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FF29F3-922D-F342-B8B4-67695C77C1A1}" v="1" dt="2022-10-17T11:22:48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49"/>
  </p:normalViewPr>
  <p:slideViewPr>
    <p:cSldViewPr snapToGrid="0" snapToObjects="1">
      <p:cViewPr varScale="1">
        <p:scale>
          <a:sx n="102" d="100"/>
          <a:sy n="102" d="100"/>
        </p:scale>
        <p:origin x="7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Vili (2210551)" userId="6f860dde-a8dd-498b-804c-51418c2f6c86" providerId="ADAL" clId="{55FF29F3-922D-F342-B8B4-67695C77C1A1}"/>
    <pc:docChg chg="undo custSel modSld">
      <pc:chgData name="Bianca Vili (2210551)" userId="6f860dde-a8dd-498b-804c-51418c2f6c86" providerId="ADAL" clId="{55FF29F3-922D-F342-B8B4-67695C77C1A1}" dt="2022-10-17T11:41:13.546" v="196" actId="14100"/>
      <pc:docMkLst>
        <pc:docMk/>
      </pc:docMkLst>
      <pc:sldChg chg="modSp mod">
        <pc:chgData name="Bianca Vili (2210551)" userId="6f860dde-a8dd-498b-804c-51418c2f6c86" providerId="ADAL" clId="{55FF29F3-922D-F342-B8B4-67695C77C1A1}" dt="2022-10-17T11:41:13.546" v="196" actId="14100"/>
        <pc:sldMkLst>
          <pc:docMk/>
          <pc:sldMk cId="3434435083" sldId="256"/>
        </pc:sldMkLst>
        <pc:spChg chg="mod">
          <ac:chgData name="Bianca Vili (2210551)" userId="6f860dde-a8dd-498b-804c-51418c2f6c86" providerId="ADAL" clId="{55FF29F3-922D-F342-B8B4-67695C77C1A1}" dt="2022-10-17T11:41:13.546" v="196" actId="14100"/>
          <ac:spMkLst>
            <pc:docMk/>
            <pc:sldMk cId="3434435083" sldId="256"/>
            <ac:spMk id="3" creationId="{6923D6CC-BA5C-4BF4-9570-20FDD47839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EE029-D37A-4A4D-993A-B92DBB347C0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E7991-06FB-7145-8ED8-C1CB5703A3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06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99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426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619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940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9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648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137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22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26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23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351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148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7455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294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6728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7932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784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634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782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tileex.xyz/es/tipos-programas-informatico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88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blog/behavioural-assessments/driving-values-in-organization-14044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D03F-2767-1D83-4CCD-77B6FDF62B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062" y="2514598"/>
            <a:ext cx="8915399" cy="226278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23D6CC-BA5C-4BF4-9570-20FDD47839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660999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Bianca  </a:t>
            </a:r>
            <a:r>
              <a:rPr lang="en-US" sz="2000" noProof="1">
                <a:latin typeface="Arial Narrow" panose="020B0604020202020204" pitchFamily="34" charset="0"/>
                <a:cs typeface="Arial Narrow" panose="020B0604020202020204" pitchFamily="34" charset="0"/>
              </a:rPr>
              <a:t>Vili 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r>
              <a:rPr lang="en-US" sz="1400" dirty="0">
                <a:latin typeface="Arial Narrow" panose="020B0604020202020204" pitchFamily="34" charset="0"/>
                <a:cs typeface="Arial Narrow" panose="020B0604020202020204" pitchFamily="34" charset="0"/>
              </a:rPr>
              <a:t>Student Number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:2210551   </a:t>
            </a:r>
          </a:p>
          <a:p>
            <a:pPr algn="ctr"/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                            Patricia  Carruthers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2212337</a:t>
            </a:r>
            <a:r>
              <a:rPr lang="en-US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       </a:t>
            </a:r>
            <a:endParaRPr lang="en-US" noProof="1"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435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72575-2EF0-16D5-92B5-B2BCEC883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4143D-094B-D8E0-FF3A-4BCA77C49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2133600"/>
            <a:ext cx="6574535" cy="3759253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plays a vital role in the learning process in the 21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-centery.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conducting a student technology survey one can determine what the target audience thinks about using technology and how teach-savvy the stakeholders in a particular setting are.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DB5375-1F1C-92B4-3591-C6226C303F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62088" y="2149195"/>
            <a:ext cx="3981455" cy="2239568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EE6516-B6D2-C7C9-374E-B6E0A05D1BEA}"/>
              </a:ext>
            </a:extLst>
          </p:cNvPr>
          <p:cNvSpPr txBox="1"/>
          <p:nvPr/>
        </p:nvSpPr>
        <p:spPr>
          <a:xfrm>
            <a:off x="9004066" y="4188708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stileex.xyz/es/tipos-programas-informatico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88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1A44F-594F-555C-F10C-8F4A727E9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Our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A5885-33F3-C77E-60DB-F7B787FF8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3785860"/>
          </a:xfrm>
        </p:spPr>
        <p:txBody>
          <a:bodyPr>
            <a:normAutofit/>
          </a:bodyPr>
          <a:lstStyle/>
          <a:p>
            <a:r>
              <a:rPr lang="en-US" dirty="0"/>
              <a:t>Is there need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provide training on how to use technology to collaborate at UWTSD?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2C7EB8-22EE-071B-A9A3-9D3D4C8B37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2427"/>
          <a:stretch/>
        </p:blipFill>
        <p:spPr>
          <a:xfrm>
            <a:off x="8489886" y="1905000"/>
            <a:ext cx="2873159" cy="37378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F326B4-6F63-0EA4-1741-6677ED8F962F}"/>
              </a:ext>
            </a:extLst>
          </p:cNvPr>
          <p:cNvSpPr txBox="1"/>
          <p:nvPr/>
        </p:nvSpPr>
        <p:spPr>
          <a:xfrm>
            <a:off x="8795216" y="566734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ngimg.com/download/381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93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1C5BF-0BD6-1938-F8FF-317C8D256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/>
              <a:t>Existing Research</a:t>
            </a: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4631E-2221-F214-3526-F21F11888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Generational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generalisations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 not useful in informing the design of learning and teaching in higher education.(1)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were four types of students based on a cluster analysis of their frequency of use interactive media: traditionalists, gamers,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netwerkers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producers.(2)</a:t>
            </a:r>
          </a:p>
          <a:p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It  would appear that for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work-based learners, the level of tutor and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support, and specifically tutor direction, is important to promote VLE resources. (3)</a:t>
            </a:r>
          </a:p>
        </p:txBody>
      </p:sp>
    </p:spTree>
    <p:extLst>
      <p:ext uri="{BB962C8B-B14F-4D97-AF65-F5344CB8AC3E}">
        <p14:creationId xmlns:p14="http://schemas.microsoft.com/office/powerpoint/2010/main" val="3547372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EFD47-878B-64D3-A946-F726CEDD0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Our 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BF599-9D06-5171-56D4-63DE45049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038" y="1285876"/>
            <a:ext cx="10061574" cy="4443412"/>
          </a:xfrm>
        </p:spPr>
        <p:txBody>
          <a:bodyPr numCol="2"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Survey amongst 1st year UWTSD student at Birmingham.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on the university grounds.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Eligible participants must be able to provide a Student Number and details about the course.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Do you own an internet enable device?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Have you ever used the internet to complete a school/work task?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comfortable are you with sourcing  relevant information on the internet?(Very comfortable, Somewhat comfortable, Uncomfortable)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Do you have any previous experience with online learning?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would you rate your proficiency in technology? ( Excellent, Average, Poor)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easily can you find your around the VLE? (No difficulty, Some difficulty, A lot of difficulty)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If an optional module was available on how to use technology to collaborate at UWTSD, would you sing up?</a:t>
            </a:r>
          </a:p>
        </p:txBody>
      </p:sp>
    </p:spTree>
    <p:extLst>
      <p:ext uri="{BB962C8B-B14F-4D97-AF65-F5344CB8AC3E}">
        <p14:creationId xmlns:p14="http://schemas.microsoft.com/office/powerpoint/2010/main" val="308889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A8675-3E28-89BB-F1C6-6EA55CA0F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8BC53-BE2B-3875-7EA3-18CDFE0E1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9162" y="1905000"/>
            <a:ext cx="5835121" cy="378586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Confidentiality - interview location, data storage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Persuasion and incentives</a:t>
            </a:r>
          </a:p>
          <a:p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Anonymise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data analysis and results publication phases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Full disclosure of interest</a:t>
            </a:r>
          </a:p>
        </p:txBody>
      </p:sp>
      <p:pic>
        <p:nvPicPr>
          <p:cNvPr id="5" name="Picture 4" descr="A picture containing text, sky, sign, outdoor&#10;&#10;Description automatically generated">
            <a:extLst>
              <a:ext uri="{FF2B5EF4-FFF2-40B4-BE49-F238E27FC236}">
                <a16:creationId xmlns:a16="http://schemas.microsoft.com/office/drawing/2014/main" id="{B3B167E2-2A62-EA19-6D2E-26BA79DD5A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4283" y="2512688"/>
            <a:ext cx="3480328" cy="22481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EBAAEF-6B17-9087-FFC6-548CB472996C}"/>
              </a:ext>
            </a:extLst>
          </p:cNvPr>
          <p:cNvSpPr txBox="1"/>
          <p:nvPr/>
        </p:nvSpPr>
        <p:spPr>
          <a:xfrm>
            <a:off x="8024284" y="4760849"/>
            <a:ext cx="3480328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blog/behavioural-assessments/driving-values-in-organization-140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490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518F0-C90B-BC98-5D41-C909D4C79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Our 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DD25C-A0FF-18C8-A3F5-5795B34C7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Although the 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majority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students are very likely using technology on  a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basis, additional training on the particular  tools and skills utilized in the academic setting is going to be desirable.</a:t>
            </a:r>
          </a:p>
        </p:txBody>
      </p:sp>
    </p:spTree>
    <p:extLst>
      <p:ext uri="{BB962C8B-B14F-4D97-AF65-F5344CB8AC3E}">
        <p14:creationId xmlns:p14="http://schemas.microsoft.com/office/powerpoint/2010/main" val="2928246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E34F4-7648-0267-0BA6-A6B69F5A5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B2CD-0422-5F14-0069-59D6A4AF6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Technological diversity: an investigation of students’ technology use in everyday life and academic study .L. Corrin, L. Lockyer (et al). Learning, Media in technology Volume 35 , 2010 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Issue 4: Learning , the Not Generation and Digital Natives pp384-401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Profiling university students ’use of technology: where is the NET generation divide? C. Jones, A.  Hosen . The International Journal of Technology Knowledge and Society, 6(3) pp. 43-58.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Engaging professional learners using the Virtual Learning Environment (VLE) a case study from social care. C . Davies, L. Harris. Wales Journal of Learning and Teaching in Higher Education 2016 , Volume 1, Number 1, 60-65 pp</a:t>
            </a:r>
          </a:p>
          <a:p>
            <a:pPr marL="0" indent="0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71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" name="Group 11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3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0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54039-0813-5188-45EF-158398C53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90" y="844510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Thank you for your attention!</a:t>
            </a:r>
          </a:p>
        </p:txBody>
      </p:sp>
      <p:pic>
        <p:nvPicPr>
          <p:cNvPr id="5" name="Picture 4" descr="A picture containing pool ball, vector graphics&#10;&#10;Description automatically generated">
            <a:extLst>
              <a:ext uri="{FF2B5EF4-FFF2-40B4-BE49-F238E27FC236}">
                <a16:creationId xmlns:a16="http://schemas.microsoft.com/office/drawing/2014/main" id="{86C5377C-0EED-4876-1B0C-F625F18D08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139" r="19708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0E58FD-D932-211A-5580-C844E9B2F7DE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owl.excelsior.edu/writing-process/prewriting-strategies/prewriting-strategies-asking-defining-ques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85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{1633F19B-D4E9-1A4D-931C-D5C175DB0D9D}tf10001069</Template>
  <TotalTime>8059</TotalTime>
  <Words>583</Words>
  <Application>Microsoft Macintosh PowerPoint</Application>
  <PresentationFormat>Widescreen</PresentationFormat>
  <Paragraphs>52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Narrow</vt:lpstr>
      <vt:lpstr>Calibri</vt:lpstr>
      <vt:lpstr>Century Gothic</vt:lpstr>
      <vt:lpstr>Wingdings 3</vt:lpstr>
      <vt:lpstr>Wisp</vt:lpstr>
      <vt:lpstr>How do students use technology to collaborate at UWTSD?</vt:lpstr>
      <vt:lpstr> Introduction</vt:lpstr>
      <vt:lpstr> Our Research Question</vt:lpstr>
      <vt:lpstr>Existing Research    </vt:lpstr>
      <vt:lpstr>Our Proposed Method</vt:lpstr>
      <vt:lpstr>Ethical Considerations</vt:lpstr>
      <vt:lpstr>Our Hypothesis </vt:lpstr>
      <vt:lpstr>References list</vt:lpstr>
      <vt:lpstr>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Bianca Vili (2210551)</dc:creator>
  <cp:lastModifiedBy>Bianca Vili (2210551)</cp:lastModifiedBy>
  <cp:revision>1</cp:revision>
  <dcterms:created xsi:type="dcterms:W3CDTF">2022-10-11T21:11:37Z</dcterms:created>
  <dcterms:modified xsi:type="dcterms:W3CDTF">2022-10-17T11:41:23Z</dcterms:modified>
</cp:coreProperties>
</file>