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6" r:id="rId2"/>
    <p:sldId id="257" r:id="rId3"/>
    <p:sldId id="261" r:id="rId4"/>
    <p:sldId id="258" r:id="rId5"/>
    <p:sldId id="259" r:id="rId6"/>
    <p:sldId id="262" r:id="rId7"/>
    <p:sldId id="260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F4041D-D52D-A3C2-082D-7459F8931438}" v="484" dt="2025-06-09T11:14:35.048"/>
    <p1510:client id="{EC2B09B7-1FE7-1788-D660-9C68154D9958}" v="199" dt="2025-06-09T09:16:25.7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ika Kazdova (2326505)" userId="S::2326505@student.uwtsd.ac.uk::6f3d16a2-4724-4514-a19b-cf09e3b75841" providerId="AD" clId="Web-{26F4041D-D52D-A3C2-082D-7459F8931438}"/>
    <pc:docChg chg="addSld modSld">
      <pc:chgData name="Erika Kazdova (2326505)" userId="S::2326505@student.uwtsd.ac.uk::6f3d16a2-4724-4514-a19b-cf09e3b75841" providerId="AD" clId="Web-{26F4041D-D52D-A3C2-082D-7459F8931438}" dt="2025-06-09T11:14:35.048" v="657"/>
      <pc:docMkLst>
        <pc:docMk/>
      </pc:docMkLst>
      <pc:sldChg chg="modNotes">
        <pc:chgData name="Erika Kazdova (2326505)" userId="S::2326505@student.uwtsd.ac.uk::6f3d16a2-4724-4514-a19b-cf09e3b75841" providerId="AD" clId="Web-{26F4041D-D52D-A3C2-082D-7459F8931438}" dt="2025-06-09T11:01:23.095" v="522"/>
        <pc:sldMkLst>
          <pc:docMk/>
          <pc:sldMk cId="109857222" sldId="256"/>
        </pc:sldMkLst>
      </pc:sldChg>
      <pc:sldChg chg="addSp delSp modSp mod modTransition setClrOvrMap modNotes">
        <pc:chgData name="Erika Kazdova (2326505)" userId="S::2326505@student.uwtsd.ac.uk::6f3d16a2-4724-4514-a19b-cf09e3b75841" providerId="AD" clId="Web-{26F4041D-D52D-A3C2-082D-7459F8931438}" dt="2025-06-09T11:13:54.719" v="654"/>
        <pc:sldMkLst>
          <pc:docMk/>
          <pc:sldMk cId="1017060108" sldId="257"/>
        </pc:sldMkLst>
        <pc:spChg chg="mod">
          <ac:chgData name="Erika Kazdova (2326505)" userId="S::2326505@student.uwtsd.ac.uk::6f3d16a2-4724-4514-a19b-cf09e3b75841" providerId="AD" clId="Web-{26F4041D-D52D-A3C2-082D-7459F8931438}" dt="2025-06-09T11:13:54.719" v="654"/>
          <ac:spMkLst>
            <pc:docMk/>
            <pc:sldMk cId="1017060108" sldId="257"/>
            <ac:spMk id="2" creationId="{13DAF3BF-4AAC-4F5F-EFC1-226F676749F7}"/>
          </ac:spMkLst>
        </pc:spChg>
        <pc:spChg chg="add mod">
          <ac:chgData name="Erika Kazdova (2326505)" userId="S::2326505@student.uwtsd.ac.uk::6f3d16a2-4724-4514-a19b-cf09e3b75841" providerId="AD" clId="Web-{26F4041D-D52D-A3C2-082D-7459F8931438}" dt="2025-06-09T09:27:14.331" v="110" actId="20577"/>
          <ac:spMkLst>
            <pc:docMk/>
            <pc:sldMk cId="1017060108" sldId="257"/>
            <ac:spMk id="3" creationId="{148CEE95-4548-EE3B-3D2F-6501E5F6A0B9}"/>
          </ac:spMkLst>
        </pc:spChg>
        <pc:spChg chg="del">
          <ac:chgData name="Erika Kazdova (2326505)" userId="S::2326505@student.uwtsd.ac.uk::6f3d16a2-4724-4514-a19b-cf09e3b75841" providerId="AD" clId="Web-{26F4041D-D52D-A3C2-082D-7459F8931438}" dt="2025-06-09T09:18:37.602" v="0"/>
          <ac:spMkLst>
            <pc:docMk/>
            <pc:sldMk cId="1017060108" sldId="257"/>
            <ac:spMk id="24" creationId="{DBDA151C-5770-45E4-AAFF-59E7F403866D}"/>
          </ac:spMkLst>
        </pc:spChg>
        <pc:spChg chg="del">
          <ac:chgData name="Erika Kazdova (2326505)" userId="S::2326505@student.uwtsd.ac.uk::6f3d16a2-4724-4514-a19b-cf09e3b75841" providerId="AD" clId="Web-{26F4041D-D52D-A3C2-082D-7459F8931438}" dt="2025-06-09T09:18:37.602" v="0"/>
          <ac:spMkLst>
            <pc:docMk/>
            <pc:sldMk cId="1017060108" sldId="257"/>
            <ac:spMk id="25" creationId="{B0B39859-CA39-6AD1-5652-1178CF222FB9}"/>
          </ac:spMkLst>
        </pc:spChg>
        <pc:spChg chg="add del">
          <ac:chgData name="Erika Kazdova (2326505)" userId="S::2326505@student.uwtsd.ac.uk::6f3d16a2-4724-4514-a19b-cf09e3b75841" providerId="AD" clId="Web-{26F4041D-D52D-A3C2-082D-7459F8931438}" dt="2025-06-09T09:26:39.830" v="104"/>
          <ac:spMkLst>
            <pc:docMk/>
            <pc:sldMk cId="1017060108" sldId="257"/>
            <ac:spMk id="33" creationId="{19F9BF86-FE94-4517-B97D-026C7515E589}"/>
          </ac:spMkLst>
        </pc:spChg>
        <pc:spChg chg="add del">
          <ac:chgData name="Erika Kazdova (2326505)" userId="S::2326505@student.uwtsd.ac.uk::6f3d16a2-4724-4514-a19b-cf09e3b75841" providerId="AD" clId="Web-{26F4041D-D52D-A3C2-082D-7459F8931438}" dt="2025-06-09T09:26:39.830" v="104"/>
          <ac:spMkLst>
            <pc:docMk/>
            <pc:sldMk cId="1017060108" sldId="257"/>
            <ac:spMk id="35" creationId="{9E9D00D9-C4F5-471E-BE2C-126CB112A6BD}"/>
          </ac:spMkLst>
        </pc:spChg>
        <pc:spChg chg="add">
          <ac:chgData name="Erika Kazdova (2326505)" userId="S::2326505@student.uwtsd.ac.uk::6f3d16a2-4724-4514-a19b-cf09e3b75841" providerId="AD" clId="Web-{26F4041D-D52D-A3C2-082D-7459F8931438}" dt="2025-06-09T09:26:39.830" v="104"/>
          <ac:spMkLst>
            <pc:docMk/>
            <pc:sldMk cId="1017060108" sldId="257"/>
            <ac:spMk id="42" creationId="{406BD704-01C2-4341-B99A-116CC7EC56EF}"/>
          </ac:spMkLst>
        </pc:spChg>
        <pc:spChg chg="add">
          <ac:chgData name="Erika Kazdova (2326505)" userId="S::2326505@student.uwtsd.ac.uk::6f3d16a2-4724-4514-a19b-cf09e3b75841" providerId="AD" clId="Web-{26F4041D-D52D-A3C2-082D-7459F8931438}" dt="2025-06-09T09:26:39.830" v="104"/>
          <ac:spMkLst>
            <pc:docMk/>
            <pc:sldMk cId="1017060108" sldId="257"/>
            <ac:spMk id="44" creationId="{0225C01B-A296-4FAA-AA46-794F27DF6934}"/>
          </ac:spMkLst>
        </pc:spChg>
        <pc:picChg chg="add mod">
          <ac:chgData name="Erika Kazdova (2326505)" userId="S::2326505@student.uwtsd.ac.uk::6f3d16a2-4724-4514-a19b-cf09e3b75841" providerId="AD" clId="Web-{26F4041D-D52D-A3C2-082D-7459F8931438}" dt="2025-06-09T09:26:39.830" v="104"/>
          <ac:picMkLst>
            <pc:docMk/>
            <pc:sldMk cId="1017060108" sldId="257"/>
            <ac:picMk id="27" creationId="{CA49773D-FD77-75F1-F96C-0A7BFEDA2F93}"/>
          </ac:picMkLst>
        </pc:picChg>
        <pc:cxnChg chg="del">
          <ac:chgData name="Erika Kazdova (2326505)" userId="S::2326505@student.uwtsd.ac.uk::6f3d16a2-4724-4514-a19b-cf09e3b75841" providerId="AD" clId="Web-{26F4041D-D52D-A3C2-082D-7459F8931438}" dt="2025-06-09T09:18:37.602" v="0"/>
          <ac:cxnSpMkLst>
            <pc:docMk/>
            <pc:sldMk cId="1017060108" sldId="257"/>
            <ac:cxnSpMk id="10" creationId="{10694E1F-471C-4340-BE4B-28F2BF7D7A91}"/>
          </ac:cxnSpMkLst>
        </pc:cxnChg>
        <pc:cxnChg chg="add del">
          <ac:chgData name="Erika Kazdova (2326505)" userId="S::2326505@student.uwtsd.ac.uk::6f3d16a2-4724-4514-a19b-cf09e3b75841" providerId="AD" clId="Web-{26F4041D-D52D-A3C2-082D-7459F8931438}" dt="2025-06-09T09:26:39.830" v="104"/>
          <ac:cxnSpMkLst>
            <pc:docMk/>
            <pc:sldMk cId="1017060108" sldId="257"/>
            <ac:cxnSpMk id="31" creationId="{118E06E4-607B-144B-382B-AD3D06B1EE8C}"/>
          </ac:cxnSpMkLst>
        </pc:cxnChg>
        <pc:cxnChg chg="add del">
          <ac:chgData name="Erika Kazdova (2326505)" userId="S::2326505@student.uwtsd.ac.uk::6f3d16a2-4724-4514-a19b-cf09e3b75841" providerId="AD" clId="Web-{26F4041D-D52D-A3C2-082D-7459F8931438}" dt="2025-06-09T09:26:39.830" v="104"/>
          <ac:cxnSpMkLst>
            <pc:docMk/>
            <pc:sldMk cId="1017060108" sldId="257"/>
            <ac:cxnSpMk id="37" creationId="{97CC2FE6-3AD0-4131-B4BC-1F4D65E25E13}"/>
          </ac:cxnSpMkLst>
        </pc:cxnChg>
        <pc:cxnChg chg="add">
          <ac:chgData name="Erika Kazdova (2326505)" userId="S::2326505@student.uwtsd.ac.uk::6f3d16a2-4724-4514-a19b-cf09e3b75841" providerId="AD" clId="Web-{26F4041D-D52D-A3C2-082D-7459F8931438}" dt="2025-06-09T09:26:39.830" v="104"/>
          <ac:cxnSpMkLst>
            <pc:docMk/>
            <pc:sldMk cId="1017060108" sldId="257"/>
            <ac:cxnSpMk id="46" creationId="{62713E66-598D-4B8A-9D2A-67C7AF46EF11}"/>
          </ac:cxnSpMkLst>
        </pc:cxnChg>
      </pc:sldChg>
      <pc:sldChg chg="addSp delSp modSp modTransition modNotes">
        <pc:chgData name="Erika Kazdova (2326505)" userId="S::2326505@student.uwtsd.ac.uk::6f3d16a2-4724-4514-a19b-cf09e3b75841" providerId="AD" clId="Web-{26F4041D-D52D-A3C2-082D-7459F8931438}" dt="2025-06-09T11:14:09.141" v="655"/>
        <pc:sldMkLst>
          <pc:docMk/>
          <pc:sldMk cId="3076439409" sldId="258"/>
        </pc:sldMkLst>
        <pc:spChg chg="mod">
          <ac:chgData name="Erika Kazdova (2326505)" userId="S::2326505@student.uwtsd.ac.uk::6f3d16a2-4724-4514-a19b-cf09e3b75841" providerId="AD" clId="Web-{26F4041D-D52D-A3C2-082D-7459F8931438}" dt="2025-06-09T11:14:09.141" v="655"/>
          <ac:spMkLst>
            <pc:docMk/>
            <pc:sldMk cId="3076439409" sldId="258"/>
            <ac:spMk id="2" creationId="{A1F77C48-40F8-3BD7-449E-E0D6876CB1BF}"/>
          </ac:spMkLst>
        </pc:spChg>
        <pc:spChg chg="del">
          <ac:chgData name="Erika Kazdova (2326505)" userId="S::2326505@student.uwtsd.ac.uk::6f3d16a2-4724-4514-a19b-cf09e3b75841" providerId="AD" clId="Web-{26F4041D-D52D-A3C2-082D-7459F8931438}" dt="2025-06-09T09:56:34.119" v="223"/>
          <ac:spMkLst>
            <pc:docMk/>
            <pc:sldMk cId="3076439409" sldId="258"/>
            <ac:spMk id="3" creationId="{76A8C5E3-CF4B-63E2-0E5E-EE3BB398DD34}"/>
          </ac:spMkLst>
        </pc:spChg>
        <pc:spChg chg="add del mod">
          <ac:chgData name="Erika Kazdova (2326505)" userId="S::2326505@student.uwtsd.ac.uk::6f3d16a2-4724-4514-a19b-cf09e3b75841" providerId="AD" clId="Web-{26F4041D-D52D-A3C2-082D-7459F8931438}" dt="2025-06-09T09:59:46.952" v="254"/>
          <ac:spMkLst>
            <pc:docMk/>
            <pc:sldMk cId="3076439409" sldId="258"/>
            <ac:spMk id="5" creationId="{71C9E0A7-B312-5799-2FB7-95277BFDD1B4}"/>
          </ac:spMkLst>
        </pc:spChg>
        <pc:spChg chg="add del mod">
          <ac:chgData name="Erika Kazdova (2326505)" userId="S::2326505@student.uwtsd.ac.uk::6f3d16a2-4724-4514-a19b-cf09e3b75841" providerId="AD" clId="Web-{26F4041D-D52D-A3C2-082D-7459F8931438}" dt="2025-06-09T11:04:18.880" v="606"/>
          <ac:spMkLst>
            <pc:docMk/>
            <pc:sldMk cId="3076439409" sldId="258"/>
            <ac:spMk id="5" creationId="{C37E41DF-0DFE-5F13-4691-3E2563287570}"/>
          </ac:spMkLst>
        </pc:spChg>
        <pc:spChg chg="add mod">
          <ac:chgData name="Erika Kazdova (2326505)" userId="S::2326505@student.uwtsd.ac.uk::6f3d16a2-4724-4514-a19b-cf09e3b75841" providerId="AD" clId="Web-{26F4041D-D52D-A3C2-082D-7459F8931438}" dt="2025-06-09T10:04:50.177" v="303" actId="1076"/>
          <ac:spMkLst>
            <pc:docMk/>
            <pc:sldMk cId="3076439409" sldId="258"/>
            <ac:spMk id="7" creationId="{484BC2DE-5A4F-DF47-7858-0F8B680F83DA}"/>
          </ac:spMkLst>
        </pc:spChg>
        <pc:spChg chg="add del mod">
          <ac:chgData name="Erika Kazdova (2326505)" userId="S::2326505@student.uwtsd.ac.uk::6f3d16a2-4724-4514-a19b-cf09e3b75841" providerId="AD" clId="Web-{26F4041D-D52D-A3C2-082D-7459F8931438}" dt="2025-06-09T09:59:40.873" v="253"/>
          <ac:spMkLst>
            <pc:docMk/>
            <pc:sldMk cId="3076439409" sldId="258"/>
            <ac:spMk id="9" creationId="{FF40FE97-AF09-6CF0-A82D-A74DDDFD30D0}"/>
          </ac:spMkLst>
        </pc:spChg>
        <pc:spChg chg="add del mod">
          <ac:chgData name="Erika Kazdova (2326505)" userId="S::2326505@student.uwtsd.ac.uk::6f3d16a2-4724-4514-a19b-cf09e3b75841" providerId="AD" clId="Web-{26F4041D-D52D-A3C2-082D-7459F8931438}" dt="2025-06-09T11:06:48.898" v="631"/>
          <ac:spMkLst>
            <pc:docMk/>
            <pc:sldMk cId="3076439409" sldId="258"/>
            <ac:spMk id="10" creationId="{B99E1495-3FA2-BF57-56E2-C9B800C295CC}"/>
          </ac:spMkLst>
        </pc:spChg>
        <pc:spChg chg="add mod">
          <ac:chgData name="Erika Kazdova (2326505)" userId="S::2326505@student.uwtsd.ac.uk::6f3d16a2-4724-4514-a19b-cf09e3b75841" providerId="AD" clId="Web-{26F4041D-D52D-A3C2-082D-7459F8931438}" dt="2025-06-09T10:05:01.896" v="305" actId="1076"/>
          <ac:spMkLst>
            <pc:docMk/>
            <pc:sldMk cId="3076439409" sldId="258"/>
            <ac:spMk id="11" creationId="{744A4081-AF24-B50E-3DC3-7D39F5FC9EF9}"/>
          </ac:spMkLst>
        </pc:spChg>
        <pc:spChg chg="add del mod">
          <ac:chgData name="Erika Kazdova (2326505)" userId="S::2326505@student.uwtsd.ac.uk::6f3d16a2-4724-4514-a19b-cf09e3b75841" providerId="AD" clId="Web-{26F4041D-D52D-A3C2-082D-7459F8931438}" dt="2025-06-09T10:02:18.424" v="278"/>
          <ac:spMkLst>
            <pc:docMk/>
            <pc:sldMk cId="3076439409" sldId="258"/>
            <ac:spMk id="13" creationId="{B8493495-1C11-3B37-07E1-D03DB542ED11}"/>
          </ac:spMkLst>
        </pc:spChg>
        <pc:spChg chg="add mod">
          <ac:chgData name="Erika Kazdova (2326505)" userId="S::2326505@student.uwtsd.ac.uk::6f3d16a2-4724-4514-a19b-cf09e3b75841" providerId="AD" clId="Web-{26F4041D-D52D-A3C2-082D-7459F8931438}" dt="2025-06-09T10:05:14.197" v="307" actId="1076"/>
          <ac:spMkLst>
            <pc:docMk/>
            <pc:sldMk cId="3076439409" sldId="258"/>
            <ac:spMk id="15" creationId="{9D30998E-0741-4BD5-CE15-0B41396BD7B6}"/>
          </ac:spMkLst>
        </pc:spChg>
        <pc:spChg chg="add del mod">
          <ac:chgData name="Erika Kazdova (2326505)" userId="S::2326505@student.uwtsd.ac.uk::6f3d16a2-4724-4514-a19b-cf09e3b75841" providerId="AD" clId="Web-{26F4041D-D52D-A3C2-082D-7459F8931438}" dt="2025-06-09T10:05:27.053" v="308"/>
          <ac:spMkLst>
            <pc:docMk/>
            <pc:sldMk cId="3076439409" sldId="258"/>
            <ac:spMk id="17" creationId="{3273E558-FF7F-3ECD-CC69-C06BA4DA9C4F}"/>
          </ac:spMkLst>
        </pc:spChg>
        <pc:spChg chg="add del mod">
          <ac:chgData name="Erika Kazdova (2326505)" userId="S::2326505@student.uwtsd.ac.uk::6f3d16a2-4724-4514-a19b-cf09e3b75841" providerId="AD" clId="Web-{26F4041D-D52D-A3C2-082D-7459F8931438}" dt="2025-06-09T11:06:53.070" v="632"/>
          <ac:spMkLst>
            <pc:docMk/>
            <pc:sldMk cId="3076439409" sldId="258"/>
            <ac:spMk id="17" creationId="{7A3A61C5-22A7-CC04-83B9-A4532CC44748}"/>
          </ac:spMkLst>
        </pc:spChg>
        <pc:spChg chg="add mod">
          <ac:chgData name="Erika Kazdova (2326505)" userId="S::2326505@student.uwtsd.ac.uk::6f3d16a2-4724-4514-a19b-cf09e3b75841" providerId="AD" clId="Web-{26F4041D-D52D-A3C2-082D-7459F8931438}" dt="2025-06-09T10:06:49.008" v="331" actId="14100"/>
          <ac:spMkLst>
            <pc:docMk/>
            <pc:sldMk cId="3076439409" sldId="258"/>
            <ac:spMk id="19" creationId="{6E490E42-74E8-6A95-7365-CADB2FBB18D2}"/>
          </ac:spMkLst>
        </pc:spChg>
        <pc:spChg chg="add mod">
          <ac:chgData name="Erika Kazdova (2326505)" userId="S::2326505@student.uwtsd.ac.uk::6f3d16a2-4724-4514-a19b-cf09e3b75841" providerId="AD" clId="Web-{26F4041D-D52D-A3C2-082D-7459F8931438}" dt="2025-06-09T11:07:15.008" v="637" actId="20577"/>
          <ac:spMkLst>
            <pc:docMk/>
            <pc:sldMk cId="3076439409" sldId="258"/>
            <ac:spMk id="20" creationId="{BA7F6443-739F-B2DF-1EFF-720BB23BADCF}"/>
          </ac:spMkLst>
        </pc:spChg>
        <pc:spChg chg="add mod">
          <ac:chgData name="Erika Kazdova (2326505)" userId="S::2326505@student.uwtsd.ac.uk::6f3d16a2-4724-4514-a19b-cf09e3b75841" providerId="AD" clId="Web-{26F4041D-D52D-A3C2-082D-7459F8931438}" dt="2025-06-09T11:07:42.105" v="643" actId="20577"/>
          <ac:spMkLst>
            <pc:docMk/>
            <pc:sldMk cId="3076439409" sldId="258"/>
            <ac:spMk id="21" creationId="{9A30ED52-6BBB-4DE9-C6C4-6B247CC3C878}"/>
          </ac:spMkLst>
        </pc:spChg>
        <pc:picChg chg="add mod">
          <ac:chgData name="Erika Kazdova (2326505)" userId="S::2326505@student.uwtsd.ac.uk::6f3d16a2-4724-4514-a19b-cf09e3b75841" providerId="AD" clId="Web-{26F4041D-D52D-A3C2-082D-7459F8931438}" dt="2025-06-09T11:04:13.442" v="604" actId="1076"/>
          <ac:picMkLst>
            <pc:docMk/>
            <pc:sldMk cId="3076439409" sldId="258"/>
            <ac:picMk id="3" creationId="{E19FACC9-7F39-DD7A-59FD-8B91E81D37B2}"/>
          </ac:picMkLst>
        </pc:picChg>
        <pc:picChg chg="add mod ord">
          <ac:chgData name="Erika Kazdova (2326505)" userId="S::2326505@student.uwtsd.ac.uk::6f3d16a2-4724-4514-a19b-cf09e3b75841" providerId="AD" clId="Web-{26F4041D-D52D-A3C2-082D-7459F8931438}" dt="2025-06-09T10:04:44.787" v="302" actId="1076"/>
          <ac:picMkLst>
            <pc:docMk/>
            <pc:sldMk cId="3076439409" sldId="258"/>
            <ac:picMk id="4" creationId="{F87072A7-02EB-1C9F-699A-4CB1CB17F0D2}"/>
          </ac:picMkLst>
        </pc:picChg>
        <pc:picChg chg="add mod">
          <ac:chgData name="Erika Kazdova (2326505)" userId="S::2326505@student.uwtsd.ac.uk::6f3d16a2-4724-4514-a19b-cf09e3b75841" providerId="AD" clId="Web-{26F4041D-D52D-A3C2-082D-7459F8931438}" dt="2025-06-09T10:04:54.287" v="304" actId="1076"/>
          <ac:picMkLst>
            <pc:docMk/>
            <pc:sldMk cId="3076439409" sldId="258"/>
            <ac:picMk id="8" creationId="{95B622E5-A24B-8075-BA8F-72ADA14FF56A}"/>
          </ac:picMkLst>
        </pc:picChg>
        <pc:picChg chg="add del mod modCrop">
          <ac:chgData name="Erika Kazdova (2326505)" userId="S::2326505@student.uwtsd.ac.uk::6f3d16a2-4724-4514-a19b-cf09e3b75841" providerId="AD" clId="Web-{26F4041D-D52D-A3C2-082D-7459F8931438}" dt="2025-06-09T11:05:46.741" v="620"/>
          <ac:picMkLst>
            <pc:docMk/>
            <pc:sldMk cId="3076439409" sldId="258"/>
            <ac:picMk id="9" creationId="{0F6FDF45-CB41-F358-00E9-EECD93DF7371}"/>
          </ac:picMkLst>
        </pc:picChg>
        <pc:picChg chg="add mod">
          <ac:chgData name="Erika Kazdova (2326505)" userId="S::2326505@student.uwtsd.ac.uk::6f3d16a2-4724-4514-a19b-cf09e3b75841" providerId="AD" clId="Web-{26F4041D-D52D-A3C2-082D-7459F8931438}" dt="2025-06-09T10:05:05.959" v="306" actId="1076"/>
          <ac:picMkLst>
            <pc:docMk/>
            <pc:sldMk cId="3076439409" sldId="258"/>
            <ac:picMk id="12" creationId="{1462A5D3-983B-A4EB-23AD-C7704508E051}"/>
          </ac:picMkLst>
        </pc:picChg>
        <pc:picChg chg="add mod">
          <ac:chgData name="Erika Kazdova (2326505)" userId="S::2326505@student.uwtsd.ac.uk::6f3d16a2-4724-4514-a19b-cf09e3b75841" providerId="AD" clId="Web-{26F4041D-D52D-A3C2-082D-7459F8931438}" dt="2025-06-09T11:06:39.507" v="629" actId="14100"/>
          <ac:picMkLst>
            <pc:docMk/>
            <pc:sldMk cId="3076439409" sldId="258"/>
            <ac:picMk id="14" creationId="{4562094D-9BA4-C63C-DD1B-2D9C64CE97AA}"/>
          </ac:picMkLst>
        </pc:picChg>
        <pc:picChg chg="add mod">
          <ac:chgData name="Erika Kazdova (2326505)" userId="S::2326505@student.uwtsd.ac.uk::6f3d16a2-4724-4514-a19b-cf09e3b75841" providerId="AD" clId="Web-{26F4041D-D52D-A3C2-082D-7459F8931438}" dt="2025-06-09T10:05:42.866" v="311" actId="14100"/>
          <ac:picMkLst>
            <pc:docMk/>
            <pc:sldMk cId="3076439409" sldId="258"/>
            <ac:picMk id="16" creationId="{DF97B70B-F235-B549-F31B-DFB91B3B3135}"/>
          </ac:picMkLst>
        </pc:picChg>
      </pc:sldChg>
      <pc:sldChg chg="addSp delSp modSp mod modTransition setBg">
        <pc:chgData name="Erika Kazdova (2326505)" userId="S::2326505@student.uwtsd.ac.uk::6f3d16a2-4724-4514-a19b-cf09e3b75841" providerId="AD" clId="Web-{26F4041D-D52D-A3C2-082D-7459F8931438}" dt="2025-06-09T11:14:35.048" v="657"/>
        <pc:sldMkLst>
          <pc:docMk/>
          <pc:sldMk cId="1224665129" sldId="259"/>
        </pc:sldMkLst>
        <pc:spChg chg="mod">
          <ac:chgData name="Erika Kazdova (2326505)" userId="S::2326505@student.uwtsd.ac.uk::6f3d16a2-4724-4514-a19b-cf09e3b75841" providerId="AD" clId="Web-{26F4041D-D52D-A3C2-082D-7459F8931438}" dt="2025-06-09T11:14:35.048" v="657"/>
          <ac:spMkLst>
            <pc:docMk/>
            <pc:sldMk cId="1224665129" sldId="259"/>
            <ac:spMk id="2" creationId="{B320444A-C759-3584-FEC0-6A748B87B2E0}"/>
          </ac:spMkLst>
        </pc:spChg>
        <pc:spChg chg="add del mod">
          <ac:chgData name="Erika Kazdova (2326505)" userId="S::2326505@student.uwtsd.ac.uk::6f3d16a2-4724-4514-a19b-cf09e3b75841" providerId="AD" clId="Web-{26F4041D-D52D-A3C2-082D-7459F8931438}" dt="2025-06-09T09:35:56.232" v="141"/>
          <ac:spMkLst>
            <pc:docMk/>
            <pc:sldMk cId="1224665129" sldId="259"/>
            <ac:spMk id="13" creationId="{35E02427-28CC-84DA-F3B2-0463C4F1E53C}"/>
          </ac:spMkLst>
        </pc:spChg>
        <pc:picChg chg="add mod">
          <ac:chgData name="Erika Kazdova (2326505)" userId="S::2326505@student.uwtsd.ac.uk::6f3d16a2-4724-4514-a19b-cf09e3b75841" providerId="AD" clId="Web-{26F4041D-D52D-A3C2-082D-7459F8931438}" dt="2025-06-09T11:13:05.078" v="652" actId="1076"/>
          <ac:picMkLst>
            <pc:docMk/>
            <pc:sldMk cId="1224665129" sldId="259"/>
            <ac:picMk id="3" creationId="{B9EF7A1B-A3EF-79C9-EE05-66E54EF5866B}"/>
          </ac:picMkLst>
        </pc:picChg>
        <pc:cxnChg chg="add mod">
          <ac:chgData name="Erika Kazdova (2326505)" userId="S::2326505@student.uwtsd.ac.uk::6f3d16a2-4724-4514-a19b-cf09e3b75841" providerId="AD" clId="Web-{26F4041D-D52D-A3C2-082D-7459F8931438}" dt="2025-06-09T09:32:41.463" v="123"/>
          <ac:cxnSpMkLst>
            <pc:docMk/>
            <pc:sldMk cId="1224665129" sldId="259"/>
            <ac:cxnSpMk id="5" creationId="{6D68841F-10AE-06D0-DDAE-767E09400DF1}"/>
          </ac:cxnSpMkLst>
        </pc:cxnChg>
        <pc:cxnChg chg="add mod">
          <ac:chgData name="Erika Kazdova (2326505)" userId="S::2326505@student.uwtsd.ac.uk::6f3d16a2-4724-4514-a19b-cf09e3b75841" providerId="AD" clId="Web-{26F4041D-D52D-A3C2-082D-7459F8931438}" dt="2025-06-09T09:33:04.322" v="125"/>
          <ac:cxnSpMkLst>
            <pc:docMk/>
            <pc:sldMk cId="1224665129" sldId="259"/>
            <ac:cxnSpMk id="6" creationId="{44E86919-7980-F715-62AD-906B4491E045}"/>
          </ac:cxnSpMkLst>
        </pc:cxnChg>
        <pc:cxnChg chg="add del mod">
          <ac:chgData name="Erika Kazdova (2326505)" userId="S::2326505@student.uwtsd.ac.uk::6f3d16a2-4724-4514-a19b-cf09e3b75841" providerId="AD" clId="Web-{26F4041D-D52D-A3C2-082D-7459F8931438}" dt="2025-06-09T09:33:50.698" v="128"/>
          <ac:cxnSpMkLst>
            <pc:docMk/>
            <pc:sldMk cId="1224665129" sldId="259"/>
            <ac:cxnSpMk id="11" creationId="{12CA34E4-1D8E-A9AA-CDBE-825BDA3A1C22}"/>
          </ac:cxnSpMkLst>
        </pc:cxnChg>
        <pc:cxnChg chg="add del mod">
          <ac:chgData name="Erika Kazdova (2326505)" userId="S::2326505@student.uwtsd.ac.uk::6f3d16a2-4724-4514-a19b-cf09e3b75841" providerId="AD" clId="Web-{26F4041D-D52D-A3C2-082D-7459F8931438}" dt="2025-06-09T09:34:30.590" v="132"/>
          <ac:cxnSpMkLst>
            <pc:docMk/>
            <pc:sldMk cId="1224665129" sldId="259"/>
            <ac:cxnSpMk id="12" creationId="{C98DBD21-B6D1-BC4B-B0A9-D6C5B882BA9B}"/>
          </ac:cxnSpMkLst>
        </pc:cxnChg>
        <pc:cxnChg chg="add mod">
          <ac:chgData name="Erika Kazdova (2326505)" userId="S::2326505@student.uwtsd.ac.uk::6f3d16a2-4724-4514-a19b-cf09e3b75841" providerId="AD" clId="Web-{26F4041D-D52D-A3C2-082D-7459F8931438}" dt="2025-06-09T09:36:29.311" v="144"/>
          <ac:cxnSpMkLst>
            <pc:docMk/>
            <pc:sldMk cId="1224665129" sldId="259"/>
            <ac:cxnSpMk id="14" creationId="{EC79D311-3583-7656-5FC1-B72D745E4BAA}"/>
          </ac:cxnSpMkLst>
        </pc:cxnChg>
        <pc:cxnChg chg="add mod">
          <ac:chgData name="Erika Kazdova (2326505)" userId="S::2326505@student.uwtsd.ac.uk::6f3d16a2-4724-4514-a19b-cf09e3b75841" providerId="AD" clId="Web-{26F4041D-D52D-A3C2-082D-7459F8931438}" dt="2025-06-09T09:36:58.515" v="146"/>
          <ac:cxnSpMkLst>
            <pc:docMk/>
            <pc:sldMk cId="1224665129" sldId="259"/>
            <ac:cxnSpMk id="16" creationId="{7F616615-D1BC-951E-DAC2-5C4A4AE6EA3A}"/>
          </ac:cxnSpMkLst>
        </pc:cxnChg>
        <pc:cxnChg chg="add mod">
          <ac:chgData name="Erika Kazdova (2326505)" userId="S::2326505@student.uwtsd.ac.uk::6f3d16a2-4724-4514-a19b-cf09e3b75841" providerId="AD" clId="Web-{26F4041D-D52D-A3C2-082D-7459F8931438}" dt="2025-06-09T09:37:20.375" v="148"/>
          <ac:cxnSpMkLst>
            <pc:docMk/>
            <pc:sldMk cId="1224665129" sldId="259"/>
            <ac:cxnSpMk id="18" creationId="{53F96953-159E-95E6-B871-608259BEE64D}"/>
          </ac:cxnSpMkLst>
        </pc:cxnChg>
      </pc:sldChg>
      <pc:sldChg chg="modSp modTransition">
        <pc:chgData name="Erika Kazdova (2326505)" userId="S::2326505@student.uwtsd.ac.uk::6f3d16a2-4724-4514-a19b-cf09e3b75841" providerId="AD" clId="Web-{26F4041D-D52D-A3C2-082D-7459F8931438}" dt="2025-06-09T11:10:36.762" v="648" actId="1076"/>
        <pc:sldMkLst>
          <pc:docMk/>
          <pc:sldMk cId="498800026" sldId="260"/>
        </pc:sldMkLst>
        <pc:spChg chg="mod">
          <ac:chgData name="Erika Kazdova (2326505)" userId="S::2326505@student.uwtsd.ac.uk::6f3d16a2-4724-4514-a19b-cf09e3b75841" providerId="AD" clId="Web-{26F4041D-D52D-A3C2-082D-7459F8931438}" dt="2025-06-09T11:10:28.090" v="647" actId="1076"/>
          <ac:spMkLst>
            <pc:docMk/>
            <pc:sldMk cId="498800026" sldId="260"/>
            <ac:spMk id="2" creationId="{801BB6DB-0135-7681-51F1-E9260BBD12F5}"/>
          </ac:spMkLst>
        </pc:spChg>
        <pc:spChg chg="mod">
          <ac:chgData name="Erika Kazdova (2326505)" userId="S::2326505@student.uwtsd.ac.uk::6f3d16a2-4724-4514-a19b-cf09e3b75841" providerId="AD" clId="Web-{26F4041D-D52D-A3C2-082D-7459F8931438}" dt="2025-06-09T11:10:36.762" v="648" actId="1076"/>
          <ac:spMkLst>
            <pc:docMk/>
            <pc:sldMk cId="498800026" sldId="260"/>
            <ac:spMk id="58" creationId="{E2AEE2E4-EE69-F894-63B8-A7B1A14912CF}"/>
          </ac:spMkLst>
        </pc:spChg>
        <pc:picChg chg="mod">
          <ac:chgData name="Erika Kazdova (2326505)" userId="S::2326505@student.uwtsd.ac.uk::6f3d16a2-4724-4514-a19b-cf09e3b75841" providerId="AD" clId="Web-{26F4041D-D52D-A3C2-082D-7459F8931438}" dt="2025-06-09T11:09:19.011" v="644"/>
          <ac:picMkLst>
            <pc:docMk/>
            <pc:sldMk cId="498800026" sldId="260"/>
            <ac:picMk id="27" creationId="{E3546634-D515-C2CF-D378-8826E8097117}"/>
          </ac:picMkLst>
        </pc:picChg>
      </pc:sldChg>
      <pc:sldChg chg="addSp delSp modSp mod modTransition setBg">
        <pc:chgData name="Erika Kazdova (2326505)" userId="S::2326505@student.uwtsd.ac.uk::6f3d16a2-4724-4514-a19b-cf09e3b75841" providerId="AD" clId="Web-{26F4041D-D52D-A3C2-082D-7459F8931438}" dt="2025-06-09T11:14:21.454" v="656"/>
        <pc:sldMkLst>
          <pc:docMk/>
          <pc:sldMk cId="3722277993" sldId="261"/>
        </pc:sldMkLst>
        <pc:spChg chg="mod">
          <ac:chgData name="Erika Kazdova (2326505)" userId="S::2326505@student.uwtsd.ac.uk::6f3d16a2-4724-4514-a19b-cf09e3b75841" providerId="AD" clId="Web-{26F4041D-D52D-A3C2-082D-7459F8931438}" dt="2025-06-09T11:14:21.454" v="656"/>
          <ac:spMkLst>
            <pc:docMk/>
            <pc:sldMk cId="3722277993" sldId="261"/>
            <ac:spMk id="2" creationId="{40EB732B-22DB-09A7-D5C6-E2AFF93427A8}"/>
          </ac:spMkLst>
        </pc:spChg>
        <pc:spChg chg="del">
          <ac:chgData name="Erika Kazdova (2326505)" userId="S::2326505@student.uwtsd.ac.uk::6f3d16a2-4724-4514-a19b-cf09e3b75841" providerId="AD" clId="Web-{26F4041D-D52D-A3C2-082D-7459F8931438}" dt="2025-06-09T09:29:12.067" v="111"/>
          <ac:spMkLst>
            <pc:docMk/>
            <pc:sldMk cId="3722277993" sldId="261"/>
            <ac:spMk id="3" creationId="{DAB8A928-297E-E4E3-77D8-6FBF24FE6CE7}"/>
          </ac:spMkLst>
        </pc:spChg>
        <pc:spChg chg="add del mod">
          <ac:chgData name="Erika Kazdova (2326505)" userId="S::2326505@student.uwtsd.ac.uk::6f3d16a2-4724-4514-a19b-cf09e3b75841" providerId="AD" clId="Web-{26F4041D-D52D-A3C2-082D-7459F8931438}" dt="2025-06-09T10:17:19.428" v="370"/>
          <ac:spMkLst>
            <pc:docMk/>
            <pc:sldMk cId="3722277993" sldId="261"/>
            <ac:spMk id="9" creationId="{6745BA74-EBC4-200B-BE0E-CAE1E64A5D89}"/>
          </ac:spMkLst>
        </pc:spChg>
        <pc:spChg chg="add">
          <ac:chgData name="Erika Kazdova (2326505)" userId="S::2326505@student.uwtsd.ac.uk::6f3d16a2-4724-4514-a19b-cf09e3b75841" providerId="AD" clId="Web-{26F4041D-D52D-A3C2-082D-7459F8931438}" dt="2025-06-09T09:41:29.646" v="156"/>
          <ac:spMkLst>
            <pc:docMk/>
            <pc:sldMk cId="3722277993" sldId="261"/>
            <ac:spMk id="12" creationId="{744CAA32-F237-419C-A2DD-43C28D920D3C}"/>
          </ac:spMkLst>
        </pc:spChg>
        <pc:graphicFrameChg chg="add del">
          <ac:chgData name="Erika Kazdova (2326505)" userId="S::2326505@student.uwtsd.ac.uk::6f3d16a2-4724-4514-a19b-cf09e3b75841" providerId="AD" clId="Web-{26F4041D-D52D-A3C2-082D-7459F8931438}" dt="2025-06-09T10:17:19.381" v="369"/>
          <ac:graphicFrameMkLst>
            <pc:docMk/>
            <pc:sldMk cId="3722277993" sldId="261"/>
            <ac:graphicFrameMk id="16" creationId="{12ECE0C8-98D5-2FF8-808B-7E8612C3CF6A}"/>
          </ac:graphicFrameMkLst>
        </pc:graphicFrameChg>
        <pc:graphicFrameChg chg="add modGraphic">
          <ac:chgData name="Erika Kazdova (2326505)" userId="S::2326505@student.uwtsd.ac.uk::6f3d16a2-4724-4514-a19b-cf09e3b75841" providerId="AD" clId="Web-{26F4041D-D52D-A3C2-082D-7459F8931438}" dt="2025-06-09T10:18:01.585" v="375"/>
          <ac:graphicFrameMkLst>
            <pc:docMk/>
            <pc:sldMk cId="3722277993" sldId="261"/>
            <ac:graphicFrameMk id="18" creationId="{834D2180-E879-D80D-C716-C9E9651A9A35}"/>
          </ac:graphicFrameMkLst>
        </pc:graphicFrameChg>
        <pc:picChg chg="add mod ord">
          <ac:chgData name="Erika Kazdova (2326505)" userId="S::2326505@student.uwtsd.ac.uk::6f3d16a2-4724-4514-a19b-cf09e3b75841" providerId="AD" clId="Web-{26F4041D-D52D-A3C2-082D-7459F8931438}" dt="2025-06-09T09:41:29.646" v="156"/>
          <ac:picMkLst>
            <pc:docMk/>
            <pc:sldMk cId="3722277993" sldId="261"/>
            <ac:picMk id="4" creationId="{06DC05C2-A95B-5DBB-D4A4-9A33ED0116D3}"/>
          </ac:picMkLst>
        </pc:picChg>
        <pc:picChg chg="add mod">
          <ac:chgData name="Erika Kazdova (2326505)" userId="S::2326505@student.uwtsd.ac.uk::6f3d16a2-4724-4514-a19b-cf09e3b75841" providerId="AD" clId="Web-{26F4041D-D52D-A3C2-082D-7459F8931438}" dt="2025-06-09T09:41:29.646" v="156"/>
          <ac:picMkLst>
            <pc:docMk/>
            <pc:sldMk cId="3722277993" sldId="261"/>
            <ac:picMk id="5" creationId="{741CD15E-57CB-1682-565F-AE55C9B94BB9}"/>
          </ac:picMkLst>
        </pc:picChg>
        <pc:cxnChg chg="add">
          <ac:chgData name="Erika Kazdova (2326505)" userId="S::2326505@student.uwtsd.ac.uk::6f3d16a2-4724-4514-a19b-cf09e3b75841" providerId="AD" clId="Web-{26F4041D-D52D-A3C2-082D-7459F8931438}" dt="2025-06-09T09:41:29.646" v="156"/>
          <ac:cxnSpMkLst>
            <pc:docMk/>
            <pc:sldMk cId="3722277993" sldId="261"/>
            <ac:cxnSpMk id="14" creationId="{A1DB5636-7209-441D-A20B-2A24C54D5CDB}"/>
          </ac:cxnSpMkLst>
        </pc:cxnChg>
      </pc:sldChg>
      <pc:sldChg chg="addSp delSp modSp new mod modTransition setBg setClrOvrMap">
        <pc:chgData name="Erika Kazdova (2326505)" userId="S::2326505@student.uwtsd.ac.uk::6f3d16a2-4724-4514-a19b-cf09e3b75841" providerId="AD" clId="Web-{26F4041D-D52D-A3C2-082D-7459F8931438}" dt="2025-06-09T10:16:41.365" v="367"/>
        <pc:sldMkLst>
          <pc:docMk/>
          <pc:sldMk cId="3947980177" sldId="262"/>
        </pc:sldMkLst>
        <pc:spChg chg="mod">
          <ac:chgData name="Erika Kazdova (2326505)" userId="S::2326505@student.uwtsd.ac.uk::6f3d16a2-4724-4514-a19b-cf09e3b75841" providerId="AD" clId="Web-{26F4041D-D52D-A3C2-082D-7459F8931438}" dt="2025-06-09T10:15:48.895" v="366" actId="1076"/>
          <ac:spMkLst>
            <pc:docMk/>
            <pc:sldMk cId="3947980177" sldId="262"/>
            <ac:spMk id="2" creationId="{7080DC37-DFC9-8833-C7EE-9959D830D934}"/>
          </ac:spMkLst>
        </pc:spChg>
        <pc:spChg chg="del">
          <ac:chgData name="Erika Kazdova (2326505)" userId="S::2326505@student.uwtsd.ac.uk::6f3d16a2-4724-4514-a19b-cf09e3b75841" providerId="AD" clId="Web-{26F4041D-D52D-A3C2-082D-7459F8931438}" dt="2025-06-09T10:13:22.282" v="345"/>
          <ac:spMkLst>
            <pc:docMk/>
            <pc:sldMk cId="3947980177" sldId="262"/>
            <ac:spMk id="3" creationId="{0CD988EF-43A2-88C3-CC3F-96D872ABEAE7}"/>
          </ac:spMkLst>
        </pc:spChg>
        <pc:spChg chg="add del mod">
          <ac:chgData name="Erika Kazdova (2326505)" userId="S::2326505@student.uwtsd.ac.uk::6f3d16a2-4724-4514-a19b-cf09e3b75841" providerId="AD" clId="Web-{26F4041D-D52D-A3C2-082D-7459F8931438}" dt="2025-06-09T10:15:05.566" v="360"/>
          <ac:spMkLst>
            <pc:docMk/>
            <pc:sldMk cId="3947980177" sldId="262"/>
            <ac:spMk id="5" creationId="{8CAC9E6A-6256-33E6-B50F-CFA294FEE97D}"/>
          </ac:spMkLst>
        </pc:spChg>
        <pc:spChg chg="add del">
          <ac:chgData name="Erika Kazdova (2326505)" userId="S::2326505@student.uwtsd.ac.uk::6f3d16a2-4724-4514-a19b-cf09e3b75841" providerId="AD" clId="Web-{26F4041D-D52D-A3C2-082D-7459F8931438}" dt="2025-06-09T10:15:40.114" v="362"/>
          <ac:spMkLst>
            <pc:docMk/>
            <pc:sldMk cId="3947980177" sldId="262"/>
            <ac:spMk id="10" creationId="{19F9BF86-FE94-4517-B97D-026C7515E589}"/>
          </ac:spMkLst>
        </pc:spChg>
        <pc:spChg chg="add del">
          <ac:chgData name="Erika Kazdova (2326505)" userId="S::2326505@student.uwtsd.ac.uk::6f3d16a2-4724-4514-a19b-cf09e3b75841" providerId="AD" clId="Web-{26F4041D-D52D-A3C2-082D-7459F8931438}" dt="2025-06-09T10:15:40.114" v="362"/>
          <ac:spMkLst>
            <pc:docMk/>
            <pc:sldMk cId="3947980177" sldId="262"/>
            <ac:spMk id="12" creationId="{05DEC45B-BA77-21C0-3869-05DE7C92376D}"/>
          </ac:spMkLst>
        </pc:spChg>
        <pc:spChg chg="add del">
          <ac:chgData name="Erika Kazdova (2326505)" userId="S::2326505@student.uwtsd.ac.uk::6f3d16a2-4724-4514-a19b-cf09e3b75841" providerId="AD" clId="Web-{26F4041D-D52D-A3C2-082D-7459F8931438}" dt="2025-06-09T10:15:43.317" v="364"/>
          <ac:spMkLst>
            <pc:docMk/>
            <pc:sldMk cId="3947980177" sldId="262"/>
            <ac:spMk id="17" creationId="{19F9BF86-FE94-4517-B97D-026C7515E589}"/>
          </ac:spMkLst>
        </pc:spChg>
        <pc:spChg chg="add del">
          <ac:chgData name="Erika Kazdova (2326505)" userId="S::2326505@student.uwtsd.ac.uk::6f3d16a2-4724-4514-a19b-cf09e3b75841" providerId="AD" clId="Web-{26F4041D-D52D-A3C2-082D-7459F8931438}" dt="2025-06-09T10:15:43.317" v="364"/>
          <ac:spMkLst>
            <pc:docMk/>
            <pc:sldMk cId="3947980177" sldId="262"/>
            <ac:spMk id="19" creationId="{36136311-C81B-47C5-AE0A-5641A5A59520}"/>
          </ac:spMkLst>
        </pc:spChg>
        <pc:spChg chg="add">
          <ac:chgData name="Erika Kazdova (2326505)" userId="S::2326505@student.uwtsd.ac.uk::6f3d16a2-4724-4514-a19b-cf09e3b75841" providerId="AD" clId="Web-{26F4041D-D52D-A3C2-082D-7459F8931438}" dt="2025-06-09T10:15:43.348" v="365"/>
          <ac:spMkLst>
            <pc:docMk/>
            <pc:sldMk cId="3947980177" sldId="262"/>
            <ac:spMk id="23" creationId="{19F9BF86-FE94-4517-B97D-026C7515E589}"/>
          </ac:spMkLst>
        </pc:spChg>
        <pc:spChg chg="add">
          <ac:chgData name="Erika Kazdova (2326505)" userId="S::2326505@student.uwtsd.ac.uk::6f3d16a2-4724-4514-a19b-cf09e3b75841" providerId="AD" clId="Web-{26F4041D-D52D-A3C2-082D-7459F8931438}" dt="2025-06-09T10:15:43.348" v="365"/>
          <ac:spMkLst>
            <pc:docMk/>
            <pc:sldMk cId="3947980177" sldId="262"/>
            <ac:spMk id="25" creationId="{05DEC45B-BA77-21C0-3869-05DE7C92376D}"/>
          </ac:spMkLst>
        </pc:spChg>
        <pc:picChg chg="add del mod">
          <ac:chgData name="Erika Kazdova (2326505)" userId="S::2326505@student.uwtsd.ac.uk::6f3d16a2-4724-4514-a19b-cf09e3b75841" providerId="AD" clId="Web-{26F4041D-D52D-A3C2-082D-7459F8931438}" dt="2025-06-09T10:14:54.847" v="359"/>
          <ac:picMkLst>
            <pc:docMk/>
            <pc:sldMk cId="3947980177" sldId="262"/>
            <ac:picMk id="4" creationId="{5FD41777-8E4B-3E96-7491-70D3BC78F7A5}"/>
          </ac:picMkLst>
        </pc:picChg>
        <pc:picChg chg="add del">
          <ac:chgData name="Erika Kazdova (2326505)" userId="S::2326505@student.uwtsd.ac.uk::6f3d16a2-4724-4514-a19b-cf09e3b75841" providerId="AD" clId="Web-{26F4041D-D52D-A3C2-082D-7459F8931438}" dt="2025-06-09T10:15:40.114" v="362"/>
          <ac:picMkLst>
            <pc:docMk/>
            <pc:sldMk cId="3947980177" sldId="262"/>
            <ac:picMk id="6" creationId="{77248858-E1D8-84A0-C76B-F05675DFA81D}"/>
          </ac:picMkLst>
        </pc:picChg>
        <pc:picChg chg="add del">
          <ac:chgData name="Erika Kazdova (2326505)" userId="S::2326505@student.uwtsd.ac.uk::6f3d16a2-4724-4514-a19b-cf09e3b75841" providerId="AD" clId="Web-{26F4041D-D52D-A3C2-082D-7459F8931438}" dt="2025-06-09T10:15:43.317" v="364"/>
          <ac:picMkLst>
            <pc:docMk/>
            <pc:sldMk cId="3947980177" sldId="262"/>
            <ac:picMk id="18" creationId="{2E4FAB96-C836-44C6-4D9A-83A62C7F2601}"/>
          </ac:picMkLst>
        </pc:picChg>
        <pc:picChg chg="add">
          <ac:chgData name="Erika Kazdova (2326505)" userId="S::2326505@student.uwtsd.ac.uk::6f3d16a2-4724-4514-a19b-cf09e3b75841" providerId="AD" clId="Web-{26F4041D-D52D-A3C2-082D-7459F8931438}" dt="2025-06-09T10:15:43.348" v="365"/>
          <ac:picMkLst>
            <pc:docMk/>
            <pc:sldMk cId="3947980177" sldId="262"/>
            <ac:picMk id="24" creationId="{77248858-E1D8-84A0-C76B-F05675DFA81D}"/>
          </ac:picMkLst>
        </pc:picChg>
        <pc:cxnChg chg="add del">
          <ac:chgData name="Erika Kazdova (2326505)" userId="S::2326505@student.uwtsd.ac.uk::6f3d16a2-4724-4514-a19b-cf09e3b75841" providerId="AD" clId="Web-{26F4041D-D52D-A3C2-082D-7459F8931438}" dt="2025-06-09T10:15:40.114" v="362"/>
          <ac:cxnSpMkLst>
            <pc:docMk/>
            <pc:sldMk cId="3947980177" sldId="262"/>
            <ac:cxnSpMk id="8" creationId="{118E06E4-607B-144B-382B-AD3D06B1EE8C}"/>
          </ac:cxnSpMkLst>
        </pc:cxnChg>
        <pc:cxnChg chg="add del">
          <ac:chgData name="Erika Kazdova (2326505)" userId="S::2326505@student.uwtsd.ac.uk::6f3d16a2-4724-4514-a19b-cf09e3b75841" providerId="AD" clId="Web-{26F4041D-D52D-A3C2-082D-7459F8931438}" dt="2025-06-09T10:15:40.114" v="362"/>
          <ac:cxnSpMkLst>
            <pc:docMk/>
            <pc:sldMk cId="3947980177" sldId="262"/>
            <ac:cxnSpMk id="14" creationId="{7A0A4642-D29D-0121-4C05-5A5559BC5F39}"/>
          </ac:cxnSpMkLst>
        </pc:cxnChg>
        <pc:cxnChg chg="add del">
          <ac:chgData name="Erika Kazdova (2326505)" userId="S::2326505@student.uwtsd.ac.uk::6f3d16a2-4724-4514-a19b-cf09e3b75841" providerId="AD" clId="Web-{26F4041D-D52D-A3C2-082D-7459F8931438}" dt="2025-06-09T10:15:43.317" v="364"/>
          <ac:cxnSpMkLst>
            <pc:docMk/>
            <pc:sldMk cId="3947980177" sldId="262"/>
            <ac:cxnSpMk id="16" creationId="{118E06E4-607B-144B-382B-AD3D06B1EE8C}"/>
          </ac:cxnSpMkLst>
        </pc:cxnChg>
        <pc:cxnChg chg="add del">
          <ac:chgData name="Erika Kazdova (2326505)" userId="S::2326505@student.uwtsd.ac.uk::6f3d16a2-4724-4514-a19b-cf09e3b75841" providerId="AD" clId="Web-{26F4041D-D52D-A3C2-082D-7459F8931438}" dt="2025-06-09T10:15:43.317" v="364"/>
          <ac:cxnSpMkLst>
            <pc:docMk/>
            <pc:sldMk cId="3947980177" sldId="262"/>
            <ac:cxnSpMk id="20" creationId="{7CC73A33-65FF-41A9-A3B0-006753CD1028}"/>
          </ac:cxnSpMkLst>
        </pc:cxnChg>
        <pc:cxnChg chg="add">
          <ac:chgData name="Erika Kazdova (2326505)" userId="S::2326505@student.uwtsd.ac.uk::6f3d16a2-4724-4514-a19b-cf09e3b75841" providerId="AD" clId="Web-{26F4041D-D52D-A3C2-082D-7459F8931438}" dt="2025-06-09T10:15:43.348" v="365"/>
          <ac:cxnSpMkLst>
            <pc:docMk/>
            <pc:sldMk cId="3947980177" sldId="262"/>
            <ac:cxnSpMk id="22" creationId="{118E06E4-607B-144B-382B-AD3D06B1EE8C}"/>
          </ac:cxnSpMkLst>
        </pc:cxnChg>
        <pc:cxnChg chg="add">
          <ac:chgData name="Erika Kazdova (2326505)" userId="S::2326505@student.uwtsd.ac.uk::6f3d16a2-4724-4514-a19b-cf09e3b75841" providerId="AD" clId="Web-{26F4041D-D52D-A3C2-082D-7459F8931438}" dt="2025-06-09T10:15:43.348" v="365"/>
          <ac:cxnSpMkLst>
            <pc:docMk/>
            <pc:sldMk cId="3947980177" sldId="262"/>
            <ac:cxnSpMk id="26" creationId="{7A0A4642-D29D-0121-4C05-5A5559BC5F39}"/>
          </ac:cxnSpMkLst>
        </pc:cxnChg>
      </pc:sldChg>
    </pc:docChg>
  </pc:docChgLst>
  <pc:docChgLst>
    <pc:chgData name="Erika Kazdova (2326505)" userId="S::2326505@student.uwtsd.ac.uk::6f3d16a2-4724-4514-a19b-cf09e3b75841" providerId="AD" clId="Web-{22A4FE58-78F3-79CC-3D61-7E27E705E73F}"/>
    <pc:docChg chg="modSld">
      <pc:chgData name="Erika Kazdova (2326505)" userId="S::2326505@student.uwtsd.ac.uk::6f3d16a2-4724-4514-a19b-cf09e3b75841" providerId="AD" clId="Web-{22A4FE58-78F3-79CC-3D61-7E27E705E73F}" dt="2025-06-09T17:01:52.106" v="5"/>
      <pc:docMkLst>
        <pc:docMk/>
      </pc:docMkLst>
      <pc:sldChg chg="modNotes">
        <pc:chgData name="Erika Kazdova (2326505)" userId="S::2326505@student.uwtsd.ac.uk::6f3d16a2-4724-4514-a19b-cf09e3b75841" providerId="AD" clId="Web-{22A4FE58-78F3-79CC-3D61-7E27E705E73F}" dt="2025-06-09T17:01:52.106" v="5"/>
        <pc:sldMkLst>
          <pc:docMk/>
          <pc:sldMk cId="109857222" sldId="256"/>
        </pc:sldMkLst>
      </pc:sldChg>
    </pc:docChg>
  </pc:docChgLst>
  <pc:docChgLst>
    <pc:chgData name="Erika Kazdova (2326505)" userId="S::2326505@student.uwtsd.ac.uk::6f3d16a2-4724-4514-a19b-cf09e3b75841" providerId="AD" clId="Web-{EC2B09B7-1FE7-1788-D660-9C68154D9958}"/>
    <pc:docChg chg="addSld modSld addMainMaster delMainMaster">
      <pc:chgData name="Erika Kazdova (2326505)" userId="S::2326505@student.uwtsd.ac.uk::6f3d16a2-4724-4514-a19b-cf09e3b75841" providerId="AD" clId="Web-{EC2B09B7-1FE7-1788-D660-9C68154D9958}" dt="2025-06-09T09:16:51.680" v="227"/>
      <pc:docMkLst>
        <pc:docMk/>
      </pc:docMkLst>
      <pc:sldChg chg="addSp delSp modSp mod setBg modClrScheme setClrOvrMap chgLayout">
        <pc:chgData name="Erika Kazdova (2326505)" userId="S::2326505@student.uwtsd.ac.uk::6f3d16a2-4724-4514-a19b-cf09e3b75841" providerId="AD" clId="Web-{EC2B09B7-1FE7-1788-D660-9C68154D9958}" dt="2025-06-09T09:01:55.611" v="154" actId="20577"/>
        <pc:sldMkLst>
          <pc:docMk/>
          <pc:sldMk cId="109857222" sldId="256"/>
        </pc:sldMkLst>
        <pc:spChg chg="mod">
          <ac:chgData name="Erika Kazdova (2326505)" userId="S::2326505@student.uwtsd.ac.uk::6f3d16a2-4724-4514-a19b-cf09e3b75841" providerId="AD" clId="Web-{EC2B09B7-1FE7-1788-D660-9C68154D9958}" dt="2025-06-09T09:01:55.611" v="154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Erika Kazdova (2326505)" userId="S::2326505@student.uwtsd.ac.uk::6f3d16a2-4724-4514-a19b-cf09e3b75841" providerId="AD" clId="Web-{EC2B09B7-1FE7-1788-D660-9C68154D9958}" dt="2025-06-09T08:49:43.992" v="5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47:27.028" v="1"/>
          <ac:spMkLst>
            <pc:docMk/>
            <pc:sldMk cId="109857222" sldId="256"/>
            <ac:spMk id="9" creationId="{80B98925-0550-1AFB-C1DC-02792400FB71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47:27.028" v="1"/>
          <ac:spMkLst>
            <pc:docMk/>
            <pc:sldMk cId="109857222" sldId="256"/>
            <ac:spMk id="11" creationId="{0DBFCB27-760B-5FF3-72F5-581461CE16FD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47:31.091" v="3"/>
          <ac:spMkLst>
            <pc:docMk/>
            <pc:sldMk cId="109857222" sldId="256"/>
            <ac:spMk id="14" creationId="{19F9BF86-FE94-4517-B97D-026C7515E589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47:31.091" v="3"/>
          <ac:spMkLst>
            <pc:docMk/>
            <pc:sldMk cId="109857222" sldId="256"/>
            <ac:spMk id="16" creationId="{36136311-C81B-47C5-AE0A-5641A5A59520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47:39.451" v="5"/>
          <ac:spMkLst>
            <pc:docMk/>
            <pc:sldMk cId="109857222" sldId="256"/>
            <ac:spMk id="18" creationId="{33E93247-6229-44AB-A550-739E971E690B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47:39.451" v="5"/>
          <ac:spMkLst>
            <pc:docMk/>
            <pc:sldMk cId="109857222" sldId="256"/>
            <ac:spMk id="20" creationId="{D21F66AB-6D67-4C86-A415-0B6E4EEC5ABA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0:56.310" v="59"/>
          <ac:spMkLst>
            <pc:docMk/>
            <pc:sldMk cId="109857222" sldId="256"/>
            <ac:spMk id="23" creationId="{19F9BF86-FE94-4517-B97D-026C7515E589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0:56.310" v="59"/>
          <ac:spMkLst>
            <pc:docMk/>
            <pc:sldMk cId="109857222" sldId="256"/>
            <ac:spMk id="25" creationId="{36136311-C81B-47C5-AE0A-5641A5A59520}"/>
          </ac:spMkLst>
        </pc:spChg>
        <pc:spChg chg="add">
          <ac:chgData name="Erika Kazdova (2326505)" userId="S::2326505@student.uwtsd.ac.uk::6f3d16a2-4724-4514-a19b-cf09e3b75841" providerId="AD" clId="Web-{EC2B09B7-1FE7-1788-D660-9C68154D9958}" dt="2025-06-09T08:50:56.310" v="59"/>
          <ac:spMkLst>
            <pc:docMk/>
            <pc:sldMk cId="109857222" sldId="256"/>
            <ac:spMk id="31" creationId="{19F9BF86-FE94-4517-B97D-026C7515E589}"/>
          </ac:spMkLst>
        </pc:spChg>
        <pc:spChg chg="add">
          <ac:chgData name="Erika Kazdova (2326505)" userId="S::2326505@student.uwtsd.ac.uk::6f3d16a2-4724-4514-a19b-cf09e3b75841" providerId="AD" clId="Web-{EC2B09B7-1FE7-1788-D660-9C68154D9958}" dt="2025-06-09T08:50:56.310" v="59"/>
          <ac:spMkLst>
            <pc:docMk/>
            <pc:sldMk cId="109857222" sldId="256"/>
            <ac:spMk id="33" creationId="{36136311-C81B-47C5-AE0A-5641A5A59520}"/>
          </ac:spMkLst>
        </pc:spChg>
        <pc:picChg chg="add del">
          <ac:chgData name="Erika Kazdova (2326505)" userId="S::2326505@student.uwtsd.ac.uk::6f3d16a2-4724-4514-a19b-cf09e3b75841" providerId="AD" clId="Web-{EC2B09B7-1FE7-1788-D660-9C68154D9958}" dt="2025-06-09T08:47:27.028" v="1"/>
          <ac:picMkLst>
            <pc:docMk/>
            <pc:sldMk cId="109857222" sldId="256"/>
            <ac:picMk id="4" creationId="{6C3FB087-F0BA-E730-4480-40F6138C2102}"/>
          </ac:picMkLst>
        </pc:picChg>
        <pc:picChg chg="add del">
          <ac:chgData name="Erika Kazdova (2326505)" userId="S::2326505@student.uwtsd.ac.uk::6f3d16a2-4724-4514-a19b-cf09e3b75841" providerId="AD" clId="Web-{EC2B09B7-1FE7-1788-D660-9C68154D9958}" dt="2025-06-09T08:47:31.091" v="3"/>
          <ac:picMkLst>
            <pc:docMk/>
            <pc:sldMk cId="109857222" sldId="256"/>
            <ac:picMk id="15" creationId="{21172E6D-775E-958B-DB10-2B16F238F250}"/>
          </ac:picMkLst>
        </pc:picChg>
        <pc:picChg chg="add del">
          <ac:chgData name="Erika Kazdova (2326505)" userId="S::2326505@student.uwtsd.ac.uk::6f3d16a2-4724-4514-a19b-cf09e3b75841" providerId="AD" clId="Web-{EC2B09B7-1FE7-1788-D660-9C68154D9958}" dt="2025-06-09T08:47:39.451" v="5"/>
          <ac:picMkLst>
            <pc:docMk/>
            <pc:sldMk cId="109857222" sldId="256"/>
            <ac:picMk id="19" creationId="{686A4589-A5C5-7B64-BF0F-CAB6DC668D9C}"/>
          </ac:picMkLst>
        </pc:picChg>
        <pc:picChg chg="add mod">
          <ac:chgData name="Erika Kazdova (2326505)" userId="S::2326505@student.uwtsd.ac.uk::6f3d16a2-4724-4514-a19b-cf09e3b75841" providerId="AD" clId="Web-{EC2B09B7-1FE7-1788-D660-9C68154D9958}" dt="2025-06-09T08:50:56.310" v="59"/>
          <ac:picMkLst>
            <pc:docMk/>
            <pc:sldMk cId="109857222" sldId="256"/>
            <ac:picMk id="24" creationId="{21172E6D-775E-958B-DB10-2B16F238F250}"/>
          </ac:picMkLst>
        </pc:picChg>
        <pc:cxnChg chg="add del">
          <ac:chgData name="Erika Kazdova (2326505)" userId="S::2326505@student.uwtsd.ac.uk::6f3d16a2-4724-4514-a19b-cf09e3b75841" providerId="AD" clId="Web-{EC2B09B7-1FE7-1788-D660-9C68154D9958}" dt="2025-06-09T08:47:31.091" v="3"/>
          <ac:cxnSpMkLst>
            <pc:docMk/>
            <pc:sldMk cId="109857222" sldId="256"/>
            <ac:cxnSpMk id="13" creationId="{7CC73A33-65FF-41A9-A3B0-006753CD1028}"/>
          </ac:cxnSpMkLst>
        </pc:cxnChg>
        <pc:cxnChg chg="add del">
          <ac:chgData name="Erika Kazdova (2326505)" userId="S::2326505@student.uwtsd.ac.uk::6f3d16a2-4724-4514-a19b-cf09e3b75841" providerId="AD" clId="Web-{EC2B09B7-1FE7-1788-D660-9C68154D9958}" dt="2025-06-09T08:47:39.451" v="5"/>
          <ac:cxnSpMkLst>
            <pc:docMk/>
            <pc:sldMk cId="109857222" sldId="256"/>
            <ac:cxnSpMk id="21" creationId="{0B66F5E1-B07D-4718-F4B4-5FCE4B7E8F44}"/>
          </ac:cxnSpMkLst>
        </pc:cxnChg>
        <pc:cxnChg chg="add del">
          <ac:chgData name="Erika Kazdova (2326505)" userId="S::2326505@student.uwtsd.ac.uk::6f3d16a2-4724-4514-a19b-cf09e3b75841" providerId="AD" clId="Web-{EC2B09B7-1FE7-1788-D660-9C68154D9958}" dt="2025-06-09T08:50:56.310" v="59"/>
          <ac:cxnSpMkLst>
            <pc:docMk/>
            <pc:sldMk cId="109857222" sldId="256"/>
            <ac:cxnSpMk id="26" creationId="{7CC73A33-65FF-41A9-A3B0-006753CD1028}"/>
          </ac:cxnSpMkLst>
        </pc:cxnChg>
        <pc:cxnChg chg="add">
          <ac:chgData name="Erika Kazdova (2326505)" userId="S::2326505@student.uwtsd.ac.uk::6f3d16a2-4724-4514-a19b-cf09e3b75841" providerId="AD" clId="Web-{EC2B09B7-1FE7-1788-D660-9C68154D9958}" dt="2025-06-09T08:50:56.310" v="59"/>
          <ac:cxnSpMkLst>
            <pc:docMk/>
            <pc:sldMk cId="109857222" sldId="256"/>
            <ac:cxnSpMk id="35" creationId="{7CC73A33-65FF-41A9-A3B0-006753CD1028}"/>
          </ac:cxnSpMkLst>
        </pc:cxnChg>
      </pc:sldChg>
      <pc:sldChg chg="addSp delSp modSp new mod setBg setClrOvrMap">
        <pc:chgData name="Erika Kazdova (2326505)" userId="S::2326505@student.uwtsd.ac.uk::6f3d16a2-4724-4514-a19b-cf09e3b75841" providerId="AD" clId="Web-{EC2B09B7-1FE7-1788-D660-9C68154D9958}" dt="2025-06-09T08:56:59.838" v="107"/>
        <pc:sldMkLst>
          <pc:docMk/>
          <pc:sldMk cId="1017060108" sldId="257"/>
        </pc:sldMkLst>
        <pc:spChg chg="mod">
          <ac:chgData name="Erika Kazdova (2326505)" userId="S::2326505@student.uwtsd.ac.uk::6f3d16a2-4724-4514-a19b-cf09e3b75841" providerId="AD" clId="Web-{EC2B09B7-1FE7-1788-D660-9C68154D9958}" dt="2025-06-09T08:56:59.838" v="107"/>
          <ac:spMkLst>
            <pc:docMk/>
            <pc:sldMk cId="1017060108" sldId="257"/>
            <ac:spMk id="2" creationId="{13DAF3BF-4AAC-4F5F-EFC1-226F676749F7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6:59.838" v="107"/>
          <ac:spMkLst>
            <pc:docMk/>
            <pc:sldMk cId="1017060108" sldId="257"/>
            <ac:spMk id="3" creationId="{B0B39859-CA39-6AD1-5652-1178CF222FB9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6:59.822" v="106"/>
          <ac:spMkLst>
            <pc:docMk/>
            <pc:sldMk cId="1017060108" sldId="257"/>
            <ac:spMk id="8" creationId="{1653AE3C-AC4F-907C-B473-B9A30D21506F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6:49.900" v="102"/>
          <ac:spMkLst>
            <pc:docMk/>
            <pc:sldMk cId="1017060108" sldId="257"/>
            <ac:spMk id="11" creationId="{19F9BF86-FE94-4517-B97D-026C7515E589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6:49.900" v="102"/>
          <ac:spMkLst>
            <pc:docMk/>
            <pc:sldMk cId="1017060108" sldId="257"/>
            <ac:spMk id="13" creationId="{9E9D00D9-C4F5-471E-BE2C-126CB112A6BD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6:52.447" v="104"/>
          <ac:spMkLst>
            <pc:docMk/>
            <pc:sldMk cId="1017060108" sldId="257"/>
            <ac:spMk id="18" creationId="{46B9231A-B34B-4A29-A6AC-532E1EE81575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6:59.822" v="106"/>
          <ac:spMkLst>
            <pc:docMk/>
            <pc:sldMk cId="1017060108" sldId="257"/>
            <ac:spMk id="22" creationId="{B0B39859-CA39-6AD1-5652-1178CF222FB9}"/>
          </ac:spMkLst>
        </pc:spChg>
        <pc:spChg chg="add">
          <ac:chgData name="Erika Kazdova (2326505)" userId="S::2326505@student.uwtsd.ac.uk::6f3d16a2-4724-4514-a19b-cf09e3b75841" providerId="AD" clId="Web-{EC2B09B7-1FE7-1788-D660-9C68154D9958}" dt="2025-06-09T08:56:59.838" v="107"/>
          <ac:spMkLst>
            <pc:docMk/>
            <pc:sldMk cId="1017060108" sldId="257"/>
            <ac:spMk id="24" creationId="{DBDA151C-5770-45E4-AAFF-59E7F403866D}"/>
          </ac:spMkLst>
        </pc:spChg>
        <pc:spChg chg="add">
          <ac:chgData name="Erika Kazdova (2326505)" userId="S::2326505@student.uwtsd.ac.uk::6f3d16a2-4724-4514-a19b-cf09e3b75841" providerId="AD" clId="Web-{EC2B09B7-1FE7-1788-D660-9C68154D9958}" dt="2025-06-09T08:56:59.838" v="107"/>
          <ac:spMkLst>
            <pc:docMk/>
            <pc:sldMk cId="1017060108" sldId="257"/>
            <ac:spMk id="25" creationId="{B0B39859-CA39-6AD1-5652-1178CF222FB9}"/>
          </ac:spMkLst>
        </pc:spChg>
        <pc:picChg chg="add del">
          <ac:chgData name="Erika Kazdova (2326505)" userId="S::2326505@student.uwtsd.ac.uk::6f3d16a2-4724-4514-a19b-cf09e3b75841" providerId="AD" clId="Web-{EC2B09B7-1FE7-1788-D660-9C68154D9958}" dt="2025-06-09T08:56:49.900" v="102"/>
          <ac:picMkLst>
            <pc:docMk/>
            <pc:sldMk cId="1017060108" sldId="257"/>
            <ac:picMk id="5" creationId="{AEDE94F2-672D-FDC3-0BE7-D2F14C152EE9}"/>
          </ac:picMkLst>
        </pc:picChg>
        <pc:picChg chg="add del">
          <ac:chgData name="Erika Kazdova (2326505)" userId="S::2326505@student.uwtsd.ac.uk::6f3d16a2-4724-4514-a19b-cf09e3b75841" providerId="AD" clId="Web-{EC2B09B7-1FE7-1788-D660-9C68154D9958}" dt="2025-06-09T08:56:52.447" v="104"/>
          <ac:picMkLst>
            <pc:docMk/>
            <pc:sldMk cId="1017060108" sldId="257"/>
            <ac:picMk id="19" creationId="{2979158C-154E-AC0A-D329-BAD9125FD506}"/>
          </ac:picMkLst>
        </pc:picChg>
        <pc:cxnChg chg="add del">
          <ac:chgData name="Erika Kazdova (2326505)" userId="S::2326505@student.uwtsd.ac.uk::6f3d16a2-4724-4514-a19b-cf09e3b75841" providerId="AD" clId="Web-{EC2B09B7-1FE7-1788-D660-9C68154D9958}" dt="2025-06-09T08:56:49.900" v="102"/>
          <ac:cxnSpMkLst>
            <pc:docMk/>
            <pc:sldMk cId="1017060108" sldId="257"/>
            <ac:cxnSpMk id="9" creationId="{118E06E4-607B-144B-382B-AD3D06B1EE8C}"/>
          </ac:cxnSpMkLst>
        </pc:cxnChg>
        <pc:cxnChg chg="add">
          <ac:chgData name="Erika Kazdova (2326505)" userId="S::2326505@student.uwtsd.ac.uk::6f3d16a2-4724-4514-a19b-cf09e3b75841" providerId="AD" clId="Web-{EC2B09B7-1FE7-1788-D660-9C68154D9958}" dt="2025-06-09T08:56:59.838" v="107"/>
          <ac:cxnSpMkLst>
            <pc:docMk/>
            <pc:sldMk cId="1017060108" sldId="257"/>
            <ac:cxnSpMk id="10" creationId="{10694E1F-471C-4340-BE4B-28F2BF7D7A91}"/>
          </ac:cxnSpMkLst>
        </pc:cxnChg>
        <pc:cxnChg chg="add del">
          <ac:chgData name="Erika Kazdova (2326505)" userId="S::2326505@student.uwtsd.ac.uk::6f3d16a2-4724-4514-a19b-cf09e3b75841" providerId="AD" clId="Web-{EC2B09B7-1FE7-1788-D660-9C68154D9958}" dt="2025-06-09T08:56:49.900" v="102"/>
          <ac:cxnSpMkLst>
            <pc:docMk/>
            <pc:sldMk cId="1017060108" sldId="257"/>
            <ac:cxnSpMk id="15" creationId="{97CC2FE6-3AD0-4131-B4BC-1F4D65E25E13}"/>
          </ac:cxnSpMkLst>
        </pc:cxnChg>
        <pc:cxnChg chg="add del">
          <ac:chgData name="Erika Kazdova (2326505)" userId="S::2326505@student.uwtsd.ac.uk::6f3d16a2-4724-4514-a19b-cf09e3b75841" providerId="AD" clId="Web-{EC2B09B7-1FE7-1788-D660-9C68154D9958}" dt="2025-06-09T08:56:52.447" v="104"/>
          <ac:cxnSpMkLst>
            <pc:docMk/>
            <pc:sldMk cId="1017060108" sldId="257"/>
            <ac:cxnSpMk id="17" creationId="{118E06E4-607B-144B-382B-AD3D06B1EE8C}"/>
          </ac:cxnSpMkLst>
        </pc:cxnChg>
        <pc:cxnChg chg="add del">
          <ac:chgData name="Erika Kazdova (2326505)" userId="S::2326505@student.uwtsd.ac.uk::6f3d16a2-4724-4514-a19b-cf09e3b75841" providerId="AD" clId="Web-{EC2B09B7-1FE7-1788-D660-9C68154D9958}" dt="2025-06-09T08:56:52.447" v="104"/>
          <ac:cxnSpMkLst>
            <pc:docMk/>
            <pc:sldMk cId="1017060108" sldId="257"/>
            <ac:cxnSpMk id="20" creationId="{F0CE0765-E93C-4D37-9D5F-D464EFB10FA7}"/>
          </ac:cxnSpMkLst>
        </pc:cxnChg>
      </pc:sldChg>
      <pc:sldChg chg="modSp new">
        <pc:chgData name="Erika Kazdova (2326505)" userId="S::2326505@student.uwtsd.ac.uk::6f3d16a2-4724-4514-a19b-cf09e3b75841" providerId="AD" clId="Web-{EC2B09B7-1FE7-1788-D660-9C68154D9958}" dt="2025-06-09T08:58:10.343" v="121" actId="20577"/>
        <pc:sldMkLst>
          <pc:docMk/>
          <pc:sldMk cId="3076439409" sldId="258"/>
        </pc:sldMkLst>
        <pc:spChg chg="mod">
          <ac:chgData name="Erika Kazdova (2326505)" userId="S::2326505@student.uwtsd.ac.uk::6f3d16a2-4724-4514-a19b-cf09e3b75841" providerId="AD" clId="Web-{EC2B09B7-1FE7-1788-D660-9C68154D9958}" dt="2025-06-09T08:58:10.343" v="121" actId="20577"/>
          <ac:spMkLst>
            <pc:docMk/>
            <pc:sldMk cId="3076439409" sldId="258"/>
            <ac:spMk id="2" creationId="{A1F77C48-40F8-3BD7-449E-E0D6876CB1BF}"/>
          </ac:spMkLst>
        </pc:spChg>
      </pc:sldChg>
      <pc:sldChg chg="addSp delSp modSp new mod setBg">
        <pc:chgData name="Erika Kazdova (2326505)" userId="S::2326505@student.uwtsd.ac.uk::6f3d16a2-4724-4514-a19b-cf09e3b75841" providerId="AD" clId="Web-{EC2B09B7-1FE7-1788-D660-9C68154D9958}" dt="2025-06-09T09:16:25.741" v="226"/>
        <pc:sldMkLst>
          <pc:docMk/>
          <pc:sldMk cId="1224665129" sldId="259"/>
        </pc:sldMkLst>
        <pc:spChg chg="mod">
          <ac:chgData name="Erika Kazdova (2326505)" userId="S::2326505@student.uwtsd.ac.uk::6f3d16a2-4724-4514-a19b-cf09e3b75841" providerId="AD" clId="Web-{EC2B09B7-1FE7-1788-D660-9C68154D9958}" dt="2025-06-09T09:14:36.904" v="215"/>
          <ac:spMkLst>
            <pc:docMk/>
            <pc:sldMk cId="1224665129" sldId="259"/>
            <ac:spMk id="2" creationId="{B320444A-C759-3584-FEC0-6A748B87B2E0}"/>
          </ac:spMkLst>
        </pc:spChg>
        <pc:spChg chg="del mod">
          <ac:chgData name="Erika Kazdova (2326505)" userId="S::2326505@student.uwtsd.ac.uk::6f3d16a2-4724-4514-a19b-cf09e3b75841" providerId="AD" clId="Web-{EC2B09B7-1FE7-1788-D660-9C68154D9958}" dt="2025-06-09T09:06:25.600" v="172"/>
          <ac:spMkLst>
            <pc:docMk/>
            <pc:sldMk cId="1224665129" sldId="259"/>
            <ac:spMk id="3" creationId="{04B66B9D-2978-FE5D-B786-6493F10404C6}"/>
          </ac:spMkLst>
        </pc:spChg>
        <pc:spChg chg="add del mod">
          <ac:chgData name="Erika Kazdova (2326505)" userId="S::2326505@student.uwtsd.ac.uk::6f3d16a2-4724-4514-a19b-cf09e3b75841" providerId="AD" clId="Web-{EC2B09B7-1FE7-1788-D660-9C68154D9958}" dt="2025-06-09T09:06:30.085" v="173"/>
          <ac:spMkLst>
            <pc:docMk/>
            <pc:sldMk cId="1224665129" sldId="259"/>
            <ac:spMk id="6" creationId="{F1FC5DB3-F680-87C0-9E5A-E25F429E2EFF}"/>
          </ac:spMkLst>
        </pc:spChg>
        <pc:spChg chg="add">
          <ac:chgData name="Erika Kazdova (2326505)" userId="S::2326505@student.uwtsd.ac.uk::6f3d16a2-4724-4514-a19b-cf09e3b75841" providerId="AD" clId="Web-{EC2B09B7-1FE7-1788-D660-9C68154D9958}" dt="2025-06-09T09:14:36.904" v="215"/>
          <ac:spMkLst>
            <pc:docMk/>
            <pc:sldMk cId="1224665129" sldId="259"/>
            <ac:spMk id="17" creationId="{19F9BF86-FE94-4517-B97D-026C7515E589}"/>
          </ac:spMkLst>
        </pc:spChg>
        <pc:picChg chg="add mod">
          <ac:chgData name="Erika Kazdova (2326505)" userId="S::2326505@student.uwtsd.ac.uk::6f3d16a2-4724-4514-a19b-cf09e3b75841" providerId="AD" clId="Web-{EC2B09B7-1FE7-1788-D660-9C68154D9958}" dt="2025-06-09T09:14:53.046" v="218" actId="14100"/>
          <ac:picMkLst>
            <pc:docMk/>
            <pc:sldMk cId="1224665129" sldId="259"/>
            <ac:picMk id="4" creationId="{196E1B05-9049-E6A6-6F7D-FE2A4731D493}"/>
          </ac:picMkLst>
        </pc:picChg>
        <pc:picChg chg="add mod">
          <ac:chgData name="Erika Kazdova (2326505)" userId="S::2326505@student.uwtsd.ac.uk::6f3d16a2-4724-4514-a19b-cf09e3b75841" providerId="AD" clId="Web-{EC2B09B7-1FE7-1788-D660-9C68154D9958}" dt="2025-06-09T09:15:01.094" v="220" actId="14100"/>
          <ac:picMkLst>
            <pc:docMk/>
            <pc:sldMk cId="1224665129" sldId="259"/>
            <ac:picMk id="7" creationId="{78922D9A-75DB-0507-AB96-E7A0D8A86ED0}"/>
          </ac:picMkLst>
        </pc:picChg>
        <pc:picChg chg="add mod">
          <ac:chgData name="Erika Kazdova (2326505)" userId="S::2326505@student.uwtsd.ac.uk::6f3d16a2-4724-4514-a19b-cf09e3b75841" providerId="AD" clId="Web-{EC2B09B7-1FE7-1788-D660-9C68154D9958}" dt="2025-06-09T09:15:03.437" v="221" actId="1076"/>
          <ac:picMkLst>
            <pc:docMk/>
            <pc:sldMk cId="1224665129" sldId="259"/>
            <ac:picMk id="8" creationId="{9F39B7C6-13A4-2616-1818-883AC7CED48F}"/>
          </ac:picMkLst>
        </pc:picChg>
        <pc:picChg chg="add mod ord">
          <ac:chgData name="Erika Kazdova (2326505)" userId="S::2326505@student.uwtsd.ac.uk::6f3d16a2-4724-4514-a19b-cf09e3b75841" providerId="AD" clId="Web-{EC2B09B7-1FE7-1788-D660-9C68154D9958}" dt="2025-06-09T09:14:47.671" v="217" actId="1076"/>
          <ac:picMkLst>
            <pc:docMk/>
            <pc:sldMk cId="1224665129" sldId="259"/>
            <ac:picMk id="9" creationId="{0FD4D270-910C-A860-C5F5-25AB63A1CF9B}"/>
          </ac:picMkLst>
        </pc:picChg>
        <pc:picChg chg="add mod">
          <ac:chgData name="Erika Kazdova (2326505)" userId="S::2326505@student.uwtsd.ac.uk::6f3d16a2-4724-4514-a19b-cf09e3b75841" providerId="AD" clId="Web-{EC2B09B7-1FE7-1788-D660-9C68154D9958}" dt="2025-06-09T09:15:06.438" v="222" actId="1076"/>
          <ac:picMkLst>
            <pc:docMk/>
            <pc:sldMk cId="1224665129" sldId="259"/>
            <ac:picMk id="10" creationId="{D0F1B701-F8A4-3569-6514-5BF6D310A608}"/>
          </ac:picMkLst>
        </pc:picChg>
        <pc:cxnChg chg="add">
          <ac:chgData name="Erika Kazdova (2326505)" userId="S::2326505@student.uwtsd.ac.uk::6f3d16a2-4724-4514-a19b-cf09e3b75841" providerId="AD" clId="Web-{EC2B09B7-1FE7-1788-D660-9C68154D9958}" dt="2025-06-09T09:14:36.904" v="215"/>
          <ac:cxnSpMkLst>
            <pc:docMk/>
            <pc:sldMk cId="1224665129" sldId="259"/>
            <ac:cxnSpMk id="15" creationId="{118E06E4-607B-144B-382B-AD3D06B1EE8C}"/>
          </ac:cxnSpMkLst>
        </pc:cxnChg>
        <pc:cxnChg chg="add">
          <ac:chgData name="Erika Kazdova (2326505)" userId="S::2326505@student.uwtsd.ac.uk::6f3d16a2-4724-4514-a19b-cf09e3b75841" providerId="AD" clId="Web-{EC2B09B7-1FE7-1788-D660-9C68154D9958}" dt="2025-06-09T09:14:36.904" v="215"/>
          <ac:cxnSpMkLst>
            <pc:docMk/>
            <pc:sldMk cId="1224665129" sldId="259"/>
            <ac:cxnSpMk id="19" creationId="{7CC73A33-65FF-41A9-A3B0-006753CD1028}"/>
          </ac:cxnSpMkLst>
        </pc:cxnChg>
      </pc:sldChg>
      <pc:sldChg chg="addSp delSp modSp new mod setBg">
        <pc:chgData name="Erika Kazdova (2326505)" userId="S::2326505@student.uwtsd.ac.uk::6f3d16a2-4724-4514-a19b-cf09e3b75841" providerId="AD" clId="Web-{EC2B09B7-1FE7-1788-D660-9C68154D9958}" dt="2025-06-09T09:16:51.680" v="227"/>
        <pc:sldMkLst>
          <pc:docMk/>
          <pc:sldMk cId="498800026" sldId="260"/>
        </pc:sldMkLst>
        <pc:spChg chg="mod">
          <ac:chgData name="Erika Kazdova (2326505)" userId="S::2326505@student.uwtsd.ac.uk::6f3d16a2-4724-4514-a19b-cf09e3b75841" providerId="AD" clId="Web-{EC2B09B7-1FE7-1788-D660-9C68154D9958}" dt="2025-06-09T09:16:51.680" v="227"/>
          <ac:spMkLst>
            <pc:docMk/>
            <pc:sldMk cId="498800026" sldId="260"/>
            <ac:spMk id="2" creationId="{801BB6DB-0135-7681-51F1-E9260BBD12F5}"/>
          </ac:spMkLst>
        </pc:spChg>
        <pc:spChg chg="add del mod">
          <ac:chgData name="Erika Kazdova (2326505)" userId="S::2326505@student.uwtsd.ac.uk::6f3d16a2-4724-4514-a19b-cf09e3b75841" providerId="AD" clId="Web-{EC2B09B7-1FE7-1788-D660-9C68154D9958}" dt="2025-06-09T08:56:06.068" v="95"/>
          <ac:spMkLst>
            <pc:docMk/>
            <pc:sldMk cId="498800026" sldId="260"/>
            <ac:spMk id="3" creationId="{E2AEE2E4-EE69-F894-63B8-A7B1A14912CF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5:00.719" v="88"/>
          <ac:spMkLst>
            <pc:docMk/>
            <pc:sldMk cId="498800026" sldId="260"/>
            <ac:spMk id="9" creationId="{744CAA32-F237-419C-A2DD-43C28D920D3C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5:33.253" v="90"/>
          <ac:spMkLst>
            <pc:docMk/>
            <pc:sldMk cId="498800026" sldId="260"/>
            <ac:spMk id="13" creationId="{063F27BC-7079-4FF7-8F7C-ABC82FA3C247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5:57.771" v="92"/>
          <ac:spMkLst>
            <pc:docMk/>
            <pc:sldMk cId="498800026" sldId="260"/>
            <ac:spMk id="17" creationId="{A637580D-1176-4083-A9A1-BD8ED08996EC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6:06.006" v="94"/>
          <ac:spMkLst>
            <pc:docMk/>
            <pc:sldMk cId="498800026" sldId="260"/>
            <ac:spMk id="21" creationId="{744CAA32-F237-419C-A2DD-43C28D920D3C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6:06.006" v="94"/>
          <ac:spMkLst>
            <pc:docMk/>
            <pc:sldMk cId="498800026" sldId="260"/>
            <ac:spMk id="24" creationId="{E2AEE2E4-EE69-F894-63B8-A7B1A14912CF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9:33.756" v="134"/>
          <ac:spMkLst>
            <pc:docMk/>
            <pc:sldMk cId="498800026" sldId="260"/>
            <ac:spMk id="26" creationId="{744CAA32-F237-419C-A2DD-43C28D920D3C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9:33.756" v="134"/>
          <ac:spMkLst>
            <pc:docMk/>
            <pc:sldMk cId="498800026" sldId="260"/>
            <ac:spMk id="29" creationId="{E2AEE2E4-EE69-F894-63B8-A7B1A14912CF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8:53.815" v="123"/>
          <ac:spMkLst>
            <pc:docMk/>
            <pc:sldMk cId="498800026" sldId="260"/>
            <ac:spMk id="34" creationId="{744CAA32-F237-419C-A2DD-43C28D920D3C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8:56.722" v="125"/>
          <ac:spMkLst>
            <pc:docMk/>
            <pc:sldMk cId="498800026" sldId="260"/>
            <ac:spMk id="38" creationId="{744CAA32-F237-419C-A2DD-43C28D920D3C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9:01.222" v="127"/>
          <ac:spMkLst>
            <pc:docMk/>
            <pc:sldMk cId="498800026" sldId="260"/>
            <ac:spMk id="41" creationId="{744CAA32-F237-419C-A2DD-43C28D920D3C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9:05.238" v="129"/>
          <ac:spMkLst>
            <pc:docMk/>
            <pc:sldMk cId="498800026" sldId="260"/>
            <ac:spMk id="45" creationId="{744CAA32-F237-419C-A2DD-43C28D920D3C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9:16.005" v="131"/>
          <ac:spMkLst>
            <pc:docMk/>
            <pc:sldMk cId="498800026" sldId="260"/>
            <ac:spMk id="49" creationId="{744CAA32-F237-419C-A2DD-43C28D920D3C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9:33.740" v="133"/>
          <ac:spMkLst>
            <pc:docMk/>
            <pc:sldMk cId="498800026" sldId="260"/>
            <ac:spMk id="53" creationId="{744CAA32-F237-419C-A2DD-43C28D920D3C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8:59:33.740" v="133"/>
          <ac:spMkLst>
            <pc:docMk/>
            <pc:sldMk cId="498800026" sldId="260"/>
            <ac:spMk id="55" creationId="{E2AEE2E4-EE69-F894-63B8-A7B1A14912CF}"/>
          </ac:spMkLst>
        </pc:spChg>
        <pc:spChg chg="add del">
          <ac:chgData name="Erika Kazdova (2326505)" userId="S::2326505@student.uwtsd.ac.uk::6f3d16a2-4724-4514-a19b-cf09e3b75841" providerId="AD" clId="Web-{EC2B09B7-1FE7-1788-D660-9C68154D9958}" dt="2025-06-09T09:16:51.680" v="227"/>
          <ac:spMkLst>
            <pc:docMk/>
            <pc:sldMk cId="498800026" sldId="260"/>
            <ac:spMk id="57" creationId="{744CAA32-F237-419C-A2DD-43C28D920D3C}"/>
          </ac:spMkLst>
        </pc:spChg>
        <pc:spChg chg="add mod">
          <ac:chgData name="Erika Kazdova (2326505)" userId="S::2326505@student.uwtsd.ac.uk::6f3d16a2-4724-4514-a19b-cf09e3b75841" providerId="AD" clId="Web-{EC2B09B7-1FE7-1788-D660-9C68154D9958}" dt="2025-06-09T09:16:51.680" v="227"/>
          <ac:spMkLst>
            <pc:docMk/>
            <pc:sldMk cId="498800026" sldId="260"/>
            <ac:spMk id="58" creationId="{E2AEE2E4-EE69-F894-63B8-A7B1A14912CF}"/>
          </ac:spMkLst>
        </pc:spChg>
        <pc:spChg chg="add">
          <ac:chgData name="Erika Kazdova (2326505)" userId="S::2326505@student.uwtsd.ac.uk::6f3d16a2-4724-4514-a19b-cf09e3b75841" providerId="AD" clId="Web-{EC2B09B7-1FE7-1788-D660-9C68154D9958}" dt="2025-06-09T09:16:51.680" v="227"/>
          <ac:spMkLst>
            <pc:docMk/>
            <pc:sldMk cId="498800026" sldId="260"/>
            <ac:spMk id="64" creationId="{406BD704-01C2-4341-B99A-116CC7EC56EF}"/>
          </ac:spMkLst>
        </pc:spChg>
        <pc:spChg chg="add">
          <ac:chgData name="Erika Kazdova (2326505)" userId="S::2326505@student.uwtsd.ac.uk::6f3d16a2-4724-4514-a19b-cf09e3b75841" providerId="AD" clId="Web-{EC2B09B7-1FE7-1788-D660-9C68154D9958}" dt="2025-06-09T09:16:51.680" v="227"/>
          <ac:spMkLst>
            <pc:docMk/>
            <pc:sldMk cId="498800026" sldId="260"/>
            <ac:spMk id="66" creationId="{0225C01B-A296-4FAA-AA46-794F27DF6934}"/>
          </ac:spMkLst>
        </pc:spChg>
        <pc:graphicFrameChg chg="add del">
          <ac:chgData name="Erika Kazdova (2326505)" userId="S::2326505@student.uwtsd.ac.uk::6f3d16a2-4724-4514-a19b-cf09e3b75841" providerId="AD" clId="Web-{EC2B09B7-1FE7-1788-D660-9C68154D9958}" dt="2025-06-09T08:55:33.253" v="90"/>
          <ac:graphicFrameMkLst>
            <pc:docMk/>
            <pc:sldMk cId="498800026" sldId="260"/>
            <ac:graphicFrameMk id="15" creationId="{988DC420-7D26-3179-D471-26BB28CD0C74}"/>
          </ac:graphicFrameMkLst>
        </pc:graphicFrameChg>
        <pc:graphicFrameChg chg="add del">
          <ac:chgData name="Erika Kazdova (2326505)" userId="S::2326505@student.uwtsd.ac.uk::6f3d16a2-4724-4514-a19b-cf09e3b75841" providerId="AD" clId="Web-{EC2B09B7-1FE7-1788-D660-9C68154D9958}" dt="2025-06-09T08:55:57.771" v="92"/>
          <ac:graphicFrameMkLst>
            <pc:docMk/>
            <pc:sldMk cId="498800026" sldId="260"/>
            <ac:graphicFrameMk id="19" creationId="{0A86D6BF-1171-F7BD-47A2-F2E2F1A8CA54}"/>
          </ac:graphicFrameMkLst>
        </pc:graphicFrameChg>
        <pc:graphicFrameChg chg="add del">
          <ac:chgData name="Erika Kazdova (2326505)" userId="S::2326505@student.uwtsd.ac.uk::6f3d16a2-4724-4514-a19b-cf09e3b75841" providerId="AD" clId="Web-{EC2B09B7-1FE7-1788-D660-9C68154D9958}" dt="2025-06-09T08:58:56.722" v="125"/>
          <ac:graphicFrameMkLst>
            <pc:docMk/>
            <pc:sldMk cId="498800026" sldId="260"/>
            <ac:graphicFrameMk id="31" creationId="{EA798D93-F41D-13BC-1B37-0C9CAD71EF54}"/>
          </ac:graphicFrameMkLst>
        </pc:graphicFrameChg>
        <pc:graphicFrameChg chg="add del">
          <ac:chgData name="Erika Kazdova (2326505)" userId="S::2326505@student.uwtsd.ac.uk::6f3d16a2-4724-4514-a19b-cf09e3b75841" providerId="AD" clId="Web-{EC2B09B7-1FE7-1788-D660-9C68154D9958}" dt="2025-06-09T08:59:01.222" v="127"/>
          <ac:graphicFrameMkLst>
            <pc:docMk/>
            <pc:sldMk cId="498800026" sldId="260"/>
            <ac:graphicFrameMk id="43" creationId="{AF09EBEE-B06E-FE81-8790-DB20F1D2CA5D}"/>
          </ac:graphicFrameMkLst>
        </pc:graphicFrameChg>
        <pc:graphicFrameChg chg="add del">
          <ac:chgData name="Erika Kazdova (2326505)" userId="S::2326505@student.uwtsd.ac.uk::6f3d16a2-4724-4514-a19b-cf09e3b75841" providerId="AD" clId="Web-{EC2B09B7-1FE7-1788-D660-9C68154D9958}" dt="2025-06-09T08:59:05.238" v="129"/>
          <ac:graphicFrameMkLst>
            <pc:docMk/>
            <pc:sldMk cId="498800026" sldId="260"/>
            <ac:graphicFrameMk id="47" creationId="{77336F68-F784-80D9-7964-E7C7BC9A30E3}"/>
          </ac:graphicFrameMkLst>
        </pc:graphicFrameChg>
        <pc:graphicFrameChg chg="add del">
          <ac:chgData name="Erika Kazdova (2326505)" userId="S::2326505@student.uwtsd.ac.uk::6f3d16a2-4724-4514-a19b-cf09e3b75841" providerId="AD" clId="Web-{EC2B09B7-1FE7-1788-D660-9C68154D9958}" dt="2025-06-09T08:59:16.005" v="131"/>
          <ac:graphicFrameMkLst>
            <pc:docMk/>
            <pc:sldMk cId="498800026" sldId="260"/>
            <ac:graphicFrameMk id="51" creationId="{7945C2DA-A7FA-B80C-6B88-8A2F84FC6138}"/>
          </ac:graphicFrameMkLst>
        </pc:graphicFrameChg>
        <pc:picChg chg="add del">
          <ac:chgData name="Erika Kazdova (2326505)" userId="S::2326505@student.uwtsd.ac.uk::6f3d16a2-4724-4514-a19b-cf09e3b75841" providerId="AD" clId="Web-{EC2B09B7-1FE7-1788-D660-9C68154D9958}" dt="2025-06-09T08:55:00.719" v="88"/>
          <ac:picMkLst>
            <pc:docMk/>
            <pc:sldMk cId="498800026" sldId="260"/>
            <ac:picMk id="5" creationId="{E3546634-D515-C2CF-D378-8826E8097117}"/>
          </ac:picMkLst>
        </pc:picChg>
        <pc:picChg chg="add del">
          <ac:chgData name="Erika Kazdova (2326505)" userId="S::2326505@student.uwtsd.ac.uk::6f3d16a2-4724-4514-a19b-cf09e3b75841" providerId="AD" clId="Web-{EC2B09B7-1FE7-1788-D660-9C68154D9958}" dt="2025-06-09T08:56:06.006" v="94"/>
          <ac:picMkLst>
            <pc:docMk/>
            <pc:sldMk cId="498800026" sldId="260"/>
            <ac:picMk id="22" creationId="{2C5A1B5C-E2F1-2DC0-B990-8B414CB68895}"/>
          </ac:picMkLst>
        </pc:picChg>
        <pc:picChg chg="add mod ord">
          <ac:chgData name="Erika Kazdova (2326505)" userId="S::2326505@student.uwtsd.ac.uk::6f3d16a2-4724-4514-a19b-cf09e3b75841" providerId="AD" clId="Web-{EC2B09B7-1FE7-1788-D660-9C68154D9958}" dt="2025-06-09T09:16:51.680" v="227"/>
          <ac:picMkLst>
            <pc:docMk/>
            <pc:sldMk cId="498800026" sldId="260"/>
            <ac:picMk id="27" creationId="{E3546634-D515-C2CF-D378-8826E8097117}"/>
          </ac:picMkLst>
        </pc:picChg>
        <pc:cxnChg chg="add del">
          <ac:chgData name="Erika Kazdova (2326505)" userId="S::2326505@student.uwtsd.ac.uk::6f3d16a2-4724-4514-a19b-cf09e3b75841" providerId="AD" clId="Web-{EC2B09B7-1FE7-1788-D660-9C68154D9958}" dt="2025-06-09T08:55:00.719" v="88"/>
          <ac:cxnSpMkLst>
            <pc:docMk/>
            <pc:sldMk cId="498800026" sldId="260"/>
            <ac:cxnSpMk id="11" creationId="{08052531-D50B-3899-B150-D05525F4F2BC}"/>
          </ac:cxnSpMkLst>
        </pc:cxnChg>
        <pc:cxnChg chg="add del">
          <ac:chgData name="Erika Kazdova (2326505)" userId="S::2326505@student.uwtsd.ac.uk::6f3d16a2-4724-4514-a19b-cf09e3b75841" providerId="AD" clId="Web-{EC2B09B7-1FE7-1788-D660-9C68154D9958}" dt="2025-06-09T08:55:33.253" v="90"/>
          <ac:cxnSpMkLst>
            <pc:docMk/>
            <pc:sldMk cId="498800026" sldId="260"/>
            <ac:cxnSpMk id="14" creationId="{9B5F4E67-4DB9-8422-13E5-B36FD48EC4D4}"/>
          </ac:cxnSpMkLst>
        </pc:cxnChg>
        <pc:cxnChg chg="add del">
          <ac:chgData name="Erika Kazdova (2326505)" userId="S::2326505@student.uwtsd.ac.uk::6f3d16a2-4724-4514-a19b-cf09e3b75841" providerId="AD" clId="Web-{EC2B09B7-1FE7-1788-D660-9C68154D9958}" dt="2025-06-09T08:55:57.771" v="92"/>
          <ac:cxnSpMkLst>
            <pc:docMk/>
            <pc:sldMk cId="498800026" sldId="260"/>
            <ac:cxnSpMk id="18" creationId="{B9C96FDC-E4C2-7D8A-44BA-572E7CD9E899}"/>
          </ac:cxnSpMkLst>
        </pc:cxnChg>
        <pc:cxnChg chg="add del">
          <ac:chgData name="Erika Kazdova (2326505)" userId="S::2326505@student.uwtsd.ac.uk::6f3d16a2-4724-4514-a19b-cf09e3b75841" providerId="AD" clId="Web-{EC2B09B7-1FE7-1788-D660-9C68154D9958}" dt="2025-06-09T08:56:06.006" v="94"/>
          <ac:cxnSpMkLst>
            <pc:docMk/>
            <pc:sldMk cId="498800026" sldId="260"/>
            <ac:cxnSpMk id="23" creationId="{691422F5-4221-4812-AFD9-5479C6D60AD9}"/>
          </ac:cxnSpMkLst>
        </pc:cxnChg>
        <pc:cxnChg chg="add del">
          <ac:chgData name="Erika Kazdova (2326505)" userId="S::2326505@student.uwtsd.ac.uk::6f3d16a2-4724-4514-a19b-cf09e3b75841" providerId="AD" clId="Web-{EC2B09B7-1FE7-1788-D660-9C68154D9958}" dt="2025-06-09T08:59:33.756" v="134"/>
          <ac:cxnSpMkLst>
            <pc:docMk/>
            <pc:sldMk cId="498800026" sldId="260"/>
            <ac:cxnSpMk id="28" creationId="{08052531-D50B-3899-B150-D05525F4F2BC}"/>
          </ac:cxnSpMkLst>
        </pc:cxnChg>
        <pc:cxnChg chg="add del">
          <ac:chgData name="Erika Kazdova (2326505)" userId="S::2326505@student.uwtsd.ac.uk::6f3d16a2-4724-4514-a19b-cf09e3b75841" providerId="AD" clId="Web-{EC2B09B7-1FE7-1788-D660-9C68154D9958}" dt="2025-06-09T08:58:53.815" v="123"/>
          <ac:cxnSpMkLst>
            <pc:docMk/>
            <pc:sldMk cId="498800026" sldId="260"/>
            <ac:cxnSpMk id="36" creationId="{08052531-D50B-3899-B150-D05525F4F2BC}"/>
          </ac:cxnSpMkLst>
        </pc:cxnChg>
        <pc:cxnChg chg="add del">
          <ac:chgData name="Erika Kazdova (2326505)" userId="S::2326505@student.uwtsd.ac.uk::6f3d16a2-4724-4514-a19b-cf09e3b75841" providerId="AD" clId="Web-{EC2B09B7-1FE7-1788-D660-9C68154D9958}" dt="2025-06-09T08:58:56.722" v="125"/>
          <ac:cxnSpMkLst>
            <pc:docMk/>
            <pc:sldMk cId="498800026" sldId="260"/>
            <ac:cxnSpMk id="39" creationId="{08052531-D50B-3899-B150-D05525F4F2BC}"/>
          </ac:cxnSpMkLst>
        </pc:cxnChg>
        <pc:cxnChg chg="add del">
          <ac:chgData name="Erika Kazdova (2326505)" userId="S::2326505@student.uwtsd.ac.uk::6f3d16a2-4724-4514-a19b-cf09e3b75841" providerId="AD" clId="Web-{EC2B09B7-1FE7-1788-D660-9C68154D9958}" dt="2025-06-09T08:59:01.222" v="127"/>
          <ac:cxnSpMkLst>
            <pc:docMk/>
            <pc:sldMk cId="498800026" sldId="260"/>
            <ac:cxnSpMk id="42" creationId="{08052531-D50B-3899-B150-D05525F4F2BC}"/>
          </ac:cxnSpMkLst>
        </pc:cxnChg>
        <pc:cxnChg chg="add del">
          <ac:chgData name="Erika Kazdova (2326505)" userId="S::2326505@student.uwtsd.ac.uk::6f3d16a2-4724-4514-a19b-cf09e3b75841" providerId="AD" clId="Web-{EC2B09B7-1FE7-1788-D660-9C68154D9958}" dt="2025-06-09T08:59:05.238" v="129"/>
          <ac:cxnSpMkLst>
            <pc:docMk/>
            <pc:sldMk cId="498800026" sldId="260"/>
            <ac:cxnSpMk id="46" creationId="{08052531-D50B-3899-B150-D05525F4F2BC}"/>
          </ac:cxnSpMkLst>
        </pc:cxnChg>
        <pc:cxnChg chg="add del">
          <ac:chgData name="Erika Kazdova (2326505)" userId="S::2326505@student.uwtsd.ac.uk::6f3d16a2-4724-4514-a19b-cf09e3b75841" providerId="AD" clId="Web-{EC2B09B7-1FE7-1788-D660-9C68154D9958}" dt="2025-06-09T08:59:16.005" v="131"/>
          <ac:cxnSpMkLst>
            <pc:docMk/>
            <pc:sldMk cId="498800026" sldId="260"/>
            <ac:cxnSpMk id="50" creationId="{08052531-D50B-3899-B150-D05525F4F2BC}"/>
          </ac:cxnSpMkLst>
        </pc:cxnChg>
        <pc:cxnChg chg="add del">
          <ac:chgData name="Erika Kazdova (2326505)" userId="S::2326505@student.uwtsd.ac.uk::6f3d16a2-4724-4514-a19b-cf09e3b75841" providerId="AD" clId="Web-{EC2B09B7-1FE7-1788-D660-9C68154D9958}" dt="2025-06-09T08:59:33.740" v="133"/>
          <ac:cxnSpMkLst>
            <pc:docMk/>
            <pc:sldMk cId="498800026" sldId="260"/>
            <ac:cxnSpMk id="54" creationId="{753FE100-D0AB-4AE2-824B-60CFA31EC6A2}"/>
          </ac:cxnSpMkLst>
        </pc:cxnChg>
        <pc:cxnChg chg="add del">
          <ac:chgData name="Erika Kazdova (2326505)" userId="S::2326505@student.uwtsd.ac.uk::6f3d16a2-4724-4514-a19b-cf09e3b75841" providerId="AD" clId="Web-{EC2B09B7-1FE7-1788-D660-9C68154D9958}" dt="2025-06-09T09:16:51.680" v="227"/>
          <ac:cxnSpMkLst>
            <pc:docMk/>
            <pc:sldMk cId="498800026" sldId="260"/>
            <ac:cxnSpMk id="59" creationId="{92025DBA-8780-9CA0-2826-FF6E3BD1A0C9}"/>
          </ac:cxnSpMkLst>
        </pc:cxnChg>
        <pc:cxnChg chg="add">
          <ac:chgData name="Erika Kazdova (2326505)" userId="S::2326505@student.uwtsd.ac.uk::6f3d16a2-4724-4514-a19b-cf09e3b75841" providerId="AD" clId="Web-{EC2B09B7-1FE7-1788-D660-9C68154D9958}" dt="2025-06-09T09:16:51.680" v="227"/>
          <ac:cxnSpMkLst>
            <pc:docMk/>
            <pc:sldMk cId="498800026" sldId="260"/>
            <ac:cxnSpMk id="68" creationId="{62713E66-598D-4B8A-9D2A-67C7AF46EF11}"/>
          </ac:cxnSpMkLst>
        </pc:cxnChg>
      </pc:sldChg>
      <pc:sldChg chg="modSp new">
        <pc:chgData name="Erika Kazdova (2326505)" userId="S::2326505@student.uwtsd.ac.uk::6f3d16a2-4724-4514-a19b-cf09e3b75841" providerId="AD" clId="Web-{EC2B09B7-1FE7-1788-D660-9C68154D9958}" dt="2025-06-09T08:58:02.327" v="116" actId="20577"/>
        <pc:sldMkLst>
          <pc:docMk/>
          <pc:sldMk cId="3722277993" sldId="261"/>
        </pc:sldMkLst>
        <pc:spChg chg="mod">
          <ac:chgData name="Erika Kazdova (2326505)" userId="S::2326505@student.uwtsd.ac.uk::6f3d16a2-4724-4514-a19b-cf09e3b75841" providerId="AD" clId="Web-{EC2B09B7-1FE7-1788-D660-9C68154D9958}" dt="2025-06-09T08:58:02.327" v="116" actId="20577"/>
          <ac:spMkLst>
            <pc:docMk/>
            <pc:sldMk cId="3722277993" sldId="261"/>
            <ac:spMk id="2" creationId="{40EB732B-22DB-09A7-D5C6-E2AFF93427A8}"/>
          </ac:spMkLst>
        </pc:spChg>
      </pc:sldChg>
      <pc:sldMasterChg chg="add del addSldLayout delSldLayout">
        <pc:chgData name="Erika Kazdova (2326505)" userId="S::2326505@student.uwtsd.ac.uk::6f3d16a2-4724-4514-a19b-cf09e3b75841" providerId="AD" clId="Web-{EC2B09B7-1FE7-1788-D660-9C68154D9958}" dt="2025-06-09T08:47:39.560" v="6"/>
        <pc:sldMasterMkLst>
          <pc:docMk/>
          <pc:sldMasterMk cId="2460954070" sldId="2147483660"/>
        </pc:sldMasterMkLst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Erika Kazdova (2326505)" userId="S::2326505@student.uwtsd.ac.uk::6f3d16a2-4724-4514-a19b-cf09e3b75841" providerId="AD" clId="Web-{EC2B09B7-1FE7-1788-D660-9C68154D9958}" dt="2025-06-09T08:47:39.560" v="6"/>
        <pc:sldMasterMkLst>
          <pc:docMk/>
          <pc:sldMasterMk cId="999741330" sldId="2147483672"/>
        </pc:sldMasterMkLst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999741330" sldId="2147483672"/>
            <pc:sldLayoutMk cId="3648829069" sldId="2147483673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999741330" sldId="2147483672"/>
            <pc:sldLayoutMk cId="1300924413" sldId="2147483674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999741330" sldId="2147483672"/>
            <pc:sldLayoutMk cId="1644629460" sldId="2147483675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999741330" sldId="2147483672"/>
            <pc:sldLayoutMk cId="4147990161" sldId="2147483676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999741330" sldId="2147483672"/>
            <pc:sldLayoutMk cId="3131773458" sldId="2147483677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999741330" sldId="2147483672"/>
            <pc:sldLayoutMk cId="1503333478" sldId="2147483678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999741330" sldId="2147483672"/>
            <pc:sldLayoutMk cId="3063349404" sldId="2147483679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999741330" sldId="2147483672"/>
            <pc:sldLayoutMk cId="983169902" sldId="2147483680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999741330" sldId="2147483672"/>
            <pc:sldLayoutMk cId="932675633" sldId="2147483681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999741330" sldId="2147483672"/>
            <pc:sldLayoutMk cId="15419455" sldId="2147483682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560" v="6"/>
          <pc:sldLayoutMkLst>
            <pc:docMk/>
            <pc:sldMasterMk cId="999741330" sldId="2147483672"/>
            <pc:sldLayoutMk cId="3705152193" sldId="2147483683"/>
          </pc:sldLayoutMkLst>
        </pc:sldLayoutChg>
      </pc:sldMasterChg>
      <pc:sldMasterChg chg="add del addSldLayout delSldLayout">
        <pc:chgData name="Erika Kazdova (2326505)" userId="S::2326505@student.uwtsd.ac.uk::6f3d16a2-4724-4514-a19b-cf09e3b75841" providerId="AD" clId="Web-{EC2B09B7-1FE7-1788-D660-9C68154D9958}" dt="2025-06-09T08:47:39.451" v="5"/>
        <pc:sldMasterMkLst>
          <pc:docMk/>
          <pc:sldMasterMk cId="3432923128" sldId="2147483695"/>
        </pc:sldMasterMkLst>
        <pc:sldLayoutChg chg="add del">
          <pc:chgData name="Erika Kazdova (2326505)" userId="S::2326505@student.uwtsd.ac.uk::6f3d16a2-4724-4514-a19b-cf09e3b75841" providerId="AD" clId="Web-{EC2B09B7-1FE7-1788-D660-9C68154D9958}" dt="2025-06-09T08:47:39.451" v="5"/>
          <pc:sldLayoutMkLst>
            <pc:docMk/>
            <pc:sldMasterMk cId="3432923128" sldId="2147483695"/>
            <pc:sldLayoutMk cId="3683228105" sldId="2147483684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451" v="5"/>
          <pc:sldLayoutMkLst>
            <pc:docMk/>
            <pc:sldMasterMk cId="3432923128" sldId="2147483695"/>
            <pc:sldLayoutMk cId="1901183408" sldId="2147483685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451" v="5"/>
          <pc:sldLayoutMkLst>
            <pc:docMk/>
            <pc:sldMasterMk cId="3432923128" sldId="2147483695"/>
            <pc:sldLayoutMk cId="3003256010" sldId="2147483686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451" v="5"/>
          <pc:sldLayoutMkLst>
            <pc:docMk/>
            <pc:sldMasterMk cId="3432923128" sldId="2147483695"/>
            <pc:sldLayoutMk cId="2234281249" sldId="2147483687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451" v="5"/>
          <pc:sldLayoutMkLst>
            <pc:docMk/>
            <pc:sldMasterMk cId="3432923128" sldId="2147483695"/>
            <pc:sldLayoutMk cId="363629071" sldId="2147483688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451" v="5"/>
          <pc:sldLayoutMkLst>
            <pc:docMk/>
            <pc:sldMasterMk cId="3432923128" sldId="2147483695"/>
            <pc:sldLayoutMk cId="4249733823" sldId="2147483689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451" v="5"/>
          <pc:sldLayoutMkLst>
            <pc:docMk/>
            <pc:sldMasterMk cId="3432923128" sldId="2147483695"/>
            <pc:sldLayoutMk cId="2002978107" sldId="2147483690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451" v="5"/>
          <pc:sldLayoutMkLst>
            <pc:docMk/>
            <pc:sldMasterMk cId="3432923128" sldId="2147483695"/>
            <pc:sldLayoutMk cId="1854608667" sldId="2147483691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451" v="5"/>
          <pc:sldLayoutMkLst>
            <pc:docMk/>
            <pc:sldMasterMk cId="3432923128" sldId="2147483695"/>
            <pc:sldLayoutMk cId="981559960" sldId="2147483692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451" v="5"/>
          <pc:sldLayoutMkLst>
            <pc:docMk/>
            <pc:sldMasterMk cId="3432923128" sldId="2147483695"/>
            <pc:sldLayoutMk cId="1289018520" sldId="2147483693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39.451" v="5"/>
          <pc:sldLayoutMkLst>
            <pc:docMk/>
            <pc:sldMasterMk cId="3432923128" sldId="2147483695"/>
            <pc:sldLayoutMk cId="3561565340" sldId="2147483694"/>
          </pc:sldLayoutMkLst>
        </pc:sldLayoutChg>
      </pc:sldMasterChg>
      <pc:sldMasterChg chg="add del addSldLayout delSldLayout">
        <pc:chgData name="Erika Kazdova (2326505)" userId="S::2326505@student.uwtsd.ac.uk::6f3d16a2-4724-4514-a19b-cf09e3b75841" providerId="AD" clId="Web-{EC2B09B7-1FE7-1788-D660-9C68154D9958}" dt="2025-06-09T08:47:27.028" v="1"/>
        <pc:sldMasterMkLst>
          <pc:docMk/>
          <pc:sldMasterMk cId="516665745" sldId="2147483708"/>
        </pc:sldMasterMkLst>
        <pc:sldLayoutChg chg="add del">
          <pc:chgData name="Erika Kazdova (2326505)" userId="S::2326505@student.uwtsd.ac.uk::6f3d16a2-4724-4514-a19b-cf09e3b75841" providerId="AD" clId="Web-{EC2B09B7-1FE7-1788-D660-9C68154D9958}" dt="2025-06-09T08:47:27.028" v="1"/>
          <pc:sldLayoutMkLst>
            <pc:docMk/>
            <pc:sldMasterMk cId="516665745" sldId="2147483708"/>
            <pc:sldLayoutMk cId="134034670" sldId="2147483697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27.028" v="1"/>
          <pc:sldLayoutMkLst>
            <pc:docMk/>
            <pc:sldMasterMk cId="516665745" sldId="2147483708"/>
            <pc:sldLayoutMk cId="372896187" sldId="2147483698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27.028" v="1"/>
          <pc:sldLayoutMkLst>
            <pc:docMk/>
            <pc:sldMasterMk cId="516665745" sldId="2147483708"/>
            <pc:sldLayoutMk cId="1293187122" sldId="2147483699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27.028" v="1"/>
          <pc:sldLayoutMkLst>
            <pc:docMk/>
            <pc:sldMasterMk cId="516665745" sldId="2147483708"/>
            <pc:sldLayoutMk cId="2126777505" sldId="2147483700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27.028" v="1"/>
          <pc:sldLayoutMkLst>
            <pc:docMk/>
            <pc:sldMasterMk cId="516665745" sldId="2147483708"/>
            <pc:sldLayoutMk cId="1639101597" sldId="2147483701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27.028" v="1"/>
          <pc:sldLayoutMkLst>
            <pc:docMk/>
            <pc:sldMasterMk cId="516665745" sldId="2147483708"/>
            <pc:sldLayoutMk cId="835650289" sldId="2147483702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27.028" v="1"/>
          <pc:sldLayoutMkLst>
            <pc:docMk/>
            <pc:sldMasterMk cId="516665745" sldId="2147483708"/>
            <pc:sldLayoutMk cId="4226818499" sldId="2147483703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27.028" v="1"/>
          <pc:sldLayoutMkLst>
            <pc:docMk/>
            <pc:sldMasterMk cId="516665745" sldId="2147483708"/>
            <pc:sldLayoutMk cId="838613438" sldId="2147483704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27.028" v="1"/>
          <pc:sldLayoutMkLst>
            <pc:docMk/>
            <pc:sldMasterMk cId="516665745" sldId="2147483708"/>
            <pc:sldLayoutMk cId="3779256989" sldId="2147483705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27.028" v="1"/>
          <pc:sldLayoutMkLst>
            <pc:docMk/>
            <pc:sldMasterMk cId="516665745" sldId="2147483708"/>
            <pc:sldLayoutMk cId="1890982326" sldId="2147483706"/>
          </pc:sldLayoutMkLst>
        </pc:sldLayoutChg>
        <pc:sldLayoutChg chg="add del">
          <pc:chgData name="Erika Kazdova (2326505)" userId="S::2326505@student.uwtsd.ac.uk::6f3d16a2-4724-4514-a19b-cf09e3b75841" providerId="AD" clId="Web-{EC2B09B7-1FE7-1788-D660-9C68154D9958}" dt="2025-06-09T08:47:27.028" v="1"/>
          <pc:sldLayoutMkLst>
            <pc:docMk/>
            <pc:sldMasterMk cId="516665745" sldId="2147483708"/>
            <pc:sldLayoutMk cId="178430724" sldId="2147483707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44EB06-19BD-4166-A40F-3B8B7148E6D4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EC5DB9E-F4FA-40C4-B990-EE68563CD02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Managing classes</a:t>
          </a:r>
        </a:p>
      </dgm:t>
    </dgm:pt>
    <dgm:pt modelId="{40EA6E9D-7AE3-43B9-873B-3DED7BFC59E6}" type="parTrans" cxnId="{05153696-B903-4B82-8E5E-9D64744C2F47}">
      <dgm:prSet/>
      <dgm:spPr/>
      <dgm:t>
        <a:bodyPr/>
        <a:lstStyle/>
        <a:p>
          <a:endParaRPr lang="en-US"/>
        </a:p>
      </dgm:t>
    </dgm:pt>
    <dgm:pt modelId="{FBFEFB3E-2DCA-42E7-B43B-8C4B9E5FF65F}" type="sibTrans" cxnId="{05153696-B903-4B82-8E5E-9D64744C2F4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1EB74E3-BF70-4BD3-B552-4B83C3C7BE1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Meeting assignment deadlines</a:t>
          </a:r>
        </a:p>
      </dgm:t>
    </dgm:pt>
    <dgm:pt modelId="{D6E8A295-76BD-4F44-B954-89DA6660FFEC}" type="parTrans" cxnId="{0E7DD5C3-FFB7-4428-BEDA-0FD32035ADEC}">
      <dgm:prSet/>
      <dgm:spPr/>
      <dgm:t>
        <a:bodyPr/>
        <a:lstStyle/>
        <a:p>
          <a:endParaRPr lang="en-US"/>
        </a:p>
      </dgm:t>
    </dgm:pt>
    <dgm:pt modelId="{83D474EE-6671-4A72-9BC0-2744A798E173}" type="sibTrans" cxnId="{0E7DD5C3-FFB7-4428-BEDA-0FD32035ADE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93967C6-2A37-45DE-925B-512D7F38E85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Homework assignments</a:t>
          </a:r>
        </a:p>
      </dgm:t>
    </dgm:pt>
    <dgm:pt modelId="{A1CDCF80-585B-4794-8EB2-AE1C1711676F}" type="parTrans" cxnId="{F12DA116-B8AF-4A1B-BF4D-AC11B424B70E}">
      <dgm:prSet/>
      <dgm:spPr/>
      <dgm:t>
        <a:bodyPr/>
        <a:lstStyle/>
        <a:p>
          <a:endParaRPr lang="en-US"/>
        </a:p>
      </dgm:t>
    </dgm:pt>
    <dgm:pt modelId="{C0407281-F792-46E9-85FD-8F6BCBF0204F}" type="sibTrans" cxnId="{F12DA116-B8AF-4A1B-BF4D-AC11B424B70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A408FFD-17CA-4976-A0DE-86DD201CF4E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Personal commitments </a:t>
          </a:r>
        </a:p>
      </dgm:t>
    </dgm:pt>
    <dgm:pt modelId="{443C92D9-2907-4964-8646-4A5E0DDA88B0}" type="parTrans" cxnId="{B3B8B26F-43E4-4D2D-99F2-0B1FB6511EA6}">
      <dgm:prSet/>
      <dgm:spPr/>
      <dgm:t>
        <a:bodyPr/>
        <a:lstStyle/>
        <a:p>
          <a:endParaRPr lang="en-US"/>
        </a:p>
      </dgm:t>
    </dgm:pt>
    <dgm:pt modelId="{F96ED8D2-2130-4AB7-B8C2-484D8B94C8E7}" type="sibTrans" cxnId="{B3B8B26F-43E4-4D2D-99F2-0B1FB6511EA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33164B8-18D7-4AAD-B339-2A87E4C984F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Relieve stress and anxiety</a:t>
          </a:r>
        </a:p>
      </dgm:t>
    </dgm:pt>
    <dgm:pt modelId="{12305A4B-53B4-4708-B293-36230E5BC436}" type="parTrans" cxnId="{01871BEB-1054-4E44-8407-0E945F99CD75}">
      <dgm:prSet/>
      <dgm:spPr/>
      <dgm:t>
        <a:bodyPr/>
        <a:lstStyle/>
        <a:p>
          <a:endParaRPr lang="en-US"/>
        </a:p>
      </dgm:t>
    </dgm:pt>
    <dgm:pt modelId="{54F7A541-CDF1-451A-9D71-EA297A3B86AE}" type="sibTrans" cxnId="{01871BEB-1054-4E44-8407-0E945F99CD7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B984894-398C-48B7-A73E-15598B4750F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Personal wellbeing</a:t>
          </a:r>
        </a:p>
      </dgm:t>
    </dgm:pt>
    <dgm:pt modelId="{7E34AD8E-8ECB-425B-A8A2-B46E964A26F8}" type="parTrans" cxnId="{EBA1B603-3F61-4A13-B18F-D539667143D5}">
      <dgm:prSet/>
      <dgm:spPr/>
      <dgm:t>
        <a:bodyPr/>
        <a:lstStyle/>
        <a:p>
          <a:endParaRPr lang="en-US"/>
        </a:p>
      </dgm:t>
    </dgm:pt>
    <dgm:pt modelId="{CF5EF47C-0DAF-4948-841D-73114D199775}" type="sibTrans" cxnId="{EBA1B603-3F61-4A13-B18F-D539667143D5}">
      <dgm:prSet/>
      <dgm:spPr/>
      <dgm:t>
        <a:bodyPr/>
        <a:lstStyle/>
        <a:p>
          <a:endParaRPr lang="en-US"/>
        </a:p>
      </dgm:t>
    </dgm:pt>
    <dgm:pt modelId="{5FAB09F5-6CD6-4375-9535-4E62CF44AEB2}" type="pres">
      <dgm:prSet presAssocID="{5D44EB06-19BD-4166-A40F-3B8B7148E6D4}" presName="root" presStyleCnt="0">
        <dgm:presLayoutVars>
          <dgm:dir/>
          <dgm:resizeHandles val="exact"/>
        </dgm:presLayoutVars>
      </dgm:prSet>
      <dgm:spPr/>
    </dgm:pt>
    <dgm:pt modelId="{E2AC3A36-27F3-40B1-BF08-F21DA18D06D2}" type="pres">
      <dgm:prSet presAssocID="{5D44EB06-19BD-4166-A40F-3B8B7148E6D4}" presName="container" presStyleCnt="0">
        <dgm:presLayoutVars>
          <dgm:dir/>
          <dgm:resizeHandles val="exact"/>
        </dgm:presLayoutVars>
      </dgm:prSet>
      <dgm:spPr/>
    </dgm:pt>
    <dgm:pt modelId="{5436DDEC-CA45-450E-893F-60E5A4AB9E7F}" type="pres">
      <dgm:prSet presAssocID="{5EC5DB9E-F4FA-40C4-B990-EE68563CD020}" presName="compNode" presStyleCnt="0"/>
      <dgm:spPr/>
    </dgm:pt>
    <dgm:pt modelId="{B33A2A20-B784-432B-8E1D-19BB54FF4FD4}" type="pres">
      <dgm:prSet presAssocID="{5EC5DB9E-F4FA-40C4-B990-EE68563CD020}" presName="iconBgRect" presStyleLbl="bgShp" presStyleIdx="0" presStyleCnt="6"/>
      <dgm:spPr/>
    </dgm:pt>
    <dgm:pt modelId="{9C20E8FA-D0CD-4C14-BB48-86694A6C57C0}" type="pres">
      <dgm:prSet presAssocID="{5EC5DB9E-F4FA-40C4-B990-EE68563CD02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9A64E373-0CE2-4590-A3E3-166A2BAD29B4}" type="pres">
      <dgm:prSet presAssocID="{5EC5DB9E-F4FA-40C4-B990-EE68563CD020}" presName="spaceRect" presStyleCnt="0"/>
      <dgm:spPr/>
    </dgm:pt>
    <dgm:pt modelId="{ADF01DF6-7CAE-4C9A-8FB2-8B2A34282DF8}" type="pres">
      <dgm:prSet presAssocID="{5EC5DB9E-F4FA-40C4-B990-EE68563CD020}" presName="textRect" presStyleLbl="revTx" presStyleIdx="0" presStyleCnt="6">
        <dgm:presLayoutVars>
          <dgm:chMax val="1"/>
          <dgm:chPref val="1"/>
        </dgm:presLayoutVars>
      </dgm:prSet>
      <dgm:spPr/>
    </dgm:pt>
    <dgm:pt modelId="{A60A4ED1-B09E-4E72-9003-9A4372139165}" type="pres">
      <dgm:prSet presAssocID="{FBFEFB3E-2DCA-42E7-B43B-8C4B9E5FF65F}" presName="sibTrans" presStyleLbl="sibTrans2D1" presStyleIdx="0" presStyleCnt="0"/>
      <dgm:spPr/>
    </dgm:pt>
    <dgm:pt modelId="{83CCE500-2F9C-4CDE-A23D-4CD9282CD055}" type="pres">
      <dgm:prSet presAssocID="{81EB74E3-BF70-4BD3-B552-4B83C3C7BE1E}" presName="compNode" presStyleCnt="0"/>
      <dgm:spPr/>
    </dgm:pt>
    <dgm:pt modelId="{F20D8F70-F200-4CCF-9BC9-4FE8A6F10214}" type="pres">
      <dgm:prSet presAssocID="{81EB74E3-BF70-4BD3-B552-4B83C3C7BE1E}" presName="iconBgRect" presStyleLbl="bgShp" presStyleIdx="1" presStyleCnt="6"/>
      <dgm:spPr/>
    </dgm:pt>
    <dgm:pt modelId="{FECB1E6B-A0DD-4844-B2AB-32A666118194}" type="pres">
      <dgm:prSet presAssocID="{81EB74E3-BF70-4BD3-B552-4B83C3C7BE1E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611FF75-E819-4E03-BA8A-EF91340761E5}" type="pres">
      <dgm:prSet presAssocID="{81EB74E3-BF70-4BD3-B552-4B83C3C7BE1E}" presName="spaceRect" presStyleCnt="0"/>
      <dgm:spPr/>
    </dgm:pt>
    <dgm:pt modelId="{8AE1410C-3053-47F8-BBBA-EB19DCC1140D}" type="pres">
      <dgm:prSet presAssocID="{81EB74E3-BF70-4BD3-B552-4B83C3C7BE1E}" presName="textRect" presStyleLbl="revTx" presStyleIdx="1" presStyleCnt="6">
        <dgm:presLayoutVars>
          <dgm:chMax val="1"/>
          <dgm:chPref val="1"/>
        </dgm:presLayoutVars>
      </dgm:prSet>
      <dgm:spPr/>
    </dgm:pt>
    <dgm:pt modelId="{A8BD8DA5-35B0-41E5-ADC9-1D391EE2A8F2}" type="pres">
      <dgm:prSet presAssocID="{83D474EE-6671-4A72-9BC0-2744A798E173}" presName="sibTrans" presStyleLbl="sibTrans2D1" presStyleIdx="0" presStyleCnt="0"/>
      <dgm:spPr/>
    </dgm:pt>
    <dgm:pt modelId="{DA8858B2-9B22-4C18-B830-0DD29C90906D}" type="pres">
      <dgm:prSet presAssocID="{993967C6-2A37-45DE-925B-512D7F38E853}" presName="compNode" presStyleCnt="0"/>
      <dgm:spPr/>
    </dgm:pt>
    <dgm:pt modelId="{B81BD3EF-43C7-4839-A7BB-CB1C92EAB841}" type="pres">
      <dgm:prSet presAssocID="{993967C6-2A37-45DE-925B-512D7F38E853}" presName="iconBgRect" presStyleLbl="bgShp" presStyleIdx="2" presStyleCnt="6"/>
      <dgm:spPr/>
    </dgm:pt>
    <dgm:pt modelId="{044F6E16-F453-45CA-BE5F-0B716B331B4A}" type="pres">
      <dgm:prSet presAssocID="{993967C6-2A37-45DE-925B-512D7F38E853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2756689A-211C-41BD-AE1C-C30BA157854F}" type="pres">
      <dgm:prSet presAssocID="{993967C6-2A37-45DE-925B-512D7F38E853}" presName="spaceRect" presStyleCnt="0"/>
      <dgm:spPr/>
    </dgm:pt>
    <dgm:pt modelId="{E3A24A43-6272-4AD1-B21E-79A1C5603E8E}" type="pres">
      <dgm:prSet presAssocID="{993967C6-2A37-45DE-925B-512D7F38E853}" presName="textRect" presStyleLbl="revTx" presStyleIdx="2" presStyleCnt="6">
        <dgm:presLayoutVars>
          <dgm:chMax val="1"/>
          <dgm:chPref val="1"/>
        </dgm:presLayoutVars>
      </dgm:prSet>
      <dgm:spPr/>
    </dgm:pt>
    <dgm:pt modelId="{A2F808B1-DB15-4D5F-B4E1-E2EDD3B7A8F5}" type="pres">
      <dgm:prSet presAssocID="{C0407281-F792-46E9-85FD-8F6BCBF0204F}" presName="sibTrans" presStyleLbl="sibTrans2D1" presStyleIdx="0" presStyleCnt="0"/>
      <dgm:spPr/>
    </dgm:pt>
    <dgm:pt modelId="{048A6AF3-E540-4466-BC0F-EA6A1EAF4D79}" type="pres">
      <dgm:prSet presAssocID="{FA408FFD-17CA-4976-A0DE-86DD201CF4EE}" presName="compNode" presStyleCnt="0"/>
      <dgm:spPr/>
    </dgm:pt>
    <dgm:pt modelId="{51E21121-63DD-455B-8BD4-F99936A3A34C}" type="pres">
      <dgm:prSet presAssocID="{FA408FFD-17CA-4976-A0DE-86DD201CF4EE}" presName="iconBgRect" presStyleLbl="bgShp" presStyleIdx="3" presStyleCnt="6"/>
      <dgm:spPr/>
    </dgm:pt>
    <dgm:pt modelId="{563C372C-587C-44D1-9F0C-96C2FD68498A}" type="pres">
      <dgm:prSet presAssocID="{FA408FFD-17CA-4976-A0DE-86DD201CF4E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30517517-7F72-42D6-9415-98BE72B24480}" type="pres">
      <dgm:prSet presAssocID="{FA408FFD-17CA-4976-A0DE-86DD201CF4EE}" presName="spaceRect" presStyleCnt="0"/>
      <dgm:spPr/>
    </dgm:pt>
    <dgm:pt modelId="{EAC67134-8AE7-44CA-9EAF-7632C1E76D88}" type="pres">
      <dgm:prSet presAssocID="{FA408FFD-17CA-4976-A0DE-86DD201CF4EE}" presName="textRect" presStyleLbl="revTx" presStyleIdx="3" presStyleCnt="6">
        <dgm:presLayoutVars>
          <dgm:chMax val="1"/>
          <dgm:chPref val="1"/>
        </dgm:presLayoutVars>
      </dgm:prSet>
      <dgm:spPr/>
    </dgm:pt>
    <dgm:pt modelId="{BA158175-0E10-4C8E-9EB4-63725431C99B}" type="pres">
      <dgm:prSet presAssocID="{F96ED8D2-2130-4AB7-B8C2-484D8B94C8E7}" presName="sibTrans" presStyleLbl="sibTrans2D1" presStyleIdx="0" presStyleCnt="0"/>
      <dgm:spPr/>
    </dgm:pt>
    <dgm:pt modelId="{6DFA80B6-3825-43DE-BC0D-25C99760A075}" type="pres">
      <dgm:prSet presAssocID="{033164B8-18D7-4AAD-B339-2A87E4C984FC}" presName="compNode" presStyleCnt="0"/>
      <dgm:spPr/>
    </dgm:pt>
    <dgm:pt modelId="{3DA10809-2F84-490A-8FC0-595B01CAC924}" type="pres">
      <dgm:prSet presAssocID="{033164B8-18D7-4AAD-B339-2A87E4C984FC}" presName="iconBgRect" presStyleLbl="bgShp" presStyleIdx="4" presStyleCnt="6"/>
      <dgm:spPr/>
    </dgm:pt>
    <dgm:pt modelId="{86D3EFD6-AB77-40C7-8490-C8E0D0795744}" type="pres">
      <dgm:prSet presAssocID="{033164B8-18D7-4AAD-B339-2A87E4C984F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FF53DE7D-0EB1-4EBC-BD45-BC943873E737}" type="pres">
      <dgm:prSet presAssocID="{033164B8-18D7-4AAD-B339-2A87E4C984FC}" presName="spaceRect" presStyleCnt="0"/>
      <dgm:spPr/>
    </dgm:pt>
    <dgm:pt modelId="{69C81A55-49C0-4275-950A-904967BF68DD}" type="pres">
      <dgm:prSet presAssocID="{033164B8-18D7-4AAD-B339-2A87E4C984FC}" presName="textRect" presStyleLbl="revTx" presStyleIdx="4" presStyleCnt="6">
        <dgm:presLayoutVars>
          <dgm:chMax val="1"/>
          <dgm:chPref val="1"/>
        </dgm:presLayoutVars>
      </dgm:prSet>
      <dgm:spPr/>
    </dgm:pt>
    <dgm:pt modelId="{83677404-6E3D-4AEB-BB1C-7CD182D66A78}" type="pres">
      <dgm:prSet presAssocID="{54F7A541-CDF1-451A-9D71-EA297A3B86AE}" presName="sibTrans" presStyleLbl="sibTrans2D1" presStyleIdx="0" presStyleCnt="0"/>
      <dgm:spPr/>
    </dgm:pt>
    <dgm:pt modelId="{BF20E1F1-149E-4F60-A20D-FA40AEA66E04}" type="pres">
      <dgm:prSet presAssocID="{FB984894-398C-48B7-A73E-15598B4750F8}" presName="compNode" presStyleCnt="0"/>
      <dgm:spPr/>
    </dgm:pt>
    <dgm:pt modelId="{86009D0B-8AB9-4BAB-B23B-2866D07515F0}" type="pres">
      <dgm:prSet presAssocID="{FB984894-398C-48B7-A73E-15598B4750F8}" presName="iconBgRect" presStyleLbl="bgShp" presStyleIdx="5" presStyleCnt="6"/>
      <dgm:spPr/>
    </dgm:pt>
    <dgm:pt modelId="{9B6ECEE2-7615-4B46-8A8B-89F33CD521DA}" type="pres">
      <dgm:prSet presAssocID="{FB984894-398C-48B7-A73E-15598B4750F8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FC9CFD0-F843-4799-B813-C426C3C3D9E7}" type="pres">
      <dgm:prSet presAssocID="{FB984894-398C-48B7-A73E-15598B4750F8}" presName="spaceRect" presStyleCnt="0"/>
      <dgm:spPr/>
    </dgm:pt>
    <dgm:pt modelId="{BA806FF0-968D-4FB7-A27C-C201ADA4E57A}" type="pres">
      <dgm:prSet presAssocID="{FB984894-398C-48B7-A73E-15598B4750F8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EBA1B603-3F61-4A13-B18F-D539667143D5}" srcId="{5D44EB06-19BD-4166-A40F-3B8B7148E6D4}" destId="{FB984894-398C-48B7-A73E-15598B4750F8}" srcOrd="5" destOrd="0" parTransId="{7E34AD8E-8ECB-425B-A8A2-B46E964A26F8}" sibTransId="{CF5EF47C-0DAF-4948-841D-73114D199775}"/>
    <dgm:cxn modelId="{F12DA116-B8AF-4A1B-BF4D-AC11B424B70E}" srcId="{5D44EB06-19BD-4166-A40F-3B8B7148E6D4}" destId="{993967C6-2A37-45DE-925B-512D7F38E853}" srcOrd="2" destOrd="0" parTransId="{A1CDCF80-585B-4794-8EB2-AE1C1711676F}" sibTransId="{C0407281-F792-46E9-85FD-8F6BCBF0204F}"/>
    <dgm:cxn modelId="{AEA48029-6354-4262-83EA-4CF1D4652EC2}" type="presOf" srcId="{FB984894-398C-48B7-A73E-15598B4750F8}" destId="{BA806FF0-968D-4FB7-A27C-C201ADA4E57A}" srcOrd="0" destOrd="0" presId="urn:microsoft.com/office/officeart/2018/2/layout/IconCircleList"/>
    <dgm:cxn modelId="{F9590C2B-643E-465C-BD22-E8AFB56076C4}" type="presOf" srcId="{FA408FFD-17CA-4976-A0DE-86DD201CF4EE}" destId="{EAC67134-8AE7-44CA-9EAF-7632C1E76D88}" srcOrd="0" destOrd="0" presId="urn:microsoft.com/office/officeart/2018/2/layout/IconCircleList"/>
    <dgm:cxn modelId="{98EA942B-4676-400E-8DC6-917DE1705771}" type="presOf" srcId="{993967C6-2A37-45DE-925B-512D7F38E853}" destId="{E3A24A43-6272-4AD1-B21E-79A1C5603E8E}" srcOrd="0" destOrd="0" presId="urn:microsoft.com/office/officeart/2018/2/layout/IconCircleList"/>
    <dgm:cxn modelId="{B225D332-4201-4060-8254-DA56FE2ACDDF}" type="presOf" srcId="{54F7A541-CDF1-451A-9D71-EA297A3B86AE}" destId="{83677404-6E3D-4AEB-BB1C-7CD182D66A78}" srcOrd="0" destOrd="0" presId="urn:microsoft.com/office/officeart/2018/2/layout/IconCircleList"/>
    <dgm:cxn modelId="{470F4045-00D5-4841-BB51-298DD09082BB}" type="presOf" srcId="{5EC5DB9E-F4FA-40C4-B990-EE68563CD020}" destId="{ADF01DF6-7CAE-4C9A-8FB2-8B2A34282DF8}" srcOrd="0" destOrd="0" presId="urn:microsoft.com/office/officeart/2018/2/layout/IconCircleList"/>
    <dgm:cxn modelId="{C8B36F66-4B77-43CC-87FA-1CB33E631969}" type="presOf" srcId="{F96ED8D2-2130-4AB7-B8C2-484D8B94C8E7}" destId="{BA158175-0E10-4C8E-9EB4-63725431C99B}" srcOrd="0" destOrd="0" presId="urn:microsoft.com/office/officeart/2018/2/layout/IconCircleList"/>
    <dgm:cxn modelId="{B0E49E6D-DFC2-488E-848B-E65E81B7DAAD}" type="presOf" srcId="{83D474EE-6671-4A72-9BC0-2744A798E173}" destId="{A8BD8DA5-35B0-41E5-ADC9-1D391EE2A8F2}" srcOrd="0" destOrd="0" presId="urn:microsoft.com/office/officeart/2018/2/layout/IconCircleList"/>
    <dgm:cxn modelId="{B3B8B26F-43E4-4D2D-99F2-0B1FB6511EA6}" srcId="{5D44EB06-19BD-4166-A40F-3B8B7148E6D4}" destId="{FA408FFD-17CA-4976-A0DE-86DD201CF4EE}" srcOrd="3" destOrd="0" parTransId="{443C92D9-2907-4964-8646-4A5E0DDA88B0}" sibTransId="{F96ED8D2-2130-4AB7-B8C2-484D8B94C8E7}"/>
    <dgm:cxn modelId="{4233E571-ED5C-4339-9368-A02E70A9A95F}" type="presOf" srcId="{033164B8-18D7-4AAD-B339-2A87E4C984FC}" destId="{69C81A55-49C0-4275-950A-904967BF68DD}" srcOrd="0" destOrd="0" presId="urn:microsoft.com/office/officeart/2018/2/layout/IconCircleList"/>
    <dgm:cxn modelId="{61192E86-B48B-41C4-ABF8-4FAD05211583}" type="presOf" srcId="{C0407281-F792-46E9-85FD-8F6BCBF0204F}" destId="{A2F808B1-DB15-4D5F-B4E1-E2EDD3B7A8F5}" srcOrd="0" destOrd="0" presId="urn:microsoft.com/office/officeart/2018/2/layout/IconCircleList"/>
    <dgm:cxn modelId="{05153696-B903-4B82-8E5E-9D64744C2F47}" srcId="{5D44EB06-19BD-4166-A40F-3B8B7148E6D4}" destId="{5EC5DB9E-F4FA-40C4-B990-EE68563CD020}" srcOrd="0" destOrd="0" parTransId="{40EA6E9D-7AE3-43B9-873B-3DED7BFC59E6}" sibTransId="{FBFEFB3E-2DCA-42E7-B43B-8C4B9E5FF65F}"/>
    <dgm:cxn modelId="{B3B73B9A-36D0-4344-B092-E33B9B7B186D}" type="presOf" srcId="{81EB74E3-BF70-4BD3-B552-4B83C3C7BE1E}" destId="{8AE1410C-3053-47F8-BBBA-EB19DCC1140D}" srcOrd="0" destOrd="0" presId="urn:microsoft.com/office/officeart/2018/2/layout/IconCircleList"/>
    <dgm:cxn modelId="{62F3389F-15BA-49F2-BA15-3B89D215476D}" type="presOf" srcId="{5D44EB06-19BD-4166-A40F-3B8B7148E6D4}" destId="{5FAB09F5-6CD6-4375-9535-4E62CF44AEB2}" srcOrd="0" destOrd="0" presId="urn:microsoft.com/office/officeart/2018/2/layout/IconCircleList"/>
    <dgm:cxn modelId="{0E7DD5C3-FFB7-4428-BEDA-0FD32035ADEC}" srcId="{5D44EB06-19BD-4166-A40F-3B8B7148E6D4}" destId="{81EB74E3-BF70-4BD3-B552-4B83C3C7BE1E}" srcOrd="1" destOrd="0" parTransId="{D6E8A295-76BD-4F44-B954-89DA6660FFEC}" sibTransId="{83D474EE-6671-4A72-9BC0-2744A798E173}"/>
    <dgm:cxn modelId="{D1A4ABDE-97CB-4D3D-868D-0D9C6FBF136C}" type="presOf" srcId="{FBFEFB3E-2DCA-42E7-B43B-8C4B9E5FF65F}" destId="{A60A4ED1-B09E-4E72-9003-9A4372139165}" srcOrd="0" destOrd="0" presId="urn:microsoft.com/office/officeart/2018/2/layout/IconCircleList"/>
    <dgm:cxn modelId="{01871BEB-1054-4E44-8407-0E945F99CD75}" srcId="{5D44EB06-19BD-4166-A40F-3B8B7148E6D4}" destId="{033164B8-18D7-4AAD-B339-2A87E4C984FC}" srcOrd="4" destOrd="0" parTransId="{12305A4B-53B4-4708-B293-36230E5BC436}" sibTransId="{54F7A541-CDF1-451A-9D71-EA297A3B86AE}"/>
    <dgm:cxn modelId="{D2E47F8C-49DE-46F6-AA9D-0BDDAD68560E}" type="presParOf" srcId="{5FAB09F5-6CD6-4375-9535-4E62CF44AEB2}" destId="{E2AC3A36-27F3-40B1-BF08-F21DA18D06D2}" srcOrd="0" destOrd="0" presId="urn:microsoft.com/office/officeart/2018/2/layout/IconCircleList"/>
    <dgm:cxn modelId="{4CE16800-A742-42EF-99C9-F0A9196B7963}" type="presParOf" srcId="{E2AC3A36-27F3-40B1-BF08-F21DA18D06D2}" destId="{5436DDEC-CA45-450E-893F-60E5A4AB9E7F}" srcOrd="0" destOrd="0" presId="urn:microsoft.com/office/officeart/2018/2/layout/IconCircleList"/>
    <dgm:cxn modelId="{4691E406-3C72-4989-81F9-DFBB3DC00D3F}" type="presParOf" srcId="{5436DDEC-CA45-450E-893F-60E5A4AB9E7F}" destId="{B33A2A20-B784-432B-8E1D-19BB54FF4FD4}" srcOrd="0" destOrd="0" presId="urn:microsoft.com/office/officeart/2018/2/layout/IconCircleList"/>
    <dgm:cxn modelId="{EA42D14F-F20B-4441-A1E1-D4FA32999EB0}" type="presParOf" srcId="{5436DDEC-CA45-450E-893F-60E5A4AB9E7F}" destId="{9C20E8FA-D0CD-4C14-BB48-86694A6C57C0}" srcOrd="1" destOrd="0" presId="urn:microsoft.com/office/officeart/2018/2/layout/IconCircleList"/>
    <dgm:cxn modelId="{3C0954A0-3D54-42E4-A6E7-504A19ECF03D}" type="presParOf" srcId="{5436DDEC-CA45-450E-893F-60E5A4AB9E7F}" destId="{9A64E373-0CE2-4590-A3E3-166A2BAD29B4}" srcOrd="2" destOrd="0" presId="urn:microsoft.com/office/officeart/2018/2/layout/IconCircleList"/>
    <dgm:cxn modelId="{9B2BBADE-E4FE-49C4-AC5C-EFA19A2F4C27}" type="presParOf" srcId="{5436DDEC-CA45-450E-893F-60E5A4AB9E7F}" destId="{ADF01DF6-7CAE-4C9A-8FB2-8B2A34282DF8}" srcOrd="3" destOrd="0" presId="urn:microsoft.com/office/officeart/2018/2/layout/IconCircleList"/>
    <dgm:cxn modelId="{92A0BBAC-1C1E-4859-8A6E-7A2BB3324B1B}" type="presParOf" srcId="{E2AC3A36-27F3-40B1-BF08-F21DA18D06D2}" destId="{A60A4ED1-B09E-4E72-9003-9A4372139165}" srcOrd="1" destOrd="0" presId="urn:microsoft.com/office/officeart/2018/2/layout/IconCircleList"/>
    <dgm:cxn modelId="{E3D38A48-6835-4577-828C-22F00DA60A28}" type="presParOf" srcId="{E2AC3A36-27F3-40B1-BF08-F21DA18D06D2}" destId="{83CCE500-2F9C-4CDE-A23D-4CD9282CD055}" srcOrd="2" destOrd="0" presId="urn:microsoft.com/office/officeart/2018/2/layout/IconCircleList"/>
    <dgm:cxn modelId="{6C02AB72-8AD3-4D67-A100-5BA44EBCBD92}" type="presParOf" srcId="{83CCE500-2F9C-4CDE-A23D-4CD9282CD055}" destId="{F20D8F70-F200-4CCF-9BC9-4FE8A6F10214}" srcOrd="0" destOrd="0" presId="urn:microsoft.com/office/officeart/2018/2/layout/IconCircleList"/>
    <dgm:cxn modelId="{D3E35703-A7A9-4209-A327-A4098557EAE6}" type="presParOf" srcId="{83CCE500-2F9C-4CDE-A23D-4CD9282CD055}" destId="{FECB1E6B-A0DD-4844-B2AB-32A666118194}" srcOrd="1" destOrd="0" presId="urn:microsoft.com/office/officeart/2018/2/layout/IconCircleList"/>
    <dgm:cxn modelId="{70054F5E-8437-4B6D-9511-E7A907E4AF01}" type="presParOf" srcId="{83CCE500-2F9C-4CDE-A23D-4CD9282CD055}" destId="{F611FF75-E819-4E03-BA8A-EF91340761E5}" srcOrd="2" destOrd="0" presId="urn:microsoft.com/office/officeart/2018/2/layout/IconCircleList"/>
    <dgm:cxn modelId="{7609BB02-93BF-4DD9-9811-08686BF1F0B1}" type="presParOf" srcId="{83CCE500-2F9C-4CDE-A23D-4CD9282CD055}" destId="{8AE1410C-3053-47F8-BBBA-EB19DCC1140D}" srcOrd="3" destOrd="0" presId="urn:microsoft.com/office/officeart/2018/2/layout/IconCircleList"/>
    <dgm:cxn modelId="{C739F4AB-F187-4B7B-8ED4-78A6D97A5C3D}" type="presParOf" srcId="{E2AC3A36-27F3-40B1-BF08-F21DA18D06D2}" destId="{A8BD8DA5-35B0-41E5-ADC9-1D391EE2A8F2}" srcOrd="3" destOrd="0" presId="urn:microsoft.com/office/officeart/2018/2/layout/IconCircleList"/>
    <dgm:cxn modelId="{A3202345-D767-4264-88CB-B9F8BCFB1B31}" type="presParOf" srcId="{E2AC3A36-27F3-40B1-BF08-F21DA18D06D2}" destId="{DA8858B2-9B22-4C18-B830-0DD29C90906D}" srcOrd="4" destOrd="0" presId="urn:microsoft.com/office/officeart/2018/2/layout/IconCircleList"/>
    <dgm:cxn modelId="{C88C4134-B141-4501-A665-104F3A414764}" type="presParOf" srcId="{DA8858B2-9B22-4C18-B830-0DD29C90906D}" destId="{B81BD3EF-43C7-4839-A7BB-CB1C92EAB841}" srcOrd="0" destOrd="0" presId="urn:microsoft.com/office/officeart/2018/2/layout/IconCircleList"/>
    <dgm:cxn modelId="{C2E11064-EE33-409F-B8C6-66672523EBA8}" type="presParOf" srcId="{DA8858B2-9B22-4C18-B830-0DD29C90906D}" destId="{044F6E16-F453-45CA-BE5F-0B716B331B4A}" srcOrd="1" destOrd="0" presId="urn:microsoft.com/office/officeart/2018/2/layout/IconCircleList"/>
    <dgm:cxn modelId="{0226D699-3408-4733-9886-40EE4A9E2052}" type="presParOf" srcId="{DA8858B2-9B22-4C18-B830-0DD29C90906D}" destId="{2756689A-211C-41BD-AE1C-C30BA157854F}" srcOrd="2" destOrd="0" presId="urn:microsoft.com/office/officeart/2018/2/layout/IconCircleList"/>
    <dgm:cxn modelId="{A4AEF9F5-AF17-4525-9008-D7101A31D041}" type="presParOf" srcId="{DA8858B2-9B22-4C18-B830-0DD29C90906D}" destId="{E3A24A43-6272-4AD1-B21E-79A1C5603E8E}" srcOrd="3" destOrd="0" presId="urn:microsoft.com/office/officeart/2018/2/layout/IconCircleList"/>
    <dgm:cxn modelId="{E2C1A67A-B4EF-40A0-A8BF-504C3F7CC6E8}" type="presParOf" srcId="{E2AC3A36-27F3-40B1-BF08-F21DA18D06D2}" destId="{A2F808B1-DB15-4D5F-B4E1-E2EDD3B7A8F5}" srcOrd="5" destOrd="0" presId="urn:microsoft.com/office/officeart/2018/2/layout/IconCircleList"/>
    <dgm:cxn modelId="{725646A2-A872-44FF-8A28-2E9DE3D26632}" type="presParOf" srcId="{E2AC3A36-27F3-40B1-BF08-F21DA18D06D2}" destId="{048A6AF3-E540-4466-BC0F-EA6A1EAF4D79}" srcOrd="6" destOrd="0" presId="urn:microsoft.com/office/officeart/2018/2/layout/IconCircleList"/>
    <dgm:cxn modelId="{5C3F5DCB-E1B7-46F1-A351-1DF97FC06D1D}" type="presParOf" srcId="{048A6AF3-E540-4466-BC0F-EA6A1EAF4D79}" destId="{51E21121-63DD-455B-8BD4-F99936A3A34C}" srcOrd="0" destOrd="0" presId="urn:microsoft.com/office/officeart/2018/2/layout/IconCircleList"/>
    <dgm:cxn modelId="{4AA5195C-C48B-4F16-ADA6-46261B222DB8}" type="presParOf" srcId="{048A6AF3-E540-4466-BC0F-EA6A1EAF4D79}" destId="{563C372C-587C-44D1-9F0C-96C2FD68498A}" srcOrd="1" destOrd="0" presId="urn:microsoft.com/office/officeart/2018/2/layout/IconCircleList"/>
    <dgm:cxn modelId="{9AD9404B-9309-4240-B928-38070E8AD474}" type="presParOf" srcId="{048A6AF3-E540-4466-BC0F-EA6A1EAF4D79}" destId="{30517517-7F72-42D6-9415-98BE72B24480}" srcOrd="2" destOrd="0" presId="urn:microsoft.com/office/officeart/2018/2/layout/IconCircleList"/>
    <dgm:cxn modelId="{21FFC3D6-8171-4213-9345-88D93700FE37}" type="presParOf" srcId="{048A6AF3-E540-4466-BC0F-EA6A1EAF4D79}" destId="{EAC67134-8AE7-44CA-9EAF-7632C1E76D88}" srcOrd="3" destOrd="0" presId="urn:microsoft.com/office/officeart/2018/2/layout/IconCircleList"/>
    <dgm:cxn modelId="{581559D5-F997-4794-BD71-FAFB07599423}" type="presParOf" srcId="{E2AC3A36-27F3-40B1-BF08-F21DA18D06D2}" destId="{BA158175-0E10-4C8E-9EB4-63725431C99B}" srcOrd="7" destOrd="0" presId="urn:microsoft.com/office/officeart/2018/2/layout/IconCircleList"/>
    <dgm:cxn modelId="{E89BD9B7-6A63-4DE0-BAF5-763807597FFD}" type="presParOf" srcId="{E2AC3A36-27F3-40B1-BF08-F21DA18D06D2}" destId="{6DFA80B6-3825-43DE-BC0D-25C99760A075}" srcOrd="8" destOrd="0" presId="urn:microsoft.com/office/officeart/2018/2/layout/IconCircleList"/>
    <dgm:cxn modelId="{04B0BCDB-0281-4769-9562-880CB7D07418}" type="presParOf" srcId="{6DFA80B6-3825-43DE-BC0D-25C99760A075}" destId="{3DA10809-2F84-490A-8FC0-595B01CAC924}" srcOrd="0" destOrd="0" presId="urn:microsoft.com/office/officeart/2018/2/layout/IconCircleList"/>
    <dgm:cxn modelId="{03B341E4-8535-4353-9A24-59FB02B4EE3E}" type="presParOf" srcId="{6DFA80B6-3825-43DE-BC0D-25C99760A075}" destId="{86D3EFD6-AB77-40C7-8490-C8E0D0795744}" srcOrd="1" destOrd="0" presId="urn:microsoft.com/office/officeart/2018/2/layout/IconCircleList"/>
    <dgm:cxn modelId="{1AD70980-7731-40F9-A736-5A46D91E5397}" type="presParOf" srcId="{6DFA80B6-3825-43DE-BC0D-25C99760A075}" destId="{FF53DE7D-0EB1-4EBC-BD45-BC943873E737}" srcOrd="2" destOrd="0" presId="urn:microsoft.com/office/officeart/2018/2/layout/IconCircleList"/>
    <dgm:cxn modelId="{56B83312-8C11-4030-929B-CEA056932FC3}" type="presParOf" srcId="{6DFA80B6-3825-43DE-BC0D-25C99760A075}" destId="{69C81A55-49C0-4275-950A-904967BF68DD}" srcOrd="3" destOrd="0" presId="urn:microsoft.com/office/officeart/2018/2/layout/IconCircleList"/>
    <dgm:cxn modelId="{17F99917-0FEF-4E10-9166-57B291AE3131}" type="presParOf" srcId="{E2AC3A36-27F3-40B1-BF08-F21DA18D06D2}" destId="{83677404-6E3D-4AEB-BB1C-7CD182D66A78}" srcOrd="9" destOrd="0" presId="urn:microsoft.com/office/officeart/2018/2/layout/IconCircleList"/>
    <dgm:cxn modelId="{1BF80168-9F78-48B0-AB26-A090F916CB38}" type="presParOf" srcId="{E2AC3A36-27F3-40B1-BF08-F21DA18D06D2}" destId="{BF20E1F1-149E-4F60-A20D-FA40AEA66E04}" srcOrd="10" destOrd="0" presId="urn:microsoft.com/office/officeart/2018/2/layout/IconCircleList"/>
    <dgm:cxn modelId="{DACCAED6-3AB4-45CB-ABCB-D49AA4E68A8B}" type="presParOf" srcId="{BF20E1F1-149E-4F60-A20D-FA40AEA66E04}" destId="{86009D0B-8AB9-4BAB-B23B-2866D07515F0}" srcOrd="0" destOrd="0" presId="urn:microsoft.com/office/officeart/2018/2/layout/IconCircleList"/>
    <dgm:cxn modelId="{DA57FA95-FF55-4B76-9FAC-72B7A1F05B41}" type="presParOf" srcId="{BF20E1F1-149E-4F60-A20D-FA40AEA66E04}" destId="{9B6ECEE2-7615-4B46-8A8B-89F33CD521DA}" srcOrd="1" destOrd="0" presId="urn:microsoft.com/office/officeart/2018/2/layout/IconCircleList"/>
    <dgm:cxn modelId="{F2178BD5-BC60-42F5-9891-DF395113A0B9}" type="presParOf" srcId="{BF20E1F1-149E-4F60-A20D-FA40AEA66E04}" destId="{CFC9CFD0-F843-4799-B813-C426C3C3D9E7}" srcOrd="2" destOrd="0" presId="urn:microsoft.com/office/officeart/2018/2/layout/IconCircleList"/>
    <dgm:cxn modelId="{EAF1849F-2B4B-418B-B23D-74EFD471D7B4}" type="presParOf" srcId="{BF20E1F1-149E-4F60-A20D-FA40AEA66E04}" destId="{BA806FF0-968D-4FB7-A27C-C201ADA4E57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3A2A20-B784-432B-8E1D-19BB54FF4FD4}">
      <dsp:nvSpPr>
        <dsp:cNvPr id="0" name=""/>
        <dsp:cNvSpPr/>
      </dsp:nvSpPr>
      <dsp:spPr>
        <a:xfrm>
          <a:off x="209351" y="25042"/>
          <a:ext cx="789534" cy="78953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20E8FA-D0CD-4C14-BB48-86694A6C57C0}">
      <dsp:nvSpPr>
        <dsp:cNvPr id="0" name=""/>
        <dsp:cNvSpPr/>
      </dsp:nvSpPr>
      <dsp:spPr>
        <a:xfrm>
          <a:off x="375154" y="190844"/>
          <a:ext cx="457930" cy="4579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F01DF6-7CAE-4C9A-8FB2-8B2A34282DF8}">
      <dsp:nvSpPr>
        <dsp:cNvPr id="0" name=""/>
        <dsp:cNvSpPr/>
      </dsp:nvSpPr>
      <dsp:spPr>
        <a:xfrm>
          <a:off x="1168072" y="25042"/>
          <a:ext cx="1861046" cy="7895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Managing classes</a:t>
          </a:r>
        </a:p>
      </dsp:txBody>
      <dsp:txXfrm>
        <a:off x="1168072" y="25042"/>
        <a:ext cx="1861046" cy="789534"/>
      </dsp:txXfrm>
    </dsp:sp>
    <dsp:sp modelId="{F20D8F70-F200-4CCF-9BC9-4FE8A6F10214}">
      <dsp:nvSpPr>
        <dsp:cNvPr id="0" name=""/>
        <dsp:cNvSpPr/>
      </dsp:nvSpPr>
      <dsp:spPr>
        <a:xfrm>
          <a:off x="3353392" y="25042"/>
          <a:ext cx="789534" cy="78953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CB1E6B-A0DD-4844-B2AB-32A666118194}">
      <dsp:nvSpPr>
        <dsp:cNvPr id="0" name=""/>
        <dsp:cNvSpPr/>
      </dsp:nvSpPr>
      <dsp:spPr>
        <a:xfrm>
          <a:off x="3519194" y="190844"/>
          <a:ext cx="457930" cy="4579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E1410C-3053-47F8-BBBA-EB19DCC1140D}">
      <dsp:nvSpPr>
        <dsp:cNvPr id="0" name=""/>
        <dsp:cNvSpPr/>
      </dsp:nvSpPr>
      <dsp:spPr>
        <a:xfrm>
          <a:off x="4312113" y="25042"/>
          <a:ext cx="1861046" cy="7895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Meeting assignment deadlines</a:t>
          </a:r>
        </a:p>
      </dsp:txBody>
      <dsp:txXfrm>
        <a:off x="4312113" y="25042"/>
        <a:ext cx="1861046" cy="789534"/>
      </dsp:txXfrm>
    </dsp:sp>
    <dsp:sp modelId="{B81BD3EF-43C7-4839-A7BB-CB1C92EAB841}">
      <dsp:nvSpPr>
        <dsp:cNvPr id="0" name=""/>
        <dsp:cNvSpPr/>
      </dsp:nvSpPr>
      <dsp:spPr>
        <a:xfrm>
          <a:off x="209351" y="1437573"/>
          <a:ext cx="789534" cy="78953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4F6E16-F453-45CA-BE5F-0B716B331B4A}">
      <dsp:nvSpPr>
        <dsp:cNvPr id="0" name=""/>
        <dsp:cNvSpPr/>
      </dsp:nvSpPr>
      <dsp:spPr>
        <a:xfrm>
          <a:off x="375154" y="1603375"/>
          <a:ext cx="457930" cy="4579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A24A43-6272-4AD1-B21E-79A1C5603E8E}">
      <dsp:nvSpPr>
        <dsp:cNvPr id="0" name=""/>
        <dsp:cNvSpPr/>
      </dsp:nvSpPr>
      <dsp:spPr>
        <a:xfrm>
          <a:off x="1168072" y="1437573"/>
          <a:ext cx="1861046" cy="7895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Homework assignments</a:t>
          </a:r>
        </a:p>
      </dsp:txBody>
      <dsp:txXfrm>
        <a:off x="1168072" y="1437573"/>
        <a:ext cx="1861046" cy="789534"/>
      </dsp:txXfrm>
    </dsp:sp>
    <dsp:sp modelId="{51E21121-63DD-455B-8BD4-F99936A3A34C}">
      <dsp:nvSpPr>
        <dsp:cNvPr id="0" name=""/>
        <dsp:cNvSpPr/>
      </dsp:nvSpPr>
      <dsp:spPr>
        <a:xfrm>
          <a:off x="3353392" y="1437573"/>
          <a:ext cx="789534" cy="78953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3C372C-587C-44D1-9F0C-96C2FD68498A}">
      <dsp:nvSpPr>
        <dsp:cNvPr id="0" name=""/>
        <dsp:cNvSpPr/>
      </dsp:nvSpPr>
      <dsp:spPr>
        <a:xfrm>
          <a:off x="3519194" y="1603375"/>
          <a:ext cx="457930" cy="4579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C67134-8AE7-44CA-9EAF-7632C1E76D88}">
      <dsp:nvSpPr>
        <dsp:cNvPr id="0" name=""/>
        <dsp:cNvSpPr/>
      </dsp:nvSpPr>
      <dsp:spPr>
        <a:xfrm>
          <a:off x="4312113" y="1437573"/>
          <a:ext cx="1861046" cy="7895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Personal commitments </a:t>
          </a:r>
        </a:p>
      </dsp:txBody>
      <dsp:txXfrm>
        <a:off x="4312113" y="1437573"/>
        <a:ext cx="1861046" cy="789534"/>
      </dsp:txXfrm>
    </dsp:sp>
    <dsp:sp modelId="{3DA10809-2F84-490A-8FC0-595B01CAC924}">
      <dsp:nvSpPr>
        <dsp:cNvPr id="0" name=""/>
        <dsp:cNvSpPr/>
      </dsp:nvSpPr>
      <dsp:spPr>
        <a:xfrm>
          <a:off x="209351" y="2850103"/>
          <a:ext cx="789534" cy="78953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D3EFD6-AB77-40C7-8490-C8E0D0795744}">
      <dsp:nvSpPr>
        <dsp:cNvPr id="0" name=""/>
        <dsp:cNvSpPr/>
      </dsp:nvSpPr>
      <dsp:spPr>
        <a:xfrm>
          <a:off x="375154" y="3015906"/>
          <a:ext cx="457930" cy="45793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C81A55-49C0-4275-950A-904967BF68DD}">
      <dsp:nvSpPr>
        <dsp:cNvPr id="0" name=""/>
        <dsp:cNvSpPr/>
      </dsp:nvSpPr>
      <dsp:spPr>
        <a:xfrm>
          <a:off x="1168072" y="2850103"/>
          <a:ext cx="1861046" cy="7895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Relieve stress and anxiety</a:t>
          </a:r>
        </a:p>
      </dsp:txBody>
      <dsp:txXfrm>
        <a:off x="1168072" y="2850103"/>
        <a:ext cx="1861046" cy="789534"/>
      </dsp:txXfrm>
    </dsp:sp>
    <dsp:sp modelId="{86009D0B-8AB9-4BAB-B23B-2866D07515F0}">
      <dsp:nvSpPr>
        <dsp:cNvPr id="0" name=""/>
        <dsp:cNvSpPr/>
      </dsp:nvSpPr>
      <dsp:spPr>
        <a:xfrm>
          <a:off x="3353392" y="2850103"/>
          <a:ext cx="789534" cy="78953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6ECEE2-7615-4B46-8A8B-89F33CD521DA}">
      <dsp:nvSpPr>
        <dsp:cNvPr id="0" name=""/>
        <dsp:cNvSpPr/>
      </dsp:nvSpPr>
      <dsp:spPr>
        <a:xfrm>
          <a:off x="3519194" y="3015906"/>
          <a:ext cx="457930" cy="45793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806FF0-968D-4FB7-A27C-C201ADA4E57A}">
      <dsp:nvSpPr>
        <dsp:cNvPr id="0" name=""/>
        <dsp:cNvSpPr/>
      </dsp:nvSpPr>
      <dsp:spPr>
        <a:xfrm>
          <a:off x="4312113" y="2850103"/>
          <a:ext cx="1861046" cy="7895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Personal wellbeing</a:t>
          </a:r>
        </a:p>
      </dsp:txBody>
      <dsp:txXfrm>
        <a:off x="4312113" y="2850103"/>
        <a:ext cx="1861046" cy="7895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AC4F25-4B86-4566-91C5-249BC9818B97}" type="datetimeFigureOut">
              <a:t>6/9/2025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DAC099-F6DA-4D6D-8EAC-B39B4C3E266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058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DAC099-F6DA-4D6D-8EAC-B39B4C3E2666}" type="slidenum">
              <a:rPr lang="en-GB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0226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What is Time Management?</a:t>
            </a:r>
          </a:p>
          <a:p>
            <a:r>
              <a:rPr lang="en-US" dirty="0">
                <a:ea typeface="Calibri"/>
                <a:cs typeface="Calibri"/>
              </a:rPr>
              <a:t>Time Management is the practiced and effective way of handling time. Its finding ways and techniques to better handle time.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DAC099-F6DA-4D6D-8EAC-B39B4C3E2666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678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There are many challenges that could prevent you from utilizing your time effectively. The most common are on the slide in front of you.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DAC099-F6DA-4D6D-8EAC-B39B4C3E2666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8156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8290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924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4629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990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6/9/2025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7734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6/9/2025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333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6/9/2025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349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169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675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9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5152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9741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5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myselfselfhelp.blogspot.com/2013/" TargetMode="External"/><Relationship Id="rId13" Type="http://schemas.openxmlformats.org/officeDocument/2006/relationships/image" Target="../media/image22.jpeg"/><Relationship Id="rId3" Type="http://schemas.openxmlformats.org/officeDocument/2006/relationships/image" Target="../media/image17.png"/><Relationship Id="rId7" Type="http://schemas.openxmlformats.org/officeDocument/2006/relationships/image" Target="../media/image19.jpeg"/><Relationship Id="rId12" Type="http://schemas.openxmlformats.org/officeDocument/2006/relationships/hyperlink" Target="http://commons.wikimedia.org/wiki/File:Family_jump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owenamolineux95.wikidot.com/blog:85" TargetMode="External"/><Relationship Id="rId11" Type="http://schemas.openxmlformats.org/officeDocument/2006/relationships/image" Target="../media/image21.jpeg"/><Relationship Id="rId5" Type="http://schemas.openxmlformats.org/officeDocument/2006/relationships/image" Target="../media/image18.jpeg"/><Relationship Id="rId10" Type="http://schemas.openxmlformats.org/officeDocument/2006/relationships/hyperlink" Target="https://kayleanbrochure.blogspot.com/p/assignments.html" TargetMode="External"/><Relationship Id="rId4" Type="http://schemas.openxmlformats.org/officeDocument/2006/relationships/hyperlink" Target="http://www.undercoverwaitress.com/2012_08_01_archive.html" TargetMode="External"/><Relationship Id="rId9" Type="http://schemas.openxmlformats.org/officeDocument/2006/relationships/image" Target="../media/image20.png"/><Relationship Id="rId14" Type="http://schemas.openxmlformats.org/officeDocument/2006/relationships/hyperlink" Target="https://researchleap.com/factors-of-job-satisfaction-in-the-czech-republic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monsensemedia.org/research/the-common-sense-census-media-use-by-tweens-and-teens-2019" TargetMode="External"/><Relationship Id="rId7" Type="http://schemas.openxmlformats.org/officeDocument/2006/relationships/hyperlink" Target="https://www.tutorlyft.com/blogs/time-management-for-students#:~:text=Utilizing%20time%20management%20tools%20and%20techniques%20can%20significantly,best%20for%20you%20and%20stick%20with%20it%20consistently." TargetMode="Externa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96/fasebj.2022.36.S1.R5541" TargetMode="External"/><Relationship Id="rId5" Type="http://schemas.openxmlformats.org/officeDocument/2006/relationships/hyperlink" Target="https://faseb.onlinelibrary.wiley.com/authored-by/Schaefer/Audra" TargetMode="External"/><Relationship Id="rId4" Type="http://schemas.openxmlformats.org/officeDocument/2006/relationships/hyperlink" Target="https://faseb.onlinelibrary.wiley.com/authored-by/Boothe/Case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24" name="Picture 2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21172E6D-775E-958B-DB10-2B16F238F25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506" r="9091" b="18017"/>
          <a:stretch>
            <a:fillRect/>
          </a:stretch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36136311-C81B-47C5-AE0A-5641A5A59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4444" y="1066800"/>
            <a:ext cx="4682990" cy="4724400"/>
          </a:xfrm>
          <a:prstGeom prst="rect">
            <a:avLst/>
          </a:prstGeom>
          <a:solidFill>
            <a:schemeClr val="bg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1907" y="1360396"/>
            <a:ext cx="4118114" cy="424011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400" dirty="0"/>
              <a:t>Time Management</a:t>
            </a:r>
            <a:br>
              <a:rPr lang="en-GB" sz="3000" dirty="0"/>
            </a:br>
            <a:br>
              <a:rPr lang="en-GB" sz="3000" dirty="0"/>
            </a:br>
            <a:br>
              <a:rPr lang="en-GB" sz="3000" dirty="0"/>
            </a:br>
            <a:br>
              <a:rPr lang="en-GB" sz="3000" dirty="0"/>
            </a:br>
            <a:br>
              <a:rPr lang="en-GB" sz="3000" dirty="0"/>
            </a:br>
            <a:r>
              <a:rPr lang="en-GB" sz="2400" dirty="0"/>
              <a:t>Erika Kazdova</a:t>
            </a:r>
            <a:br>
              <a:rPr lang="en-GB" sz="2400" dirty="0"/>
            </a:br>
            <a:r>
              <a:rPr lang="en-GB" sz="2400" dirty="0"/>
              <a:t>Student number: 2326505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CC73A33-65FF-41A9-A3B0-006753CD1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0800000" flipV="1">
            <a:off x="305077" y="1063752"/>
            <a:ext cx="0" cy="4727448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 descr="Hourglass and a calendar">
            <a:extLst>
              <a:ext uri="{FF2B5EF4-FFF2-40B4-BE49-F238E27FC236}">
                <a16:creationId xmlns:a16="http://schemas.microsoft.com/office/drawing/2014/main" id="{CA49773D-FD77-75F1-F96C-0A7BFEDA2F9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045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DAF3BF-4AAC-4F5F-EFC1-226F67674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dirty="0"/>
              <a:t>What is Time Management?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148CEE95-4548-EE3B-3D2F-6501E5F6A0B9}"/>
              </a:ext>
            </a:extLst>
          </p:cNvPr>
          <p:cNvSpPr txBox="1"/>
          <p:nvPr/>
        </p:nvSpPr>
        <p:spPr>
          <a:xfrm>
            <a:off x="1049454" y="2662356"/>
            <a:ext cx="4665546" cy="305791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  <a:buSzPct val="87000"/>
            </a:pPr>
            <a:r>
              <a:rPr lang="en-US" sz="2800" dirty="0"/>
              <a:t>Time Management is the practiced and effective way of handling time, (Cambridge Dictionary).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060108"/>
      </p:ext>
    </p:extLst>
  </p:cSld>
  <p:clrMapOvr>
    <a:masterClrMapping/>
  </p:clrMapOvr>
  <p:transition spd="slow">
    <p:wheel spokes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B732B-22DB-09A7-D5C6-E2AFF9342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0"/>
            <a:ext cx="6382512" cy="109728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en-GB" dirty="0"/>
              <a:t>Why is Time Management important in higher education?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1DB5636-7209-441D-A20B-2A24C54D5C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8" name="Content Placeholder 8">
            <a:extLst>
              <a:ext uri="{FF2B5EF4-FFF2-40B4-BE49-F238E27FC236}">
                <a16:creationId xmlns:a16="http://schemas.microsoft.com/office/drawing/2014/main" id="{834D2180-E879-D80D-C716-C9E9651A9A3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0079" y="2633236"/>
          <a:ext cx="6382512" cy="36646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Content Placeholder 3" descr="Here's What to Do Next if You Have Failed a College Class - College ...">
            <a:extLst>
              <a:ext uri="{FF2B5EF4-FFF2-40B4-BE49-F238E27FC236}">
                <a16:creationId xmlns:a16="http://schemas.microsoft.com/office/drawing/2014/main" id="{06DC05C2-A95B-5DBB-D4A4-9A33ED0116D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14710" b="2"/>
          <a:stretch>
            <a:fillRect/>
          </a:stretch>
        </p:blipFill>
        <p:spPr>
          <a:xfrm>
            <a:off x="7810504" y="1"/>
            <a:ext cx="4381494" cy="3429000"/>
          </a:xfrm>
          <a:prstGeom prst="rect">
            <a:avLst/>
          </a:prstGeom>
        </p:spPr>
      </p:pic>
      <p:pic>
        <p:nvPicPr>
          <p:cNvPr id="5" name="Picture 4" descr="Excellent techniques that will help you meet your deadlines | IED">
            <a:extLst>
              <a:ext uri="{FF2B5EF4-FFF2-40B4-BE49-F238E27FC236}">
                <a16:creationId xmlns:a16="http://schemas.microsoft.com/office/drawing/2014/main" id="{741CD15E-57CB-1682-565F-AE55C9B94BB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3316" r="15545"/>
          <a:stretch>
            <a:fillRect/>
          </a:stretch>
        </p:blipFill>
        <p:spPr>
          <a:xfrm>
            <a:off x="7810505" y="3429000"/>
            <a:ext cx="4381494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22779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77C48-40F8-3BD7-449E-E0D6876CB1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285" y="956983"/>
            <a:ext cx="10890929" cy="109728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dirty="0"/>
              <a:t>What are the challenges to Time Management?</a:t>
            </a:r>
            <a:endParaRPr lang="en-US" dirty="0"/>
          </a:p>
        </p:txBody>
      </p:sp>
      <p:pic>
        <p:nvPicPr>
          <p:cNvPr id="4" name="Content Placeholder 3" descr="A cartoon of a child lying on a chair&#10;&#10;AI-generated content may be incorrect.">
            <a:extLst>
              <a:ext uri="{FF2B5EF4-FFF2-40B4-BE49-F238E27FC236}">
                <a16:creationId xmlns:a16="http://schemas.microsoft.com/office/drawing/2014/main" id="{F87072A7-02EB-1C9F-699A-4CB1CB17F0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53585" y="2567377"/>
            <a:ext cx="2210602" cy="1744475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84BC2DE-5A4F-DF47-7858-0F8B680F83DA}"/>
              </a:ext>
            </a:extLst>
          </p:cNvPr>
          <p:cNvSpPr txBox="1"/>
          <p:nvPr/>
        </p:nvSpPr>
        <p:spPr>
          <a:xfrm>
            <a:off x="655072" y="4385086"/>
            <a:ext cx="22345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latin typeface="Arial Nova"/>
              </a:rPr>
              <a:t>Laziness</a:t>
            </a:r>
            <a:endParaRPr lang="en-US"/>
          </a:p>
        </p:txBody>
      </p:sp>
      <p:pic>
        <p:nvPicPr>
          <p:cNvPr id="8" name="Picture 7" descr="A group of colorful square icons&#10;&#10;AI-generated content may be incorrect.">
            <a:extLst>
              <a:ext uri="{FF2B5EF4-FFF2-40B4-BE49-F238E27FC236}">
                <a16:creationId xmlns:a16="http://schemas.microsoft.com/office/drawing/2014/main" id="{95B622E5-A24B-8075-BA8F-72ADA14FF56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301252" y="2561664"/>
            <a:ext cx="1757084" cy="174587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44A4081-AF24-B50E-3DC3-7D39F5FC9EF9}"/>
              </a:ext>
            </a:extLst>
          </p:cNvPr>
          <p:cNvSpPr txBox="1"/>
          <p:nvPr/>
        </p:nvSpPr>
        <p:spPr>
          <a:xfrm>
            <a:off x="3303988" y="4390681"/>
            <a:ext cx="19825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latin typeface="Arial Nova"/>
              </a:rPr>
              <a:t>Social Media</a:t>
            </a:r>
            <a:endParaRPr lang="en-US"/>
          </a:p>
        </p:txBody>
      </p:sp>
      <p:pic>
        <p:nvPicPr>
          <p:cNvPr id="12" name="Picture 11" descr="A cartoon of a person lying down&#10;&#10;AI-generated content may be incorrect.">
            <a:extLst>
              <a:ext uri="{FF2B5EF4-FFF2-40B4-BE49-F238E27FC236}">
                <a16:creationId xmlns:a16="http://schemas.microsoft.com/office/drawing/2014/main" id="{1462A5D3-983B-A4EB-23AD-C7704508E05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931405" y="2569789"/>
            <a:ext cx="2319618" cy="174083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D30998E-0741-4BD5-CE15-0B41396BD7B6}"/>
              </a:ext>
            </a:extLst>
          </p:cNvPr>
          <p:cNvSpPr txBox="1"/>
          <p:nvPr/>
        </p:nvSpPr>
        <p:spPr>
          <a:xfrm>
            <a:off x="5936166" y="4385086"/>
            <a:ext cx="23017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latin typeface="Arial Nova"/>
              </a:rPr>
              <a:t>Procrastination</a:t>
            </a:r>
            <a:endParaRPr lang="en-US"/>
          </a:p>
        </p:txBody>
      </p:sp>
      <p:pic>
        <p:nvPicPr>
          <p:cNvPr id="16" name="Picture 15" descr="A drawing of a piece of paper with a pencil&#10;&#10;AI-generated content may be incorrect.">
            <a:extLst>
              <a:ext uri="{FF2B5EF4-FFF2-40B4-BE49-F238E27FC236}">
                <a16:creationId xmlns:a16="http://schemas.microsoft.com/office/drawing/2014/main" id="{DF97B70B-F235-B549-F31B-DFB91B3B313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8969358" y="2559992"/>
            <a:ext cx="2321519" cy="1738014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E490E42-74E8-6A95-7365-CADB2FBB18D2}"/>
              </a:ext>
            </a:extLst>
          </p:cNvPr>
          <p:cNvSpPr txBox="1"/>
          <p:nvPr/>
        </p:nvSpPr>
        <p:spPr>
          <a:xfrm>
            <a:off x="8971741" y="4396278"/>
            <a:ext cx="27667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latin typeface="Arial Nova"/>
              </a:rPr>
              <a:t>Assignments/Homework</a:t>
            </a:r>
          </a:p>
        </p:txBody>
      </p:sp>
      <p:pic>
        <p:nvPicPr>
          <p:cNvPr id="3" name="Picture 2" descr="A group of people jumping in the air&#10;&#10;AI-generated content may be incorrect.">
            <a:extLst>
              <a:ext uri="{FF2B5EF4-FFF2-40B4-BE49-F238E27FC236}">
                <a16:creationId xmlns:a16="http://schemas.microsoft.com/office/drawing/2014/main" id="{E19FACC9-7F39-DD7A-59FD-8B91E81D37B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1838751" y="4939104"/>
            <a:ext cx="2261617" cy="1394909"/>
          </a:xfrm>
          <a:prstGeom prst="rect">
            <a:avLst/>
          </a:prstGeom>
        </p:spPr>
      </p:pic>
      <p:pic>
        <p:nvPicPr>
          <p:cNvPr id="14" name="Picture 13" descr="A cartoon of a person sitting at a desk with his arms raised&#10;&#10;AI-generated content may be incorrect.">
            <a:extLst>
              <a:ext uri="{FF2B5EF4-FFF2-40B4-BE49-F238E27FC236}">
                <a16:creationId xmlns:a16="http://schemas.microsoft.com/office/drawing/2014/main" id="{4562094D-9BA4-C63C-DD1B-2D9C64CE97A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7379074" y="4790514"/>
            <a:ext cx="1837765" cy="161364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BA7F6443-739F-B2DF-1EFF-720BB23BADCF}"/>
              </a:ext>
            </a:extLst>
          </p:cNvPr>
          <p:cNvSpPr txBox="1"/>
          <p:nvPr/>
        </p:nvSpPr>
        <p:spPr>
          <a:xfrm>
            <a:off x="1797717" y="6384416"/>
            <a:ext cx="22849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latin typeface="Arial Nova"/>
              </a:rPr>
              <a:t>Family</a:t>
            </a:r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A30ED52-6BBB-4DE9-C6C4-6B247CC3C878}"/>
              </a:ext>
            </a:extLst>
          </p:cNvPr>
          <p:cNvSpPr txBox="1"/>
          <p:nvPr/>
        </p:nvSpPr>
        <p:spPr>
          <a:xfrm>
            <a:off x="7342079" y="6468422"/>
            <a:ext cx="1864921" cy="3696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latin typeface="Arial Nova"/>
              </a:rPr>
              <a:t>Job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439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0444A-C759-3584-FEC0-6A748B87B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088" y="398929"/>
            <a:ext cx="3541222" cy="2454331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5400" dirty="0"/>
              <a:t>Time-Mangement Strategies?</a:t>
            </a:r>
          </a:p>
        </p:txBody>
      </p:sp>
      <p:pic>
        <p:nvPicPr>
          <p:cNvPr id="4" name="Picture 3" descr="Pomodoro Technique: A Simple Timer Improves Productivity | Clockwise">
            <a:extLst>
              <a:ext uri="{FF2B5EF4-FFF2-40B4-BE49-F238E27FC236}">
                <a16:creationId xmlns:a16="http://schemas.microsoft.com/office/drawing/2014/main" id="{196E1B05-9049-E6A6-6F7D-FE2A4731D4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2662" y="3587054"/>
            <a:ext cx="2609261" cy="2813018"/>
          </a:xfrm>
          <a:prstGeom prst="rect">
            <a:avLst/>
          </a:prstGeom>
        </p:spPr>
      </p:pic>
      <p:pic>
        <p:nvPicPr>
          <p:cNvPr id="9" name="Picture 8" descr="Cute to do list template with floral element. Funny design of daily ...">
            <a:extLst>
              <a:ext uri="{FF2B5EF4-FFF2-40B4-BE49-F238E27FC236}">
                <a16:creationId xmlns:a16="http://schemas.microsoft.com/office/drawing/2014/main" id="{0FD4D270-910C-A860-C5F5-25AB63A1CF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0333" y="779485"/>
            <a:ext cx="2015116" cy="2550780"/>
          </a:xfrm>
          <a:prstGeom prst="rect">
            <a:avLst/>
          </a:prstGeom>
        </p:spPr>
      </p:pic>
      <p:pic>
        <p:nvPicPr>
          <p:cNvPr id="7" name="Picture 6" descr="Free Eisenhower Matrix Template PDF &amp; How to Use it">
            <a:extLst>
              <a:ext uri="{FF2B5EF4-FFF2-40B4-BE49-F238E27FC236}">
                <a16:creationId xmlns:a16="http://schemas.microsoft.com/office/drawing/2014/main" id="{78922D9A-75DB-0507-AB96-E7A0D8A86E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8443" y="4110787"/>
            <a:ext cx="3035160" cy="2276370"/>
          </a:xfrm>
          <a:prstGeom prst="rect">
            <a:avLst/>
          </a:prstGeom>
        </p:spPr>
      </p:pic>
      <p:pic>
        <p:nvPicPr>
          <p:cNvPr id="8" name="Picture 7" descr="Trello Logo, symbol, meaning, history, PNG, brand">
            <a:extLst>
              <a:ext uri="{FF2B5EF4-FFF2-40B4-BE49-F238E27FC236}">
                <a16:creationId xmlns:a16="http://schemas.microsoft.com/office/drawing/2014/main" id="{9F39B7C6-13A4-2616-1818-883AC7CED4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58276" y="2533718"/>
            <a:ext cx="2773798" cy="1560261"/>
          </a:xfrm>
          <a:prstGeom prst="rect">
            <a:avLst/>
          </a:prstGeom>
        </p:spPr>
      </p:pic>
      <p:pic>
        <p:nvPicPr>
          <p:cNvPr id="10" name="Picture 9" descr="The Power of Timeboxing: How to Improve Your Professional Life">
            <a:extLst>
              <a:ext uri="{FF2B5EF4-FFF2-40B4-BE49-F238E27FC236}">
                <a16:creationId xmlns:a16="http://schemas.microsoft.com/office/drawing/2014/main" id="{D0F1B701-F8A4-3569-6514-5BF6D310A6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56567" y="780757"/>
            <a:ext cx="2775394" cy="1519528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CC73A33-65FF-41A9-A3B0-006753CD1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40295" y="5914408"/>
            <a:ext cx="3541007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Person thinking thinking clip art - WikiClipArt">
            <a:extLst>
              <a:ext uri="{FF2B5EF4-FFF2-40B4-BE49-F238E27FC236}">
                <a16:creationId xmlns:a16="http://schemas.microsoft.com/office/drawing/2014/main" id="{B9EF7A1B-A3EF-79C9-EE05-66E54EF5866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443" y="3196525"/>
            <a:ext cx="3608019" cy="3577526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D68841F-10AE-06D0-DDAE-767E09400DF1}"/>
              </a:ext>
            </a:extLst>
          </p:cNvPr>
          <p:cNvCxnSpPr/>
          <p:nvPr/>
        </p:nvCxnSpPr>
        <p:spPr>
          <a:xfrm flipV="1">
            <a:off x="4375952" y="2038742"/>
            <a:ext cx="684036" cy="140778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4E86919-7980-F715-62AD-906B4491E045}"/>
              </a:ext>
            </a:extLst>
          </p:cNvPr>
          <p:cNvCxnSpPr/>
          <p:nvPr/>
        </p:nvCxnSpPr>
        <p:spPr>
          <a:xfrm>
            <a:off x="7241619" y="1336021"/>
            <a:ext cx="542153" cy="1937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C79D311-3583-7656-5FC1-B72D745E4BAA}"/>
              </a:ext>
            </a:extLst>
          </p:cNvPr>
          <p:cNvCxnSpPr/>
          <p:nvPr/>
        </p:nvCxnSpPr>
        <p:spPr>
          <a:xfrm>
            <a:off x="7317140" y="3512148"/>
            <a:ext cx="329164" cy="503428"/>
          </a:xfrm>
          <a:prstGeom prst="straightConnector1">
            <a:avLst/>
          </a:prstGeom>
          <a:ln>
            <a:solidFill>
              <a:schemeClr val="bg2">
                <a:lumMod val="2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F616615-D1BC-951E-DAC2-5C4A4AE6EA3A}"/>
              </a:ext>
            </a:extLst>
          </p:cNvPr>
          <p:cNvCxnSpPr/>
          <p:nvPr/>
        </p:nvCxnSpPr>
        <p:spPr>
          <a:xfrm>
            <a:off x="7202894" y="5305357"/>
            <a:ext cx="580878" cy="38725"/>
          </a:xfrm>
          <a:prstGeom prst="straightConnector1">
            <a:avLst/>
          </a:prstGeom>
          <a:ln>
            <a:solidFill>
              <a:schemeClr val="bg2">
                <a:lumMod val="2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3F96953-159E-95E6-B871-608259BEE64D}"/>
              </a:ext>
            </a:extLst>
          </p:cNvPr>
          <p:cNvCxnSpPr/>
          <p:nvPr/>
        </p:nvCxnSpPr>
        <p:spPr>
          <a:xfrm>
            <a:off x="9681309" y="2342877"/>
            <a:ext cx="19372" cy="522790"/>
          </a:xfrm>
          <a:prstGeom prst="straightConnector1">
            <a:avLst/>
          </a:prstGeom>
          <a:ln>
            <a:solidFill>
              <a:schemeClr val="bg2">
                <a:lumMod val="2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46651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24" name="Picture 23" descr="Yellow question mark">
            <a:extLst>
              <a:ext uri="{FF2B5EF4-FFF2-40B4-BE49-F238E27FC236}">
                <a16:creationId xmlns:a16="http://schemas.microsoft.com/office/drawing/2014/main" id="{77248858-E1D8-84A0-C76B-F05675DFA8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2" t="7153" r="-7" b="7628"/>
          <a:stretch>
            <a:fillRect/>
          </a:stretch>
        </p:blipFill>
        <p:spPr>
          <a:xfrm>
            <a:off x="20" y="1"/>
            <a:ext cx="12191979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05DEC45B-BA77-21C0-3869-05DE7C923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5705856"/>
            <a:ext cx="12192001" cy="1152144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80DC37-DFC9-8833-C7EE-9959D830D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344" y="1278115"/>
            <a:ext cx="7955280" cy="8700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A0A4642-D29D-0121-4C05-5A5559BC5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-568323" y="6281928"/>
            <a:ext cx="1152144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79801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 descr="Facts 1080P, 2K, 4K, 5K HD wallpapers free download | Wallpaper Flare">
            <a:extLst>
              <a:ext uri="{FF2B5EF4-FFF2-40B4-BE49-F238E27FC236}">
                <a16:creationId xmlns:a16="http://schemas.microsoft.com/office/drawing/2014/main" id="{E3546634-D515-C2CF-D378-8826E80971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36" b="783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1BB6DB-0135-7681-51F1-E9260BBD1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4628" y="1139580"/>
            <a:ext cx="4665540" cy="1143000"/>
          </a:xfrm>
        </p:spPr>
        <p:txBody>
          <a:bodyPr anchor="t">
            <a:normAutofit/>
          </a:bodyPr>
          <a:lstStyle/>
          <a:p>
            <a:r>
              <a:rPr lang="en-GB"/>
              <a:t>Reference List:</a:t>
            </a:r>
          </a:p>
        </p:txBody>
      </p: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Content Placeholder 2">
            <a:extLst>
              <a:ext uri="{FF2B5EF4-FFF2-40B4-BE49-F238E27FC236}">
                <a16:creationId xmlns:a16="http://schemas.microsoft.com/office/drawing/2014/main" id="{E2AEE2E4-EE69-F894-63B8-A7B1A14912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4630" y="1900356"/>
            <a:ext cx="4665546" cy="305791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1200" dirty="0">
                <a:latin typeface="Arial Nova"/>
              </a:rPr>
              <a:t>TIME MANAGEMENT | English meaning - Cambridge Dictionary.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 Nova"/>
              </a:rPr>
              <a:t>Fleet. V, D.D. (2020) </a:t>
            </a:r>
            <a:r>
              <a:rPr lang="en-GB" sz="1200" i="1" dirty="0">
                <a:latin typeface="Arial Nova"/>
              </a:rPr>
              <a:t>Quality time: productivity through time management. </a:t>
            </a:r>
            <a:r>
              <a:rPr lang="en-GB" sz="1200" dirty="0">
                <a:latin typeface="Arial Nova"/>
              </a:rPr>
              <a:t>Charlotte, North Carolina: Information Age Publishing, Inc.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 Nova"/>
              </a:rPr>
              <a:t>The Common Sense Census, (2019): </a:t>
            </a:r>
            <a:r>
              <a:rPr lang="en-GB" sz="1200" i="1" dirty="0">
                <a:latin typeface="Arial Nova"/>
              </a:rPr>
              <a:t>Media Use by Tweens and Teens, </a:t>
            </a:r>
            <a:r>
              <a:rPr lang="en-GB" sz="1200" u="sng" dirty="0">
                <a:latin typeface="Arial Nova"/>
                <a:hlinkClick r:id="rId3"/>
              </a:rPr>
              <a:t>The Common Sense Census: Media Use by Tweens and Teens, 2019 | Common Sense Media</a:t>
            </a:r>
            <a:endParaRPr lang="en-GB" sz="1200" dirty="0">
              <a:latin typeface="Arial Nova"/>
            </a:endParaRP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 Nova"/>
                <a:hlinkClick r:id="rId4"/>
              </a:rPr>
              <a:t>Casey Boothe</a:t>
            </a:r>
            <a:r>
              <a:rPr lang="en-GB" sz="1200" dirty="0">
                <a:latin typeface="Arial Nova"/>
              </a:rPr>
              <a:t>, </a:t>
            </a:r>
            <a:r>
              <a:rPr lang="en-GB" sz="1200" dirty="0">
                <a:latin typeface="Arial Nova"/>
                <a:hlinkClick r:id="rId5"/>
              </a:rPr>
              <a:t>Audra Schaefer,</a:t>
            </a:r>
            <a:r>
              <a:rPr lang="en-GB" sz="1200" dirty="0">
                <a:latin typeface="Arial Nova"/>
              </a:rPr>
              <a:t> (2022), </a:t>
            </a:r>
            <a:r>
              <a:rPr lang="en-GB" sz="1200" i="1" dirty="0">
                <a:latin typeface="Arial Nova"/>
              </a:rPr>
              <a:t>Determining the Time Management Techniques and Study Strategies of Master’s Students Enrolled in a Graduate Gross </a:t>
            </a:r>
            <a:r>
              <a:rPr lang="en-GB" sz="1200" i="1" err="1">
                <a:latin typeface="Arial Nova"/>
              </a:rPr>
              <a:t>Anotomy</a:t>
            </a:r>
            <a:r>
              <a:rPr lang="en-GB" sz="1200" i="1" dirty="0">
                <a:latin typeface="Arial Nova"/>
              </a:rPr>
              <a:t> Course: A Pilot Study: </a:t>
            </a:r>
            <a:r>
              <a:rPr lang="en-GB" sz="1200" dirty="0">
                <a:latin typeface="Arial Nova"/>
                <a:hlinkClick r:id="rId6"/>
              </a:rPr>
              <a:t>https://doi.org/10.1096/fasebj.2022.36.S1.R5541</a:t>
            </a:r>
            <a:endParaRPr lang="en-GB" sz="1200" dirty="0">
              <a:latin typeface="Arial Nova"/>
            </a:endParaRP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 Nova"/>
              </a:rPr>
              <a:t>Kwan. L, (2025): </a:t>
            </a:r>
            <a:r>
              <a:rPr lang="en-GB" sz="1200" i="1" dirty="0">
                <a:latin typeface="Arial Nova"/>
              </a:rPr>
              <a:t>Time Management for Students: Essential Strategies for Academic Success. </a:t>
            </a:r>
            <a:r>
              <a:rPr lang="en-GB" sz="1200" dirty="0">
                <a:latin typeface="Arial Nova"/>
              </a:rPr>
              <a:t>Vancouver, Canada. </a:t>
            </a:r>
          </a:p>
          <a:p>
            <a:pPr>
              <a:lnSpc>
                <a:spcPct val="110000"/>
              </a:lnSpc>
            </a:pPr>
            <a:r>
              <a:rPr lang="en-GB" sz="1200" u="sng" dirty="0">
                <a:latin typeface="Arial Nova"/>
                <a:hlinkClick r:id="rId7"/>
              </a:rPr>
              <a:t>Time Management for Students: Essential Strategies for Academic Success</a:t>
            </a:r>
            <a:endParaRPr lang="en-GB" sz="1200" dirty="0">
              <a:latin typeface="Arial Nova"/>
            </a:endParaRPr>
          </a:p>
          <a:p>
            <a:pPr>
              <a:lnSpc>
                <a:spcPct val="110000"/>
              </a:lnSpc>
            </a:pPr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498800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DashVTI</vt:lpstr>
      <vt:lpstr>Time Management     Erika Kazdova Student number: 2326505</vt:lpstr>
      <vt:lpstr>What is Time Management?</vt:lpstr>
      <vt:lpstr>Why is Time Management important in higher education?</vt:lpstr>
      <vt:lpstr>What are the challenges to Time Management?</vt:lpstr>
      <vt:lpstr>Time-Mangement Strategies?</vt:lpstr>
      <vt:lpstr>Any Questions?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355</cp:revision>
  <dcterms:created xsi:type="dcterms:W3CDTF">2025-06-09T08:46:02Z</dcterms:created>
  <dcterms:modified xsi:type="dcterms:W3CDTF">2025-06-09T17:02:04Z</dcterms:modified>
</cp:coreProperties>
</file>