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2"/>
  </p:handoutMasterIdLst>
  <p:sldIdLst>
    <p:sldId id="256" r:id="rId5"/>
    <p:sldId id="259" r:id="rId6"/>
    <p:sldId id="260" r:id="rId7"/>
    <p:sldId id="257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E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62F734-CBC4-40C6-ACCA-AEC0C2A4C3C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2C7105-F5F0-40E6-9A2B-7C1F6F2557D9}">
      <dgm:prSet/>
      <dgm:spPr/>
      <dgm:t>
        <a:bodyPr/>
        <a:lstStyle/>
        <a:p>
          <a:r>
            <a:rPr lang="en-GB" b="1"/>
            <a:t>Gwers 4 cam</a:t>
          </a:r>
          <a:endParaRPr lang="cy-GB"/>
        </a:p>
      </dgm:t>
    </dgm:pt>
    <dgm:pt modelId="{626E29E1-4F7E-4E6D-96C1-CAF72333E865}" type="parTrans" cxnId="{455DA20B-BF4B-413D-BECA-F67371C826C3}">
      <dgm:prSet/>
      <dgm:spPr/>
      <dgm:t>
        <a:bodyPr/>
        <a:lstStyle/>
        <a:p>
          <a:endParaRPr lang="en-US"/>
        </a:p>
      </dgm:t>
    </dgm:pt>
    <dgm:pt modelId="{0F4046B7-9629-4CB8-A14D-B259FF9C5D8C}" type="sibTrans" cxnId="{455DA20B-BF4B-413D-BECA-F67371C826C3}">
      <dgm:prSet/>
      <dgm:spPr/>
      <dgm:t>
        <a:bodyPr/>
        <a:lstStyle/>
        <a:p>
          <a:endParaRPr lang="en-US"/>
        </a:p>
      </dgm:t>
    </dgm:pt>
    <dgm:pt modelId="{A0F90670-4078-41D9-BB18-102BF7E582BF}">
      <dgm:prSet/>
      <dgm:spPr/>
      <dgm:t>
        <a:bodyPr/>
        <a:lstStyle/>
        <a:p>
          <a:r>
            <a:rPr lang="en-GB" b="1" dirty="0"/>
            <a:t>Nod ac </a:t>
          </a:r>
          <a:r>
            <a:rPr lang="en-GB" b="1" dirty="0" err="1"/>
            <a:t>amcanion</a:t>
          </a:r>
          <a:endParaRPr lang="cy-GB" dirty="0"/>
        </a:p>
      </dgm:t>
    </dgm:pt>
    <dgm:pt modelId="{A7E57C75-91C5-4F75-8392-F2D18746B44A}" type="parTrans" cxnId="{113BA5C1-6121-4E69-9308-BCCC305F7D95}">
      <dgm:prSet/>
      <dgm:spPr/>
      <dgm:t>
        <a:bodyPr/>
        <a:lstStyle/>
        <a:p>
          <a:endParaRPr lang="en-US"/>
        </a:p>
      </dgm:t>
    </dgm:pt>
    <dgm:pt modelId="{13D93E10-54B1-440D-8892-A3170C58AB89}" type="sibTrans" cxnId="{113BA5C1-6121-4E69-9308-BCCC305F7D95}">
      <dgm:prSet/>
      <dgm:spPr/>
      <dgm:t>
        <a:bodyPr/>
        <a:lstStyle/>
        <a:p>
          <a:endParaRPr lang="en-US"/>
        </a:p>
      </dgm:t>
    </dgm:pt>
    <dgm:pt modelId="{229E6F50-201B-482E-8534-80CF858E51DC}">
      <dgm:prSet/>
      <dgm:spPr/>
      <dgm:t>
        <a:bodyPr/>
        <a:lstStyle/>
        <a:p>
          <a:r>
            <a:rPr lang="en-GB" b="1" dirty="0" err="1"/>
            <a:t>Cyflwyniad</a:t>
          </a:r>
          <a:r>
            <a:rPr lang="en-GB" b="1" dirty="0"/>
            <a:t> </a:t>
          </a:r>
          <a:r>
            <a:rPr lang="en-GB" b="1" dirty="0" err="1"/>
            <a:t>athro</a:t>
          </a:r>
          <a:endParaRPr lang="cy-GB" dirty="0"/>
        </a:p>
      </dgm:t>
    </dgm:pt>
    <dgm:pt modelId="{3AB17299-756A-4B0E-9485-72FAD585E223}" type="parTrans" cxnId="{28BE2842-B36D-4488-A7DD-337DAB1B975C}">
      <dgm:prSet/>
      <dgm:spPr/>
      <dgm:t>
        <a:bodyPr/>
        <a:lstStyle/>
        <a:p>
          <a:endParaRPr lang="en-US"/>
        </a:p>
      </dgm:t>
    </dgm:pt>
    <dgm:pt modelId="{0FC9B902-33ED-4C61-A863-A9A9F6B2A73E}" type="sibTrans" cxnId="{28BE2842-B36D-4488-A7DD-337DAB1B975C}">
      <dgm:prSet/>
      <dgm:spPr/>
      <dgm:t>
        <a:bodyPr/>
        <a:lstStyle/>
        <a:p>
          <a:endParaRPr lang="en-US"/>
        </a:p>
      </dgm:t>
    </dgm:pt>
    <dgm:pt modelId="{A3E9CD00-46BC-4CFF-9E0B-709FA4DD4CA0}">
      <dgm:prSet/>
      <dgm:spPr/>
      <dgm:t>
        <a:bodyPr/>
        <a:lstStyle/>
        <a:p>
          <a:r>
            <a:rPr lang="en-GB" b="1"/>
            <a:t>Gweithgareddau i ddisgyblion</a:t>
          </a:r>
          <a:endParaRPr lang="cy-GB"/>
        </a:p>
      </dgm:t>
    </dgm:pt>
    <dgm:pt modelId="{A758E20E-A091-4CE7-89F5-32CD18CDA9EA}" type="parTrans" cxnId="{773F2821-8305-4656-A78F-1E889234C455}">
      <dgm:prSet/>
      <dgm:spPr/>
      <dgm:t>
        <a:bodyPr/>
        <a:lstStyle/>
        <a:p>
          <a:endParaRPr lang="en-US"/>
        </a:p>
      </dgm:t>
    </dgm:pt>
    <dgm:pt modelId="{1076F6EE-934F-47C7-83A4-0D17DA45D8F4}" type="sibTrans" cxnId="{773F2821-8305-4656-A78F-1E889234C455}">
      <dgm:prSet/>
      <dgm:spPr/>
      <dgm:t>
        <a:bodyPr/>
        <a:lstStyle/>
        <a:p>
          <a:endParaRPr lang="en-US"/>
        </a:p>
      </dgm:t>
    </dgm:pt>
    <dgm:pt modelId="{7ADE76AE-E093-41AF-8797-396F0B9CC780}">
      <dgm:prSet/>
      <dgm:spPr/>
      <dgm:t>
        <a:bodyPr/>
        <a:lstStyle/>
        <a:p>
          <a:r>
            <a:rPr lang="en-GB" b="1"/>
            <a:t>Gwerthuso </a:t>
          </a:r>
          <a:br>
            <a:rPr lang="en-GB" b="1"/>
          </a:br>
          <a:endParaRPr lang="cy-GB"/>
        </a:p>
      </dgm:t>
    </dgm:pt>
    <dgm:pt modelId="{FE275278-4013-41A4-A651-01C096D1A75C}" type="parTrans" cxnId="{E432A6CE-609E-416E-ABB5-1DFB862ED99D}">
      <dgm:prSet/>
      <dgm:spPr/>
      <dgm:t>
        <a:bodyPr/>
        <a:lstStyle/>
        <a:p>
          <a:endParaRPr lang="en-US"/>
        </a:p>
      </dgm:t>
    </dgm:pt>
    <dgm:pt modelId="{0E004B26-628A-4278-89E6-DC64BA42CDBD}" type="sibTrans" cxnId="{E432A6CE-609E-416E-ABB5-1DFB862ED99D}">
      <dgm:prSet/>
      <dgm:spPr/>
      <dgm:t>
        <a:bodyPr/>
        <a:lstStyle/>
        <a:p>
          <a:endParaRPr lang="en-US"/>
        </a:p>
      </dgm:t>
    </dgm:pt>
    <dgm:pt modelId="{0BE6D3EC-04BC-4EDF-B7A1-ABCB7A49DFBF}" type="pres">
      <dgm:prSet presAssocID="{5362F734-CBC4-40C6-ACCA-AEC0C2A4C3CA}" presName="Name0" presStyleCnt="0">
        <dgm:presLayoutVars>
          <dgm:dir/>
          <dgm:animLvl val="lvl"/>
          <dgm:resizeHandles val="exact"/>
        </dgm:presLayoutVars>
      </dgm:prSet>
      <dgm:spPr/>
    </dgm:pt>
    <dgm:pt modelId="{8FD83508-479D-47D1-BBC7-0AE57CC48690}" type="pres">
      <dgm:prSet presAssocID="{902C7105-F5F0-40E6-9A2B-7C1F6F2557D9}" presName="linNode" presStyleCnt="0"/>
      <dgm:spPr/>
    </dgm:pt>
    <dgm:pt modelId="{4CF9DDE2-19EB-4C45-A53D-447727F0F3ED}" type="pres">
      <dgm:prSet presAssocID="{902C7105-F5F0-40E6-9A2B-7C1F6F2557D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BE37841-54C4-4E88-9E62-0B13895CD014}" type="pres">
      <dgm:prSet presAssocID="{902C7105-F5F0-40E6-9A2B-7C1F6F2557D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B74DB09-6948-41D2-A33A-F83C44AE4F09}" type="presOf" srcId="{5362F734-CBC4-40C6-ACCA-AEC0C2A4C3CA}" destId="{0BE6D3EC-04BC-4EDF-B7A1-ABCB7A49DFBF}" srcOrd="0" destOrd="0" presId="urn:microsoft.com/office/officeart/2005/8/layout/vList5"/>
    <dgm:cxn modelId="{455DA20B-BF4B-413D-BECA-F67371C826C3}" srcId="{5362F734-CBC4-40C6-ACCA-AEC0C2A4C3CA}" destId="{902C7105-F5F0-40E6-9A2B-7C1F6F2557D9}" srcOrd="0" destOrd="0" parTransId="{626E29E1-4F7E-4E6D-96C1-CAF72333E865}" sibTransId="{0F4046B7-9629-4CB8-A14D-B259FF9C5D8C}"/>
    <dgm:cxn modelId="{773F2821-8305-4656-A78F-1E889234C455}" srcId="{902C7105-F5F0-40E6-9A2B-7C1F6F2557D9}" destId="{A3E9CD00-46BC-4CFF-9E0B-709FA4DD4CA0}" srcOrd="2" destOrd="0" parTransId="{A758E20E-A091-4CE7-89F5-32CD18CDA9EA}" sibTransId="{1076F6EE-934F-47C7-83A4-0D17DA45D8F4}"/>
    <dgm:cxn modelId="{28BE2842-B36D-4488-A7DD-337DAB1B975C}" srcId="{902C7105-F5F0-40E6-9A2B-7C1F6F2557D9}" destId="{229E6F50-201B-482E-8534-80CF858E51DC}" srcOrd="1" destOrd="0" parTransId="{3AB17299-756A-4B0E-9485-72FAD585E223}" sibTransId="{0FC9B902-33ED-4C61-A863-A9A9F6B2A73E}"/>
    <dgm:cxn modelId="{C7DBDE52-6056-4B8C-8691-BCED0D15AC4A}" type="presOf" srcId="{902C7105-F5F0-40E6-9A2B-7C1F6F2557D9}" destId="{4CF9DDE2-19EB-4C45-A53D-447727F0F3ED}" srcOrd="0" destOrd="0" presId="urn:microsoft.com/office/officeart/2005/8/layout/vList5"/>
    <dgm:cxn modelId="{2C4E5D56-2227-4773-B44F-67D2CD85B123}" type="presOf" srcId="{7ADE76AE-E093-41AF-8797-396F0B9CC780}" destId="{2BE37841-54C4-4E88-9E62-0B13895CD014}" srcOrd="0" destOrd="3" presId="urn:microsoft.com/office/officeart/2005/8/layout/vList5"/>
    <dgm:cxn modelId="{02DBA581-07DD-4929-89C1-17F559BE4DD1}" type="presOf" srcId="{A3E9CD00-46BC-4CFF-9E0B-709FA4DD4CA0}" destId="{2BE37841-54C4-4E88-9E62-0B13895CD014}" srcOrd="0" destOrd="2" presId="urn:microsoft.com/office/officeart/2005/8/layout/vList5"/>
    <dgm:cxn modelId="{113BA5C1-6121-4E69-9308-BCCC305F7D95}" srcId="{902C7105-F5F0-40E6-9A2B-7C1F6F2557D9}" destId="{A0F90670-4078-41D9-BB18-102BF7E582BF}" srcOrd="0" destOrd="0" parTransId="{A7E57C75-91C5-4F75-8392-F2D18746B44A}" sibTransId="{13D93E10-54B1-440D-8892-A3170C58AB89}"/>
    <dgm:cxn modelId="{E432A6CE-609E-416E-ABB5-1DFB862ED99D}" srcId="{902C7105-F5F0-40E6-9A2B-7C1F6F2557D9}" destId="{7ADE76AE-E093-41AF-8797-396F0B9CC780}" srcOrd="3" destOrd="0" parTransId="{FE275278-4013-41A4-A651-01C096D1A75C}" sibTransId="{0E004B26-628A-4278-89E6-DC64BA42CDBD}"/>
    <dgm:cxn modelId="{F73942D0-2955-408F-8174-FDD0E4C277EA}" type="presOf" srcId="{A0F90670-4078-41D9-BB18-102BF7E582BF}" destId="{2BE37841-54C4-4E88-9E62-0B13895CD014}" srcOrd="0" destOrd="0" presId="urn:microsoft.com/office/officeart/2005/8/layout/vList5"/>
    <dgm:cxn modelId="{24D0C3F3-F199-4C52-908B-2851653A19BE}" type="presOf" srcId="{229E6F50-201B-482E-8534-80CF858E51DC}" destId="{2BE37841-54C4-4E88-9E62-0B13895CD014}" srcOrd="0" destOrd="1" presId="urn:microsoft.com/office/officeart/2005/8/layout/vList5"/>
    <dgm:cxn modelId="{F85B001F-2B38-42B2-8A59-D97D7910BE32}" type="presParOf" srcId="{0BE6D3EC-04BC-4EDF-B7A1-ABCB7A49DFBF}" destId="{8FD83508-479D-47D1-BBC7-0AE57CC48690}" srcOrd="0" destOrd="0" presId="urn:microsoft.com/office/officeart/2005/8/layout/vList5"/>
    <dgm:cxn modelId="{768D512C-53F2-42FB-8AB8-2A8493937066}" type="presParOf" srcId="{8FD83508-479D-47D1-BBC7-0AE57CC48690}" destId="{4CF9DDE2-19EB-4C45-A53D-447727F0F3ED}" srcOrd="0" destOrd="0" presId="urn:microsoft.com/office/officeart/2005/8/layout/vList5"/>
    <dgm:cxn modelId="{5D24A7A2-B315-443B-AA69-6426B23FC41F}" type="presParOf" srcId="{8FD83508-479D-47D1-BBC7-0AE57CC48690}" destId="{2BE37841-54C4-4E88-9E62-0B13895CD01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62F734-CBC4-40C6-ACCA-AEC0C2A4C3C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2C7105-F5F0-40E6-9A2B-7C1F6F2557D9}">
      <dgm:prSet/>
      <dgm:spPr/>
      <dgm:t>
        <a:bodyPr/>
        <a:lstStyle/>
        <a:p>
          <a:r>
            <a:rPr lang="en-GB" b="1"/>
            <a:t>Gwers 4 cam</a:t>
          </a:r>
          <a:endParaRPr lang="cy-GB"/>
        </a:p>
      </dgm:t>
    </dgm:pt>
    <dgm:pt modelId="{626E29E1-4F7E-4E6D-96C1-CAF72333E865}" type="parTrans" cxnId="{455DA20B-BF4B-413D-BECA-F67371C826C3}">
      <dgm:prSet/>
      <dgm:spPr/>
      <dgm:t>
        <a:bodyPr/>
        <a:lstStyle/>
        <a:p>
          <a:endParaRPr lang="en-US"/>
        </a:p>
      </dgm:t>
    </dgm:pt>
    <dgm:pt modelId="{0F4046B7-9629-4CB8-A14D-B259FF9C5D8C}" type="sibTrans" cxnId="{455DA20B-BF4B-413D-BECA-F67371C826C3}">
      <dgm:prSet/>
      <dgm:spPr/>
      <dgm:t>
        <a:bodyPr/>
        <a:lstStyle/>
        <a:p>
          <a:endParaRPr lang="en-US"/>
        </a:p>
      </dgm:t>
    </dgm:pt>
    <dgm:pt modelId="{A0F90670-4078-41D9-BB18-102BF7E582BF}">
      <dgm:prSet/>
      <dgm:spPr/>
      <dgm:t>
        <a:bodyPr/>
        <a:lstStyle/>
        <a:p>
          <a:r>
            <a:rPr lang="en-GB" b="1" dirty="0" err="1"/>
            <a:t>Tasg</a:t>
          </a:r>
          <a:r>
            <a:rPr lang="en-GB" b="1" dirty="0"/>
            <a:t> </a:t>
          </a:r>
          <a:r>
            <a:rPr lang="en-GB" b="1" dirty="0" err="1"/>
            <a:t>gychwynnol</a:t>
          </a:r>
          <a:r>
            <a:rPr lang="en-GB" b="1" dirty="0"/>
            <a:t>/starter</a:t>
          </a:r>
          <a:endParaRPr lang="cy-GB" dirty="0"/>
        </a:p>
      </dgm:t>
    </dgm:pt>
    <dgm:pt modelId="{A7E57C75-91C5-4F75-8392-F2D18746B44A}" type="parTrans" cxnId="{113BA5C1-6121-4E69-9308-BCCC305F7D95}">
      <dgm:prSet/>
      <dgm:spPr/>
      <dgm:t>
        <a:bodyPr/>
        <a:lstStyle/>
        <a:p>
          <a:endParaRPr lang="en-US"/>
        </a:p>
      </dgm:t>
    </dgm:pt>
    <dgm:pt modelId="{13D93E10-54B1-440D-8892-A3170C58AB89}" type="sibTrans" cxnId="{113BA5C1-6121-4E69-9308-BCCC305F7D95}">
      <dgm:prSet/>
      <dgm:spPr/>
      <dgm:t>
        <a:bodyPr/>
        <a:lstStyle/>
        <a:p>
          <a:endParaRPr lang="en-US"/>
        </a:p>
      </dgm:t>
    </dgm:pt>
    <dgm:pt modelId="{229E6F50-201B-482E-8534-80CF858E51DC}">
      <dgm:prSet/>
      <dgm:spPr/>
      <dgm:t>
        <a:bodyPr/>
        <a:lstStyle/>
        <a:p>
          <a:r>
            <a:rPr lang="en-GB" b="1" dirty="0" err="1"/>
            <a:t>Cyflwyniad</a:t>
          </a:r>
          <a:r>
            <a:rPr lang="en-GB" b="1" dirty="0"/>
            <a:t> </a:t>
          </a:r>
          <a:r>
            <a:rPr lang="en-GB" b="1" dirty="0" err="1"/>
            <a:t>athro</a:t>
          </a:r>
          <a:endParaRPr lang="cy-GB" dirty="0"/>
        </a:p>
      </dgm:t>
    </dgm:pt>
    <dgm:pt modelId="{3AB17299-756A-4B0E-9485-72FAD585E223}" type="parTrans" cxnId="{28BE2842-B36D-4488-A7DD-337DAB1B975C}">
      <dgm:prSet/>
      <dgm:spPr/>
      <dgm:t>
        <a:bodyPr/>
        <a:lstStyle/>
        <a:p>
          <a:endParaRPr lang="en-US"/>
        </a:p>
      </dgm:t>
    </dgm:pt>
    <dgm:pt modelId="{0FC9B902-33ED-4C61-A863-A9A9F6B2A73E}" type="sibTrans" cxnId="{28BE2842-B36D-4488-A7DD-337DAB1B975C}">
      <dgm:prSet/>
      <dgm:spPr/>
      <dgm:t>
        <a:bodyPr/>
        <a:lstStyle/>
        <a:p>
          <a:endParaRPr lang="en-US"/>
        </a:p>
      </dgm:t>
    </dgm:pt>
    <dgm:pt modelId="{A3E9CD00-46BC-4CFF-9E0B-709FA4DD4CA0}">
      <dgm:prSet/>
      <dgm:spPr/>
      <dgm:t>
        <a:bodyPr/>
        <a:lstStyle/>
        <a:p>
          <a:r>
            <a:rPr lang="en-GB" b="1" dirty="0" err="1"/>
            <a:t>Gweithgareddau</a:t>
          </a:r>
          <a:r>
            <a:rPr lang="en-GB" b="1" dirty="0"/>
            <a:t> </a:t>
          </a:r>
          <a:r>
            <a:rPr lang="en-GB" b="1" dirty="0" err="1"/>
            <a:t>i</a:t>
          </a:r>
          <a:r>
            <a:rPr lang="en-GB" b="1" dirty="0"/>
            <a:t> </a:t>
          </a:r>
          <a:r>
            <a:rPr lang="en-GB" b="1" dirty="0" err="1"/>
            <a:t>ddisgyblion</a:t>
          </a:r>
          <a:endParaRPr lang="cy-GB" dirty="0"/>
        </a:p>
      </dgm:t>
    </dgm:pt>
    <dgm:pt modelId="{A758E20E-A091-4CE7-89F5-32CD18CDA9EA}" type="parTrans" cxnId="{773F2821-8305-4656-A78F-1E889234C455}">
      <dgm:prSet/>
      <dgm:spPr/>
      <dgm:t>
        <a:bodyPr/>
        <a:lstStyle/>
        <a:p>
          <a:endParaRPr lang="en-US"/>
        </a:p>
      </dgm:t>
    </dgm:pt>
    <dgm:pt modelId="{1076F6EE-934F-47C7-83A4-0D17DA45D8F4}" type="sibTrans" cxnId="{773F2821-8305-4656-A78F-1E889234C455}">
      <dgm:prSet/>
      <dgm:spPr/>
      <dgm:t>
        <a:bodyPr/>
        <a:lstStyle/>
        <a:p>
          <a:endParaRPr lang="en-US"/>
        </a:p>
      </dgm:t>
    </dgm:pt>
    <dgm:pt modelId="{7ADE76AE-E093-41AF-8797-396F0B9CC780}">
      <dgm:prSet/>
      <dgm:spPr/>
      <dgm:t>
        <a:bodyPr/>
        <a:lstStyle/>
        <a:p>
          <a:r>
            <a:rPr lang="en-GB" b="1" dirty="0" err="1"/>
            <a:t>Diweddglo</a:t>
          </a:r>
          <a:r>
            <a:rPr lang="en-GB" b="1" dirty="0"/>
            <a:t>/plenary </a:t>
          </a:r>
          <a:br>
            <a:rPr lang="en-GB" b="1" dirty="0"/>
          </a:br>
          <a:endParaRPr lang="cy-GB" dirty="0"/>
        </a:p>
      </dgm:t>
    </dgm:pt>
    <dgm:pt modelId="{FE275278-4013-41A4-A651-01C096D1A75C}" type="parTrans" cxnId="{E432A6CE-609E-416E-ABB5-1DFB862ED99D}">
      <dgm:prSet/>
      <dgm:spPr/>
      <dgm:t>
        <a:bodyPr/>
        <a:lstStyle/>
        <a:p>
          <a:endParaRPr lang="en-US"/>
        </a:p>
      </dgm:t>
    </dgm:pt>
    <dgm:pt modelId="{0E004B26-628A-4278-89E6-DC64BA42CDBD}" type="sibTrans" cxnId="{E432A6CE-609E-416E-ABB5-1DFB862ED99D}">
      <dgm:prSet/>
      <dgm:spPr/>
      <dgm:t>
        <a:bodyPr/>
        <a:lstStyle/>
        <a:p>
          <a:endParaRPr lang="en-US"/>
        </a:p>
      </dgm:t>
    </dgm:pt>
    <dgm:pt modelId="{0BE6D3EC-04BC-4EDF-B7A1-ABCB7A49DFBF}" type="pres">
      <dgm:prSet presAssocID="{5362F734-CBC4-40C6-ACCA-AEC0C2A4C3CA}" presName="Name0" presStyleCnt="0">
        <dgm:presLayoutVars>
          <dgm:dir/>
          <dgm:animLvl val="lvl"/>
          <dgm:resizeHandles val="exact"/>
        </dgm:presLayoutVars>
      </dgm:prSet>
      <dgm:spPr/>
    </dgm:pt>
    <dgm:pt modelId="{8FD83508-479D-47D1-BBC7-0AE57CC48690}" type="pres">
      <dgm:prSet presAssocID="{902C7105-F5F0-40E6-9A2B-7C1F6F2557D9}" presName="linNode" presStyleCnt="0"/>
      <dgm:spPr/>
    </dgm:pt>
    <dgm:pt modelId="{4CF9DDE2-19EB-4C45-A53D-447727F0F3ED}" type="pres">
      <dgm:prSet presAssocID="{902C7105-F5F0-40E6-9A2B-7C1F6F2557D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BE37841-54C4-4E88-9E62-0B13895CD014}" type="pres">
      <dgm:prSet presAssocID="{902C7105-F5F0-40E6-9A2B-7C1F6F2557D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B74DB09-6948-41D2-A33A-F83C44AE4F09}" type="presOf" srcId="{5362F734-CBC4-40C6-ACCA-AEC0C2A4C3CA}" destId="{0BE6D3EC-04BC-4EDF-B7A1-ABCB7A49DFBF}" srcOrd="0" destOrd="0" presId="urn:microsoft.com/office/officeart/2005/8/layout/vList5"/>
    <dgm:cxn modelId="{455DA20B-BF4B-413D-BECA-F67371C826C3}" srcId="{5362F734-CBC4-40C6-ACCA-AEC0C2A4C3CA}" destId="{902C7105-F5F0-40E6-9A2B-7C1F6F2557D9}" srcOrd="0" destOrd="0" parTransId="{626E29E1-4F7E-4E6D-96C1-CAF72333E865}" sibTransId="{0F4046B7-9629-4CB8-A14D-B259FF9C5D8C}"/>
    <dgm:cxn modelId="{773F2821-8305-4656-A78F-1E889234C455}" srcId="{902C7105-F5F0-40E6-9A2B-7C1F6F2557D9}" destId="{A3E9CD00-46BC-4CFF-9E0B-709FA4DD4CA0}" srcOrd="2" destOrd="0" parTransId="{A758E20E-A091-4CE7-89F5-32CD18CDA9EA}" sibTransId="{1076F6EE-934F-47C7-83A4-0D17DA45D8F4}"/>
    <dgm:cxn modelId="{28BE2842-B36D-4488-A7DD-337DAB1B975C}" srcId="{902C7105-F5F0-40E6-9A2B-7C1F6F2557D9}" destId="{229E6F50-201B-482E-8534-80CF858E51DC}" srcOrd="1" destOrd="0" parTransId="{3AB17299-756A-4B0E-9485-72FAD585E223}" sibTransId="{0FC9B902-33ED-4C61-A863-A9A9F6B2A73E}"/>
    <dgm:cxn modelId="{C7DBDE52-6056-4B8C-8691-BCED0D15AC4A}" type="presOf" srcId="{902C7105-F5F0-40E6-9A2B-7C1F6F2557D9}" destId="{4CF9DDE2-19EB-4C45-A53D-447727F0F3ED}" srcOrd="0" destOrd="0" presId="urn:microsoft.com/office/officeart/2005/8/layout/vList5"/>
    <dgm:cxn modelId="{2C4E5D56-2227-4773-B44F-67D2CD85B123}" type="presOf" srcId="{7ADE76AE-E093-41AF-8797-396F0B9CC780}" destId="{2BE37841-54C4-4E88-9E62-0B13895CD014}" srcOrd="0" destOrd="3" presId="urn:microsoft.com/office/officeart/2005/8/layout/vList5"/>
    <dgm:cxn modelId="{02DBA581-07DD-4929-89C1-17F559BE4DD1}" type="presOf" srcId="{A3E9CD00-46BC-4CFF-9E0B-709FA4DD4CA0}" destId="{2BE37841-54C4-4E88-9E62-0B13895CD014}" srcOrd="0" destOrd="2" presId="urn:microsoft.com/office/officeart/2005/8/layout/vList5"/>
    <dgm:cxn modelId="{113BA5C1-6121-4E69-9308-BCCC305F7D95}" srcId="{902C7105-F5F0-40E6-9A2B-7C1F6F2557D9}" destId="{A0F90670-4078-41D9-BB18-102BF7E582BF}" srcOrd="0" destOrd="0" parTransId="{A7E57C75-91C5-4F75-8392-F2D18746B44A}" sibTransId="{13D93E10-54B1-440D-8892-A3170C58AB89}"/>
    <dgm:cxn modelId="{E432A6CE-609E-416E-ABB5-1DFB862ED99D}" srcId="{902C7105-F5F0-40E6-9A2B-7C1F6F2557D9}" destId="{7ADE76AE-E093-41AF-8797-396F0B9CC780}" srcOrd="3" destOrd="0" parTransId="{FE275278-4013-41A4-A651-01C096D1A75C}" sibTransId="{0E004B26-628A-4278-89E6-DC64BA42CDBD}"/>
    <dgm:cxn modelId="{F73942D0-2955-408F-8174-FDD0E4C277EA}" type="presOf" srcId="{A0F90670-4078-41D9-BB18-102BF7E582BF}" destId="{2BE37841-54C4-4E88-9E62-0B13895CD014}" srcOrd="0" destOrd="0" presId="urn:microsoft.com/office/officeart/2005/8/layout/vList5"/>
    <dgm:cxn modelId="{24D0C3F3-F199-4C52-908B-2851653A19BE}" type="presOf" srcId="{229E6F50-201B-482E-8534-80CF858E51DC}" destId="{2BE37841-54C4-4E88-9E62-0B13895CD014}" srcOrd="0" destOrd="1" presId="urn:microsoft.com/office/officeart/2005/8/layout/vList5"/>
    <dgm:cxn modelId="{F85B001F-2B38-42B2-8A59-D97D7910BE32}" type="presParOf" srcId="{0BE6D3EC-04BC-4EDF-B7A1-ABCB7A49DFBF}" destId="{8FD83508-479D-47D1-BBC7-0AE57CC48690}" srcOrd="0" destOrd="0" presId="urn:microsoft.com/office/officeart/2005/8/layout/vList5"/>
    <dgm:cxn modelId="{768D512C-53F2-42FB-8AB8-2A8493937066}" type="presParOf" srcId="{8FD83508-479D-47D1-BBC7-0AE57CC48690}" destId="{4CF9DDE2-19EB-4C45-A53D-447727F0F3ED}" srcOrd="0" destOrd="0" presId="urn:microsoft.com/office/officeart/2005/8/layout/vList5"/>
    <dgm:cxn modelId="{5D24A7A2-B315-443B-AA69-6426B23FC41F}" type="presParOf" srcId="{8FD83508-479D-47D1-BBC7-0AE57CC48690}" destId="{2BE37841-54C4-4E88-9E62-0B13895CD01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62F734-CBC4-40C6-ACCA-AEC0C2A4C3C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2C7105-F5F0-40E6-9A2B-7C1F6F2557D9}">
      <dgm:prSet/>
      <dgm:spPr/>
      <dgm:t>
        <a:bodyPr/>
        <a:lstStyle/>
        <a:p>
          <a:r>
            <a:rPr lang="en-GB" b="1"/>
            <a:t>Gwers 4 cam</a:t>
          </a:r>
          <a:endParaRPr lang="cy-GB"/>
        </a:p>
      </dgm:t>
    </dgm:pt>
    <dgm:pt modelId="{626E29E1-4F7E-4E6D-96C1-CAF72333E865}" type="parTrans" cxnId="{455DA20B-BF4B-413D-BECA-F67371C826C3}">
      <dgm:prSet/>
      <dgm:spPr/>
      <dgm:t>
        <a:bodyPr/>
        <a:lstStyle/>
        <a:p>
          <a:endParaRPr lang="en-US"/>
        </a:p>
      </dgm:t>
    </dgm:pt>
    <dgm:pt modelId="{0F4046B7-9629-4CB8-A14D-B259FF9C5D8C}" type="sibTrans" cxnId="{455DA20B-BF4B-413D-BECA-F67371C826C3}">
      <dgm:prSet/>
      <dgm:spPr/>
      <dgm:t>
        <a:bodyPr/>
        <a:lstStyle/>
        <a:p>
          <a:endParaRPr lang="en-US"/>
        </a:p>
      </dgm:t>
    </dgm:pt>
    <dgm:pt modelId="{A0F90670-4078-41D9-BB18-102BF7E582BF}">
      <dgm:prSet/>
      <dgm:spPr/>
      <dgm:t>
        <a:bodyPr/>
        <a:lstStyle/>
        <a:p>
          <a:r>
            <a:rPr lang="en-GB" b="1" dirty="0" err="1"/>
            <a:t>Tasg</a:t>
          </a:r>
          <a:r>
            <a:rPr lang="en-GB" b="1" dirty="0"/>
            <a:t> </a:t>
          </a:r>
          <a:r>
            <a:rPr lang="en-GB" b="1" dirty="0" err="1"/>
            <a:t>gychwynnol</a:t>
          </a:r>
          <a:r>
            <a:rPr lang="en-GB" b="1" dirty="0"/>
            <a:t>/starter</a:t>
          </a:r>
          <a:endParaRPr lang="cy-GB" dirty="0"/>
        </a:p>
      </dgm:t>
    </dgm:pt>
    <dgm:pt modelId="{A7E57C75-91C5-4F75-8392-F2D18746B44A}" type="parTrans" cxnId="{113BA5C1-6121-4E69-9308-BCCC305F7D95}">
      <dgm:prSet/>
      <dgm:spPr/>
      <dgm:t>
        <a:bodyPr/>
        <a:lstStyle/>
        <a:p>
          <a:endParaRPr lang="en-US"/>
        </a:p>
      </dgm:t>
    </dgm:pt>
    <dgm:pt modelId="{13D93E10-54B1-440D-8892-A3170C58AB89}" type="sibTrans" cxnId="{113BA5C1-6121-4E69-9308-BCCC305F7D95}">
      <dgm:prSet/>
      <dgm:spPr/>
      <dgm:t>
        <a:bodyPr/>
        <a:lstStyle/>
        <a:p>
          <a:endParaRPr lang="en-US"/>
        </a:p>
      </dgm:t>
    </dgm:pt>
    <dgm:pt modelId="{229E6F50-201B-482E-8534-80CF858E51DC}">
      <dgm:prSet/>
      <dgm:spPr/>
      <dgm:t>
        <a:bodyPr/>
        <a:lstStyle/>
        <a:p>
          <a:r>
            <a:rPr lang="en-GB" b="1" dirty="0" err="1"/>
            <a:t>Cyflwyniad</a:t>
          </a:r>
          <a:r>
            <a:rPr lang="en-GB" b="1" dirty="0"/>
            <a:t> </a:t>
          </a:r>
          <a:r>
            <a:rPr lang="en-GB" b="1" dirty="0" err="1"/>
            <a:t>athro</a:t>
          </a:r>
          <a:endParaRPr lang="cy-GB" dirty="0"/>
        </a:p>
      </dgm:t>
    </dgm:pt>
    <dgm:pt modelId="{3AB17299-756A-4B0E-9485-72FAD585E223}" type="parTrans" cxnId="{28BE2842-B36D-4488-A7DD-337DAB1B975C}">
      <dgm:prSet/>
      <dgm:spPr/>
      <dgm:t>
        <a:bodyPr/>
        <a:lstStyle/>
        <a:p>
          <a:endParaRPr lang="en-US"/>
        </a:p>
      </dgm:t>
    </dgm:pt>
    <dgm:pt modelId="{0FC9B902-33ED-4C61-A863-A9A9F6B2A73E}" type="sibTrans" cxnId="{28BE2842-B36D-4488-A7DD-337DAB1B975C}">
      <dgm:prSet/>
      <dgm:spPr/>
      <dgm:t>
        <a:bodyPr/>
        <a:lstStyle/>
        <a:p>
          <a:endParaRPr lang="en-US"/>
        </a:p>
      </dgm:t>
    </dgm:pt>
    <dgm:pt modelId="{A3E9CD00-46BC-4CFF-9E0B-709FA4DD4CA0}">
      <dgm:prSet/>
      <dgm:spPr/>
      <dgm:t>
        <a:bodyPr/>
        <a:lstStyle/>
        <a:p>
          <a:r>
            <a:rPr lang="en-GB" b="1" dirty="0" err="1"/>
            <a:t>Gweithgareddau</a:t>
          </a:r>
          <a:r>
            <a:rPr lang="en-GB" b="1" dirty="0"/>
            <a:t> </a:t>
          </a:r>
          <a:r>
            <a:rPr lang="en-GB" b="1" dirty="0" err="1"/>
            <a:t>i</a:t>
          </a:r>
          <a:r>
            <a:rPr lang="en-GB" b="1" dirty="0"/>
            <a:t> </a:t>
          </a:r>
          <a:r>
            <a:rPr lang="en-GB" b="1" dirty="0" err="1"/>
            <a:t>ddisgyblion</a:t>
          </a:r>
          <a:endParaRPr lang="cy-GB" dirty="0"/>
        </a:p>
      </dgm:t>
    </dgm:pt>
    <dgm:pt modelId="{A758E20E-A091-4CE7-89F5-32CD18CDA9EA}" type="parTrans" cxnId="{773F2821-8305-4656-A78F-1E889234C455}">
      <dgm:prSet/>
      <dgm:spPr/>
      <dgm:t>
        <a:bodyPr/>
        <a:lstStyle/>
        <a:p>
          <a:endParaRPr lang="en-US"/>
        </a:p>
      </dgm:t>
    </dgm:pt>
    <dgm:pt modelId="{1076F6EE-934F-47C7-83A4-0D17DA45D8F4}" type="sibTrans" cxnId="{773F2821-8305-4656-A78F-1E889234C455}">
      <dgm:prSet/>
      <dgm:spPr/>
      <dgm:t>
        <a:bodyPr/>
        <a:lstStyle/>
        <a:p>
          <a:endParaRPr lang="en-US"/>
        </a:p>
      </dgm:t>
    </dgm:pt>
    <dgm:pt modelId="{7ADE76AE-E093-41AF-8797-396F0B9CC780}">
      <dgm:prSet/>
      <dgm:spPr/>
      <dgm:t>
        <a:bodyPr/>
        <a:lstStyle/>
        <a:p>
          <a:r>
            <a:rPr lang="en-GB" b="1" dirty="0" err="1"/>
            <a:t>Diweddglo</a:t>
          </a:r>
          <a:r>
            <a:rPr lang="en-GB" b="1" dirty="0"/>
            <a:t>/plenary </a:t>
          </a:r>
          <a:br>
            <a:rPr lang="en-GB" b="1" dirty="0"/>
          </a:br>
          <a:endParaRPr lang="cy-GB" dirty="0"/>
        </a:p>
      </dgm:t>
    </dgm:pt>
    <dgm:pt modelId="{FE275278-4013-41A4-A651-01C096D1A75C}" type="parTrans" cxnId="{E432A6CE-609E-416E-ABB5-1DFB862ED99D}">
      <dgm:prSet/>
      <dgm:spPr/>
      <dgm:t>
        <a:bodyPr/>
        <a:lstStyle/>
        <a:p>
          <a:endParaRPr lang="en-US"/>
        </a:p>
      </dgm:t>
    </dgm:pt>
    <dgm:pt modelId="{0E004B26-628A-4278-89E6-DC64BA42CDBD}" type="sibTrans" cxnId="{E432A6CE-609E-416E-ABB5-1DFB862ED99D}">
      <dgm:prSet/>
      <dgm:spPr/>
      <dgm:t>
        <a:bodyPr/>
        <a:lstStyle/>
        <a:p>
          <a:endParaRPr lang="en-US"/>
        </a:p>
      </dgm:t>
    </dgm:pt>
    <dgm:pt modelId="{0BE6D3EC-04BC-4EDF-B7A1-ABCB7A49DFBF}" type="pres">
      <dgm:prSet presAssocID="{5362F734-CBC4-40C6-ACCA-AEC0C2A4C3CA}" presName="Name0" presStyleCnt="0">
        <dgm:presLayoutVars>
          <dgm:dir/>
          <dgm:animLvl val="lvl"/>
          <dgm:resizeHandles val="exact"/>
        </dgm:presLayoutVars>
      </dgm:prSet>
      <dgm:spPr/>
    </dgm:pt>
    <dgm:pt modelId="{8FD83508-479D-47D1-BBC7-0AE57CC48690}" type="pres">
      <dgm:prSet presAssocID="{902C7105-F5F0-40E6-9A2B-7C1F6F2557D9}" presName="linNode" presStyleCnt="0"/>
      <dgm:spPr/>
    </dgm:pt>
    <dgm:pt modelId="{4CF9DDE2-19EB-4C45-A53D-447727F0F3ED}" type="pres">
      <dgm:prSet presAssocID="{902C7105-F5F0-40E6-9A2B-7C1F6F2557D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BE37841-54C4-4E88-9E62-0B13895CD014}" type="pres">
      <dgm:prSet presAssocID="{902C7105-F5F0-40E6-9A2B-7C1F6F2557D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B74DB09-6948-41D2-A33A-F83C44AE4F09}" type="presOf" srcId="{5362F734-CBC4-40C6-ACCA-AEC0C2A4C3CA}" destId="{0BE6D3EC-04BC-4EDF-B7A1-ABCB7A49DFBF}" srcOrd="0" destOrd="0" presId="urn:microsoft.com/office/officeart/2005/8/layout/vList5"/>
    <dgm:cxn modelId="{455DA20B-BF4B-413D-BECA-F67371C826C3}" srcId="{5362F734-CBC4-40C6-ACCA-AEC0C2A4C3CA}" destId="{902C7105-F5F0-40E6-9A2B-7C1F6F2557D9}" srcOrd="0" destOrd="0" parTransId="{626E29E1-4F7E-4E6D-96C1-CAF72333E865}" sibTransId="{0F4046B7-9629-4CB8-A14D-B259FF9C5D8C}"/>
    <dgm:cxn modelId="{773F2821-8305-4656-A78F-1E889234C455}" srcId="{902C7105-F5F0-40E6-9A2B-7C1F6F2557D9}" destId="{A3E9CD00-46BC-4CFF-9E0B-709FA4DD4CA0}" srcOrd="2" destOrd="0" parTransId="{A758E20E-A091-4CE7-89F5-32CD18CDA9EA}" sibTransId="{1076F6EE-934F-47C7-83A4-0D17DA45D8F4}"/>
    <dgm:cxn modelId="{28BE2842-B36D-4488-A7DD-337DAB1B975C}" srcId="{902C7105-F5F0-40E6-9A2B-7C1F6F2557D9}" destId="{229E6F50-201B-482E-8534-80CF858E51DC}" srcOrd="1" destOrd="0" parTransId="{3AB17299-756A-4B0E-9485-72FAD585E223}" sibTransId="{0FC9B902-33ED-4C61-A863-A9A9F6B2A73E}"/>
    <dgm:cxn modelId="{C7DBDE52-6056-4B8C-8691-BCED0D15AC4A}" type="presOf" srcId="{902C7105-F5F0-40E6-9A2B-7C1F6F2557D9}" destId="{4CF9DDE2-19EB-4C45-A53D-447727F0F3ED}" srcOrd="0" destOrd="0" presId="urn:microsoft.com/office/officeart/2005/8/layout/vList5"/>
    <dgm:cxn modelId="{2C4E5D56-2227-4773-B44F-67D2CD85B123}" type="presOf" srcId="{7ADE76AE-E093-41AF-8797-396F0B9CC780}" destId="{2BE37841-54C4-4E88-9E62-0B13895CD014}" srcOrd="0" destOrd="3" presId="urn:microsoft.com/office/officeart/2005/8/layout/vList5"/>
    <dgm:cxn modelId="{02DBA581-07DD-4929-89C1-17F559BE4DD1}" type="presOf" srcId="{A3E9CD00-46BC-4CFF-9E0B-709FA4DD4CA0}" destId="{2BE37841-54C4-4E88-9E62-0B13895CD014}" srcOrd="0" destOrd="2" presId="urn:microsoft.com/office/officeart/2005/8/layout/vList5"/>
    <dgm:cxn modelId="{113BA5C1-6121-4E69-9308-BCCC305F7D95}" srcId="{902C7105-F5F0-40E6-9A2B-7C1F6F2557D9}" destId="{A0F90670-4078-41D9-BB18-102BF7E582BF}" srcOrd="0" destOrd="0" parTransId="{A7E57C75-91C5-4F75-8392-F2D18746B44A}" sibTransId="{13D93E10-54B1-440D-8892-A3170C58AB89}"/>
    <dgm:cxn modelId="{E432A6CE-609E-416E-ABB5-1DFB862ED99D}" srcId="{902C7105-F5F0-40E6-9A2B-7C1F6F2557D9}" destId="{7ADE76AE-E093-41AF-8797-396F0B9CC780}" srcOrd="3" destOrd="0" parTransId="{FE275278-4013-41A4-A651-01C096D1A75C}" sibTransId="{0E004B26-628A-4278-89E6-DC64BA42CDBD}"/>
    <dgm:cxn modelId="{F73942D0-2955-408F-8174-FDD0E4C277EA}" type="presOf" srcId="{A0F90670-4078-41D9-BB18-102BF7E582BF}" destId="{2BE37841-54C4-4E88-9E62-0B13895CD014}" srcOrd="0" destOrd="0" presId="urn:microsoft.com/office/officeart/2005/8/layout/vList5"/>
    <dgm:cxn modelId="{24D0C3F3-F199-4C52-908B-2851653A19BE}" type="presOf" srcId="{229E6F50-201B-482E-8534-80CF858E51DC}" destId="{2BE37841-54C4-4E88-9E62-0B13895CD014}" srcOrd="0" destOrd="1" presId="urn:microsoft.com/office/officeart/2005/8/layout/vList5"/>
    <dgm:cxn modelId="{F85B001F-2B38-42B2-8A59-D97D7910BE32}" type="presParOf" srcId="{0BE6D3EC-04BC-4EDF-B7A1-ABCB7A49DFBF}" destId="{8FD83508-479D-47D1-BBC7-0AE57CC48690}" srcOrd="0" destOrd="0" presId="urn:microsoft.com/office/officeart/2005/8/layout/vList5"/>
    <dgm:cxn modelId="{768D512C-53F2-42FB-8AB8-2A8493937066}" type="presParOf" srcId="{8FD83508-479D-47D1-BBC7-0AE57CC48690}" destId="{4CF9DDE2-19EB-4C45-A53D-447727F0F3ED}" srcOrd="0" destOrd="0" presId="urn:microsoft.com/office/officeart/2005/8/layout/vList5"/>
    <dgm:cxn modelId="{5D24A7A2-B315-443B-AA69-6426B23FC41F}" type="presParOf" srcId="{8FD83508-479D-47D1-BBC7-0AE57CC48690}" destId="{2BE37841-54C4-4E88-9E62-0B13895CD01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62F734-CBC4-40C6-ACCA-AEC0C2A4C3C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2C7105-F5F0-40E6-9A2B-7C1F6F2557D9}">
      <dgm:prSet/>
      <dgm:spPr/>
      <dgm:t>
        <a:bodyPr/>
        <a:lstStyle/>
        <a:p>
          <a:r>
            <a:rPr lang="en-GB" b="1" dirty="0" err="1"/>
            <a:t>Gwers</a:t>
          </a:r>
          <a:r>
            <a:rPr lang="en-GB" b="1" dirty="0"/>
            <a:t> 6 cam</a:t>
          </a:r>
          <a:endParaRPr lang="cy-GB" dirty="0"/>
        </a:p>
      </dgm:t>
    </dgm:pt>
    <dgm:pt modelId="{626E29E1-4F7E-4E6D-96C1-CAF72333E865}" type="parTrans" cxnId="{455DA20B-BF4B-413D-BECA-F67371C826C3}">
      <dgm:prSet/>
      <dgm:spPr/>
      <dgm:t>
        <a:bodyPr/>
        <a:lstStyle/>
        <a:p>
          <a:endParaRPr lang="en-US"/>
        </a:p>
      </dgm:t>
    </dgm:pt>
    <dgm:pt modelId="{0F4046B7-9629-4CB8-A14D-B259FF9C5D8C}" type="sibTrans" cxnId="{455DA20B-BF4B-413D-BECA-F67371C826C3}">
      <dgm:prSet/>
      <dgm:spPr/>
      <dgm:t>
        <a:bodyPr/>
        <a:lstStyle/>
        <a:p>
          <a:endParaRPr lang="en-US"/>
        </a:p>
      </dgm:t>
    </dgm:pt>
    <dgm:pt modelId="{A0F90670-4078-41D9-BB18-102BF7E582BF}">
      <dgm:prSet custT="1"/>
      <dgm:spPr/>
      <dgm:t>
        <a:bodyPr/>
        <a:lstStyle/>
        <a:p>
          <a:r>
            <a:rPr lang="en-GB" sz="2400" b="1" dirty="0" err="1"/>
            <a:t>Tasg</a:t>
          </a:r>
          <a:r>
            <a:rPr lang="en-GB" sz="2400" b="1" dirty="0"/>
            <a:t> </a:t>
          </a:r>
          <a:r>
            <a:rPr lang="en-GB" sz="2400" b="1" dirty="0" err="1"/>
            <a:t>gychwynnol</a:t>
          </a:r>
          <a:r>
            <a:rPr lang="en-GB" sz="2400" b="1" dirty="0"/>
            <a:t>/starter</a:t>
          </a:r>
          <a:endParaRPr lang="cy-GB" sz="2400" dirty="0"/>
        </a:p>
      </dgm:t>
    </dgm:pt>
    <dgm:pt modelId="{A7E57C75-91C5-4F75-8392-F2D18746B44A}" type="parTrans" cxnId="{113BA5C1-6121-4E69-9308-BCCC305F7D95}">
      <dgm:prSet/>
      <dgm:spPr/>
      <dgm:t>
        <a:bodyPr/>
        <a:lstStyle/>
        <a:p>
          <a:endParaRPr lang="en-US"/>
        </a:p>
      </dgm:t>
    </dgm:pt>
    <dgm:pt modelId="{13D93E10-54B1-440D-8892-A3170C58AB89}" type="sibTrans" cxnId="{113BA5C1-6121-4E69-9308-BCCC305F7D95}">
      <dgm:prSet/>
      <dgm:spPr/>
      <dgm:t>
        <a:bodyPr/>
        <a:lstStyle/>
        <a:p>
          <a:endParaRPr lang="en-US"/>
        </a:p>
      </dgm:t>
    </dgm:pt>
    <dgm:pt modelId="{229E6F50-201B-482E-8534-80CF858E51DC}">
      <dgm:prSet custT="1"/>
      <dgm:spPr/>
      <dgm:t>
        <a:bodyPr/>
        <a:lstStyle/>
        <a:p>
          <a:r>
            <a:rPr lang="en-GB" sz="2400" b="1" dirty="0" err="1"/>
            <a:t>Cyflwyniad</a:t>
          </a:r>
          <a:r>
            <a:rPr lang="en-GB" sz="2400" b="1" dirty="0"/>
            <a:t> </a:t>
          </a:r>
          <a:r>
            <a:rPr lang="en-GB" sz="2400" b="1" dirty="0" err="1"/>
            <a:t>athro</a:t>
          </a:r>
          <a:endParaRPr lang="cy-GB" sz="2400" dirty="0"/>
        </a:p>
      </dgm:t>
    </dgm:pt>
    <dgm:pt modelId="{3AB17299-756A-4B0E-9485-72FAD585E223}" type="parTrans" cxnId="{28BE2842-B36D-4488-A7DD-337DAB1B975C}">
      <dgm:prSet/>
      <dgm:spPr/>
      <dgm:t>
        <a:bodyPr/>
        <a:lstStyle/>
        <a:p>
          <a:endParaRPr lang="en-US"/>
        </a:p>
      </dgm:t>
    </dgm:pt>
    <dgm:pt modelId="{0FC9B902-33ED-4C61-A863-A9A9F6B2A73E}" type="sibTrans" cxnId="{28BE2842-B36D-4488-A7DD-337DAB1B975C}">
      <dgm:prSet/>
      <dgm:spPr/>
      <dgm:t>
        <a:bodyPr/>
        <a:lstStyle/>
        <a:p>
          <a:endParaRPr lang="en-US"/>
        </a:p>
      </dgm:t>
    </dgm:pt>
    <dgm:pt modelId="{A3E9CD00-46BC-4CFF-9E0B-709FA4DD4CA0}">
      <dgm:prSet custT="1"/>
      <dgm:spPr/>
      <dgm:t>
        <a:bodyPr/>
        <a:lstStyle/>
        <a:p>
          <a:r>
            <a:rPr lang="en-GB" sz="2400" b="1" dirty="0" err="1"/>
            <a:t>Gweithgareddau</a:t>
          </a:r>
          <a:r>
            <a:rPr lang="en-GB" sz="2400" b="1" dirty="0"/>
            <a:t> </a:t>
          </a:r>
          <a:r>
            <a:rPr lang="en-GB" sz="2400" b="1" dirty="0" err="1"/>
            <a:t>i</a:t>
          </a:r>
          <a:r>
            <a:rPr lang="en-GB" sz="2400" b="1" dirty="0"/>
            <a:t> </a:t>
          </a:r>
          <a:r>
            <a:rPr lang="en-GB" sz="2400" b="1" dirty="0" err="1"/>
            <a:t>ddisgyblion</a:t>
          </a:r>
          <a:endParaRPr lang="cy-GB" sz="2400" dirty="0"/>
        </a:p>
      </dgm:t>
    </dgm:pt>
    <dgm:pt modelId="{A758E20E-A091-4CE7-89F5-32CD18CDA9EA}" type="parTrans" cxnId="{773F2821-8305-4656-A78F-1E889234C455}">
      <dgm:prSet/>
      <dgm:spPr/>
      <dgm:t>
        <a:bodyPr/>
        <a:lstStyle/>
        <a:p>
          <a:endParaRPr lang="en-US"/>
        </a:p>
      </dgm:t>
    </dgm:pt>
    <dgm:pt modelId="{1076F6EE-934F-47C7-83A4-0D17DA45D8F4}" type="sibTrans" cxnId="{773F2821-8305-4656-A78F-1E889234C455}">
      <dgm:prSet/>
      <dgm:spPr/>
      <dgm:t>
        <a:bodyPr/>
        <a:lstStyle/>
        <a:p>
          <a:endParaRPr lang="en-US"/>
        </a:p>
      </dgm:t>
    </dgm:pt>
    <dgm:pt modelId="{7ADE76AE-E093-41AF-8797-396F0B9CC780}">
      <dgm:prSet custT="1"/>
      <dgm:spPr/>
      <dgm:t>
        <a:bodyPr/>
        <a:lstStyle/>
        <a:p>
          <a:r>
            <a:rPr lang="en-GB" sz="2400" b="1" dirty="0" err="1"/>
            <a:t>Diweddglo</a:t>
          </a:r>
          <a:r>
            <a:rPr lang="en-GB" sz="2400" b="1" dirty="0"/>
            <a:t>/plenary </a:t>
          </a:r>
          <a:br>
            <a:rPr lang="en-GB" sz="1900" b="1" dirty="0"/>
          </a:br>
          <a:endParaRPr lang="cy-GB" sz="1900" dirty="0"/>
        </a:p>
      </dgm:t>
    </dgm:pt>
    <dgm:pt modelId="{FE275278-4013-41A4-A651-01C096D1A75C}" type="parTrans" cxnId="{E432A6CE-609E-416E-ABB5-1DFB862ED99D}">
      <dgm:prSet/>
      <dgm:spPr/>
      <dgm:t>
        <a:bodyPr/>
        <a:lstStyle/>
        <a:p>
          <a:endParaRPr lang="en-US"/>
        </a:p>
      </dgm:t>
    </dgm:pt>
    <dgm:pt modelId="{0E004B26-628A-4278-89E6-DC64BA42CDBD}" type="sibTrans" cxnId="{E432A6CE-609E-416E-ABB5-1DFB862ED99D}">
      <dgm:prSet/>
      <dgm:spPr/>
      <dgm:t>
        <a:bodyPr/>
        <a:lstStyle/>
        <a:p>
          <a:endParaRPr lang="en-US"/>
        </a:p>
      </dgm:t>
    </dgm:pt>
    <dgm:pt modelId="{A3D198B9-846C-478C-8929-286668A0B388}">
      <dgm:prSet custT="1"/>
      <dgm:spPr/>
      <dgm:t>
        <a:bodyPr/>
        <a:lstStyle/>
        <a:p>
          <a:r>
            <a:rPr lang="cy-GB" sz="2400" b="1" dirty="0"/>
            <a:t>Asesu ar gyfer Dysgu</a:t>
          </a:r>
        </a:p>
      </dgm:t>
    </dgm:pt>
    <dgm:pt modelId="{1B85E13C-FCDA-48AF-9406-1A4B6C539857}" type="parTrans" cxnId="{5CD0CB60-17DE-46C0-9924-E10DECEAEB37}">
      <dgm:prSet/>
      <dgm:spPr/>
      <dgm:t>
        <a:bodyPr/>
        <a:lstStyle/>
        <a:p>
          <a:endParaRPr lang="en-US"/>
        </a:p>
      </dgm:t>
    </dgm:pt>
    <dgm:pt modelId="{22FBB3BA-A6C4-40E1-AA1E-A42047612A1F}" type="sibTrans" cxnId="{5CD0CB60-17DE-46C0-9924-E10DECEAEB37}">
      <dgm:prSet/>
      <dgm:spPr/>
      <dgm:t>
        <a:bodyPr/>
        <a:lstStyle/>
        <a:p>
          <a:endParaRPr lang="en-US"/>
        </a:p>
      </dgm:t>
    </dgm:pt>
    <dgm:pt modelId="{4F959F8F-E7EF-44ED-978E-048830EC01C1}">
      <dgm:prSet custT="1"/>
      <dgm:spPr/>
      <dgm:t>
        <a:bodyPr/>
        <a:lstStyle/>
        <a:p>
          <a:r>
            <a:rPr lang="cy-GB" sz="2400" b="1" dirty="0"/>
            <a:t>Gweithgareddau i ddisgyblion</a:t>
          </a:r>
        </a:p>
      </dgm:t>
    </dgm:pt>
    <dgm:pt modelId="{FA4F439A-D498-46D8-ACB4-9BE392CC1370}" type="parTrans" cxnId="{A067F7EF-16DE-4BCC-8AA0-A4ACD6ED218C}">
      <dgm:prSet/>
      <dgm:spPr/>
      <dgm:t>
        <a:bodyPr/>
        <a:lstStyle/>
        <a:p>
          <a:endParaRPr lang="en-US"/>
        </a:p>
      </dgm:t>
    </dgm:pt>
    <dgm:pt modelId="{F2EDF04F-0D2A-4A66-8BC1-6E11170F4385}" type="sibTrans" cxnId="{A067F7EF-16DE-4BCC-8AA0-A4ACD6ED218C}">
      <dgm:prSet/>
      <dgm:spPr/>
      <dgm:t>
        <a:bodyPr/>
        <a:lstStyle/>
        <a:p>
          <a:endParaRPr lang="en-US"/>
        </a:p>
      </dgm:t>
    </dgm:pt>
    <dgm:pt modelId="{0BE6D3EC-04BC-4EDF-B7A1-ABCB7A49DFBF}" type="pres">
      <dgm:prSet presAssocID="{5362F734-CBC4-40C6-ACCA-AEC0C2A4C3CA}" presName="Name0" presStyleCnt="0">
        <dgm:presLayoutVars>
          <dgm:dir/>
          <dgm:animLvl val="lvl"/>
          <dgm:resizeHandles val="exact"/>
        </dgm:presLayoutVars>
      </dgm:prSet>
      <dgm:spPr/>
    </dgm:pt>
    <dgm:pt modelId="{8FD83508-479D-47D1-BBC7-0AE57CC48690}" type="pres">
      <dgm:prSet presAssocID="{902C7105-F5F0-40E6-9A2B-7C1F6F2557D9}" presName="linNode" presStyleCnt="0"/>
      <dgm:spPr/>
    </dgm:pt>
    <dgm:pt modelId="{4CF9DDE2-19EB-4C45-A53D-447727F0F3ED}" type="pres">
      <dgm:prSet presAssocID="{902C7105-F5F0-40E6-9A2B-7C1F6F2557D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BE37841-54C4-4E88-9E62-0B13895CD014}" type="pres">
      <dgm:prSet presAssocID="{902C7105-F5F0-40E6-9A2B-7C1F6F2557D9}" presName="descendantText" presStyleLbl="alignAccFollowNode1" presStyleIdx="0" presStyleCnt="1" custScaleY="106306">
        <dgm:presLayoutVars>
          <dgm:bulletEnabled val="1"/>
        </dgm:presLayoutVars>
      </dgm:prSet>
      <dgm:spPr/>
    </dgm:pt>
  </dgm:ptLst>
  <dgm:cxnLst>
    <dgm:cxn modelId="{5B74DB09-6948-41D2-A33A-F83C44AE4F09}" type="presOf" srcId="{5362F734-CBC4-40C6-ACCA-AEC0C2A4C3CA}" destId="{0BE6D3EC-04BC-4EDF-B7A1-ABCB7A49DFBF}" srcOrd="0" destOrd="0" presId="urn:microsoft.com/office/officeart/2005/8/layout/vList5"/>
    <dgm:cxn modelId="{455DA20B-BF4B-413D-BECA-F67371C826C3}" srcId="{5362F734-CBC4-40C6-ACCA-AEC0C2A4C3CA}" destId="{902C7105-F5F0-40E6-9A2B-7C1F6F2557D9}" srcOrd="0" destOrd="0" parTransId="{626E29E1-4F7E-4E6D-96C1-CAF72333E865}" sibTransId="{0F4046B7-9629-4CB8-A14D-B259FF9C5D8C}"/>
    <dgm:cxn modelId="{773F2821-8305-4656-A78F-1E889234C455}" srcId="{902C7105-F5F0-40E6-9A2B-7C1F6F2557D9}" destId="{A3E9CD00-46BC-4CFF-9E0B-709FA4DD4CA0}" srcOrd="2" destOrd="0" parTransId="{A758E20E-A091-4CE7-89F5-32CD18CDA9EA}" sibTransId="{1076F6EE-934F-47C7-83A4-0D17DA45D8F4}"/>
    <dgm:cxn modelId="{5CD0CB60-17DE-46C0-9924-E10DECEAEB37}" srcId="{902C7105-F5F0-40E6-9A2B-7C1F6F2557D9}" destId="{A3D198B9-846C-478C-8929-286668A0B388}" srcOrd="3" destOrd="0" parTransId="{1B85E13C-FCDA-48AF-9406-1A4B6C539857}" sibTransId="{22FBB3BA-A6C4-40E1-AA1E-A42047612A1F}"/>
    <dgm:cxn modelId="{28BE2842-B36D-4488-A7DD-337DAB1B975C}" srcId="{902C7105-F5F0-40E6-9A2B-7C1F6F2557D9}" destId="{229E6F50-201B-482E-8534-80CF858E51DC}" srcOrd="1" destOrd="0" parTransId="{3AB17299-756A-4B0E-9485-72FAD585E223}" sibTransId="{0FC9B902-33ED-4C61-A863-A9A9F6B2A73E}"/>
    <dgm:cxn modelId="{C7DBDE52-6056-4B8C-8691-BCED0D15AC4A}" type="presOf" srcId="{902C7105-F5F0-40E6-9A2B-7C1F6F2557D9}" destId="{4CF9DDE2-19EB-4C45-A53D-447727F0F3ED}" srcOrd="0" destOrd="0" presId="urn:microsoft.com/office/officeart/2005/8/layout/vList5"/>
    <dgm:cxn modelId="{2C4E5D56-2227-4773-B44F-67D2CD85B123}" type="presOf" srcId="{7ADE76AE-E093-41AF-8797-396F0B9CC780}" destId="{2BE37841-54C4-4E88-9E62-0B13895CD014}" srcOrd="0" destOrd="5" presId="urn:microsoft.com/office/officeart/2005/8/layout/vList5"/>
    <dgm:cxn modelId="{02DBA581-07DD-4929-89C1-17F559BE4DD1}" type="presOf" srcId="{A3E9CD00-46BC-4CFF-9E0B-709FA4DD4CA0}" destId="{2BE37841-54C4-4E88-9E62-0B13895CD014}" srcOrd="0" destOrd="2" presId="urn:microsoft.com/office/officeart/2005/8/layout/vList5"/>
    <dgm:cxn modelId="{63E9C9B5-48E9-4718-AEE5-2E09A05B46D0}" type="presOf" srcId="{4F959F8F-E7EF-44ED-978E-048830EC01C1}" destId="{2BE37841-54C4-4E88-9E62-0B13895CD014}" srcOrd="0" destOrd="4" presId="urn:microsoft.com/office/officeart/2005/8/layout/vList5"/>
    <dgm:cxn modelId="{113BA5C1-6121-4E69-9308-BCCC305F7D95}" srcId="{902C7105-F5F0-40E6-9A2B-7C1F6F2557D9}" destId="{A0F90670-4078-41D9-BB18-102BF7E582BF}" srcOrd="0" destOrd="0" parTransId="{A7E57C75-91C5-4F75-8392-F2D18746B44A}" sibTransId="{13D93E10-54B1-440D-8892-A3170C58AB89}"/>
    <dgm:cxn modelId="{E432A6CE-609E-416E-ABB5-1DFB862ED99D}" srcId="{902C7105-F5F0-40E6-9A2B-7C1F6F2557D9}" destId="{7ADE76AE-E093-41AF-8797-396F0B9CC780}" srcOrd="5" destOrd="0" parTransId="{FE275278-4013-41A4-A651-01C096D1A75C}" sibTransId="{0E004B26-628A-4278-89E6-DC64BA42CDBD}"/>
    <dgm:cxn modelId="{F73942D0-2955-408F-8174-FDD0E4C277EA}" type="presOf" srcId="{A0F90670-4078-41D9-BB18-102BF7E582BF}" destId="{2BE37841-54C4-4E88-9E62-0B13895CD014}" srcOrd="0" destOrd="0" presId="urn:microsoft.com/office/officeart/2005/8/layout/vList5"/>
    <dgm:cxn modelId="{A067F7EF-16DE-4BCC-8AA0-A4ACD6ED218C}" srcId="{902C7105-F5F0-40E6-9A2B-7C1F6F2557D9}" destId="{4F959F8F-E7EF-44ED-978E-048830EC01C1}" srcOrd="4" destOrd="0" parTransId="{FA4F439A-D498-46D8-ACB4-9BE392CC1370}" sibTransId="{F2EDF04F-0D2A-4A66-8BC1-6E11170F4385}"/>
    <dgm:cxn modelId="{24D0C3F3-F199-4C52-908B-2851653A19BE}" type="presOf" srcId="{229E6F50-201B-482E-8534-80CF858E51DC}" destId="{2BE37841-54C4-4E88-9E62-0B13895CD014}" srcOrd="0" destOrd="1" presId="urn:microsoft.com/office/officeart/2005/8/layout/vList5"/>
    <dgm:cxn modelId="{A5406FF7-4CE6-4ABE-9240-26A12EA01723}" type="presOf" srcId="{A3D198B9-846C-478C-8929-286668A0B388}" destId="{2BE37841-54C4-4E88-9E62-0B13895CD014}" srcOrd="0" destOrd="3" presId="urn:microsoft.com/office/officeart/2005/8/layout/vList5"/>
    <dgm:cxn modelId="{F85B001F-2B38-42B2-8A59-D97D7910BE32}" type="presParOf" srcId="{0BE6D3EC-04BC-4EDF-B7A1-ABCB7A49DFBF}" destId="{8FD83508-479D-47D1-BBC7-0AE57CC48690}" srcOrd="0" destOrd="0" presId="urn:microsoft.com/office/officeart/2005/8/layout/vList5"/>
    <dgm:cxn modelId="{768D512C-53F2-42FB-8AB8-2A8493937066}" type="presParOf" srcId="{8FD83508-479D-47D1-BBC7-0AE57CC48690}" destId="{4CF9DDE2-19EB-4C45-A53D-447727F0F3ED}" srcOrd="0" destOrd="0" presId="urn:microsoft.com/office/officeart/2005/8/layout/vList5"/>
    <dgm:cxn modelId="{5D24A7A2-B315-443B-AA69-6426B23FC41F}" type="presParOf" srcId="{8FD83508-479D-47D1-BBC7-0AE57CC48690}" destId="{2BE37841-54C4-4E88-9E62-0B13895CD01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37841-54C4-4E88-9E62-0B13895CD014}">
      <dsp:nvSpPr>
        <dsp:cNvPr id="0" name=""/>
        <dsp:cNvSpPr/>
      </dsp:nvSpPr>
      <dsp:spPr>
        <a:xfrm rot="5400000">
          <a:off x="4567762" y="-1129994"/>
          <a:ext cx="2616180" cy="553021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Nod ac </a:t>
          </a:r>
          <a:r>
            <a:rPr lang="en-GB" sz="2700" b="1" kern="1200" dirty="0" err="1"/>
            <a:t>amcanion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Cyflwyniad</a:t>
          </a:r>
          <a:r>
            <a:rPr lang="en-GB" sz="2700" b="1" kern="1200" dirty="0"/>
            <a:t> </a:t>
          </a:r>
          <a:r>
            <a:rPr lang="en-GB" sz="2700" b="1" kern="1200" dirty="0" err="1"/>
            <a:t>athro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/>
            <a:t>Gweithgareddau i ddisgyblion</a:t>
          </a:r>
          <a:endParaRPr lang="cy-GB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/>
            <a:t>Gwerthuso </a:t>
          </a:r>
          <a:br>
            <a:rPr lang="en-GB" sz="2700" b="1" kern="1200"/>
          </a:br>
          <a:endParaRPr lang="cy-GB" sz="2700" kern="1200"/>
        </a:p>
      </dsp:txBody>
      <dsp:txXfrm rot="-5400000">
        <a:off x="3110746" y="454733"/>
        <a:ext cx="5402503" cy="2360758"/>
      </dsp:txXfrm>
    </dsp:sp>
    <dsp:sp modelId="{4CF9DDE2-19EB-4C45-A53D-447727F0F3ED}">
      <dsp:nvSpPr>
        <dsp:cNvPr id="0" name=""/>
        <dsp:cNvSpPr/>
      </dsp:nvSpPr>
      <dsp:spPr>
        <a:xfrm>
          <a:off x="0" y="0"/>
          <a:ext cx="3110745" cy="327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b="1" kern="1200"/>
            <a:t>Gwers 4 cam</a:t>
          </a:r>
          <a:endParaRPr lang="cy-GB" sz="6300" kern="1200"/>
        </a:p>
      </dsp:txBody>
      <dsp:txXfrm>
        <a:off x="151854" y="151854"/>
        <a:ext cx="2807037" cy="2966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37841-54C4-4E88-9E62-0B13895CD014}">
      <dsp:nvSpPr>
        <dsp:cNvPr id="0" name=""/>
        <dsp:cNvSpPr/>
      </dsp:nvSpPr>
      <dsp:spPr>
        <a:xfrm rot="5400000">
          <a:off x="4567762" y="-1129994"/>
          <a:ext cx="2616180" cy="553021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Tasg</a:t>
          </a:r>
          <a:r>
            <a:rPr lang="en-GB" sz="2700" b="1" kern="1200" dirty="0"/>
            <a:t> </a:t>
          </a:r>
          <a:r>
            <a:rPr lang="en-GB" sz="2700" b="1" kern="1200" dirty="0" err="1"/>
            <a:t>gychwynnol</a:t>
          </a:r>
          <a:r>
            <a:rPr lang="en-GB" sz="2700" b="1" kern="1200" dirty="0"/>
            <a:t>/starter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Cyflwyniad</a:t>
          </a:r>
          <a:r>
            <a:rPr lang="en-GB" sz="2700" b="1" kern="1200" dirty="0"/>
            <a:t> </a:t>
          </a:r>
          <a:r>
            <a:rPr lang="en-GB" sz="2700" b="1" kern="1200" dirty="0" err="1"/>
            <a:t>athro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Gweithgareddau</a:t>
          </a:r>
          <a:r>
            <a:rPr lang="en-GB" sz="2700" b="1" kern="1200" dirty="0"/>
            <a:t> </a:t>
          </a:r>
          <a:r>
            <a:rPr lang="en-GB" sz="2700" b="1" kern="1200" dirty="0" err="1"/>
            <a:t>i</a:t>
          </a:r>
          <a:r>
            <a:rPr lang="en-GB" sz="2700" b="1" kern="1200" dirty="0"/>
            <a:t> </a:t>
          </a:r>
          <a:r>
            <a:rPr lang="en-GB" sz="2700" b="1" kern="1200" dirty="0" err="1"/>
            <a:t>ddisgyblion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Diweddglo</a:t>
          </a:r>
          <a:r>
            <a:rPr lang="en-GB" sz="2700" b="1" kern="1200" dirty="0"/>
            <a:t>/plenary </a:t>
          </a:r>
          <a:br>
            <a:rPr lang="en-GB" sz="2700" b="1" kern="1200" dirty="0"/>
          </a:br>
          <a:endParaRPr lang="cy-GB" sz="2700" kern="1200" dirty="0"/>
        </a:p>
      </dsp:txBody>
      <dsp:txXfrm rot="-5400000">
        <a:off x="3110746" y="454733"/>
        <a:ext cx="5402503" cy="2360758"/>
      </dsp:txXfrm>
    </dsp:sp>
    <dsp:sp modelId="{4CF9DDE2-19EB-4C45-A53D-447727F0F3ED}">
      <dsp:nvSpPr>
        <dsp:cNvPr id="0" name=""/>
        <dsp:cNvSpPr/>
      </dsp:nvSpPr>
      <dsp:spPr>
        <a:xfrm>
          <a:off x="0" y="0"/>
          <a:ext cx="3110745" cy="327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b="1" kern="1200"/>
            <a:t>Gwers 4 cam</a:t>
          </a:r>
          <a:endParaRPr lang="cy-GB" sz="6300" kern="1200"/>
        </a:p>
      </dsp:txBody>
      <dsp:txXfrm>
        <a:off x="151854" y="151854"/>
        <a:ext cx="2807037" cy="2966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37841-54C4-4E88-9E62-0B13895CD014}">
      <dsp:nvSpPr>
        <dsp:cNvPr id="0" name=""/>
        <dsp:cNvSpPr/>
      </dsp:nvSpPr>
      <dsp:spPr>
        <a:xfrm rot="5400000">
          <a:off x="4567762" y="-1129994"/>
          <a:ext cx="2616180" cy="553021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Tasg</a:t>
          </a:r>
          <a:r>
            <a:rPr lang="en-GB" sz="2700" b="1" kern="1200" dirty="0"/>
            <a:t> </a:t>
          </a:r>
          <a:r>
            <a:rPr lang="en-GB" sz="2700" b="1" kern="1200" dirty="0" err="1"/>
            <a:t>gychwynnol</a:t>
          </a:r>
          <a:r>
            <a:rPr lang="en-GB" sz="2700" b="1" kern="1200" dirty="0"/>
            <a:t>/starter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Cyflwyniad</a:t>
          </a:r>
          <a:r>
            <a:rPr lang="en-GB" sz="2700" b="1" kern="1200" dirty="0"/>
            <a:t> </a:t>
          </a:r>
          <a:r>
            <a:rPr lang="en-GB" sz="2700" b="1" kern="1200" dirty="0" err="1"/>
            <a:t>athro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Gweithgareddau</a:t>
          </a:r>
          <a:r>
            <a:rPr lang="en-GB" sz="2700" b="1" kern="1200" dirty="0"/>
            <a:t> </a:t>
          </a:r>
          <a:r>
            <a:rPr lang="en-GB" sz="2700" b="1" kern="1200" dirty="0" err="1"/>
            <a:t>i</a:t>
          </a:r>
          <a:r>
            <a:rPr lang="en-GB" sz="2700" b="1" kern="1200" dirty="0"/>
            <a:t> </a:t>
          </a:r>
          <a:r>
            <a:rPr lang="en-GB" sz="2700" b="1" kern="1200" dirty="0" err="1"/>
            <a:t>ddisgyblion</a:t>
          </a:r>
          <a:endParaRPr lang="cy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 err="1"/>
            <a:t>Diweddglo</a:t>
          </a:r>
          <a:r>
            <a:rPr lang="en-GB" sz="2700" b="1" kern="1200" dirty="0"/>
            <a:t>/plenary </a:t>
          </a:r>
          <a:br>
            <a:rPr lang="en-GB" sz="2700" b="1" kern="1200" dirty="0"/>
          </a:br>
          <a:endParaRPr lang="cy-GB" sz="2700" kern="1200" dirty="0"/>
        </a:p>
      </dsp:txBody>
      <dsp:txXfrm rot="-5400000">
        <a:off x="3110746" y="454733"/>
        <a:ext cx="5402503" cy="2360758"/>
      </dsp:txXfrm>
    </dsp:sp>
    <dsp:sp modelId="{4CF9DDE2-19EB-4C45-A53D-447727F0F3ED}">
      <dsp:nvSpPr>
        <dsp:cNvPr id="0" name=""/>
        <dsp:cNvSpPr/>
      </dsp:nvSpPr>
      <dsp:spPr>
        <a:xfrm>
          <a:off x="0" y="0"/>
          <a:ext cx="3110745" cy="327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b="1" kern="1200"/>
            <a:t>Gwers 4 cam</a:t>
          </a:r>
          <a:endParaRPr lang="cy-GB" sz="6300" kern="1200"/>
        </a:p>
      </dsp:txBody>
      <dsp:txXfrm>
        <a:off x="151854" y="151854"/>
        <a:ext cx="2807037" cy="29665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37841-54C4-4E88-9E62-0B13895CD014}">
      <dsp:nvSpPr>
        <dsp:cNvPr id="0" name=""/>
        <dsp:cNvSpPr/>
      </dsp:nvSpPr>
      <dsp:spPr>
        <a:xfrm rot="5400000">
          <a:off x="4486632" y="-1129994"/>
          <a:ext cx="2778440" cy="553021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 err="1"/>
            <a:t>Tasg</a:t>
          </a:r>
          <a:r>
            <a:rPr lang="en-GB" sz="2400" b="1" kern="1200" dirty="0"/>
            <a:t> </a:t>
          </a:r>
          <a:r>
            <a:rPr lang="en-GB" sz="2400" b="1" kern="1200" dirty="0" err="1"/>
            <a:t>gychwynnol</a:t>
          </a:r>
          <a:r>
            <a:rPr lang="en-GB" sz="2400" b="1" kern="1200" dirty="0"/>
            <a:t>/starter</a:t>
          </a:r>
          <a:endParaRPr lang="cy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 err="1"/>
            <a:t>Cyflwyniad</a:t>
          </a:r>
          <a:r>
            <a:rPr lang="en-GB" sz="2400" b="1" kern="1200" dirty="0"/>
            <a:t> </a:t>
          </a:r>
          <a:r>
            <a:rPr lang="en-GB" sz="2400" b="1" kern="1200" dirty="0" err="1"/>
            <a:t>athro</a:t>
          </a:r>
          <a:endParaRPr lang="cy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 err="1"/>
            <a:t>Gweithgareddau</a:t>
          </a:r>
          <a:r>
            <a:rPr lang="en-GB" sz="2400" b="1" kern="1200" dirty="0"/>
            <a:t> </a:t>
          </a:r>
          <a:r>
            <a:rPr lang="en-GB" sz="2400" b="1" kern="1200" dirty="0" err="1"/>
            <a:t>i</a:t>
          </a:r>
          <a:r>
            <a:rPr lang="en-GB" sz="2400" b="1" kern="1200" dirty="0"/>
            <a:t> </a:t>
          </a:r>
          <a:r>
            <a:rPr lang="en-GB" sz="2400" b="1" kern="1200" dirty="0" err="1"/>
            <a:t>ddisgyblion</a:t>
          </a:r>
          <a:endParaRPr lang="cy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400" b="1" kern="1200" dirty="0"/>
            <a:t>Asesu ar gyfer Dysgu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400" b="1" kern="1200" dirty="0"/>
            <a:t>Gweithgareddau i ddisgyblion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 err="1"/>
            <a:t>Diweddglo</a:t>
          </a:r>
          <a:r>
            <a:rPr lang="en-GB" sz="2400" b="1" kern="1200" dirty="0"/>
            <a:t>/plenary </a:t>
          </a:r>
          <a:br>
            <a:rPr lang="en-GB" sz="1900" b="1" kern="1200" dirty="0"/>
          </a:br>
          <a:endParaRPr lang="cy-GB" sz="1900" kern="1200" dirty="0"/>
        </a:p>
      </dsp:txBody>
      <dsp:txXfrm rot="-5400000">
        <a:off x="3110745" y="381525"/>
        <a:ext cx="5394582" cy="2507176"/>
      </dsp:txXfrm>
    </dsp:sp>
    <dsp:sp modelId="{4CF9DDE2-19EB-4C45-A53D-447727F0F3ED}">
      <dsp:nvSpPr>
        <dsp:cNvPr id="0" name=""/>
        <dsp:cNvSpPr/>
      </dsp:nvSpPr>
      <dsp:spPr>
        <a:xfrm>
          <a:off x="0" y="1596"/>
          <a:ext cx="3110745" cy="32670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b="1" kern="1200" dirty="0" err="1"/>
            <a:t>Gwers</a:t>
          </a:r>
          <a:r>
            <a:rPr lang="en-GB" sz="6300" b="1" kern="1200" dirty="0"/>
            <a:t> 6 cam</a:t>
          </a:r>
          <a:endParaRPr lang="cy-GB" sz="6300" kern="1200" dirty="0"/>
        </a:p>
      </dsp:txBody>
      <dsp:txXfrm>
        <a:off x="151854" y="153450"/>
        <a:ext cx="2807037" cy="29633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0"/>
            <a:ext cx="8640960" cy="327022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000" b="1" dirty="0" err="1"/>
              <a:t>Cynllunio</a:t>
            </a:r>
            <a:r>
              <a:rPr lang="en-GB" sz="4000" b="1" dirty="0"/>
              <a:t> </a:t>
            </a:r>
            <a:r>
              <a:rPr lang="en-GB" sz="4000" b="1" dirty="0" err="1"/>
              <a:t>Gwersi</a:t>
            </a:r>
            <a:br>
              <a:rPr lang="en-GB" sz="4000" b="1" dirty="0"/>
            </a:b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323528" y="1238895"/>
            <a:ext cx="8640960" cy="32702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US" dirty="0"/>
              <a:t>“If you </a:t>
            </a:r>
            <a:r>
              <a:rPr lang="en-US" b="1" dirty="0"/>
              <a:t>fail to plan</a:t>
            </a:r>
            <a:r>
              <a:rPr lang="en-US" dirty="0"/>
              <a:t>, you are </a:t>
            </a:r>
            <a:r>
              <a:rPr lang="en-US" b="1" dirty="0"/>
              <a:t>planning to fail</a:t>
            </a:r>
            <a:r>
              <a:rPr lang="en-US" dirty="0"/>
              <a:t>”</a:t>
            </a:r>
            <a:br>
              <a:rPr lang="en-GB" sz="3200" b="1" dirty="0"/>
            </a:br>
            <a:r>
              <a:rPr lang="en-GB" sz="3200" b="1" dirty="0">
                <a:solidFill>
                  <a:schemeClr val="bg1">
                    <a:lumMod val="65000"/>
                  </a:schemeClr>
                </a:solidFill>
              </a:rPr>
              <a:t>Benjamin Franklin</a:t>
            </a:r>
          </a:p>
        </p:txBody>
      </p:sp>
    </p:spTree>
    <p:extLst>
      <p:ext uri="{BB962C8B-B14F-4D97-AF65-F5344CB8AC3E}">
        <p14:creationId xmlns:p14="http://schemas.microsoft.com/office/powerpoint/2010/main" val="1114938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82557283"/>
              </p:ext>
            </p:extLst>
          </p:nvPr>
        </p:nvGraphicFramePr>
        <p:xfrm>
          <a:off x="323528" y="1526927"/>
          <a:ext cx="8640960" cy="327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1423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84746024"/>
              </p:ext>
            </p:extLst>
          </p:nvPr>
        </p:nvGraphicFramePr>
        <p:xfrm>
          <a:off x="323528" y="1526927"/>
          <a:ext cx="8640960" cy="327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323528" y="1526927"/>
          <a:ext cx="8640960" cy="327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rrow: Curved Right 3"/>
          <p:cNvSpPr/>
          <p:nvPr/>
        </p:nvSpPr>
        <p:spPr>
          <a:xfrm rot="10800000">
            <a:off x="6967048" y="1392509"/>
            <a:ext cx="1877051" cy="3019653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3528" y="5085184"/>
            <a:ext cx="8820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Cychwyn ar y </a:t>
            </a:r>
            <a:r>
              <a:rPr lang="cy-GB" sz="2400" b="1" dirty="0"/>
              <a:t>diwedd. </a:t>
            </a:r>
            <a:r>
              <a:rPr lang="cy-GB" sz="2400" dirty="0"/>
              <a:t>Beth yw’r nod erbyn diwedd y wers?</a:t>
            </a:r>
          </a:p>
        </p:txBody>
      </p:sp>
    </p:spTree>
    <p:extLst>
      <p:ext uri="{BB962C8B-B14F-4D97-AF65-F5344CB8AC3E}">
        <p14:creationId xmlns:p14="http://schemas.microsoft.com/office/powerpoint/2010/main" val="892963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8868050"/>
              </p:ext>
            </p:extLst>
          </p:nvPr>
        </p:nvGraphicFramePr>
        <p:xfrm>
          <a:off x="323528" y="1526927"/>
          <a:ext cx="8640960" cy="327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allout: Down Arrow 2"/>
          <p:cNvSpPr/>
          <p:nvPr/>
        </p:nvSpPr>
        <p:spPr>
          <a:xfrm>
            <a:off x="107504" y="149896"/>
            <a:ext cx="1368152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4 diben</a:t>
            </a:r>
            <a:endParaRPr lang="cy-GB" sz="2400" b="1" dirty="0"/>
          </a:p>
        </p:txBody>
      </p:sp>
      <p:sp>
        <p:nvSpPr>
          <p:cNvPr id="6" name="Callout: Down Arrow 5"/>
          <p:cNvSpPr/>
          <p:nvPr/>
        </p:nvSpPr>
        <p:spPr>
          <a:xfrm>
            <a:off x="1611097" y="159835"/>
            <a:ext cx="1604546" cy="1299883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tx1"/>
                </a:solidFill>
              </a:rPr>
              <a:t>12 egwyddor addysgu</a:t>
            </a:r>
            <a:endParaRPr lang="cy-GB" b="1" dirty="0"/>
          </a:p>
        </p:txBody>
      </p:sp>
      <p:sp>
        <p:nvSpPr>
          <p:cNvPr id="7" name="Callout: Down Arrow 6"/>
          <p:cNvSpPr/>
          <p:nvPr/>
        </p:nvSpPr>
        <p:spPr>
          <a:xfrm>
            <a:off x="3295847" y="166150"/>
            <a:ext cx="1700004" cy="128308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b="1" dirty="0">
                <a:solidFill>
                  <a:schemeClr val="tx1"/>
                </a:solidFill>
              </a:rPr>
              <a:t>3 sgil trawsgwricwlaidd</a:t>
            </a:r>
            <a:endParaRPr lang="cy-GB" sz="1400" b="1" dirty="0"/>
          </a:p>
        </p:txBody>
      </p:sp>
      <p:sp>
        <p:nvSpPr>
          <p:cNvPr id="8" name="Callout: Down Arrow 7"/>
          <p:cNvSpPr/>
          <p:nvPr/>
        </p:nvSpPr>
        <p:spPr>
          <a:xfrm>
            <a:off x="7052892" y="181231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Cwricwlwm 2008</a:t>
            </a:r>
            <a:endParaRPr lang="cy-GB" sz="2000" b="1" dirty="0"/>
          </a:p>
        </p:txBody>
      </p:sp>
      <p:sp>
        <p:nvSpPr>
          <p:cNvPr id="9" name="Callout: Down Arrow 8"/>
          <p:cNvSpPr/>
          <p:nvPr/>
        </p:nvSpPr>
        <p:spPr>
          <a:xfrm>
            <a:off x="5132897" y="181231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tx1"/>
                </a:solidFill>
              </a:rPr>
              <a:t>6 Maes Dysgu a Phrofiad</a:t>
            </a:r>
            <a:endParaRPr lang="cy-GB" b="1" dirty="0"/>
          </a:p>
        </p:txBody>
      </p:sp>
      <p:sp>
        <p:nvSpPr>
          <p:cNvPr id="10" name="Rectangle 9"/>
          <p:cNvSpPr/>
          <p:nvPr/>
        </p:nvSpPr>
        <p:spPr>
          <a:xfrm>
            <a:off x="3635896" y="3068960"/>
            <a:ext cx="4896544" cy="864096"/>
          </a:xfrm>
          <a:prstGeom prst="rect">
            <a:avLst/>
          </a:prstGeom>
          <a:solidFill>
            <a:srgbClr val="BDE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Arrow: Curved Right 3"/>
          <p:cNvSpPr/>
          <p:nvPr/>
        </p:nvSpPr>
        <p:spPr>
          <a:xfrm rot="10800000">
            <a:off x="6967048" y="1392509"/>
            <a:ext cx="1877051" cy="3019653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  <p:sp>
        <p:nvSpPr>
          <p:cNvPr id="11" name="Callout: Down Arrow 10">
            <a:extLst>
              <a:ext uri="{FF2B5EF4-FFF2-40B4-BE49-F238E27FC236}">
                <a16:creationId xmlns:a16="http://schemas.microsoft.com/office/drawing/2014/main" id="{462D452B-53B5-4ACC-B21B-7F9E861C8F1D}"/>
              </a:ext>
            </a:extLst>
          </p:cNvPr>
          <p:cNvSpPr/>
          <p:nvPr/>
        </p:nvSpPr>
        <p:spPr>
          <a:xfrm>
            <a:off x="7271873" y="1097808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Cymraeg 2050</a:t>
            </a:r>
            <a:endParaRPr lang="cy-GB" sz="2000" b="1" dirty="0"/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046D4169-F02D-443F-9829-D4C125A57612}"/>
              </a:ext>
            </a:extLst>
          </p:cNvPr>
          <p:cNvSpPr/>
          <p:nvPr/>
        </p:nvSpPr>
        <p:spPr>
          <a:xfrm>
            <a:off x="642474" y="1115962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Un Iaith i Bawb</a:t>
            </a:r>
            <a:endParaRPr lang="cy-GB" sz="2000" b="1" dirty="0"/>
          </a:p>
        </p:txBody>
      </p:sp>
      <p:sp>
        <p:nvSpPr>
          <p:cNvPr id="16" name="Callout: Down Arrow 15">
            <a:extLst>
              <a:ext uri="{FF2B5EF4-FFF2-40B4-BE49-F238E27FC236}">
                <a16:creationId xmlns:a16="http://schemas.microsoft.com/office/drawing/2014/main" id="{EB667831-5838-454C-BF5C-A158A37E8215}"/>
              </a:ext>
            </a:extLst>
          </p:cNvPr>
          <p:cNvSpPr/>
          <p:nvPr/>
        </p:nvSpPr>
        <p:spPr>
          <a:xfrm>
            <a:off x="2531555" y="1129833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ADY</a:t>
            </a:r>
            <a:endParaRPr lang="cy-GB" sz="2000" b="1" dirty="0"/>
          </a:p>
        </p:txBody>
      </p:sp>
      <p:sp>
        <p:nvSpPr>
          <p:cNvPr id="17" name="Callout: Down Arrow 16">
            <a:extLst>
              <a:ext uri="{FF2B5EF4-FFF2-40B4-BE49-F238E27FC236}">
                <a16:creationId xmlns:a16="http://schemas.microsoft.com/office/drawing/2014/main" id="{265C91A4-996C-4CC1-A8B6-AA2647B59B70}"/>
              </a:ext>
            </a:extLst>
          </p:cNvPr>
          <p:cNvSpPr/>
          <p:nvPr/>
        </p:nvSpPr>
        <p:spPr>
          <a:xfrm>
            <a:off x="4523570" y="1140518"/>
            <a:ext cx="1800200" cy="12662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Adnoddau</a:t>
            </a:r>
            <a:endParaRPr lang="cy-GB" sz="2000" b="1" dirty="0"/>
          </a:p>
        </p:txBody>
      </p:sp>
      <p:sp>
        <p:nvSpPr>
          <p:cNvPr id="18" name="Callout: Down Arrow 17">
            <a:extLst>
              <a:ext uri="{FF2B5EF4-FFF2-40B4-BE49-F238E27FC236}">
                <a16:creationId xmlns:a16="http://schemas.microsoft.com/office/drawing/2014/main" id="{915AAF98-DEC4-41D0-858C-9C0D38A096CB}"/>
              </a:ext>
            </a:extLst>
          </p:cNvPr>
          <p:cNvSpPr/>
          <p:nvPr/>
        </p:nvSpPr>
        <p:spPr>
          <a:xfrm>
            <a:off x="770844" y="4951541"/>
            <a:ext cx="1704764" cy="108971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Trefn ar adnoddau</a:t>
            </a:r>
          </a:p>
        </p:txBody>
      </p:sp>
      <p:sp>
        <p:nvSpPr>
          <p:cNvPr id="19" name="Callout: Down Arrow 18">
            <a:extLst>
              <a:ext uri="{FF2B5EF4-FFF2-40B4-BE49-F238E27FC236}">
                <a16:creationId xmlns:a16="http://schemas.microsoft.com/office/drawing/2014/main" id="{54D14A03-FA9E-4C3F-BF72-713E288C0976}"/>
              </a:ext>
            </a:extLst>
          </p:cNvPr>
          <p:cNvSpPr/>
          <p:nvPr/>
        </p:nvSpPr>
        <p:spPr>
          <a:xfrm>
            <a:off x="2815438" y="4951541"/>
            <a:ext cx="1756562" cy="108971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Gwerthuso</a:t>
            </a:r>
          </a:p>
        </p:txBody>
      </p:sp>
      <p:sp>
        <p:nvSpPr>
          <p:cNvPr id="20" name="Callout: Down Arrow 19">
            <a:extLst>
              <a:ext uri="{FF2B5EF4-FFF2-40B4-BE49-F238E27FC236}">
                <a16:creationId xmlns:a16="http://schemas.microsoft.com/office/drawing/2014/main" id="{335D7632-C9DA-4A58-B979-DAEB1B6196FC}"/>
              </a:ext>
            </a:extLst>
          </p:cNvPr>
          <p:cNvSpPr/>
          <p:nvPr/>
        </p:nvSpPr>
        <p:spPr>
          <a:xfrm>
            <a:off x="4860032" y="4931570"/>
            <a:ext cx="1808362" cy="108971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Adfyfyrio</a:t>
            </a:r>
          </a:p>
        </p:txBody>
      </p:sp>
      <p:sp>
        <p:nvSpPr>
          <p:cNvPr id="21" name="Callout: Down Arrow 20">
            <a:extLst>
              <a:ext uri="{FF2B5EF4-FFF2-40B4-BE49-F238E27FC236}">
                <a16:creationId xmlns:a16="http://schemas.microsoft.com/office/drawing/2014/main" id="{06147046-8F07-4667-8CBC-080E3D4DDA4F}"/>
              </a:ext>
            </a:extLst>
          </p:cNvPr>
          <p:cNvSpPr/>
          <p:nvPr/>
        </p:nvSpPr>
        <p:spPr>
          <a:xfrm>
            <a:off x="6904626" y="4931570"/>
            <a:ext cx="1704764" cy="108971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Gwers nesaf</a:t>
            </a:r>
          </a:p>
        </p:txBody>
      </p:sp>
    </p:spTree>
    <p:extLst>
      <p:ext uri="{BB962C8B-B14F-4D97-AF65-F5344CB8AC3E}">
        <p14:creationId xmlns:p14="http://schemas.microsoft.com/office/powerpoint/2010/main" val="308221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751B1723-5B9D-4954-8345-5749286A3C69}"/>
              </a:ext>
            </a:extLst>
          </p:cNvPr>
          <p:cNvSpPr/>
          <p:nvPr/>
        </p:nvSpPr>
        <p:spPr>
          <a:xfrm>
            <a:off x="457200" y="4182541"/>
            <a:ext cx="4824536" cy="2664296"/>
          </a:xfrm>
          <a:prstGeom prst="wedgeEllipseCallout">
            <a:avLst>
              <a:gd name="adj1" fmla="val 42682"/>
              <a:gd name="adj2" fmla="val -821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/>
              <a:t>Ti’n</a:t>
            </a:r>
            <a:r>
              <a:rPr lang="en-GB" sz="6000" dirty="0"/>
              <a:t> </a:t>
            </a:r>
            <a:r>
              <a:rPr lang="en-GB" sz="6000" dirty="0" err="1"/>
              <a:t>athro</a:t>
            </a:r>
            <a:r>
              <a:rPr lang="en-GB" sz="6000" dirty="0"/>
              <a:t> </a:t>
            </a:r>
            <a:r>
              <a:rPr lang="en-GB" sz="6000" dirty="0" err="1"/>
              <a:t>gwych</a:t>
            </a:r>
            <a:r>
              <a:rPr lang="en-GB" sz="6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988777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132</TotalTime>
  <Words>134</Words>
  <Application>Microsoft Office PowerPoint</Application>
  <PresentationFormat>Sioe Ar-sgrin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7</vt:i4>
      </vt:variant>
    </vt:vector>
  </HeadingPairs>
  <TitlesOfParts>
    <vt:vector size="11" baseType="lpstr">
      <vt:lpstr>Myriad Pro</vt:lpstr>
      <vt:lpstr>Arial</vt:lpstr>
      <vt:lpstr>Calibri</vt:lpstr>
      <vt:lpstr>20140311PresentationUWTSDTemplate</vt:lpstr>
      <vt:lpstr>Cynllunio Gwersi 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Aled P Williams</cp:lastModifiedBy>
  <cp:revision>14</cp:revision>
  <dcterms:created xsi:type="dcterms:W3CDTF">2015-04-14T15:21:28Z</dcterms:created>
  <dcterms:modified xsi:type="dcterms:W3CDTF">2021-10-08T07:39:26Z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