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2.xml" ContentType="application/vnd.openxmlformats-officedocument.presentationml.slide+xml"/>
  <Override PartName="/ppt/tags/tag1.xml" ContentType="application/vnd.openxmlformats-officedocument.presentationml.tags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78" r:id="rId2"/>
    <p:sldId id="258" r:id="rId3"/>
    <p:sldId id="260" r:id="rId4"/>
    <p:sldId id="259" r:id="rId5"/>
    <p:sldId id="261" r:id="rId6"/>
    <p:sldId id="262" r:id="rId7"/>
    <p:sldId id="264" r:id="rId8"/>
    <p:sldId id="263" r:id="rId9"/>
    <p:sldId id="265" r:id="rId10"/>
    <p:sldId id="266" r:id="rId11"/>
    <p:sldId id="267" r:id="rId12"/>
    <p:sldId id="268" r:id="rId13"/>
    <p:sldId id="270" r:id="rId14"/>
    <p:sldId id="269" r:id="rId15"/>
    <p:sldId id="271" r:id="rId16"/>
    <p:sldId id="273" r:id="rId17"/>
    <p:sldId id="272" r:id="rId18"/>
    <p:sldId id="274" r:id="rId19"/>
    <p:sldId id="276" r:id="rId20"/>
    <p:sldId id="275" r:id="rId21"/>
    <p:sldId id="277" r:id="rId22"/>
    <p:sldId id="257" r:id="rId23"/>
  </p:sldIdLst>
  <p:sldSz cx="9144000" cy="6858000" type="screen4x3"/>
  <p:notesSz cx="6858000" cy="9144000"/>
  <p:custDataLst>
    <p:tags r:id="rId24"/>
  </p:custDataLst>
  <p:defaultTextStyle>
    <a:defPPr>
      <a:defRPr lang="en-US"/>
    </a:defPPr>
    <a:lvl1pPr algn="r" rtl="0" fontAlgn="base">
      <a:spcBef>
        <a:spcPct val="0"/>
      </a:spcBef>
      <a:spcAft>
        <a:spcPct val="0"/>
      </a:spcAft>
      <a:defRPr sz="6000"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r" rtl="0" fontAlgn="base">
      <a:spcBef>
        <a:spcPct val="0"/>
      </a:spcBef>
      <a:spcAft>
        <a:spcPct val="0"/>
      </a:spcAft>
      <a:defRPr sz="6000"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r" rtl="0" fontAlgn="base">
      <a:spcBef>
        <a:spcPct val="0"/>
      </a:spcBef>
      <a:spcAft>
        <a:spcPct val="0"/>
      </a:spcAft>
      <a:defRPr sz="6000"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r" rtl="0" fontAlgn="base">
      <a:spcBef>
        <a:spcPct val="0"/>
      </a:spcBef>
      <a:spcAft>
        <a:spcPct val="0"/>
      </a:spcAft>
      <a:defRPr sz="6000"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r" rtl="0" fontAlgn="base">
      <a:spcBef>
        <a:spcPct val="0"/>
      </a:spcBef>
      <a:spcAft>
        <a:spcPct val="0"/>
      </a:spcAft>
      <a:defRPr sz="6000"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sz="6000"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sz="6000"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sz="6000"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sz="6000"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5050"/>
    <a:srgbClr val="F8F8F8"/>
    <a:srgbClr val="9966FF"/>
    <a:srgbClr val="D60093"/>
    <a:srgbClr val="66FF33"/>
    <a:srgbClr val="FF0000"/>
    <a:srgbClr val="FF9999"/>
    <a:srgbClr val="FFFFCC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9085" autoAdjust="0"/>
    <p:restoredTop sz="94614" autoAdjust="0"/>
  </p:normalViewPr>
  <p:slideViewPr>
    <p:cSldViewPr snapToGrid="0">
      <p:cViewPr>
        <p:scale>
          <a:sx n="80" d="100"/>
          <a:sy n="80" d="100"/>
        </p:scale>
        <p:origin x="-427" y="14"/>
      </p:cViewPr>
      <p:guideLst>
        <p:guide orient="horz" pos="2158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36868100" cy="368681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gs" Target="tags/tag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447AEB69-C458-4959-98F9-8A7A9B2647BA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CD9D6692-EA4E-4B92-9272-7CAEB21D1956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511D5607-291C-4A7E-85FE-0D4B6DF8048E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81AE5EB3-B92F-4D26-AB6B-2A295B6204F5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3D93846C-2403-4E7E-A474-BD758021BEBB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6C692FDE-4E40-41B4-BA8C-DA0A4C12A04A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47E502AD-343F-459D-9406-C9FA3C0669CB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5151AE09-F5D6-45BA-ABC0-E99DFE5D3CCD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E2DD7A8D-2113-4ECC-B253-861AE0E12656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B3819DC3-5772-49BE-9A75-046DDCE58FFA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F3356A7B-007E-48D1-9B49-11262DDAB2F3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Only" preserve="1">
  <p:cSld name="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/>
          </p:nvPr>
        </p:nvSpPr>
        <p:spPr>
          <a:xfrm>
            <a:off x="457200" y="274638"/>
            <a:ext cx="8229600" cy="5851525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457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fld id="{A0E9DCF1-50ED-4EC3-A110-992E7A7F080E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vert="horz" wrap="square" lIns="91440" tIns="45720" rIns="91440" bIns="45720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title style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vert="horz" wrap="square" lIns="91440" tIns="45720" rIns="91440" bIns="45720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vert="horz" wrap="square" lIns="91440" tIns="45720" rIns="91440" bIns="45720" anchor="t" anchorCtr="0" compatLnSpc="1">
            <a:prstTxWarp prst="textNoShape">
              <a:avLst/>
            </a:prstTxWarp>
          </a:bodyPr>
          <a:lstStyle>
            <a:lvl1pPr algn="l">
              <a:defRPr sz="1400"/>
            </a:lvl1pPr>
          </a:lstStyle>
          <a:p>
            <a:endParaRPr lang="en-US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vert="horz" wrap="square" lIns="91440" tIns="45720" rIns="91440" bIns="45720" anchor="t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endParaRPr lang="en-US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vert="horz" wrap="square" lIns="91440" tIns="45720" rIns="91440" bIns="45720" anchor="t" anchorCtr="0" compatLnSpc="1">
            <a:prstTxWarp prst="textNoShape">
              <a:avLst/>
            </a:prstTxWarp>
          </a:bodyPr>
          <a:lstStyle>
            <a:lvl1pPr>
              <a:defRPr sz="1400"/>
            </a:lvl1pPr>
          </a:lstStyle>
          <a:p>
            <a:fld id="{B170F9A8-E812-4C1E-BD21-9D4A153A6839}" type="slidenum">
              <a:rPr lang="en-US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ransition/>
  <p:timing>
    <p:tnLst>
      <p:par>
        <p:cTn id="1" dur="indefinite" restart="never" nodeType="tmRoot"/>
      </p:par>
    </p:tnLst>
  </p:timing>
  <p:txStyles>
    <p:titleStyle>
      <a:lvl1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154" name="Text Box 2"/>
          <p:cNvSpPr txBox="1">
            <a:spLocks noChangeArrowheads="1"/>
          </p:cNvSpPr>
          <p:nvPr/>
        </p:nvSpPr>
        <p:spPr>
          <a:xfrm>
            <a:off x="539637" y="549275"/>
            <a:ext cx="8063137" cy="2013692"/>
          </a:xfrm>
          <a:prstGeom prst="rect">
            <a:avLst/>
          </a:prstGeom>
          <a:gradFill rotWithShape="1">
            <a:gsLst>
              <a:gs pos="0">
                <a:srgbClr val="FF3300">
                  <a:gamma/>
                  <a:shade val="4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46275"/>
                  <a:invGamma/>
                </a:srgbClr>
              </a:gs>
            </a:gsLst>
            <a:lin ang="5400000" scaled="1"/>
          </a:gradFill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endParaRPr lang="x-none" sz="4200" b="1">
              <a:solidFill>
                <a:srgbClr val="FFFF00"/>
              </a:solidFill>
              <a:latin typeface="Comic Sans MS" pitchFamily="66" charset="0"/>
            </a:endParaRPr>
          </a:p>
          <a:p>
            <a:pPr algn="ctr">
              <a:defRPr b="0" i="0"/>
            </a:pPr>
            <a:r>
              <a:rPr lang="x-none" sz="4200" b="1">
                <a:solidFill>
                  <a:srgbClr val="FFFF00"/>
                </a:solidFill>
                <a:latin typeface="Comic Sans MS" pitchFamily="66" charset="0"/>
              </a:rPr>
              <a:t>Peiriannau Ffwythiant </a:t>
            </a:r>
          </a:p>
          <a:p>
            <a:pPr algn="ctr">
              <a:defRPr b="0" i="0"/>
            </a:pPr>
            <a:endParaRPr lang="x-none" sz="42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49155" name="Text Box 3"/>
          <p:cNvSpPr txBox="1">
            <a:spLocks noChangeArrowheads="1"/>
          </p:cNvSpPr>
          <p:nvPr/>
        </p:nvSpPr>
        <p:spPr>
          <a:xfrm>
            <a:off x="539637" y="3429000"/>
            <a:ext cx="8063137" cy="1006846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sz="3000" b="1">
                <a:solidFill>
                  <a:srgbClr val="D60093"/>
                </a:solidFill>
                <a:latin typeface="Comic Sans MS" pitchFamily="66" charset="0"/>
              </a:rPr>
              <a:t>Pa ffwythiant sy'n newid y MEWNBWN i'r ALLBWN? </a:t>
            </a:r>
          </a:p>
        </p:txBody>
      </p:sp>
      <p:sp>
        <p:nvSpPr>
          <p:cNvPr id="49156" name="Rectangle 4"/>
          <p:cNvSpPr>
            <a:spLocks noChangeArrowheads="1"/>
          </p:cNvSpPr>
          <p:nvPr/>
        </p:nvSpPr>
        <p:spPr>
          <a:xfrm>
            <a:off x="222250" y="201613"/>
            <a:ext cx="8697913" cy="6454775"/>
          </a:xfrm>
          <a:prstGeom prst="rect">
            <a:avLst/>
          </a:prstGeom>
          <a:noFill/>
          <a:ln w="190500">
            <a:solidFill>
              <a:srgbClr val="00CCFF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9157" name="Text Box 5"/>
          <p:cNvSpPr txBox="1">
            <a:spLocks noChangeArrowheads="1"/>
          </p:cNvSpPr>
          <p:nvPr/>
        </p:nvSpPr>
        <p:spPr>
          <a:xfrm>
            <a:off x="325438" y="6253163"/>
            <a:ext cx="1115857" cy="30510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/>
          <a:p>
            <a:pPr algn="l">
              <a:defRPr b="0" i="0"/>
            </a:pPr>
            <a:r>
              <a:rPr lang="x-none" sz="1400">
                <a:solidFill>
                  <a:srgbClr val="6699FF"/>
                </a:solidFill>
                <a:latin typeface="Comic Sans MS" pitchFamily="66" charset="0"/>
              </a:rPr>
              <a:t>Blwyddyn 6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1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915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915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3" presetClass="entr" presetSubtype="16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1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4915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4915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9154" grpId="0" animBg="1"/>
      <p:bldP spid="49155" grpId="1" animBg="1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34" name="AutoShape 38"/>
          <p:cNvSpPr>
            <a:spLocks noChangeArrowheads="1"/>
          </p:cNvSpPr>
          <p:nvPr/>
        </p:nvSpPr>
        <p:spPr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chemeClr val="bg1"/>
              </a:gs>
              <a:gs pos="100000">
                <a:srgbClr val="FFFFCC"/>
              </a:gs>
            </a:gsLst>
            <a:path path="shape">
              <a:fillToRect l="50000" t="50000" r="50000" b="50000"/>
            </a:path>
          </a:gradFill>
          <a:ln w="38100">
            <a:solidFill>
              <a:srgbClr val="FF0000"/>
            </a:solidFill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133" name="Line 37"/>
          <p:cNvSpPr>
            <a:spLocks noChangeShapeType="1"/>
          </p:cNvSpPr>
          <p:nvPr/>
        </p:nvSpPr>
        <p:spPr>
          <a:xfrm>
            <a:off x="1509713" y="801688"/>
            <a:ext cx="6189662" cy="0"/>
          </a:xfrm>
          <a:prstGeom prst="line">
            <a:avLst/>
          </a:prstGeom>
          <a:noFill/>
          <a:ln w="127000">
            <a:solidFill>
              <a:srgbClr val="FF0000"/>
            </a:solidFill>
            <a:round/>
            <a:tailEnd type="arrow" w="med" len="med"/>
          </a:ln>
        </p:spPr>
        <p:txBody>
          <a:bodyPr/>
          <a:lstStyle/>
          <a:p>
            <a:pPr>
              <a:defRPr b="0" i="0"/>
            </a:pPr>
            <a:endParaRPr lang="en-GB"/>
          </a:p>
        </p:txBody>
      </p:sp>
      <p:sp>
        <p:nvSpPr>
          <p:cNvPr id="4128" name="AutoShape 32"/>
          <p:cNvSpPr>
            <a:spLocks noChangeArrowheads="1"/>
          </p:cNvSpPr>
          <p:nvPr/>
        </p:nvSpPr>
        <p:spPr>
          <a:xfrm>
            <a:off x="5264150" y="1497013"/>
            <a:ext cx="2528888" cy="88900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FFFF"/>
              </a:gs>
              <a:gs pos="50000">
                <a:schemeClr val="bg1"/>
              </a:gs>
              <a:gs pos="100000">
                <a:srgbClr val="CCFFFF"/>
              </a:gs>
            </a:gsLst>
            <a:lin ang="2700000" scaled="1"/>
          </a:gradFill>
          <a:ln w="9525">
            <a:noFill/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127" name="AutoShape 31"/>
          <p:cNvSpPr>
            <a:spLocks noChangeArrowheads="1"/>
          </p:cNvSpPr>
          <p:nvPr/>
        </p:nvSpPr>
        <p:spPr>
          <a:xfrm>
            <a:off x="1355725" y="1495425"/>
            <a:ext cx="2528888" cy="88900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FFFF"/>
              </a:gs>
              <a:gs pos="50000">
                <a:schemeClr val="bg1"/>
              </a:gs>
              <a:gs pos="100000">
                <a:srgbClr val="CCFFFF"/>
              </a:gs>
            </a:gsLst>
            <a:lin ang="2700000" scaled="1"/>
          </a:gradFill>
          <a:ln w="9525">
            <a:noFill/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116" name="AutoShape 20"/>
          <p:cNvSpPr>
            <a:spLocks noChangeArrowheads="1"/>
          </p:cNvSpPr>
          <p:nvPr/>
        </p:nvSpPr>
        <p:spPr>
          <a:xfrm>
            <a:off x="2320925" y="309563"/>
            <a:ext cx="4500563" cy="88900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9999"/>
              </a:gs>
              <a:gs pos="50000">
                <a:srgbClr val="FFFF99"/>
              </a:gs>
              <a:gs pos="100000">
                <a:srgbClr val="FF9999"/>
              </a:gs>
            </a:gsLst>
            <a:lin ang="2700000" scaled="1"/>
          </a:gradFill>
          <a:ln w="9525">
            <a:noFill/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115" name="Text Box 19"/>
          <p:cNvSpPr txBox="1">
            <a:spLocks noChangeArrowheads="1"/>
          </p:cNvSpPr>
          <p:nvPr/>
        </p:nvSpPr>
        <p:spPr>
          <a:xfrm>
            <a:off x="1722438" y="2794000"/>
            <a:ext cx="1162050" cy="31400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>
              <a:defRPr b="0" i="0"/>
            </a:pPr>
            <a:r>
              <a:rPr lang="x-none" sz="5000" b="1">
                <a:solidFill>
                  <a:schemeClr val="accent2"/>
                </a:solidFill>
                <a:latin typeface="Comic Sans MS" pitchFamily="66" charset="0"/>
              </a:rPr>
              <a:t>4</a:t>
            </a:r>
          </a:p>
          <a:p>
            <a:pPr>
              <a:defRPr b="0" i="0"/>
            </a:pPr>
            <a:r>
              <a:rPr lang="x-none" sz="5000" b="1">
                <a:solidFill>
                  <a:schemeClr val="accent2"/>
                </a:solidFill>
                <a:latin typeface="Comic Sans MS" pitchFamily="66" charset="0"/>
              </a:rPr>
              <a:t>5</a:t>
            </a:r>
          </a:p>
          <a:p>
            <a:pPr>
              <a:defRPr b="0" i="0"/>
            </a:pPr>
            <a:r>
              <a:rPr lang="x-none" sz="5000" b="1">
                <a:solidFill>
                  <a:schemeClr val="accent2"/>
                </a:solidFill>
                <a:latin typeface="Comic Sans MS" pitchFamily="66" charset="0"/>
              </a:rPr>
              <a:t>6</a:t>
            </a:r>
          </a:p>
          <a:p>
            <a:pPr>
              <a:defRPr b="0" i="0"/>
            </a:pPr>
            <a:r>
              <a:rPr lang="x-none" sz="5000" b="1">
                <a:solidFill>
                  <a:schemeClr val="accent2"/>
                </a:solidFill>
                <a:latin typeface="Comic Sans MS" pitchFamily="66" charset="0"/>
              </a:rPr>
              <a:t>7</a:t>
            </a:r>
          </a:p>
        </p:txBody>
      </p:sp>
      <p:sp>
        <p:nvSpPr>
          <p:cNvPr id="4120" name="Text Box 24"/>
          <p:cNvSpPr txBox="1">
            <a:spLocks noChangeArrowheads="1"/>
          </p:cNvSpPr>
          <p:nvPr/>
        </p:nvSpPr>
        <p:spPr>
          <a:xfrm>
            <a:off x="1838325" y="352425"/>
            <a:ext cx="5464175" cy="731838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sz="4200" b="1">
                <a:solidFill>
                  <a:srgbClr val="FF0000"/>
                </a:solidFill>
                <a:latin typeface="Comic Sans MS" pitchFamily="66" charset="0"/>
              </a:rPr>
              <a:t>Lluosi â 3</a:t>
            </a:r>
          </a:p>
        </p:txBody>
      </p:sp>
      <p:sp>
        <p:nvSpPr>
          <p:cNvPr id="4122" name="Text Box 26"/>
          <p:cNvSpPr txBox="1">
            <a:spLocks noChangeArrowheads="1"/>
          </p:cNvSpPr>
          <p:nvPr/>
        </p:nvSpPr>
        <p:spPr>
          <a:xfrm>
            <a:off x="1323975" y="1651000"/>
            <a:ext cx="2647950" cy="5847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square">
            <a:spAutoFit/>
          </a:bodyPr>
          <a:lstStyle/>
          <a:p>
            <a:pPr algn="ctr">
              <a:defRPr b="0" i="0"/>
            </a:pPr>
            <a:r>
              <a:rPr lang="x-none" sz="3200" b="1">
                <a:solidFill>
                  <a:schemeClr val="accent2"/>
                </a:solidFill>
                <a:latin typeface="Comic Sans MS" pitchFamily="66" charset="0"/>
              </a:rPr>
              <a:t>MEWNBWN</a:t>
            </a:r>
          </a:p>
        </p:txBody>
      </p:sp>
      <p:sp>
        <p:nvSpPr>
          <p:cNvPr id="4124" name="Text Box 28"/>
          <p:cNvSpPr txBox="1">
            <a:spLocks noChangeArrowheads="1"/>
          </p:cNvSpPr>
          <p:nvPr/>
        </p:nvSpPr>
        <p:spPr>
          <a:xfrm>
            <a:off x="5788025" y="2794000"/>
            <a:ext cx="1162050" cy="31400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>
              <a:defRPr b="0" i="0"/>
            </a:pPr>
            <a:r>
              <a:rPr lang="x-none" sz="5000" b="1">
                <a:solidFill>
                  <a:schemeClr val="accent2"/>
                </a:solidFill>
                <a:latin typeface="Comic Sans MS" pitchFamily="66" charset="0"/>
              </a:rPr>
              <a:t>12</a:t>
            </a:r>
          </a:p>
          <a:p>
            <a:pPr>
              <a:defRPr b="0" i="0"/>
            </a:pPr>
            <a:r>
              <a:rPr lang="x-none" sz="5000" b="1">
                <a:solidFill>
                  <a:schemeClr val="accent2"/>
                </a:solidFill>
                <a:latin typeface="Comic Sans MS" pitchFamily="66" charset="0"/>
              </a:rPr>
              <a:t>15</a:t>
            </a:r>
          </a:p>
          <a:p>
            <a:pPr>
              <a:defRPr b="0" i="0"/>
            </a:pPr>
            <a:r>
              <a:rPr lang="x-none" sz="5000" b="1">
                <a:solidFill>
                  <a:schemeClr val="accent2"/>
                </a:solidFill>
                <a:latin typeface="Comic Sans MS" pitchFamily="66" charset="0"/>
              </a:rPr>
              <a:t>18</a:t>
            </a:r>
          </a:p>
          <a:p>
            <a:pPr>
              <a:defRPr b="0" i="0"/>
            </a:pPr>
            <a:r>
              <a:rPr lang="x-none" sz="5000" b="1">
                <a:solidFill>
                  <a:schemeClr val="accent2"/>
                </a:solidFill>
                <a:latin typeface="Comic Sans MS" pitchFamily="66" charset="0"/>
              </a:rPr>
              <a:t>21</a:t>
            </a:r>
          </a:p>
        </p:txBody>
      </p:sp>
      <p:sp>
        <p:nvSpPr>
          <p:cNvPr id="4125" name="Line 29"/>
          <p:cNvSpPr>
            <a:spLocks noChangeShapeType="1"/>
          </p:cNvSpPr>
          <p:nvPr/>
        </p:nvSpPr>
        <p:spPr>
          <a:xfrm>
            <a:off x="3440113" y="3195638"/>
            <a:ext cx="2390775" cy="0"/>
          </a:xfrm>
          <a:prstGeom prst="line">
            <a:avLst/>
          </a:prstGeom>
          <a:noFill/>
          <a:ln w="101600">
            <a:solidFill>
              <a:srgbClr val="6699FF"/>
            </a:solidFill>
            <a:round/>
            <a:tailEnd type="arrow" w="med" len="med"/>
          </a:ln>
        </p:spPr>
        <p:txBody>
          <a:bodyPr/>
          <a:lstStyle/>
          <a:p>
            <a:pPr>
              <a:defRPr b="0" i="0"/>
            </a:pPr>
            <a:endParaRPr lang="en-GB"/>
          </a:p>
        </p:txBody>
      </p:sp>
      <p:sp>
        <p:nvSpPr>
          <p:cNvPr id="4126" name="Text Box 30"/>
          <p:cNvSpPr txBox="1">
            <a:spLocks noChangeArrowheads="1"/>
          </p:cNvSpPr>
          <p:nvPr/>
        </p:nvSpPr>
        <p:spPr>
          <a:xfrm>
            <a:off x="5183188" y="1651000"/>
            <a:ext cx="2690812" cy="579438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sz="3200" b="1">
                <a:solidFill>
                  <a:schemeClr val="accent2"/>
                </a:solidFill>
                <a:latin typeface="Comic Sans MS" pitchFamily="66" charset="0"/>
              </a:rPr>
              <a:t>ALLBWN</a:t>
            </a:r>
          </a:p>
        </p:txBody>
      </p:sp>
      <p:sp>
        <p:nvSpPr>
          <p:cNvPr id="4130" name="Line 34"/>
          <p:cNvSpPr>
            <a:spLocks noChangeShapeType="1"/>
          </p:cNvSpPr>
          <p:nvPr/>
        </p:nvSpPr>
        <p:spPr>
          <a:xfrm>
            <a:off x="3440113" y="3971925"/>
            <a:ext cx="2390775" cy="0"/>
          </a:xfrm>
          <a:prstGeom prst="line">
            <a:avLst/>
          </a:prstGeom>
          <a:noFill/>
          <a:ln w="101600">
            <a:solidFill>
              <a:srgbClr val="6699FF"/>
            </a:solidFill>
            <a:round/>
            <a:tailEnd type="arrow" w="med" len="med"/>
          </a:ln>
        </p:spPr>
        <p:txBody>
          <a:bodyPr/>
          <a:lstStyle/>
          <a:p>
            <a:pPr>
              <a:defRPr b="0" i="0"/>
            </a:pPr>
            <a:endParaRPr lang="en-GB"/>
          </a:p>
        </p:txBody>
      </p:sp>
      <p:sp>
        <p:nvSpPr>
          <p:cNvPr id="4131" name="Line 35"/>
          <p:cNvSpPr>
            <a:spLocks noChangeShapeType="1"/>
          </p:cNvSpPr>
          <p:nvPr/>
        </p:nvSpPr>
        <p:spPr>
          <a:xfrm>
            <a:off x="3440113" y="4749800"/>
            <a:ext cx="2390775" cy="0"/>
          </a:xfrm>
          <a:prstGeom prst="line">
            <a:avLst/>
          </a:prstGeom>
          <a:noFill/>
          <a:ln w="101600">
            <a:solidFill>
              <a:srgbClr val="6699FF"/>
            </a:solidFill>
            <a:round/>
            <a:tailEnd type="arrow" w="med" len="med"/>
          </a:ln>
        </p:spPr>
        <p:txBody>
          <a:bodyPr/>
          <a:lstStyle/>
          <a:p>
            <a:pPr>
              <a:defRPr b="0" i="0"/>
            </a:pPr>
            <a:endParaRPr lang="en-GB"/>
          </a:p>
        </p:txBody>
      </p:sp>
      <p:sp>
        <p:nvSpPr>
          <p:cNvPr id="4132" name="Line 36"/>
          <p:cNvSpPr>
            <a:spLocks noChangeShapeType="1"/>
          </p:cNvSpPr>
          <p:nvPr/>
        </p:nvSpPr>
        <p:spPr>
          <a:xfrm>
            <a:off x="3441700" y="5527675"/>
            <a:ext cx="2390775" cy="0"/>
          </a:xfrm>
          <a:prstGeom prst="line">
            <a:avLst/>
          </a:prstGeom>
          <a:noFill/>
          <a:ln w="101600">
            <a:solidFill>
              <a:srgbClr val="6699FF"/>
            </a:solidFill>
            <a:round/>
            <a:tailEnd type="arrow" w="med" len="med"/>
          </a:ln>
        </p:spPr>
        <p:txBody>
          <a:bodyPr/>
          <a:lstStyle/>
          <a:p>
            <a:pPr>
              <a:defRPr b="0" i="0"/>
            </a:pPr>
            <a:endParaRPr lang="en-GB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41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120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35" name="AutoShape 15"/>
          <p:cNvSpPr>
            <a:spLocks noChangeArrowheads="1"/>
          </p:cNvSpPr>
          <p:nvPr/>
        </p:nvSpPr>
        <p:spPr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chemeClr val="bg1"/>
              </a:gs>
              <a:gs pos="100000">
                <a:srgbClr val="FFFFCC"/>
              </a:gs>
            </a:gsLst>
            <a:path path="shape">
              <a:fillToRect l="50000" t="50000" r="50000" b="50000"/>
            </a:path>
          </a:gradFill>
          <a:ln w="38100">
            <a:solidFill>
              <a:srgbClr val="FF0000"/>
            </a:solidFill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0722" name="Line 2"/>
          <p:cNvSpPr>
            <a:spLocks noChangeShapeType="1"/>
          </p:cNvSpPr>
          <p:nvPr/>
        </p:nvSpPr>
        <p:spPr>
          <a:xfrm>
            <a:off x="1509713" y="801688"/>
            <a:ext cx="6189662" cy="0"/>
          </a:xfrm>
          <a:prstGeom prst="line">
            <a:avLst/>
          </a:prstGeom>
          <a:noFill/>
          <a:ln w="127000">
            <a:solidFill>
              <a:srgbClr val="FF0000"/>
            </a:solidFill>
            <a:round/>
            <a:tailEnd type="arrow" w="med" len="med"/>
          </a:ln>
        </p:spPr>
        <p:txBody>
          <a:bodyPr/>
          <a:lstStyle/>
          <a:p>
            <a:pPr>
              <a:defRPr b="0" i="0"/>
            </a:pPr>
            <a:endParaRPr lang="en-GB"/>
          </a:p>
        </p:txBody>
      </p:sp>
      <p:sp>
        <p:nvSpPr>
          <p:cNvPr id="30723" name="AutoShape 3"/>
          <p:cNvSpPr>
            <a:spLocks noChangeArrowheads="1"/>
          </p:cNvSpPr>
          <p:nvPr/>
        </p:nvSpPr>
        <p:spPr>
          <a:xfrm>
            <a:off x="5264150" y="1497013"/>
            <a:ext cx="2528888" cy="88900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FFFF"/>
              </a:gs>
              <a:gs pos="50000">
                <a:schemeClr val="bg1"/>
              </a:gs>
              <a:gs pos="100000">
                <a:srgbClr val="CCFFFF"/>
              </a:gs>
            </a:gsLst>
            <a:lin ang="2700000" scaled="1"/>
          </a:gradFill>
          <a:ln w="9525">
            <a:noFill/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0724" name="AutoShape 4"/>
          <p:cNvSpPr>
            <a:spLocks noChangeArrowheads="1"/>
          </p:cNvSpPr>
          <p:nvPr/>
        </p:nvSpPr>
        <p:spPr>
          <a:xfrm>
            <a:off x="1355725" y="1495425"/>
            <a:ext cx="2528888" cy="88900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FFFF"/>
              </a:gs>
              <a:gs pos="50000">
                <a:schemeClr val="bg1"/>
              </a:gs>
              <a:gs pos="100000">
                <a:srgbClr val="CCFFFF"/>
              </a:gs>
            </a:gsLst>
            <a:lin ang="2700000" scaled="1"/>
          </a:gradFill>
          <a:ln w="9525">
            <a:noFill/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0725" name="AutoShape 5"/>
          <p:cNvSpPr>
            <a:spLocks noChangeArrowheads="1"/>
          </p:cNvSpPr>
          <p:nvPr/>
        </p:nvSpPr>
        <p:spPr>
          <a:xfrm>
            <a:off x="2320925" y="309563"/>
            <a:ext cx="4500563" cy="88900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9999"/>
              </a:gs>
              <a:gs pos="50000">
                <a:srgbClr val="FFFF99"/>
              </a:gs>
              <a:gs pos="100000">
                <a:srgbClr val="FF9999"/>
              </a:gs>
            </a:gsLst>
            <a:lin ang="2700000" scaled="1"/>
          </a:gradFill>
          <a:ln w="9525">
            <a:noFill/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0726" name="Text Box 6"/>
          <p:cNvSpPr txBox="1">
            <a:spLocks noChangeArrowheads="1"/>
          </p:cNvSpPr>
          <p:nvPr/>
        </p:nvSpPr>
        <p:spPr>
          <a:xfrm>
            <a:off x="1722438" y="2794000"/>
            <a:ext cx="1162050" cy="31400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>
              <a:defRPr b="0" i="0"/>
            </a:pPr>
            <a:r>
              <a:rPr lang="x-none" sz="5000" b="1">
                <a:solidFill>
                  <a:schemeClr val="accent2"/>
                </a:solidFill>
                <a:latin typeface="Comic Sans MS" pitchFamily="66" charset="0"/>
              </a:rPr>
              <a:t>10</a:t>
            </a:r>
          </a:p>
          <a:p>
            <a:pPr>
              <a:defRPr b="0" i="0"/>
            </a:pPr>
            <a:r>
              <a:rPr lang="x-none" sz="5000" b="1">
                <a:solidFill>
                  <a:schemeClr val="accent2"/>
                </a:solidFill>
                <a:latin typeface="Comic Sans MS" pitchFamily="66" charset="0"/>
              </a:rPr>
              <a:t>12</a:t>
            </a:r>
          </a:p>
          <a:p>
            <a:pPr>
              <a:defRPr b="0" i="0"/>
            </a:pPr>
            <a:r>
              <a:rPr lang="x-none" sz="5000" b="1">
                <a:solidFill>
                  <a:schemeClr val="accent2"/>
                </a:solidFill>
                <a:latin typeface="Comic Sans MS" pitchFamily="66" charset="0"/>
              </a:rPr>
              <a:t>14</a:t>
            </a:r>
          </a:p>
          <a:p>
            <a:pPr>
              <a:defRPr b="0" i="0"/>
            </a:pPr>
            <a:r>
              <a:rPr lang="x-none" sz="5000" b="1">
                <a:solidFill>
                  <a:schemeClr val="accent2"/>
                </a:solidFill>
                <a:latin typeface="Comic Sans MS" pitchFamily="66" charset="0"/>
              </a:rPr>
              <a:t>16</a:t>
            </a:r>
          </a:p>
        </p:txBody>
      </p:sp>
      <p:sp>
        <p:nvSpPr>
          <p:cNvPr id="30727" name="Text Box 7"/>
          <p:cNvSpPr txBox="1">
            <a:spLocks noChangeArrowheads="1"/>
          </p:cNvSpPr>
          <p:nvPr/>
        </p:nvSpPr>
        <p:spPr>
          <a:xfrm>
            <a:off x="1838325" y="352425"/>
            <a:ext cx="5464175" cy="731838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sz="4200" b="1">
                <a:solidFill>
                  <a:srgbClr val="FF0000"/>
                </a:solidFill>
                <a:latin typeface="Comic Sans MS" pitchFamily="66" charset="0"/>
              </a:rPr>
              <a:t>Rhannu â 2</a:t>
            </a:r>
          </a:p>
        </p:txBody>
      </p:sp>
      <p:sp>
        <p:nvSpPr>
          <p:cNvPr id="30728" name="Text Box 8"/>
          <p:cNvSpPr txBox="1">
            <a:spLocks noChangeArrowheads="1"/>
          </p:cNvSpPr>
          <p:nvPr/>
        </p:nvSpPr>
        <p:spPr>
          <a:xfrm>
            <a:off x="1276350" y="1651000"/>
            <a:ext cx="2667000" cy="5847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square">
            <a:spAutoFit/>
          </a:bodyPr>
          <a:lstStyle/>
          <a:p>
            <a:pPr algn="ctr">
              <a:defRPr b="0" i="0"/>
            </a:pPr>
            <a:r>
              <a:rPr lang="x-none" sz="3200" b="1">
                <a:solidFill>
                  <a:schemeClr val="accent2"/>
                </a:solidFill>
                <a:latin typeface="Comic Sans MS" pitchFamily="66" charset="0"/>
              </a:rPr>
              <a:t>MEWNBWN</a:t>
            </a:r>
          </a:p>
        </p:txBody>
      </p:sp>
      <p:sp>
        <p:nvSpPr>
          <p:cNvPr id="30729" name="Text Box 9"/>
          <p:cNvSpPr txBox="1">
            <a:spLocks noChangeArrowheads="1"/>
          </p:cNvSpPr>
          <p:nvPr/>
        </p:nvSpPr>
        <p:spPr>
          <a:xfrm>
            <a:off x="5788025" y="2794000"/>
            <a:ext cx="1162050" cy="31400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>
              <a:defRPr b="0" i="0"/>
            </a:pPr>
            <a:r>
              <a:rPr lang="x-none" sz="5000" b="1">
                <a:solidFill>
                  <a:schemeClr val="accent2"/>
                </a:solidFill>
                <a:latin typeface="Comic Sans MS" pitchFamily="66" charset="0"/>
              </a:rPr>
              <a:t>5</a:t>
            </a:r>
          </a:p>
          <a:p>
            <a:pPr>
              <a:defRPr b="0" i="0"/>
            </a:pPr>
            <a:r>
              <a:rPr lang="x-none" sz="5000" b="1">
                <a:solidFill>
                  <a:schemeClr val="accent2"/>
                </a:solidFill>
                <a:latin typeface="Comic Sans MS" pitchFamily="66" charset="0"/>
              </a:rPr>
              <a:t>6</a:t>
            </a:r>
          </a:p>
          <a:p>
            <a:pPr>
              <a:defRPr b="0" i="0"/>
            </a:pPr>
            <a:r>
              <a:rPr lang="x-none" sz="5000" b="1">
                <a:solidFill>
                  <a:schemeClr val="accent2"/>
                </a:solidFill>
                <a:latin typeface="Comic Sans MS" pitchFamily="66" charset="0"/>
              </a:rPr>
              <a:t>7</a:t>
            </a:r>
          </a:p>
          <a:p>
            <a:pPr>
              <a:defRPr b="0" i="0"/>
            </a:pPr>
            <a:r>
              <a:rPr lang="x-none" sz="5000" b="1">
                <a:solidFill>
                  <a:schemeClr val="accent2"/>
                </a:solidFill>
                <a:latin typeface="Comic Sans MS" pitchFamily="66" charset="0"/>
              </a:rPr>
              <a:t>8</a:t>
            </a:r>
          </a:p>
        </p:txBody>
      </p:sp>
      <p:sp>
        <p:nvSpPr>
          <p:cNvPr id="30730" name="Line 10"/>
          <p:cNvSpPr>
            <a:spLocks noChangeShapeType="1"/>
          </p:cNvSpPr>
          <p:nvPr/>
        </p:nvSpPr>
        <p:spPr>
          <a:xfrm>
            <a:off x="3440113" y="3195638"/>
            <a:ext cx="2390775" cy="0"/>
          </a:xfrm>
          <a:prstGeom prst="line">
            <a:avLst/>
          </a:prstGeom>
          <a:noFill/>
          <a:ln w="101600">
            <a:solidFill>
              <a:srgbClr val="6699FF"/>
            </a:solidFill>
            <a:round/>
            <a:tailEnd type="arrow" w="med" len="med"/>
          </a:ln>
        </p:spPr>
        <p:txBody>
          <a:bodyPr/>
          <a:lstStyle/>
          <a:p>
            <a:pPr>
              <a:defRPr b="0" i="0"/>
            </a:pPr>
            <a:endParaRPr lang="en-GB"/>
          </a:p>
        </p:txBody>
      </p:sp>
      <p:sp>
        <p:nvSpPr>
          <p:cNvPr id="30731" name="Text Box 11"/>
          <p:cNvSpPr txBox="1">
            <a:spLocks noChangeArrowheads="1"/>
          </p:cNvSpPr>
          <p:nvPr/>
        </p:nvSpPr>
        <p:spPr>
          <a:xfrm>
            <a:off x="5183188" y="1651000"/>
            <a:ext cx="2690812" cy="579438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sz="3200" b="1">
                <a:solidFill>
                  <a:schemeClr val="accent2"/>
                </a:solidFill>
                <a:latin typeface="Comic Sans MS" pitchFamily="66" charset="0"/>
              </a:rPr>
              <a:t>ALLBWN</a:t>
            </a:r>
          </a:p>
        </p:txBody>
      </p:sp>
      <p:sp>
        <p:nvSpPr>
          <p:cNvPr id="30732" name="Line 12"/>
          <p:cNvSpPr>
            <a:spLocks noChangeShapeType="1"/>
          </p:cNvSpPr>
          <p:nvPr/>
        </p:nvSpPr>
        <p:spPr>
          <a:xfrm>
            <a:off x="3440113" y="3971925"/>
            <a:ext cx="2390775" cy="0"/>
          </a:xfrm>
          <a:prstGeom prst="line">
            <a:avLst/>
          </a:prstGeom>
          <a:noFill/>
          <a:ln w="101600">
            <a:solidFill>
              <a:srgbClr val="6699FF"/>
            </a:solidFill>
            <a:round/>
            <a:tailEnd type="arrow" w="med" len="med"/>
          </a:ln>
        </p:spPr>
        <p:txBody>
          <a:bodyPr/>
          <a:lstStyle/>
          <a:p>
            <a:pPr>
              <a:defRPr b="0" i="0"/>
            </a:pPr>
            <a:endParaRPr lang="en-GB"/>
          </a:p>
        </p:txBody>
      </p:sp>
      <p:sp>
        <p:nvSpPr>
          <p:cNvPr id="30733" name="Line 13"/>
          <p:cNvSpPr>
            <a:spLocks noChangeShapeType="1"/>
          </p:cNvSpPr>
          <p:nvPr/>
        </p:nvSpPr>
        <p:spPr>
          <a:xfrm>
            <a:off x="3440113" y="4749800"/>
            <a:ext cx="2390775" cy="0"/>
          </a:xfrm>
          <a:prstGeom prst="line">
            <a:avLst/>
          </a:prstGeom>
          <a:noFill/>
          <a:ln w="101600">
            <a:solidFill>
              <a:srgbClr val="6699FF"/>
            </a:solidFill>
            <a:round/>
            <a:tailEnd type="arrow" w="med" len="med"/>
          </a:ln>
        </p:spPr>
        <p:txBody>
          <a:bodyPr/>
          <a:lstStyle/>
          <a:p>
            <a:pPr>
              <a:defRPr b="0" i="0"/>
            </a:pPr>
            <a:endParaRPr lang="en-GB"/>
          </a:p>
        </p:txBody>
      </p:sp>
      <p:sp>
        <p:nvSpPr>
          <p:cNvPr id="30734" name="Line 14"/>
          <p:cNvSpPr>
            <a:spLocks noChangeShapeType="1"/>
          </p:cNvSpPr>
          <p:nvPr/>
        </p:nvSpPr>
        <p:spPr>
          <a:xfrm>
            <a:off x="3441700" y="5527675"/>
            <a:ext cx="2390775" cy="0"/>
          </a:xfrm>
          <a:prstGeom prst="line">
            <a:avLst/>
          </a:prstGeom>
          <a:noFill/>
          <a:ln w="101600">
            <a:solidFill>
              <a:srgbClr val="6699FF"/>
            </a:solidFill>
            <a:round/>
            <a:tailEnd type="arrow" w="med" len="med"/>
          </a:ln>
        </p:spPr>
        <p:txBody>
          <a:bodyPr/>
          <a:lstStyle/>
          <a:p>
            <a:pPr>
              <a:defRPr b="0" i="0"/>
            </a:pPr>
            <a:endParaRPr lang="en-GB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307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0727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711" name="AutoShape 15"/>
          <p:cNvSpPr>
            <a:spLocks noChangeArrowheads="1"/>
          </p:cNvSpPr>
          <p:nvPr/>
        </p:nvSpPr>
        <p:spPr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chemeClr val="bg1"/>
              </a:gs>
              <a:gs pos="100000">
                <a:srgbClr val="FFFFCC"/>
              </a:gs>
            </a:gsLst>
            <a:path path="shape">
              <a:fillToRect l="50000" t="50000" r="50000" b="50000"/>
            </a:path>
          </a:gradFill>
          <a:ln w="38100">
            <a:solidFill>
              <a:srgbClr val="FF0000"/>
            </a:solidFill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29698" name="Line 2"/>
          <p:cNvSpPr>
            <a:spLocks noChangeShapeType="1"/>
          </p:cNvSpPr>
          <p:nvPr/>
        </p:nvSpPr>
        <p:spPr>
          <a:xfrm>
            <a:off x="1509713" y="801688"/>
            <a:ext cx="6189662" cy="0"/>
          </a:xfrm>
          <a:prstGeom prst="line">
            <a:avLst/>
          </a:prstGeom>
          <a:noFill/>
          <a:ln w="127000">
            <a:solidFill>
              <a:srgbClr val="FF0000"/>
            </a:solidFill>
            <a:round/>
            <a:tailEnd type="arrow" w="med" len="med"/>
          </a:ln>
        </p:spPr>
        <p:txBody>
          <a:bodyPr/>
          <a:lstStyle/>
          <a:p>
            <a:pPr>
              <a:defRPr b="0" i="0"/>
            </a:pPr>
            <a:endParaRPr lang="en-GB"/>
          </a:p>
        </p:txBody>
      </p:sp>
      <p:sp>
        <p:nvSpPr>
          <p:cNvPr id="29699" name="AutoShape 3"/>
          <p:cNvSpPr>
            <a:spLocks noChangeArrowheads="1"/>
          </p:cNvSpPr>
          <p:nvPr/>
        </p:nvSpPr>
        <p:spPr>
          <a:xfrm>
            <a:off x="5264150" y="1497013"/>
            <a:ext cx="2528888" cy="88900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FFFF"/>
              </a:gs>
              <a:gs pos="50000">
                <a:schemeClr val="bg1"/>
              </a:gs>
              <a:gs pos="100000">
                <a:srgbClr val="CCFFFF"/>
              </a:gs>
            </a:gsLst>
            <a:lin ang="2700000" scaled="1"/>
          </a:gradFill>
          <a:ln w="9525">
            <a:noFill/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29700" name="AutoShape 4"/>
          <p:cNvSpPr>
            <a:spLocks noChangeArrowheads="1"/>
          </p:cNvSpPr>
          <p:nvPr/>
        </p:nvSpPr>
        <p:spPr>
          <a:xfrm>
            <a:off x="1355725" y="1495425"/>
            <a:ext cx="2528888" cy="88900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FFFF"/>
              </a:gs>
              <a:gs pos="50000">
                <a:schemeClr val="bg1"/>
              </a:gs>
              <a:gs pos="100000">
                <a:srgbClr val="CCFFFF"/>
              </a:gs>
            </a:gsLst>
            <a:lin ang="2700000" scaled="1"/>
          </a:gradFill>
          <a:ln w="9525">
            <a:noFill/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29701" name="AutoShape 5"/>
          <p:cNvSpPr>
            <a:spLocks noChangeArrowheads="1"/>
          </p:cNvSpPr>
          <p:nvPr/>
        </p:nvSpPr>
        <p:spPr>
          <a:xfrm>
            <a:off x="2320925" y="309563"/>
            <a:ext cx="4500563" cy="88900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9999"/>
              </a:gs>
              <a:gs pos="50000">
                <a:srgbClr val="FFFF99"/>
              </a:gs>
              <a:gs pos="100000">
                <a:srgbClr val="FF9999"/>
              </a:gs>
            </a:gsLst>
            <a:lin ang="2700000" scaled="1"/>
          </a:gradFill>
          <a:ln w="9525">
            <a:noFill/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29702" name="Text Box 6"/>
          <p:cNvSpPr txBox="1">
            <a:spLocks noChangeArrowheads="1"/>
          </p:cNvSpPr>
          <p:nvPr/>
        </p:nvSpPr>
        <p:spPr>
          <a:xfrm>
            <a:off x="1722438" y="2794000"/>
            <a:ext cx="1162050" cy="31400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>
              <a:defRPr b="0" i="0"/>
            </a:pPr>
            <a:r>
              <a:rPr lang="x-none" sz="5000" b="1">
                <a:solidFill>
                  <a:schemeClr val="accent2"/>
                </a:solidFill>
                <a:latin typeface="Comic Sans MS" pitchFamily="66" charset="0"/>
              </a:rPr>
              <a:t>3</a:t>
            </a:r>
          </a:p>
          <a:p>
            <a:pPr>
              <a:defRPr b="0" i="0"/>
            </a:pPr>
            <a:r>
              <a:rPr lang="x-none" sz="5000" b="1">
                <a:solidFill>
                  <a:schemeClr val="accent2"/>
                </a:solidFill>
                <a:latin typeface="Comic Sans MS" pitchFamily="66" charset="0"/>
              </a:rPr>
              <a:t>6</a:t>
            </a:r>
          </a:p>
          <a:p>
            <a:pPr>
              <a:defRPr b="0" i="0"/>
            </a:pPr>
            <a:r>
              <a:rPr lang="x-none" sz="5000" b="1">
                <a:solidFill>
                  <a:schemeClr val="accent2"/>
                </a:solidFill>
                <a:latin typeface="Comic Sans MS" pitchFamily="66" charset="0"/>
              </a:rPr>
              <a:t>9</a:t>
            </a:r>
          </a:p>
          <a:p>
            <a:pPr>
              <a:defRPr b="0" i="0"/>
            </a:pPr>
            <a:r>
              <a:rPr lang="x-none" sz="5000" b="1">
                <a:solidFill>
                  <a:schemeClr val="accent2"/>
                </a:solidFill>
                <a:latin typeface="Comic Sans MS" pitchFamily="66" charset="0"/>
              </a:rPr>
              <a:t>12</a:t>
            </a:r>
          </a:p>
        </p:txBody>
      </p:sp>
      <p:sp>
        <p:nvSpPr>
          <p:cNvPr id="29703" name="Text Box 7"/>
          <p:cNvSpPr txBox="1">
            <a:spLocks noChangeArrowheads="1"/>
          </p:cNvSpPr>
          <p:nvPr/>
        </p:nvSpPr>
        <p:spPr>
          <a:xfrm>
            <a:off x="1838325" y="352425"/>
            <a:ext cx="5464175" cy="731838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sz="4200" b="1">
                <a:solidFill>
                  <a:srgbClr val="FF0000"/>
                </a:solidFill>
                <a:latin typeface="Comic Sans MS" pitchFamily="66" charset="0"/>
              </a:rPr>
              <a:t>Adio 5</a:t>
            </a:r>
          </a:p>
        </p:txBody>
      </p:sp>
      <p:sp>
        <p:nvSpPr>
          <p:cNvPr id="29704" name="Text Box 8"/>
          <p:cNvSpPr txBox="1">
            <a:spLocks noChangeArrowheads="1"/>
          </p:cNvSpPr>
          <p:nvPr/>
        </p:nvSpPr>
        <p:spPr>
          <a:xfrm>
            <a:off x="1247775" y="1651000"/>
            <a:ext cx="2733675" cy="5847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square">
            <a:spAutoFit/>
          </a:bodyPr>
          <a:lstStyle/>
          <a:p>
            <a:pPr algn="ctr">
              <a:defRPr b="0" i="0"/>
            </a:pPr>
            <a:r>
              <a:rPr lang="x-none" sz="3200" b="1">
                <a:solidFill>
                  <a:schemeClr val="accent2"/>
                </a:solidFill>
                <a:latin typeface="Comic Sans MS" pitchFamily="66" charset="0"/>
              </a:rPr>
              <a:t>MEWNBWN</a:t>
            </a:r>
          </a:p>
        </p:txBody>
      </p:sp>
      <p:sp>
        <p:nvSpPr>
          <p:cNvPr id="29705" name="Text Box 9"/>
          <p:cNvSpPr txBox="1">
            <a:spLocks noChangeArrowheads="1"/>
          </p:cNvSpPr>
          <p:nvPr/>
        </p:nvSpPr>
        <p:spPr>
          <a:xfrm>
            <a:off x="5788025" y="2794000"/>
            <a:ext cx="1162050" cy="31400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>
              <a:defRPr b="0" i="0"/>
            </a:pPr>
            <a:r>
              <a:rPr lang="x-none" sz="5000" b="1">
                <a:solidFill>
                  <a:schemeClr val="accent2"/>
                </a:solidFill>
                <a:latin typeface="Comic Sans MS" pitchFamily="66" charset="0"/>
              </a:rPr>
              <a:t>8</a:t>
            </a:r>
          </a:p>
          <a:p>
            <a:pPr>
              <a:defRPr b="0" i="0"/>
            </a:pPr>
            <a:r>
              <a:rPr lang="x-none" sz="5000" b="1">
                <a:solidFill>
                  <a:schemeClr val="accent2"/>
                </a:solidFill>
                <a:latin typeface="Comic Sans MS" pitchFamily="66" charset="0"/>
              </a:rPr>
              <a:t>11</a:t>
            </a:r>
          </a:p>
          <a:p>
            <a:pPr>
              <a:defRPr b="0" i="0"/>
            </a:pPr>
            <a:r>
              <a:rPr lang="x-none" sz="5000" b="1">
                <a:solidFill>
                  <a:schemeClr val="accent2"/>
                </a:solidFill>
                <a:latin typeface="Comic Sans MS" pitchFamily="66" charset="0"/>
              </a:rPr>
              <a:t>14</a:t>
            </a:r>
          </a:p>
          <a:p>
            <a:pPr>
              <a:defRPr b="0" i="0"/>
            </a:pPr>
            <a:r>
              <a:rPr lang="x-none" sz="5000" b="1">
                <a:solidFill>
                  <a:schemeClr val="accent2"/>
                </a:solidFill>
                <a:latin typeface="Comic Sans MS" pitchFamily="66" charset="0"/>
              </a:rPr>
              <a:t>17</a:t>
            </a:r>
          </a:p>
        </p:txBody>
      </p:sp>
      <p:sp>
        <p:nvSpPr>
          <p:cNvPr id="29706" name="Line 10"/>
          <p:cNvSpPr>
            <a:spLocks noChangeShapeType="1"/>
          </p:cNvSpPr>
          <p:nvPr/>
        </p:nvSpPr>
        <p:spPr>
          <a:xfrm>
            <a:off x="3440113" y="3195638"/>
            <a:ext cx="2390775" cy="0"/>
          </a:xfrm>
          <a:prstGeom prst="line">
            <a:avLst/>
          </a:prstGeom>
          <a:noFill/>
          <a:ln w="101600">
            <a:solidFill>
              <a:srgbClr val="6699FF"/>
            </a:solidFill>
            <a:round/>
            <a:tailEnd type="arrow" w="med" len="med"/>
          </a:ln>
        </p:spPr>
        <p:txBody>
          <a:bodyPr/>
          <a:lstStyle/>
          <a:p>
            <a:pPr>
              <a:defRPr b="0" i="0"/>
            </a:pPr>
            <a:endParaRPr lang="en-GB"/>
          </a:p>
        </p:txBody>
      </p:sp>
      <p:sp>
        <p:nvSpPr>
          <p:cNvPr id="29707" name="Text Box 11"/>
          <p:cNvSpPr txBox="1">
            <a:spLocks noChangeArrowheads="1"/>
          </p:cNvSpPr>
          <p:nvPr/>
        </p:nvSpPr>
        <p:spPr>
          <a:xfrm>
            <a:off x="5183188" y="1651000"/>
            <a:ext cx="2690812" cy="579438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sz="3200" b="1">
                <a:solidFill>
                  <a:schemeClr val="accent2"/>
                </a:solidFill>
                <a:latin typeface="Comic Sans MS" pitchFamily="66" charset="0"/>
              </a:rPr>
              <a:t>ALLBWN</a:t>
            </a:r>
          </a:p>
        </p:txBody>
      </p:sp>
      <p:sp>
        <p:nvSpPr>
          <p:cNvPr id="29708" name="Line 12"/>
          <p:cNvSpPr>
            <a:spLocks noChangeShapeType="1"/>
          </p:cNvSpPr>
          <p:nvPr/>
        </p:nvSpPr>
        <p:spPr>
          <a:xfrm>
            <a:off x="3440113" y="3971925"/>
            <a:ext cx="2390775" cy="0"/>
          </a:xfrm>
          <a:prstGeom prst="line">
            <a:avLst/>
          </a:prstGeom>
          <a:noFill/>
          <a:ln w="101600">
            <a:solidFill>
              <a:srgbClr val="6699FF"/>
            </a:solidFill>
            <a:round/>
            <a:tailEnd type="arrow" w="med" len="med"/>
          </a:ln>
        </p:spPr>
        <p:txBody>
          <a:bodyPr/>
          <a:lstStyle/>
          <a:p>
            <a:pPr>
              <a:defRPr b="0" i="0"/>
            </a:pPr>
            <a:endParaRPr lang="en-GB"/>
          </a:p>
        </p:txBody>
      </p:sp>
      <p:sp>
        <p:nvSpPr>
          <p:cNvPr id="29709" name="Line 13"/>
          <p:cNvSpPr>
            <a:spLocks noChangeShapeType="1"/>
          </p:cNvSpPr>
          <p:nvPr/>
        </p:nvSpPr>
        <p:spPr>
          <a:xfrm>
            <a:off x="3440113" y="4749800"/>
            <a:ext cx="2390775" cy="0"/>
          </a:xfrm>
          <a:prstGeom prst="line">
            <a:avLst/>
          </a:prstGeom>
          <a:noFill/>
          <a:ln w="101600">
            <a:solidFill>
              <a:srgbClr val="6699FF"/>
            </a:solidFill>
            <a:round/>
            <a:tailEnd type="arrow" w="med" len="med"/>
          </a:ln>
        </p:spPr>
        <p:txBody>
          <a:bodyPr/>
          <a:lstStyle/>
          <a:p>
            <a:pPr>
              <a:defRPr b="0" i="0"/>
            </a:pPr>
            <a:endParaRPr lang="en-GB"/>
          </a:p>
        </p:txBody>
      </p:sp>
      <p:sp>
        <p:nvSpPr>
          <p:cNvPr id="29710" name="Line 14"/>
          <p:cNvSpPr>
            <a:spLocks noChangeShapeType="1"/>
          </p:cNvSpPr>
          <p:nvPr/>
        </p:nvSpPr>
        <p:spPr>
          <a:xfrm>
            <a:off x="3441700" y="5527675"/>
            <a:ext cx="2390775" cy="0"/>
          </a:xfrm>
          <a:prstGeom prst="line">
            <a:avLst/>
          </a:prstGeom>
          <a:noFill/>
          <a:ln w="101600">
            <a:solidFill>
              <a:srgbClr val="6699FF"/>
            </a:solidFill>
            <a:round/>
            <a:tailEnd type="arrow" w="med" len="med"/>
          </a:ln>
        </p:spPr>
        <p:txBody>
          <a:bodyPr/>
          <a:lstStyle/>
          <a:p>
            <a:pPr>
              <a:defRPr b="0" i="0"/>
            </a:pPr>
            <a:endParaRPr lang="en-GB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7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2970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9703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59" name="AutoShape 15"/>
          <p:cNvSpPr>
            <a:spLocks noChangeArrowheads="1"/>
          </p:cNvSpPr>
          <p:nvPr/>
        </p:nvSpPr>
        <p:spPr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chemeClr val="bg1"/>
              </a:gs>
              <a:gs pos="100000">
                <a:srgbClr val="FFFFCC"/>
              </a:gs>
            </a:gsLst>
            <a:path path="shape">
              <a:fillToRect l="50000" t="50000" r="50000" b="50000"/>
            </a:path>
          </a:gradFill>
          <a:ln w="38100">
            <a:solidFill>
              <a:srgbClr val="FF0000"/>
            </a:solidFill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1746" name="Line 2"/>
          <p:cNvSpPr>
            <a:spLocks noChangeShapeType="1"/>
          </p:cNvSpPr>
          <p:nvPr/>
        </p:nvSpPr>
        <p:spPr>
          <a:xfrm>
            <a:off x="1509713" y="801688"/>
            <a:ext cx="6189662" cy="0"/>
          </a:xfrm>
          <a:prstGeom prst="line">
            <a:avLst/>
          </a:prstGeom>
          <a:noFill/>
          <a:ln w="127000">
            <a:solidFill>
              <a:srgbClr val="FF0000"/>
            </a:solidFill>
            <a:round/>
            <a:tailEnd type="arrow" w="med" len="med"/>
          </a:ln>
        </p:spPr>
        <p:txBody>
          <a:bodyPr/>
          <a:lstStyle/>
          <a:p>
            <a:pPr>
              <a:defRPr b="0" i="0"/>
            </a:pPr>
            <a:endParaRPr lang="en-GB"/>
          </a:p>
        </p:txBody>
      </p:sp>
      <p:sp>
        <p:nvSpPr>
          <p:cNvPr id="31747" name="AutoShape 3"/>
          <p:cNvSpPr>
            <a:spLocks noChangeArrowheads="1"/>
          </p:cNvSpPr>
          <p:nvPr/>
        </p:nvSpPr>
        <p:spPr>
          <a:xfrm>
            <a:off x="5264150" y="1497013"/>
            <a:ext cx="2528888" cy="88900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FFFF"/>
              </a:gs>
              <a:gs pos="50000">
                <a:schemeClr val="bg1"/>
              </a:gs>
              <a:gs pos="100000">
                <a:srgbClr val="CCFFFF"/>
              </a:gs>
            </a:gsLst>
            <a:lin ang="2700000" scaled="1"/>
          </a:gradFill>
          <a:ln w="9525">
            <a:noFill/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1748" name="AutoShape 4"/>
          <p:cNvSpPr>
            <a:spLocks noChangeArrowheads="1"/>
          </p:cNvSpPr>
          <p:nvPr/>
        </p:nvSpPr>
        <p:spPr>
          <a:xfrm>
            <a:off x="1355725" y="1495425"/>
            <a:ext cx="2528888" cy="88900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FFFF"/>
              </a:gs>
              <a:gs pos="50000">
                <a:schemeClr val="bg1"/>
              </a:gs>
              <a:gs pos="100000">
                <a:srgbClr val="CCFFFF"/>
              </a:gs>
            </a:gsLst>
            <a:lin ang="2700000" scaled="1"/>
          </a:gradFill>
          <a:ln w="9525">
            <a:noFill/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1749" name="AutoShape 5"/>
          <p:cNvSpPr>
            <a:spLocks noChangeArrowheads="1"/>
          </p:cNvSpPr>
          <p:nvPr/>
        </p:nvSpPr>
        <p:spPr>
          <a:xfrm>
            <a:off x="2320925" y="309563"/>
            <a:ext cx="4500563" cy="88900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9999"/>
              </a:gs>
              <a:gs pos="50000">
                <a:srgbClr val="FFFF99"/>
              </a:gs>
              <a:gs pos="100000">
                <a:srgbClr val="FF9999"/>
              </a:gs>
            </a:gsLst>
            <a:lin ang="2700000" scaled="1"/>
          </a:gradFill>
          <a:ln w="9525">
            <a:noFill/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1750" name="Text Box 6"/>
          <p:cNvSpPr txBox="1">
            <a:spLocks noChangeArrowheads="1"/>
          </p:cNvSpPr>
          <p:nvPr/>
        </p:nvSpPr>
        <p:spPr>
          <a:xfrm>
            <a:off x="1722438" y="2794000"/>
            <a:ext cx="1162050" cy="31400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>
              <a:defRPr b="0" i="0"/>
            </a:pPr>
            <a:r>
              <a:rPr lang="x-none" sz="5000" b="1">
                <a:solidFill>
                  <a:schemeClr val="accent2"/>
                </a:solidFill>
                <a:latin typeface="Comic Sans MS" pitchFamily="66" charset="0"/>
              </a:rPr>
              <a:t>9</a:t>
            </a:r>
          </a:p>
          <a:p>
            <a:pPr>
              <a:defRPr b="0" i="0"/>
            </a:pPr>
            <a:r>
              <a:rPr lang="x-none" sz="5000" b="1">
                <a:solidFill>
                  <a:schemeClr val="accent2"/>
                </a:solidFill>
                <a:latin typeface="Comic Sans MS" pitchFamily="66" charset="0"/>
              </a:rPr>
              <a:t>11</a:t>
            </a:r>
          </a:p>
          <a:p>
            <a:pPr>
              <a:defRPr b="0" i="0"/>
            </a:pPr>
            <a:r>
              <a:rPr lang="x-none" sz="5000" b="1">
                <a:solidFill>
                  <a:schemeClr val="accent2"/>
                </a:solidFill>
                <a:latin typeface="Comic Sans MS" pitchFamily="66" charset="0"/>
              </a:rPr>
              <a:t>13</a:t>
            </a:r>
          </a:p>
          <a:p>
            <a:pPr>
              <a:defRPr b="0" i="0"/>
            </a:pPr>
            <a:r>
              <a:rPr lang="x-none" sz="5000" b="1">
                <a:solidFill>
                  <a:schemeClr val="accent2"/>
                </a:solidFill>
                <a:latin typeface="Comic Sans MS" pitchFamily="66" charset="0"/>
              </a:rPr>
              <a:t>15</a:t>
            </a:r>
          </a:p>
        </p:txBody>
      </p:sp>
      <p:sp>
        <p:nvSpPr>
          <p:cNvPr id="31751" name="Text Box 7"/>
          <p:cNvSpPr txBox="1">
            <a:spLocks noChangeArrowheads="1"/>
          </p:cNvSpPr>
          <p:nvPr/>
        </p:nvSpPr>
        <p:spPr>
          <a:xfrm>
            <a:off x="1838325" y="352425"/>
            <a:ext cx="5464175" cy="731838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sz="4200" b="1">
                <a:solidFill>
                  <a:srgbClr val="FF0000"/>
                </a:solidFill>
                <a:latin typeface="Comic Sans MS" pitchFamily="66" charset="0"/>
              </a:rPr>
              <a:t>Tynnu 4</a:t>
            </a:r>
          </a:p>
        </p:txBody>
      </p:sp>
      <p:sp>
        <p:nvSpPr>
          <p:cNvPr id="31752" name="Text Box 8"/>
          <p:cNvSpPr txBox="1">
            <a:spLocks noChangeArrowheads="1"/>
          </p:cNvSpPr>
          <p:nvPr/>
        </p:nvSpPr>
        <p:spPr>
          <a:xfrm>
            <a:off x="1238250" y="1651000"/>
            <a:ext cx="2705100" cy="5847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square">
            <a:spAutoFit/>
          </a:bodyPr>
          <a:lstStyle/>
          <a:p>
            <a:pPr algn="ctr">
              <a:defRPr b="0" i="0"/>
            </a:pPr>
            <a:r>
              <a:rPr lang="x-none" sz="3200" b="1">
                <a:solidFill>
                  <a:schemeClr val="accent2"/>
                </a:solidFill>
                <a:latin typeface="Comic Sans MS" pitchFamily="66" charset="0"/>
              </a:rPr>
              <a:t>MEWNBWN</a:t>
            </a:r>
          </a:p>
        </p:txBody>
      </p:sp>
      <p:sp>
        <p:nvSpPr>
          <p:cNvPr id="31753" name="Text Box 9"/>
          <p:cNvSpPr txBox="1">
            <a:spLocks noChangeArrowheads="1"/>
          </p:cNvSpPr>
          <p:nvPr/>
        </p:nvSpPr>
        <p:spPr>
          <a:xfrm>
            <a:off x="5788025" y="2794000"/>
            <a:ext cx="1162050" cy="31400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>
              <a:defRPr b="0" i="0"/>
            </a:pPr>
            <a:r>
              <a:rPr lang="x-none" sz="5000" b="1">
                <a:solidFill>
                  <a:schemeClr val="accent2"/>
                </a:solidFill>
                <a:latin typeface="Comic Sans MS" pitchFamily="66" charset="0"/>
              </a:rPr>
              <a:t>5</a:t>
            </a:r>
          </a:p>
          <a:p>
            <a:pPr>
              <a:defRPr b="0" i="0"/>
            </a:pPr>
            <a:r>
              <a:rPr lang="x-none" sz="5000" b="1">
                <a:solidFill>
                  <a:schemeClr val="accent2"/>
                </a:solidFill>
                <a:latin typeface="Comic Sans MS" pitchFamily="66" charset="0"/>
              </a:rPr>
              <a:t>7</a:t>
            </a:r>
          </a:p>
          <a:p>
            <a:pPr>
              <a:defRPr b="0" i="0"/>
            </a:pPr>
            <a:r>
              <a:rPr lang="x-none" sz="5000" b="1">
                <a:solidFill>
                  <a:schemeClr val="accent2"/>
                </a:solidFill>
                <a:latin typeface="Comic Sans MS" pitchFamily="66" charset="0"/>
              </a:rPr>
              <a:t>9</a:t>
            </a:r>
          </a:p>
          <a:p>
            <a:pPr>
              <a:defRPr b="0" i="0"/>
            </a:pPr>
            <a:r>
              <a:rPr lang="x-none" sz="5000" b="1">
                <a:solidFill>
                  <a:schemeClr val="accent2"/>
                </a:solidFill>
                <a:latin typeface="Comic Sans MS" pitchFamily="66" charset="0"/>
              </a:rPr>
              <a:t>11</a:t>
            </a:r>
          </a:p>
        </p:txBody>
      </p:sp>
      <p:sp>
        <p:nvSpPr>
          <p:cNvPr id="31754" name="Line 10"/>
          <p:cNvSpPr>
            <a:spLocks noChangeShapeType="1"/>
          </p:cNvSpPr>
          <p:nvPr/>
        </p:nvSpPr>
        <p:spPr>
          <a:xfrm>
            <a:off x="3440113" y="3195638"/>
            <a:ext cx="2390775" cy="0"/>
          </a:xfrm>
          <a:prstGeom prst="line">
            <a:avLst/>
          </a:prstGeom>
          <a:noFill/>
          <a:ln w="101600">
            <a:solidFill>
              <a:srgbClr val="6699FF"/>
            </a:solidFill>
            <a:round/>
            <a:tailEnd type="arrow" w="med" len="med"/>
          </a:ln>
        </p:spPr>
        <p:txBody>
          <a:bodyPr/>
          <a:lstStyle/>
          <a:p>
            <a:pPr>
              <a:defRPr b="0" i="0"/>
            </a:pPr>
            <a:endParaRPr lang="en-GB"/>
          </a:p>
        </p:txBody>
      </p:sp>
      <p:sp>
        <p:nvSpPr>
          <p:cNvPr id="31755" name="Text Box 11"/>
          <p:cNvSpPr txBox="1">
            <a:spLocks noChangeArrowheads="1"/>
          </p:cNvSpPr>
          <p:nvPr/>
        </p:nvSpPr>
        <p:spPr>
          <a:xfrm>
            <a:off x="5183188" y="1651000"/>
            <a:ext cx="2690812" cy="579438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sz="3200" b="1">
                <a:solidFill>
                  <a:schemeClr val="accent2"/>
                </a:solidFill>
                <a:latin typeface="Comic Sans MS" pitchFamily="66" charset="0"/>
              </a:rPr>
              <a:t>ALLBWN</a:t>
            </a:r>
          </a:p>
        </p:txBody>
      </p:sp>
      <p:sp>
        <p:nvSpPr>
          <p:cNvPr id="31756" name="Line 12"/>
          <p:cNvSpPr>
            <a:spLocks noChangeShapeType="1"/>
          </p:cNvSpPr>
          <p:nvPr/>
        </p:nvSpPr>
        <p:spPr>
          <a:xfrm>
            <a:off x="3440113" y="3971925"/>
            <a:ext cx="2390775" cy="0"/>
          </a:xfrm>
          <a:prstGeom prst="line">
            <a:avLst/>
          </a:prstGeom>
          <a:noFill/>
          <a:ln w="101600">
            <a:solidFill>
              <a:srgbClr val="6699FF"/>
            </a:solidFill>
            <a:round/>
            <a:tailEnd type="arrow" w="med" len="med"/>
          </a:ln>
        </p:spPr>
        <p:txBody>
          <a:bodyPr/>
          <a:lstStyle/>
          <a:p>
            <a:pPr>
              <a:defRPr b="0" i="0"/>
            </a:pPr>
            <a:endParaRPr lang="en-GB"/>
          </a:p>
        </p:txBody>
      </p:sp>
      <p:sp>
        <p:nvSpPr>
          <p:cNvPr id="31757" name="Line 13"/>
          <p:cNvSpPr>
            <a:spLocks noChangeShapeType="1"/>
          </p:cNvSpPr>
          <p:nvPr/>
        </p:nvSpPr>
        <p:spPr>
          <a:xfrm>
            <a:off x="3440113" y="4749800"/>
            <a:ext cx="2390775" cy="0"/>
          </a:xfrm>
          <a:prstGeom prst="line">
            <a:avLst/>
          </a:prstGeom>
          <a:noFill/>
          <a:ln w="101600">
            <a:solidFill>
              <a:srgbClr val="6699FF"/>
            </a:solidFill>
            <a:round/>
            <a:tailEnd type="arrow" w="med" len="med"/>
          </a:ln>
        </p:spPr>
        <p:txBody>
          <a:bodyPr/>
          <a:lstStyle/>
          <a:p>
            <a:pPr>
              <a:defRPr b="0" i="0"/>
            </a:pPr>
            <a:endParaRPr lang="en-GB"/>
          </a:p>
        </p:txBody>
      </p:sp>
      <p:sp>
        <p:nvSpPr>
          <p:cNvPr id="31758" name="Line 14"/>
          <p:cNvSpPr>
            <a:spLocks noChangeShapeType="1"/>
          </p:cNvSpPr>
          <p:nvPr/>
        </p:nvSpPr>
        <p:spPr>
          <a:xfrm>
            <a:off x="3441700" y="5527675"/>
            <a:ext cx="2390775" cy="0"/>
          </a:xfrm>
          <a:prstGeom prst="line">
            <a:avLst/>
          </a:prstGeom>
          <a:noFill/>
          <a:ln w="101600">
            <a:solidFill>
              <a:srgbClr val="6699FF"/>
            </a:solidFill>
            <a:round/>
            <a:tailEnd type="arrow" w="med" len="med"/>
          </a:ln>
        </p:spPr>
        <p:txBody>
          <a:bodyPr/>
          <a:lstStyle/>
          <a:p>
            <a:pPr>
              <a:defRPr b="0" i="0"/>
            </a:pPr>
            <a:endParaRPr lang="en-GB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7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317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1751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83" name="AutoShape 15"/>
          <p:cNvSpPr>
            <a:spLocks noChangeArrowheads="1"/>
          </p:cNvSpPr>
          <p:nvPr/>
        </p:nvSpPr>
        <p:spPr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chemeClr val="bg1"/>
              </a:gs>
              <a:gs pos="100000">
                <a:srgbClr val="FFFFCC"/>
              </a:gs>
            </a:gsLst>
            <a:path path="shape">
              <a:fillToRect l="50000" t="50000" r="50000" b="50000"/>
            </a:path>
          </a:gradFill>
          <a:ln w="38100">
            <a:solidFill>
              <a:srgbClr val="FF0000"/>
            </a:solidFill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2770" name="Line 2"/>
          <p:cNvSpPr>
            <a:spLocks noChangeShapeType="1"/>
          </p:cNvSpPr>
          <p:nvPr/>
        </p:nvSpPr>
        <p:spPr>
          <a:xfrm>
            <a:off x="1509713" y="801688"/>
            <a:ext cx="6189662" cy="0"/>
          </a:xfrm>
          <a:prstGeom prst="line">
            <a:avLst/>
          </a:prstGeom>
          <a:noFill/>
          <a:ln w="127000">
            <a:solidFill>
              <a:srgbClr val="FF0000"/>
            </a:solidFill>
            <a:round/>
            <a:tailEnd type="arrow" w="med" len="med"/>
          </a:ln>
        </p:spPr>
        <p:txBody>
          <a:bodyPr/>
          <a:lstStyle/>
          <a:p>
            <a:pPr>
              <a:defRPr b="0" i="0"/>
            </a:pPr>
            <a:endParaRPr lang="en-GB"/>
          </a:p>
        </p:txBody>
      </p:sp>
      <p:sp>
        <p:nvSpPr>
          <p:cNvPr id="32771" name="AutoShape 3"/>
          <p:cNvSpPr>
            <a:spLocks noChangeArrowheads="1"/>
          </p:cNvSpPr>
          <p:nvPr/>
        </p:nvSpPr>
        <p:spPr>
          <a:xfrm>
            <a:off x="5264150" y="1497013"/>
            <a:ext cx="2528888" cy="88900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FFFF"/>
              </a:gs>
              <a:gs pos="50000">
                <a:schemeClr val="bg1"/>
              </a:gs>
              <a:gs pos="100000">
                <a:srgbClr val="CCFFFF"/>
              </a:gs>
            </a:gsLst>
            <a:lin ang="2700000" scaled="1"/>
          </a:gradFill>
          <a:ln w="9525">
            <a:noFill/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2772" name="AutoShape 4"/>
          <p:cNvSpPr>
            <a:spLocks noChangeArrowheads="1"/>
          </p:cNvSpPr>
          <p:nvPr/>
        </p:nvSpPr>
        <p:spPr>
          <a:xfrm>
            <a:off x="1355725" y="1495425"/>
            <a:ext cx="2528888" cy="88900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FFFF"/>
              </a:gs>
              <a:gs pos="50000">
                <a:schemeClr val="bg1"/>
              </a:gs>
              <a:gs pos="100000">
                <a:srgbClr val="CCFFFF"/>
              </a:gs>
            </a:gsLst>
            <a:lin ang="2700000" scaled="1"/>
          </a:gradFill>
          <a:ln w="9525">
            <a:noFill/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2773" name="AutoShape 5"/>
          <p:cNvSpPr>
            <a:spLocks noChangeArrowheads="1"/>
          </p:cNvSpPr>
          <p:nvPr/>
        </p:nvSpPr>
        <p:spPr>
          <a:xfrm>
            <a:off x="2320925" y="309563"/>
            <a:ext cx="4500563" cy="88900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9999"/>
              </a:gs>
              <a:gs pos="50000">
                <a:srgbClr val="FFFF99"/>
              </a:gs>
              <a:gs pos="100000">
                <a:srgbClr val="FF9999"/>
              </a:gs>
            </a:gsLst>
            <a:lin ang="2700000" scaled="1"/>
          </a:gradFill>
          <a:ln w="9525">
            <a:noFill/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2774" name="Text Box 6"/>
          <p:cNvSpPr txBox="1">
            <a:spLocks noChangeArrowheads="1"/>
          </p:cNvSpPr>
          <p:nvPr/>
        </p:nvSpPr>
        <p:spPr>
          <a:xfrm>
            <a:off x="1722438" y="2794000"/>
            <a:ext cx="1162050" cy="31400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>
              <a:defRPr b="0" i="0"/>
            </a:pPr>
            <a:r>
              <a:rPr lang="x-none" sz="5000" b="1">
                <a:solidFill>
                  <a:schemeClr val="accent2"/>
                </a:solidFill>
                <a:latin typeface="Comic Sans MS" pitchFamily="66" charset="0"/>
              </a:rPr>
              <a:t>3</a:t>
            </a:r>
          </a:p>
          <a:p>
            <a:pPr>
              <a:defRPr b="0" i="0"/>
            </a:pPr>
            <a:r>
              <a:rPr lang="x-none" sz="5000" b="1">
                <a:solidFill>
                  <a:schemeClr val="accent2"/>
                </a:solidFill>
                <a:latin typeface="Comic Sans MS" pitchFamily="66" charset="0"/>
              </a:rPr>
              <a:t>8</a:t>
            </a:r>
          </a:p>
          <a:p>
            <a:pPr>
              <a:defRPr b="0" i="0"/>
            </a:pPr>
            <a:r>
              <a:rPr lang="x-none" sz="5000" b="1">
                <a:solidFill>
                  <a:schemeClr val="accent2"/>
                </a:solidFill>
                <a:latin typeface="Comic Sans MS" pitchFamily="66" charset="0"/>
              </a:rPr>
              <a:t>11</a:t>
            </a:r>
          </a:p>
          <a:p>
            <a:pPr>
              <a:defRPr b="0" i="0"/>
            </a:pPr>
            <a:r>
              <a:rPr lang="x-none" sz="5000" b="1">
                <a:solidFill>
                  <a:schemeClr val="accent2"/>
                </a:solidFill>
                <a:latin typeface="Comic Sans MS" pitchFamily="66" charset="0"/>
              </a:rPr>
              <a:t>12</a:t>
            </a:r>
          </a:p>
        </p:txBody>
      </p:sp>
      <p:sp>
        <p:nvSpPr>
          <p:cNvPr id="32775" name="Text Box 7"/>
          <p:cNvSpPr txBox="1">
            <a:spLocks noChangeArrowheads="1"/>
          </p:cNvSpPr>
          <p:nvPr/>
        </p:nvSpPr>
        <p:spPr>
          <a:xfrm>
            <a:off x="1838325" y="352425"/>
            <a:ext cx="5464175" cy="731838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sz="4200" b="1">
                <a:solidFill>
                  <a:srgbClr val="FF0000"/>
                </a:solidFill>
                <a:latin typeface="Comic Sans MS" pitchFamily="66" charset="0"/>
              </a:rPr>
              <a:t>Lluosi â 5</a:t>
            </a:r>
          </a:p>
        </p:txBody>
      </p:sp>
      <p:sp>
        <p:nvSpPr>
          <p:cNvPr id="32776" name="Text Box 8"/>
          <p:cNvSpPr txBox="1">
            <a:spLocks noChangeArrowheads="1"/>
          </p:cNvSpPr>
          <p:nvPr/>
        </p:nvSpPr>
        <p:spPr>
          <a:xfrm>
            <a:off x="1190625" y="1651000"/>
            <a:ext cx="2743200" cy="5847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square">
            <a:spAutoFit/>
          </a:bodyPr>
          <a:lstStyle/>
          <a:p>
            <a:pPr algn="ctr">
              <a:defRPr b="0" i="0"/>
            </a:pPr>
            <a:r>
              <a:rPr lang="x-none" sz="3200" b="1">
                <a:solidFill>
                  <a:schemeClr val="accent2"/>
                </a:solidFill>
                <a:latin typeface="Comic Sans MS" pitchFamily="66" charset="0"/>
              </a:rPr>
              <a:t>MEWNBWN</a:t>
            </a:r>
          </a:p>
        </p:txBody>
      </p:sp>
      <p:sp>
        <p:nvSpPr>
          <p:cNvPr id="32777" name="Text Box 9"/>
          <p:cNvSpPr txBox="1">
            <a:spLocks noChangeArrowheads="1"/>
          </p:cNvSpPr>
          <p:nvPr/>
        </p:nvSpPr>
        <p:spPr>
          <a:xfrm>
            <a:off x="5788025" y="2794000"/>
            <a:ext cx="1162050" cy="31400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>
              <a:defRPr b="0" i="0"/>
            </a:pPr>
            <a:r>
              <a:rPr lang="x-none" sz="5000" b="1">
                <a:solidFill>
                  <a:schemeClr val="accent2"/>
                </a:solidFill>
                <a:latin typeface="Comic Sans MS" pitchFamily="66" charset="0"/>
              </a:rPr>
              <a:t>15</a:t>
            </a:r>
          </a:p>
          <a:p>
            <a:pPr>
              <a:defRPr b="0" i="0"/>
            </a:pPr>
            <a:r>
              <a:rPr lang="x-none" sz="5000" b="1">
                <a:solidFill>
                  <a:schemeClr val="accent2"/>
                </a:solidFill>
                <a:latin typeface="Comic Sans MS" pitchFamily="66" charset="0"/>
              </a:rPr>
              <a:t>40</a:t>
            </a:r>
          </a:p>
          <a:p>
            <a:pPr>
              <a:defRPr b="0" i="0"/>
            </a:pPr>
            <a:r>
              <a:rPr lang="x-none" sz="5000" b="1">
                <a:solidFill>
                  <a:schemeClr val="accent2"/>
                </a:solidFill>
                <a:latin typeface="Comic Sans MS" pitchFamily="66" charset="0"/>
              </a:rPr>
              <a:t>55</a:t>
            </a:r>
          </a:p>
          <a:p>
            <a:pPr>
              <a:defRPr b="0" i="0"/>
            </a:pPr>
            <a:r>
              <a:rPr lang="x-none" sz="5000" b="1">
                <a:solidFill>
                  <a:schemeClr val="accent2"/>
                </a:solidFill>
                <a:latin typeface="Comic Sans MS" pitchFamily="66" charset="0"/>
              </a:rPr>
              <a:t>60</a:t>
            </a:r>
          </a:p>
        </p:txBody>
      </p:sp>
      <p:sp>
        <p:nvSpPr>
          <p:cNvPr id="32778" name="Line 10"/>
          <p:cNvSpPr>
            <a:spLocks noChangeShapeType="1"/>
          </p:cNvSpPr>
          <p:nvPr/>
        </p:nvSpPr>
        <p:spPr>
          <a:xfrm>
            <a:off x="3440113" y="3195638"/>
            <a:ext cx="2390775" cy="0"/>
          </a:xfrm>
          <a:prstGeom prst="line">
            <a:avLst/>
          </a:prstGeom>
          <a:noFill/>
          <a:ln w="101600">
            <a:solidFill>
              <a:srgbClr val="6699FF"/>
            </a:solidFill>
            <a:round/>
            <a:tailEnd type="arrow" w="med" len="med"/>
          </a:ln>
        </p:spPr>
        <p:txBody>
          <a:bodyPr/>
          <a:lstStyle/>
          <a:p>
            <a:pPr>
              <a:defRPr b="0" i="0"/>
            </a:pPr>
            <a:endParaRPr lang="en-GB"/>
          </a:p>
        </p:txBody>
      </p:sp>
      <p:sp>
        <p:nvSpPr>
          <p:cNvPr id="32779" name="Text Box 11"/>
          <p:cNvSpPr txBox="1">
            <a:spLocks noChangeArrowheads="1"/>
          </p:cNvSpPr>
          <p:nvPr/>
        </p:nvSpPr>
        <p:spPr>
          <a:xfrm>
            <a:off x="5183188" y="1651000"/>
            <a:ext cx="2690812" cy="579438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sz="3200" b="1">
                <a:solidFill>
                  <a:schemeClr val="accent2"/>
                </a:solidFill>
                <a:latin typeface="Comic Sans MS" pitchFamily="66" charset="0"/>
              </a:rPr>
              <a:t>ALLBWN</a:t>
            </a:r>
          </a:p>
        </p:txBody>
      </p:sp>
      <p:sp>
        <p:nvSpPr>
          <p:cNvPr id="32780" name="Line 12"/>
          <p:cNvSpPr>
            <a:spLocks noChangeShapeType="1"/>
          </p:cNvSpPr>
          <p:nvPr/>
        </p:nvSpPr>
        <p:spPr>
          <a:xfrm>
            <a:off x="3440113" y="3971925"/>
            <a:ext cx="2390775" cy="0"/>
          </a:xfrm>
          <a:prstGeom prst="line">
            <a:avLst/>
          </a:prstGeom>
          <a:noFill/>
          <a:ln w="101600">
            <a:solidFill>
              <a:srgbClr val="6699FF"/>
            </a:solidFill>
            <a:round/>
            <a:tailEnd type="arrow" w="med" len="med"/>
          </a:ln>
        </p:spPr>
        <p:txBody>
          <a:bodyPr/>
          <a:lstStyle/>
          <a:p>
            <a:pPr>
              <a:defRPr b="0" i="0"/>
            </a:pPr>
            <a:endParaRPr lang="en-GB"/>
          </a:p>
        </p:txBody>
      </p:sp>
      <p:sp>
        <p:nvSpPr>
          <p:cNvPr id="32781" name="Line 13"/>
          <p:cNvSpPr>
            <a:spLocks noChangeShapeType="1"/>
          </p:cNvSpPr>
          <p:nvPr/>
        </p:nvSpPr>
        <p:spPr>
          <a:xfrm>
            <a:off x="3440113" y="4749800"/>
            <a:ext cx="2390775" cy="0"/>
          </a:xfrm>
          <a:prstGeom prst="line">
            <a:avLst/>
          </a:prstGeom>
          <a:noFill/>
          <a:ln w="101600">
            <a:solidFill>
              <a:srgbClr val="6699FF"/>
            </a:solidFill>
            <a:round/>
            <a:tailEnd type="arrow" w="med" len="med"/>
          </a:ln>
        </p:spPr>
        <p:txBody>
          <a:bodyPr/>
          <a:lstStyle/>
          <a:p>
            <a:pPr>
              <a:defRPr b="0" i="0"/>
            </a:pPr>
            <a:endParaRPr lang="en-GB"/>
          </a:p>
        </p:txBody>
      </p:sp>
      <p:sp>
        <p:nvSpPr>
          <p:cNvPr id="32782" name="Line 14"/>
          <p:cNvSpPr>
            <a:spLocks noChangeShapeType="1"/>
          </p:cNvSpPr>
          <p:nvPr/>
        </p:nvSpPr>
        <p:spPr>
          <a:xfrm>
            <a:off x="3441700" y="5527675"/>
            <a:ext cx="2390775" cy="0"/>
          </a:xfrm>
          <a:prstGeom prst="line">
            <a:avLst/>
          </a:prstGeom>
          <a:noFill/>
          <a:ln w="101600">
            <a:solidFill>
              <a:srgbClr val="6699FF"/>
            </a:solidFill>
            <a:round/>
            <a:tailEnd type="arrow" w="med" len="med"/>
          </a:ln>
        </p:spPr>
        <p:txBody>
          <a:bodyPr/>
          <a:lstStyle/>
          <a:p>
            <a:pPr>
              <a:defRPr b="0" i="0"/>
            </a:pPr>
            <a:endParaRPr lang="en-GB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7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327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2775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31" name="AutoShape 15"/>
          <p:cNvSpPr>
            <a:spLocks noChangeArrowheads="1"/>
          </p:cNvSpPr>
          <p:nvPr/>
        </p:nvSpPr>
        <p:spPr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chemeClr val="bg1"/>
              </a:gs>
              <a:gs pos="100000">
                <a:srgbClr val="FFFFCC"/>
              </a:gs>
            </a:gsLst>
            <a:path path="shape">
              <a:fillToRect l="50000" t="50000" r="50000" b="50000"/>
            </a:path>
          </a:gradFill>
          <a:ln w="38100">
            <a:solidFill>
              <a:srgbClr val="FF0000"/>
            </a:solidFill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4818" name="Line 2"/>
          <p:cNvSpPr>
            <a:spLocks noChangeShapeType="1"/>
          </p:cNvSpPr>
          <p:nvPr/>
        </p:nvSpPr>
        <p:spPr>
          <a:xfrm>
            <a:off x="1509713" y="801688"/>
            <a:ext cx="6189662" cy="0"/>
          </a:xfrm>
          <a:prstGeom prst="line">
            <a:avLst/>
          </a:prstGeom>
          <a:noFill/>
          <a:ln w="127000">
            <a:solidFill>
              <a:srgbClr val="FF0000"/>
            </a:solidFill>
            <a:round/>
            <a:tailEnd type="arrow" w="med" len="med"/>
          </a:ln>
        </p:spPr>
        <p:txBody>
          <a:bodyPr/>
          <a:lstStyle/>
          <a:p>
            <a:pPr>
              <a:defRPr b="0" i="0"/>
            </a:pPr>
            <a:endParaRPr lang="en-GB"/>
          </a:p>
        </p:txBody>
      </p:sp>
      <p:sp>
        <p:nvSpPr>
          <p:cNvPr id="34819" name="AutoShape 3"/>
          <p:cNvSpPr>
            <a:spLocks noChangeArrowheads="1"/>
          </p:cNvSpPr>
          <p:nvPr/>
        </p:nvSpPr>
        <p:spPr>
          <a:xfrm>
            <a:off x="5264150" y="1497013"/>
            <a:ext cx="2528888" cy="88900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FFFF"/>
              </a:gs>
              <a:gs pos="50000">
                <a:schemeClr val="bg1"/>
              </a:gs>
              <a:gs pos="100000">
                <a:srgbClr val="CCFFFF"/>
              </a:gs>
            </a:gsLst>
            <a:lin ang="2700000" scaled="1"/>
          </a:gradFill>
          <a:ln w="9525">
            <a:noFill/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4820" name="AutoShape 4"/>
          <p:cNvSpPr>
            <a:spLocks noChangeArrowheads="1"/>
          </p:cNvSpPr>
          <p:nvPr/>
        </p:nvSpPr>
        <p:spPr>
          <a:xfrm>
            <a:off x="1355725" y="1495425"/>
            <a:ext cx="2528888" cy="88900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FFFF"/>
              </a:gs>
              <a:gs pos="50000">
                <a:schemeClr val="bg1"/>
              </a:gs>
              <a:gs pos="100000">
                <a:srgbClr val="CCFFFF"/>
              </a:gs>
            </a:gsLst>
            <a:lin ang="2700000" scaled="1"/>
          </a:gradFill>
          <a:ln w="9525">
            <a:noFill/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4821" name="AutoShape 5"/>
          <p:cNvSpPr>
            <a:spLocks noChangeArrowheads="1"/>
          </p:cNvSpPr>
          <p:nvPr/>
        </p:nvSpPr>
        <p:spPr>
          <a:xfrm>
            <a:off x="2320925" y="309563"/>
            <a:ext cx="4500563" cy="88900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9999"/>
              </a:gs>
              <a:gs pos="50000">
                <a:srgbClr val="FFFF99"/>
              </a:gs>
              <a:gs pos="100000">
                <a:srgbClr val="FF9999"/>
              </a:gs>
            </a:gsLst>
            <a:lin ang="2700000" scaled="1"/>
          </a:gradFill>
          <a:ln w="9525">
            <a:noFill/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4822" name="Text Box 6"/>
          <p:cNvSpPr txBox="1">
            <a:spLocks noChangeArrowheads="1"/>
          </p:cNvSpPr>
          <p:nvPr/>
        </p:nvSpPr>
        <p:spPr>
          <a:xfrm>
            <a:off x="1722438" y="2794000"/>
            <a:ext cx="1162050" cy="31400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>
              <a:defRPr b="0" i="0"/>
            </a:pPr>
            <a:r>
              <a:rPr lang="x-none" sz="5000" b="1">
                <a:solidFill>
                  <a:schemeClr val="accent2"/>
                </a:solidFill>
                <a:latin typeface="Comic Sans MS" pitchFamily="66" charset="0"/>
              </a:rPr>
              <a:t>35</a:t>
            </a:r>
          </a:p>
          <a:p>
            <a:pPr>
              <a:defRPr b="0" i="0"/>
            </a:pPr>
            <a:r>
              <a:rPr lang="x-none" sz="5000" b="1">
                <a:solidFill>
                  <a:schemeClr val="accent2"/>
                </a:solidFill>
                <a:latin typeface="Comic Sans MS" pitchFamily="66" charset="0"/>
              </a:rPr>
              <a:t>45</a:t>
            </a:r>
          </a:p>
          <a:p>
            <a:pPr>
              <a:defRPr b="0" i="0"/>
            </a:pPr>
            <a:r>
              <a:rPr lang="x-none" sz="5000" b="1">
                <a:solidFill>
                  <a:schemeClr val="accent2"/>
                </a:solidFill>
                <a:latin typeface="Comic Sans MS" pitchFamily="66" charset="0"/>
              </a:rPr>
              <a:t>55</a:t>
            </a:r>
          </a:p>
          <a:p>
            <a:pPr>
              <a:defRPr b="0" i="0"/>
            </a:pPr>
            <a:r>
              <a:rPr lang="x-none" sz="5000" b="1">
                <a:solidFill>
                  <a:schemeClr val="accent2"/>
                </a:solidFill>
                <a:latin typeface="Comic Sans MS" pitchFamily="66" charset="0"/>
              </a:rPr>
              <a:t>65</a:t>
            </a:r>
          </a:p>
        </p:txBody>
      </p:sp>
      <p:sp>
        <p:nvSpPr>
          <p:cNvPr id="34823" name="Text Box 7"/>
          <p:cNvSpPr txBox="1">
            <a:spLocks noChangeArrowheads="1"/>
          </p:cNvSpPr>
          <p:nvPr/>
        </p:nvSpPr>
        <p:spPr>
          <a:xfrm>
            <a:off x="1838325" y="352425"/>
            <a:ext cx="5464175" cy="731838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sz="4200" b="1">
                <a:solidFill>
                  <a:srgbClr val="FF0000"/>
                </a:solidFill>
                <a:latin typeface="Comic Sans MS" pitchFamily="66" charset="0"/>
              </a:rPr>
              <a:t>Rhannu â 5</a:t>
            </a:r>
          </a:p>
        </p:txBody>
      </p:sp>
      <p:sp>
        <p:nvSpPr>
          <p:cNvPr id="34824" name="Text Box 8"/>
          <p:cNvSpPr txBox="1">
            <a:spLocks noChangeArrowheads="1"/>
          </p:cNvSpPr>
          <p:nvPr/>
        </p:nvSpPr>
        <p:spPr>
          <a:xfrm>
            <a:off x="1314449" y="1651000"/>
            <a:ext cx="2619375" cy="5847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square">
            <a:spAutoFit/>
          </a:bodyPr>
          <a:lstStyle/>
          <a:p>
            <a:pPr algn="ctr">
              <a:defRPr b="0" i="0"/>
            </a:pPr>
            <a:r>
              <a:rPr lang="x-none" sz="3200" b="1">
                <a:solidFill>
                  <a:schemeClr val="accent2"/>
                </a:solidFill>
                <a:latin typeface="Comic Sans MS" pitchFamily="66" charset="0"/>
              </a:rPr>
              <a:t>MEWNBWN</a:t>
            </a:r>
          </a:p>
        </p:txBody>
      </p:sp>
      <p:sp>
        <p:nvSpPr>
          <p:cNvPr id="34825" name="Text Box 9"/>
          <p:cNvSpPr txBox="1">
            <a:spLocks noChangeArrowheads="1"/>
          </p:cNvSpPr>
          <p:nvPr/>
        </p:nvSpPr>
        <p:spPr>
          <a:xfrm>
            <a:off x="5788025" y="2794000"/>
            <a:ext cx="1162050" cy="31400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>
              <a:defRPr b="0" i="0"/>
            </a:pPr>
            <a:r>
              <a:rPr lang="x-none" sz="5000" b="1">
                <a:solidFill>
                  <a:schemeClr val="accent2"/>
                </a:solidFill>
                <a:latin typeface="Comic Sans MS" pitchFamily="66" charset="0"/>
              </a:rPr>
              <a:t>7</a:t>
            </a:r>
          </a:p>
          <a:p>
            <a:pPr>
              <a:defRPr b="0" i="0"/>
            </a:pPr>
            <a:r>
              <a:rPr lang="x-none" sz="5000" b="1">
                <a:solidFill>
                  <a:schemeClr val="accent2"/>
                </a:solidFill>
                <a:latin typeface="Comic Sans MS" pitchFamily="66" charset="0"/>
              </a:rPr>
              <a:t>9</a:t>
            </a:r>
          </a:p>
          <a:p>
            <a:pPr>
              <a:defRPr b="0" i="0"/>
            </a:pPr>
            <a:r>
              <a:rPr lang="x-none" sz="5000" b="1">
                <a:solidFill>
                  <a:schemeClr val="accent2"/>
                </a:solidFill>
                <a:latin typeface="Comic Sans MS" pitchFamily="66" charset="0"/>
              </a:rPr>
              <a:t>11</a:t>
            </a:r>
          </a:p>
          <a:p>
            <a:pPr>
              <a:defRPr b="0" i="0"/>
            </a:pPr>
            <a:r>
              <a:rPr lang="x-none" sz="5000" b="1">
                <a:solidFill>
                  <a:schemeClr val="accent2"/>
                </a:solidFill>
                <a:latin typeface="Comic Sans MS" pitchFamily="66" charset="0"/>
              </a:rPr>
              <a:t>13</a:t>
            </a:r>
          </a:p>
        </p:txBody>
      </p:sp>
      <p:sp>
        <p:nvSpPr>
          <p:cNvPr id="34826" name="Line 10"/>
          <p:cNvSpPr>
            <a:spLocks noChangeShapeType="1"/>
          </p:cNvSpPr>
          <p:nvPr/>
        </p:nvSpPr>
        <p:spPr>
          <a:xfrm>
            <a:off x="3440113" y="3195638"/>
            <a:ext cx="2390775" cy="0"/>
          </a:xfrm>
          <a:prstGeom prst="line">
            <a:avLst/>
          </a:prstGeom>
          <a:noFill/>
          <a:ln w="101600">
            <a:solidFill>
              <a:srgbClr val="6699FF"/>
            </a:solidFill>
            <a:round/>
            <a:tailEnd type="arrow" w="med" len="med"/>
          </a:ln>
        </p:spPr>
        <p:txBody>
          <a:bodyPr/>
          <a:lstStyle/>
          <a:p>
            <a:pPr>
              <a:defRPr b="0" i="0"/>
            </a:pPr>
            <a:endParaRPr lang="en-GB"/>
          </a:p>
        </p:txBody>
      </p:sp>
      <p:sp>
        <p:nvSpPr>
          <p:cNvPr id="34827" name="Text Box 11"/>
          <p:cNvSpPr txBox="1">
            <a:spLocks noChangeArrowheads="1"/>
          </p:cNvSpPr>
          <p:nvPr/>
        </p:nvSpPr>
        <p:spPr>
          <a:xfrm>
            <a:off x="5183188" y="1651000"/>
            <a:ext cx="2690812" cy="579438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sz="3200" b="1">
                <a:solidFill>
                  <a:schemeClr val="accent2"/>
                </a:solidFill>
                <a:latin typeface="Comic Sans MS" pitchFamily="66" charset="0"/>
              </a:rPr>
              <a:t>ALLBWN</a:t>
            </a:r>
          </a:p>
        </p:txBody>
      </p:sp>
      <p:sp>
        <p:nvSpPr>
          <p:cNvPr id="34828" name="Line 12"/>
          <p:cNvSpPr>
            <a:spLocks noChangeShapeType="1"/>
          </p:cNvSpPr>
          <p:nvPr/>
        </p:nvSpPr>
        <p:spPr>
          <a:xfrm>
            <a:off x="3440113" y="3971925"/>
            <a:ext cx="2390775" cy="0"/>
          </a:xfrm>
          <a:prstGeom prst="line">
            <a:avLst/>
          </a:prstGeom>
          <a:noFill/>
          <a:ln w="101600">
            <a:solidFill>
              <a:srgbClr val="6699FF"/>
            </a:solidFill>
            <a:round/>
            <a:tailEnd type="arrow" w="med" len="med"/>
          </a:ln>
        </p:spPr>
        <p:txBody>
          <a:bodyPr/>
          <a:lstStyle/>
          <a:p>
            <a:pPr>
              <a:defRPr b="0" i="0"/>
            </a:pPr>
            <a:endParaRPr lang="en-GB"/>
          </a:p>
        </p:txBody>
      </p:sp>
      <p:sp>
        <p:nvSpPr>
          <p:cNvPr id="34829" name="Line 13"/>
          <p:cNvSpPr>
            <a:spLocks noChangeShapeType="1"/>
          </p:cNvSpPr>
          <p:nvPr/>
        </p:nvSpPr>
        <p:spPr>
          <a:xfrm>
            <a:off x="3440113" y="4749800"/>
            <a:ext cx="2390775" cy="0"/>
          </a:xfrm>
          <a:prstGeom prst="line">
            <a:avLst/>
          </a:prstGeom>
          <a:noFill/>
          <a:ln w="101600">
            <a:solidFill>
              <a:srgbClr val="6699FF"/>
            </a:solidFill>
            <a:round/>
            <a:tailEnd type="arrow" w="med" len="med"/>
          </a:ln>
        </p:spPr>
        <p:txBody>
          <a:bodyPr/>
          <a:lstStyle/>
          <a:p>
            <a:pPr>
              <a:defRPr b="0" i="0"/>
            </a:pPr>
            <a:endParaRPr lang="en-GB"/>
          </a:p>
        </p:txBody>
      </p:sp>
      <p:sp>
        <p:nvSpPr>
          <p:cNvPr id="34830" name="Line 14"/>
          <p:cNvSpPr>
            <a:spLocks noChangeShapeType="1"/>
          </p:cNvSpPr>
          <p:nvPr/>
        </p:nvSpPr>
        <p:spPr>
          <a:xfrm>
            <a:off x="3441700" y="5527675"/>
            <a:ext cx="2390775" cy="0"/>
          </a:xfrm>
          <a:prstGeom prst="line">
            <a:avLst/>
          </a:prstGeom>
          <a:noFill/>
          <a:ln w="101600">
            <a:solidFill>
              <a:srgbClr val="6699FF"/>
            </a:solidFill>
            <a:round/>
            <a:tailEnd type="arrow" w="med" len="med"/>
          </a:ln>
        </p:spPr>
        <p:txBody>
          <a:bodyPr/>
          <a:lstStyle/>
          <a:p>
            <a:pPr>
              <a:defRPr b="0" i="0"/>
            </a:pPr>
            <a:endParaRPr lang="en-GB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8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348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4823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807" name="AutoShape 15"/>
          <p:cNvSpPr>
            <a:spLocks noChangeArrowheads="1"/>
          </p:cNvSpPr>
          <p:nvPr/>
        </p:nvSpPr>
        <p:spPr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chemeClr val="bg1"/>
              </a:gs>
              <a:gs pos="100000">
                <a:srgbClr val="FFFFCC"/>
              </a:gs>
            </a:gsLst>
            <a:path path="shape">
              <a:fillToRect l="50000" t="50000" r="50000" b="50000"/>
            </a:path>
          </a:gradFill>
          <a:ln w="38100">
            <a:solidFill>
              <a:srgbClr val="FF0000"/>
            </a:solidFill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3794" name="Line 2"/>
          <p:cNvSpPr>
            <a:spLocks noChangeShapeType="1"/>
          </p:cNvSpPr>
          <p:nvPr/>
        </p:nvSpPr>
        <p:spPr>
          <a:xfrm>
            <a:off x="1509713" y="801688"/>
            <a:ext cx="6189662" cy="0"/>
          </a:xfrm>
          <a:prstGeom prst="line">
            <a:avLst/>
          </a:prstGeom>
          <a:noFill/>
          <a:ln w="127000">
            <a:solidFill>
              <a:srgbClr val="FF0000"/>
            </a:solidFill>
            <a:round/>
            <a:tailEnd type="arrow" w="med" len="med"/>
          </a:ln>
        </p:spPr>
        <p:txBody>
          <a:bodyPr/>
          <a:lstStyle/>
          <a:p>
            <a:pPr>
              <a:defRPr b="0" i="0"/>
            </a:pPr>
            <a:endParaRPr lang="en-GB"/>
          </a:p>
        </p:txBody>
      </p:sp>
      <p:sp>
        <p:nvSpPr>
          <p:cNvPr id="33795" name="AutoShape 3"/>
          <p:cNvSpPr>
            <a:spLocks noChangeArrowheads="1"/>
          </p:cNvSpPr>
          <p:nvPr/>
        </p:nvSpPr>
        <p:spPr>
          <a:xfrm>
            <a:off x="5264150" y="1497013"/>
            <a:ext cx="2528888" cy="88900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FFFF"/>
              </a:gs>
              <a:gs pos="50000">
                <a:schemeClr val="bg1"/>
              </a:gs>
              <a:gs pos="100000">
                <a:srgbClr val="CCFFFF"/>
              </a:gs>
            </a:gsLst>
            <a:lin ang="2700000" scaled="1"/>
          </a:gradFill>
          <a:ln w="9525">
            <a:noFill/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3796" name="AutoShape 4"/>
          <p:cNvSpPr>
            <a:spLocks noChangeArrowheads="1"/>
          </p:cNvSpPr>
          <p:nvPr/>
        </p:nvSpPr>
        <p:spPr>
          <a:xfrm>
            <a:off x="1355725" y="1495425"/>
            <a:ext cx="2528888" cy="88900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FFFF"/>
              </a:gs>
              <a:gs pos="50000">
                <a:schemeClr val="bg1"/>
              </a:gs>
              <a:gs pos="100000">
                <a:srgbClr val="CCFFFF"/>
              </a:gs>
            </a:gsLst>
            <a:lin ang="2700000" scaled="1"/>
          </a:gradFill>
          <a:ln w="9525">
            <a:noFill/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3797" name="AutoShape 5"/>
          <p:cNvSpPr>
            <a:spLocks noChangeArrowheads="1"/>
          </p:cNvSpPr>
          <p:nvPr/>
        </p:nvSpPr>
        <p:spPr>
          <a:xfrm>
            <a:off x="2320925" y="309563"/>
            <a:ext cx="4500563" cy="88900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9999"/>
              </a:gs>
              <a:gs pos="50000">
                <a:srgbClr val="FFFF99"/>
              </a:gs>
              <a:gs pos="100000">
                <a:srgbClr val="FF9999"/>
              </a:gs>
            </a:gsLst>
            <a:lin ang="2700000" scaled="1"/>
          </a:gradFill>
          <a:ln w="9525">
            <a:noFill/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3798" name="Text Box 6"/>
          <p:cNvSpPr txBox="1">
            <a:spLocks noChangeArrowheads="1"/>
          </p:cNvSpPr>
          <p:nvPr/>
        </p:nvSpPr>
        <p:spPr>
          <a:xfrm>
            <a:off x="1722438" y="2794000"/>
            <a:ext cx="1162050" cy="31400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>
              <a:defRPr b="0" i="0"/>
            </a:pPr>
            <a:r>
              <a:rPr lang="x-none" sz="5000" b="1">
                <a:solidFill>
                  <a:schemeClr val="accent2"/>
                </a:solidFill>
                <a:latin typeface="Comic Sans MS" pitchFamily="66" charset="0"/>
              </a:rPr>
              <a:t>8</a:t>
            </a:r>
          </a:p>
          <a:p>
            <a:pPr>
              <a:defRPr b="0" i="0"/>
            </a:pPr>
            <a:r>
              <a:rPr lang="x-none" sz="5000" b="1">
                <a:solidFill>
                  <a:schemeClr val="accent2"/>
                </a:solidFill>
                <a:latin typeface="Comic Sans MS" pitchFamily="66" charset="0"/>
              </a:rPr>
              <a:t>15</a:t>
            </a:r>
          </a:p>
          <a:p>
            <a:pPr>
              <a:defRPr b="0" i="0"/>
            </a:pPr>
            <a:r>
              <a:rPr lang="x-none" sz="5000" b="1">
                <a:solidFill>
                  <a:schemeClr val="accent2"/>
                </a:solidFill>
                <a:latin typeface="Comic Sans MS" pitchFamily="66" charset="0"/>
              </a:rPr>
              <a:t>27</a:t>
            </a:r>
          </a:p>
          <a:p>
            <a:pPr>
              <a:defRPr b="0" i="0"/>
            </a:pPr>
            <a:r>
              <a:rPr lang="x-none" sz="5000" b="1">
                <a:solidFill>
                  <a:schemeClr val="accent2"/>
                </a:solidFill>
                <a:latin typeface="Comic Sans MS" pitchFamily="66" charset="0"/>
              </a:rPr>
              <a:t>39</a:t>
            </a:r>
          </a:p>
        </p:txBody>
      </p:sp>
      <p:sp>
        <p:nvSpPr>
          <p:cNvPr id="33799" name="Text Box 7"/>
          <p:cNvSpPr txBox="1">
            <a:spLocks noChangeArrowheads="1"/>
          </p:cNvSpPr>
          <p:nvPr/>
        </p:nvSpPr>
        <p:spPr>
          <a:xfrm>
            <a:off x="1838325" y="352425"/>
            <a:ext cx="5464175" cy="731838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sz="4200" b="1">
                <a:solidFill>
                  <a:srgbClr val="FF0000"/>
                </a:solidFill>
                <a:latin typeface="Comic Sans MS" pitchFamily="66" charset="0"/>
              </a:rPr>
              <a:t>Adio 9</a:t>
            </a:r>
          </a:p>
        </p:txBody>
      </p:sp>
      <p:sp>
        <p:nvSpPr>
          <p:cNvPr id="33800" name="Text Box 8"/>
          <p:cNvSpPr txBox="1">
            <a:spLocks noChangeArrowheads="1"/>
          </p:cNvSpPr>
          <p:nvPr/>
        </p:nvSpPr>
        <p:spPr>
          <a:xfrm>
            <a:off x="1257300" y="1651000"/>
            <a:ext cx="2647950" cy="5847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square">
            <a:spAutoFit/>
          </a:bodyPr>
          <a:lstStyle/>
          <a:p>
            <a:pPr algn="ctr">
              <a:defRPr b="0" i="0"/>
            </a:pPr>
            <a:r>
              <a:rPr lang="x-none" sz="3200" b="1">
                <a:solidFill>
                  <a:schemeClr val="accent2"/>
                </a:solidFill>
                <a:latin typeface="Comic Sans MS" pitchFamily="66" charset="0"/>
              </a:rPr>
              <a:t>MEWNBWN</a:t>
            </a:r>
          </a:p>
        </p:txBody>
      </p:sp>
      <p:sp>
        <p:nvSpPr>
          <p:cNvPr id="33801" name="Text Box 9"/>
          <p:cNvSpPr txBox="1">
            <a:spLocks noChangeArrowheads="1"/>
          </p:cNvSpPr>
          <p:nvPr/>
        </p:nvSpPr>
        <p:spPr>
          <a:xfrm>
            <a:off x="5788025" y="2794000"/>
            <a:ext cx="1162050" cy="31400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>
              <a:defRPr b="0" i="0"/>
            </a:pPr>
            <a:r>
              <a:rPr lang="x-none" sz="5000" b="1">
                <a:solidFill>
                  <a:schemeClr val="accent2"/>
                </a:solidFill>
                <a:latin typeface="Comic Sans MS" pitchFamily="66" charset="0"/>
              </a:rPr>
              <a:t>17</a:t>
            </a:r>
          </a:p>
          <a:p>
            <a:pPr>
              <a:defRPr b="0" i="0"/>
            </a:pPr>
            <a:r>
              <a:rPr lang="x-none" sz="5000" b="1">
                <a:solidFill>
                  <a:schemeClr val="accent2"/>
                </a:solidFill>
                <a:latin typeface="Comic Sans MS" pitchFamily="66" charset="0"/>
              </a:rPr>
              <a:t>24</a:t>
            </a:r>
          </a:p>
          <a:p>
            <a:pPr>
              <a:defRPr b="0" i="0"/>
            </a:pPr>
            <a:r>
              <a:rPr lang="x-none" sz="5000" b="1">
                <a:solidFill>
                  <a:schemeClr val="accent2"/>
                </a:solidFill>
                <a:latin typeface="Comic Sans MS" pitchFamily="66" charset="0"/>
              </a:rPr>
              <a:t>36</a:t>
            </a:r>
          </a:p>
          <a:p>
            <a:pPr>
              <a:defRPr b="0" i="0"/>
            </a:pPr>
            <a:r>
              <a:rPr lang="x-none" sz="5000" b="1">
                <a:solidFill>
                  <a:schemeClr val="accent2"/>
                </a:solidFill>
                <a:latin typeface="Comic Sans MS" pitchFamily="66" charset="0"/>
              </a:rPr>
              <a:t>48</a:t>
            </a:r>
          </a:p>
        </p:txBody>
      </p:sp>
      <p:sp>
        <p:nvSpPr>
          <p:cNvPr id="33802" name="Line 10"/>
          <p:cNvSpPr>
            <a:spLocks noChangeShapeType="1"/>
          </p:cNvSpPr>
          <p:nvPr/>
        </p:nvSpPr>
        <p:spPr>
          <a:xfrm>
            <a:off x="3440113" y="3195638"/>
            <a:ext cx="2390775" cy="0"/>
          </a:xfrm>
          <a:prstGeom prst="line">
            <a:avLst/>
          </a:prstGeom>
          <a:noFill/>
          <a:ln w="101600">
            <a:solidFill>
              <a:srgbClr val="6699FF"/>
            </a:solidFill>
            <a:round/>
            <a:tailEnd type="arrow" w="med" len="med"/>
          </a:ln>
        </p:spPr>
        <p:txBody>
          <a:bodyPr/>
          <a:lstStyle/>
          <a:p>
            <a:pPr>
              <a:defRPr b="0" i="0"/>
            </a:pPr>
            <a:endParaRPr lang="en-GB"/>
          </a:p>
        </p:txBody>
      </p:sp>
      <p:sp>
        <p:nvSpPr>
          <p:cNvPr id="33803" name="Text Box 11"/>
          <p:cNvSpPr txBox="1">
            <a:spLocks noChangeArrowheads="1"/>
          </p:cNvSpPr>
          <p:nvPr/>
        </p:nvSpPr>
        <p:spPr>
          <a:xfrm>
            <a:off x="5183188" y="1651000"/>
            <a:ext cx="2690812" cy="579438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sz="3200" b="1">
                <a:solidFill>
                  <a:schemeClr val="accent2"/>
                </a:solidFill>
                <a:latin typeface="Comic Sans MS" pitchFamily="66" charset="0"/>
              </a:rPr>
              <a:t>ALLBWN</a:t>
            </a:r>
          </a:p>
        </p:txBody>
      </p:sp>
      <p:sp>
        <p:nvSpPr>
          <p:cNvPr id="33804" name="Line 12"/>
          <p:cNvSpPr>
            <a:spLocks noChangeShapeType="1"/>
          </p:cNvSpPr>
          <p:nvPr/>
        </p:nvSpPr>
        <p:spPr>
          <a:xfrm>
            <a:off x="3440113" y="3971925"/>
            <a:ext cx="2390775" cy="0"/>
          </a:xfrm>
          <a:prstGeom prst="line">
            <a:avLst/>
          </a:prstGeom>
          <a:noFill/>
          <a:ln w="101600">
            <a:solidFill>
              <a:srgbClr val="6699FF"/>
            </a:solidFill>
            <a:round/>
            <a:tailEnd type="arrow" w="med" len="med"/>
          </a:ln>
        </p:spPr>
        <p:txBody>
          <a:bodyPr/>
          <a:lstStyle/>
          <a:p>
            <a:pPr>
              <a:defRPr b="0" i="0"/>
            </a:pPr>
            <a:endParaRPr lang="en-GB"/>
          </a:p>
        </p:txBody>
      </p:sp>
      <p:sp>
        <p:nvSpPr>
          <p:cNvPr id="33805" name="Line 13"/>
          <p:cNvSpPr>
            <a:spLocks noChangeShapeType="1"/>
          </p:cNvSpPr>
          <p:nvPr/>
        </p:nvSpPr>
        <p:spPr>
          <a:xfrm>
            <a:off x="3440113" y="4749800"/>
            <a:ext cx="2390775" cy="0"/>
          </a:xfrm>
          <a:prstGeom prst="line">
            <a:avLst/>
          </a:prstGeom>
          <a:noFill/>
          <a:ln w="101600">
            <a:solidFill>
              <a:srgbClr val="6699FF"/>
            </a:solidFill>
            <a:round/>
            <a:tailEnd type="arrow" w="med" len="med"/>
          </a:ln>
        </p:spPr>
        <p:txBody>
          <a:bodyPr/>
          <a:lstStyle/>
          <a:p>
            <a:pPr>
              <a:defRPr b="0" i="0"/>
            </a:pPr>
            <a:endParaRPr lang="en-GB"/>
          </a:p>
        </p:txBody>
      </p:sp>
      <p:sp>
        <p:nvSpPr>
          <p:cNvPr id="33806" name="Line 14"/>
          <p:cNvSpPr>
            <a:spLocks noChangeShapeType="1"/>
          </p:cNvSpPr>
          <p:nvPr/>
        </p:nvSpPr>
        <p:spPr>
          <a:xfrm>
            <a:off x="3441700" y="5527675"/>
            <a:ext cx="2390775" cy="0"/>
          </a:xfrm>
          <a:prstGeom prst="line">
            <a:avLst/>
          </a:prstGeom>
          <a:noFill/>
          <a:ln w="101600">
            <a:solidFill>
              <a:srgbClr val="6699FF"/>
            </a:solidFill>
            <a:round/>
            <a:tailEnd type="arrow" w="med" len="med"/>
          </a:ln>
        </p:spPr>
        <p:txBody>
          <a:bodyPr/>
          <a:lstStyle/>
          <a:p>
            <a:pPr>
              <a:defRPr b="0" i="0"/>
            </a:pPr>
            <a:endParaRPr lang="en-GB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7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337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3799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55" name="AutoShape 15"/>
          <p:cNvSpPr>
            <a:spLocks noChangeArrowheads="1"/>
          </p:cNvSpPr>
          <p:nvPr/>
        </p:nvSpPr>
        <p:spPr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chemeClr val="bg1"/>
              </a:gs>
              <a:gs pos="100000">
                <a:srgbClr val="FFFFCC"/>
              </a:gs>
            </a:gsLst>
            <a:path path="shape">
              <a:fillToRect l="50000" t="50000" r="50000" b="50000"/>
            </a:path>
          </a:gradFill>
          <a:ln w="38100">
            <a:solidFill>
              <a:srgbClr val="FF0000"/>
            </a:solidFill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5842" name="Line 2"/>
          <p:cNvSpPr>
            <a:spLocks noChangeShapeType="1"/>
          </p:cNvSpPr>
          <p:nvPr/>
        </p:nvSpPr>
        <p:spPr>
          <a:xfrm>
            <a:off x="1509713" y="801688"/>
            <a:ext cx="6189662" cy="0"/>
          </a:xfrm>
          <a:prstGeom prst="line">
            <a:avLst/>
          </a:prstGeom>
          <a:noFill/>
          <a:ln w="127000">
            <a:solidFill>
              <a:srgbClr val="FF0000"/>
            </a:solidFill>
            <a:round/>
            <a:tailEnd type="arrow" w="med" len="med"/>
          </a:ln>
        </p:spPr>
        <p:txBody>
          <a:bodyPr/>
          <a:lstStyle/>
          <a:p>
            <a:pPr>
              <a:defRPr b="0" i="0"/>
            </a:pPr>
            <a:endParaRPr lang="en-GB"/>
          </a:p>
        </p:txBody>
      </p:sp>
      <p:sp>
        <p:nvSpPr>
          <p:cNvPr id="35843" name="AutoShape 3"/>
          <p:cNvSpPr>
            <a:spLocks noChangeArrowheads="1"/>
          </p:cNvSpPr>
          <p:nvPr/>
        </p:nvSpPr>
        <p:spPr>
          <a:xfrm>
            <a:off x="5264150" y="1497013"/>
            <a:ext cx="2528888" cy="88900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FFFF"/>
              </a:gs>
              <a:gs pos="50000">
                <a:schemeClr val="bg1"/>
              </a:gs>
              <a:gs pos="100000">
                <a:srgbClr val="CCFFFF"/>
              </a:gs>
            </a:gsLst>
            <a:lin ang="2700000" scaled="1"/>
          </a:gradFill>
          <a:ln w="9525">
            <a:noFill/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5844" name="AutoShape 4"/>
          <p:cNvSpPr>
            <a:spLocks noChangeArrowheads="1"/>
          </p:cNvSpPr>
          <p:nvPr/>
        </p:nvSpPr>
        <p:spPr>
          <a:xfrm>
            <a:off x="1355725" y="1495425"/>
            <a:ext cx="2528888" cy="88900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FFFF"/>
              </a:gs>
              <a:gs pos="50000">
                <a:schemeClr val="bg1"/>
              </a:gs>
              <a:gs pos="100000">
                <a:srgbClr val="CCFFFF"/>
              </a:gs>
            </a:gsLst>
            <a:lin ang="2700000" scaled="1"/>
          </a:gradFill>
          <a:ln w="9525">
            <a:noFill/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5845" name="AutoShape 5"/>
          <p:cNvSpPr>
            <a:spLocks noChangeArrowheads="1"/>
          </p:cNvSpPr>
          <p:nvPr/>
        </p:nvSpPr>
        <p:spPr>
          <a:xfrm>
            <a:off x="2320925" y="309563"/>
            <a:ext cx="4500563" cy="88900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9999"/>
              </a:gs>
              <a:gs pos="50000">
                <a:srgbClr val="FFFF99"/>
              </a:gs>
              <a:gs pos="100000">
                <a:srgbClr val="FF9999"/>
              </a:gs>
            </a:gsLst>
            <a:lin ang="2700000" scaled="1"/>
          </a:gradFill>
          <a:ln w="9525">
            <a:noFill/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5846" name="Text Box 6"/>
          <p:cNvSpPr txBox="1">
            <a:spLocks noChangeArrowheads="1"/>
          </p:cNvSpPr>
          <p:nvPr/>
        </p:nvSpPr>
        <p:spPr>
          <a:xfrm>
            <a:off x="1722438" y="2794000"/>
            <a:ext cx="1162050" cy="31400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>
              <a:defRPr b="0" i="0"/>
            </a:pPr>
            <a:r>
              <a:rPr lang="x-none" sz="5000" b="1">
                <a:solidFill>
                  <a:schemeClr val="accent2"/>
                </a:solidFill>
                <a:latin typeface="Comic Sans MS" pitchFamily="66" charset="0"/>
              </a:rPr>
              <a:t>34</a:t>
            </a:r>
          </a:p>
          <a:p>
            <a:pPr>
              <a:defRPr b="0" i="0"/>
            </a:pPr>
            <a:r>
              <a:rPr lang="x-none" sz="5000" b="1">
                <a:solidFill>
                  <a:schemeClr val="accent2"/>
                </a:solidFill>
                <a:latin typeface="Comic Sans MS" pitchFamily="66" charset="0"/>
              </a:rPr>
              <a:t>46</a:t>
            </a:r>
          </a:p>
          <a:p>
            <a:pPr>
              <a:defRPr b="0" i="0"/>
            </a:pPr>
            <a:r>
              <a:rPr lang="x-none" sz="5000" b="1">
                <a:solidFill>
                  <a:schemeClr val="accent2"/>
                </a:solidFill>
                <a:latin typeface="Comic Sans MS" pitchFamily="66" charset="0"/>
              </a:rPr>
              <a:t>58</a:t>
            </a:r>
          </a:p>
          <a:p>
            <a:pPr>
              <a:defRPr b="0" i="0"/>
            </a:pPr>
            <a:r>
              <a:rPr lang="x-none" sz="5000" b="1">
                <a:solidFill>
                  <a:schemeClr val="accent2"/>
                </a:solidFill>
                <a:latin typeface="Comic Sans MS" pitchFamily="66" charset="0"/>
              </a:rPr>
              <a:t>63</a:t>
            </a:r>
          </a:p>
        </p:txBody>
      </p:sp>
      <p:sp>
        <p:nvSpPr>
          <p:cNvPr id="35847" name="Text Box 7"/>
          <p:cNvSpPr txBox="1">
            <a:spLocks noChangeArrowheads="1"/>
          </p:cNvSpPr>
          <p:nvPr/>
        </p:nvSpPr>
        <p:spPr>
          <a:xfrm>
            <a:off x="1838325" y="352425"/>
            <a:ext cx="5464175" cy="731838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sz="4200" b="1">
                <a:solidFill>
                  <a:srgbClr val="FF0000"/>
                </a:solidFill>
                <a:latin typeface="Comic Sans MS" pitchFamily="66" charset="0"/>
              </a:rPr>
              <a:t>Tynnu 7</a:t>
            </a:r>
          </a:p>
        </p:txBody>
      </p:sp>
      <p:sp>
        <p:nvSpPr>
          <p:cNvPr id="35848" name="Text Box 8"/>
          <p:cNvSpPr txBox="1">
            <a:spLocks noChangeArrowheads="1"/>
          </p:cNvSpPr>
          <p:nvPr/>
        </p:nvSpPr>
        <p:spPr>
          <a:xfrm>
            <a:off x="1295399" y="1651000"/>
            <a:ext cx="2638425" cy="5847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square">
            <a:spAutoFit/>
          </a:bodyPr>
          <a:lstStyle/>
          <a:p>
            <a:pPr algn="ctr">
              <a:defRPr b="0" i="0"/>
            </a:pPr>
            <a:r>
              <a:rPr lang="x-none" sz="3200" b="1">
                <a:solidFill>
                  <a:schemeClr val="accent2"/>
                </a:solidFill>
                <a:latin typeface="Comic Sans MS" pitchFamily="66" charset="0"/>
              </a:rPr>
              <a:t>MEWNBWN</a:t>
            </a:r>
          </a:p>
        </p:txBody>
      </p:sp>
      <p:sp>
        <p:nvSpPr>
          <p:cNvPr id="35849" name="Text Box 9"/>
          <p:cNvSpPr txBox="1">
            <a:spLocks noChangeArrowheads="1"/>
          </p:cNvSpPr>
          <p:nvPr/>
        </p:nvSpPr>
        <p:spPr>
          <a:xfrm>
            <a:off x="5788025" y="2794000"/>
            <a:ext cx="1162050" cy="31400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>
              <a:defRPr b="0" i="0"/>
            </a:pPr>
            <a:r>
              <a:rPr lang="x-none" sz="5000" b="1">
                <a:solidFill>
                  <a:schemeClr val="accent2"/>
                </a:solidFill>
                <a:latin typeface="Comic Sans MS" pitchFamily="66" charset="0"/>
              </a:rPr>
              <a:t>27</a:t>
            </a:r>
          </a:p>
          <a:p>
            <a:pPr>
              <a:defRPr b="0" i="0"/>
            </a:pPr>
            <a:r>
              <a:rPr lang="x-none" sz="5000" b="1">
                <a:solidFill>
                  <a:schemeClr val="accent2"/>
                </a:solidFill>
                <a:latin typeface="Comic Sans MS" pitchFamily="66" charset="0"/>
              </a:rPr>
              <a:t>39</a:t>
            </a:r>
          </a:p>
          <a:p>
            <a:pPr>
              <a:defRPr b="0" i="0"/>
            </a:pPr>
            <a:r>
              <a:rPr lang="x-none" sz="5000" b="1">
                <a:solidFill>
                  <a:schemeClr val="accent2"/>
                </a:solidFill>
                <a:latin typeface="Comic Sans MS" pitchFamily="66" charset="0"/>
              </a:rPr>
              <a:t>51</a:t>
            </a:r>
          </a:p>
          <a:p>
            <a:pPr>
              <a:defRPr b="0" i="0"/>
            </a:pPr>
            <a:r>
              <a:rPr lang="x-none" sz="5000" b="1">
                <a:solidFill>
                  <a:schemeClr val="accent2"/>
                </a:solidFill>
                <a:latin typeface="Comic Sans MS" pitchFamily="66" charset="0"/>
              </a:rPr>
              <a:t>56</a:t>
            </a:r>
          </a:p>
        </p:txBody>
      </p:sp>
      <p:sp>
        <p:nvSpPr>
          <p:cNvPr id="35850" name="Line 10"/>
          <p:cNvSpPr>
            <a:spLocks noChangeShapeType="1"/>
          </p:cNvSpPr>
          <p:nvPr/>
        </p:nvSpPr>
        <p:spPr>
          <a:xfrm>
            <a:off x="3440113" y="3195638"/>
            <a:ext cx="2390775" cy="0"/>
          </a:xfrm>
          <a:prstGeom prst="line">
            <a:avLst/>
          </a:prstGeom>
          <a:noFill/>
          <a:ln w="101600">
            <a:solidFill>
              <a:srgbClr val="6699FF"/>
            </a:solidFill>
            <a:round/>
            <a:tailEnd type="arrow" w="med" len="med"/>
          </a:ln>
        </p:spPr>
        <p:txBody>
          <a:bodyPr/>
          <a:lstStyle/>
          <a:p>
            <a:pPr>
              <a:defRPr b="0" i="0"/>
            </a:pPr>
            <a:endParaRPr lang="en-GB"/>
          </a:p>
        </p:txBody>
      </p:sp>
      <p:sp>
        <p:nvSpPr>
          <p:cNvPr id="35851" name="Text Box 11"/>
          <p:cNvSpPr txBox="1">
            <a:spLocks noChangeArrowheads="1"/>
          </p:cNvSpPr>
          <p:nvPr/>
        </p:nvSpPr>
        <p:spPr>
          <a:xfrm>
            <a:off x="5183188" y="1651000"/>
            <a:ext cx="2690812" cy="579438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sz="3200" b="1">
                <a:solidFill>
                  <a:schemeClr val="accent2"/>
                </a:solidFill>
                <a:latin typeface="Comic Sans MS" pitchFamily="66" charset="0"/>
              </a:rPr>
              <a:t>ALLBWN</a:t>
            </a:r>
          </a:p>
        </p:txBody>
      </p:sp>
      <p:sp>
        <p:nvSpPr>
          <p:cNvPr id="35852" name="Line 12"/>
          <p:cNvSpPr>
            <a:spLocks noChangeShapeType="1"/>
          </p:cNvSpPr>
          <p:nvPr/>
        </p:nvSpPr>
        <p:spPr>
          <a:xfrm>
            <a:off x="3440113" y="3971925"/>
            <a:ext cx="2390775" cy="0"/>
          </a:xfrm>
          <a:prstGeom prst="line">
            <a:avLst/>
          </a:prstGeom>
          <a:noFill/>
          <a:ln w="101600">
            <a:solidFill>
              <a:srgbClr val="6699FF"/>
            </a:solidFill>
            <a:round/>
            <a:tailEnd type="arrow" w="med" len="med"/>
          </a:ln>
        </p:spPr>
        <p:txBody>
          <a:bodyPr/>
          <a:lstStyle/>
          <a:p>
            <a:pPr>
              <a:defRPr b="0" i="0"/>
            </a:pPr>
            <a:endParaRPr lang="en-GB"/>
          </a:p>
        </p:txBody>
      </p:sp>
      <p:sp>
        <p:nvSpPr>
          <p:cNvPr id="35853" name="Line 13"/>
          <p:cNvSpPr>
            <a:spLocks noChangeShapeType="1"/>
          </p:cNvSpPr>
          <p:nvPr/>
        </p:nvSpPr>
        <p:spPr>
          <a:xfrm>
            <a:off x="3440113" y="4749800"/>
            <a:ext cx="2390775" cy="0"/>
          </a:xfrm>
          <a:prstGeom prst="line">
            <a:avLst/>
          </a:prstGeom>
          <a:noFill/>
          <a:ln w="101600">
            <a:solidFill>
              <a:srgbClr val="6699FF"/>
            </a:solidFill>
            <a:round/>
            <a:tailEnd type="arrow" w="med" len="med"/>
          </a:ln>
        </p:spPr>
        <p:txBody>
          <a:bodyPr/>
          <a:lstStyle/>
          <a:p>
            <a:pPr>
              <a:defRPr b="0" i="0"/>
            </a:pPr>
            <a:endParaRPr lang="en-GB"/>
          </a:p>
        </p:txBody>
      </p:sp>
      <p:sp>
        <p:nvSpPr>
          <p:cNvPr id="35854" name="Line 14"/>
          <p:cNvSpPr>
            <a:spLocks noChangeShapeType="1"/>
          </p:cNvSpPr>
          <p:nvPr/>
        </p:nvSpPr>
        <p:spPr>
          <a:xfrm>
            <a:off x="3441700" y="5527675"/>
            <a:ext cx="2390775" cy="0"/>
          </a:xfrm>
          <a:prstGeom prst="line">
            <a:avLst/>
          </a:prstGeom>
          <a:noFill/>
          <a:ln w="101600">
            <a:solidFill>
              <a:srgbClr val="6699FF"/>
            </a:solidFill>
            <a:round/>
            <a:tailEnd type="arrow" w="med" len="med"/>
          </a:ln>
        </p:spPr>
        <p:txBody>
          <a:bodyPr/>
          <a:lstStyle/>
          <a:p>
            <a:pPr>
              <a:defRPr b="0" i="0"/>
            </a:pPr>
            <a:endParaRPr lang="en-GB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8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358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5847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79" name="AutoShape 15"/>
          <p:cNvSpPr>
            <a:spLocks noChangeArrowheads="1"/>
          </p:cNvSpPr>
          <p:nvPr/>
        </p:nvSpPr>
        <p:spPr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chemeClr val="bg1"/>
              </a:gs>
              <a:gs pos="100000">
                <a:srgbClr val="FFFFCC"/>
              </a:gs>
            </a:gsLst>
            <a:path path="shape">
              <a:fillToRect l="50000" t="50000" r="50000" b="50000"/>
            </a:path>
          </a:gradFill>
          <a:ln w="38100">
            <a:solidFill>
              <a:srgbClr val="FF0000"/>
            </a:solidFill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6866" name="Line 2"/>
          <p:cNvSpPr>
            <a:spLocks noChangeShapeType="1"/>
          </p:cNvSpPr>
          <p:nvPr/>
        </p:nvSpPr>
        <p:spPr>
          <a:xfrm>
            <a:off x="1509713" y="801688"/>
            <a:ext cx="6189662" cy="0"/>
          </a:xfrm>
          <a:prstGeom prst="line">
            <a:avLst/>
          </a:prstGeom>
          <a:noFill/>
          <a:ln w="127000">
            <a:solidFill>
              <a:srgbClr val="FF0000"/>
            </a:solidFill>
            <a:round/>
            <a:tailEnd type="arrow" w="med" len="med"/>
          </a:ln>
        </p:spPr>
        <p:txBody>
          <a:bodyPr/>
          <a:lstStyle/>
          <a:p>
            <a:pPr>
              <a:defRPr b="0" i="0"/>
            </a:pPr>
            <a:endParaRPr lang="en-GB"/>
          </a:p>
        </p:txBody>
      </p:sp>
      <p:sp>
        <p:nvSpPr>
          <p:cNvPr id="36867" name="AutoShape 3"/>
          <p:cNvSpPr>
            <a:spLocks noChangeArrowheads="1"/>
          </p:cNvSpPr>
          <p:nvPr/>
        </p:nvSpPr>
        <p:spPr>
          <a:xfrm>
            <a:off x="5264150" y="1497013"/>
            <a:ext cx="2528888" cy="88900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FFFF"/>
              </a:gs>
              <a:gs pos="50000">
                <a:schemeClr val="bg1"/>
              </a:gs>
              <a:gs pos="100000">
                <a:srgbClr val="CCFFFF"/>
              </a:gs>
            </a:gsLst>
            <a:lin ang="2700000" scaled="1"/>
          </a:gradFill>
          <a:ln w="9525">
            <a:noFill/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6868" name="AutoShape 4"/>
          <p:cNvSpPr>
            <a:spLocks noChangeArrowheads="1"/>
          </p:cNvSpPr>
          <p:nvPr/>
        </p:nvSpPr>
        <p:spPr>
          <a:xfrm>
            <a:off x="1355725" y="1495425"/>
            <a:ext cx="2528888" cy="88900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FFFF"/>
              </a:gs>
              <a:gs pos="50000">
                <a:schemeClr val="bg1"/>
              </a:gs>
              <a:gs pos="100000">
                <a:srgbClr val="CCFFFF"/>
              </a:gs>
            </a:gsLst>
            <a:lin ang="2700000" scaled="1"/>
          </a:gradFill>
          <a:ln w="9525">
            <a:noFill/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6869" name="AutoShape 5"/>
          <p:cNvSpPr>
            <a:spLocks noChangeArrowheads="1"/>
          </p:cNvSpPr>
          <p:nvPr/>
        </p:nvSpPr>
        <p:spPr>
          <a:xfrm>
            <a:off x="2320925" y="309563"/>
            <a:ext cx="4500563" cy="88900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9999"/>
              </a:gs>
              <a:gs pos="50000">
                <a:srgbClr val="FFFF99"/>
              </a:gs>
              <a:gs pos="100000">
                <a:srgbClr val="FF9999"/>
              </a:gs>
            </a:gsLst>
            <a:lin ang="2700000" scaled="1"/>
          </a:gradFill>
          <a:ln w="9525">
            <a:noFill/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6870" name="Text Box 6"/>
          <p:cNvSpPr txBox="1">
            <a:spLocks noChangeArrowheads="1"/>
          </p:cNvSpPr>
          <p:nvPr/>
        </p:nvSpPr>
        <p:spPr>
          <a:xfrm>
            <a:off x="1722438" y="2794000"/>
            <a:ext cx="1162050" cy="31400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>
              <a:defRPr b="0" i="0"/>
            </a:pPr>
            <a:r>
              <a:rPr lang="x-none" sz="5000" b="1">
                <a:solidFill>
                  <a:schemeClr val="accent2"/>
                </a:solidFill>
                <a:latin typeface="Comic Sans MS" pitchFamily="66" charset="0"/>
              </a:rPr>
              <a:t>3</a:t>
            </a:r>
          </a:p>
          <a:p>
            <a:pPr>
              <a:defRPr b="0" i="0"/>
            </a:pPr>
            <a:r>
              <a:rPr lang="x-none" sz="5000" b="1">
                <a:solidFill>
                  <a:schemeClr val="accent2"/>
                </a:solidFill>
                <a:latin typeface="Comic Sans MS" pitchFamily="66" charset="0"/>
              </a:rPr>
              <a:t>9</a:t>
            </a:r>
          </a:p>
          <a:p>
            <a:pPr>
              <a:defRPr b="0" i="0"/>
            </a:pPr>
            <a:r>
              <a:rPr lang="x-none" sz="5000" b="1">
                <a:solidFill>
                  <a:schemeClr val="accent2"/>
                </a:solidFill>
                <a:latin typeface="Comic Sans MS" pitchFamily="66" charset="0"/>
              </a:rPr>
              <a:t>14</a:t>
            </a:r>
          </a:p>
          <a:p>
            <a:pPr>
              <a:defRPr b="0" i="0"/>
            </a:pPr>
            <a:r>
              <a:rPr lang="x-none" sz="5000" b="1">
                <a:solidFill>
                  <a:schemeClr val="accent2"/>
                </a:solidFill>
                <a:latin typeface="Comic Sans MS" pitchFamily="66" charset="0"/>
              </a:rPr>
              <a:t>15</a:t>
            </a:r>
          </a:p>
        </p:txBody>
      </p:sp>
      <p:sp>
        <p:nvSpPr>
          <p:cNvPr id="36871" name="Text Box 7"/>
          <p:cNvSpPr txBox="1">
            <a:spLocks noChangeArrowheads="1"/>
          </p:cNvSpPr>
          <p:nvPr/>
        </p:nvSpPr>
        <p:spPr>
          <a:xfrm>
            <a:off x="1838325" y="352425"/>
            <a:ext cx="5464175" cy="731838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sz="4200" b="1">
                <a:solidFill>
                  <a:srgbClr val="FF0000"/>
                </a:solidFill>
                <a:latin typeface="Comic Sans MS" pitchFamily="66" charset="0"/>
              </a:rPr>
              <a:t>Lluosi â 6</a:t>
            </a:r>
          </a:p>
        </p:txBody>
      </p:sp>
      <p:sp>
        <p:nvSpPr>
          <p:cNvPr id="36872" name="Text Box 8"/>
          <p:cNvSpPr txBox="1">
            <a:spLocks noChangeArrowheads="1"/>
          </p:cNvSpPr>
          <p:nvPr/>
        </p:nvSpPr>
        <p:spPr>
          <a:xfrm>
            <a:off x="1257300" y="1651000"/>
            <a:ext cx="2647950" cy="5847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square">
            <a:spAutoFit/>
          </a:bodyPr>
          <a:lstStyle/>
          <a:p>
            <a:pPr algn="ctr">
              <a:defRPr b="0" i="0"/>
            </a:pPr>
            <a:r>
              <a:rPr lang="x-none" sz="3200" b="1">
                <a:solidFill>
                  <a:schemeClr val="accent2"/>
                </a:solidFill>
                <a:latin typeface="Comic Sans MS" pitchFamily="66" charset="0"/>
              </a:rPr>
              <a:t>MEWNBWN</a:t>
            </a:r>
          </a:p>
        </p:txBody>
      </p:sp>
      <p:sp>
        <p:nvSpPr>
          <p:cNvPr id="36873" name="Text Box 9"/>
          <p:cNvSpPr txBox="1">
            <a:spLocks noChangeArrowheads="1"/>
          </p:cNvSpPr>
          <p:nvPr/>
        </p:nvSpPr>
        <p:spPr>
          <a:xfrm>
            <a:off x="5788025" y="2794000"/>
            <a:ext cx="1162050" cy="31400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>
              <a:defRPr b="0" i="0"/>
            </a:pPr>
            <a:r>
              <a:rPr lang="x-none" sz="5000" b="1">
                <a:solidFill>
                  <a:schemeClr val="accent2"/>
                </a:solidFill>
                <a:latin typeface="Comic Sans MS" pitchFamily="66" charset="0"/>
              </a:rPr>
              <a:t>18</a:t>
            </a:r>
          </a:p>
          <a:p>
            <a:pPr>
              <a:defRPr b="0" i="0"/>
            </a:pPr>
            <a:r>
              <a:rPr lang="x-none" sz="5000" b="1">
                <a:solidFill>
                  <a:schemeClr val="accent2"/>
                </a:solidFill>
                <a:latin typeface="Comic Sans MS" pitchFamily="66" charset="0"/>
              </a:rPr>
              <a:t>54</a:t>
            </a:r>
          </a:p>
          <a:p>
            <a:pPr>
              <a:defRPr b="0" i="0"/>
            </a:pPr>
            <a:r>
              <a:rPr lang="x-none" sz="5000" b="1">
                <a:solidFill>
                  <a:schemeClr val="accent2"/>
                </a:solidFill>
                <a:latin typeface="Comic Sans MS" pitchFamily="66" charset="0"/>
              </a:rPr>
              <a:t>84</a:t>
            </a:r>
          </a:p>
          <a:p>
            <a:pPr>
              <a:defRPr b="0" i="0"/>
            </a:pPr>
            <a:r>
              <a:rPr lang="x-none" sz="5000" b="1">
                <a:solidFill>
                  <a:schemeClr val="accent2"/>
                </a:solidFill>
                <a:latin typeface="Comic Sans MS" pitchFamily="66" charset="0"/>
              </a:rPr>
              <a:t>90</a:t>
            </a:r>
          </a:p>
        </p:txBody>
      </p:sp>
      <p:sp>
        <p:nvSpPr>
          <p:cNvPr id="36874" name="Line 10"/>
          <p:cNvSpPr>
            <a:spLocks noChangeShapeType="1"/>
          </p:cNvSpPr>
          <p:nvPr/>
        </p:nvSpPr>
        <p:spPr>
          <a:xfrm>
            <a:off x="3440113" y="3195638"/>
            <a:ext cx="2390775" cy="0"/>
          </a:xfrm>
          <a:prstGeom prst="line">
            <a:avLst/>
          </a:prstGeom>
          <a:noFill/>
          <a:ln w="101600">
            <a:solidFill>
              <a:srgbClr val="6699FF"/>
            </a:solidFill>
            <a:round/>
            <a:tailEnd type="arrow" w="med" len="med"/>
          </a:ln>
        </p:spPr>
        <p:txBody>
          <a:bodyPr/>
          <a:lstStyle/>
          <a:p>
            <a:pPr>
              <a:defRPr b="0" i="0"/>
            </a:pPr>
            <a:endParaRPr lang="en-GB"/>
          </a:p>
        </p:txBody>
      </p:sp>
      <p:sp>
        <p:nvSpPr>
          <p:cNvPr id="36875" name="Text Box 11"/>
          <p:cNvSpPr txBox="1">
            <a:spLocks noChangeArrowheads="1"/>
          </p:cNvSpPr>
          <p:nvPr/>
        </p:nvSpPr>
        <p:spPr>
          <a:xfrm>
            <a:off x="5183188" y="1651000"/>
            <a:ext cx="2690812" cy="579438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sz="3200" b="1">
                <a:solidFill>
                  <a:schemeClr val="accent2"/>
                </a:solidFill>
                <a:latin typeface="Comic Sans MS" pitchFamily="66" charset="0"/>
              </a:rPr>
              <a:t>ALLBWN</a:t>
            </a:r>
          </a:p>
        </p:txBody>
      </p:sp>
      <p:sp>
        <p:nvSpPr>
          <p:cNvPr id="36876" name="Line 12"/>
          <p:cNvSpPr>
            <a:spLocks noChangeShapeType="1"/>
          </p:cNvSpPr>
          <p:nvPr/>
        </p:nvSpPr>
        <p:spPr>
          <a:xfrm>
            <a:off x="3440113" y="3971925"/>
            <a:ext cx="2390775" cy="0"/>
          </a:xfrm>
          <a:prstGeom prst="line">
            <a:avLst/>
          </a:prstGeom>
          <a:noFill/>
          <a:ln w="101600">
            <a:solidFill>
              <a:srgbClr val="6699FF"/>
            </a:solidFill>
            <a:round/>
            <a:tailEnd type="arrow" w="med" len="med"/>
          </a:ln>
        </p:spPr>
        <p:txBody>
          <a:bodyPr/>
          <a:lstStyle/>
          <a:p>
            <a:pPr>
              <a:defRPr b="0" i="0"/>
            </a:pPr>
            <a:endParaRPr lang="en-GB"/>
          </a:p>
        </p:txBody>
      </p:sp>
      <p:sp>
        <p:nvSpPr>
          <p:cNvPr id="36877" name="Line 13"/>
          <p:cNvSpPr>
            <a:spLocks noChangeShapeType="1"/>
          </p:cNvSpPr>
          <p:nvPr/>
        </p:nvSpPr>
        <p:spPr>
          <a:xfrm>
            <a:off x="3440113" y="4749800"/>
            <a:ext cx="2390775" cy="0"/>
          </a:xfrm>
          <a:prstGeom prst="line">
            <a:avLst/>
          </a:prstGeom>
          <a:noFill/>
          <a:ln w="101600">
            <a:solidFill>
              <a:srgbClr val="6699FF"/>
            </a:solidFill>
            <a:round/>
            <a:tailEnd type="arrow" w="med" len="med"/>
          </a:ln>
        </p:spPr>
        <p:txBody>
          <a:bodyPr/>
          <a:lstStyle/>
          <a:p>
            <a:pPr>
              <a:defRPr b="0" i="0"/>
            </a:pPr>
            <a:endParaRPr lang="en-GB"/>
          </a:p>
        </p:txBody>
      </p:sp>
      <p:sp>
        <p:nvSpPr>
          <p:cNvPr id="36878" name="Line 14"/>
          <p:cNvSpPr>
            <a:spLocks noChangeShapeType="1"/>
          </p:cNvSpPr>
          <p:nvPr/>
        </p:nvSpPr>
        <p:spPr>
          <a:xfrm>
            <a:off x="3441700" y="5527675"/>
            <a:ext cx="2390775" cy="0"/>
          </a:xfrm>
          <a:prstGeom prst="line">
            <a:avLst/>
          </a:prstGeom>
          <a:noFill/>
          <a:ln w="101600">
            <a:solidFill>
              <a:srgbClr val="6699FF"/>
            </a:solidFill>
            <a:round/>
            <a:tailEnd type="arrow" w="med" len="med"/>
          </a:ln>
        </p:spPr>
        <p:txBody>
          <a:bodyPr/>
          <a:lstStyle/>
          <a:p>
            <a:pPr>
              <a:defRPr b="0" i="0"/>
            </a:pPr>
            <a:endParaRPr lang="en-GB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8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3687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6871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903" name="AutoShape 15"/>
          <p:cNvSpPr>
            <a:spLocks noChangeArrowheads="1"/>
          </p:cNvSpPr>
          <p:nvPr/>
        </p:nvSpPr>
        <p:spPr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chemeClr val="bg1"/>
              </a:gs>
              <a:gs pos="100000">
                <a:srgbClr val="FFFFCC"/>
              </a:gs>
            </a:gsLst>
            <a:path path="shape">
              <a:fillToRect l="50000" t="50000" r="50000" b="50000"/>
            </a:path>
          </a:gradFill>
          <a:ln w="38100">
            <a:solidFill>
              <a:srgbClr val="FF0000"/>
            </a:solidFill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7890" name="Line 2"/>
          <p:cNvSpPr>
            <a:spLocks noChangeShapeType="1"/>
          </p:cNvSpPr>
          <p:nvPr/>
        </p:nvSpPr>
        <p:spPr>
          <a:xfrm>
            <a:off x="1509713" y="801688"/>
            <a:ext cx="6189662" cy="0"/>
          </a:xfrm>
          <a:prstGeom prst="line">
            <a:avLst/>
          </a:prstGeom>
          <a:noFill/>
          <a:ln w="127000">
            <a:solidFill>
              <a:srgbClr val="FF0000"/>
            </a:solidFill>
            <a:round/>
            <a:tailEnd type="arrow" w="med" len="med"/>
          </a:ln>
        </p:spPr>
        <p:txBody>
          <a:bodyPr/>
          <a:lstStyle/>
          <a:p>
            <a:pPr>
              <a:defRPr b="0" i="0"/>
            </a:pPr>
            <a:endParaRPr lang="en-GB"/>
          </a:p>
        </p:txBody>
      </p:sp>
      <p:sp>
        <p:nvSpPr>
          <p:cNvPr id="37891" name="AutoShape 3"/>
          <p:cNvSpPr>
            <a:spLocks noChangeArrowheads="1"/>
          </p:cNvSpPr>
          <p:nvPr/>
        </p:nvSpPr>
        <p:spPr>
          <a:xfrm>
            <a:off x="5264150" y="1497013"/>
            <a:ext cx="2528888" cy="88900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FFFF"/>
              </a:gs>
              <a:gs pos="50000">
                <a:schemeClr val="bg1"/>
              </a:gs>
              <a:gs pos="100000">
                <a:srgbClr val="CCFFFF"/>
              </a:gs>
            </a:gsLst>
            <a:lin ang="2700000" scaled="1"/>
          </a:gradFill>
          <a:ln w="9525">
            <a:noFill/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7892" name="AutoShape 4"/>
          <p:cNvSpPr>
            <a:spLocks noChangeArrowheads="1"/>
          </p:cNvSpPr>
          <p:nvPr/>
        </p:nvSpPr>
        <p:spPr>
          <a:xfrm>
            <a:off x="1355725" y="1495425"/>
            <a:ext cx="2528888" cy="88900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FFFF"/>
              </a:gs>
              <a:gs pos="50000">
                <a:schemeClr val="bg1"/>
              </a:gs>
              <a:gs pos="100000">
                <a:srgbClr val="CCFFFF"/>
              </a:gs>
            </a:gsLst>
            <a:lin ang="2700000" scaled="1"/>
          </a:gradFill>
          <a:ln w="9525">
            <a:noFill/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7893" name="AutoShape 5"/>
          <p:cNvSpPr>
            <a:spLocks noChangeArrowheads="1"/>
          </p:cNvSpPr>
          <p:nvPr/>
        </p:nvSpPr>
        <p:spPr>
          <a:xfrm>
            <a:off x="2320925" y="309563"/>
            <a:ext cx="4500563" cy="88900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9999"/>
              </a:gs>
              <a:gs pos="50000">
                <a:srgbClr val="FFFF99"/>
              </a:gs>
              <a:gs pos="100000">
                <a:srgbClr val="FF9999"/>
              </a:gs>
            </a:gsLst>
            <a:lin ang="2700000" scaled="1"/>
          </a:gradFill>
          <a:ln w="9525">
            <a:noFill/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7894" name="Text Box 6"/>
          <p:cNvSpPr txBox="1">
            <a:spLocks noChangeArrowheads="1"/>
          </p:cNvSpPr>
          <p:nvPr/>
        </p:nvSpPr>
        <p:spPr>
          <a:xfrm>
            <a:off x="1722438" y="2794000"/>
            <a:ext cx="1162050" cy="31400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>
              <a:defRPr b="0" i="0"/>
            </a:pPr>
            <a:r>
              <a:rPr lang="x-none" sz="5000" b="1">
                <a:solidFill>
                  <a:schemeClr val="accent2"/>
                </a:solidFill>
                <a:latin typeface="Comic Sans MS" pitchFamily="66" charset="0"/>
              </a:rPr>
              <a:t>23</a:t>
            </a:r>
          </a:p>
          <a:p>
            <a:pPr>
              <a:defRPr b="0" i="0"/>
            </a:pPr>
            <a:r>
              <a:rPr lang="x-none" sz="5000" b="1">
                <a:solidFill>
                  <a:schemeClr val="accent2"/>
                </a:solidFill>
                <a:latin typeface="Comic Sans MS" pitchFamily="66" charset="0"/>
              </a:rPr>
              <a:t>35</a:t>
            </a:r>
          </a:p>
          <a:p>
            <a:pPr>
              <a:defRPr b="0" i="0"/>
            </a:pPr>
            <a:r>
              <a:rPr lang="x-none" sz="5000" b="1">
                <a:solidFill>
                  <a:schemeClr val="accent2"/>
                </a:solidFill>
                <a:latin typeface="Comic Sans MS" pitchFamily="66" charset="0"/>
              </a:rPr>
              <a:t>47</a:t>
            </a:r>
          </a:p>
          <a:p>
            <a:pPr>
              <a:defRPr b="0" i="0"/>
            </a:pPr>
            <a:r>
              <a:rPr lang="x-none" sz="5000" b="1">
                <a:solidFill>
                  <a:schemeClr val="accent2"/>
                </a:solidFill>
                <a:latin typeface="Comic Sans MS" pitchFamily="66" charset="0"/>
              </a:rPr>
              <a:t>55</a:t>
            </a:r>
          </a:p>
        </p:txBody>
      </p:sp>
      <p:sp>
        <p:nvSpPr>
          <p:cNvPr id="37895" name="Text Box 7"/>
          <p:cNvSpPr txBox="1">
            <a:spLocks noChangeArrowheads="1"/>
          </p:cNvSpPr>
          <p:nvPr/>
        </p:nvSpPr>
        <p:spPr>
          <a:xfrm>
            <a:off x="1838325" y="352425"/>
            <a:ext cx="5464175" cy="731838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sz="4200" b="1">
                <a:solidFill>
                  <a:srgbClr val="FF0000"/>
                </a:solidFill>
                <a:latin typeface="Comic Sans MS" pitchFamily="66" charset="0"/>
              </a:rPr>
              <a:t>Adio 14</a:t>
            </a:r>
          </a:p>
        </p:txBody>
      </p:sp>
      <p:sp>
        <p:nvSpPr>
          <p:cNvPr id="37896" name="Text Box 8"/>
          <p:cNvSpPr txBox="1">
            <a:spLocks noChangeArrowheads="1"/>
          </p:cNvSpPr>
          <p:nvPr/>
        </p:nvSpPr>
        <p:spPr>
          <a:xfrm>
            <a:off x="1266825" y="1651000"/>
            <a:ext cx="2647950" cy="5847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square">
            <a:spAutoFit/>
          </a:bodyPr>
          <a:lstStyle/>
          <a:p>
            <a:pPr algn="ctr">
              <a:defRPr b="0" i="0"/>
            </a:pPr>
            <a:r>
              <a:rPr lang="x-none" sz="3200" b="1">
                <a:solidFill>
                  <a:schemeClr val="accent2"/>
                </a:solidFill>
                <a:latin typeface="Comic Sans MS" pitchFamily="66" charset="0"/>
              </a:rPr>
              <a:t>MEWNBWN</a:t>
            </a:r>
          </a:p>
        </p:txBody>
      </p:sp>
      <p:sp>
        <p:nvSpPr>
          <p:cNvPr id="37897" name="Text Box 9"/>
          <p:cNvSpPr txBox="1">
            <a:spLocks noChangeArrowheads="1"/>
          </p:cNvSpPr>
          <p:nvPr/>
        </p:nvSpPr>
        <p:spPr>
          <a:xfrm>
            <a:off x="5788025" y="2794000"/>
            <a:ext cx="1162050" cy="31400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>
              <a:defRPr b="0" i="0"/>
            </a:pPr>
            <a:r>
              <a:rPr lang="x-none" sz="5000" b="1">
                <a:solidFill>
                  <a:schemeClr val="accent2"/>
                </a:solidFill>
                <a:latin typeface="Comic Sans MS" pitchFamily="66" charset="0"/>
              </a:rPr>
              <a:t>37</a:t>
            </a:r>
          </a:p>
          <a:p>
            <a:pPr>
              <a:defRPr b="0" i="0"/>
            </a:pPr>
            <a:r>
              <a:rPr lang="x-none" sz="5000" b="1">
                <a:solidFill>
                  <a:schemeClr val="accent2"/>
                </a:solidFill>
                <a:latin typeface="Comic Sans MS" pitchFamily="66" charset="0"/>
              </a:rPr>
              <a:t>49</a:t>
            </a:r>
          </a:p>
          <a:p>
            <a:pPr>
              <a:defRPr b="0" i="0"/>
            </a:pPr>
            <a:r>
              <a:rPr lang="x-none" sz="5000" b="1">
                <a:solidFill>
                  <a:schemeClr val="accent2"/>
                </a:solidFill>
                <a:latin typeface="Comic Sans MS" pitchFamily="66" charset="0"/>
              </a:rPr>
              <a:t>61</a:t>
            </a:r>
          </a:p>
          <a:p>
            <a:pPr>
              <a:defRPr b="0" i="0"/>
            </a:pPr>
            <a:r>
              <a:rPr lang="x-none" sz="5000" b="1">
                <a:solidFill>
                  <a:schemeClr val="accent2"/>
                </a:solidFill>
                <a:latin typeface="Comic Sans MS" pitchFamily="66" charset="0"/>
              </a:rPr>
              <a:t>69</a:t>
            </a:r>
          </a:p>
        </p:txBody>
      </p:sp>
      <p:sp>
        <p:nvSpPr>
          <p:cNvPr id="37898" name="Line 10"/>
          <p:cNvSpPr>
            <a:spLocks noChangeShapeType="1"/>
          </p:cNvSpPr>
          <p:nvPr/>
        </p:nvSpPr>
        <p:spPr>
          <a:xfrm>
            <a:off x="3440113" y="3195638"/>
            <a:ext cx="2390775" cy="0"/>
          </a:xfrm>
          <a:prstGeom prst="line">
            <a:avLst/>
          </a:prstGeom>
          <a:noFill/>
          <a:ln w="101600">
            <a:solidFill>
              <a:srgbClr val="6699FF"/>
            </a:solidFill>
            <a:round/>
            <a:tailEnd type="arrow" w="med" len="med"/>
          </a:ln>
        </p:spPr>
        <p:txBody>
          <a:bodyPr/>
          <a:lstStyle/>
          <a:p>
            <a:pPr>
              <a:defRPr b="0" i="0"/>
            </a:pPr>
            <a:endParaRPr lang="en-GB"/>
          </a:p>
        </p:txBody>
      </p:sp>
      <p:sp>
        <p:nvSpPr>
          <p:cNvPr id="37899" name="Text Box 11"/>
          <p:cNvSpPr txBox="1">
            <a:spLocks noChangeArrowheads="1"/>
          </p:cNvSpPr>
          <p:nvPr/>
        </p:nvSpPr>
        <p:spPr>
          <a:xfrm>
            <a:off x="5183188" y="1651000"/>
            <a:ext cx="2690812" cy="579438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sz="3200" b="1">
                <a:solidFill>
                  <a:schemeClr val="accent2"/>
                </a:solidFill>
                <a:latin typeface="Comic Sans MS" pitchFamily="66" charset="0"/>
              </a:rPr>
              <a:t>ALLBWN</a:t>
            </a:r>
          </a:p>
        </p:txBody>
      </p:sp>
      <p:sp>
        <p:nvSpPr>
          <p:cNvPr id="37900" name="Line 12"/>
          <p:cNvSpPr>
            <a:spLocks noChangeShapeType="1"/>
          </p:cNvSpPr>
          <p:nvPr/>
        </p:nvSpPr>
        <p:spPr>
          <a:xfrm>
            <a:off x="3440113" y="3971925"/>
            <a:ext cx="2390775" cy="0"/>
          </a:xfrm>
          <a:prstGeom prst="line">
            <a:avLst/>
          </a:prstGeom>
          <a:noFill/>
          <a:ln w="101600">
            <a:solidFill>
              <a:srgbClr val="6699FF"/>
            </a:solidFill>
            <a:round/>
            <a:tailEnd type="arrow" w="med" len="med"/>
          </a:ln>
        </p:spPr>
        <p:txBody>
          <a:bodyPr/>
          <a:lstStyle/>
          <a:p>
            <a:pPr>
              <a:defRPr b="0" i="0"/>
            </a:pPr>
            <a:endParaRPr lang="en-GB"/>
          </a:p>
        </p:txBody>
      </p:sp>
      <p:sp>
        <p:nvSpPr>
          <p:cNvPr id="37901" name="Line 13"/>
          <p:cNvSpPr>
            <a:spLocks noChangeShapeType="1"/>
          </p:cNvSpPr>
          <p:nvPr/>
        </p:nvSpPr>
        <p:spPr>
          <a:xfrm>
            <a:off x="3440113" y="4749800"/>
            <a:ext cx="2390775" cy="0"/>
          </a:xfrm>
          <a:prstGeom prst="line">
            <a:avLst/>
          </a:prstGeom>
          <a:noFill/>
          <a:ln w="101600">
            <a:solidFill>
              <a:srgbClr val="6699FF"/>
            </a:solidFill>
            <a:round/>
            <a:tailEnd type="arrow" w="med" len="med"/>
          </a:ln>
        </p:spPr>
        <p:txBody>
          <a:bodyPr/>
          <a:lstStyle/>
          <a:p>
            <a:pPr>
              <a:defRPr b="0" i="0"/>
            </a:pPr>
            <a:endParaRPr lang="en-GB"/>
          </a:p>
        </p:txBody>
      </p:sp>
      <p:sp>
        <p:nvSpPr>
          <p:cNvPr id="37902" name="Line 14"/>
          <p:cNvSpPr>
            <a:spLocks noChangeShapeType="1"/>
          </p:cNvSpPr>
          <p:nvPr/>
        </p:nvSpPr>
        <p:spPr>
          <a:xfrm>
            <a:off x="3441700" y="5527675"/>
            <a:ext cx="2390775" cy="0"/>
          </a:xfrm>
          <a:prstGeom prst="line">
            <a:avLst/>
          </a:prstGeom>
          <a:noFill/>
          <a:ln w="101600">
            <a:solidFill>
              <a:srgbClr val="6699FF"/>
            </a:solidFill>
            <a:round/>
            <a:tailEnd type="arrow" w="med" len="med"/>
          </a:ln>
        </p:spPr>
        <p:txBody>
          <a:bodyPr/>
          <a:lstStyle/>
          <a:p>
            <a:pPr>
              <a:defRPr b="0" i="0"/>
            </a:pPr>
            <a:endParaRPr lang="en-GB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8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3789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7895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27" name="AutoShape 15"/>
          <p:cNvSpPr>
            <a:spLocks noChangeArrowheads="1"/>
          </p:cNvSpPr>
          <p:nvPr/>
        </p:nvSpPr>
        <p:spPr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chemeClr val="bg1"/>
              </a:gs>
              <a:gs pos="100000">
                <a:srgbClr val="FFFFCC"/>
              </a:gs>
            </a:gsLst>
            <a:path path="shape">
              <a:fillToRect l="50000" t="50000" r="50000" b="50000"/>
            </a:path>
          </a:gradFill>
          <a:ln w="38100">
            <a:solidFill>
              <a:srgbClr val="FF0000"/>
            </a:solidFill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8914" name="Line 2"/>
          <p:cNvSpPr>
            <a:spLocks noChangeShapeType="1"/>
          </p:cNvSpPr>
          <p:nvPr/>
        </p:nvSpPr>
        <p:spPr>
          <a:xfrm>
            <a:off x="1509713" y="801688"/>
            <a:ext cx="6189662" cy="0"/>
          </a:xfrm>
          <a:prstGeom prst="line">
            <a:avLst/>
          </a:prstGeom>
          <a:noFill/>
          <a:ln w="127000">
            <a:solidFill>
              <a:srgbClr val="FF0000"/>
            </a:solidFill>
            <a:round/>
            <a:tailEnd type="arrow" w="med" len="med"/>
          </a:ln>
        </p:spPr>
        <p:txBody>
          <a:bodyPr/>
          <a:lstStyle/>
          <a:p>
            <a:pPr>
              <a:defRPr b="0" i="0"/>
            </a:pPr>
            <a:endParaRPr lang="en-GB"/>
          </a:p>
        </p:txBody>
      </p:sp>
      <p:sp>
        <p:nvSpPr>
          <p:cNvPr id="38915" name="AutoShape 3"/>
          <p:cNvSpPr>
            <a:spLocks noChangeArrowheads="1"/>
          </p:cNvSpPr>
          <p:nvPr/>
        </p:nvSpPr>
        <p:spPr>
          <a:xfrm>
            <a:off x="5264150" y="1497013"/>
            <a:ext cx="2528888" cy="88900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FFFF"/>
              </a:gs>
              <a:gs pos="50000">
                <a:schemeClr val="bg1"/>
              </a:gs>
              <a:gs pos="100000">
                <a:srgbClr val="CCFFFF"/>
              </a:gs>
            </a:gsLst>
            <a:lin ang="2700000" scaled="1"/>
          </a:gradFill>
          <a:ln w="9525">
            <a:noFill/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8916" name="AutoShape 4"/>
          <p:cNvSpPr>
            <a:spLocks noChangeArrowheads="1"/>
          </p:cNvSpPr>
          <p:nvPr/>
        </p:nvSpPr>
        <p:spPr>
          <a:xfrm>
            <a:off x="1355725" y="1495425"/>
            <a:ext cx="2528888" cy="88900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FFFF"/>
              </a:gs>
              <a:gs pos="50000">
                <a:schemeClr val="bg1"/>
              </a:gs>
              <a:gs pos="100000">
                <a:srgbClr val="CCFFFF"/>
              </a:gs>
            </a:gsLst>
            <a:lin ang="2700000" scaled="1"/>
          </a:gradFill>
          <a:ln w="9525">
            <a:noFill/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8917" name="AutoShape 5"/>
          <p:cNvSpPr>
            <a:spLocks noChangeArrowheads="1"/>
          </p:cNvSpPr>
          <p:nvPr/>
        </p:nvSpPr>
        <p:spPr>
          <a:xfrm>
            <a:off x="2320925" y="309563"/>
            <a:ext cx="4500563" cy="88900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9999"/>
              </a:gs>
              <a:gs pos="50000">
                <a:srgbClr val="FFFF99"/>
              </a:gs>
              <a:gs pos="100000">
                <a:srgbClr val="FF9999"/>
              </a:gs>
            </a:gsLst>
            <a:lin ang="2700000" scaled="1"/>
          </a:gradFill>
          <a:ln w="9525">
            <a:noFill/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8918" name="Text Box 6"/>
          <p:cNvSpPr txBox="1">
            <a:spLocks noChangeArrowheads="1"/>
          </p:cNvSpPr>
          <p:nvPr/>
        </p:nvSpPr>
        <p:spPr>
          <a:xfrm>
            <a:off x="1722438" y="2794000"/>
            <a:ext cx="1162050" cy="31400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>
              <a:defRPr b="0" i="0"/>
            </a:pPr>
            <a:r>
              <a:rPr lang="x-none" sz="5000" b="1">
                <a:solidFill>
                  <a:schemeClr val="accent2"/>
                </a:solidFill>
                <a:latin typeface="Comic Sans MS" pitchFamily="66" charset="0"/>
              </a:rPr>
              <a:t>12</a:t>
            </a:r>
          </a:p>
          <a:p>
            <a:pPr>
              <a:defRPr b="0" i="0"/>
            </a:pPr>
            <a:r>
              <a:rPr lang="x-none" sz="5000" b="1">
                <a:solidFill>
                  <a:schemeClr val="accent2"/>
                </a:solidFill>
                <a:latin typeface="Comic Sans MS" pitchFamily="66" charset="0"/>
              </a:rPr>
              <a:t>30</a:t>
            </a:r>
          </a:p>
          <a:p>
            <a:pPr>
              <a:defRPr b="0" i="0"/>
            </a:pPr>
            <a:r>
              <a:rPr lang="x-none" sz="5000" b="1">
                <a:solidFill>
                  <a:schemeClr val="accent2"/>
                </a:solidFill>
                <a:latin typeface="Comic Sans MS" pitchFamily="66" charset="0"/>
              </a:rPr>
              <a:t>54</a:t>
            </a:r>
          </a:p>
          <a:p>
            <a:pPr>
              <a:defRPr b="0" i="0"/>
            </a:pPr>
            <a:r>
              <a:rPr lang="x-none" sz="5000" b="1">
                <a:solidFill>
                  <a:schemeClr val="accent2"/>
                </a:solidFill>
                <a:latin typeface="Comic Sans MS" pitchFamily="66" charset="0"/>
              </a:rPr>
              <a:t>60</a:t>
            </a:r>
          </a:p>
        </p:txBody>
      </p:sp>
      <p:sp>
        <p:nvSpPr>
          <p:cNvPr id="38919" name="Text Box 7"/>
          <p:cNvSpPr txBox="1">
            <a:spLocks noChangeArrowheads="1"/>
          </p:cNvSpPr>
          <p:nvPr/>
        </p:nvSpPr>
        <p:spPr>
          <a:xfrm>
            <a:off x="1838325" y="352425"/>
            <a:ext cx="5464175" cy="731838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sz="4200" b="1">
                <a:solidFill>
                  <a:srgbClr val="FF0000"/>
                </a:solidFill>
                <a:latin typeface="Comic Sans MS" pitchFamily="66" charset="0"/>
              </a:rPr>
              <a:t>Rhannu â 6</a:t>
            </a:r>
          </a:p>
        </p:txBody>
      </p:sp>
      <p:sp>
        <p:nvSpPr>
          <p:cNvPr id="38920" name="Text Box 8"/>
          <p:cNvSpPr txBox="1">
            <a:spLocks noChangeArrowheads="1"/>
          </p:cNvSpPr>
          <p:nvPr/>
        </p:nvSpPr>
        <p:spPr>
          <a:xfrm>
            <a:off x="1238249" y="1651000"/>
            <a:ext cx="2695575" cy="5847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square">
            <a:spAutoFit/>
          </a:bodyPr>
          <a:lstStyle/>
          <a:p>
            <a:pPr algn="ctr">
              <a:defRPr b="0" i="0"/>
            </a:pPr>
            <a:r>
              <a:rPr lang="x-none" sz="3200" b="1">
                <a:solidFill>
                  <a:schemeClr val="accent2"/>
                </a:solidFill>
                <a:latin typeface="Comic Sans MS" pitchFamily="66" charset="0"/>
              </a:rPr>
              <a:t>MEWNBWN</a:t>
            </a:r>
          </a:p>
        </p:txBody>
      </p:sp>
      <p:sp>
        <p:nvSpPr>
          <p:cNvPr id="38921" name="Text Box 9"/>
          <p:cNvSpPr txBox="1">
            <a:spLocks noChangeArrowheads="1"/>
          </p:cNvSpPr>
          <p:nvPr/>
        </p:nvSpPr>
        <p:spPr>
          <a:xfrm>
            <a:off x="5788025" y="2794000"/>
            <a:ext cx="1162050" cy="31400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>
              <a:defRPr b="0" i="0"/>
            </a:pPr>
            <a:r>
              <a:rPr lang="x-none" sz="5000" b="1">
                <a:solidFill>
                  <a:schemeClr val="accent2"/>
                </a:solidFill>
                <a:latin typeface="Comic Sans MS" pitchFamily="66" charset="0"/>
              </a:rPr>
              <a:t>2</a:t>
            </a:r>
          </a:p>
          <a:p>
            <a:pPr>
              <a:defRPr b="0" i="0"/>
            </a:pPr>
            <a:r>
              <a:rPr lang="x-none" sz="5000" b="1">
                <a:solidFill>
                  <a:schemeClr val="accent2"/>
                </a:solidFill>
                <a:latin typeface="Comic Sans MS" pitchFamily="66" charset="0"/>
              </a:rPr>
              <a:t>5</a:t>
            </a:r>
          </a:p>
          <a:p>
            <a:pPr>
              <a:defRPr b="0" i="0"/>
            </a:pPr>
            <a:r>
              <a:rPr lang="x-none" sz="5000" b="1">
                <a:solidFill>
                  <a:schemeClr val="accent2"/>
                </a:solidFill>
                <a:latin typeface="Comic Sans MS" pitchFamily="66" charset="0"/>
              </a:rPr>
              <a:t>9</a:t>
            </a:r>
          </a:p>
          <a:p>
            <a:pPr>
              <a:defRPr b="0" i="0"/>
            </a:pPr>
            <a:r>
              <a:rPr lang="x-none" sz="5000" b="1">
                <a:solidFill>
                  <a:schemeClr val="accent2"/>
                </a:solidFill>
                <a:latin typeface="Comic Sans MS" pitchFamily="66" charset="0"/>
              </a:rPr>
              <a:t>10</a:t>
            </a:r>
          </a:p>
        </p:txBody>
      </p:sp>
      <p:sp>
        <p:nvSpPr>
          <p:cNvPr id="38922" name="Line 10"/>
          <p:cNvSpPr>
            <a:spLocks noChangeShapeType="1"/>
          </p:cNvSpPr>
          <p:nvPr/>
        </p:nvSpPr>
        <p:spPr>
          <a:xfrm>
            <a:off x="3440113" y="3195638"/>
            <a:ext cx="2390775" cy="0"/>
          </a:xfrm>
          <a:prstGeom prst="line">
            <a:avLst/>
          </a:prstGeom>
          <a:noFill/>
          <a:ln w="101600">
            <a:solidFill>
              <a:srgbClr val="6699FF"/>
            </a:solidFill>
            <a:round/>
            <a:tailEnd type="arrow" w="med" len="med"/>
          </a:ln>
        </p:spPr>
        <p:txBody>
          <a:bodyPr/>
          <a:lstStyle/>
          <a:p>
            <a:pPr>
              <a:defRPr b="0" i="0"/>
            </a:pPr>
            <a:endParaRPr lang="en-GB"/>
          </a:p>
        </p:txBody>
      </p:sp>
      <p:sp>
        <p:nvSpPr>
          <p:cNvPr id="38923" name="Text Box 11"/>
          <p:cNvSpPr txBox="1">
            <a:spLocks noChangeArrowheads="1"/>
          </p:cNvSpPr>
          <p:nvPr/>
        </p:nvSpPr>
        <p:spPr>
          <a:xfrm>
            <a:off x="5183188" y="1651000"/>
            <a:ext cx="2690812" cy="579438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sz="3200" b="1">
                <a:solidFill>
                  <a:schemeClr val="accent2"/>
                </a:solidFill>
                <a:latin typeface="Comic Sans MS" pitchFamily="66" charset="0"/>
              </a:rPr>
              <a:t>ALLBWN</a:t>
            </a:r>
          </a:p>
        </p:txBody>
      </p:sp>
      <p:sp>
        <p:nvSpPr>
          <p:cNvPr id="38924" name="Line 12"/>
          <p:cNvSpPr>
            <a:spLocks noChangeShapeType="1"/>
          </p:cNvSpPr>
          <p:nvPr/>
        </p:nvSpPr>
        <p:spPr>
          <a:xfrm>
            <a:off x="3440113" y="3971925"/>
            <a:ext cx="2390775" cy="0"/>
          </a:xfrm>
          <a:prstGeom prst="line">
            <a:avLst/>
          </a:prstGeom>
          <a:noFill/>
          <a:ln w="101600">
            <a:solidFill>
              <a:srgbClr val="6699FF"/>
            </a:solidFill>
            <a:round/>
            <a:tailEnd type="arrow" w="med" len="med"/>
          </a:ln>
        </p:spPr>
        <p:txBody>
          <a:bodyPr/>
          <a:lstStyle/>
          <a:p>
            <a:pPr>
              <a:defRPr b="0" i="0"/>
            </a:pPr>
            <a:endParaRPr lang="en-GB"/>
          </a:p>
        </p:txBody>
      </p:sp>
      <p:sp>
        <p:nvSpPr>
          <p:cNvPr id="38925" name="Line 13"/>
          <p:cNvSpPr>
            <a:spLocks noChangeShapeType="1"/>
          </p:cNvSpPr>
          <p:nvPr/>
        </p:nvSpPr>
        <p:spPr>
          <a:xfrm>
            <a:off x="3440113" y="4749800"/>
            <a:ext cx="2390775" cy="0"/>
          </a:xfrm>
          <a:prstGeom prst="line">
            <a:avLst/>
          </a:prstGeom>
          <a:noFill/>
          <a:ln w="101600">
            <a:solidFill>
              <a:srgbClr val="6699FF"/>
            </a:solidFill>
            <a:round/>
            <a:tailEnd type="arrow" w="med" len="med"/>
          </a:ln>
        </p:spPr>
        <p:txBody>
          <a:bodyPr/>
          <a:lstStyle/>
          <a:p>
            <a:pPr>
              <a:defRPr b="0" i="0"/>
            </a:pPr>
            <a:endParaRPr lang="en-GB"/>
          </a:p>
        </p:txBody>
      </p:sp>
      <p:sp>
        <p:nvSpPr>
          <p:cNvPr id="38926" name="Line 14"/>
          <p:cNvSpPr>
            <a:spLocks noChangeShapeType="1"/>
          </p:cNvSpPr>
          <p:nvPr/>
        </p:nvSpPr>
        <p:spPr>
          <a:xfrm>
            <a:off x="3441700" y="5527675"/>
            <a:ext cx="2390775" cy="0"/>
          </a:xfrm>
          <a:prstGeom prst="line">
            <a:avLst/>
          </a:prstGeom>
          <a:noFill/>
          <a:ln w="101600">
            <a:solidFill>
              <a:srgbClr val="6699FF"/>
            </a:solidFill>
            <a:round/>
            <a:tailEnd type="arrow" w="med" len="med"/>
          </a:ln>
        </p:spPr>
        <p:txBody>
          <a:bodyPr/>
          <a:lstStyle/>
          <a:p>
            <a:pPr>
              <a:defRPr b="0" i="0"/>
            </a:pPr>
            <a:endParaRPr lang="en-GB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9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389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8919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75" name="AutoShape 15"/>
          <p:cNvSpPr>
            <a:spLocks noChangeArrowheads="1"/>
          </p:cNvSpPr>
          <p:nvPr/>
        </p:nvSpPr>
        <p:spPr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chemeClr val="bg1"/>
              </a:gs>
              <a:gs pos="100000">
                <a:srgbClr val="FFFFCC"/>
              </a:gs>
            </a:gsLst>
            <a:path path="shape">
              <a:fillToRect l="50000" t="50000" r="50000" b="50000"/>
            </a:path>
          </a:gradFill>
          <a:ln w="38100">
            <a:solidFill>
              <a:srgbClr val="FF0000"/>
            </a:solidFill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0962" name="Line 2"/>
          <p:cNvSpPr>
            <a:spLocks noChangeShapeType="1"/>
          </p:cNvSpPr>
          <p:nvPr/>
        </p:nvSpPr>
        <p:spPr>
          <a:xfrm>
            <a:off x="1509713" y="801688"/>
            <a:ext cx="6189662" cy="0"/>
          </a:xfrm>
          <a:prstGeom prst="line">
            <a:avLst/>
          </a:prstGeom>
          <a:noFill/>
          <a:ln w="127000">
            <a:solidFill>
              <a:srgbClr val="FF0000"/>
            </a:solidFill>
            <a:round/>
            <a:tailEnd type="arrow" w="med" len="med"/>
          </a:ln>
        </p:spPr>
        <p:txBody>
          <a:bodyPr/>
          <a:lstStyle/>
          <a:p>
            <a:pPr>
              <a:defRPr b="0" i="0"/>
            </a:pPr>
            <a:endParaRPr lang="en-GB"/>
          </a:p>
        </p:txBody>
      </p:sp>
      <p:sp>
        <p:nvSpPr>
          <p:cNvPr id="40963" name="AutoShape 3"/>
          <p:cNvSpPr>
            <a:spLocks noChangeArrowheads="1"/>
          </p:cNvSpPr>
          <p:nvPr/>
        </p:nvSpPr>
        <p:spPr>
          <a:xfrm>
            <a:off x="5264150" y="1497013"/>
            <a:ext cx="2528888" cy="88900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FFFF"/>
              </a:gs>
              <a:gs pos="50000">
                <a:schemeClr val="bg1"/>
              </a:gs>
              <a:gs pos="100000">
                <a:srgbClr val="CCFFFF"/>
              </a:gs>
            </a:gsLst>
            <a:lin ang="2700000" scaled="1"/>
          </a:gradFill>
          <a:ln w="9525">
            <a:noFill/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0964" name="AutoShape 4"/>
          <p:cNvSpPr>
            <a:spLocks noChangeArrowheads="1"/>
          </p:cNvSpPr>
          <p:nvPr/>
        </p:nvSpPr>
        <p:spPr>
          <a:xfrm>
            <a:off x="1355725" y="1495425"/>
            <a:ext cx="2528888" cy="88900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FFFF"/>
              </a:gs>
              <a:gs pos="50000">
                <a:schemeClr val="bg1"/>
              </a:gs>
              <a:gs pos="100000">
                <a:srgbClr val="CCFFFF"/>
              </a:gs>
            </a:gsLst>
            <a:lin ang="2700000" scaled="1"/>
          </a:gradFill>
          <a:ln w="9525">
            <a:noFill/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0965" name="AutoShape 5"/>
          <p:cNvSpPr>
            <a:spLocks noChangeArrowheads="1"/>
          </p:cNvSpPr>
          <p:nvPr/>
        </p:nvSpPr>
        <p:spPr>
          <a:xfrm>
            <a:off x="2320925" y="309563"/>
            <a:ext cx="4500563" cy="88900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9999"/>
              </a:gs>
              <a:gs pos="50000">
                <a:srgbClr val="FFFF99"/>
              </a:gs>
              <a:gs pos="100000">
                <a:srgbClr val="FF9999"/>
              </a:gs>
            </a:gsLst>
            <a:lin ang="2700000" scaled="1"/>
          </a:gradFill>
          <a:ln w="9525">
            <a:noFill/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0966" name="Text Box 6"/>
          <p:cNvSpPr txBox="1">
            <a:spLocks noChangeArrowheads="1"/>
          </p:cNvSpPr>
          <p:nvPr/>
        </p:nvSpPr>
        <p:spPr>
          <a:xfrm>
            <a:off x="1722438" y="2794000"/>
            <a:ext cx="1162050" cy="31400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>
              <a:defRPr b="0" i="0"/>
            </a:pPr>
            <a:r>
              <a:rPr lang="x-none" sz="5000" b="1">
                <a:solidFill>
                  <a:schemeClr val="accent2"/>
                </a:solidFill>
                <a:latin typeface="Comic Sans MS" pitchFamily="66" charset="0"/>
              </a:rPr>
              <a:t>2</a:t>
            </a:r>
          </a:p>
          <a:p>
            <a:pPr>
              <a:defRPr b="0" i="0"/>
            </a:pPr>
            <a:r>
              <a:rPr lang="x-none" sz="5000" b="1">
                <a:solidFill>
                  <a:schemeClr val="accent2"/>
                </a:solidFill>
                <a:latin typeface="Comic Sans MS" pitchFamily="66" charset="0"/>
              </a:rPr>
              <a:t>4</a:t>
            </a:r>
          </a:p>
          <a:p>
            <a:pPr>
              <a:defRPr b="0" i="0"/>
            </a:pPr>
            <a:r>
              <a:rPr lang="x-none" sz="5000" b="1">
                <a:solidFill>
                  <a:schemeClr val="accent2"/>
                </a:solidFill>
                <a:latin typeface="Comic Sans MS" pitchFamily="66" charset="0"/>
              </a:rPr>
              <a:t>7</a:t>
            </a:r>
          </a:p>
          <a:p>
            <a:pPr>
              <a:defRPr b="0" i="0"/>
            </a:pPr>
            <a:r>
              <a:rPr lang="x-none" sz="5000" b="1">
                <a:solidFill>
                  <a:schemeClr val="accent2"/>
                </a:solidFill>
                <a:latin typeface="Comic Sans MS" pitchFamily="66" charset="0"/>
              </a:rPr>
              <a:t>9</a:t>
            </a:r>
          </a:p>
        </p:txBody>
      </p:sp>
      <p:sp>
        <p:nvSpPr>
          <p:cNvPr id="40967" name="Text Box 7"/>
          <p:cNvSpPr txBox="1">
            <a:spLocks noChangeArrowheads="1"/>
          </p:cNvSpPr>
          <p:nvPr/>
        </p:nvSpPr>
        <p:spPr>
          <a:xfrm>
            <a:off x="1838325" y="352425"/>
            <a:ext cx="5464175" cy="731838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sz="4200" b="1">
                <a:solidFill>
                  <a:srgbClr val="FF0000"/>
                </a:solidFill>
                <a:latin typeface="Comic Sans MS" pitchFamily="66" charset="0"/>
              </a:rPr>
              <a:t>Lluosi â 7</a:t>
            </a:r>
          </a:p>
        </p:txBody>
      </p:sp>
      <p:sp>
        <p:nvSpPr>
          <p:cNvPr id="40968" name="Text Box 8"/>
          <p:cNvSpPr txBox="1">
            <a:spLocks noChangeArrowheads="1"/>
          </p:cNvSpPr>
          <p:nvPr/>
        </p:nvSpPr>
        <p:spPr>
          <a:xfrm>
            <a:off x="1285875" y="1651000"/>
            <a:ext cx="2647950" cy="5847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square">
            <a:spAutoFit/>
          </a:bodyPr>
          <a:lstStyle/>
          <a:p>
            <a:pPr algn="ctr">
              <a:defRPr b="0" i="0"/>
            </a:pPr>
            <a:r>
              <a:rPr lang="x-none" sz="3200" b="1">
                <a:solidFill>
                  <a:schemeClr val="accent2"/>
                </a:solidFill>
                <a:latin typeface="Comic Sans MS" pitchFamily="66" charset="0"/>
              </a:rPr>
              <a:t>MEWNBWN</a:t>
            </a:r>
          </a:p>
        </p:txBody>
      </p:sp>
      <p:sp>
        <p:nvSpPr>
          <p:cNvPr id="40969" name="Text Box 9"/>
          <p:cNvSpPr txBox="1">
            <a:spLocks noChangeArrowheads="1"/>
          </p:cNvSpPr>
          <p:nvPr/>
        </p:nvSpPr>
        <p:spPr>
          <a:xfrm>
            <a:off x="5788025" y="2794000"/>
            <a:ext cx="1162050" cy="31400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>
              <a:defRPr b="0" i="0"/>
            </a:pPr>
            <a:r>
              <a:rPr lang="x-none" sz="5000" b="1">
                <a:solidFill>
                  <a:schemeClr val="accent2"/>
                </a:solidFill>
                <a:latin typeface="Comic Sans MS" pitchFamily="66" charset="0"/>
              </a:rPr>
              <a:t>14</a:t>
            </a:r>
          </a:p>
          <a:p>
            <a:pPr>
              <a:defRPr b="0" i="0"/>
            </a:pPr>
            <a:r>
              <a:rPr lang="x-none" sz="5000" b="1">
                <a:solidFill>
                  <a:schemeClr val="accent2"/>
                </a:solidFill>
                <a:latin typeface="Comic Sans MS" pitchFamily="66" charset="0"/>
              </a:rPr>
              <a:t>28</a:t>
            </a:r>
          </a:p>
          <a:p>
            <a:pPr>
              <a:defRPr b="0" i="0"/>
            </a:pPr>
            <a:r>
              <a:rPr lang="x-none" sz="5000" b="1">
                <a:solidFill>
                  <a:schemeClr val="accent2"/>
                </a:solidFill>
                <a:latin typeface="Comic Sans MS" pitchFamily="66" charset="0"/>
              </a:rPr>
              <a:t>49</a:t>
            </a:r>
          </a:p>
          <a:p>
            <a:pPr>
              <a:defRPr b="0" i="0"/>
            </a:pPr>
            <a:r>
              <a:rPr lang="x-none" sz="5000" b="1">
                <a:solidFill>
                  <a:schemeClr val="accent2"/>
                </a:solidFill>
                <a:latin typeface="Comic Sans MS" pitchFamily="66" charset="0"/>
              </a:rPr>
              <a:t>63</a:t>
            </a:r>
          </a:p>
        </p:txBody>
      </p:sp>
      <p:sp>
        <p:nvSpPr>
          <p:cNvPr id="40970" name="Line 10"/>
          <p:cNvSpPr>
            <a:spLocks noChangeShapeType="1"/>
          </p:cNvSpPr>
          <p:nvPr/>
        </p:nvSpPr>
        <p:spPr>
          <a:xfrm>
            <a:off x="3440113" y="3195638"/>
            <a:ext cx="2390775" cy="0"/>
          </a:xfrm>
          <a:prstGeom prst="line">
            <a:avLst/>
          </a:prstGeom>
          <a:noFill/>
          <a:ln w="101600">
            <a:solidFill>
              <a:srgbClr val="6699FF"/>
            </a:solidFill>
            <a:round/>
            <a:tailEnd type="arrow" w="med" len="med"/>
          </a:ln>
        </p:spPr>
        <p:txBody>
          <a:bodyPr/>
          <a:lstStyle/>
          <a:p>
            <a:pPr>
              <a:defRPr b="0" i="0"/>
            </a:pPr>
            <a:endParaRPr lang="en-GB"/>
          </a:p>
        </p:txBody>
      </p:sp>
      <p:sp>
        <p:nvSpPr>
          <p:cNvPr id="40971" name="Text Box 11"/>
          <p:cNvSpPr txBox="1">
            <a:spLocks noChangeArrowheads="1"/>
          </p:cNvSpPr>
          <p:nvPr/>
        </p:nvSpPr>
        <p:spPr>
          <a:xfrm>
            <a:off x="5183188" y="1651000"/>
            <a:ext cx="2690812" cy="579438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sz="3200" b="1">
                <a:solidFill>
                  <a:schemeClr val="accent2"/>
                </a:solidFill>
                <a:latin typeface="Comic Sans MS" pitchFamily="66" charset="0"/>
              </a:rPr>
              <a:t>ALLBWN</a:t>
            </a:r>
          </a:p>
        </p:txBody>
      </p:sp>
      <p:sp>
        <p:nvSpPr>
          <p:cNvPr id="40972" name="Line 12"/>
          <p:cNvSpPr>
            <a:spLocks noChangeShapeType="1"/>
          </p:cNvSpPr>
          <p:nvPr/>
        </p:nvSpPr>
        <p:spPr>
          <a:xfrm>
            <a:off x="3440113" y="3971925"/>
            <a:ext cx="2390775" cy="0"/>
          </a:xfrm>
          <a:prstGeom prst="line">
            <a:avLst/>
          </a:prstGeom>
          <a:noFill/>
          <a:ln w="101600">
            <a:solidFill>
              <a:srgbClr val="6699FF"/>
            </a:solidFill>
            <a:round/>
            <a:tailEnd type="arrow" w="med" len="med"/>
          </a:ln>
        </p:spPr>
        <p:txBody>
          <a:bodyPr/>
          <a:lstStyle/>
          <a:p>
            <a:pPr>
              <a:defRPr b="0" i="0"/>
            </a:pPr>
            <a:endParaRPr lang="en-GB"/>
          </a:p>
        </p:txBody>
      </p:sp>
      <p:sp>
        <p:nvSpPr>
          <p:cNvPr id="40973" name="Line 13"/>
          <p:cNvSpPr>
            <a:spLocks noChangeShapeType="1"/>
          </p:cNvSpPr>
          <p:nvPr/>
        </p:nvSpPr>
        <p:spPr>
          <a:xfrm>
            <a:off x="3440113" y="4749800"/>
            <a:ext cx="2390775" cy="0"/>
          </a:xfrm>
          <a:prstGeom prst="line">
            <a:avLst/>
          </a:prstGeom>
          <a:noFill/>
          <a:ln w="101600">
            <a:solidFill>
              <a:srgbClr val="6699FF"/>
            </a:solidFill>
            <a:round/>
            <a:tailEnd type="arrow" w="med" len="med"/>
          </a:ln>
        </p:spPr>
        <p:txBody>
          <a:bodyPr/>
          <a:lstStyle/>
          <a:p>
            <a:pPr>
              <a:defRPr b="0" i="0"/>
            </a:pPr>
            <a:endParaRPr lang="en-GB"/>
          </a:p>
        </p:txBody>
      </p:sp>
      <p:sp>
        <p:nvSpPr>
          <p:cNvPr id="40974" name="Line 14"/>
          <p:cNvSpPr>
            <a:spLocks noChangeShapeType="1"/>
          </p:cNvSpPr>
          <p:nvPr/>
        </p:nvSpPr>
        <p:spPr>
          <a:xfrm>
            <a:off x="3441700" y="5527675"/>
            <a:ext cx="2390775" cy="0"/>
          </a:xfrm>
          <a:prstGeom prst="line">
            <a:avLst/>
          </a:prstGeom>
          <a:noFill/>
          <a:ln w="101600">
            <a:solidFill>
              <a:srgbClr val="6699FF"/>
            </a:solidFill>
            <a:round/>
            <a:tailEnd type="arrow" w="med" len="med"/>
          </a:ln>
        </p:spPr>
        <p:txBody>
          <a:bodyPr/>
          <a:lstStyle/>
          <a:p>
            <a:pPr>
              <a:defRPr b="0" i="0"/>
            </a:pPr>
            <a:endParaRPr lang="en-GB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4096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0967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951" name="AutoShape 15"/>
          <p:cNvSpPr>
            <a:spLocks noChangeArrowheads="1"/>
          </p:cNvSpPr>
          <p:nvPr/>
        </p:nvSpPr>
        <p:spPr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chemeClr val="bg1"/>
              </a:gs>
              <a:gs pos="100000">
                <a:srgbClr val="FFFFCC"/>
              </a:gs>
            </a:gsLst>
            <a:path path="shape">
              <a:fillToRect l="50000" t="50000" r="50000" b="50000"/>
            </a:path>
          </a:gradFill>
          <a:ln w="38100">
            <a:solidFill>
              <a:srgbClr val="FF0000"/>
            </a:solidFill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9938" name="Line 2"/>
          <p:cNvSpPr>
            <a:spLocks noChangeShapeType="1"/>
          </p:cNvSpPr>
          <p:nvPr/>
        </p:nvSpPr>
        <p:spPr>
          <a:xfrm>
            <a:off x="1509713" y="801688"/>
            <a:ext cx="6189662" cy="0"/>
          </a:xfrm>
          <a:prstGeom prst="line">
            <a:avLst/>
          </a:prstGeom>
          <a:noFill/>
          <a:ln w="127000">
            <a:solidFill>
              <a:srgbClr val="FF0000"/>
            </a:solidFill>
            <a:round/>
            <a:tailEnd type="arrow" w="med" len="med"/>
          </a:ln>
        </p:spPr>
        <p:txBody>
          <a:bodyPr/>
          <a:lstStyle/>
          <a:p>
            <a:pPr>
              <a:defRPr b="0" i="0"/>
            </a:pPr>
            <a:endParaRPr lang="en-GB"/>
          </a:p>
        </p:txBody>
      </p:sp>
      <p:sp>
        <p:nvSpPr>
          <p:cNvPr id="39939" name="AutoShape 3"/>
          <p:cNvSpPr>
            <a:spLocks noChangeArrowheads="1"/>
          </p:cNvSpPr>
          <p:nvPr/>
        </p:nvSpPr>
        <p:spPr>
          <a:xfrm>
            <a:off x="5264150" y="1497013"/>
            <a:ext cx="2528888" cy="88900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FFFF"/>
              </a:gs>
              <a:gs pos="50000">
                <a:schemeClr val="bg1"/>
              </a:gs>
              <a:gs pos="100000">
                <a:srgbClr val="CCFFFF"/>
              </a:gs>
            </a:gsLst>
            <a:lin ang="2700000" scaled="1"/>
          </a:gradFill>
          <a:ln w="9525">
            <a:noFill/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9940" name="AutoShape 4"/>
          <p:cNvSpPr>
            <a:spLocks noChangeArrowheads="1"/>
          </p:cNvSpPr>
          <p:nvPr/>
        </p:nvSpPr>
        <p:spPr>
          <a:xfrm>
            <a:off x="1355725" y="1495425"/>
            <a:ext cx="2528888" cy="88900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FFFF"/>
              </a:gs>
              <a:gs pos="50000">
                <a:schemeClr val="bg1"/>
              </a:gs>
              <a:gs pos="100000">
                <a:srgbClr val="CCFFFF"/>
              </a:gs>
            </a:gsLst>
            <a:lin ang="2700000" scaled="1"/>
          </a:gradFill>
          <a:ln w="9525">
            <a:noFill/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9941" name="AutoShape 5"/>
          <p:cNvSpPr>
            <a:spLocks noChangeArrowheads="1"/>
          </p:cNvSpPr>
          <p:nvPr/>
        </p:nvSpPr>
        <p:spPr>
          <a:xfrm>
            <a:off x="2320925" y="309563"/>
            <a:ext cx="4500563" cy="88900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9999"/>
              </a:gs>
              <a:gs pos="50000">
                <a:srgbClr val="FFFF99"/>
              </a:gs>
              <a:gs pos="100000">
                <a:srgbClr val="FF9999"/>
              </a:gs>
            </a:gsLst>
            <a:lin ang="2700000" scaled="1"/>
          </a:gradFill>
          <a:ln w="9525">
            <a:noFill/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9942" name="Text Box 6"/>
          <p:cNvSpPr txBox="1">
            <a:spLocks noChangeArrowheads="1"/>
          </p:cNvSpPr>
          <p:nvPr/>
        </p:nvSpPr>
        <p:spPr>
          <a:xfrm>
            <a:off x="1722438" y="2794000"/>
            <a:ext cx="1162050" cy="31400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>
              <a:defRPr b="0" i="0"/>
            </a:pPr>
            <a:r>
              <a:rPr lang="x-none" sz="5000" b="1">
                <a:solidFill>
                  <a:schemeClr val="accent2"/>
                </a:solidFill>
                <a:latin typeface="Comic Sans MS" pitchFamily="66" charset="0"/>
              </a:rPr>
              <a:t>40</a:t>
            </a:r>
          </a:p>
          <a:p>
            <a:pPr>
              <a:defRPr b="0" i="0"/>
            </a:pPr>
            <a:r>
              <a:rPr lang="x-none" sz="5000" b="1">
                <a:solidFill>
                  <a:schemeClr val="accent2"/>
                </a:solidFill>
                <a:latin typeface="Comic Sans MS" pitchFamily="66" charset="0"/>
              </a:rPr>
              <a:t>50</a:t>
            </a:r>
          </a:p>
          <a:p>
            <a:pPr>
              <a:defRPr b="0" i="0"/>
            </a:pPr>
            <a:r>
              <a:rPr lang="x-none" sz="5000" b="1">
                <a:solidFill>
                  <a:schemeClr val="accent2"/>
                </a:solidFill>
                <a:latin typeface="Comic Sans MS" pitchFamily="66" charset="0"/>
              </a:rPr>
              <a:t>60</a:t>
            </a:r>
          </a:p>
          <a:p>
            <a:pPr>
              <a:defRPr b="0" i="0"/>
            </a:pPr>
            <a:r>
              <a:rPr lang="x-none" sz="5000" b="1">
                <a:solidFill>
                  <a:schemeClr val="accent2"/>
                </a:solidFill>
                <a:latin typeface="Comic Sans MS" pitchFamily="66" charset="0"/>
              </a:rPr>
              <a:t>70</a:t>
            </a:r>
          </a:p>
        </p:txBody>
      </p:sp>
      <p:sp>
        <p:nvSpPr>
          <p:cNvPr id="39943" name="Text Box 7"/>
          <p:cNvSpPr txBox="1">
            <a:spLocks noChangeArrowheads="1"/>
          </p:cNvSpPr>
          <p:nvPr/>
        </p:nvSpPr>
        <p:spPr>
          <a:xfrm>
            <a:off x="1838325" y="352425"/>
            <a:ext cx="5464175" cy="731838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sz="4200" b="1">
                <a:solidFill>
                  <a:srgbClr val="FF0000"/>
                </a:solidFill>
                <a:latin typeface="Comic Sans MS" pitchFamily="66" charset="0"/>
              </a:rPr>
              <a:t>Tynnu 13</a:t>
            </a:r>
          </a:p>
        </p:txBody>
      </p:sp>
      <p:sp>
        <p:nvSpPr>
          <p:cNvPr id="39944" name="Text Box 8"/>
          <p:cNvSpPr txBox="1">
            <a:spLocks noChangeArrowheads="1"/>
          </p:cNvSpPr>
          <p:nvPr/>
        </p:nvSpPr>
        <p:spPr>
          <a:xfrm>
            <a:off x="1333499" y="1651000"/>
            <a:ext cx="2619375" cy="5847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square">
            <a:spAutoFit/>
          </a:bodyPr>
          <a:lstStyle/>
          <a:p>
            <a:pPr algn="ctr">
              <a:defRPr b="0" i="0"/>
            </a:pPr>
            <a:r>
              <a:rPr lang="x-none" sz="3200" b="1">
                <a:solidFill>
                  <a:schemeClr val="accent2"/>
                </a:solidFill>
                <a:latin typeface="Comic Sans MS" pitchFamily="66" charset="0"/>
              </a:rPr>
              <a:t>MEWNBWN</a:t>
            </a:r>
          </a:p>
        </p:txBody>
      </p:sp>
      <p:sp>
        <p:nvSpPr>
          <p:cNvPr id="39945" name="Text Box 9"/>
          <p:cNvSpPr txBox="1">
            <a:spLocks noChangeArrowheads="1"/>
          </p:cNvSpPr>
          <p:nvPr/>
        </p:nvSpPr>
        <p:spPr>
          <a:xfrm>
            <a:off x="5788025" y="2794000"/>
            <a:ext cx="1162050" cy="31400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>
              <a:defRPr b="0" i="0"/>
            </a:pPr>
            <a:r>
              <a:rPr lang="x-none" sz="5000" b="1">
                <a:solidFill>
                  <a:schemeClr val="accent2"/>
                </a:solidFill>
                <a:latin typeface="Comic Sans MS" pitchFamily="66" charset="0"/>
              </a:rPr>
              <a:t>27</a:t>
            </a:r>
          </a:p>
          <a:p>
            <a:pPr>
              <a:defRPr b="0" i="0"/>
            </a:pPr>
            <a:r>
              <a:rPr lang="x-none" sz="5000" b="1">
                <a:solidFill>
                  <a:schemeClr val="accent2"/>
                </a:solidFill>
                <a:latin typeface="Comic Sans MS" pitchFamily="66" charset="0"/>
              </a:rPr>
              <a:t>37</a:t>
            </a:r>
          </a:p>
          <a:p>
            <a:pPr>
              <a:defRPr b="0" i="0"/>
            </a:pPr>
            <a:r>
              <a:rPr lang="x-none" sz="5000" b="1">
                <a:solidFill>
                  <a:schemeClr val="accent2"/>
                </a:solidFill>
                <a:latin typeface="Comic Sans MS" pitchFamily="66" charset="0"/>
              </a:rPr>
              <a:t>47</a:t>
            </a:r>
          </a:p>
          <a:p>
            <a:pPr>
              <a:defRPr b="0" i="0"/>
            </a:pPr>
            <a:r>
              <a:rPr lang="x-none" sz="5000" b="1">
                <a:solidFill>
                  <a:schemeClr val="accent2"/>
                </a:solidFill>
                <a:latin typeface="Comic Sans MS" pitchFamily="66" charset="0"/>
              </a:rPr>
              <a:t>57</a:t>
            </a:r>
          </a:p>
        </p:txBody>
      </p:sp>
      <p:sp>
        <p:nvSpPr>
          <p:cNvPr id="39946" name="Line 10"/>
          <p:cNvSpPr>
            <a:spLocks noChangeShapeType="1"/>
          </p:cNvSpPr>
          <p:nvPr/>
        </p:nvSpPr>
        <p:spPr>
          <a:xfrm>
            <a:off x="3440113" y="3195638"/>
            <a:ext cx="2390775" cy="0"/>
          </a:xfrm>
          <a:prstGeom prst="line">
            <a:avLst/>
          </a:prstGeom>
          <a:noFill/>
          <a:ln w="101600">
            <a:solidFill>
              <a:srgbClr val="6699FF"/>
            </a:solidFill>
            <a:round/>
            <a:tailEnd type="arrow" w="med" len="med"/>
          </a:ln>
        </p:spPr>
        <p:txBody>
          <a:bodyPr/>
          <a:lstStyle/>
          <a:p>
            <a:pPr>
              <a:defRPr b="0" i="0"/>
            </a:pPr>
            <a:endParaRPr lang="en-GB"/>
          </a:p>
        </p:txBody>
      </p:sp>
      <p:sp>
        <p:nvSpPr>
          <p:cNvPr id="39947" name="Text Box 11"/>
          <p:cNvSpPr txBox="1">
            <a:spLocks noChangeArrowheads="1"/>
          </p:cNvSpPr>
          <p:nvPr/>
        </p:nvSpPr>
        <p:spPr>
          <a:xfrm>
            <a:off x="5183188" y="1651000"/>
            <a:ext cx="2690812" cy="579438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sz="3200" b="1">
                <a:solidFill>
                  <a:schemeClr val="accent2"/>
                </a:solidFill>
                <a:latin typeface="Comic Sans MS" pitchFamily="66" charset="0"/>
              </a:rPr>
              <a:t>ALLBWN</a:t>
            </a:r>
          </a:p>
        </p:txBody>
      </p:sp>
      <p:sp>
        <p:nvSpPr>
          <p:cNvPr id="39948" name="Line 12"/>
          <p:cNvSpPr>
            <a:spLocks noChangeShapeType="1"/>
          </p:cNvSpPr>
          <p:nvPr/>
        </p:nvSpPr>
        <p:spPr>
          <a:xfrm>
            <a:off x="3440113" y="3971925"/>
            <a:ext cx="2390775" cy="0"/>
          </a:xfrm>
          <a:prstGeom prst="line">
            <a:avLst/>
          </a:prstGeom>
          <a:noFill/>
          <a:ln w="101600">
            <a:solidFill>
              <a:srgbClr val="6699FF"/>
            </a:solidFill>
            <a:round/>
            <a:tailEnd type="arrow" w="med" len="med"/>
          </a:ln>
        </p:spPr>
        <p:txBody>
          <a:bodyPr/>
          <a:lstStyle/>
          <a:p>
            <a:pPr>
              <a:defRPr b="0" i="0"/>
            </a:pPr>
            <a:endParaRPr lang="en-GB"/>
          </a:p>
        </p:txBody>
      </p:sp>
      <p:sp>
        <p:nvSpPr>
          <p:cNvPr id="39949" name="Line 13"/>
          <p:cNvSpPr>
            <a:spLocks noChangeShapeType="1"/>
          </p:cNvSpPr>
          <p:nvPr/>
        </p:nvSpPr>
        <p:spPr>
          <a:xfrm>
            <a:off x="3440113" y="4749800"/>
            <a:ext cx="2390775" cy="0"/>
          </a:xfrm>
          <a:prstGeom prst="line">
            <a:avLst/>
          </a:prstGeom>
          <a:noFill/>
          <a:ln w="101600">
            <a:solidFill>
              <a:srgbClr val="6699FF"/>
            </a:solidFill>
            <a:round/>
            <a:tailEnd type="arrow" w="med" len="med"/>
          </a:ln>
        </p:spPr>
        <p:txBody>
          <a:bodyPr/>
          <a:lstStyle/>
          <a:p>
            <a:pPr>
              <a:defRPr b="0" i="0"/>
            </a:pPr>
            <a:endParaRPr lang="en-GB"/>
          </a:p>
        </p:txBody>
      </p:sp>
      <p:sp>
        <p:nvSpPr>
          <p:cNvPr id="39950" name="Line 14"/>
          <p:cNvSpPr>
            <a:spLocks noChangeShapeType="1"/>
          </p:cNvSpPr>
          <p:nvPr/>
        </p:nvSpPr>
        <p:spPr>
          <a:xfrm>
            <a:off x="3441700" y="5527675"/>
            <a:ext cx="2390775" cy="0"/>
          </a:xfrm>
          <a:prstGeom prst="line">
            <a:avLst/>
          </a:prstGeom>
          <a:noFill/>
          <a:ln w="101600">
            <a:solidFill>
              <a:srgbClr val="6699FF"/>
            </a:solidFill>
            <a:round/>
            <a:tailEnd type="arrow" w="med" len="med"/>
          </a:ln>
        </p:spPr>
        <p:txBody>
          <a:bodyPr/>
          <a:lstStyle/>
          <a:p>
            <a:pPr>
              <a:defRPr b="0" i="0"/>
            </a:pPr>
            <a:endParaRPr lang="en-GB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9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399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9943" grpId="0" animBg="1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999" name="AutoShape 15"/>
          <p:cNvSpPr>
            <a:spLocks noChangeArrowheads="1"/>
          </p:cNvSpPr>
          <p:nvPr/>
        </p:nvSpPr>
        <p:spPr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chemeClr val="bg1"/>
              </a:gs>
              <a:gs pos="100000">
                <a:srgbClr val="FFFFCC"/>
              </a:gs>
            </a:gsLst>
            <a:path path="shape">
              <a:fillToRect l="50000" t="50000" r="50000" b="50000"/>
            </a:path>
          </a:gradFill>
          <a:ln w="38100">
            <a:solidFill>
              <a:srgbClr val="FF0000"/>
            </a:solidFill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1986" name="Line 2"/>
          <p:cNvSpPr>
            <a:spLocks noChangeShapeType="1"/>
          </p:cNvSpPr>
          <p:nvPr/>
        </p:nvSpPr>
        <p:spPr>
          <a:xfrm>
            <a:off x="1509713" y="801688"/>
            <a:ext cx="6189662" cy="0"/>
          </a:xfrm>
          <a:prstGeom prst="line">
            <a:avLst/>
          </a:prstGeom>
          <a:noFill/>
          <a:ln w="127000">
            <a:solidFill>
              <a:srgbClr val="FF0000"/>
            </a:solidFill>
            <a:round/>
            <a:tailEnd type="arrow" w="med" len="med"/>
          </a:ln>
        </p:spPr>
        <p:txBody>
          <a:bodyPr/>
          <a:lstStyle/>
          <a:p>
            <a:pPr>
              <a:defRPr b="0" i="0"/>
            </a:pPr>
            <a:endParaRPr lang="en-GB"/>
          </a:p>
        </p:txBody>
      </p:sp>
      <p:sp>
        <p:nvSpPr>
          <p:cNvPr id="41987" name="AutoShape 3"/>
          <p:cNvSpPr>
            <a:spLocks noChangeArrowheads="1"/>
          </p:cNvSpPr>
          <p:nvPr/>
        </p:nvSpPr>
        <p:spPr>
          <a:xfrm>
            <a:off x="5264150" y="1497013"/>
            <a:ext cx="2528888" cy="88900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FFFF"/>
              </a:gs>
              <a:gs pos="50000">
                <a:schemeClr val="bg1"/>
              </a:gs>
              <a:gs pos="100000">
                <a:srgbClr val="CCFFFF"/>
              </a:gs>
            </a:gsLst>
            <a:lin ang="2700000" scaled="1"/>
          </a:gradFill>
          <a:ln w="9525">
            <a:noFill/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1988" name="AutoShape 4"/>
          <p:cNvSpPr>
            <a:spLocks noChangeArrowheads="1"/>
          </p:cNvSpPr>
          <p:nvPr/>
        </p:nvSpPr>
        <p:spPr>
          <a:xfrm>
            <a:off x="1355725" y="1495425"/>
            <a:ext cx="2528888" cy="88900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FFFF"/>
              </a:gs>
              <a:gs pos="50000">
                <a:schemeClr val="bg1"/>
              </a:gs>
              <a:gs pos="100000">
                <a:srgbClr val="CCFFFF"/>
              </a:gs>
            </a:gsLst>
            <a:lin ang="2700000" scaled="1"/>
          </a:gradFill>
          <a:ln w="9525">
            <a:noFill/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1989" name="AutoShape 5"/>
          <p:cNvSpPr>
            <a:spLocks noChangeArrowheads="1"/>
          </p:cNvSpPr>
          <p:nvPr/>
        </p:nvSpPr>
        <p:spPr>
          <a:xfrm>
            <a:off x="2320925" y="309563"/>
            <a:ext cx="4500563" cy="88900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9999"/>
              </a:gs>
              <a:gs pos="50000">
                <a:srgbClr val="FFFF99"/>
              </a:gs>
              <a:gs pos="100000">
                <a:srgbClr val="FF9999"/>
              </a:gs>
            </a:gsLst>
            <a:lin ang="2700000" scaled="1"/>
          </a:gradFill>
          <a:ln w="9525">
            <a:noFill/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1990" name="Text Box 6"/>
          <p:cNvSpPr txBox="1">
            <a:spLocks noChangeArrowheads="1"/>
          </p:cNvSpPr>
          <p:nvPr/>
        </p:nvSpPr>
        <p:spPr>
          <a:xfrm>
            <a:off x="1722438" y="2794000"/>
            <a:ext cx="1162050" cy="31400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>
              <a:defRPr b="0" i="0"/>
            </a:pPr>
            <a:r>
              <a:rPr lang="x-none" sz="5000" b="1">
                <a:solidFill>
                  <a:schemeClr val="accent2"/>
                </a:solidFill>
                <a:latin typeface="Comic Sans MS" pitchFamily="66" charset="0"/>
              </a:rPr>
              <a:t>34</a:t>
            </a:r>
          </a:p>
          <a:p>
            <a:pPr>
              <a:defRPr b="0" i="0"/>
            </a:pPr>
            <a:r>
              <a:rPr lang="x-none" sz="5000" b="1">
                <a:solidFill>
                  <a:schemeClr val="accent2"/>
                </a:solidFill>
                <a:latin typeface="Comic Sans MS" pitchFamily="66" charset="0"/>
              </a:rPr>
              <a:t>47</a:t>
            </a:r>
          </a:p>
          <a:p>
            <a:pPr>
              <a:defRPr b="0" i="0"/>
            </a:pPr>
            <a:r>
              <a:rPr lang="x-none" sz="5000" b="1">
                <a:solidFill>
                  <a:schemeClr val="accent2"/>
                </a:solidFill>
                <a:latin typeface="Comic Sans MS" pitchFamily="66" charset="0"/>
              </a:rPr>
              <a:t>69</a:t>
            </a:r>
          </a:p>
          <a:p>
            <a:pPr>
              <a:defRPr b="0" i="0"/>
            </a:pPr>
            <a:r>
              <a:rPr lang="x-none" sz="5000" b="1">
                <a:solidFill>
                  <a:schemeClr val="accent2"/>
                </a:solidFill>
                <a:latin typeface="Comic Sans MS" pitchFamily="66" charset="0"/>
              </a:rPr>
              <a:t>74</a:t>
            </a:r>
          </a:p>
        </p:txBody>
      </p:sp>
      <p:sp>
        <p:nvSpPr>
          <p:cNvPr id="41991" name="Text Box 7"/>
          <p:cNvSpPr txBox="1">
            <a:spLocks noChangeArrowheads="1"/>
          </p:cNvSpPr>
          <p:nvPr/>
        </p:nvSpPr>
        <p:spPr>
          <a:xfrm>
            <a:off x="1838325" y="352425"/>
            <a:ext cx="5464175" cy="731838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sz="4200" b="1">
                <a:solidFill>
                  <a:srgbClr val="FF0000"/>
                </a:solidFill>
                <a:latin typeface="Comic Sans MS" pitchFamily="66" charset="0"/>
              </a:rPr>
              <a:t>Adio 12</a:t>
            </a:r>
          </a:p>
        </p:txBody>
      </p:sp>
      <p:sp>
        <p:nvSpPr>
          <p:cNvPr id="41992" name="Text Box 8"/>
          <p:cNvSpPr txBox="1">
            <a:spLocks noChangeArrowheads="1"/>
          </p:cNvSpPr>
          <p:nvPr/>
        </p:nvSpPr>
        <p:spPr>
          <a:xfrm>
            <a:off x="1247775" y="1651000"/>
            <a:ext cx="2714625" cy="5847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square">
            <a:spAutoFit/>
          </a:bodyPr>
          <a:lstStyle/>
          <a:p>
            <a:pPr algn="ctr">
              <a:defRPr b="0" i="0"/>
            </a:pPr>
            <a:r>
              <a:rPr lang="x-none" sz="3200" b="1">
                <a:solidFill>
                  <a:schemeClr val="accent2"/>
                </a:solidFill>
                <a:latin typeface="Comic Sans MS" pitchFamily="66" charset="0"/>
              </a:rPr>
              <a:t>MEWNBWN</a:t>
            </a:r>
          </a:p>
        </p:txBody>
      </p:sp>
      <p:sp>
        <p:nvSpPr>
          <p:cNvPr id="41993" name="Text Box 9"/>
          <p:cNvSpPr txBox="1">
            <a:spLocks noChangeArrowheads="1"/>
          </p:cNvSpPr>
          <p:nvPr/>
        </p:nvSpPr>
        <p:spPr>
          <a:xfrm>
            <a:off x="5788025" y="2794000"/>
            <a:ext cx="1162050" cy="31400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>
              <a:defRPr b="0" i="0"/>
            </a:pPr>
            <a:r>
              <a:rPr lang="x-none" sz="5000" b="1">
                <a:solidFill>
                  <a:schemeClr val="accent2"/>
                </a:solidFill>
                <a:latin typeface="Comic Sans MS" pitchFamily="66" charset="0"/>
              </a:rPr>
              <a:t>46</a:t>
            </a:r>
          </a:p>
          <a:p>
            <a:pPr>
              <a:defRPr b="0" i="0"/>
            </a:pPr>
            <a:r>
              <a:rPr lang="x-none" sz="5000" b="1">
                <a:solidFill>
                  <a:schemeClr val="accent2"/>
                </a:solidFill>
                <a:latin typeface="Comic Sans MS" pitchFamily="66" charset="0"/>
              </a:rPr>
              <a:t>59</a:t>
            </a:r>
          </a:p>
          <a:p>
            <a:pPr>
              <a:defRPr b="0" i="0"/>
            </a:pPr>
            <a:r>
              <a:rPr lang="x-none" sz="5000" b="1">
                <a:solidFill>
                  <a:schemeClr val="accent2"/>
                </a:solidFill>
                <a:latin typeface="Comic Sans MS" pitchFamily="66" charset="0"/>
              </a:rPr>
              <a:t>81</a:t>
            </a:r>
          </a:p>
          <a:p>
            <a:pPr>
              <a:defRPr b="0" i="0"/>
            </a:pPr>
            <a:r>
              <a:rPr lang="x-none" sz="5000" b="1">
                <a:solidFill>
                  <a:schemeClr val="accent2"/>
                </a:solidFill>
                <a:latin typeface="Comic Sans MS" pitchFamily="66" charset="0"/>
              </a:rPr>
              <a:t>86</a:t>
            </a:r>
          </a:p>
        </p:txBody>
      </p:sp>
      <p:sp>
        <p:nvSpPr>
          <p:cNvPr id="41994" name="Line 10"/>
          <p:cNvSpPr>
            <a:spLocks noChangeShapeType="1"/>
          </p:cNvSpPr>
          <p:nvPr/>
        </p:nvSpPr>
        <p:spPr>
          <a:xfrm>
            <a:off x="3440113" y="3195638"/>
            <a:ext cx="2390775" cy="0"/>
          </a:xfrm>
          <a:prstGeom prst="line">
            <a:avLst/>
          </a:prstGeom>
          <a:noFill/>
          <a:ln w="101600">
            <a:solidFill>
              <a:srgbClr val="6699FF"/>
            </a:solidFill>
            <a:round/>
            <a:tailEnd type="arrow" w="med" len="med"/>
          </a:ln>
        </p:spPr>
        <p:txBody>
          <a:bodyPr/>
          <a:lstStyle/>
          <a:p>
            <a:pPr>
              <a:defRPr b="0" i="0"/>
            </a:pPr>
            <a:endParaRPr lang="en-GB"/>
          </a:p>
        </p:txBody>
      </p:sp>
      <p:sp>
        <p:nvSpPr>
          <p:cNvPr id="41995" name="Text Box 11"/>
          <p:cNvSpPr txBox="1">
            <a:spLocks noChangeArrowheads="1"/>
          </p:cNvSpPr>
          <p:nvPr/>
        </p:nvSpPr>
        <p:spPr>
          <a:xfrm>
            <a:off x="5183188" y="1651000"/>
            <a:ext cx="2690812" cy="579438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sz="3200" b="1">
                <a:solidFill>
                  <a:schemeClr val="accent2"/>
                </a:solidFill>
                <a:latin typeface="Comic Sans MS" pitchFamily="66" charset="0"/>
              </a:rPr>
              <a:t>ALLBWN</a:t>
            </a:r>
          </a:p>
        </p:txBody>
      </p:sp>
      <p:sp>
        <p:nvSpPr>
          <p:cNvPr id="41996" name="Line 12"/>
          <p:cNvSpPr>
            <a:spLocks noChangeShapeType="1"/>
          </p:cNvSpPr>
          <p:nvPr/>
        </p:nvSpPr>
        <p:spPr>
          <a:xfrm>
            <a:off x="3440113" y="3971925"/>
            <a:ext cx="2390775" cy="0"/>
          </a:xfrm>
          <a:prstGeom prst="line">
            <a:avLst/>
          </a:prstGeom>
          <a:noFill/>
          <a:ln w="101600">
            <a:solidFill>
              <a:srgbClr val="6699FF"/>
            </a:solidFill>
            <a:round/>
            <a:tailEnd type="arrow" w="med" len="med"/>
          </a:ln>
        </p:spPr>
        <p:txBody>
          <a:bodyPr/>
          <a:lstStyle/>
          <a:p>
            <a:pPr>
              <a:defRPr b="0" i="0"/>
            </a:pPr>
            <a:endParaRPr lang="en-GB"/>
          </a:p>
        </p:txBody>
      </p:sp>
      <p:sp>
        <p:nvSpPr>
          <p:cNvPr id="41997" name="Line 13"/>
          <p:cNvSpPr>
            <a:spLocks noChangeShapeType="1"/>
          </p:cNvSpPr>
          <p:nvPr/>
        </p:nvSpPr>
        <p:spPr>
          <a:xfrm>
            <a:off x="3440113" y="4749800"/>
            <a:ext cx="2390775" cy="0"/>
          </a:xfrm>
          <a:prstGeom prst="line">
            <a:avLst/>
          </a:prstGeom>
          <a:noFill/>
          <a:ln w="101600">
            <a:solidFill>
              <a:srgbClr val="6699FF"/>
            </a:solidFill>
            <a:round/>
            <a:tailEnd type="arrow" w="med" len="med"/>
          </a:ln>
        </p:spPr>
        <p:txBody>
          <a:bodyPr/>
          <a:lstStyle/>
          <a:p>
            <a:pPr>
              <a:defRPr b="0" i="0"/>
            </a:pPr>
            <a:endParaRPr lang="en-GB"/>
          </a:p>
        </p:txBody>
      </p:sp>
      <p:sp>
        <p:nvSpPr>
          <p:cNvPr id="41998" name="Line 14"/>
          <p:cNvSpPr>
            <a:spLocks noChangeShapeType="1"/>
          </p:cNvSpPr>
          <p:nvPr/>
        </p:nvSpPr>
        <p:spPr>
          <a:xfrm>
            <a:off x="3441700" y="5527675"/>
            <a:ext cx="2390775" cy="0"/>
          </a:xfrm>
          <a:prstGeom prst="line">
            <a:avLst/>
          </a:prstGeom>
          <a:noFill/>
          <a:ln w="101600">
            <a:solidFill>
              <a:srgbClr val="6699FF"/>
            </a:solidFill>
            <a:round/>
            <a:tailEnd type="arrow" w="med" len="med"/>
          </a:ln>
        </p:spPr>
        <p:txBody>
          <a:bodyPr/>
          <a:lstStyle/>
          <a:p>
            <a:pPr>
              <a:defRPr b="0" i="0"/>
            </a:pPr>
            <a:endParaRPr lang="en-GB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9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4199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1991" grpId="0" animBg="1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047" name="AutoShape 15"/>
          <p:cNvSpPr>
            <a:spLocks noChangeArrowheads="1"/>
          </p:cNvSpPr>
          <p:nvPr/>
        </p:nvSpPr>
        <p:spPr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chemeClr val="bg1"/>
              </a:gs>
              <a:gs pos="100000">
                <a:srgbClr val="FFFFCC"/>
              </a:gs>
            </a:gsLst>
            <a:path path="shape">
              <a:fillToRect l="50000" t="50000" r="50000" b="50000"/>
            </a:path>
          </a:gradFill>
          <a:ln w="38100">
            <a:solidFill>
              <a:srgbClr val="FF0000"/>
            </a:solidFill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4034" name="Line 2"/>
          <p:cNvSpPr>
            <a:spLocks noChangeShapeType="1"/>
          </p:cNvSpPr>
          <p:nvPr/>
        </p:nvSpPr>
        <p:spPr>
          <a:xfrm>
            <a:off x="1509713" y="801688"/>
            <a:ext cx="6189662" cy="0"/>
          </a:xfrm>
          <a:prstGeom prst="line">
            <a:avLst/>
          </a:prstGeom>
          <a:noFill/>
          <a:ln w="127000">
            <a:solidFill>
              <a:srgbClr val="FF0000"/>
            </a:solidFill>
            <a:round/>
            <a:tailEnd type="arrow" w="med" len="med"/>
          </a:ln>
        </p:spPr>
        <p:txBody>
          <a:bodyPr/>
          <a:lstStyle/>
          <a:p>
            <a:pPr>
              <a:defRPr b="0" i="0"/>
            </a:pPr>
            <a:endParaRPr lang="en-GB"/>
          </a:p>
        </p:txBody>
      </p:sp>
      <p:sp>
        <p:nvSpPr>
          <p:cNvPr id="44035" name="AutoShape 3"/>
          <p:cNvSpPr>
            <a:spLocks noChangeArrowheads="1"/>
          </p:cNvSpPr>
          <p:nvPr/>
        </p:nvSpPr>
        <p:spPr>
          <a:xfrm>
            <a:off x="5264150" y="1497013"/>
            <a:ext cx="2528888" cy="88900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FFFF"/>
              </a:gs>
              <a:gs pos="50000">
                <a:schemeClr val="bg1"/>
              </a:gs>
              <a:gs pos="100000">
                <a:srgbClr val="CCFFFF"/>
              </a:gs>
            </a:gsLst>
            <a:lin ang="2700000" scaled="1"/>
          </a:gradFill>
          <a:ln w="9525">
            <a:noFill/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4036" name="AutoShape 4"/>
          <p:cNvSpPr>
            <a:spLocks noChangeArrowheads="1"/>
          </p:cNvSpPr>
          <p:nvPr/>
        </p:nvSpPr>
        <p:spPr>
          <a:xfrm>
            <a:off x="1355725" y="1495425"/>
            <a:ext cx="2528888" cy="88900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FFFF"/>
              </a:gs>
              <a:gs pos="50000">
                <a:schemeClr val="bg1"/>
              </a:gs>
              <a:gs pos="100000">
                <a:srgbClr val="CCFFFF"/>
              </a:gs>
            </a:gsLst>
            <a:lin ang="2700000" scaled="1"/>
          </a:gradFill>
          <a:ln w="9525">
            <a:noFill/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4037" name="AutoShape 5"/>
          <p:cNvSpPr>
            <a:spLocks noChangeArrowheads="1"/>
          </p:cNvSpPr>
          <p:nvPr/>
        </p:nvSpPr>
        <p:spPr>
          <a:xfrm>
            <a:off x="2320925" y="309563"/>
            <a:ext cx="4500563" cy="88900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9999"/>
              </a:gs>
              <a:gs pos="50000">
                <a:srgbClr val="FFFF99"/>
              </a:gs>
              <a:gs pos="100000">
                <a:srgbClr val="FF9999"/>
              </a:gs>
            </a:gsLst>
            <a:lin ang="2700000" scaled="1"/>
          </a:gradFill>
          <a:ln w="9525">
            <a:noFill/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4038" name="Text Box 6"/>
          <p:cNvSpPr txBox="1">
            <a:spLocks noChangeArrowheads="1"/>
          </p:cNvSpPr>
          <p:nvPr/>
        </p:nvSpPr>
        <p:spPr>
          <a:xfrm>
            <a:off x="1722438" y="2794000"/>
            <a:ext cx="1162050" cy="31400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>
              <a:defRPr b="0" i="0"/>
            </a:pPr>
            <a:r>
              <a:rPr lang="x-none" sz="5000" b="1">
                <a:solidFill>
                  <a:schemeClr val="accent2"/>
                </a:solidFill>
                <a:latin typeface="Comic Sans MS" pitchFamily="66" charset="0"/>
              </a:rPr>
              <a:t>65</a:t>
            </a:r>
          </a:p>
          <a:p>
            <a:pPr>
              <a:defRPr b="0" i="0"/>
            </a:pPr>
            <a:r>
              <a:rPr lang="x-none" sz="5000" b="1">
                <a:solidFill>
                  <a:schemeClr val="accent2"/>
                </a:solidFill>
                <a:latin typeface="Comic Sans MS" pitchFamily="66" charset="0"/>
              </a:rPr>
              <a:t>71</a:t>
            </a:r>
          </a:p>
          <a:p>
            <a:pPr>
              <a:defRPr b="0" i="0"/>
            </a:pPr>
            <a:r>
              <a:rPr lang="x-none" sz="5000" b="1">
                <a:solidFill>
                  <a:schemeClr val="accent2"/>
                </a:solidFill>
                <a:latin typeface="Comic Sans MS" pitchFamily="66" charset="0"/>
              </a:rPr>
              <a:t>86</a:t>
            </a:r>
          </a:p>
          <a:p>
            <a:pPr>
              <a:defRPr b="0" i="0"/>
            </a:pPr>
            <a:r>
              <a:rPr lang="x-none" sz="5000" b="1">
                <a:solidFill>
                  <a:schemeClr val="accent2"/>
                </a:solidFill>
                <a:latin typeface="Comic Sans MS" pitchFamily="66" charset="0"/>
              </a:rPr>
              <a:t>98</a:t>
            </a:r>
          </a:p>
        </p:txBody>
      </p:sp>
      <p:sp>
        <p:nvSpPr>
          <p:cNvPr id="44039" name="Text Box 7"/>
          <p:cNvSpPr txBox="1">
            <a:spLocks noChangeArrowheads="1"/>
          </p:cNvSpPr>
          <p:nvPr/>
        </p:nvSpPr>
        <p:spPr>
          <a:xfrm>
            <a:off x="1838325" y="352425"/>
            <a:ext cx="5464175" cy="731838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sz="4200" b="1">
                <a:solidFill>
                  <a:srgbClr val="FF0000"/>
                </a:solidFill>
                <a:latin typeface="Comic Sans MS" pitchFamily="66" charset="0"/>
              </a:rPr>
              <a:t>Tynnu 20</a:t>
            </a:r>
          </a:p>
        </p:txBody>
      </p:sp>
      <p:sp>
        <p:nvSpPr>
          <p:cNvPr id="44040" name="Text Box 8"/>
          <p:cNvSpPr txBox="1">
            <a:spLocks noChangeArrowheads="1"/>
          </p:cNvSpPr>
          <p:nvPr/>
        </p:nvSpPr>
        <p:spPr>
          <a:xfrm>
            <a:off x="1276350" y="1651000"/>
            <a:ext cx="2667000" cy="5847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square">
            <a:spAutoFit/>
          </a:bodyPr>
          <a:lstStyle/>
          <a:p>
            <a:pPr algn="ctr">
              <a:defRPr b="0" i="0"/>
            </a:pPr>
            <a:r>
              <a:rPr lang="x-none" sz="3200" b="1">
                <a:solidFill>
                  <a:schemeClr val="accent2"/>
                </a:solidFill>
                <a:latin typeface="Comic Sans MS" pitchFamily="66" charset="0"/>
              </a:rPr>
              <a:t>MEWNBWN</a:t>
            </a:r>
          </a:p>
        </p:txBody>
      </p:sp>
      <p:sp>
        <p:nvSpPr>
          <p:cNvPr id="44041" name="Text Box 9"/>
          <p:cNvSpPr txBox="1">
            <a:spLocks noChangeArrowheads="1"/>
          </p:cNvSpPr>
          <p:nvPr/>
        </p:nvSpPr>
        <p:spPr>
          <a:xfrm>
            <a:off x="5788025" y="2794000"/>
            <a:ext cx="1162050" cy="31400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>
              <a:defRPr b="0" i="0"/>
            </a:pPr>
            <a:r>
              <a:rPr lang="x-none" sz="5000" b="1">
                <a:solidFill>
                  <a:schemeClr val="accent2"/>
                </a:solidFill>
                <a:latin typeface="Comic Sans MS" pitchFamily="66" charset="0"/>
              </a:rPr>
              <a:t>45</a:t>
            </a:r>
          </a:p>
          <a:p>
            <a:pPr>
              <a:defRPr b="0" i="0"/>
            </a:pPr>
            <a:r>
              <a:rPr lang="x-none" sz="5000" b="1">
                <a:solidFill>
                  <a:schemeClr val="accent2"/>
                </a:solidFill>
                <a:latin typeface="Comic Sans MS" pitchFamily="66" charset="0"/>
              </a:rPr>
              <a:t>51</a:t>
            </a:r>
          </a:p>
          <a:p>
            <a:pPr>
              <a:defRPr b="0" i="0"/>
            </a:pPr>
            <a:r>
              <a:rPr lang="x-none" sz="5000" b="1">
                <a:solidFill>
                  <a:schemeClr val="accent2"/>
                </a:solidFill>
                <a:latin typeface="Comic Sans MS" pitchFamily="66" charset="0"/>
              </a:rPr>
              <a:t>66</a:t>
            </a:r>
          </a:p>
          <a:p>
            <a:pPr>
              <a:defRPr b="0" i="0"/>
            </a:pPr>
            <a:r>
              <a:rPr lang="x-none" sz="5000" b="1">
                <a:solidFill>
                  <a:schemeClr val="accent2"/>
                </a:solidFill>
                <a:latin typeface="Comic Sans MS" pitchFamily="66" charset="0"/>
              </a:rPr>
              <a:t>78</a:t>
            </a:r>
          </a:p>
        </p:txBody>
      </p:sp>
      <p:sp>
        <p:nvSpPr>
          <p:cNvPr id="44042" name="Line 10"/>
          <p:cNvSpPr>
            <a:spLocks noChangeShapeType="1"/>
          </p:cNvSpPr>
          <p:nvPr/>
        </p:nvSpPr>
        <p:spPr>
          <a:xfrm>
            <a:off x="3440113" y="3195638"/>
            <a:ext cx="2390775" cy="0"/>
          </a:xfrm>
          <a:prstGeom prst="line">
            <a:avLst/>
          </a:prstGeom>
          <a:noFill/>
          <a:ln w="101600">
            <a:solidFill>
              <a:srgbClr val="6699FF"/>
            </a:solidFill>
            <a:round/>
            <a:tailEnd type="arrow" w="med" len="med"/>
          </a:ln>
        </p:spPr>
        <p:txBody>
          <a:bodyPr/>
          <a:lstStyle/>
          <a:p>
            <a:pPr>
              <a:defRPr b="0" i="0"/>
            </a:pPr>
            <a:endParaRPr lang="en-GB"/>
          </a:p>
        </p:txBody>
      </p:sp>
      <p:sp>
        <p:nvSpPr>
          <p:cNvPr id="44043" name="Text Box 11"/>
          <p:cNvSpPr txBox="1">
            <a:spLocks noChangeArrowheads="1"/>
          </p:cNvSpPr>
          <p:nvPr/>
        </p:nvSpPr>
        <p:spPr>
          <a:xfrm>
            <a:off x="5183188" y="1651000"/>
            <a:ext cx="2690812" cy="579438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sz="3200" b="1">
                <a:solidFill>
                  <a:schemeClr val="accent2"/>
                </a:solidFill>
                <a:latin typeface="Comic Sans MS" pitchFamily="66" charset="0"/>
              </a:rPr>
              <a:t>ALLBWN</a:t>
            </a:r>
          </a:p>
        </p:txBody>
      </p:sp>
      <p:sp>
        <p:nvSpPr>
          <p:cNvPr id="44044" name="Line 12"/>
          <p:cNvSpPr>
            <a:spLocks noChangeShapeType="1"/>
          </p:cNvSpPr>
          <p:nvPr/>
        </p:nvSpPr>
        <p:spPr>
          <a:xfrm>
            <a:off x="3440113" y="3971925"/>
            <a:ext cx="2390775" cy="0"/>
          </a:xfrm>
          <a:prstGeom prst="line">
            <a:avLst/>
          </a:prstGeom>
          <a:noFill/>
          <a:ln w="101600">
            <a:solidFill>
              <a:srgbClr val="6699FF"/>
            </a:solidFill>
            <a:round/>
            <a:tailEnd type="arrow" w="med" len="med"/>
          </a:ln>
        </p:spPr>
        <p:txBody>
          <a:bodyPr/>
          <a:lstStyle/>
          <a:p>
            <a:pPr>
              <a:defRPr b="0" i="0"/>
            </a:pPr>
            <a:endParaRPr lang="en-GB"/>
          </a:p>
        </p:txBody>
      </p:sp>
      <p:sp>
        <p:nvSpPr>
          <p:cNvPr id="44045" name="Line 13"/>
          <p:cNvSpPr>
            <a:spLocks noChangeShapeType="1"/>
          </p:cNvSpPr>
          <p:nvPr/>
        </p:nvSpPr>
        <p:spPr>
          <a:xfrm>
            <a:off x="3440113" y="4749800"/>
            <a:ext cx="2390775" cy="0"/>
          </a:xfrm>
          <a:prstGeom prst="line">
            <a:avLst/>
          </a:prstGeom>
          <a:noFill/>
          <a:ln w="101600">
            <a:solidFill>
              <a:srgbClr val="6699FF"/>
            </a:solidFill>
            <a:round/>
            <a:tailEnd type="arrow" w="med" len="med"/>
          </a:ln>
        </p:spPr>
        <p:txBody>
          <a:bodyPr/>
          <a:lstStyle/>
          <a:p>
            <a:pPr>
              <a:defRPr b="0" i="0"/>
            </a:pPr>
            <a:endParaRPr lang="en-GB"/>
          </a:p>
        </p:txBody>
      </p:sp>
      <p:sp>
        <p:nvSpPr>
          <p:cNvPr id="44046" name="Line 14"/>
          <p:cNvSpPr>
            <a:spLocks noChangeShapeType="1"/>
          </p:cNvSpPr>
          <p:nvPr/>
        </p:nvSpPr>
        <p:spPr>
          <a:xfrm>
            <a:off x="3441700" y="5527675"/>
            <a:ext cx="2390775" cy="0"/>
          </a:xfrm>
          <a:prstGeom prst="line">
            <a:avLst/>
          </a:prstGeom>
          <a:noFill/>
          <a:ln w="101600">
            <a:solidFill>
              <a:srgbClr val="6699FF"/>
            </a:solidFill>
            <a:round/>
            <a:tailEnd type="arrow" w="med" len="med"/>
          </a:ln>
        </p:spPr>
        <p:txBody>
          <a:bodyPr/>
          <a:lstStyle/>
          <a:p>
            <a:pPr>
              <a:defRPr b="0" i="0"/>
            </a:pPr>
            <a:endParaRPr lang="en-GB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0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440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4039" grpId="0" animBg="1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023" name="AutoShape 15"/>
          <p:cNvSpPr>
            <a:spLocks noChangeArrowheads="1"/>
          </p:cNvSpPr>
          <p:nvPr/>
        </p:nvSpPr>
        <p:spPr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chemeClr val="bg1"/>
              </a:gs>
              <a:gs pos="100000">
                <a:srgbClr val="FFFFCC"/>
              </a:gs>
            </a:gsLst>
            <a:path path="shape">
              <a:fillToRect l="50000" t="50000" r="50000" b="50000"/>
            </a:path>
          </a:gradFill>
          <a:ln w="38100">
            <a:solidFill>
              <a:srgbClr val="FF0000"/>
            </a:solidFill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3010" name="Line 2"/>
          <p:cNvSpPr>
            <a:spLocks noChangeShapeType="1"/>
          </p:cNvSpPr>
          <p:nvPr/>
        </p:nvSpPr>
        <p:spPr>
          <a:xfrm>
            <a:off x="1509713" y="801688"/>
            <a:ext cx="6189662" cy="0"/>
          </a:xfrm>
          <a:prstGeom prst="line">
            <a:avLst/>
          </a:prstGeom>
          <a:noFill/>
          <a:ln w="127000">
            <a:solidFill>
              <a:srgbClr val="FF0000"/>
            </a:solidFill>
            <a:round/>
            <a:tailEnd type="arrow" w="med" len="med"/>
          </a:ln>
        </p:spPr>
        <p:txBody>
          <a:bodyPr/>
          <a:lstStyle/>
          <a:p>
            <a:pPr>
              <a:defRPr b="0" i="0"/>
            </a:pPr>
            <a:endParaRPr lang="en-GB"/>
          </a:p>
        </p:txBody>
      </p:sp>
      <p:sp>
        <p:nvSpPr>
          <p:cNvPr id="43011" name="AutoShape 3"/>
          <p:cNvSpPr>
            <a:spLocks noChangeArrowheads="1"/>
          </p:cNvSpPr>
          <p:nvPr/>
        </p:nvSpPr>
        <p:spPr>
          <a:xfrm>
            <a:off x="5264150" y="1497013"/>
            <a:ext cx="2528888" cy="88900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FFFF"/>
              </a:gs>
              <a:gs pos="50000">
                <a:schemeClr val="bg1"/>
              </a:gs>
              <a:gs pos="100000">
                <a:srgbClr val="CCFFFF"/>
              </a:gs>
            </a:gsLst>
            <a:lin ang="2700000" scaled="1"/>
          </a:gradFill>
          <a:ln w="9525">
            <a:noFill/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3012" name="AutoShape 4"/>
          <p:cNvSpPr>
            <a:spLocks noChangeArrowheads="1"/>
          </p:cNvSpPr>
          <p:nvPr/>
        </p:nvSpPr>
        <p:spPr>
          <a:xfrm>
            <a:off x="1355725" y="1495425"/>
            <a:ext cx="2528888" cy="88900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FFFF"/>
              </a:gs>
              <a:gs pos="50000">
                <a:schemeClr val="bg1"/>
              </a:gs>
              <a:gs pos="100000">
                <a:srgbClr val="CCFFFF"/>
              </a:gs>
            </a:gsLst>
            <a:lin ang="2700000" scaled="1"/>
          </a:gradFill>
          <a:ln w="9525">
            <a:noFill/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3013" name="AutoShape 5"/>
          <p:cNvSpPr>
            <a:spLocks noChangeArrowheads="1"/>
          </p:cNvSpPr>
          <p:nvPr/>
        </p:nvSpPr>
        <p:spPr>
          <a:xfrm>
            <a:off x="2320925" y="309563"/>
            <a:ext cx="4500563" cy="88900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9999"/>
              </a:gs>
              <a:gs pos="50000">
                <a:srgbClr val="FFFF99"/>
              </a:gs>
              <a:gs pos="100000">
                <a:srgbClr val="FF9999"/>
              </a:gs>
            </a:gsLst>
            <a:lin ang="2700000" scaled="1"/>
          </a:gradFill>
          <a:ln w="9525">
            <a:noFill/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3014" name="Text Box 6"/>
          <p:cNvSpPr txBox="1">
            <a:spLocks noChangeArrowheads="1"/>
          </p:cNvSpPr>
          <p:nvPr/>
        </p:nvSpPr>
        <p:spPr>
          <a:xfrm>
            <a:off x="1722438" y="2794000"/>
            <a:ext cx="1162050" cy="31400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>
              <a:defRPr b="0" i="0"/>
            </a:pPr>
            <a:r>
              <a:rPr lang="x-none" sz="5000" b="1">
                <a:solidFill>
                  <a:schemeClr val="accent2"/>
                </a:solidFill>
                <a:latin typeface="Comic Sans MS" pitchFamily="66" charset="0"/>
              </a:rPr>
              <a:t>45</a:t>
            </a:r>
          </a:p>
          <a:p>
            <a:pPr>
              <a:defRPr b="0" i="0"/>
            </a:pPr>
            <a:r>
              <a:rPr lang="x-none" sz="5000" b="1">
                <a:solidFill>
                  <a:schemeClr val="accent2"/>
                </a:solidFill>
                <a:latin typeface="Comic Sans MS" pitchFamily="66" charset="0"/>
              </a:rPr>
              <a:t>63</a:t>
            </a:r>
          </a:p>
          <a:p>
            <a:pPr>
              <a:defRPr b="0" i="0"/>
            </a:pPr>
            <a:r>
              <a:rPr lang="x-none" sz="5000" b="1">
                <a:solidFill>
                  <a:schemeClr val="accent2"/>
                </a:solidFill>
                <a:latin typeface="Comic Sans MS" pitchFamily="66" charset="0"/>
              </a:rPr>
              <a:t>72</a:t>
            </a:r>
          </a:p>
          <a:p>
            <a:pPr>
              <a:defRPr b="0" i="0"/>
            </a:pPr>
            <a:r>
              <a:rPr lang="x-none" sz="5000" b="1">
                <a:solidFill>
                  <a:schemeClr val="accent2"/>
                </a:solidFill>
                <a:latin typeface="Comic Sans MS" pitchFamily="66" charset="0"/>
              </a:rPr>
              <a:t>99</a:t>
            </a:r>
          </a:p>
        </p:txBody>
      </p:sp>
      <p:sp>
        <p:nvSpPr>
          <p:cNvPr id="43015" name="Text Box 7"/>
          <p:cNvSpPr txBox="1">
            <a:spLocks noChangeArrowheads="1"/>
          </p:cNvSpPr>
          <p:nvPr/>
        </p:nvSpPr>
        <p:spPr>
          <a:xfrm>
            <a:off x="1838325" y="352425"/>
            <a:ext cx="5464175" cy="731838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sz="4200" b="1">
                <a:solidFill>
                  <a:srgbClr val="FF0000"/>
                </a:solidFill>
                <a:latin typeface="Comic Sans MS" pitchFamily="66" charset="0"/>
              </a:rPr>
              <a:t>Rhannu â 9</a:t>
            </a:r>
          </a:p>
        </p:txBody>
      </p:sp>
      <p:sp>
        <p:nvSpPr>
          <p:cNvPr id="43016" name="Text Box 8"/>
          <p:cNvSpPr txBox="1">
            <a:spLocks noChangeArrowheads="1"/>
          </p:cNvSpPr>
          <p:nvPr/>
        </p:nvSpPr>
        <p:spPr>
          <a:xfrm>
            <a:off x="1266825" y="1651000"/>
            <a:ext cx="2695575" cy="5847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square">
            <a:spAutoFit/>
          </a:bodyPr>
          <a:lstStyle/>
          <a:p>
            <a:pPr algn="ctr">
              <a:defRPr b="0" i="0"/>
            </a:pPr>
            <a:r>
              <a:rPr lang="x-none" sz="3200" b="1">
                <a:solidFill>
                  <a:schemeClr val="accent2"/>
                </a:solidFill>
                <a:latin typeface="Comic Sans MS" pitchFamily="66" charset="0"/>
              </a:rPr>
              <a:t>MEWNBWN</a:t>
            </a:r>
          </a:p>
        </p:txBody>
      </p:sp>
      <p:sp>
        <p:nvSpPr>
          <p:cNvPr id="43017" name="Text Box 9"/>
          <p:cNvSpPr txBox="1">
            <a:spLocks noChangeArrowheads="1"/>
          </p:cNvSpPr>
          <p:nvPr/>
        </p:nvSpPr>
        <p:spPr>
          <a:xfrm>
            <a:off x="5788025" y="2794000"/>
            <a:ext cx="1162050" cy="31400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>
              <a:defRPr b="0" i="0"/>
            </a:pPr>
            <a:r>
              <a:rPr lang="x-none" sz="5000" b="1">
                <a:solidFill>
                  <a:schemeClr val="accent2"/>
                </a:solidFill>
                <a:latin typeface="Comic Sans MS" pitchFamily="66" charset="0"/>
              </a:rPr>
              <a:t>5</a:t>
            </a:r>
          </a:p>
          <a:p>
            <a:pPr>
              <a:defRPr b="0" i="0"/>
            </a:pPr>
            <a:r>
              <a:rPr lang="x-none" sz="5000" b="1">
                <a:solidFill>
                  <a:schemeClr val="accent2"/>
                </a:solidFill>
                <a:latin typeface="Comic Sans MS" pitchFamily="66" charset="0"/>
              </a:rPr>
              <a:t>7</a:t>
            </a:r>
          </a:p>
          <a:p>
            <a:pPr>
              <a:defRPr b="0" i="0"/>
            </a:pPr>
            <a:r>
              <a:rPr lang="x-none" sz="5000" b="1">
                <a:solidFill>
                  <a:schemeClr val="accent2"/>
                </a:solidFill>
                <a:latin typeface="Comic Sans MS" pitchFamily="66" charset="0"/>
              </a:rPr>
              <a:t>8</a:t>
            </a:r>
          </a:p>
          <a:p>
            <a:pPr>
              <a:defRPr b="0" i="0"/>
            </a:pPr>
            <a:r>
              <a:rPr lang="x-none" sz="5000" b="1">
                <a:solidFill>
                  <a:schemeClr val="accent2"/>
                </a:solidFill>
                <a:latin typeface="Comic Sans MS" pitchFamily="66" charset="0"/>
              </a:rPr>
              <a:t>11</a:t>
            </a:r>
          </a:p>
        </p:txBody>
      </p:sp>
      <p:sp>
        <p:nvSpPr>
          <p:cNvPr id="43018" name="Line 10"/>
          <p:cNvSpPr>
            <a:spLocks noChangeShapeType="1"/>
          </p:cNvSpPr>
          <p:nvPr/>
        </p:nvSpPr>
        <p:spPr>
          <a:xfrm>
            <a:off x="3440113" y="3195638"/>
            <a:ext cx="2390775" cy="0"/>
          </a:xfrm>
          <a:prstGeom prst="line">
            <a:avLst/>
          </a:prstGeom>
          <a:noFill/>
          <a:ln w="101600">
            <a:solidFill>
              <a:srgbClr val="6699FF"/>
            </a:solidFill>
            <a:round/>
            <a:tailEnd type="arrow" w="med" len="med"/>
          </a:ln>
        </p:spPr>
        <p:txBody>
          <a:bodyPr/>
          <a:lstStyle/>
          <a:p>
            <a:pPr>
              <a:defRPr b="0" i="0"/>
            </a:pPr>
            <a:endParaRPr lang="en-GB"/>
          </a:p>
        </p:txBody>
      </p:sp>
      <p:sp>
        <p:nvSpPr>
          <p:cNvPr id="43019" name="Text Box 11"/>
          <p:cNvSpPr txBox="1">
            <a:spLocks noChangeArrowheads="1"/>
          </p:cNvSpPr>
          <p:nvPr/>
        </p:nvSpPr>
        <p:spPr>
          <a:xfrm>
            <a:off x="5183188" y="1651000"/>
            <a:ext cx="2690812" cy="579438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sz="3200" b="1">
                <a:solidFill>
                  <a:schemeClr val="accent2"/>
                </a:solidFill>
                <a:latin typeface="Comic Sans MS" pitchFamily="66" charset="0"/>
              </a:rPr>
              <a:t>ALLBWN</a:t>
            </a:r>
          </a:p>
        </p:txBody>
      </p:sp>
      <p:sp>
        <p:nvSpPr>
          <p:cNvPr id="43020" name="Line 12"/>
          <p:cNvSpPr>
            <a:spLocks noChangeShapeType="1"/>
          </p:cNvSpPr>
          <p:nvPr/>
        </p:nvSpPr>
        <p:spPr>
          <a:xfrm>
            <a:off x="3440113" y="3971925"/>
            <a:ext cx="2390775" cy="0"/>
          </a:xfrm>
          <a:prstGeom prst="line">
            <a:avLst/>
          </a:prstGeom>
          <a:noFill/>
          <a:ln w="101600">
            <a:solidFill>
              <a:srgbClr val="6699FF"/>
            </a:solidFill>
            <a:round/>
            <a:tailEnd type="arrow" w="med" len="med"/>
          </a:ln>
        </p:spPr>
        <p:txBody>
          <a:bodyPr/>
          <a:lstStyle/>
          <a:p>
            <a:pPr>
              <a:defRPr b="0" i="0"/>
            </a:pPr>
            <a:endParaRPr lang="en-GB"/>
          </a:p>
        </p:txBody>
      </p:sp>
      <p:sp>
        <p:nvSpPr>
          <p:cNvPr id="43021" name="Line 13"/>
          <p:cNvSpPr>
            <a:spLocks noChangeShapeType="1"/>
          </p:cNvSpPr>
          <p:nvPr/>
        </p:nvSpPr>
        <p:spPr>
          <a:xfrm>
            <a:off x="3440113" y="4749800"/>
            <a:ext cx="2390775" cy="0"/>
          </a:xfrm>
          <a:prstGeom prst="line">
            <a:avLst/>
          </a:prstGeom>
          <a:noFill/>
          <a:ln w="101600">
            <a:solidFill>
              <a:srgbClr val="6699FF"/>
            </a:solidFill>
            <a:round/>
            <a:tailEnd type="arrow" w="med" len="med"/>
          </a:ln>
        </p:spPr>
        <p:txBody>
          <a:bodyPr/>
          <a:lstStyle/>
          <a:p>
            <a:pPr>
              <a:defRPr b="0" i="0"/>
            </a:pPr>
            <a:endParaRPr lang="en-GB"/>
          </a:p>
        </p:txBody>
      </p:sp>
      <p:sp>
        <p:nvSpPr>
          <p:cNvPr id="43022" name="Line 14"/>
          <p:cNvSpPr>
            <a:spLocks noChangeShapeType="1"/>
          </p:cNvSpPr>
          <p:nvPr/>
        </p:nvSpPr>
        <p:spPr>
          <a:xfrm>
            <a:off x="3441700" y="5527675"/>
            <a:ext cx="2390775" cy="0"/>
          </a:xfrm>
          <a:prstGeom prst="line">
            <a:avLst/>
          </a:prstGeom>
          <a:noFill/>
          <a:ln w="101600">
            <a:solidFill>
              <a:srgbClr val="6699FF"/>
            </a:solidFill>
            <a:round/>
            <a:tailEnd type="arrow" w="med" len="med"/>
          </a:ln>
        </p:spPr>
        <p:txBody>
          <a:bodyPr/>
          <a:lstStyle/>
          <a:p>
            <a:pPr>
              <a:defRPr b="0" i="0"/>
            </a:pPr>
            <a:endParaRPr lang="en-GB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0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430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3015" grpId="0" animBg="1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071" name="AutoShape 15"/>
          <p:cNvSpPr>
            <a:spLocks noChangeArrowheads="1"/>
          </p:cNvSpPr>
          <p:nvPr/>
        </p:nvSpPr>
        <p:spPr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chemeClr val="bg1"/>
              </a:gs>
              <a:gs pos="100000">
                <a:srgbClr val="FFFFCC"/>
              </a:gs>
            </a:gsLst>
            <a:path path="shape">
              <a:fillToRect l="50000" t="50000" r="50000" b="50000"/>
            </a:path>
          </a:gradFill>
          <a:ln w="38100">
            <a:solidFill>
              <a:srgbClr val="FF0000"/>
            </a:solidFill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5058" name="Line 2"/>
          <p:cNvSpPr>
            <a:spLocks noChangeShapeType="1"/>
          </p:cNvSpPr>
          <p:nvPr/>
        </p:nvSpPr>
        <p:spPr>
          <a:xfrm>
            <a:off x="1509713" y="801688"/>
            <a:ext cx="6189662" cy="0"/>
          </a:xfrm>
          <a:prstGeom prst="line">
            <a:avLst/>
          </a:prstGeom>
          <a:noFill/>
          <a:ln w="127000">
            <a:solidFill>
              <a:srgbClr val="FF0000"/>
            </a:solidFill>
            <a:round/>
            <a:tailEnd type="arrow" w="med" len="med"/>
          </a:ln>
        </p:spPr>
        <p:txBody>
          <a:bodyPr/>
          <a:lstStyle/>
          <a:p>
            <a:pPr>
              <a:defRPr b="0" i="0"/>
            </a:pPr>
            <a:endParaRPr lang="en-GB"/>
          </a:p>
        </p:txBody>
      </p:sp>
      <p:sp>
        <p:nvSpPr>
          <p:cNvPr id="45059" name="AutoShape 3"/>
          <p:cNvSpPr>
            <a:spLocks noChangeArrowheads="1"/>
          </p:cNvSpPr>
          <p:nvPr/>
        </p:nvSpPr>
        <p:spPr>
          <a:xfrm>
            <a:off x="5264150" y="1497013"/>
            <a:ext cx="2528888" cy="88900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FFFF"/>
              </a:gs>
              <a:gs pos="50000">
                <a:schemeClr val="bg1"/>
              </a:gs>
              <a:gs pos="100000">
                <a:srgbClr val="CCFFFF"/>
              </a:gs>
            </a:gsLst>
            <a:lin ang="2700000" scaled="1"/>
          </a:gradFill>
          <a:ln w="9525">
            <a:noFill/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5060" name="AutoShape 4"/>
          <p:cNvSpPr>
            <a:spLocks noChangeArrowheads="1"/>
          </p:cNvSpPr>
          <p:nvPr/>
        </p:nvSpPr>
        <p:spPr>
          <a:xfrm>
            <a:off x="1355725" y="1495425"/>
            <a:ext cx="2528888" cy="88900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FFFF"/>
              </a:gs>
              <a:gs pos="50000">
                <a:schemeClr val="bg1"/>
              </a:gs>
              <a:gs pos="100000">
                <a:srgbClr val="CCFFFF"/>
              </a:gs>
            </a:gsLst>
            <a:lin ang="2700000" scaled="1"/>
          </a:gradFill>
          <a:ln w="9525">
            <a:noFill/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5061" name="AutoShape 5"/>
          <p:cNvSpPr>
            <a:spLocks noChangeArrowheads="1"/>
          </p:cNvSpPr>
          <p:nvPr/>
        </p:nvSpPr>
        <p:spPr>
          <a:xfrm>
            <a:off x="2320925" y="309563"/>
            <a:ext cx="4500563" cy="88900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9999"/>
              </a:gs>
              <a:gs pos="50000">
                <a:srgbClr val="FFFF99"/>
              </a:gs>
              <a:gs pos="100000">
                <a:srgbClr val="FF9999"/>
              </a:gs>
            </a:gsLst>
            <a:lin ang="2700000" scaled="1"/>
          </a:gradFill>
          <a:ln w="9525">
            <a:noFill/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5062" name="Text Box 6"/>
          <p:cNvSpPr txBox="1">
            <a:spLocks noChangeArrowheads="1"/>
          </p:cNvSpPr>
          <p:nvPr/>
        </p:nvSpPr>
        <p:spPr>
          <a:xfrm>
            <a:off x="1722438" y="2794000"/>
            <a:ext cx="1162050" cy="31400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>
              <a:defRPr b="0" i="0"/>
            </a:pPr>
            <a:r>
              <a:rPr lang="x-none" sz="5000" b="1">
                <a:solidFill>
                  <a:schemeClr val="accent2"/>
                </a:solidFill>
                <a:latin typeface="Comic Sans MS" pitchFamily="66" charset="0"/>
              </a:rPr>
              <a:t>2</a:t>
            </a:r>
          </a:p>
          <a:p>
            <a:pPr>
              <a:defRPr b="0" i="0"/>
            </a:pPr>
            <a:r>
              <a:rPr lang="x-none" sz="5000" b="1">
                <a:solidFill>
                  <a:schemeClr val="accent2"/>
                </a:solidFill>
                <a:latin typeface="Comic Sans MS" pitchFamily="66" charset="0"/>
              </a:rPr>
              <a:t>4</a:t>
            </a:r>
          </a:p>
          <a:p>
            <a:pPr>
              <a:defRPr b="0" i="0"/>
            </a:pPr>
            <a:r>
              <a:rPr lang="x-none" sz="5000" b="1">
                <a:solidFill>
                  <a:schemeClr val="accent2"/>
                </a:solidFill>
                <a:latin typeface="Comic Sans MS" pitchFamily="66" charset="0"/>
              </a:rPr>
              <a:t>6</a:t>
            </a:r>
          </a:p>
          <a:p>
            <a:pPr>
              <a:defRPr b="0" i="0"/>
            </a:pPr>
            <a:r>
              <a:rPr lang="x-none" sz="5000" b="1">
                <a:solidFill>
                  <a:schemeClr val="accent2"/>
                </a:solidFill>
                <a:latin typeface="Comic Sans MS" pitchFamily="66" charset="0"/>
              </a:rPr>
              <a:t>8</a:t>
            </a:r>
          </a:p>
        </p:txBody>
      </p:sp>
      <p:sp>
        <p:nvSpPr>
          <p:cNvPr id="45063" name="Text Box 7"/>
          <p:cNvSpPr txBox="1">
            <a:spLocks noChangeArrowheads="1"/>
          </p:cNvSpPr>
          <p:nvPr/>
        </p:nvSpPr>
        <p:spPr>
          <a:xfrm>
            <a:off x="1838325" y="352425"/>
            <a:ext cx="5464175" cy="731838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sz="4200" b="1">
                <a:solidFill>
                  <a:srgbClr val="FF0000"/>
                </a:solidFill>
                <a:latin typeface="Comic Sans MS" pitchFamily="66" charset="0"/>
              </a:rPr>
              <a:t>Lluosi â 12</a:t>
            </a:r>
          </a:p>
        </p:txBody>
      </p:sp>
      <p:sp>
        <p:nvSpPr>
          <p:cNvPr id="45064" name="Text Box 8"/>
          <p:cNvSpPr txBox="1">
            <a:spLocks noChangeArrowheads="1"/>
          </p:cNvSpPr>
          <p:nvPr/>
        </p:nvSpPr>
        <p:spPr>
          <a:xfrm>
            <a:off x="1314450" y="1651000"/>
            <a:ext cx="2667000" cy="5847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square">
            <a:spAutoFit/>
          </a:bodyPr>
          <a:lstStyle/>
          <a:p>
            <a:pPr algn="ctr">
              <a:defRPr b="0" i="0"/>
            </a:pPr>
            <a:r>
              <a:rPr lang="x-none" sz="3200" b="1">
                <a:solidFill>
                  <a:schemeClr val="accent2"/>
                </a:solidFill>
                <a:latin typeface="Comic Sans MS" pitchFamily="66" charset="0"/>
              </a:rPr>
              <a:t>MEWNBWN</a:t>
            </a:r>
          </a:p>
        </p:txBody>
      </p:sp>
      <p:sp>
        <p:nvSpPr>
          <p:cNvPr id="45065" name="Text Box 9"/>
          <p:cNvSpPr txBox="1">
            <a:spLocks noChangeArrowheads="1"/>
          </p:cNvSpPr>
          <p:nvPr/>
        </p:nvSpPr>
        <p:spPr>
          <a:xfrm>
            <a:off x="5788025" y="2794000"/>
            <a:ext cx="1162050" cy="31400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>
              <a:defRPr b="0" i="0"/>
            </a:pPr>
            <a:r>
              <a:rPr lang="x-none" sz="5000" b="1">
                <a:solidFill>
                  <a:schemeClr val="accent2"/>
                </a:solidFill>
                <a:latin typeface="Comic Sans MS" pitchFamily="66" charset="0"/>
              </a:rPr>
              <a:t>24</a:t>
            </a:r>
          </a:p>
          <a:p>
            <a:pPr>
              <a:defRPr b="0" i="0"/>
            </a:pPr>
            <a:r>
              <a:rPr lang="x-none" sz="5000" b="1">
                <a:solidFill>
                  <a:schemeClr val="accent2"/>
                </a:solidFill>
                <a:latin typeface="Comic Sans MS" pitchFamily="66" charset="0"/>
              </a:rPr>
              <a:t>48</a:t>
            </a:r>
          </a:p>
          <a:p>
            <a:pPr>
              <a:defRPr b="0" i="0"/>
            </a:pPr>
            <a:r>
              <a:rPr lang="x-none" sz="5000" b="1">
                <a:solidFill>
                  <a:schemeClr val="accent2"/>
                </a:solidFill>
                <a:latin typeface="Comic Sans MS" pitchFamily="66" charset="0"/>
              </a:rPr>
              <a:t>72</a:t>
            </a:r>
          </a:p>
          <a:p>
            <a:pPr>
              <a:defRPr b="0" i="0"/>
            </a:pPr>
            <a:r>
              <a:rPr lang="x-none" sz="5000" b="1">
                <a:solidFill>
                  <a:schemeClr val="accent2"/>
                </a:solidFill>
                <a:latin typeface="Comic Sans MS" pitchFamily="66" charset="0"/>
              </a:rPr>
              <a:t>96</a:t>
            </a:r>
          </a:p>
        </p:txBody>
      </p:sp>
      <p:sp>
        <p:nvSpPr>
          <p:cNvPr id="45066" name="Line 10"/>
          <p:cNvSpPr>
            <a:spLocks noChangeShapeType="1"/>
          </p:cNvSpPr>
          <p:nvPr/>
        </p:nvSpPr>
        <p:spPr>
          <a:xfrm>
            <a:off x="3440113" y="3195638"/>
            <a:ext cx="2390775" cy="0"/>
          </a:xfrm>
          <a:prstGeom prst="line">
            <a:avLst/>
          </a:prstGeom>
          <a:noFill/>
          <a:ln w="101600">
            <a:solidFill>
              <a:srgbClr val="6699FF"/>
            </a:solidFill>
            <a:round/>
            <a:tailEnd type="arrow" w="med" len="med"/>
          </a:ln>
        </p:spPr>
        <p:txBody>
          <a:bodyPr/>
          <a:lstStyle/>
          <a:p>
            <a:pPr>
              <a:defRPr b="0" i="0"/>
            </a:pPr>
            <a:endParaRPr lang="en-GB"/>
          </a:p>
        </p:txBody>
      </p:sp>
      <p:sp>
        <p:nvSpPr>
          <p:cNvPr id="45067" name="Text Box 11"/>
          <p:cNvSpPr txBox="1">
            <a:spLocks noChangeArrowheads="1"/>
          </p:cNvSpPr>
          <p:nvPr/>
        </p:nvSpPr>
        <p:spPr>
          <a:xfrm>
            <a:off x="5183188" y="1651000"/>
            <a:ext cx="2690812" cy="579438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sz="3200" b="1">
                <a:solidFill>
                  <a:schemeClr val="accent2"/>
                </a:solidFill>
                <a:latin typeface="Comic Sans MS" pitchFamily="66" charset="0"/>
              </a:rPr>
              <a:t>ALLBWN</a:t>
            </a:r>
          </a:p>
        </p:txBody>
      </p:sp>
      <p:sp>
        <p:nvSpPr>
          <p:cNvPr id="45068" name="Line 12"/>
          <p:cNvSpPr>
            <a:spLocks noChangeShapeType="1"/>
          </p:cNvSpPr>
          <p:nvPr/>
        </p:nvSpPr>
        <p:spPr>
          <a:xfrm>
            <a:off x="3440113" y="3971925"/>
            <a:ext cx="2390775" cy="0"/>
          </a:xfrm>
          <a:prstGeom prst="line">
            <a:avLst/>
          </a:prstGeom>
          <a:noFill/>
          <a:ln w="101600">
            <a:solidFill>
              <a:srgbClr val="6699FF"/>
            </a:solidFill>
            <a:round/>
            <a:tailEnd type="arrow" w="med" len="med"/>
          </a:ln>
        </p:spPr>
        <p:txBody>
          <a:bodyPr/>
          <a:lstStyle/>
          <a:p>
            <a:pPr>
              <a:defRPr b="0" i="0"/>
            </a:pPr>
            <a:endParaRPr lang="en-GB"/>
          </a:p>
        </p:txBody>
      </p:sp>
      <p:sp>
        <p:nvSpPr>
          <p:cNvPr id="45069" name="Line 13"/>
          <p:cNvSpPr>
            <a:spLocks noChangeShapeType="1"/>
          </p:cNvSpPr>
          <p:nvPr/>
        </p:nvSpPr>
        <p:spPr>
          <a:xfrm>
            <a:off x="3440113" y="4749800"/>
            <a:ext cx="2390775" cy="0"/>
          </a:xfrm>
          <a:prstGeom prst="line">
            <a:avLst/>
          </a:prstGeom>
          <a:noFill/>
          <a:ln w="101600">
            <a:solidFill>
              <a:srgbClr val="6699FF"/>
            </a:solidFill>
            <a:round/>
            <a:tailEnd type="arrow" w="med" len="med"/>
          </a:ln>
        </p:spPr>
        <p:txBody>
          <a:bodyPr/>
          <a:lstStyle/>
          <a:p>
            <a:pPr>
              <a:defRPr b="0" i="0"/>
            </a:pPr>
            <a:endParaRPr lang="en-GB"/>
          </a:p>
        </p:txBody>
      </p:sp>
      <p:sp>
        <p:nvSpPr>
          <p:cNvPr id="45070" name="Line 14"/>
          <p:cNvSpPr>
            <a:spLocks noChangeShapeType="1"/>
          </p:cNvSpPr>
          <p:nvPr/>
        </p:nvSpPr>
        <p:spPr>
          <a:xfrm>
            <a:off x="3441700" y="5527675"/>
            <a:ext cx="2390775" cy="0"/>
          </a:xfrm>
          <a:prstGeom prst="line">
            <a:avLst/>
          </a:prstGeom>
          <a:noFill/>
          <a:ln w="101600">
            <a:solidFill>
              <a:srgbClr val="6699FF"/>
            </a:solidFill>
            <a:round/>
            <a:tailEnd type="arrow" w="med" len="med"/>
          </a:ln>
        </p:spPr>
        <p:txBody>
          <a:bodyPr/>
          <a:lstStyle/>
          <a:p>
            <a:pPr>
              <a:defRPr b="0" i="0"/>
            </a:pPr>
            <a:endParaRPr lang="en-GB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0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4506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5063" grpId="0" animBg="1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119" name="AutoShape 15"/>
          <p:cNvSpPr>
            <a:spLocks noChangeArrowheads="1"/>
          </p:cNvSpPr>
          <p:nvPr/>
        </p:nvSpPr>
        <p:spPr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chemeClr val="bg1"/>
              </a:gs>
              <a:gs pos="100000">
                <a:srgbClr val="FFFFCC"/>
              </a:gs>
            </a:gsLst>
            <a:path path="shape">
              <a:fillToRect l="50000" t="50000" r="50000" b="50000"/>
            </a:path>
          </a:gradFill>
          <a:ln w="38100">
            <a:solidFill>
              <a:srgbClr val="FF0000"/>
            </a:solidFill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7106" name="Line 2"/>
          <p:cNvSpPr>
            <a:spLocks noChangeShapeType="1"/>
          </p:cNvSpPr>
          <p:nvPr/>
        </p:nvSpPr>
        <p:spPr>
          <a:xfrm>
            <a:off x="1509713" y="801688"/>
            <a:ext cx="6189662" cy="0"/>
          </a:xfrm>
          <a:prstGeom prst="line">
            <a:avLst/>
          </a:prstGeom>
          <a:noFill/>
          <a:ln w="127000">
            <a:solidFill>
              <a:srgbClr val="FF0000"/>
            </a:solidFill>
            <a:round/>
            <a:tailEnd type="arrow" w="med" len="med"/>
          </a:ln>
        </p:spPr>
        <p:txBody>
          <a:bodyPr/>
          <a:lstStyle/>
          <a:p>
            <a:pPr>
              <a:defRPr b="0" i="0"/>
            </a:pPr>
            <a:endParaRPr lang="en-GB"/>
          </a:p>
        </p:txBody>
      </p:sp>
      <p:sp>
        <p:nvSpPr>
          <p:cNvPr id="47107" name="AutoShape 3"/>
          <p:cNvSpPr>
            <a:spLocks noChangeArrowheads="1"/>
          </p:cNvSpPr>
          <p:nvPr/>
        </p:nvSpPr>
        <p:spPr>
          <a:xfrm>
            <a:off x="5264150" y="1497013"/>
            <a:ext cx="2528888" cy="88900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FFFF"/>
              </a:gs>
              <a:gs pos="50000">
                <a:schemeClr val="bg1"/>
              </a:gs>
              <a:gs pos="100000">
                <a:srgbClr val="CCFFFF"/>
              </a:gs>
            </a:gsLst>
            <a:lin ang="2700000" scaled="1"/>
          </a:gradFill>
          <a:ln w="9525">
            <a:noFill/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7108" name="AutoShape 4"/>
          <p:cNvSpPr>
            <a:spLocks noChangeArrowheads="1"/>
          </p:cNvSpPr>
          <p:nvPr/>
        </p:nvSpPr>
        <p:spPr>
          <a:xfrm>
            <a:off x="1355725" y="1495425"/>
            <a:ext cx="2528888" cy="88900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FFFF"/>
              </a:gs>
              <a:gs pos="50000">
                <a:schemeClr val="bg1"/>
              </a:gs>
              <a:gs pos="100000">
                <a:srgbClr val="CCFFFF"/>
              </a:gs>
            </a:gsLst>
            <a:lin ang="2700000" scaled="1"/>
          </a:gradFill>
          <a:ln w="9525">
            <a:noFill/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7109" name="AutoShape 5"/>
          <p:cNvSpPr>
            <a:spLocks noChangeArrowheads="1"/>
          </p:cNvSpPr>
          <p:nvPr/>
        </p:nvSpPr>
        <p:spPr>
          <a:xfrm>
            <a:off x="2320925" y="309563"/>
            <a:ext cx="4500563" cy="88900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9999"/>
              </a:gs>
              <a:gs pos="50000">
                <a:srgbClr val="FFFF99"/>
              </a:gs>
              <a:gs pos="100000">
                <a:srgbClr val="FF9999"/>
              </a:gs>
            </a:gsLst>
            <a:lin ang="2700000" scaled="1"/>
          </a:gradFill>
          <a:ln w="9525">
            <a:noFill/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7110" name="Text Box 6"/>
          <p:cNvSpPr txBox="1">
            <a:spLocks noChangeArrowheads="1"/>
          </p:cNvSpPr>
          <p:nvPr/>
        </p:nvSpPr>
        <p:spPr>
          <a:xfrm>
            <a:off x="1722438" y="2794000"/>
            <a:ext cx="1162050" cy="31400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>
              <a:defRPr b="0" i="0"/>
            </a:pPr>
            <a:r>
              <a:rPr lang="x-none" sz="5000" b="1">
                <a:solidFill>
                  <a:schemeClr val="accent2"/>
                </a:solidFill>
                <a:latin typeface="Comic Sans MS" pitchFamily="66" charset="0"/>
              </a:rPr>
              <a:t>45</a:t>
            </a:r>
          </a:p>
          <a:p>
            <a:pPr>
              <a:defRPr b="0" i="0"/>
            </a:pPr>
            <a:r>
              <a:rPr lang="x-none" sz="5000" b="1">
                <a:solidFill>
                  <a:schemeClr val="accent2"/>
                </a:solidFill>
                <a:latin typeface="Comic Sans MS" pitchFamily="66" charset="0"/>
              </a:rPr>
              <a:t>56</a:t>
            </a:r>
          </a:p>
          <a:p>
            <a:pPr>
              <a:defRPr b="0" i="0"/>
            </a:pPr>
            <a:r>
              <a:rPr lang="x-none" sz="5000" b="1">
                <a:solidFill>
                  <a:schemeClr val="accent2"/>
                </a:solidFill>
                <a:latin typeface="Comic Sans MS" pitchFamily="66" charset="0"/>
              </a:rPr>
              <a:t>67</a:t>
            </a:r>
          </a:p>
          <a:p>
            <a:pPr>
              <a:defRPr b="0" i="0"/>
            </a:pPr>
            <a:r>
              <a:rPr lang="x-none" sz="5000" b="1">
                <a:solidFill>
                  <a:schemeClr val="accent2"/>
                </a:solidFill>
                <a:latin typeface="Comic Sans MS" pitchFamily="66" charset="0"/>
              </a:rPr>
              <a:t>98</a:t>
            </a:r>
          </a:p>
        </p:txBody>
      </p:sp>
      <p:sp>
        <p:nvSpPr>
          <p:cNvPr id="47111" name="Text Box 7"/>
          <p:cNvSpPr txBox="1">
            <a:spLocks noChangeArrowheads="1"/>
          </p:cNvSpPr>
          <p:nvPr/>
        </p:nvSpPr>
        <p:spPr>
          <a:xfrm>
            <a:off x="1838325" y="352425"/>
            <a:ext cx="5464175" cy="731838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sz="4200" b="1">
                <a:solidFill>
                  <a:srgbClr val="FF0000"/>
                </a:solidFill>
                <a:latin typeface="Comic Sans MS" pitchFamily="66" charset="0"/>
              </a:rPr>
              <a:t>Rhannu â 10</a:t>
            </a:r>
          </a:p>
        </p:txBody>
      </p:sp>
      <p:sp>
        <p:nvSpPr>
          <p:cNvPr id="47112" name="Text Box 8"/>
          <p:cNvSpPr txBox="1">
            <a:spLocks noChangeArrowheads="1"/>
          </p:cNvSpPr>
          <p:nvPr/>
        </p:nvSpPr>
        <p:spPr>
          <a:xfrm>
            <a:off x="1304925" y="1651000"/>
            <a:ext cx="2619375" cy="5847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square">
            <a:spAutoFit/>
          </a:bodyPr>
          <a:lstStyle/>
          <a:p>
            <a:pPr algn="ctr">
              <a:defRPr b="0" i="0"/>
            </a:pPr>
            <a:r>
              <a:rPr lang="x-none" sz="3200" b="1">
                <a:solidFill>
                  <a:schemeClr val="accent2"/>
                </a:solidFill>
                <a:latin typeface="Comic Sans MS" pitchFamily="66" charset="0"/>
              </a:rPr>
              <a:t>MEWNBWN</a:t>
            </a:r>
          </a:p>
        </p:txBody>
      </p:sp>
      <p:sp>
        <p:nvSpPr>
          <p:cNvPr id="47113" name="Text Box 9"/>
          <p:cNvSpPr txBox="1">
            <a:spLocks noChangeArrowheads="1"/>
          </p:cNvSpPr>
          <p:nvPr/>
        </p:nvSpPr>
        <p:spPr>
          <a:xfrm>
            <a:off x="5737225" y="2794000"/>
            <a:ext cx="1373188" cy="31400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>
              <a:defRPr b="0" i="0"/>
            </a:pPr>
            <a:r>
              <a:rPr lang="x-none" sz="5000" b="1">
                <a:solidFill>
                  <a:schemeClr val="accent2"/>
                </a:solidFill>
                <a:latin typeface="Comic Sans MS" pitchFamily="66" charset="0"/>
              </a:rPr>
              <a:t>4.5</a:t>
            </a:r>
          </a:p>
          <a:p>
            <a:pPr>
              <a:defRPr b="0" i="0"/>
            </a:pPr>
            <a:r>
              <a:rPr lang="x-none" sz="5000" b="1">
                <a:solidFill>
                  <a:schemeClr val="accent2"/>
                </a:solidFill>
                <a:latin typeface="Comic Sans MS" pitchFamily="66" charset="0"/>
              </a:rPr>
              <a:t>5.6</a:t>
            </a:r>
          </a:p>
          <a:p>
            <a:pPr>
              <a:defRPr b="0" i="0"/>
            </a:pPr>
            <a:r>
              <a:rPr lang="x-none" sz="5000" b="1">
                <a:solidFill>
                  <a:schemeClr val="accent2"/>
                </a:solidFill>
                <a:latin typeface="Comic Sans MS" pitchFamily="66" charset="0"/>
              </a:rPr>
              <a:t>6.7</a:t>
            </a:r>
          </a:p>
          <a:p>
            <a:pPr>
              <a:defRPr b="0" i="0"/>
            </a:pPr>
            <a:r>
              <a:rPr lang="x-none" sz="5000" b="1">
                <a:solidFill>
                  <a:schemeClr val="accent2"/>
                </a:solidFill>
                <a:latin typeface="Comic Sans MS" pitchFamily="66" charset="0"/>
              </a:rPr>
              <a:t>9.8</a:t>
            </a:r>
          </a:p>
        </p:txBody>
      </p:sp>
      <p:sp>
        <p:nvSpPr>
          <p:cNvPr id="47114" name="Line 10"/>
          <p:cNvSpPr>
            <a:spLocks noChangeShapeType="1"/>
          </p:cNvSpPr>
          <p:nvPr/>
        </p:nvSpPr>
        <p:spPr>
          <a:xfrm>
            <a:off x="3440113" y="3195638"/>
            <a:ext cx="2390775" cy="0"/>
          </a:xfrm>
          <a:prstGeom prst="line">
            <a:avLst/>
          </a:prstGeom>
          <a:noFill/>
          <a:ln w="101600">
            <a:solidFill>
              <a:srgbClr val="6699FF"/>
            </a:solidFill>
            <a:round/>
            <a:tailEnd type="arrow" w="med" len="med"/>
          </a:ln>
        </p:spPr>
        <p:txBody>
          <a:bodyPr/>
          <a:lstStyle/>
          <a:p>
            <a:pPr>
              <a:defRPr b="0" i="0"/>
            </a:pPr>
            <a:endParaRPr lang="en-GB"/>
          </a:p>
        </p:txBody>
      </p:sp>
      <p:sp>
        <p:nvSpPr>
          <p:cNvPr id="47115" name="Text Box 11"/>
          <p:cNvSpPr txBox="1">
            <a:spLocks noChangeArrowheads="1"/>
          </p:cNvSpPr>
          <p:nvPr/>
        </p:nvSpPr>
        <p:spPr>
          <a:xfrm>
            <a:off x="5183188" y="1651000"/>
            <a:ext cx="2690812" cy="579438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sz="3200" b="1">
                <a:solidFill>
                  <a:schemeClr val="accent2"/>
                </a:solidFill>
                <a:latin typeface="Comic Sans MS" pitchFamily="66" charset="0"/>
              </a:rPr>
              <a:t>ALLBWN</a:t>
            </a:r>
          </a:p>
        </p:txBody>
      </p:sp>
      <p:sp>
        <p:nvSpPr>
          <p:cNvPr id="47116" name="Line 12"/>
          <p:cNvSpPr>
            <a:spLocks noChangeShapeType="1"/>
          </p:cNvSpPr>
          <p:nvPr/>
        </p:nvSpPr>
        <p:spPr>
          <a:xfrm>
            <a:off x="3440113" y="3971925"/>
            <a:ext cx="2390775" cy="0"/>
          </a:xfrm>
          <a:prstGeom prst="line">
            <a:avLst/>
          </a:prstGeom>
          <a:noFill/>
          <a:ln w="101600">
            <a:solidFill>
              <a:srgbClr val="6699FF"/>
            </a:solidFill>
            <a:round/>
            <a:tailEnd type="arrow" w="med" len="med"/>
          </a:ln>
        </p:spPr>
        <p:txBody>
          <a:bodyPr/>
          <a:lstStyle/>
          <a:p>
            <a:pPr>
              <a:defRPr b="0" i="0"/>
            </a:pPr>
            <a:endParaRPr lang="en-GB"/>
          </a:p>
        </p:txBody>
      </p:sp>
      <p:sp>
        <p:nvSpPr>
          <p:cNvPr id="47117" name="Line 13"/>
          <p:cNvSpPr>
            <a:spLocks noChangeShapeType="1"/>
          </p:cNvSpPr>
          <p:nvPr/>
        </p:nvSpPr>
        <p:spPr>
          <a:xfrm>
            <a:off x="3440113" y="4749800"/>
            <a:ext cx="2390775" cy="0"/>
          </a:xfrm>
          <a:prstGeom prst="line">
            <a:avLst/>
          </a:prstGeom>
          <a:noFill/>
          <a:ln w="101600">
            <a:solidFill>
              <a:srgbClr val="6699FF"/>
            </a:solidFill>
            <a:round/>
            <a:tailEnd type="arrow" w="med" len="med"/>
          </a:ln>
        </p:spPr>
        <p:txBody>
          <a:bodyPr/>
          <a:lstStyle/>
          <a:p>
            <a:pPr>
              <a:defRPr b="0" i="0"/>
            </a:pPr>
            <a:endParaRPr lang="en-GB"/>
          </a:p>
        </p:txBody>
      </p:sp>
      <p:sp>
        <p:nvSpPr>
          <p:cNvPr id="47118" name="Line 14"/>
          <p:cNvSpPr>
            <a:spLocks noChangeShapeType="1"/>
          </p:cNvSpPr>
          <p:nvPr/>
        </p:nvSpPr>
        <p:spPr>
          <a:xfrm>
            <a:off x="3441700" y="5527675"/>
            <a:ext cx="2390775" cy="0"/>
          </a:xfrm>
          <a:prstGeom prst="line">
            <a:avLst/>
          </a:prstGeom>
          <a:noFill/>
          <a:ln w="101600">
            <a:solidFill>
              <a:srgbClr val="6699FF"/>
            </a:solidFill>
            <a:round/>
            <a:tailEnd type="arrow" w="med" len="med"/>
          </a:ln>
        </p:spPr>
        <p:txBody>
          <a:bodyPr/>
          <a:lstStyle/>
          <a:p>
            <a:pPr>
              <a:defRPr b="0" i="0"/>
            </a:pPr>
            <a:endParaRPr lang="en-GB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1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471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7111" grpId="0" animBg="1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95" name="AutoShape 15"/>
          <p:cNvSpPr>
            <a:spLocks noChangeArrowheads="1"/>
          </p:cNvSpPr>
          <p:nvPr/>
        </p:nvSpPr>
        <p:spPr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chemeClr val="bg1"/>
              </a:gs>
              <a:gs pos="100000">
                <a:srgbClr val="FFFFCC"/>
              </a:gs>
            </a:gsLst>
            <a:path path="shape">
              <a:fillToRect l="50000" t="50000" r="50000" b="50000"/>
            </a:path>
          </a:gradFill>
          <a:ln w="38100">
            <a:solidFill>
              <a:srgbClr val="FF0000"/>
            </a:solidFill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6082" name="Line 2"/>
          <p:cNvSpPr>
            <a:spLocks noChangeShapeType="1"/>
          </p:cNvSpPr>
          <p:nvPr/>
        </p:nvSpPr>
        <p:spPr>
          <a:xfrm>
            <a:off x="1509713" y="801688"/>
            <a:ext cx="6189662" cy="0"/>
          </a:xfrm>
          <a:prstGeom prst="line">
            <a:avLst/>
          </a:prstGeom>
          <a:noFill/>
          <a:ln w="127000">
            <a:solidFill>
              <a:srgbClr val="FF0000"/>
            </a:solidFill>
            <a:round/>
            <a:tailEnd type="arrow" w="med" len="med"/>
          </a:ln>
        </p:spPr>
        <p:txBody>
          <a:bodyPr/>
          <a:lstStyle/>
          <a:p>
            <a:pPr>
              <a:defRPr b="0" i="0"/>
            </a:pPr>
            <a:endParaRPr lang="en-GB"/>
          </a:p>
        </p:txBody>
      </p:sp>
      <p:sp>
        <p:nvSpPr>
          <p:cNvPr id="46083" name="AutoShape 3"/>
          <p:cNvSpPr>
            <a:spLocks noChangeArrowheads="1"/>
          </p:cNvSpPr>
          <p:nvPr/>
        </p:nvSpPr>
        <p:spPr>
          <a:xfrm>
            <a:off x="5264150" y="1497013"/>
            <a:ext cx="2528888" cy="88900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FFFF"/>
              </a:gs>
              <a:gs pos="50000">
                <a:schemeClr val="bg1"/>
              </a:gs>
              <a:gs pos="100000">
                <a:srgbClr val="CCFFFF"/>
              </a:gs>
            </a:gsLst>
            <a:lin ang="2700000" scaled="1"/>
          </a:gradFill>
          <a:ln w="9525">
            <a:noFill/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6084" name="AutoShape 4"/>
          <p:cNvSpPr>
            <a:spLocks noChangeArrowheads="1"/>
          </p:cNvSpPr>
          <p:nvPr/>
        </p:nvSpPr>
        <p:spPr>
          <a:xfrm>
            <a:off x="1355725" y="1495425"/>
            <a:ext cx="2528888" cy="88900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FFFF"/>
              </a:gs>
              <a:gs pos="50000">
                <a:schemeClr val="bg1"/>
              </a:gs>
              <a:gs pos="100000">
                <a:srgbClr val="CCFFFF"/>
              </a:gs>
            </a:gsLst>
            <a:lin ang="2700000" scaled="1"/>
          </a:gradFill>
          <a:ln w="9525">
            <a:noFill/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6085" name="AutoShape 5"/>
          <p:cNvSpPr>
            <a:spLocks noChangeArrowheads="1"/>
          </p:cNvSpPr>
          <p:nvPr/>
        </p:nvSpPr>
        <p:spPr>
          <a:xfrm>
            <a:off x="2320925" y="309563"/>
            <a:ext cx="4500563" cy="88900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9999"/>
              </a:gs>
              <a:gs pos="50000">
                <a:srgbClr val="FFFF99"/>
              </a:gs>
              <a:gs pos="100000">
                <a:srgbClr val="FF9999"/>
              </a:gs>
            </a:gsLst>
            <a:lin ang="2700000" scaled="1"/>
          </a:gradFill>
          <a:ln w="9525">
            <a:noFill/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6086" name="Text Box 6"/>
          <p:cNvSpPr txBox="1">
            <a:spLocks noChangeArrowheads="1"/>
          </p:cNvSpPr>
          <p:nvPr/>
        </p:nvSpPr>
        <p:spPr>
          <a:xfrm>
            <a:off x="1722438" y="2794000"/>
            <a:ext cx="1162050" cy="31400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>
              <a:defRPr b="0" i="0"/>
            </a:pPr>
            <a:r>
              <a:rPr lang="x-none" sz="5000" b="1">
                <a:solidFill>
                  <a:schemeClr val="accent2"/>
                </a:solidFill>
                <a:latin typeface="Comic Sans MS" pitchFamily="66" charset="0"/>
              </a:rPr>
              <a:t>34</a:t>
            </a:r>
          </a:p>
          <a:p>
            <a:pPr>
              <a:defRPr b="0" i="0"/>
            </a:pPr>
            <a:r>
              <a:rPr lang="x-none" sz="5000" b="1">
                <a:solidFill>
                  <a:schemeClr val="accent2"/>
                </a:solidFill>
                <a:latin typeface="Comic Sans MS" pitchFamily="66" charset="0"/>
              </a:rPr>
              <a:t>56</a:t>
            </a:r>
          </a:p>
          <a:p>
            <a:pPr>
              <a:defRPr b="0" i="0"/>
            </a:pPr>
            <a:r>
              <a:rPr lang="x-none" sz="5000" b="1">
                <a:solidFill>
                  <a:schemeClr val="accent2"/>
                </a:solidFill>
                <a:latin typeface="Comic Sans MS" pitchFamily="66" charset="0"/>
              </a:rPr>
              <a:t>67</a:t>
            </a:r>
          </a:p>
          <a:p>
            <a:pPr>
              <a:defRPr b="0" i="0"/>
            </a:pPr>
            <a:r>
              <a:rPr lang="x-none" sz="5000" b="1">
                <a:solidFill>
                  <a:schemeClr val="accent2"/>
                </a:solidFill>
                <a:latin typeface="Comic Sans MS" pitchFamily="66" charset="0"/>
              </a:rPr>
              <a:t>78</a:t>
            </a:r>
          </a:p>
        </p:txBody>
      </p:sp>
      <p:sp>
        <p:nvSpPr>
          <p:cNvPr id="46087" name="Text Box 7"/>
          <p:cNvSpPr txBox="1">
            <a:spLocks noChangeArrowheads="1"/>
          </p:cNvSpPr>
          <p:nvPr/>
        </p:nvSpPr>
        <p:spPr>
          <a:xfrm>
            <a:off x="1838325" y="352425"/>
            <a:ext cx="5464175" cy="731838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sz="4200" b="1">
                <a:solidFill>
                  <a:srgbClr val="FF0000"/>
                </a:solidFill>
                <a:latin typeface="Comic Sans MS" pitchFamily="66" charset="0"/>
              </a:rPr>
              <a:t>Adio 15</a:t>
            </a:r>
          </a:p>
        </p:txBody>
      </p:sp>
      <p:sp>
        <p:nvSpPr>
          <p:cNvPr id="46088" name="Text Box 8"/>
          <p:cNvSpPr txBox="1">
            <a:spLocks noChangeArrowheads="1"/>
          </p:cNvSpPr>
          <p:nvPr/>
        </p:nvSpPr>
        <p:spPr>
          <a:xfrm>
            <a:off x="1304925" y="1651000"/>
            <a:ext cx="2619375" cy="5847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square">
            <a:spAutoFit/>
          </a:bodyPr>
          <a:lstStyle/>
          <a:p>
            <a:pPr algn="ctr">
              <a:defRPr b="0" i="0"/>
            </a:pPr>
            <a:r>
              <a:rPr lang="x-none" sz="3200" b="1">
                <a:solidFill>
                  <a:schemeClr val="accent2"/>
                </a:solidFill>
                <a:latin typeface="Comic Sans MS" pitchFamily="66" charset="0"/>
              </a:rPr>
              <a:t>MEWNBWN</a:t>
            </a:r>
          </a:p>
        </p:txBody>
      </p:sp>
      <p:sp>
        <p:nvSpPr>
          <p:cNvPr id="46089" name="Text Box 9"/>
          <p:cNvSpPr txBox="1">
            <a:spLocks noChangeArrowheads="1"/>
          </p:cNvSpPr>
          <p:nvPr/>
        </p:nvSpPr>
        <p:spPr>
          <a:xfrm>
            <a:off x="5788025" y="2794000"/>
            <a:ext cx="1162050" cy="31400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>
              <a:defRPr b="0" i="0"/>
            </a:pPr>
            <a:r>
              <a:rPr lang="x-none" sz="5000" b="1">
                <a:solidFill>
                  <a:schemeClr val="accent2"/>
                </a:solidFill>
                <a:latin typeface="Comic Sans MS" pitchFamily="66" charset="0"/>
              </a:rPr>
              <a:t>49</a:t>
            </a:r>
          </a:p>
          <a:p>
            <a:pPr>
              <a:defRPr b="0" i="0"/>
            </a:pPr>
            <a:r>
              <a:rPr lang="x-none" sz="5000" b="1">
                <a:solidFill>
                  <a:schemeClr val="accent2"/>
                </a:solidFill>
                <a:latin typeface="Comic Sans MS" pitchFamily="66" charset="0"/>
              </a:rPr>
              <a:t>71</a:t>
            </a:r>
          </a:p>
          <a:p>
            <a:pPr>
              <a:defRPr b="0" i="0"/>
            </a:pPr>
            <a:r>
              <a:rPr lang="x-none" sz="5000" b="1">
                <a:solidFill>
                  <a:schemeClr val="accent2"/>
                </a:solidFill>
                <a:latin typeface="Comic Sans MS" pitchFamily="66" charset="0"/>
              </a:rPr>
              <a:t>82</a:t>
            </a:r>
          </a:p>
          <a:p>
            <a:pPr>
              <a:defRPr b="0" i="0"/>
            </a:pPr>
            <a:r>
              <a:rPr lang="x-none" sz="5000" b="1">
                <a:solidFill>
                  <a:schemeClr val="accent2"/>
                </a:solidFill>
                <a:latin typeface="Comic Sans MS" pitchFamily="66" charset="0"/>
              </a:rPr>
              <a:t>93</a:t>
            </a:r>
          </a:p>
        </p:txBody>
      </p:sp>
      <p:sp>
        <p:nvSpPr>
          <p:cNvPr id="46090" name="Line 10"/>
          <p:cNvSpPr>
            <a:spLocks noChangeShapeType="1"/>
          </p:cNvSpPr>
          <p:nvPr/>
        </p:nvSpPr>
        <p:spPr>
          <a:xfrm>
            <a:off x="3440113" y="3195638"/>
            <a:ext cx="2390775" cy="0"/>
          </a:xfrm>
          <a:prstGeom prst="line">
            <a:avLst/>
          </a:prstGeom>
          <a:noFill/>
          <a:ln w="101600">
            <a:solidFill>
              <a:srgbClr val="6699FF"/>
            </a:solidFill>
            <a:round/>
            <a:tailEnd type="arrow" w="med" len="med"/>
          </a:ln>
        </p:spPr>
        <p:txBody>
          <a:bodyPr/>
          <a:lstStyle/>
          <a:p>
            <a:pPr>
              <a:defRPr b="0" i="0"/>
            </a:pPr>
            <a:endParaRPr lang="en-GB"/>
          </a:p>
        </p:txBody>
      </p:sp>
      <p:sp>
        <p:nvSpPr>
          <p:cNvPr id="46091" name="Text Box 11"/>
          <p:cNvSpPr txBox="1">
            <a:spLocks noChangeArrowheads="1"/>
          </p:cNvSpPr>
          <p:nvPr/>
        </p:nvSpPr>
        <p:spPr>
          <a:xfrm>
            <a:off x="5183188" y="1651000"/>
            <a:ext cx="2690812" cy="579438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sz="3200" b="1">
                <a:solidFill>
                  <a:schemeClr val="accent2"/>
                </a:solidFill>
                <a:latin typeface="Comic Sans MS" pitchFamily="66" charset="0"/>
              </a:rPr>
              <a:t>ALLBWN</a:t>
            </a:r>
          </a:p>
        </p:txBody>
      </p:sp>
      <p:sp>
        <p:nvSpPr>
          <p:cNvPr id="46092" name="Line 12"/>
          <p:cNvSpPr>
            <a:spLocks noChangeShapeType="1"/>
          </p:cNvSpPr>
          <p:nvPr/>
        </p:nvSpPr>
        <p:spPr>
          <a:xfrm>
            <a:off x="3440113" y="3971925"/>
            <a:ext cx="2390775" cy="0"/>
          </a:xfrm>
          <a:prstGeom prst="line">
            <a:avLst/>
          </a:prstGeom>
          <a:noFill/>
          <a:ln w="101600">
            <a:solidFill>
              <a:srgbClr val="6699FF"/>
            </a:solidFill>
            <a:round/>
            <a:tailEnd type="arrow" w="med" len="med"/>
          </a:ln>
        </p:spPr>
        <p:txBody>
          <a:bodyPr/>
          <a:lstStyle/>
          <a:p>
            <a:pPr>
              <a:defRPr b="0" i="0"/>
            </a:pPr>
            <a:endParaRPr lang="en-GB"/>
          </a:p>
        </p:txBody>
      </p:sp>
      <p:sp>
        <p:nvSpPr>
          <p:cNvPr id="46093" name="Line 13"/>
          <p:cNvSpPr>
            <a:spLocks noChangeShapeType="1"/>
          </p:cNvSpPr>
          <p:nvPr/>
        </p:nvSpPr>
        <p:spPr>
          <a:xfrm>
            <a:off x="3440113" y="4749800"/>
            <a:ext cx="2390775" cy="0"/>
          </a:xfrm>
          <a:prstGeom prst="line">
            <a:avLst/>
          </a:prstGeom>
          <a:noFill/>
          <a:ln w="101600">
            <a:solidFill>
              <a:srgbClr val="6699FF"/>
            </a:solidFill>
            <a:round/>
            <a:tailEnd type="arrow" w="med" len="med"/>
          </a:ln>
        </p:spPr>
        <p:txBody>
          <a:bodyPr/>
          <a:lstStyle/>
          <a:p>
            <a:pPr>
              <a:defRPr b="0" i="0"/>
            </a:pPr>
            <a:endParaRPr lang="en-GB"/>
          </a:p>
        </p:txBody>
      </p:sp>
      <p:sp>
        <p:nvSpPr>
          <p:cNvPr id="46094" name="Line 14"/>
          <p:cNvSpPr>
            <a:spLocks noChangeShapeType="1"/>
          </p:cNvSpPr>
          <p:nvPr/>
        </p:nvSpPr>
        <p:spPr>
          <a:xfrm>
            <a:off x="3441700" y="5527675"/>
            <a:ext cx="2390775" cy="0"/>
          </a:xfrm>
          <a:prstGeom prst="line">
            <a:avLst/>
          </a:prstGeom>
          <a:noFill/>
          <a:ln w="101600">
            <a:solidFill>
              <a:srgbClr val="6699FF"/>
            </a:solidFill>
            <a:round/>
            <a:tailEnd type="arrow" w="med" len="med"/>
          </a:ln>
        </p:spPr>
        <p:txBody>
          <a:bodyPr/>
          <a:lstStyle/>
          <a:p>
            <a:pPr>
              <a:defRPr b="0" i="0"/>
            </a:pPr>
            <a:endParaRPr lang="en-GB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0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4608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6087" grpId="0" animBg="1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143" name="AutoShape 15"/>
          <p:cNvSpPr>
            <a:spLocks noChangeArrowheads="1"/>
          </p:cNvSpPr>
          <p:nvPr/>
        </p:nvSpPr>
        <p:spPr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chemeClr val="bg1"/>
              </a:gs>
              <a:gs pos="100000">
                <a:srgbClr val="FFFFCC"/>
              </a:gs>
            </a:gsLst>
            <a:path path="shape">
              <a:fillToRect l="50000" t="50000" r="50000" b="50000"/>
            </a:path>
          </a:gradFill>
          <a:ln w="38100">
            <a:solidFill>
              <a:srgbClr val="FF0000"/>
            </a:solidFill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8130" name="Line 2"/>
          <p:cNvSpPr>
            <a:spLocks noChangeShapeType="1"/>
          </p:cNvSpPr>
          <p:nvPr/>
        </p:nvSpPr>
        <p:spPr>
          <a:xfrm>
            <a:off x="1509713" y="801688"/>
            <a:ext cx="6189662" cy="0"/>
          </a:xfrm>
          <a:prstGeom prst="line">
            <a:avLst/>
          </a:prstGeom>
          <a:noFill/>
          <a:ln w="127000">
            <a:solidFill>
              <a:srgbClr val="FF0000"/>
            </a:solidFill>
            <a:round/>
            <a:tailEnd type="arrow" w="med" len="med"/>
          </a:ln>
        </p:spPr>
        <p:txBody>
          <a:bodyPr/>
          <a:lstStyle/>
          <a:p>
            <a:pPr>
              <a:defRPr b="0" i="0"/>
            </a:pPr>
            <a:endParaRPr lang="en-GB"/>
          </a:p>
        </p:txBody>
      </p:sp>
      <p:sp>
        <p:nvSpPr>
          <p:cNvPr id="48131" name="AutoShape 3"/>
          <p:cNvSpPr>
            <a:spLocks noChangeArrowheads="1"/>
          </p:cNvSpPr>
          <p:nvPr/>
        </p:nvSpPr>
        <p:spPr>
          <a:xfrm>
            <a:off x="5264150" y="1497013"/>
            <a:ext cx="2528888" cy="88900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FFFF"/>
              </a:gs>
              <a:gs pos="50000">
                <a:schemeClr val="bg1"/>
              </a:gs>
              <a:gs pos="100000">
                <a:srgbClr val="CCFFFF"/>
              </a:gs>
            </a:gsLst>
            <a:lin ang="2700000" scaled="1"/>
          </a:gradFill>
          <a:ln w="9525">
            <a:noFill/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8132" name="AutoShape 4"/>
          <p:cNvSpPr>
            <a:spLocks noChangeArrowheads="1"/>
          </p:cNvSpPr>
          <p:nvPr/>
        </p:nvSpPr>
        <p:spPr>
          <a:xfrm>
            <a:off x="1355725" y="1495425"/>
            <a:ext cx="2528888" cy="88900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FFFF"/>
              </a:gs>
              <a:gs pos="50000">
                <a:schemeClr val="bg1"/>
              </a:gs>
              <a:gs pos="100000">
                <a:srgbClr val="CCFFFF"/>
              </a:gs>
            </a:gsLst>
            <a:lin ang="2700000" scaled="1"/>
          </a:gradFill>
          <a:ln w="9525">
            <a:noFill/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8133" name="AutoShape 5"/>
          <p:cNvSpPr>
            <a:spLocks noChangeArrowheads="1"/>
          </p:cNvSpPr>
          <p:nvPr/>
        </p:nvSpPr>
        <p:spPr>
          <a:xfrm>
            <a:off x="2320925" y="309563"/>
            <a:ext cx="4500563" cy="88900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9999"/>
              </a:gs>
              <a:gs pos="50000">
                <a:srgbClr val="FFFF99"/>
              </a:gs>
              <a:gs pos="100000">
                <a:srgbClr val="FF9999"/>
              </a:gs>
            </a:gsLst>
            <a:lin ang="2700000" scaled="1"/>
          </a:gradFill>
          <a:ln w="9525">
            <a:noFill/>
            <a:round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48134" name="Text Box 6"/>
          <p:cNvSpPr txBox="1">
            <a:spLocks noChangeArrowheads="1"/>
          </p:cNvSpPr>
          <p:nvPr/>
        </p:nvSpPr>
        <p:spPr>
          <a:xfrm>
            <a:off x="1722438" y="2794000"/>
            <a:ext cx="1162050" cy="31400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>
              <a:defRPr b="0" i="0"/>
            </a:pPr>
            <a:r>
              <a:rPr lang="x-none" sz="5000" b="1">
                <a:solidFill>
                  <a:schemeClr val="accent2"/>
                </a:solidFill>
                <a:latin typeface="Comic Sans MS" pitchFamily="66" charset="0"/>
              </a:rPr>
              <a:t>59</a:t>
            </a:r>
          </a:p>
          <a:p>
            <a:pPr>
              <a:defRPr b="0" i="0"/>
            </a:pPr>
            <a:r>
              <a:rPr lang="x-none" sz="5000" b="1">
                <a:solidFill>
                  <a:schemeClr val="accent2"/>
                </a:solidFill>
                <a:latin typeface="Comic Sans MS" pitchFamily="66" charset="0"/>
              </a:rPr>
              <a:t>64</a:t>
            </a:r>
          </a:p>
          <a:p>
            <a:pPr>
              <a:defRPr b="0" i="0"/>
            </a:pPr>
            <a:r>
              <a:rPr lang="x-none" sz="5000" b="1">
                <a:solidFill>
                  <a:schemeClr val="accent2"/>
                </a:solidFill>
                <a:latin typeface="Comic Sans MS" pitchFamily="66" charset="0"/>
              </a:rPr>
              <a:t>78</a:t>
            </a:r>
          </a:p>
          <a:p>
            <a:pPr>
              <a:defRPr b="0" i="0"/>
            </a:pPr>
            <a:r>
              <a:rPr lang="x-none" sz="5000" b="1">
                <a:solidFill>
                  <a:schemeClr val="accent2"/>
                </a:solidFill>
                <a:latin typeface="Comic Sans MS" pitchFamily="66" charset="0"/>
              </a:rPr>
              <a:t>99</a:t>
            </a:r>
          </a:p>
        </p:txBody>
      </p:sp>
      <p:sp>
        <p:nvSpPr>
          <p:cNvPr id="48135" name="Text Box 7"/>
          <p:cNvSpPr txBox="1">
            <a:spLocks noChangeArrowheads="1"/>
          </p:cNvSpPr>
          <p:nvPr/>
        </p:nvSpPr>
        <p:spPr>
          <a:xfrm>
            <a:off x="1838325" y="352425"/>
            <a:ext cx="5464175" cy="731838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sz="4200" b="1">
                <a:solidFill>
                  <a:srgbClr val="FF0000"/>
                </a:solidFill>
                <a:latin typeface="Comic Sans MS" pitchFamily="66" charset="0"/>
              </a:rPr>
              <a:t>Tynnu 14</a:t>
            </a:r>
          </a:p>
        </p:txBody>
      </p:sp>
      <p:sp>
        <p:nvSpPr>
          <p:cNvPr id="48136" name="Text Box 8"/>
          <p:cNvSpPr txBox="1">
            <a:spLocks noChangeArrowheads="1"/>
          </p:cNvSpPr>
          <p:nvPr/>
        </p:nvSpPr>
        <p:spPr>
          <a:xfrm>
            <a:off x="1295399" y="1651000"/>
            <a:ext cx="2676525" cy="5847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square">
            <a:spAutoFit/>
          </a:bodyPr>
          <a:lstStyle/>
          <a:p>
            <a:pPr algn="ctr">
              <a:defRPr b="0" i="0"/>
            </a:pPr>
            <a:r>
              <a:rPr lang="x-none" sz="3200" b="1">
                <a:solidFill>
                  <a:schemeClr val="accent2"/>
                </a:solidFill>
                <a:latin typeface="Comic Sans MS" pitchFamily="66" charset="0"/>
              </a:rPr>
              <a:t>MEWNBWN</a:t>
            </a:r>
          </a:p>
        </p:txBody>
      </p:sp>
      <p:sp>
        <p:nvSpPr>
          <p:cNvPr id="48137" name="Text Box 9"/>
          <p:cNvSpPr txBox="1">
            <a:spLocks noChangeArrowheads="1"/>
          </p:cNvSpPr>
          <p:nvPr/>
        </p:nvSpPr>
        <p:spPr>
          <a:xfrm>
            <a:off x="5788025" y="2794000"/>
            <a:ext cx="1162050" cy="31400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>
              <a:defRPr b="0" i="0"/>
            </a:pPr>
            <a:r>
              <a:rPr lang="x-none" sz="5000" b="1">
                <a:solidFill>
                  <a:schemeClr val="accent2"/>
                </a:solidFill>
                <a:latin typeface="Comic Sans MS" pitchFamily="66" charset="0"/>
              </a:rPr>
              <a:t>45</a:t>
            </a:r>
          </a:p>
          <a:p>
            <a:pPr>
              <a:defRPr b="0" i="0"/>
            </a:pPr>
            <a:r>
              <a:rPr lang="x-none" sz="5000" b="1">
                <a:solidFill>
                  <a:schemeClr val="accent2"/>
                </a:solidFill>
                <a:latin typeface="Comic Sans MS" pitchFamily="66" charset="0"/>
              </a:rPr>
              <a:t>50</a:t>
            </a:r>
          </a:p>
          <a:p>
            <a:pPr>
              <a:defRPr b="0" i="0"/>
            </a:pPr>
            <a:r>
              <a:rPr lang="x-none" sz="5000" b="1">
                <a:solidFill>
                  <a:schemeClr val="accent2"/>
                </a:solidFill>
                <a:latin typeface="Comic Sans MS" pitchFamily="66" charset="0"/>
              </a:rPr>
              <a:t>64</a:t>
            </a:r>
          </a:p>
          <a:p>
            <a:pPr>
              <a:defRPr b="0" i="0"/>
            </a:pPr>
            <a:r>
              <a:rPr lang="x-none" sz="5000" b="1">
                <a:solidFill>
                  <a:schemeClr val="accent2"/>
                </a:solidFill>
                <a:latin typeface="Comic Sans MS" pitchFamily="66" charset="0"/>
              </a:rPr>
              <a:t>85</a:t>
            </a:r>
          </a:p>
        </p:txBody>
      </p:sp>
      <p:sp>
        <p:nvSpPr>
          <p:cNvPr id="48138" name="Line 10"/>
          <p:cNvSpPr>
            <a:spLocks noChangeShapeType="1"/>
          </p:cNvSpPr>
          <p:nvPr/>
        </p:nvSpPr>
        <p:spPr>
          <a:xfrm>
            <a:off x="3440113" y="3195638"/>
            <a:ext cx="2390775" cy="0"/>
          </a:xfrm>
          <a:prstGeom prst="line">
            <a:avLst/>
          </a:prstGeom>
          <a:noFill/>
          <a:ln w="101600">
            <a:solidFill>
              <a:srgbClr val="6699FF"/>
            </a:solidFill>
            <a:round/>
            <a:tailEnd type="arrow" w="med" len="med"/>
          </a:ln>
        </p:spPr>
        <p:txBody>
          <a:bodyPr/>
          <a:lstStyle/>
          <a:p>
            <a:pPr>
              <a:defRPr b="0" i="0"/>
            </a:pPr>
            <a:endParaRPr lang="en-GB"/>
          </a:p>
        </p:txBody>
      </p:sp>
      <p:sp>
        <p:nvSpPr>
          <p:cNvPr id="48139" name="Text Box 11"/>
          <p:cNvSpPr txBox="1">
            <a:spLocks noChangeArrowheads="1"/>
          </p:cNvSpPr>
          <p:nvPr/>
        </p:nvSpPr>
        <p:spPr>
          <a:xfrm>
            <a:off x="5183188" y="1651000"/>
            <a:ext cx="2690812" cy="579438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/>
          <a:p>
            <a:pPr algn="ctr">
              <a:defRPr b="0" i="0"/>
            </a:pPr>
            <a:r>
              <a:rPr lang="x-none" sz="3200" b="1">
                <a:solidFill>
                  <a:schemeClr val="accent2"/>
                </a:solidFill>
                <a:latin typeface="Comic Sans MS" pitchFamily="66" charset="0"/>
              </a:rPr>
              <a:t>ALLBWN</a:t>
            </a:r>
          </a:p>
        </p:txBody>
      </p:sp>
      <p:sp>
        <p:nvSpPr>
          <p:cNvPr id="48140" name="Line 12"/>
          <p:cNvSpPr>
            <a:spLocks noChangeShapeType="1"/>
          </p:cNvSpPr>
          <p:nvPr/>
        </p:nvSpPr>
        <p:spPr>
          <a:xfrm>
            <a:off x="3440113" y="3971925"/>
            <a:ext cx="2390775" cy="0"/>
          </a:xfrm>
          <a:prstGeom prst="line">
            <a:avLst/>
          </a:prstGeom>
          <a:noFill/>
          <a:ln w="101600">
            <a:solidFill>
              <a:srgbClr val="6699FF"/>
            </a:solidFill>
            <a:round/>
            <a:tailEnd type="arrow" w="med" len="med"/>
          </a:ln>
        </p:spPr>
        <p:txBody>
          <a:bodyPr/>
          <a:lstStyle/>
          <a:p>
            <a:pPr>
              <a:defRPr b="0" i="0"/>
            </a:pPr>
            <a:endParaRPr lang="en-GB"/>
          </a:p>
        </p:txBody>
      </p:sp>
      <p:sp>
        <p:nvSpPr>
          <p:cNvPr id="48141" name="Line 13"/>
          <p:cNvSpPr>
            <a:spLocks noChangeShapeType="1"/>
          </p:cNvSpPr>
          <p:nvPr/>
        </p:nvSpPr>
        <p:spPr>
          <a:xfrm>
            <a:off x="3440113" y="4749800"/>
            <a:ext cx="2390775" cy="0"/>
          </a:xfrm>
          <a:prstGeom prst="line">
            <a:avLst/>
          </a:prstGeom>
          <a:noFill/>
          <a:ln w="101600">
            <a:solidFill>
              <a:srgbClr val="6699FF"/>
            </a:solidFill>
            <a:round/>
            <a:tailEnd type="arrow" w="med" len="med"/>
          </a:ln>
        </p:spPr>
        <p:txBody>
          <a:bodyPr/>
          <a:lstStyle/>
          <a:p>
            <a:pPr>
              <a:defRPr b="0" i="0"/>
            </a:pPr>
            <a:endParaRPr lang="en-GB"/>
          </a:p>
        </p:txBody>
      </p:sp>
      <p:sp>
        <p:nvSpPr>
          <p:cNvPr id="48142" name="Line 14"/>
          <p:cNvSpPr>
            <a:spLocks noChangeShapeType="1"/>
          </p:cNvSpPr>
          <p:nvPr/>
        </p:nvSpPr>
        <p:spPr>
          <a:xfrm>
            <a:off x="3441700" y="5527675"/>
            <a:ext cx="2390775" cy="0"/>
          </a:xfrm>
          <a:prstGeom prst="line">
            <a:avLst/>
          </a:prstGeom>
          <a:noFill/>
          <a:ln w="101600">
            <a:solidFill>
              <a:srgbClr val="6699FF"/>
            </a:solidFill>
            <a:round/>
            <a:tailEnd type="arrow" w="med" len="med"/>
          </a:ln>
        </p:spPr>
        <p:txBody>
          <a:bodyPr/>
          <a:lstStyle/>
          <a:p>
            <a:pPr>
              <a:defRPr b="0" i="0"/>
            </a:pPr>
            <a:endParaRPr lang="en-GB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1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481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8135" grpId="0" animBg="1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7" name="Rectangle 5"/>
          <p:cNvSpPr>
            <a:spLocks noChangeArrowheads="1"/>
          </p:cNvSpPr>
          <p:nvPr/>
        </p:nvSpPr>
        <p:spPr>
          <a:xfrm>
            <a:off x="222250" y="201613"/>
            <a:ext cx="8697913" cy="6454775"/>
          </a:xfrm>
          <a:prstGeom prst="rect">
            <a:avLst/>
          </a:prstGeom>
          <a:noFill/>
          <a:ln w="190500">
            <a:solidFill>
              <a:srgbClr val="00CCFF"/>
            </a:solidFill>
            <a:miter lim="800000"/>
          </a:ln>
        </p:spPr>
        <p:txBody>
          <a:bodyPr wrap="none" anchor="ctr"/>
          <a:lstStyle/>
          <a:p>
            <a:pPr>
              <a:defRPr b="0" i="0"/>
            </a:pPr>
            <a:endParaRPr lang="en-GB"/>
          </a:p>
        </p:txBody>
      </p:sp>
      <p:sp>
        <p:nvSpPr>
          <p:cNvPr id="3078" name="Text Box 6"/>
          <p:cNvSpPr txBox="1">
            <a:spLocks noChangeArrowheads="1"/>
          </p:cNvSpPr>
          <p:nvPr/>
        </p:nvSpPr>
        <p:spPr>
          <a:xfrm>
            <a:off x="7064375" y="6253163"/>
            <a:ext cx="1655763" cy="30480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/>
          <a:p>
            <a:pPr algn="l">
              <a:defRPr b="0" i="0"/>
            </a:pPr>
            <a:r>
              <a:rPr lang="x-none" sz="1400">
                <a:solidFill>
                  <a:srgbClr val="6699FF"/>
                </a:solidFill>
                <a:latin typeface="Comic Sans MS" pitchFamily="66" charset="0"/>
              </a:rPr>
              <a:t>©  B. Taylor 2006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NET" val="4.0.30319.1022"/>
  <p:tag name="AS_OS" val="Microsoft Windows NT 6.1.7601 Service Pack 1"/>
  <p:tag name="AS_RELEASE_DATE" val="2014.04.28"/>
  <p:tag name="AS_TITLE" val="Aspose.Slides for .NET 4.0 Client Profile"/>
  <p:tag name="AS_VERSION" val="14.3.0.0"/>
</p:tagLst>
</file>

<file path=ppt/theme/theme1.xml><?xml version="1.0" encoding="utf-8"?>
<a:theme xmlns:a="http://schemas.openxmlformats.org/drawingml/2006/main" name="Default Design">
  <a:themeElements>
    <a:clrScheme name="Default Design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Default Design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r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60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r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60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</a:defRPr>
        </a:defPPr>
      </a:lstStyle>
    </a:lnDef>
  </a:objectDefaults>
  <a:extraClrSchemeLst>
    <a:extraClrScheme>
      <a:clrScheme name="Default Design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148</TotalTime>
  <Words>268</Words>
  <Application>Microsoft Office PowerPoint</Application>
  <PresentationFormat>On-screen Show (4:3)</PresentationFormat>
  <Paragraphs>225</Paragraphs>
  <Slides>22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22</vt:i4>
      </vt:variant>
    </vt:vector>
  </HeadingPairs>
  <TitlesOfParts>
    <vt:vector size="23" baseType="lpstr">
      <vt:lpstr>Default Design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  <vt:lpstr>Slide 21</vt:lpstr>
      <vt:lpstr>Slide 22</vt:lpstr>
    </vt:vector>
  </TitlesOfParts>
  <LinksUpToDate>false</LinksUpToDate>
  <SharedDoc>false</SharedDoc>
  <HyperlinkBase/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Brian Taylor</dc:creator>
  <cp:lastModifiedBy>DECharles</cp:lastModifiedBy>
  <cp:revision>25</cp:revision>
  <dcterms:created xsi:type="dcterms:W3CDTF">2006-03-03T16:34:11Z</dcterms:created>
  <dcterms:modified xsi:type="dcterms:W3CDTF">2014-09-25T08:13:47Z</dcterms:modified>
</cp:coreProperties>
</file>