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D3DB1-08E5-49B6-963B-42B5E4143B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3A305F-0DCE-4136-A4A7-FFA0DB8479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F07E1-1F2F-4CE1-8E55-F51B1CA36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015AE-9BC8-412A-BECD-D75338ADB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9DAB6-7971-42BD-863E-22D2F35FF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406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1A0B3-D721-4BBF-B895-7BAEAB119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496C8-E721-4230-AF91-C324AE289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55B49-7869-4382-876D-C174AB2A8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6F2458-2ACD-4D1A-8F07-4F29055EF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3A158-2292-4645-8692-D07D6CB8C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78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9D6EE-901A-4F31-B231-0785D9B32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07A9ED-9CB2-4655-B349-34B01CA6B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262D1E-6595-4A1F-85D0-8CB0A0EFA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37E7C-72AF-42AB-88B4-C157CF800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A45275-7630-4CCE-BA5C-7412DBABC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768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6A726-BAD3-45C2-AF88-0C00A1174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C5525-3BB4-4B04-AA30-B6255B8260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54E262-0F00-4382-8816-FA47AC197F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4316D4-C456-4508-A087-3BFAC35EB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4AE7E-5A57-4ABF-994F-944EC9A15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E1DB2-1B8F-493F-8F70-27CEB97E9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521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02DB5-5165-472C-AE93-94C8CDF20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84FB03-07CB-4CC0-A279-10F6F3531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BDC232-6DC3-4295-8E34-F3E240DD71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113326-2017-4F3B-9981-8C2B8EDDA6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42B80C-F8E6-4DC7-A46B-A494589D84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3CE140-3A67-461B-94B9-7FF0F7AED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8CF9A7-8368-48E8-9A2E-368107EB1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5A1E59-9842-4580-B075-6FF11CF85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3011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7C720-E90B-4F91-84F6-E8FEB5CE1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B343CE-B82D-4AF7-BFDF-F5FDED59F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8C4667-B27D-47E8-B93F-A8B8B4F9F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0700E7-CF4B-4EA0-95BC-29879EAA9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596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6E81AA-5C59-41E6-83C0-50FB828D3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D14F79-F517-4B96-A742-A3DCB1495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17071C-8A8E-4A98-9D18-84A183980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055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0E42F-106C-4A10-9DC9-DD5D5B18B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F5B25-60AB-40D1-9212-4CFE92E97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ED758-10A1-42B5-A590-F95E98D987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17C78C-455A-4334-986D-B87E0FA84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B893CD-26FE-4697-B552-CF0963F50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E3E9C-AA1B-4FF0-9992-4812E4C56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764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07974-9977-462A-B412-6404B47B8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D5BAE5-52DC-4AC7-9DEC-499C526C12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D5D6F3-B1ED-4460-A995-DEF9A9E61A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184570-9D3A-4FF6-85A7-EFFCEE2F9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4B4D23-E1F1-4CD2-8667-E7C0C14D1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03F7E-2BB3-4967-ADFF-E5702A4F4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4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90B9A-6D01-450F-B0AB-60493A197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0B558D-AF14-4C8A-AC7E-7783BCD0D0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2F833-3E1A-4357-A7E3-B63BC86C7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508D4-1736-4813-9596-DBB91037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4D06F-2747-467E-9BA5-9E7A0A2A9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07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8C79A0-3F33-4F5F-890A-6FDEC000B4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8CEBBB-B4C3-4C09-A399-DED655BDF9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A5393-230D-4D2E-882C-5E32F341E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2471D-E1A7-4E82-A029-1B719426D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6E693-64E0-4981-82E7-5482C2321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205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6E7803-9BA6-4818-AACE-114D37B69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DAAE5D-8AE4-4D21-8B46-D93119FDBB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FD5AA-DF61-4467-84AE-B9554E2753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F25E84-9781-4B2F-A6E5-A4B0E20A75FC}" type="datetimeFigureOut">
              <a:rPr lang="en-GB" smtClean="0"/>
              <a:t>13/03/2020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3A239-3985-40E5-A31C-B6138E781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27925-03B1-4B6A-BFEB-6398D25076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5FD6-E7B6-48E3-B05E-B5AF96BF1DE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644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E6BF8-7768-49D1-8883-0C4A9CAE1B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F61D55-6C5D-4DCF-9D88-DFAFC6330B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845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DF1B8-4749-4E76-B4DB-2A6B74836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your topic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6C151-2EA0-45BF-AE9D-A7023B8CD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description</a:t>
            </a:r>
          </a:p>
          <a:p>
            <a:endParaRPr lang="en-GB" dirty="0"/>
          </a:p>
          <a:p>
            <a:r>
              <a:rPr lang="en-GB" dirty="0"/>
              <a:t>Origin of the topic </a:t>
            </a:r>
          </a:p>
          <a:p>
            <a:endParaRPr lang="en-GB" dirty="0"/>
          </a:p>
          <a:p>
            <a:r>
              <a:rPr lang="en-GB" dirty="0"/>
              <a:t>When it was publicised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006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4A30E-57C1-4A7A-98F4-3B9033D62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 Efforts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72B73-4A52-4927-8EA7-23E43CC1BA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received </a:t>
            </a:r>
          </a:p>
          <a:p>
            <a:endParaRPr lang="en-GB" dirty="0"/>
          </a:p>
          <a:p>
            <a:r>
              <a:rPr lang="en-GB" dirty="0"/>
              <a:t>How invested</a:t>
            </a:r>
          </a:p>
          <a:p>
            <a:endParaRPr lang="en-GB" dirty="0"/>
          </a:p>
          <a:p>
            <a:r>
              <a:rPr lang="en-GB" dirty="0"/>
              <a:t>Overview of process</a:t>
            </a:r>
          </a:p>
        </p:txBody>
      </p:sp>
    </p:spTree>
    <p:extLst>
      <p:ext uri="{BB962C8B-B14F-4D97-AF65-F5344CB8AC3E}">
        <p14:creationId xmlns:p14="http://schemas.microsoft.com/office/powerpoint/2010/main" val="3882998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D38C7-42B3-44D0-966D-13FE74DCD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historic effort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0CD12-1D65-45EF-9D15-659E515C3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 negativities</a:t>
            </a:r>
          </a:p>
          <a:p>
            <a:endParaRPr lang="en-GB" dirty="0"/>
          </a:p>
          <a:p>
            <a:r>
              <a:rPr lang="en-GB" dirty="0"/>
              <a:t>Outline impact pf said negative elements</a:t>
            </a:r>
          </a:p>
        </p:txBody>
      </p:sp>
    </p:spTree>
    <p:extLst>
      <p:ext uri="{BB962C8B-B14F-4D97-AF65-F5344CB8AC3E}">
        <p14:creationId xmlns:p14="http://schemas.microsoft.com/office/powerpoint/2010/main" val="1082155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C522-5368-42C2-8B9C-25EF5A17F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6B26E-20C4-4E5D-824E-94FD1AE38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description of current approach</a:t>
            </a:r>
          </a:p>
          <a:p>
            <a:endParaRPr lang="en-GB" dirty="0"/>
          </a:p>
          <a:p>
            <a:r>
              <a:rPr lang="en-GB" dirty="0"/>
              <a:t>Process for current approach</a:t>
            </a:r>
          </a:p>
          <a:p>
            <a:endParaRPr lang="en-GB" dirty="0"/>
          </a:p>
          <a:p>
            <a:r>
              <a:rPr lang="en-GB" dirty="0"/>
              <a:t>Impact of current approach</a:t>
            </a:r>
          </a:p>
        </p:txBody>
      </p:sp>
    </p:spTree>
    <p:extLst>
      <p:ext uri="{BB962C8B-B14F-4D97-AF65-F5344CB8AC3E}">
        <p14:creationId xmlns:p14="http://schemas.microsoft.com/office/powerpoint/2010/main" val="1501912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5B3AD-80BE-407B-880D-D366AC8D5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Call for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E1F2F-EF2B-4391-82F0-269342D6A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did this change </a:t>
            </a:r>
          </a:p>
          <a:p>
            <a:endParaRPr lang="en-GB" dirty="0"/>
          </a:p>
          <a:p>
            <a:r>
              <a:rPr lang="en-GB" dirty="0"/>
              <a:t>Who forced the change</a:t>
            </a:r>
          </a:p>
          <a:p>
            <a:endParaRPr lang="en-GB" dirty="0"/>
          </a:p>
          <a:p>
            <a:r>
              <a:rPr lang="en-GB" dirty="0"/>
              <a:t>Legislation</a:t>
            </a:r>
          </a:p>
          <a:p>
            <a:endParaRPr lang="en-GB" dirty="0"/>
          </a:p>
          <a:p>
            <a:r>
              <a:rPr lang="en-GB" dirty="0"/>
              <a:t>What impact of the change</a:t>
            </a:r>
          </a:p>
        </p:txBody>
      </p:sp>
    </p:spTree>
    <p:extLst>
      <p:ext uri="{BB962C8B-B14F-4D97-AF65-F5344CB8AC3E}">
        <p14:creationId xmlns:p14="http://schemas.microsoft.com/office/powerpoint/2010/main" val="1834911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12228-6F02-48B4-8910-CD2CFB39A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85855-8E15-449D-B9D0-25965217C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summary of the points made</a:t>
            </a:r>
          </a:p>
          <a:p>
            <a:endParaRPr lang="en-GB" dirty="0"/>
          </a:p>
          <a:p>
            <a:r>
              <a:rPr lang="en-GB" dirty="0"/>
              <a:t>Provide a conclusive statement</a:t>
            </a:r>
          </a:p>
          <a:p>
            <a:pPr lvl="1"/>
            <a:r>
              <a:rPr lang="en-GB" dirty="0"/>
              <a:t>Are the current measures better than the previous ones</a:t>
            </a:r>
          </a:p>
          <a:p>
            <a:pPr lvl="1"/>
            <a:r>
              <a:rPr lang="en-GB" dirty="0"/>
              <a:t>Are they effective ?</a:t>
            </a:r>
          </a:p>
        </p:txBody>
      </p:sp>
    </p:spTree>
    <p:extLst>
      <p:ext uri="{BB962C8B-B14F-4D97-AF65-F5344CB8AC3E}">
        <p14:creationId xmlns:p14="http://schemas.microsoft.com/office/powerpoint/2010/main" val="3438800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47270-7AE1-4F34-8211-3E709CF01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A444B-B1AA-49D4-B662-01A9233FE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do something in your role that is not policy or procedurally driven, note it</a:t>
            </a:r>
          </a:p>
          <a:p>
            <a:endParaRPr lang="en-GB" dirty="0"/>
          </a:p>
          <a:p>
            <a:r>
              <a:rPr lang="en-GB" dirty="0"/>
              <a:t>If someone else has the same idea , note it</a:t>
            </a:r>
          </a:p>
        </p:txBody>
      </p:sp>
    </p:spTree>
    <p:extLst>
      <p:ext uri="{BB962C8B-B14F-4D97-AF65-F5344CB8AC3E}">
        <p14:creationId xmlns:p14="http://schemas.microsoft.com/office/powerpoint/2010/main" val="35139765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120</Words>
  <Application>Microsoft Office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Title</vt:lpstr>
      <vt:lpstr>What is your topic </vt:lpstr>
      <vt:lpstr>Previous Efforts</vt:lpstr>
      <vt:lpstr>Issues with historic effort</vt:lpstr>
      <vt:lpstr>Current approaches</vt:lpstr>
      <vt:lpstr>Call for change</vt:lpstr>
      <vt:lpstr>Conclusion</vt:lpstr>
      <vt:lpstr>Recommendations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Jaymie Phillips</dc:creator>
  <cp:lastModifiedBy>Jaymie Phillips</cp:lastModifiedBy>
  <cp:revision>4</cp:revision>
  <dcterms:created xsi:type="dcterms:W3CDTF">2020-03-13T10:44:50Z</dcterms:created>
  <dcterms:modified xsi:type="dcterms:W3CDTF">2020-03-13T11:11:16Z</dcterms:modified>
</cp:coreProperties>
</file>