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2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5710D-2455-A94F-B860-683994D812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990DA2-9977-0C47-98FF-0C172AEA5F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B1C9E5-193A-0C46-B072-AD6B95EB9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6DC58-102E-8148-8373-9A012456B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6E27E-C5B0-2745-A6AF-20AFAC663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037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C16A5-1A47-8349-8CE2-BBDC35BB8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47F4F-D5ED-504E-AD2B-51F6FD6F59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B85ABC-9FF7-8846-A33D-EBE1F99CB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94203-C9A7-2E4A-AB73-6C1095EA7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46A4E0-34C1-744D-881B-626950487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79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58729-1A40-264A-B40D-CCB9FABF6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86CA1-0635-E34B-B389-69DD4FD3D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97470-AB17-1F40-A601-3A08D3BAF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4A3BB5-B316-3349-9434-80A533486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ADFA30-DBAB-5346-BF9D-5F4F0C5D2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6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B8F11-32E3-F342-A7C9-FAAC1814D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2FFAB-571C-E448-AB5B-741252E737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9C17E9-F07A-1943-926E-3979F15014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52CF75-770D-3A4C-BB96-582A28D67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3B6A9C-9D23-204F-AE9B-9F1D667E4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F06B95-CDDE-5F41-9B9D-636B0F734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419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B04FD-35B3-D34B-BF70-940A322E1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38A8E-B6FA-8949-9175-3A017A5CA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06067-148C-1444-91D3-47A884224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BE463B-3B30-C745-92CB-74E2FCB1E8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FA1C77-984E-5E4F-946F-23FD4DF53A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30C89C-5146-5948-9586-681B03439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986A16-20FD-1943-A4AB-795D96DBE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6EC86E-BC3F-C441-9ACF-5D16AF150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228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237C3-1A51-294C-AD02-FD662A70C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786B0-F611-2841-B9DB-FC0A5105C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1377D6-A2B0-384E-B67A-5C06E01CC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51140-147D-5949-8530-7686A8C84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869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37C19E-EC5D-D141-8F18-C73A00D0F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7B86F8-F090-9D46-9889-61F16DB7A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BB245-7F68-A143-8CF9-451437402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99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D6862-91B5-8D45-BE6C-A29611D3B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1F520-0559-964C-94AE-40A23BB91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A723BD-35DF-EF4E-80C0-8727228469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04D721-B814-3C49-8D09-C939A6746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AE183-BEB5-8342-88FC-74C38784F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380558-DF14-E545-B380-C5E1EFFAF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388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596A5-580F-DF41-A171-9989A2DC3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EBFC61-6975-C741-AF79-EE9C6EA1B7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8D2F3E-FE9F-1148-BF9D-DDDFA009A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AD239E-FA8C-1148-93C4-4D3BD02CD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B50249-F595-9845-8902-E30621F2C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FACFF-E99A-1143-8E3C-3BCBE5BBE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63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4A2CE-78C8-0840-AB06-7B12ED617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D80011-78B1-8241-9417-670AF983B1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C7C01A-FFF3-BB44-84D2-64DE2BE95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B6ED7-3C82-504B-96E7-D79644052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C7FCB9-ACF4-7741-9488-B9AD470E8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213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42E633-E96A-A444-9A8C-C8CB28D605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01C1A8-4419-B748-86A6-FC7363A8D0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8858C-CDB5-FD49-9181-927492F84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9D47E-92D3-434C-89DE-272BD250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FF256-5718-4248-8020-711B9EF2A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64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9C28F5-FEA7-984F-B442-C261A7E1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D8472D-38D3-EE4D-BD5D-F05AE58B1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E1EFA-C07C-5648-946F-42E876B8AE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CA742-C15A-A940-B43F-58ED9937CB9B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EE21D-F21D-4E48-ADF1-D07600B5EF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FFC2C-169C-1544-8793-E2658DF2D7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D2261-1B14-9146-983F-73F9AACF8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864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AE1AA14-A100-B346-BFC5-DE41801461CA}"/>
              </a:ext>
            </a:extLst>
          </p:cNvPr>
          <p:cNvSpPr txBox="1"/>
          <p:nvPr/>
        </p:nvSpPr>
        <p:spPr>
          <a:xfrm>
            <a:off x="0" y="0"/>
            <a:ext cx="12192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Amazon vision</a:t>
            </a:r>
            <a:r>
              <a:rPr lang="en-GB" sz="2800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GB" sz="2800" b="1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statement</a:t>
            </a:r>
            <a:r>
              <a:rPr lang="en-GB" sz="2800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endParaRPr lang="en-US" sz="2800" b="0" i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en-GB" sz="2800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is an extension of its </a:t>
            </a:r>
            <a:r>
              <a:rPr lang="en-GB" sz="2800" b="1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mission</a:t>
            </a:r>
            <a:r>
              <a:rPr lang="en-GB" sz="2800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as "to be Earth's most customer-centric company, where customers can find and discover anything they might want to buy online, and endeavours to offer its customers the lowest possible prices.“</a:t>
            </a:r>
            <a:endParaRPr lang="en-US" sz="2800" b="0" i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n-US" sz="280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Background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Amazon utilises Big Data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Amazon collect data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Knowledge acquired 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Amazon keep data safe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How do Amazon keep data accurate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Do they use internal or external or both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00000000000000000" pitchFamily="2" charset="0"/>
              </a:rPr>
              <a:t>Tacit and Explicit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Committee of practice</a:t>
            </a:r>
            <a:endParaRPr lang="en-US" sz="2800">
              <a:latin typeface="Calibri" panose="020F0502020204030204" pitchFamily="34" charset="0"/>
              <a:ea typeface="Times New Roman" panose="02020603050405020304" pitchFamily="18" charset="0"/>
              <a:cs typeface="Segoe UI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E5F6BF-FDD4-844E-A50D-4128F6BCAC77}"/>
              </a:ext>
            </a:extLst>
          </p:cNvPr>
          <p:cNvSpPr txBox="1"/>
          <p:nvPr/>
        </p:nvSpPr>
        <p:spPr>
          <a:xfrm>
            <a:off x="7742464" y="3809196"/>
            <a:ext cx="56605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High Value 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Knowledge management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8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Knowledge Acquisition</a:t>
            </a: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2800">
              <a:effectLst/>
              <a:latin typeface="Calibri" panose="020F0502020204030204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185942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Ann Brain</dc:creator>
  <cp:lastModifiedBy>Angela Louise Dolphin (1905288)</cp:lastModifiedBy>
  <cp:revision>5</cp:revision>
  <dcterms:created xsi:type="dcterms:W3CDTF">2021-06-03T14:57:48Z</dcterms:created>
  <dcterms:modified xsi:type="dcterms:W3CDTF">2021-06-04T12:25:15Z</dcterms:modified>
</cp:coreProperties>
</file>