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62" r:id="rId5"/>
    <p:sldId id="259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CCCCD-008A-47A5-B45D-9BB84ACA7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DDC1FA-9096-4098-A499-486473911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8FDB1-2181-4D8A-81CB-1DAAAE54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48E93-2234-4587-8BC5-EBF7564F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E93DE-71E5-4732-886D-531856412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7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4B031-76A7-40B0-8F4B-798316678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46B30-F944-4813-B859-DB34B8B8E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B3982-7136-411E-A2B8-A18BC97A3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8AE5B-98D8-45B3-A793-E8825279F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CD8AE-DB9A-419B-AF3B-48E78A09B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70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04763-40A9-470B-A769-0CAEFC3D2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C5326F-7937-4033-B9E5-D9842C507D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AECC9-F21E-407C-8EC0-0A074416B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799C96-6DB7-423C-B088-B82A24BBC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0D808-C027-4E5F-ADE2-C518018F7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97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414FA-6C42-4995-8644-923DC2167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5FE86-789C-4C3F-A2A0-BE6E7CCB79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3A8CC4-06C1-4B31-ABC8-5869E810A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E19E8-05FE-4382-8B83-83A9339A4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702DD-5D89-42E0-83BD-F8AAADBE3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8A671-1485-4A11-BDE8-409262396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956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78E44-730E-4CB5-A28B-F1C854F6D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D98F0-05B9-4B41-8838-2BF986587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E0F63-FA2C-47E7-9508-9ABBCB9DEE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AFECC-A132-4CB4-AE0B-74B1CBCBAD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82534B-0BF6-43CA-89DB-99A242AF89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BDC748-C831-42A5-ACED-3B31E6340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D789D-4773-4493-A36F-1C0D54BE6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7C3724-C021-4A50-99FC-419CB01A0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43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D3679-7087-425B-8FA7-DB2622B93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6411BE-F7A1-4B2C-ADB0-3EC3D2DB2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3E8260-8F0B-4477-8A1B-665044D9F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3F5FD0-67DC-4E0D-9B29-B7EC36BFE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37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DBB43E-55BC-435E-BA47-6A7F098A8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AD2A94-9D5F-4E16-9B12-75DF78BD0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F03A2F-7D19-4370-AA03-D932F8877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12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9988B-7D45-4BF4-955A-F058ACC1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50A05-C938-45FB-A8BF-012F40AEB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A4FE6C-D9FF-45FF-9378-15D6E09C7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560C3D-7376-42C1-B42F-5007CD119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FF9BEA-758B-4ADC-8C71-0702F0095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646FAF-E6E6-41DC-B788-86C70F1B4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806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2EF0C-F113-4CC1-BF1B-4959AEBA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440846-014F-43F5-9889-1651640994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C913B3-DF6F-4EBE-8A3E-176524E2F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21A61-8793-41C9-96B3-85965F309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5BE8C-ED31-40DF-BDC0-353D9D8D3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B7B8D-E068-43DA-9ADB-85B9B17D9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DB813-EF4C-4874-B6BC-215018989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30AA3F-BA1E-42B8-8497-54CF57EB2B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56625-06CF-4492-8399-F99CAC038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4F78C-730E-49FA-8A31-E04B304D6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A6C0D-8B43-49AD-8B51-A712C1151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855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6E65BC-3E89-4636-AF1C-A89D681D0B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A0440-F18D-4EBB-B84C-BF4742E289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1EB85-7FBD-4A01-A145-395106EE6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01C76-EB80-4C6B-9429-56534453D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EFC75-2837-4F27-A0CD-A71DEE385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51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68D9D4-2349-42B0-8456-DF3904E65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B0F4F2-90F7-4BBC-8DE6-A2B52DDC2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CDD27-D143-463D-96E3-86E0646C3A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FCD21-66E3-429D-B3CD-44E1C685D7EE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313AD-F57B-40EF-9D41-9B38D946F7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02EF8-455D-4BF2-9CC4-0242E28A9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AE316E-B1E6-40C1-80D2-EB00F26BEB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11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hr-technology/mercer-collaborates-with-hr-tech-firm-crunchr-for-workforce-analytics-20929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9719/checklist-by-dako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e/evolution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guest-article/integrated-talent-management-the-unisys-way-23883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news/recruitment/3-out-of-5-employees-unhappy-with-jobs-study-15029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F91B4-7E0E-43E1-94A1-22B5A8FC04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sz="1500" b="1">
                <a:latin typeface="+mn-lt"/>
              </a:rPr>
              <a:t>Student name: </a:t>
            </a:r>
            <a:r>
              <a:rPr lang="en-GB" sz="1500">
                <a:latin typeface="+mn-lt"/>
              </a:rPr>
              <a:t>Corneliu Ovidiu Dinica</a:t>
            </a: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r>
              <a:rPr lang="en-GB" sz="1500" b="1">
                <a:latin typeface="+mn-lt"/>
              </a:rPr>
              <a:t>Student number</a:t>
            </a:r>
            <a:r>
              <a:rPr lang="en-GB" sz="1500">
                <a:latin typeface="+mn-lt"/>
              </a:rPr>
              <a:t>: 1918442</a:t>
            </a: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r>
              <a:rPr lang="en-GB" sz="1500" b="1">
                <a:latin typeface="+mn-lt"/>
              </a:rPr>
              <a:t>Module</a:t>
            </a:r>
            <a:r>
              <a:rPr lang="en-GB" sz="1500">
                <a:latin typeface="+mn-lt"/>
              </a:rPr>
              <a:t>: Managing people, LCBB5004</a:t>
            </a: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r>
              <a:rPr lang="en-GB" sz="1500" b="1">
                <a:latin typeface="+mn-lt"/>
              </a:rPr>
              <a:t>Lecturer</a:t>
            </a:r>
            <a:r>
              <a:rPr lang="en-GB" sz="1500">
                <a:latin typeface="+mn-lt"/>
              </a:rPr>
              <a:t>: </a:t>
            </a:r>
            <a:r>
              <a:rPr lang="en-GB" sz="1500" err="1">
                <a:latin typeface="+mn-lt"/>
              </a:rPr>
              <a:t>Efua</a:t>
            </a:r>
            <a:r>
              <a:rPr lang="en-GB" sz="1500">
                <a:latin typeface="+mn-lt"/>
              </a:rPr>
              <a:t> Adams</a:t>
            </a: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br>
              <a:rPr lang="en-GB" sz="1500">
                <a:latin typeface="+mn-lt"/>
              </a:rPr>
            </a:br>
            <a:endParaRPr lang="en-GB" sz="1500">
              <a:latin typeface="+mn-lt"/>
            </a:endParaRPr>
          </a:p>
        </p:txBody>
      </p:sp>
      <p:sp>
        <p:nvSpPr>
          <p:cNvPr id="27" name="Freeform: Shape 11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17B752-A31C-4275-B1D1-68EEF1B78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1503" y="3251816"/>
            <a:ext cx="3217333" cy="97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179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44BD3-DB1F-41A5-8004-3155DD9106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000" dirty="0"/>
              <a:t> HR or Human Resources </a:t>
            </a:r>
            <a:br>
              <a:rPr lang="en-US" sz="3000" dirty="0"/>
            </a:br>
            <a:br>
              <a:rPr lang="en-US" sz="3000" dirty="0"/>
            </a:br>
            <a:br>
              <a:rPr lang="en-US" sz="3000" dirty="0"/>
            </a:br>
            <a:endParaRPr lang="en-US" sz="3000" dirty="0"/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01FFF8-C265-489E-94F1-482ABE80A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Introduction</a:t>
            </a:r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Basic concepts</a:t>
            </a:r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Evolution</a:t>
            </a:r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Strengths</a:t>
            </a:r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Weaknesses</a:t>
            </a:r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Reflection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20" name="Picture 19" descr="Desk with stethoscope and computer keyboard">
            <a:extLst>
              <a:ext uri="{FF2B5EF4-FFF2-40B4-BE49-F238E27FC236}">
                <a16:creationId xmlns:a16="http://schemas.microsoft.com/office/drawing/2014/main" id="{F7498A35-96F2-483F-9B7B-6197D16586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13735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100FB-F5EE-49C5-9F86-B783C2D39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Introduction to   HR</a:t>
            </a: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B77C7-A5AE-493A-A37A-65E8082DA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580" y="2605282"/>
            <a:ext cx="4243589" cy="332066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Human resources is a term that was introduced in 1900s years. During the years HR has evolved tremendously, and is the key of any successful organization in the current business environment.</a:t>
            </a:r>
          </a:p>
          <a:p>
            <a:r>
              <a:rPr lang="en-GB" sz="2000" dirty="0"/>
              <a:t>It act as a bridge between employees and employers</a:t>
            </a:r>
          </a:p>
          <a:p>
            <a:r>
              <a:rPr lang="en-GB" sz="2000" dirty="0"/>
              <a:t>Protect the best interest of the organization and their employees</a:t>
            </a:r>
          </a:p>
          <a:p>
            <a:pPr marL="0" indent="0">
              <a:buNone/>
            </a:pPr>
            <a:r>
              <a:rPr lang="en-GB" sz="1700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1700" dirty="0">
                <a:latin typeface="+mj-lt"/>
              </a:rPr>
              <a:t> </a:t>
            </a:r>
          </a:p>
          <a:p>
            <a:endParaRPr lang="en-GB" sz="1700" dirty="0">
              <a:latin typeface="+mj-lt"/>
            </a:endParaRPr>
          </a:p>
          <a:p>
            <a:pPr marL="0" indent="0">
              <a:buNone/>
            </a:pPr>
            <a:endParaRPr lang="en-GB" sz="1700" dirty="0">
              <a:latin typeface="+mj-lt"/>
            </a:endParaRPr>
          </a:p>
          <a:p>
            <a:endParaRPr lang="en-GB" sz="1700" dirty="0">
              <a:latin typeface="+mj-lt"/>
            </a:endParaRPr>
          </a:p>
          <a:p>
            <a:endParaRPr lang="en-GB" sz="1700" dirty="0">
              <a:latin typeface="+mj-lt"/>
            </a:endParaRPr>
          </a:p>
          <a:p>
            <a:endParaRPr lang="en-GB" sz="1700" dirty="0">
              <a:latin typeface="+mj-lt"/>
            </a:endParaRPr>
          </a:p>
          <a:p>
            <a:endParaRPr lang="en-GB" sz="1700" dirty="0">
              <a:latin typeface="+mj-lt"/>
            </a:endParaRPr>
          </a:p>
        </p:txBody>
      </p:sp>
      <p:pic>
        <p:nvPicPr>
          <p:cNvPr id="8" name="Picture 7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83F3A4C9-5323-414E-BF98-E557885CD6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6287" r="7292"/>
          <a:stretch/>
        </p:blipFill>
        <p:spPr>
          <a:xfrm>
            <a:off x="7045149" y="0"/>
            <a:ext cx="5143803" cy="512826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37132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39E75-9E79-4530-B8F7-5C22D66FA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075" y="654923"/>
            <a:ext cx="9144000" cy="1343803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Basic concepts</a:t>
            </a:r>
            <a:br>
              <a:rPr lang="en-GB" sz="3200" b="1" dirty="0"/>
            </a:b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F383E2-D05D-4AAE-8A0E-7191D2589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075" y="1468090"/>
            <a:ext cx="9144000" cy="3491144"/>
          </a:xfrm>
        </p:spPr>
        <p:txBody>
          <a:bodyPr>
            <a:normAutofit fontScale="25000" lnSpcReduction="20000"/>
          </a:bodyPr>
          <a:lstStyle/>
          <a:p>
            <a:pPr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Human resources (HR) Is the department within a business that is responsible for all things worker related. </a:t>
            </a:r>
          </a:p>
          <a:p>
            <a:pPr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It includes the following: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Recruitment  and selection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Performance management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Learning and development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Strategic planning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Compensation and benefits 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Supporting Human rights at workplace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Welfare of employees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72DE7E-C0F1-4E6D-99C9-FA6540B7D9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820" b="-3"/>
          <a:stretch/>
        </p:blipFill>
        <p:spPr>
          <a:xfrm>
            <a:off x="8580533" y="199872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190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DAD88-BF34-405E-BF74-F71B63062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Evolution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2BF16-D876-4C25-AED0-805826A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500" dirty="0"/>
              <a:t>Over the years HR has transformed into what we want to  believe a better HR for everyone as follow:</a:t>
            </a:r>
          </a:p>
          <a:p>
            <a:r>
              <a:rPr lang="en-GB" sz="1500" dirty="0"/>
              <a:t>Involvement of organization as CIPD ( Chartered Institute of Personnel Development).</a:t>
            </a:r>
          </a:p>
          <a:p>
            <a:r>
              <a:rPr lang="en-GB" sz="1500" dirty="0"/>
              <a:t>Recruitment process</a:t>
            </a:r>
          </a:p>
          <a:p>
            <a:r>
              <a:rPr lang="en-GB" sz="1500" dirty="0"/>
              <a:t>Equal pay for everyone</a:t>
            </a:r>
          </a:p>
          <a:p>
            <a:r>
              <a:rPr lang="en-GB" sz="1500" dirty="0"/>
              <a:t>Gender equality</a:t>
            </a:r>
          </a:p>
          <a:p>
            <a:r>
              <a:rPr lang="en-GB" sz="1500" dirty="0"/>
              <a:t>Inclusion in the work place and other organizations</a:t>
            </a:r>
          </a:p>
          <a:p>
            <a:endParaRPr lang="en-GB" sz="1500" dirty="0"/>
          </a:p>
          <a:p>
            <a:endParaRPr lang="en-GB" sz="1500" dirty="0">
              <a:latin typeface="+mj-lt"/>
            </a:endParaRPr>
          </a:p>
          <a:p>
            <a:pPr marL="0" indent="0">
              <a:buNone/>
            </a:pPr>
            <a:r>
              <a:rPr lang="en-GB" sz="1500" dirty="0">
                <a:latin typeface="+mj-lt"/>
              </a:rPr>
              <a:t> </a:t>
            </a:r>
          </a:p>
          <a:p>
            <a:pPr marL="0" indent="0">
              <a:buNone/>
            </a:pPr>
            <a:endParaRPr lang="en-GB" sz="1500" dirty="0">
              <a:latin typeface="+mj-lt"/>
            </a:endParaRPr>
          </a:p>
        </p:txBody>
      </p:sp>
      <p:pic>
        <p:nvPicPr>
          <p:cNvPr id="4" name="Picture 3" descr="A picture containing text, table, indoor&#10;&#10;Description automatically generated">
            <a:extLst>
              <a:ext uri="{FF2B5EF4-FFF2-40B4-BE49-F238E27FC236}">
                <a16:creationId xmlns:a16="http://schemas.microsoft.com/office/drawing/2014/main" id="{591D1505-41AD-4ED2-8608-8288B67489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894" r="1215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17768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7BD56-C7F0-4274-A4E6-440479E6B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Strengths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42C40-9D5E-44B0-BCE6-BE7754FB3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Having a competent and devoted HR department, will for sure, have a big impact in any organization. HR should be the key to success both for organization and employees</a:t>
            </a:r>
          </a:p>
          <a:p>
            <a:r>
              <a:rPr lang="en-GB" sz="1700"/>
              <a:t>Employee voice matters</a:t>
            </a:r>
          </a:p>
          <a:p>
            <a:r>
              <a:rPr lang="en-GB" sz="1700"/>
              <a:t>Support and develop </a:t>
            </a:r>
          </a:p>
          <a:p>
            <a:r>
              <a:rPr lang="en-GB" sz="1700"/>
              <a:t>Flexibility </a:t>
            </a:r>
          </a:p>
          <a:p>
            <a:r>
              <a:rPr lang="en-GB" sz="1700"/>
              <a:t>Adapt to changes</a:t>
            </a:r>
          </a:p>
          <a:p>
            <a:r>
              <a:rPr lang="en-GB" sz="1700"/>
              <a:t>Promote wellbeing </a:t>
            </a:r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9A6F32A3-D82D-409B-BA5D-FF26B64AFF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96" r="2128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6536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24058-975E-40B7-BFA3-61B1B0717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Weaknesses 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6C3A0-6C5C-457D-A8C6-CBC69BBBB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Although on paper, HR is for both employees and employers, the reality is different, some examples being:</a:t>
            </a:r>
          </a:p>
          <a:p>
            <a:r>
              <a:rPr lang="en-GB" sz="2200"/>
              <a:t>Protect the management within the organization</a:t>
            </a:r>
          </a:p>
          <a:p>
            <a:r>
              <a:rPr lang="en-GB" sz="2200"/>
              <a:t>Not caring about employees</a:t>
            </a:r>
          </a:p>
          <a:p>
            <a:r>
              <a:rPr lang="en-GB" sz="2200"/>
              <a:t>Not performing to the minimum standards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745C65-E8CE-48CD-8651-74A4A03EAC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758" r="26127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92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6942A-D2AB-4578-B4A4-6B9B7B1C5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Reflection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A4511-5DA8-40D0-9D6F-F2A2DAF28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 Are things going in the right direction?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F6E348C-DE1B-45A9-896E-CD5391127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8" y="3697696"/>
            <a:ext cx="4954693" cy="149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2416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1399</TotalTime>
  <Words>296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Student name: Corneliu Ovidiu Dinica  Student number: 1918442  Module: Managing people, LCBB5004  Lecturer: Efua Adams    </vt:lpstr>
      <vt:lpstr> HR or Human Resources    </vt:lpstr>
      <vt:lpstr>Introduction to   HR</vt:lpstr>
      <vt:lpstr>Basic concepts  </vt:lpstr>
      <vt:lpstr>Evolution</vt:lpstr>
      <vt:lpstr>Strengths</vt:lpstr>
      <vt:lpstr>Weaknesses 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Corneliu Ovidiu Dinica Student number: 1918442 Module: Managing people, LCBB5004 Lecturer: Efua Adams</dc:title>
  <dc:creator>corneliu dinica</dc:creator>
  <cp:lastModifiedBy>corneliu dinica</cp:lastModifiedBy>
  <cp:revision>2</cp:revision>
  <dcterms:created xsi:type="dcterms:W3CDTF">2021-10-31T07:47:44Z</dcterms:created>
  <dcterms:modified xsi:type="dcterms:W3CDTF">2021-11-01T07:07:22Z</dcterms:modified>
</cp:coreProperties>
</file>