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588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298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229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028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498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73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396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10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388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65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589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178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B83E1-ED43-439E-9ECF-625F405A82F2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4F2C86-F657-4008-A2AC-87A115F12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5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330466"/>
              </p:ext>
            </p:extLst>
          </p:nvPr>
        </p:nvGraphicFramePr>
        <p:xfrm>
          <a:off x="128788" y="334851"/>
          <a:ext cx="5190186" cy="309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80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58218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130908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Sillaf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Whitechapel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Putain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Polly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Nichols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Annie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Chapman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Lizzie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Stride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Catherine </a:t>
                      </a:r>
                      <a:r>
                        <a:rPr lang="en-GB" sz="1200" b="0" baseline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Eddowes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Mary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Jane Kelley</a:t>
                      </a:r>
                      <a:endParaRPr lang="en-GB" sz="11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endParaRPr lang="en-GB" sz="1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95822">
                <a:tc>
                  <a:txBody>
                    <a:bodyPr/>
                    <a:lstStyle/>
                    <a:p>
                      <a:pPr algn="ctr"/>
                      <a:endParaRPr lang="en-GB" sz="5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Brawddegau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defnyddiol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Roeddwn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Es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Gwelais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Bydda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Heddiw ..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Ffurf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-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Dyddiadur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Sôn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ddigwyddiadau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pwysig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Disgrifio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nheimladau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Rhannu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ngwaith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baragraffau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anffurfiol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Defnyddio’r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person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cyntaf</a:t>
                      </a:r>
                      <a:endParaRPr lang="en-GB" sz="10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931831" y="1611325"/>
            <a:ext cx="1506828" cy="3863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D6495BD0-DCFE-6540-A0BD-DA54CD518F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7" t="11359" r="4764" b="1523"/>
          <a:stretch/>
        </p:blipFill>
        <p:spPr>
          <a:xfrm>
            <a:off x="3238501" y="334850"/>
            <a:ext cx="2056784" cy="1390745"/>
          </a:xfrm>
          <a:prstGeom prst="rect">
            <a:avLst/>
          </a:prstGeom>
        </p:spPr>
      </p:pic>
      <p:graphicFrame>
        <p:nvGraphicFramePr>
          <p:cNvPr id="21" name="Table 20">
            <a:extLst>
              <a:ext uri="{FF2B5EF4-FFF2-40B4-BE49-F238E27FC236}">
                <a16:creationId xmlns="" xmlns:a16="http://schemas.microsoft.com/office/drawing/2014/main" id="{318FC72E-6D60-FB45-A4BE-282154E381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549469"/>
              </p:ext>
            </p:extLst>
          </p:nvPr>
        </p:nvGraphicFramePr>
        <p:xfrm>
          <a:off x="6351788" y="334850"/>
          <a:ext cx="5190186" cy="309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80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58218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130908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Sillaf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Whitechapel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Putain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Polly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Nichols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Annie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Chapman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Lizzie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Stride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Catherine </a:t>
                      </a:r>
                      <a:r>
                        <a:rPr lang="en-GB" sz="1200" b="0" baseline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Eddowes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Mary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Jane Kelley</a:t>
                      </a:r>
                      <a:endParaRPr lang="en-GB" sz="11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endParaRPr lang="en-GB" sz="1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95822">
                <a:tc>
                  <a:txBody>
                    <a:bodyPr/>
                    <a:lstStyle/>
                    <a:p>
                      <a:pPr algn="ctr"/>
                      <a:endParaRPr lang="en-GB" sz="5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Brawddegau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defnyddiol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Roeddwn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Es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Gwelais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Bydda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Heddiw ..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Ffurf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-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Dyddiadur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Sôn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ddigwyddiadau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pwysig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Disgrifio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nheimladau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Rhannu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ngwaith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baragraffau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anffurfiol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Defnyddio’r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person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cyntaf</a:t>
                      </a:r>
                      <a:endParaRPr lang="en-GB" sz="10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2" name="Rounded Rectangle 21">
            <a:extLst>
              <a:ext uri="{FF2B5EF4-FFF2-40B4-BE49-F238E27FC236}">
                <a16:creationId xmlns="" xmlns:a16="http://schemas.microsoft.com/office/drawing/2014/main" id="{CB3EB2B4-0359-E441-ADBC-6175F8B626A4}"/>
              </a:ext>
            </a:extLst>
          </p:cNvPr>
          <p:cNvSpPr/>
          <p:nvPr/>
        </p:nvSpPr>
        <p:spPr>
          <a:xfrm>
            <a:off x="8154831" y="1611324"/>
            <a:ext cx="1506828" cy="3863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2A21C72B-47D2-6D4B-B4D3-2051C44D46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7" t="11359" r="4764" b="1523"/>
          <a:stretch/>
        </p:blipFill>
        <p:spPr>
          <a:xfrm>
            <a:off x="9461501" y="334849"/>
            <a:ext cx="2056784" cy="1390745"/>
          </a:xfrm>
          <a:prstGeom prst="rect">
            <a:avLst/>
          </a:prstGeom>
        </p:spPr>
      </p:pic>
      <p:graphicFrame>
        <p:nvGraphicFramePr>
          <p:cNvPr id="24" name="Table 23">
            <a:extLst>
              <a:ext uri="{FF2B5EF4-FFF2-40B4-BE49-F238E27FC236}">
                <a16:creationId xmlns="" xmlns:a16="http://schemas.microsoft.com/office/drawing/2014/main" id="{D527CD48-3FE6-D449-93EC-F6A64E7E4F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35236"/>
              </p:ext>
            </p:extLst>
          </p:nvPr>
        </p:nvGraphicFramePr>
        <p:xfrm>
          <a:off x="128788" y="3586051"/>
          <a:ext cx="5190186" cy="309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80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58218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130908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Sillaf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Whitechapel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Putain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Polly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Nichols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Annie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Chapman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Lizzie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Stride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Catherine </a:t>
                      </a:r>
                      <a:r>
                        <a:rPr lang="en-GB" sz="1200" b="0" baseline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Eddowes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Mary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Jane Kelley</a:t>
                      </a:r>
                      <a:endParaRPr lang="en-GB" sz="11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endParaRPr lang="en-GB" sz="1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95822">
                <a:tc>
                  <a:txBody>
                    <a:bodyPr/>
                    <a:lstStyle/>
                    <a:p>
                      <a:pPr algn="ctr"/>
                      <a:endParaRPr lang="en-GB" sz="5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Brawddegau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defnyddiol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Roeddwn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Es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Gwelais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Bydda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Heddiw ..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Ffurf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-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Dyddiadur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Sôn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ddigwyddiadau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pwysig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Disgrifio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nheimladau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Rhannu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ngwaith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baragraffau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anffurfiol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Defnyddio’r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person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cyntaf</a:t>
                      </a:r>
                      <a:endParaRPr lang="en-GB" sz="10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5" name="Rounded Rectangle 24">
            <a:extLst>
              <a:ext uri="{FF2B5EF4-FFF2-40B4-BE49-F238E27FC236}">
                <a16:creationId xmlns="" xmlns:a16="http://schemas.microsoft.com/office/drawing/2014/main" id="{973B775E-2BB9-0947-BA49-155BBB00854A}"/>
              </a:ext>
            </a:extLst>
          </p:cNvPr>
          <p:cNvSpPr/>
          <p:nvPr/>
        </p:nvSpPr>
        <p:spPr>
          <a:xfrm>
            <a:off x="1931831" y="4862525"/>
            <a:ext cx="1506828" cy="3863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endParaRPr lang="en-GB" dirty="0"/>
          </a:p>
        </p:txBody>
      </p: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4BA7940E-F8F2-DA4C-B8A1-1B86CD4547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7" t="11359" r="4764" b="1523"/>
          <a:stretch/>
        </p:blipFill>
        <p:spPr>
          <a:xfrm>
            <a:off x="3238501" y="3586050"/>
            <a:ext cx="2056784" cy="1390745"/>
          </a:xfrm>
          <a:prstGeom prst="rect">
            <a:avLst/>
          </a:prstGeom>
        </p:spPr>
      </p:pic>
      <p:graphicFrame>
        <p:nvGraphicFramePr>
          <p:cNvPr id="27" name="Table 26">
            <a:extLst>
              <a:ext uri="{FF2B5EF4-FFF2-40B4-BE49-F238E27FC236}">
                <a16:creationId xmlns="" xmlns:a16="http://schemas.microsoft.com/office/drawing/2014/main" id="{4E4E0F11-BBAA-3C4B-A89E-4968F0EA3A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1461497"/>
              </p:ext>
            </p:extLst>
          </p:nvPr>
        </p:nvGraphicFramePr>
        <p:xfrm>
          <a:off x="6375477" y="3586051"/>
          <a:ext cx="5190186" cy="309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80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58218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1130908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Sillaf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Whitechapel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Putain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Polly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Nichols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Annie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Chapman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Lizzie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Stride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Catherine </a:t>
                      </a:r>
                      <a:r>
                        <a:rPr lang="en-GB" sz="1200" b="0" baseline="0" dirty="0" err="1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Eddowes</a:t>
                      </a:r>
                      <a:endParaRPr lang="en-GB" sz="1200" b="0" dirty="0" smtClean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Mary</a:t>
                      </a:r>
                      <a:r>
                        <a:rPr lang="en-GB" sz="1200" b="0" baseline="0" dirty="0" smtClean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Jane Kelley</a:t>
                      </a:r>
                      <a:endParaRPr lang="en-GB" sz="11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endParaRPr lang="en-GB" sz="1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95822">
                <a:tc>
                  <a:txBody>
                    <a:bodyPr/>
                    <a:lstStyle/>
                    <a:p>
                      <a:pPr algn="ctr"/>
                      <a:endParaRPr lang="en-GB" sz="5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Brawddegau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defnyddiol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Roeddwn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Es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Gwelais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Rydw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Bydda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…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Heddiw ..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Ffurf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- 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Dyddiadur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Sôn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ddigwyddiadau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pwysig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Disgrifio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nheimladau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Rhannu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ngwaith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baragraffau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iaith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anffurfiol</a:t>
                      </a:r>
                      <a:endParaRPr lang="en-GB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Defnyddio’r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 person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Calibri" panose="020F0502020204030204" pitchFamily="34" charset="0"/>
                        </a:rPr>
                        <a:t>cyntaf</a:t>
                      </a:r>
                      <a:endParaRPr lang="en-GB" sz="10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8" name="Rounded Rectangle 27">
            <a:extLst>
              <a:ext uri="{FF2B5EF4-FFF2-40B4-BE49-F238E27FC236}">
                <a16:creationId xmlns="" xmlns:a16="http://schemas.microsoft.com/office/drawing/2014/main" id="{88E89168-3CF6-8D4A-BF1A-B0015EB8B2B8}"/>
              </a:ext>
            </a:extLst>
          </p:cNvPr>
          <p:cNvSpPr/>
          <p:nvPr/>
        </p:nvSpPr>
        <p:spPr>
          <a:xfrm>
            <a:off x="8178520" y="4862525"/>
            <a:ext cx="1506828" cy="3863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Waith</a:t>
            </a:r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0EB5AF3B-E0F3-D442-A9E9-D9381C2AD8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7" t="11359" r="4764" b="1523"/>
          <a:stretch/>
        </p:blipFill>
        <p:spPr>
          <a:xfrm>
            <a:off x="9485190" y="3586050"/>
            <a:ext cx="2056784" cy="1390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681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1255" t="19602" r="23896" b="37111"/>
          <a:stretch/>
        </p:blipFill>
        <p:spPr>
          <a:xfrm>
            <a:off x="1054248" y="212038"/>
            <a:ext cx="5066851" cy="302218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1255" t="19602" r="23896" b="37111"/>
          <a:stretch/>
        </p:blipFill>
        <p:spPr>
          <a:xfrm>
            <a:off x="1054247" y="3395808"/>
            <a:ext cx="5066851" cy="30221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1255" t="19602" r="23896" b="37111"/>
          <a:stretch/>
        </p:blipFill>
        <p:spPr>
          <a:xfrm>
            <a:off x="6734288" y="3395808"/>
            <a:ext cx="5158290" cy="30767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1255" t="19602" r="23896" b="37111"/>
          <a:stretch/>
        </p:blipFill>
        <p:spPr>
          <a:xfrm>
            <a:off x="6645129" y="158179"/>
            <a:ext cx="5247449" cy="3129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922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236</Words>
  <Application>Microsoft Office PowerPoint</Application>
  <PresentationFormat>Widescreen</PresentationFormat>
  <Paragraphs>96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</vt:vector>
  </TitlesOfParts>
  <Company>RM Education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Non Evans</dc:creator>
  <cp:lastModifiedBy>CDoyle</cp:lastModifiedBy>
  <cp:revision>10</cp:revision>
  <cp:lastPrinted>2018-09-17T13:03:05Z</cp:lastPrinted>
  <dcterms:created xsi:type="dcterms:W3CDTF">2018-09-11T22:10:51Z</dcterms:created>
  <dcterms:modified xsi:type="dcterms:W3CDTF">2020-01-17T10:07:45Z</dcterms:modified>
</cp:coreProperties>
</file>