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1"/>
  </p:notesMasterIdLst>
  <p:handoutMasterIdLst>
    <p:handoutMasterId r:id="rId12"/>
  </p:handoutMasterIdLst>
  <p:sldIdLst>
    <p:sldId id="278" r:id="rId5"/>
    <p:sldId id="280" r:id="rId6"/>
    <p:sldId id="281" r:id="rId7"/>
    <p:sldId id="282" r:id="rId8"/>
    <p:sldId id="283" r:id="rId9"/>
    <p:sldId id="284" r:id="rId10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19" autoAdjust="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8" d="100"/>
          <a:sy n="88" d="100"/>
        </p:scale>
        <p:origin x="3822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C30D8D-1E8E-46AF-9C10-3BD426B2523A}" type="datetime1">
              <a:rPr lang="en-GB" smtClean="0"/>
              <a:t>20/11/2025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93D865-7669-4F64-9733-F997BDAED29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413400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22CD5E69-3755-402E-89C1-CDB30CA7425E}" type="datetime1">
              <a:rPr lang="en-GB" noProof="0" smtClean="0"/>
              <a:t>20/11/2025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Quarter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2E6DE88F-1F85-4A27-9D34-D74A50E7B0DA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3009185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2E6DE88F-1F85-4A27-9D34-D74A50E7B0DA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56771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rtlCol="0" anchor="b">
            <a:normAutofit/>
          </a:bodyPr>
          <a:lstStyle>
            <a:lvl1pPr algn="ctr">
              <a:defRPr sz="5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rtlCol="0"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1284996-D5EC-400C-8FE4-7E6C69BB0CF8}" type="datetime1">
              <a:rPr lang="en-GB" noProof="0" smtClean="0"/>
              <a:t>20/11/2025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50746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EB28C59-49BD-4590-9846-C533AA98752B}" type="datetime1">
              <a:rPr lang="en-GB" noProof="0" smtClean="0"/>
              <a:t>20/11/2025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1548654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rtlCol="0" anchor="b"/>
          <a:lstStyle>
            <a:lvl1pPr algn="ctr">
              <a:defRPr sz="4000" b="0" cap="none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rtlCol="0"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3F7E4AC-764F-4C27-AEC4-A4960E9093F0}" type="datetime1">
              <a:rPr lang="en-GB" noProof="0" smtClean="0"/>
              <a:t>20/11/2025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84640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82D7911-34EF-456A-9CCB-4081299328B8}" type="datetime1">
              <a:rPr lang="en-GB" noProof="0" smtClean="0"/>
              <a:t>20/11/2025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9882058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rtlCol="0"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rtlCol="0"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53B73AE-9525-4148-A209-40AC38BF5737}" type="datetime1">
              <a:rPr lang="en-GB" noProof="0" smtClean="0"/>
              <a:t>20/11/2025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235120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94D3EFD-A3EB-48D6-91D1-30671EA1207D}" type="datetime1">
              <a:rPr lang="en-GB" noProof="0" smtClean="0"/>
              <a:t>20/11/2025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29094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1C3D2D4-BB4A-4B7B-ADA7-22E227BD5AE7}" type="datetime1">
              <a:rPr lang="en-GB" noProof="0" smtClean="0"/>
              <a:t>20/11/2025</a:t>
            </a:fld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655130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rtlCol="0" anchor="b">
            <a:normAutofit/>
          </a:bodyPr>
          <a:lstStyle>
            <a:lvl1pPr algn="ctr">
              <a:defRPr sz="28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982CE2A-D155-40CB-A971-66B163E6347D}" type="datetime1">
              <a:rPr lang="en-GB" noProof="0" smtClean="0"/>
              <a:t>20/11/2025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793556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rtlCol="0" anchor="b">
            <a:noAutofit/>
          </a:bodyPr>
          <a:lstStyle>
            <a:lvl1pPr algn="ctr">
              <a:defRPr sz="32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950CEE9-1E3A-4ADA-93D4-2FD4F8431AA5}" type="datetime1">
              <a:rPr lang="en-GB" noProof="0" smtClean="0"/>
              <a:t>20/11/2025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algn="l"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530567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rtlCol="0" anchor="b">
            <a:normAutofit/>
          </a:bodyPr>
          <a:lstStyle>
            <a:lvl1pPr algn="ctr">
              <a:defRPr sz="28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rtlCol="0"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3D065D1-D2F2-4D54-B881-786AFA6A9AF3}" type="datetime1">
              <a:rPr lang="en-GB" noProof="0" smtClean="0"/>
              <a:t>20/11/2025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0095022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rtlCol="0" anchor="ctr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rtlCol="0"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FBB8088-55E1-47B9-BF04-9403C8256F50}" type="datetime1">
              <a:rPr lang="en-GB" noProof="0" smtClean="0"/>
              <a:t>20/11/2025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053850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rtlCol="0" anchor="ctr">
            <a:norm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rtlCol="0"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5FCA334-3F96-4772-959C-677B9C9B892F}" type="datetime1">
              <a:rPr lang="en-GB" noProof="0" smtClean="0"/>
              <a:t>20/11/2025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rtl="0"/>
            <a:r>
              <a:rPr lang="en-GB" sz="8000" noProof="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en-GB" sz="8000" noProof="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752911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rtlCol="0"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F791FB6-1BB1-4D54-B64E-19C9843EEB6A}" type="datetime1">
              <a:rPr lang="en-GB" noProof="0" smtClean="0"/>
              <a:t>20/11/2025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3450925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8928F16-6F15-471B-BABC-F11D9655039E}" type="datetime1">
              <a:rPr lang="en-GB" noProof="0" smtClean="0"/>
              <a:t>20/11/2025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0326478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098D439-F42D-4C5F-AAC2-3886E29E2212}" type="datetime1">
              <a:rPr lang="en-GB" noProof="0" smtClean="0"/>
              <a:t>20/11/2025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93254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Quarter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pPr rtl="0"/>
            <a:fld id="{4EEED21A-E036-4044-8AF6-43527D4E8308}" type="datetime1">
              <a:rPr lang="en-GB" noProof="0" smtClean="0"/>
              <a:t>20/11/2025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8589783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4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3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21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5" Type="http://schemas.openxmlformats.org/officeDocument/2006/relationships/image" Target="../media/image6.jpe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8A1C807-B9AD-4C9B-BF9F-60F0342899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 useBgFill="1">
        <p:nvSpPr>
          <p:cNvPr id="103" name="Freeform 5">
            <a:extLst>
              <a:ext uri="{FF2B5EF4-FFF2-40B4-BE49-F238E27FC236}">
                <a16:creationId xmlns:a16="http://schemas.microsoft.com/office/drawing/2014/main" id="{FE469E50-3893-4ED6-92BA-2985C32B0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7131809" y="1385982"/>
            <a:ext cx="4031414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:p14="http://schemas.microsoft.com/office/powerpoint/2010/main" xmlns:a16="http://schemas.microsoft.com/office/drawing/2014/main"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1F047C-C727-42A7-85C5-68C5AA1B1A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89962" y="1673524"/>
            <a:ext cx="3485073" cy="2420504"/>
          </a:xfrm>
        </p:spPr>
        <p:txBody>
          <a:bodyPr rtlCol="0">
            <a:normAutofit/>
          </a:bodyPr>
          <a:lstStyle/>
          <a:p>
            <a:pPr algn="l" rtl="0"/>
            <a:r>
              <a:rPr lang="en-GB" sz="4000" dirty="0"/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93FB3F-A8D4-46D3-A1C6-C79C645637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89965" y="4157933"/>
            <a:ext cx="3485072" cy="1026544"/>
          </a:xfrm>
        </p:spPr>
        <p:txBody>
          <a:bodyPr rtlCol="0">
            <a:normAutofit fontScale="47500" lnSpcReduction="20000"/>
          </a:bodyPr>
          <a:lstStyle/>
          <a:p>
            <a:pPr algn="l" rtl="0"/>
            <a:r>
              <a:rPr lang="en-GB" sz="2300" dirty="0"/>
              <a:t>Digital Era </a:t>
            </a:r>
          </a:p>
          <a:p>
            <a:pPr algn="l"/>
            <a:r>
              <a:rPr lang="en-GB" dirty="0"/>
              <a:t>Challenges and </a:t>
            </a:r>
            <a:r>
              <a:rPr lang="en-GB" dirty="0">
                <a:effectLst/>
              </a:rPr>
              <a:t>opportunities</a:t>
            </a:r>
          </a:p>
          <a:p>
            <a:pPr algn="l"/>
            <a:r>
              <a:rPr lang="en-GB" dirty="0">
                <a:effectLst/>
              </a:rPr>
              <a:t>Students who use digital literacy to their advantage can lead to increased productivity </a:t>
            </a:r>
          </a:p>
          <a:p>
            <a:pPr algn="l"/>
            <a:endParaRPr lang="en-GB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1678842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E2B6BC-ECE0-7284-76E5-22FBE7A17D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953F52-3726-0F2E-E322-F2D0CCED6C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found my sources through searching academic databases like research gate and google scholar.</a:t>
            </a:r>
          </a:p>
          <a:p>
            <a:r>
              <a:rPr lang="en-GB" dirty="0"/>
              <a:t>The easiest part was finding the information online for there is a lot of sources of information online.</a:t>
            </a:r>
          </a:p>
          <a:p>
            <a:r>
              <a:rPr lang="en-GB" dirty="0"/>
              <a:t>Yes, I thought at first digital tools where pointless, but the research helped me see that digital tools can be effective.</a:t>
            </a:r>
          </a:p>
        </p:txBody>
      </p:sp>
    </p:spTree>
    <p:extLst>
      <p:ext uri="{BB962C8B-B14F-4D97-AF65-F5344CB8AC3E}">
        <p14:creationId xmlns:p14="http://schemas.microsoft.com/office/powerpoint/2010/main" val="25045472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4A1148-DE23-6915-CC4A-460937ED2A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Planning and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C62619-3323-5B58-A066-0385970C74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planned my report researching online I had already a basic structure that I used.</a:t>
            </a:r>
          </a:p>
          <a:p>
            <a:r>
              <a:rPr lang="en-GB" dirty="0"/>
              <a:t>Split the report into multiple sections helped a lot.</a:t>
            </a:r>
          </a:p>
          <a:p>
            <a:r>
              <a:rPr lang="en-GB" dirty="0"/>
              <a:t>The hardest part was finding accurate information.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05572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DD16A-A907-143E-80D0-B85223B626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487C48-5926-983E-ACAF-88CD95E7AD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Finding sources that was both relevant and published within 3 years</a:t>
            </a:r>
          </a:p>
          <a:p>
            <a:r>
              <a:rPr lang="en-GB" dirty="0"/>
              <a:t>I overcame this difficult by searching for more pinpoint information</a:t>
            </a:r>
          </a:p>
        </p:txBody>
      </p:sp>
    </p:spTree>
    <p:extLst>
      <p:ext uri="{BB962C8B-B14F-4D97-AF65-F5344CB8AC3E}">
        <p14:creationId xmlns:p14="http://schemas.microsoft.com/office/powerpoint/2010/main" val="721401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D3DCD4-7399-2AAF-DB57-FA61797C71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Successes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4BFC8-2394-8A64-AB53-8A31F0946A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am happy to say I used strong sources to support my points.</a:t>
            </a:r>
          </a:p>
        </p:txBody>
      </p:sp>
    </p:spTree>
    <p:extLst>
      <p:ext uri="{BB962C8B-B14F-4D97-AF65-F5344CB8AC3E}">
        <p14:creationId xmlns:p14="http://schemas.microsoft.com/office/powerpoint/2010/main" val="20510297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30D36-4126-90F1-3771-1646CCE0F8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Looking forward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C8E59D-2683-32AC-C497-BFC892DBDD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.Next time I will start researching earlier</a:t>
            </a:r>
          </a:p>
          <a:p>
            <a:r>
              <a:rPr lang="en-GB" dirty="0"/>
              <a:t>Will keep structuring my work as it keep things simple</a:t>
            </a:r>
          </a:p>
          <a:p>
            <a:r>
              <a:rPr lang="en-GB" dirty="0"/>
              <a:t>Improve referencing</a:t>
            </a:r>
          </a:p>
        </p:txBody>
      </p:sp>
    </p:spTree>
    <p:extLst>
      <p:ext uri="{BB962C8B-B14F-4D97-AF65-F5344CB8AC3E}">
        <p14:creationId xmlns:p14="http://schemas.microsoft.com/office/powerpoint/2010/main" val="125568066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Custom 35">
      <a:dk1>
        <a:sysClr val="windowText" lastClr="000000"/>
      </a:dk1>
      <a:lt1>
        <a:sysClr val="window" lastClr="FFFFFF"/>
      </a:lt1>
      <a:dk2>
        <a:srgbClr val="4E3B30"/>
      </a:dk2>
      <a:lt2>
        <a:srgbClr val="F4EDD8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ustom 4">
      <a:majorFont>
        <a:latin typeface="Goudy Old Style"/>
        <a:ea typeface=""/>
        <a:cs typeface=""/>
      </a:majorFont>
      <a:minorFont>
        <a:latin typeface="Goudy Old Style"/>
        <a:ea typeface=""/>
        <a:cs typeface="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4286073_TF55705232.potx" id="{B7A741E6-96B9-45BD-A1A1-505231A19B21}" vid="{F17FBA35-4AE0-45DF-B5E4-C9002013650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4B270AB-C138-415C-897E-3C24487DECF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C4C00F4-06E9-43E3-AD97-88A857CEFA82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0585E981-8C91-4205-A0C3-C991F42B4C9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{C2C372C0-4E21-432C-BA10-E0819C598A24}tf55705232_win32</Template>
  <TotalTime>815</TotalTime>
  <Words>175</Words>
  <Application>Microsoft Office PowerPoint</Application>
  <PresentationFormat>Widescreen</PresentationFormat>
  <Paragraphs>22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Calibri</vt:lpstr>
      <vt:lpstr>Goudy Old Style</vt:lpstr>
      <vt:lpstr>Wingdings 2</vt:lpstr>
      <vt:lpstr>SlateVTI</vt:lpstr>
      <vt:lpstr>Introduction</vt:lpstr>
      <vt:lpstr>Research</vt:lpstr>
      <vt:lpstr>Planning and writing</vt:lpstr>
      <vt:lpstr>Challenges</vt:lpstr>
      <vt:lpstr>Successes</vt:lpstr>
      <vt:lpstr>Looking forward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 Al- Fihry (2505776)</dc:creator>
  <cp:lastModifiedBy>Ali Al- Fihry (2505776)</cp:lastModifiedBy>
  <cp:revision>4</cp:revision>
  <dcterms:created xsi:type="dcterms:W3CDTF">2025-11-19T07:50:49Z</dcterms:created>
  <dcterms:modified xsi:type="dcterms:W3CDTF">2025-11-21T02:31:47Z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