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67" r:id="rId3"/>
    <p:sldId id="266" r:id="rId4"/>
    <p:sldId id="257" r:id="rId5"/>
    <p:sldId id="258" r:id="rId6"/>
    <p:sldId id="259" r:id="rId7"/>
    <p:sldId id="263" r:id="rId8"/>
    <p:sldId id="262" r:id="rId9"/>
    <p:sldId id="264" r:id="rId10"/>
    <p:sldId id="265" r:id="rId11"/>
    <p:sldId id="268"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3ACBADE-D1AD-4656-AF2D-46FF2AD619DC}">
          <p14:sldIdLst>
            <p14:sldId id="256"/>
            <p14:sldId id="267"/>
            <p14:sldId id="266"/>
            <p14:sldId id="257"/>
          </p14:sldIdLst>
        </p14:section>
        <p14:section name="Untitled Section" id="{71015C83-6156-479C-B7B3-105732F3DF37}">
          <p14:sldIdLst>
            <p14:sldId id="258"/>
            <p14:sldId id="259"/>
            <p14:sldId id="263"/>
            <p14:sldId id="262"/>
            <p14:sldId id="264"/>
            <p14:sldId id="265"/>
            <p14:sldId id="268"/>
            <p14:sldId id="260"/>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racy Howells (Hywel Dda UHB - Clerical Officer)" initials="TH(DUCO" lastIdx="2" clrIdx="0">
    <p:extLst>
      <p:ext uri="{19B8F6BF-5375-455C-9EA6-DF929625EA0E}">
        <p15:presenceInfo xmlns:p15="http://schemas.microsoft.com/office/powerpoint/2012/main" userId="S::tracy.howells2@wales.nhs.uk::7833b56c-ed0b-4323-92b7-67a4cd3a767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B95AD6-5B5B-4687-8DDD-3F450BDF70F5}" v="105" dt="2022-03-18T19:39:27.053"/>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82" autoAdjust="0"/>
    <p:restoredTop sz="94660"/>
  </p:normalViewPr>
  <p:slideViewPr>
    <p:cSldViewPr snapToGrid="0">
      <p:cViewPr varScale="1">
        <p:scale>
          <a:sx n="64" d="100"/>
          <a:sy n="64" d="100"/>
        </p:scale>
        <p:origin x="5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184B24-1547-400D-8819-1B801A549D13}" type="doc">
      <dgm:prSet loTypeId="urn:microsoft.com/office/officeart/2008/layout/LinedList" loCatId="list" qsTypeId="urn:microsoft.com/office/officeart/2005/8/quickstyle/3d2" qsCatId="3D" csTypeId="urn:microsoft.com/office/officeart/2005/8/colors/accent0_3" csCatId="mainScheme" phldr="1"/>
      <dgm:spPr/>
      <dgm:t>
        <a:bodyPr/>
        <a:lstStyle/>
        <a:p>
          <a:endParaRPr lang="en-US"/>
        </a:p>
      </dgm:t>
    </dgm:pt>
    <dgm:pt modelId="{18EDEA00-D7C3-4B8C-9C56-F0A06097EC09}">
      <dgm:prSet custT="1"/>
      <dgm:spPr/>
      <dgm:t>
        <a:bodyPr/>
        <a:lstStyle/>
        <a:p>
          <a:r>
            <a:rPr lang="en-GB" sz="2400" dirty="0">
              <a:latin typeface="Arial" panose="020B0604020202020204" pitchFamily="34" charset="0"/>
              <a:cs typeface="Arial" panose="020B0604020202020204" pitchFamily="34" charset="0"/>
            </a:rPr>
            <a:t>No clear goal</a:t>
          </a:r>
          <a:endParaRPr lang="en-US" sz="2400" dirty="0">
            <a:latin typeface="Arial" panose="020B0604020202020204" pitchFamily="34" charset="0"/>
            <a:cs typeface="Arial" panose="020B0604020202020204" pitchFamily="34" charset="0"/>
          </a:endParaRPr>
        </a:p>
      </dgm:t>
    </dgm:pt>
    <dgm:pt modelId="{8300826D-0702-414D-878B-9B5A6C16663F}" type="parTrans" cxnId="{893F8E4A-740A-4E29-9647-A6C0161ACCA5}">
      <dgm:prSet/>
      <dgm:spPr/>
      <dgm:t>
        <a:bodyPr/>
        <a:lstStyle/>
        <a:p>
          <a:endParaRPr lang="en-US"/>
        </a:p>
      </dgm:t>
    </dgm:pt>
    <dgm:pt modelId="{F23C7BE8-E777-4D3A-829E-DFD97F557CD6}" type="sibTrans" cxnId="{893F8E4A-740A-4E29-9647-A6C0161ACCA5}">
      <dgm:prSet/>
      <dgm:spPr/>
      <dgm:t>
        <a:bodyPr/>
        <a:lstStyle/>
        <a:p>
          <a:endParaRPr lang="en-US"/>
        </a:p>
      </dgm:t>
    </dgm:pt>
    <dgm:pt modelId="{5796A50F-2E05-4191-8D2A-4808F8A7F37A}">
      <dgm:prSet custT="1"/>
      <dgm:spPr/>
      <dgm:t>
        <a:bodyPr/>
        <a:lstStyle/>
        <a:p>
          <a:r>
            <a:rPr lang="en-GB" sz="2400" dirty="0">
              <a:latin typeface="Arial" panose="020B0604020202020204" pitchFamily="34" charset="0"/>
              <a:cs typeface="Arial" panose="020B0604020202020204" pitchFamily="34" charset="0"/>
            </a:rPr>
            <a:t>Team members being openly criticised </a:t>
          </a:r>
          <a:endParaRPr lang="en-US" sz="2400" dirty="0">
            <a:latin typeface="Arial" panose="020B0604020202020204" pitchFamily="34" charset="0"/>
            <a:cs typeface="Arial" panose="020B0604020202020204" pitchFamily="34" charset="0"/>
          </a:endParaRPr>
        </a:p>
      </dgm:t>
    </dgm:pt>
    <dgm:pt modelId="{E183DD6F-0D7F-4017-BC1E-9AF6532881E1}" type="parTrans" cxnId="{8845F504-7080-4107-83F6-043D9D8B682B}">
      <dgm:prSet/>
      <dgm:spPr/>
      <dgm:t>
        <a:bodyPr/>
        <a:lstStyle/>
        <a:p>
          <a:endParaRPr lang="en-US"/>
        </a:p>
      </dgm:t>
    </dgm:pt>
    <dgm:pt modelId="{C9A79D26-0947-4F07-A08D-087FE25926F7}" type="sibTrans" cxnId="{8845F504-7080-4107-83F6-043D9D8B682B}">
      <dgm:prSet/>
      <dgm:spPr/>
      <dgm:t>
        <a:bodyPr/>
        <a:lstStyle/>
        <a:p>
          <a:endParaRPr lang="en-US"/>
        </a:p>
      </dgm:t>
    </dgm:pt>
    <dgm:pt modelId="{63BCD629-AC15-4CC8-AE72-F9B20B3A9666}">
      <dgm:prSet custT="1"/>
      <dgm:spPr/>
      <dgm:t>
        <a:bodyPr/>
        <a:lstStyle/>
        <a:p>
          <a:r>
            <a:rPr lang="en-GB" sz="2400" dirty="0">
              <a:latin typeface="Arial" panose="020B0604020202020204" pitchFamily="34" charset="0"/>
              <a:cs typeface="Arial" panose="020B0604020202020204" pitchFamily="34" charset="0"/>
            </a:rPr>
            <a:t>Team members becoming rivals and not working together</a:t>
          </a:r>
          <a:endParaRPr lang="en-US" sz="2400" dirty="0">
            <a:latin typeface="Arial" panose="020B0604020202020204" pitchFamily="34" charset="0"/>
            <a:cs typeface="Arial" panose="020B0604020202020204" pitchFamily="34" charset="0"/>
          </a:endParaRPr>
        </a:p>
      </dgm:t>
    </dgm:pt>
    <dgm:pt modelId="{D80C3DAD-2373-4494-8A41-AA0627B0A4A1}" type="parTrans" cxnId="{9880BEEB-96E3-4F34-A4E8-76AEFACD3E12}">
      <dgm:prSet/>
      <dgm:spPr/>
      <dgm:t>
        <a:bodyPr/>
        <a:lstStyle/>
        <a:p>
          <a:endParaRPr lang="en-US"/>
        </a:p>
      </dgm:t>
    </dgm:pt>
    <dgm:pt modelId="{94FCEE79-0E33-45A6-AF97-5D48A25A5BF6}" type="sibTrans" cxnId="{9880BEEB-96E3-4F34-A4E8-76AEFACD3E12}">
      <dgm:prSet/>
      <dgm:spPr/>
      <dgm:t>
        <a:bodyPr/>
        <a:lstStyle/>
        <a:p>
          <a:endParaRPr lang="en-US"/>
        </a:p>
      </dgm:t>
    </dgm:pt>
    <dgm:pt modelId="{061EFA97-B65E-4D9C-8B27-A184A9ECFF17}">
      <dgm:prSet custT="1"/>
      <dgm:spPr/>
      <dgm:t>
        <a:bodyPr/>
        <a:lstStyle/>
        <a:p>
          <a:r>
            <a:rPr lang="en-GB" sz="2400" dirty="0">
              <a:latin typeface="Arial" panose="020B0604020202020204" pitchFamily="34" charset="0"/>
              <a:cs typeface="Arial" panose="020B0604020202020204" pitchFamily="34" charset="0"/>
            </a:rPr>
            <a:t>Poor behaviour, disruptive, tardy</a:t>
          </a:r>
          <a:endParaRPr lang="en-US" sz="2400" dirty="0">
            <a:latin typeface="Arial" panose="020B0604020202020204" pitchFamily="34" charset="0"/>
            <a:cs typeface="Arial" panose="020B0604020202020204" pitchFamily="34" charset="0"/>
          </a:endParaRPr>
        </a:p>
      </dgm:t>
    </dgm:pt>
    <dgm:pt modelId="{19B005DB-FE51-44A4-AD07-279BC0AEA9CB}" type="parTrans" cxnId="{F2AE9511-E843-4E22-8696-0583D2F0A94B}">
      <dgm:prSet/>
      <dgm:spPr/>
      <dgm:t>
        <a:bodyPr/>
        <a:lstStyle/>
        <a:p>
          <a:endParaRPr lang="en-US"/>
        </a:p>
      </dgm:t>
    </dgm:pt>
    <dgm:pt modelId="{A348E188-6C05-425E-9331-467BB5ED68D9}" type="sibTrans" cxnId="{F2AE9511-E843-4E22-8696-0583D2F0A94B}">
      <dgm:prSet/>
      <dgm:spPr/>
      <dgm:t>
        <a:bodyPr/>
        <a:lstStyle/>
        <a:p>
          <a:endParaRPr lang="en-US"/>
        </a:p>
      </dgm:t>
    </dgm:pt>
    <dgm:pt modelId="{B61C92AE-1923-46C8-95B5-01B9EDE2A278}">
      <dgm:prSet custT="1"/>
      <dgm:spPr/>
      <dgm:t>
        <a:bodyPr/>
        <a:lstStyle/>
        <a:p>
          <a:r>
            <a:rPr lang="en-GB" sz="2400" dirty="0">
              <a:latin typeface="Arial" panose="020B0604020202020204" pitchFamily="34" charset="0"/>
              <a:cs typeface="Arial" panose="020B0604020202020204" pitchFamily="34" charset="0"/>
            </a:rPr>
            <a:t>No or little motivation</a:t>
          </a:r>
          <a:r>
            <a:rPr lang="en-GB" sz="1200" dirty="0">
              <a:latin typeface="Arial" panose="020B0604020202020204" pitchFamily="34" charset="0"/>
              <a:cs typeface="Arial" panose="020B0604020202020204" pitchFamily="34" charset="0"/>
            </a:rPr>
            <a:t>		</a:t>
          </a:r>
        </a:p>
      </dgm:t>
    </dgm:pt>
    <dgm:pt modelId="{1512B316-DC6C-4978-9521-645FAA363432}" type="parTrans" cxnId="{9CEAB8DD-129D-40C2-8BAA-3575420C568E}">
      <dgm:prSet/>
      <dgm:spPr/>
      <dgm:t>
        <a:bodyPr/>
        <a:lstStyle/>
        <a:p>
          <a:endParaRPr lang="en-US"/>
        </a:p>
      </dgm:t>
    </dgm:pt>
    <dgm:pt modelId="{12A0C8D0-936A-4A26-B0E4-29AB9A044D29}" type="sibTrans" cxnId="{9CEAB8DD-129D-40C2-8BAA-3575420C568E}">
      <dgm:prSet/>
      <dgm:spPr/>
      <dgm:t>
        <a:bodyPr/>
        <a:lstStyle/>
        <a:p>
          <a:endParaRPr lang="en-US"/>
        </a:p>
      </dgm:t>
    </dgm:pt>
    <dgm:pt modelId="{9D9E48DD-6C18-4C07-BD4B-D1CADB028837}">
      <dgm:prSet custT="1"/>
      <dgm:spPr/>
      <dgm:t>
        <a:bodyPr/>
        <a:lstStyle/>
        <a:p>
          <a:r>
            <a:rPr lang="en-GB" sz="2400" b="0" i="0" dirty="0">
              <a:latin typeface="Arial" panose="020B0604020202020204" pitchFamily="34" charset="0"/>
              <a:cs typeface="Arial" panose="020B0604020202020204" pitchFamily="34" charset="0"/>
            </a:rPr>
            <a:t>Poor listening skills</a:t>
          </a:r>
          <a:endParaRPr lang="en-GB" sz="2400" dirty="0">
            <a:latin typeface="Arial" panose="020B0604020202020204" pitchFamily="34" charset="0"/>
            <a:cs typeface="Arial" panose="020B0604020202020204" pitchFamily="34" charset="0"/>
          </a:endParaRPr>
        </a:p>
      </dgm:t>
    </dgm:pt>
    <dgm:pt modelId="{244C4D26-F173-44CA-BE78-8621706DA9C8}" type="parTrans" cxnId="{FF6710A5-FB99-4CB4-8DB8-C5D1517E324E}">
      <dgm:prSet/>
      <dgm:spPr/>
      <dgm:t>
        <a:bodyPr/>
        <a:lstStyle/>
        <a:p>
          <a:endParaRPr lang="en-GB"/>
        </a:p>
      </dgm:t>
    </dgm:pt>
    <dgm:pt modelId="{40A4183D-6ACC-4253-A463-25DCD841D3F1}" type="sibTrans" cxnId="{FF6710A5-FB99-4CB4-8DB8-C5D1517E324E}">
      <dgm:prSet/>
      <dgm:spPr/>
      <dgm:t>
        <a:bodyPr/>
        <a:lstStyle/>
        <a:p>
          <a:endParaRPr lang="en-GB"/>
        </a:p>
      </dgm:t>
    </dgm:pt>
    <dgm:pt modelId="{3ED995D7-B2E2-447F-B60F-0756009343A0}">
      <dgm:prSet custT="1"/>
      <dgm:spPr/>
      <dgm:t>
        <a:bodyPr/>
        <a:lstStyle/>
        <a:p>
          <a:r>
            <a:rPr lang="en-US" sz="2400" dirty="0">
              <a:latin typeface="Arial" panose="020B0604020202020204" pitchFamily="34" charset="0"/>
              <a:cs typeface="Arial" panose="020B0604020202020204" pitchFamily="34" charset="0"/>
            </a:rPr>
            <a:t>Self criticizing </a:t>
          </a:r>
        </a:p>
      </dgm:t>
    </dgm:pt>
    <dgm:pt modelId="{57AEDF77-C310-44BE-92F8-348D39519158}" type="parTrans" cxnId="{E49C9231-BA84-4D11-A9D5-EA4FFC56591D}">
      <dgm:prSet/>
      <dgm:spPr/>
      <dgm:t>
        <a:bodyPr/>
        <a:lstStyle/>
        <a:p>
          <a:endParaRPr lang="en-GB"/>
        </a:p>
      </dgm:t>
    </dgm:pt>
    <dgm:pt modelId="{2E213092-39BB-4504-AFAD-79011419CE44}" type="sibTrans" cxnId="{E49C9231-BA84-4D11-A9D5-EA4FFC56591D}">
      <dgm:prSet/>
      <dgm:spPr/>
      <dgm:t>
        <a:bodyPr/>
        <a:lstStyle/>
        <a:p>
          <a:endParaRPr lang="en-GB"/>
        </a:p>
      </dgm:t>
    </dgm:pt>
    <dgm:pt modelId="{1801B93C-9BB9-44E4-9C55-14995A2FE084}" type="pres">
      <dgm:prSet presAssocID="{B4184B24-1547-400D-8819-1B801A549D13}" presName="vert0" presStyleCnt="0">
        <dgm:presLayoutVars>
          <dgm:dir/>
          <dgm:animOne val="branch"/>
          <dgm:animLvl val="lvl"/>
        </dgm:presLayoutVars>
      </dgm:prSet>
      <dgm:spPr/>
    </dgm:pt>
    <dgm:pt modelId="{8AC188AD-8CC4-4646-8689-1D0C9CA31733}" type="pres">
      <dgm:prSet presAssocID="{18EDEA00-D7C3-4B8C-9C56-F0A06097EC09}" presName="thickLine" presStyleLbl="alignNode1" presStyleIdx="0" presStyleCnt="7"/>
      <dgm:spPr/>
    </dgm:pt>
    <dgm:pt modelId="{A50DF76B-ECC8-488E-A67D-858C0764EA13}" type="pres">
      <dgm:prSet presAssocID="{18EDEA00-D7C3-4B8C-9C56-F0A06097EC09}" presName="horz1" presStyleCnt="0"/>
      <dgm:spPr/>
    </dgm:pt>
    <dgm:pt modelId="{76E7679D-7798-4BE0-A46F-384F8D703A79}" type="pres">
      <dgm:prSet presAssocID="{18EDEA00-D7C3-4B8C-9C56-F0A06097EC09}" presName="tx1" presStyleLbl="revTx" presStyleIdx="0" presStyleCnt="7"/>
      <dgm:spPr/>
    </dgm:pt>
    <dgm:pt modelId="{B313B8FF-D5D3-4B81-BA24-50B7E0BEFD17}" type="pres">
      <dgm:prSet presAssocID="{18EDEA00-D7C3-4B8C-9C56-F0A06097EC09}" presName="vert1" presStyleCnt="0"/>
      <dgm:spPr/>
    </dgm:pt>
    <dgm:pt modelId="{8E0016F7-D23E-4D23-90BA-5BFA73270ECA}" type="pres">
      <dgm:prSet presAssocID="{5796A50F-2E05-4191-8D2A-4808F8A7F37A}" presName="thickLine" presStyleLbl="alignNode1" presStyleIdx="1" presStyleCnt="7"/>
      <dgm:spPr/>
    </dgm:pt>
    <dgm:pt modelId="{4D12E2A2-0925-4B32-96AE-A922D282A51C}" type="pres">
      <dgm:prSet presAssocID="{5796A50F-2E05-4191-8D2A-4808F8A7F37A}" presName="horz1" presStyleCnt="0"/>
      <dgm:spPr/>
    </dgm:pt>
    <dgm:pt modelId="{B2BA4BE5-AC1D-4C6F-96FD-AE16AD5E3B9F}" type="pres">
      <dgm:prSet presAssocID="{5796A50F-2E05-4191-8D2A-4808F8A7F37A}" presName="tx1" presStyleLbl="revTx" presStyleIdx="1" presStyleCnt="7"/>
      <dgm:spPr/>
    </dgm:pt>
    <dgm:pt modelId="{5ED2EC5E-8E8D-4FCC-A0B3-CA39F1D63A75}" type="pres">
      <dgm:prSet presAssocID="{5796A50F-2E05-4191-8D2A-4808F8A7F37A}" presName="vert1" presStyleCnt="0"/>
      <dgm:spPr/>
    </dgm:pt>
    <dgm:pt modelId="{4973C5A6-48D4-465D-B045-541577CAAED3}" type="pres">
      <dgm:prSet presAssocID="{3ED995D7-B2E2-447F-B60F-0756009343A0}" presName="thickLine" presStyleLbl="alignNode1" presStyleIdx="2" presStyleCnt="7"/>
      <dgm:spPr/>
    </dgm:pt>
    <dgm:pt modelId="{99984D66-3C47-48F7-8260-B9920DA401D0}" type="pres">
      <dgm:prSet presAssocID="{3ED995D7-B2E2-447F-B60F-0756009343A0}" presName="horz1" presStyleCnt="0"/>
      <dgm:spPr/>
    </dgm:pt>
    <dgm:pt modelId="{5E1CEE61-97CA-4BAD-AE5C-D128888A1762}" type="pres">
      <dgm:prSet presAssocID="{3ED995D7-B2E2-447F-B60F-0756009343A0}" presName="tx1" presStyleLbl="revTx" presStyleIdx="2" presStyleCnt="7"/>
      <dgm:spPr/>
    </dgm:pt>
    <dgm:pt modelId="{C6741D50-340C-40F1-965B-01BEDDD20E27}" type="pres">
      <dgm:prSet presAssocID="{3ED995D7-B2E2-447F-B60F-0756009343A0}" presName="vert1" presStyleCnt="0"/>
      <dgm:spPr/>
    </dgm:pt>
    <dgm:pt modelId="{025C1348-725E-4A0C-9463-1E152D163AC8}" type="pres">
      <dgm:prSet presAssocID="{63BCD629-AC15-4CC8-AE72-F9B20B3A9666}" presName="thickLine" presStyleLbl="alignNode1" presStyleIdx="3" presStyleCnt="7"/>
      <dgm:spPr/>
    </dgm:pt>
    <dgm:pt modelId="{E243A3E9-B246-46CA-94C5-42AF5467DF20}" type="pres">
      <dgm:prSet presAssocID="{63BCD629-AC15-4CC8-AE72-F9B20B3A9666}" presName="horz1" presStyleCnt="0"/>
      <dgm:spPr/>
    </dgm:pt>
    <dgm:pt modelId="{899D22D0-7D48-40F4-8F92-9D301F7FD60D}" type="pres">
      <dgm:prSet presAssocID="{63BCD629-AC15-4CC8-AE72-F9B20B3A9666}" presName="tx1" presStyleLbl="revTx" presStyleIdx="3" presStyleCnt="7"/>
      <dgm:spPr/>
    </dgm:pt>
    <dgm:pt modelId="{DE212D4E-0839-4884-8D30-3C4A885C2083}" type="pres">
      <dgm:prSet presAssocID="{63BCD629-AC15-4CC8-AE72-F9B20B3A9666}" presName="vert1" presStyleCnt="0"/>
      <dgm:spPr/>
    </dgm:pt>
    <dgm:pt modelId="{FBBD2860-6EB0-40BE-8A06-01CA95933654}" type="pres">
      <dgm:prSet presAssocID="{061EFA97-B65E-4D9C-8B27-A184A9ECFF17}" presName="thickLine" presStyleLbl="alignNode1" presStyleIdx="4" presStyleCnt="7"/>
      <dgm:spPr/>
    </dgm:pt>
    <dgm:pt modelId="{B281A784-73FD-4FB1-BA3F-E62B47D10C78}" type="pres">
      <dgm:prSet presAssocID="{061EFA97-B65E-4D9C-8B27-A184A9ECFF17}" presName="horz1" presStyleCnt="0"/>
      <dgm:spPr/>
    </dgm:pt>
    <dgm:pt modelId="{B558F1D4-2819-482D-B9CA-CC4F434CF90D}" type="pres">
      <dgm:prSet presAssocID="{061EFA97-B65E-4D9C-8B27-A184A9ECFF17}" presName="tx1" presStyleLbl="revTx" presStyleIdx="4" presStyleCnt="7"/>
      <dgm:spPr/>
    </dgm:pt>
    <dgm:pt modelId="{75501A86-3DF6-4BA5-85CB-B5C815158AF0}" type="pres">
      <dgm:prSet presAssocID="{061EFA97-B65E-4D9C-8B27-A184A9ECFF17}" presName="vert1" presStyleCnt="0"/>
      <dgm:spPr/>
    </dgm:pt>
    <dgm:pt modelId="{246C5C1E-7413-4D64-BF5C-B85411D26744}" type="pres">
      <dgm:prSet presAssocID="{B61C92AE-1923-46C8-95B5-01B9EDE2A278}" presName="thickLine" presStyleLbl="alignNode1" presStyleIdx="5" presStyleCnt="7"/>
      <dgm:spPr/>
    </dgm:pt>
    <dgm:pt modelId="{3AF86D01-A973-4529-9D20-F5538E0ADE9A}" type="pres">
      <dgm:prSet presAssocID="{B61C92AE-1923-46C8-95B5-01B9EDE2A278}" presName="horz1" presStyleCnt="0"/>
      <dgm:spPr/>
    </dgm:pt>
    <dgm:pt modelId="{B026F51E-F218-456E-9949-345C91E04E28}" type="pres">
      <dgm:prSet presAssocID="{B61C92AE-1923-46C8-95B5-01B9EDE2A278}" presName="tx1" presStyleLbl="revTx" presStyleIdx="5" presStyleCnt="7"/>
      <dgm:spPr/>
    </dgm:pt>
    <dgm:pt modelId="{F2539EA9-A4DB-4AA3-8332-1D9436A7D513}" type="pres">
      <dgm:prSet presAssocID="{B61C92AE-1923-46C8-95B5-01B9EDE2A278}" presName="vert1" presStyleCnt="0"/>
      <dgm:spPr/>
    </dgm:pt>
    <dgm:pt modelId="{77A170D8-E28F-48D2-BB32-7AD793AE36A1}" type="pres">
      <dgm:prSet presAssocID="{9D9E48DD-6C18-4C07-BD4B-D1CADB028837}" presName="thickLine" presStyleLbl="alignNode1" presStyleIdx="6" presStyleCnt="7"/>
      <dgm:spPr/>
    </dgm:pt>
    <dgm:pt modelId="{F8C04D8D-A550-4F25-91FE-13BE5B4A1803}" type="pres">
      <dgm:prSet presAssocID="{9D9E48DD-6C18-4C07-BD4B-D1CADB028837}" presName="horz1" presStyleCnt="0"/>
      <dgm:spPr/>
    </dgm:pt>
    <dgm:pt modelId="{747EA586-9476-4921-834B-3CFA327917FA}" type="pres">
      <dgm:prSet presAssocID="{9D9E48DD-6C18-4C07-BD4B-D1CADB028837}" presName="tx1" presStyleLbl="revTx" presStyleIdx="6" presStyleCnt="7"/>
      <dgm:spPr/>
    </dgm:pt>
    <dgm:pt modelId="{2F6E26D4-9A6E-4583-BB16-AAB24AB80B2D}" type="pres">
      <dgm:prSet presAssocID="{9D9E48DD-6C18-4C07-BD4B-D1CADB028837}" presName="vert1" presStyleCnt="0"/>
      <dgm:spPr/>
    </dgm:pt>
  </dgm:ptLst>
  <dgm:cxnLst>
    <dgm:cxn modelId="{8845F504-7080-4107-83F6-043D9D8B682B}" srcId="{B4184B24-1547-400D-8819-1B801A549D13}" destId="{5796A50F-2E05-4191-8D2A-4808F8A7F37A}" srcOrd="1" destOrd="0" parTransId="{E183DD6F-0D7F-4017-BC1E-9AF6532881E1}" sibTransId="{C9A79D26-0947-4F07-A08D-087FE25926F7}"/>
    <dgm:cxn modelId="{F2AE9511-E843-4E22-8696-0583D2F0A94B}" srcId="{B4184B24-1547-400D-8819-1B801A549D13}" destId="{061EFA97-B65E-4D9C-8B27-A184A9ECFF17}" srcOrd="4" destOrd="0" parTransId="{19B005DB-FE51-44A4-AD07-279BC0AEA9CB}" sibTransId="{A348E188-6C05-425E-9331-467BB5ED68D9}"/>
    <dgm:cxn modelId="{02455518-619D-4C2F-B7BA-E4C443FFE2A8}" type="presOf" srcId="{B4184B24-1547-400D-8819-1B801A549D13}" destId="{1801B93C-9BB9-44E4-9C55-14995A2FE084}" srcOrd="0" destOrd="0" presId="urn:microsoft.com/office/officeart/2008/layout/LinedList"/>
    <dgm:cxn modelId="{4AFDD518-CACE-49BD-96F0-3F027B3AA25A}" type="presOf" srcId="{5796A50F-2E05-4191-8D2A-4808F8A7F37A}" destId="{B2BA4BE5-AC1D-4C6F-96FD-AE16AD5E3B9F}" srcOrd="0" destOrd="0" presId="urn:microsoft.com/office/officeart/2008/layout/LinedList"/>
    <dgm:cxn modelId="{C77B2722-A7D3-410E-BADB-195D1B5A24E7}" type="presOf" srcId="{18EDEA00-D7C3-4B8C-9C56-F0A06097EC09}" destId="{76E7679D-7798-4BE0-A46F-384F8D703A79}" srcOrd="0" destOrd="0" presId="urn:microsoft.com/office/officeart/2008/layout/LinedList"/>
    <dgm:cxn modelId="{E49C9231-BA84-4D11-A9D5-EA4FFC56591D}" srcId="{B4184B24-1547-400D-8819-1B801A549D13}" destId="{3ED995D7-B2E2-447F-B60F-0756009343A0}" srcOrd="2" destOrd="0" parTransId="{57AEDF77-C310-44BE-92F8-348D39519158}" sibTransId="{2E213092-39BB-4504-AFAD-79011419CE44}"/>
    <dgm:cxn modelId="{17C2C142-BEEF-49B8-867F-B158A8021EF3}" type="presOf" srcId="{9D9E48DD-6C18-4C07-BD4B-D1CADB028837}" destId="{747EA586-9476-4921-834B-3CFA327917FA}" srcOrd="0" destOrd="0" presId="urn:microsoft.com/office/officeart/2008/layout/LinedList"/>
    <dgm:cxn modelId="{893F8E4A-740A-4E29-9647-A6C0161ACCA5}" srcId="{B4184B24-1547-400D-8819-1B801A549D13}" destId="{18EDEA00-D7C3-4B8C-9C56-F0A06097EC09}" srcOrd="0" destOrd="0" parTransId="{8300826D-0702-414D-878B-9B5A6C16663F}" sibTransId="{F23C7BE8-E777-4D3A-829E-DFD97F557CD6}"/>
    <dgm:cxn modelId="{0A87D64E-82EF-4B0B-9DCE-C29A99E9112A}" type="presOf" srcId="{061EFA97-B65E-4D9C-8B27-A184A9ECFF17}" destId="{B558F1D4-2819-482D-B9CA-CC4F434CF90D}" srcOrd="0" destOrd="0" presId="urn:microsoft.com/office/officeart/2008/layout/LinedList"/>
    <dgm:cxn modelId="{AB39DC87-7BE9-4391-8CCF-6E190F4A4073}" type="presOf" srcId="{B61C92AE-1923-46C8-95B5-01B9EDE2A278}" destId="{B026F51E-F218-456E-9949-345C91E04E28}" srcOrd="0" destOrd="0" presId="urn:microsoft.com/office/officeart/2008/layout/LinedList"/>
    <dgm:cxn modelId="{FF6710A5-FB99-4CB4-8DB8-C5D1517E324E}" srcId="{B4184B24-1547-400D-8819-1B801A549D13}" destId="{9D9E48DD-6C18-4C07-BD4B-D1CADB028837}" srcOrd="6" destOrd="0" parTransId="{244C4D26-F173-44CA-BE78-8621706DA9C8}" sibTransId="{40A4183D-6ACC-4253-A463-25DCD841D3F1}"/>
    <dgm:cxn modelId="{C17F52D7-FB78-4975-8415-2DB3F0C68F54}" type="presOf" srcId="{63BCD629-AC15-4CC8-AE72-F9B20B3A9666}" destId="{899D22D0-7D48-40F4-8F92-9D301F7FD60D}" srcOrd="0" destOrd="0" presId="urn:microsoft.com/office/officeart/2008/layout/LinedList"/>
    <dgm:cxn modelId="{9CEAB8DD-129D-40C2-8BAA-3575420C568E}" srcId="{B4184B24-1547-400D-8819-1B801A549D13}" destId="{B61C92AE-1923-46C8-95B5-01B9EDE2A278}" srcOrd="5" destOrd="0" parTransId="{1512B316-DC6C-4978-9521-645FAA363432}" sibTransId="{12A0C8D0-936A-4A26-B0E4-29AB9A044D29}"/>
    <dgm:cxn modelId="{9880BEEB-96E3-4F34-A4E8-76AEFACD3E12}" srcId="{B4184B24-1547-400D-8819-1B801A549D13}" destId="{63BCD629-AC15-4CC8-AE72-F9B20B3A9666}" srcOrd="3" destOrd="0" parTransId="{D80C3DAD-2373-4494-8A41-AA0627B0A4A1}" sibTransId="{94FCEE79-0E33-45A6-AF97-5D48A25A5BF6}"/>
    <dgm:cxn modelId="{424A9EFB-5C7F-4EE4-92B6-E7434D11E4F6}" type="presOf" srcId="{3ED995D7-B2E2-447F-B60F-0756009343A0}" destId="{5E1CEE61-97CA-4BAD-AE5C-D128888A1762}" srcOrd="0" destOrd="0" presId="urn:microsoft.com/office/officeart/2008/layout/LinedList"/>
    <dgm:cxn modelId="{2AA58636-8625-4DA3-B5D6-C43A156752D6}" type="presParOf" srcId="{1801B93C-9BB9-44E4-9C55-14995A2FE084}" destId="{8AC188AD-8CC4-4646-8689-1D0C9CA31733}" srcOrd="0" destOrd="0" presId="urn:microsoft.com/office/officeart/2008/layout/LinedList"/>
    <dgm:cxn modelId="{AED58AD8-79C5-49AD-8F30-3722EA0DB3CB}" type="presParOf" srcId="{1801B93C-9BB9-44E4-9C55-14995A2FE084}" destId="{A50DF76B-ECC8-488E-A67D-858C0764EA13}" srcOrd="1" destOrd="0" presId="urn:microsoft.com/office/officeart/2008/layout/LinedList"/>
    <dgm:cxn modelId="{E8D8C8BF-252E-49CC-A4EB-8B13B27EAE81}" type="presParOf" srcId="{A50DF76B-ECC8-488E-A67D-858C0764EA13}" destId="{76E7679D-7798-4BE0-A46F-384F8D703A79}" srcOrd="0" destOrd="0" presId="urn:microsoft.com/office/officeart/2008/layout/LinedList"/>
    <dgm:cxn modelId="{7ADF74A6-2D73-4FBC-B7E5-79A73C76D288}" type="presParOf" srcId="{A50DF76B-ECC8-488E-A67D-858C0764EA13}" destId="{B313B8FF-D5D3-4B81-BA24-50B7E0BEFD17}" srcOrd="1" destOrd="0" presId="urn:microsoft.com/office/officeart/2008/layout/LinedList"/>
    <dgm:cxn modelId="{8B8F7EBC-001B-46FB-8028-A17A20D83638}" type="presParOf" srcId="{1801B93C-9BB9-44E4-9C55-14995A2FE084}" destId="{8E0016F7-D23E-4D23-90BA-5BFA73270ECA}" srcOrd="2" destOrd="0" presId="urn:microsoft.com/office/officeart/2008/layout/LinedList"/>
    <dgm:cxn modelId="{BB8FD004-0125-4CEF-8E16-F771AA9D185B}" type="presParOf" srcId="{1801B93C-9BB9-44E4-9C55-14995A2FE084}" destId="{4D12E2A2-0925-4B32-96AE-A922D282A51C}" srcOrd="3" destOrd="0" presId="urn:microsoft.com/office/officeart/2008/layout/LinedList"/>
    <dgm:cxn modelId="{BD332252-C86C-467D-81DA-AA989080E35C}" type="presParOf" srcId="{4D12E2A2-0925-4B32-96AE-A922D282A51C}" destId="{B2BA4BE5-AC1D-4C6F-96FD-AE16AD5E3B9F}" srcOrd="0" destOrd="0" presId="urn:microsoft.com/office/officeart/2008/layout/LinedList"/>
    <dgm:cxn modelId="{585D789C-7ED4-48DD-8108-9B1BF2E8392F}" type="presParOf" srcId="{4D12E2A2-0925-4B32-96AE-A922D282A51C}" destId="{5ED2EC5E-8E8D-4FCC-A0B3-CA39F1D63A75}" srcOrd="1" destOrd="0" presId="urn:microsoft.com/office/officeart/2008/layout/LinedList"/>
    <dgm:cxn modelId="{38FE4155-90DE-4B88-B54F-349F44268107}" type="presParOf" srcId="{1801B93C-9BB9-44E4-9C55-14995A2FE084}" destId="{4973C5A6-48D4-465D-B045-541577CAAED3}" srcOrd="4" destOrd="0" presId="urn:microsoft.com/office/officeart/2008/layout/LinedList"/>
    <dgm:cxn modelId="{EB3D434E-EB26-4A12-B854-D2DF364C08DB}" type="presParOf" srcId="{1801B93C-9BB9-44E4-9C55-14995A2FE084}" destId="{99984D66-3C47-48F7-8260-B9920DA401D0}" srcOrd="5" destOrd="0" presId="urn:microsoft.com/office/officeart/2008/layout/LinedList"/>
    <dgm:cxn modelId="{107EEE55-BA61-4573-8489-42025FF1829C}" type="presParOf" srcId="{99984D66-3C47-48F7-8260-B9920DA401D0}" destId="{5E1CEE61-97CA-4BAD-AE5C-D128888A1762}" srcOrd="0" destOrd="0" presId="urn:microsoft.com/office/officeart/2008/layout/LinedList"/>
    <dgm:cxn modelId="{59265CE1-4F32-4EB2-B411-A1A433119863}" type="presParOf" srcId="{99984D66-3C47-48F7-8260-B9920DA401D0}" destId="{C6741D50-340C-40F1-965B-01BEDDD20E27}" srcOrd="1" destOrd="0" presId="urn:microsoft.com/office/officeart/2008/layout/LinedList"/>
    <dgm:cxn modelId="{9D85E0F3-8F27-49A6-9BC3-D18FA2330868}" type="presParOf" srcId="{1801B93C-9BB9-44E4-9C55-14995A2FE084}" destId="{025C1348-725E-4A0C-9463-1E152D163AC8}" srcOrd="6" destOrd="0" presId="urn:microsoft.com/office/officeart/2008/layout/LinedList"/>
    <dgm:cxn modelId="{8E0F6836-FEF2-4B47-B69B-C6310E0884CF}" type="presParOf" srcId="{1801B93C-9BB9-44E4-9C55-14995A2FE084}" destId="{E243A3E9-B246-46CA-94C5-42AF5467DF20}" srcOrd="7" destOrd="0" presId="urn:microsoft.com/office/officeart/2008/layout/LinedList"/>
    <dgm:cxn modelId="{BC6197B1-BC00-4235-BC6D-1158BAB5F8C9}" type="presParOf" srcId="{E243A3E9-B246-46CA-94C5-42AF5467DF20}" destId="{899D22D0-7D48-40F4-8F92-9D301F7FD60D}" srcOrd="0" destOrd="0" presId="urn:microsoft.com/office/officeart/2008/layout/LinedList"/>
    <dgm:cxn modelId="{A2FA3486-A96A-42A9-A9FC-F3EC642086D1}" type="presParOf" srcId="{E243A3E9-B246-46CA-94C5-42AF5467DF20}" destId="{DE212D4E-0839-4884-8D30-3C4A885C2083}" srcOrd="1" destOrd="0" presId="urn:microsoft.com/office/officeart/2008/layout/LinedList"/>
    <dgm:cxn modelId="{A7002139-914E-4CEE-8DBA-A149A43CFF2D}" type="presParOf" srcId="{1801B93C-9BB9-44E4-9C55-14995A2FE084}" destId="{FBBD2860-6EB0-40BE-8A06-01CA95933654}" srcOrd="8" destOrd="0" presId="urn:microsoft.com/office/officeart/2008/layout/LinedList"/>
    <dgm:cxn modelId="{EF0A5105-C7CC-455C-A0C6-DE767C4BB8CA}" type="presParOf" srcId="{1801B93C-9BB9-44E4-9C55-14995A2FE084}" destId="{B281A784-73FD-4FB1-BA3F-E62B47D10C78}" srcOrd="9" destOrd="0" presId="urn:microsoft.com/office/officeart/2008/layout/LinedList"/>
    <dgm:cxn modelId="{3E4FCAAE-88E9-4BB4-A667-EB72CA556C8A}" type="presParOf" srcId="{B281A784-73FD-4FB1-BA3F-E62B47D10C78}" destId="{B558F1D4-2819-482D-B9CA-CC4F434CF90D}" srcOrd="0" destOrd="0" presId="urn:microsoft.com/office/officeart/2008/layout/LinedList"/>
    <dgm:cxn modelId="{1188FD9B-6F6C-4475-8F5F-BD7DE733E59F}" type="presParOf" srcId="{B281A784-73FD-4FB1-BA3F-E62B47D10C78}" destId="{75501A86-3DF6-4BA5-85CB-B5C815158AF0}" srcOrd="1" destOrd="0" presId="urn:microsoft.com/office/officeart/2008/layout/LinedList"/>
    <dgm:cxn modelId="{A76EE6D3-0A22-4339-961F-EC93019500D7}" type="presParOf" srcId="{1801B93C-9BB9-44E4-9C55-14995A2FE084}" destId="{246C5C1E-7413-4D64-BF5C-B85411D26744}" srcOrd="10" destOrd="0" presId="urn:microsoft.com/office/officeart/2008/layout/LinedList"/>
    <dgm:cxn modelId="{AEDC7679-B78A-4636-BDAE-4AE2293C8082}" type="presParOf" srcId="{1801B93C-9BB9-44E4-9C55-14995A2FE084}" destId="{3AF86D01-A973-4529-9D20-F5538E0ADE9A}" srcOrd="11" destOrd="0" presId="urn:microsoft.com/office/officeart/2008/layout/LinedList"/>
    <dgm:cxn modelId="{02D7DD54-D4DF-4F61-A595-453F6AF1221F}" type="presParOf" srcId="{3AF86D01-A973-4529-9D20-F5538E0ADE9A}" destId="{B026F51E-F218-456E-9949-345C91E04E28}" srcOrd="0" destOrd="0" presId="urn:microsoft.com/office/officeart/2008/layout/LinedList"/>
    <dgm:cxn modelId="{1373DF50-66AC-4143-9E12-46320F18800A}" type="presParOf" srcId="{3AF86D01-A973-4529-9D20-F5538E0ADE9A}" destId="{F2539EA9-A4DB-4AA3-8332-1D9436A7D513}" srcOrd="1" destOrd="0" presId="urn:microsoft.com/office/officeart/2008/layout/LinedList"/>
    <dgm:cxn modelId="{FF195CE5-2B68-4438-A20C-CE2AB9E3F45C}" type="presParOf" srcId="{1801B93C-9BB9-44E4-9C55-14995A2FE084}" destId="{77A170D8-E28F-48D2-BB32-7AD793AE36A1}" srcOrd="12" destOrd="0" presId="urn:microsoft.com/office/officeart/2008/layout/LinedList"/>
    <dgm:cxn modelId="{0396E8F7-F708-42D1-BFDD-E7FE5B3FD8D0}" type="presParOf" srcId="{1801B93C-9BB9-44E4-9C55-14995A2FE084}" destId="{F8C04D8D-A550-4F25-91FE-13BE5B4A1803}" srcOrd="13" destOrd="0" presId="urn:microsoft.com/office/officeart/2008/layout/LinedList"/>
    <dgm:cxn modelId="{BC25F57D-23F7-4E75-B713-DE3F28E4D158}" type="presParOf" srcId="{F8C04D8D-A550-4F25-91FE-13BE5B4A1803}" destId="{747EA586-9476-4921-834B-3CFA327917FA}" srcOrd="0" destOrd="0" presId="urn:microsoft.com/office/officeart/2008/layout/LinedList"/>
    <dgm:cxn modelId="{281FAA09-ACC4-4F6F-A0B8-4386D732BC78}" type="presParOf" srcId="{F8C04D8D-A550-4F25-91FE-13BE5B4A1803}" destId="{2F6E26D4-9A6E-4583-BB16-AAB24AB80B2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B4CC9B-AC12-4049-A9B0-4062983CAF9E}"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95EB2E29-3CD8-4281-B81D-DB389326549C}">
      <dgm:prSet/>
      <dgm:spPr/>
      <dgm:t>
        <a:bodyPr/>
        <a:lstStyle/>
        <a:p>
          <a:r>
            <a:rPr lang="en-US"/>
            <a:t>Dr Bruce Tuckman published his 'Forming, Storming, Norming, Performing' model in 1965. He later added a fifth stage, Adjourning, in the 1970s. (Tuckman: Forming, Storming, Norming, Performing model, 2022)</a:t>
          </a:r>
        </a:p>
      </dgm:t>
    </dgm:pt>
    <dgm:pt modelId="{233CB960-00FC-46CA-AF00-E6A6F12897CD}" type="parTrans" cxnId="{E5724A62-35BA-40F8-8017-DDCDEAAF2C77}">
      <dgm:prSet/>
      <dgm:spPr/>
      <dgm:t>
        <a:bodyPr/>
        <a:lstStyle/>
        <a:p>
          <a:endParaRPr lang="en-US"/>
        </a:p>
      </dgm:t>
    </dgm:pt>
    <dgm:pt modelId="{9CB53438-4092-4F92-865E-481E24986D93}" type="sibTrans" cxnId="{E5724A62-35BA-40F8-8017-DDCDEAAF2C77}">
      <dgm:prSet/>
      <dgm:spPr/>
      <dgm:t>
        <a:bodyPr/>
        <a:lstStyle/>
        <a:p>
          <a:endParaRPr lang="en-US"/>
        </a:p>
      </dgm:t>
    </dgm:pt>
    <dgm:pt modelId="{6EBCAE4F-4515-45B8-989B-AFB922B703BF}">
      <dgm:prSet/>
      <dgm:spPr/>
      <dgm:t>
        <a:bodyPr/>
        <a:lstStyle/>
        <a:p>
          <a:r>
            <a:rPr lang="en-US"/>
            <a:t>This model is a great explanation of team development and team behavior.</a:t>
          </a:r>
        </a:p>
      </dgm:t>
    </dgm:pt>
    <dgm:pt modelId="{DCB72F31-D09F-4D33-804E-EF25AC22B712}" type="parTrans" cxnId="{3DE2E5C9-238E-4937-B88A-CAD067DCAED2}">
      <dgm:prSet/>
      <dgm:spPr/>
      <dgm:t>
        <a:bodyPr/>
        <a:lstStyle/>
        <a:p>
          <a:endParaRPr lang="en-US"/>
        </a:p>
      </dgm:t>
    </dgm:pt>
    <dgm:pt modelId="{DF882E21-8669-4DEB-B98A-559036269DEB}" type="sibTrans" cxnId="{3DE2E5C9-238E-4937-B88A-CAD067DCAED2}">
      <dgm:prSet/>
      <dgm:spPr/>
      <dgm:t>
        <a:bodyPr/>
        <a:lstStyle/>
        <a:p>
          <a:endParaRPr lang="en-US"/>
        </a:p>
      </dgm:t>
    </dgm:pt>
    <dgm:pt modelId="{E6C1028F-66D1-42B8-BD6E-11D32BA3FA1D}">
      <dgm:prSet/>
      <dgm:spPr/>
      <dgm:t>
        <a:bodyPr/>
        <a:lstStyle/>
        <a:p>
          <a:r>
            <a:rPr lang="en-US"/>
            <a:t>Forming is the first stage of this model. This would be where the leader guides and directs the team. The team members find out each others' skills and backgrounds, and then what role they will play. This would also be the point rules are set out. </a:t>
          </a:r>
        </a:p>
      </dgm:t>
    </dgm:pt>
    <dgm:pt modelId="{B0D790D3-5280-4D21-B332-86EC7136CBB9}" type="parTrans" cxnId="{26DE4CC7-1FF1-4B2C-94ED-BDAB11E5CF2E}">
      <dgm:prSet/>
      <dgm:spPr/>
      <dgm:t>
        <a:bodyPr/>
        <a:lstStyle/>
        <a:p>
          <a:endParaRPr lang="en-US"/>
        </a:p>
      </dgm:t>
    </dgm:pt>
    <dgm:pt modelId="{AA48EC47-731F-4593-9C6F-8642CF09A92D}" type="sibTrans" cxnId="{26DE4CC7-1FF1-4B2C-94ED-BDAB11E5CF2E}">
      <dgm:prSet/>
      <dgm:spPr/>
      <dgm:t>
        <a:bodyPr/>
        <a:lstStyle/>
        <a:p>
          <a:endParaRPr lang="en-US"/>
        </a:p>
      </dgm:t>
    </dgm:pt>
    <dgm:pt modelId="{7E7522A3-3CF0-4C1C-9F50-95D3A967E743}">
      <dgm:prSet/>
      <dgm:spPr/>
      <dgm:t>
        <a:bodyPr/>
        <a:lstStyle/>
        <a:p>
          <a:r>
            <a:rPr lang="en-US"/>
            <a:t>Storming would be the stage where initial conflict may take place. It is where ideas are made and spoken about. A good leader at this stage is vital.</a:t>
          </a:r>
        </a:p>
      </dgm:t>
    </dgm:pt>
    <dgm:pt modelId="{B06C743E-F840-4BF1-8612-A06B0B1EC50D}" type="parTrans" cxnId="{4FD9E330-F31B-42D8-A0AD-479F0E59DF95}">
      <dgm:prSet/>
      <dgm:spPr/>
      <dgm:t>
        <a:bodyPr/>
        <a:lstStyle/>
        <a:p>
          <a:endParaRPr lang="en-US"/>
        </a:p>
      </dgm:t>
    </dgm:pt>
    <dgm:pt modelId="{5D2DC0D9-2491-4B35-9C76-F604EA7A53E4}" type="sibTrans" cxnId="{4FD9E330-F31B-42D8-A0AD-479F0E59DF95}">
      <dgm:prSet/>
      <dgm:spPr/>
      <dgm:t>
        <a:bodyPr/>
        <a:lstStyle/>
        <a:p>
          <a:endParaRPr lang="en-US"/>
        </a:p>
      </dgm:t>
    </dgm:pt>
    <dgm:pt modelId="{A0DE2249-310A-4001-B524-948DD4CFD891}">
      <dgm:prSet/>
      <dgm:spPr/>
      <dgm:t>
        <a:bodyPr/>
        <a:lstStyle/>
        <a:p>
          <a:r>
            <a:rPr lang="en-US"/>
            <a:t>Norming is the stage that each member has a role and knows what they are doing. This should be the stage where the team is most at peace. </a:t>
          </a:r>
        </a:p>
      </dgm:t>
    </dgm:pt>
    <dgm:pt modelId="{00C1FF00-C75E-42FB-B792-31A2F7299EFA}" type="parTrans" cxnId="{3C409085-772D-4293-876F-5E48E19455DE}">
      <dgm:prSet/>
      <dgm:spPr/>
      <dgm:t>
        <a:bodyPr/>
        <a:lstStyle/>
        <a:p>
          <a:endParaRPr lang="en-US"/>
        </a:p>
      </dgm:t>
    </dgm:pt>
    <dgm:pt modelId="{ACB5A0B2-A97F-4DA5-9696-8DC2BB7CFC02}" type="sibTrans" cxnId="{3C409085-772D-4293-876F-5E48E19455DE}">
      <dgm:prSet/>
      <dgm:spPr/>
      <dgm:t>
        <a:bodyPr/>
        <a:lstStyle/>
        <a:p>
          <a:endParaRPr lang="en-US"/>
        </a:p>
      </dgm:t>
    </dgm:pt>
    <dgm:pt modelId="{3D6D693E-612C-4209-AF8D-F54FF7C167D4}">
      <dgm:prSet/>
      <dgm:spPr/>
      <dgm:t>
        <a:bodyPr/>
        <a:lstStyle/>
        <a:p>
          <a:r>
            <a:rPr lang="en-US"/>
            <a:t>It is at the performing stage that each member is confident in how they work. Morale should be high here and team members should be motivated.</a:t>
          </a:r>
        </a:p>
      </dgm:t>
    </dgm:pt>
    <dgm:pt modelId="{86C08EA0-1DAD-4DCA-B125-E167A5B0A9F0}" type="parTrans" cxnId="{245C73BC-9ED5-447E-9461-1344D440D0CF}">
      <dgm:prSet/>
      <dgm:spPr/>
      <dgm:t>
        <a:bodyPr/>
        <a:lstStyle/>
        <a:p>
          <a:endParaRPr lang="en-US"/>
        </a:p>
      </dgm:t>
    </dgm:pt>
    <dgm:pt modelId="{0A956E11-0F7D-4B41-89C7-BB2E9AB6F29B}" type="sibTrans" cxnId="{245C73BC-9ED5-447E-9461-1344D440D0CF}">
      <dgm:prSet/>
      <dgm:spPr/>
      <dgm:t>
        <a:bodyPr/>
        <a:lstStyle/>
        <a:p>
          <a:endParaRPr lang="en-US"/>
        </a:p>
      </dgm:t>
    </dgm:pt>
    <dgm:pt modelId="{848C1131-613B-4238-8342-A3DA045FACD3}">
      <dgm:prSet/>
      <dgm:spPr/>
      <dgm:t>
        <a:bodyPr/>
        <a:lstStyle/>
        <a:p>
          <a:r>
            <a:rPr lang="en-US"/>
            <a:t>It was only in 1977 that Tuckman added the fifth and final stage, Adjourning. (Tuckman's Theory: Five Stages of Team Development, 2022). This is the final stage where the task is complete, and the team can reflect.</a:t>
          </a:r>
        </a:p>
      </dgm:t>
    </dgm:pt>
    <dgm:pt modelId="{EE57606A-3B94-4967-9845-9ADBFCAF68C1}" type="parTrans" cxnId="{66EBAE9F-66BC-4E8B-A09E-4B0D6D3AC3CE}">
      <dgm:prSet/>
      <dgm:spPr/>
      <dgm:t>
        <a:bodyPr/>
        <a:lstStyle/>
        <a:p>
          <a:endParaRPr lang="en-US"/>
        </a:p>
      </dgm:t>
    </dgm:pt>
    <dgm:pt modelId="{7A15A4DF-74FF-4E12-BFCB-C92DE8B8B235}" type="sibTrans" cxnId="{66EBAE9F-66BC-4E8B-A09E-4B0D6D3AC3CE}">
      <dgm:prSet/>
      <dgm:spPr/>
      <dgm:t>
        <a:bodyPr/>
        <a:lstStyle/>
        <a:p>
          <a:endParaRPr lang="en-US"/>
        </a:p>
      </dgm:t>
    </dgm:pt>
    <dgm:pt modelId="{42DDCDC4-7B6C-491A-B38C-E545AC4C8AE8}" type="pres">
      <dgm:prSet presAssocID="{93B4CC9B-AC12-4049-A9B0-4062983CAF9E}" presName="diagram" presStyleCnt="0">
        <dgm:presLayoutVars>
          <dgm:dir/>
          <dgm:resizeHandles val="exact"/>
        </dgm:presLayoutVars>
      </dgm:prSet>
      <dgm:spPr/>
    </dgm:pt>
    <dgm:pt modelId="{AFF918DE-62BA-4426-89F5-86D936318BDD}" type="pres">
      <dgm:prSet presAssocID="{95EB2E29-3CD8-4281-B81D-DB389326549C}" presName="node" presStyleLbl="node1" presStyleIdx="0" presStyleCnt="7">
        <dgm:presLayoutVars>
          <dgm:bulletEnabled val="1"/>
        </dgm:presLayoutVars>
      </dgm:prSet>
      <dgm:spPr/>
    </dgm:pt>
    <dgm:pt modelId="{5207E0B6-31AE-4BA5-9BE6-F5C14849ADC8}" type="pres">
      <dgm:prSet presAssocID="{9CB53438-4092-4F92-865E-481E24986D93}" presName="sibTrans" presStyleCnt="0"/>
      <dgm:spPr/>
    </dgm:pt>
    <dgm:pt modelId="{42FD40F5-4F3D-4BFD-B894-22868E74C8D6}" type="pres">
      <dgm:prSet presAssocID="{6EBCAE4F-4515-45B8-989B-AFB922B703BF}" presName="node" presStyleLbl="node1" presStyleIdx="1" presStyleCnt="7">
        <dgm:presLayoutVars>
          <dgm:bulletEnabled val="1"/>
        </dgm:presLayoutVars>
      </dgm:prSet>
      <dgm:spPr/>
    </dgm:pt>
    <dgm:pt modelId="{1B0941DA-416E-4BA3-9064-9F8C955D2796}" type="pres">
      <dgm:prSet presAssocID="{DF882E21-8669-4DEB-B98A-559036269DEB}" presName="sibTrans" presStyleCnt="0"/>
      <dgm:spPr/>
    </dgm:pt>
    <dgm:pt modelId="{E28DBD9F-07CA-40BF-9B9B-F225DC7F8D4F}" type="pres">
      <dgm:prSet presAssocID="{E6C1028F-66D1-42B8-BD6E-11D32BA3FA1D}" presName="node" presStyleLbl="node1" presStyleIdx="2" presStyleCnt="7">
        <dgm:presLayoutVars>
          <dgm:bulletEnabled val="1"/>
        </dgm:presLayoutVars>
      </dgm:prSet>
      <dgm:spPr/>
    </dgm:pt>
    <dgm:pt modelId="{33614291-D66A-4E1A-9BC9-811FC02F4E47}" type="pres">
      <dgm:prSet presAssocID="{AA48EC47-731F-4593-9C6F-8642CF09A92D}" presName="sibTrans" presStyleCnt="0"/>
      <dgm:spPr/>
    </dgm:pt>
    <dgm:pt modelId="{A71C624D-2451-4004-B3A9-82E0368C2723}" type="pres">
      <dgm:prSet presAssocID="{7E7522A3-3CF0-4C1C-9F50-95D3A967E743}" presName="node" presStyleLbl="node1" presStyleIdx="3" presStyleCnt="7">
        <dgm:presLayoutVars>
          <dgm:bulletEnabled val="1"/>
        </dgm:presLayoutVars>
      </dgm:prSet>
      <dgm:spPr/>
    </dgm:pt>
    <dgm:pt modelId="{E8921BDA-8B53-4D63-9BE2-6461627161ED}" type="pres">
      <dgm:prSet presAssocID="{5D2DC0D9-2491-4B35-9C76-F604EA7A53E4}" presName="sibTrans" presStyleCnt="0"/>
      <dgm:spPr/>
    </dgm:pt>
    <dgm:pt modelId="{92FAF00B-2FCA-4AE9-B8FA-22BE45E852D5}" type="pres">
      <dgm:prSet presAssocID="{A0DE2249-310A-4001-B524-948DD4CFD891}" presName="node" presStyleLbl="node1" presStyleIdx="4" presStyleCnt="7">
        <dgm:presLayoutVars>
          <dgm:bulletEnabled val="1"/>
        </dgm:presLayoutVars>
      </dgm:prSet>
      <dgm:spPr/>
    </dgm:pt>
    <dgm:pt modelId="{559C6620-147F-441F-A33C-94736EE1173D}" type="pres">
      <dgm:prSet presAssocID="{ACB5A0B2-A97F-4DA5-9696-8DC2BB7CFC02}" presName="sibTrans" presStyleCnt="0"/>
      <dgm:spPr/>
    </dgm:pt>
    <dgm:pt modelId="{D2245EBA-C6D8-4716-BD0B-9142314D477B}" type="pres">
      <dgm:prSet presAssocID="{3D6D693E-612C-4209-AF8D-F54FF7C167D4}" presName="node" presStyleLbl="node1" presStyleIdx="5" presStyleCnt="7">
        <dgm:presLayoutVars>
          <dgm:bulletEnabled val="1"/>
        </dgm:presLayoutVars>
      </dgm:prSet>
      <dgm:spPr/>
    </dgm:pt>
    <dgm:pt modelId="{C34E3D47-768A-4FDB-B5F7-4DD959E624AD}" type="pres">
      <dgm:prSet presAssocID="{0A956E11-0F7D-4B41-89C7-BB2E9AB6F29B}" presName="sibTrans" presStyleCnt="0"/>
      <dgm:spPr/>
    </dgm:pt>
    <dgm:pt modelId="{3DD54737-0AAC-45C1-9A91-0B70909005CB}" type="pres">
      <dgm:prSet presAssocID="{848C1131-613B-4238-8342-A3DA045FACD3}" presName="node" presStyleLbl="node1" presStyleIdx="6" presStyleCnt="7">
        <dgm:presLayoutVars>
          <dgm:bulletEnabled val="1"/>
        </dgm:presLayoutVars>
      </dgm:prSet>
      <dgm:spPr/>
    </dgm:pt>
  </dgm:ptLst>
  <dgm:cxnLst>
    <dgm:cxn modelId="{9399921B-832D-4694-830A-F5133A80AA74}" type="presOf" srcId="{3D6D693E-612C-4209-AF8D-F54FF7C167D4}" destId="{D2245EBA-C6D8-4716-BD0B-9142314D477B}" srcOrd="0" destOrd="0" presId="urn:microsoft.com/office/officeart/2005/8/layout/default"/>
    <dgm:cxn modelId="{4FD9E330-F31B-42D8-A0AD-479F0E59DF95}" srcId="{93B4CC9B-AC12-4049-A9B0-4062983CAF9E}" destId="{7E7522A3-3CF0-4C1C-9F50-95D3A967E743}" srcOrd="3" destOrd="0" parTransId="{B06C743E-F840-4BF1-8612-A06B0B1EC50D}" sibTransId="{5D2DC0D9-2491-4B35-9C76-F604EA7A53E4}"/>
    <dgm:cxn modelId="{698E0733-47B8-4A9C-B4D2-9C4AB38EDC46}" type="presOf" srcId="{848C1131-613B-4238-8342-A3DA045FACD3}" destId="{3DD54737-0AAC-45C1-9A91-0B70909005CB}" srcOrd="0" destOrd="0" presId="urn:microsoft.com/office/officeart/2005/8/layout/default"/>
    <dgm:cxn modelId="{E5724A62-35BA-40F8-8017-DDCDEAAF2C77}" srcId="{93B4CC9B-AC12-4049-A9B0-4062983CAF9E}" destId="{95EB2E29-3CD8-4281-B81D-DB389326549C}" srcOrd="0" destOrd="0" parTransId="{233CB960-00FC-46CA-AF00-E6A6F12897CD}" sibTransId="{9CB53438-4092-4F92-865E-481E24986D93}"/>
    <dgm:cxn modelId="{907F6744-2C48-4A24-A4C0-6FA0D7B3350D}" type="presOf" srcId="{6EBCAE4F-4515-45B8-989B-AFB922B703BF}" destId="{42FD40F5-4F3D-4BFD-B894-22868E74C8D6}" srcOrd="0" destOrd="0" presId="urn:microsoft.com/office/officeart/2005/8/layout/default"/>
    <dgm:cxn modelId="{D7D87767-2BAB-4CA4-98EA-109925CE92E2}" type="presOf" srcId="{A0DE2249-310A-4001-B524-948DD4CFD891}" destId="{92FAF00B-2FCA-4AE9-B8FA-22BE45E852D5}" srcOrd="0" destOrd="0" presId="urn:microsoft.com/office/officeart/2005/8/layout/default"/>
    <dgm:cxn modelId="{3C409085-772D-4293-876F-5E48E19455DE}" srcId="{93B4CC9B-AC12-4049-A9B0-4062983CAF9E}" destId="{A0DE2249-310A-4001-B524-948DD4CFD891}" srcOrd="4" destOrd="0" parTransId="{00C1FF00-C75E-42FB-B792-31A2F7299EFA}" sibTransId="{ACB5A0B2-A97F-4DA5-9696-8DC2BB7CFC02}"/>
    <dgm:cxn modelId="{BAED5E94-AF55-48DC-A64C-B9A6E643CE65}" type="presOf" srcId="{7E7522A3-3CF0-4C1C-9F50-95D3A967E743}" destId="{A71C624D-2451-4004-B3A9-82E0368C2723}" srcOrd="0" destOrd="0" presId="urn:microsoft.com/office/officeart/2005/8/layout/default"/>
    <dgm:cxn modelId="{66EBAE9F-66BC-4E8B-A09E-4B0D6D3AC3CE}" srcId="{93B4CC9B-AC12-4049-A9B0-4062983CAF9E}" destId="{848C1131-613B-4238-8342-A3DA045FACD3}" srcOrd="6" destOrd="0" parTransId="{EE57606A-3B94-4967-9845-9ADBFCAF68C1}" sibTransId="{7A15A4DF-74FF-4E12-BFCB-C92DE8B8B235}"/>
    <dgm:cxn modelId="{37B579AF-8F44-4B6E-8E6F-B835E52873DF}" type="presOf" srcId="{95EB2E29-3CD8-4281-B81D-DB389326549C}" destId="{AFF918DE-62BA-4426-89F5-86D936318BDD}" srcOrd="0" destOrd="0" presId="urn:microsoft.com/office/officeart/2005/8/layout/default"/>
    <dgm:cxn modelId="{245C73BC-9ED5-447E-9461-1344D440D0CF}" srcId="{93B4CC9B-AC12-4049-A9B0-4062983CAF9E}" destId="{3D6D693E-612C-4209-AF8D-F54FF7C167D4}" srcOrd="5" destOrd="0" parTransId="{86C08EA0-1DAD-4DCA-B125-E167A5B0A9F0}" sibTransId="{0A956E11-0F7D-4B41-89C7-BB2E9AB6F29B}"/>
    <dgm:cxn modelId="{26DE4CC7-1FF1-4B2C-94ED-BDAB11E5CF2E}" srcId="{93B4CC9B-AC12-4049-A9B0-4062983CAF9E}" destId="{E6C1028F-66D1-42B8-BD6E-11D32BA3FA1D}" srcOrd="2" destOrd="0" parTransId="{B0D790D3-5280-4D21-B332-86EC7136CBB9}" sibTransId="{AA48EC47-731F-4593-9C6F-8642CF09A92D}"/>
    <dgm:cxn modelId="{3DE2E5C9-238E-4937-B88A-CAD067DCAED2}" srcId="{93B4CC9B-AC12-4049-A9B0-4062983CAF9E}" destId="{6EBCAE4F-4515-45B8-989B-AFB922B703BF}" srcOrd="1" destOrd="0" parTransId="{DCB72F31-D09F-4D33-804E-EF25AC22B712}" sibTransId="{DF882E21-8669-4DEB-B98A-559036269DEB}"/>
    <dgm:cxn modelId="{97B56AD8-FC35-4072-B2A3-56E35CC46DB9}" type="presOf" srcId="{E6C1028F-66D1-42B8-BD6E-11D32BA3FA1D}" destId="{E28DBD9F-07CA-40BF-9B9B-F225DC7F8D4F}" srcOrd="0" destOrd="0" presId="urn:microsoft.com/office/officeart/2005/8/layout/default"/>
    <dgm:cxn modelId="{610968E4-203E-4CBF-9E39-061F5D666AB7}" type="presOf" srcId="{93B4CC9B-AC12-4049-A9B0-4062983CAF9E}" destId="{42DDCDC4-7B6C-491A-B38C-E545AC4C8AE8}" srcOrd="0" destOrd="0" presId="urn:microsoft.com/office/officeart/2005/8/layout/default"/>
    <dgm:cxn modelId="{BFC36375-730F-4FA1-8A8C-53B5620C5CAF}" type="presParOf" srcId="{42DDCDC4-7B6C-491A-B38C-E545AC4C8AE8}" destId="{AFF918DE-62BA-4426-89F5-86D936318BDD}" srcOrd="0" destOrd="0" presId="urn:microsoft.com/office/officeart/2005/8/layout/default"/>
    <dgm:cxn modelId="{0E46DAF2-8169-47C2-9602-DBDBD5E7459A}" type="presParOf" srcId="{42DDCDC4-7B6C-491A-B38C-E545AC4C8AE8}" destId="{5207E0B6-31AE-4BA5-9BE6-F5C14849ADC8}" srcOrd="1" destOrd="0" presId="urn:microsoft.com/office/officeart/2005/8/layout/default"/>
    <dgm:cxn modelId="{92B39E7F-8515-4365-87BD-037924CE05F2}" type="presParOf" srcId="{42DDCDC4-7B6C-491A-B38C-E545AC4C8AE8}" destId="{42FD40F5-4F3D-4BFD-B894-22868E74C8D6}" srcOrd="2" destOrd="0" presId="urn:microsoft.com/office/officeart/2005/8/layout/default"/>
    <dgm:cxn modelId="{0A057704-3765-4D21-9E55-B0B6F4FC9784}" type="presParOf" srcId="{42DDCDC4-7B6C-491A-B38C-E545AC4C8AE8}" destId="{1B0941DA-416E-4BA3-9064-9F8C955D2796}" srcOrd="3" destOrd="0" presId="urn:microsoft.com/office/officeart/2005/8/layout/default"/>
    <dgm:cxn modelId="{25DAFC47-808E-475F-A263-542D552F0818}" type="presParOf" srcId="{42DDCDC4-7B6C-491A-B38C-E545AC4C8AE8}" destId="{E28DBD9F-07CA-40BF-9B9B-F225DC7F8D4F}" srcOrd="4" destOrd="0" presId="urn:microsoft.com/office/officeart/2005/8/layout/default"/>
    <dgm:cxn modelId="{0C92C69A-9BAC-4F73-8BD5-E1DCFF4BCA51}" type="presParOf" srcId="{42DDCDC4-7B6C-491A-B38C-E545AC4C8AE8}" destId="{33614291-D66A-4E1A-9BC9-811FC02F4E47}" srcOrd="5" destOrd="0" presId="urn:microsoft.com/office/officeart/2005/8/layout/default"/>
    <dgm:cxn modelId="{D1D88EB0-4BEF-45CB-A8BD-304D2A8027B7}" type="presParOf" srcId="{42DDCDC4-7B6C-491A-B38C-E545AC4C8AE8}" destId="{A71C624D-2451-4004-B3A9-82E0368C2723}" srcOrd="6" destOrd="0" presId="urn:microsoft.com/office/officeart/2005/8/layout/default"/>
    <dgm:cxn modelId="{F06A175D-F7A8-4666-8486-120006BEA351}" type="presParOf" srcId="{42DDCDC4-7B6C-491A-B38C-E545AC4C8AE8}" destId="{E8921BDA-8B53-4D63-9BE2-6461627161ED}" srcOrd="7" destOrd="0" presId="urn:microsoft.com/office/officeart/2005/8/layout/default"/>
    <dgm:cxn modelId="{EB3EE296-6433-4F3C-BAE3-780DF64E26A5}" type="presParOf" srcId="{42DDCDC4-7B6C-491A-B38C-E545AC4C8AE8}" destId="{92FAF00B-2FCA-4AE9-B8FA-22BE45E852D5}" srcOrd="8" destOrd="0" presId="urn:microsoft.com/office/officeart/2005/8/layout/default"/>
    <dgm:cxn modelId="{A997F80E-4C40-477E-B11E-7DCF442AC494}" type="presParOf" srcId="{42DDCDC4-7B6C-491A-B38C-E545AC4C8AE8}" destId="{559C6620-147F-441F-A33C-94736EE1173D}" srcOrd="9" destOrd="0" presId="urn:microsoft.com/office/officeart/2005/8/layout/default"/>
    <dgm:cxn modelId="{E2A2A924-FDE1-4E37-A684-04D5CAE77193}" type="presParOf" srcId="{42DDCDC4-7B6C-491A-B38C-E545AC4C8AE8}" destId="{D2245EBA-C6D8-4716-BD0B-9142314D477B}" srcOrd="10" destOrd="0" presId="urn:microsoft.com/office/officeart/2005/8/layout/default"/>
    <dgm:cxn modelId="{C5D1F082-9438-48AA-8D82-D86288411B1E}" type="presParOf" srcId="{42DDCDC4-7B6C-491A-B38C-E545AC4C8AE8}" destId="{C34E3D47-768A-4FDB-B5F7-4DD959E624AD}" srcOrd="11" destOrd="0" presId="urn:microsoft.com/office/officeart/2005/8/layout/default"/>
    <dgm:cxn modelId="{223499BC-CCDD-44CC-8E28-97B7428D2960}" type="presParOf" srcId="{42DDCDC4-7B6C-491A-B38C-E545AC4C8AE8}" destId="{3DD54737-0AAC-45C1-9A91-0B70909005CB}" srcOrd="12"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C188AD-8CC4-4646-8689-1D0C9CA31733}">
      <dsp:nvSpPr>
        <dsp:cNvPr id="0" name=""/>
        <dsp:cNvSpPr/>
      </dsp:nvSpPr>
      <dsp:spPr>
        <a:xfrm>
          <a:off x="0" y="397"/>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6E7679D-7798-4BE0-A46F-384F8D703A79}">
      <dsp:nvSpPr>
        <dsp:cNvPr id="0" name=""/>
        <dsp:cNvSpPr/>
      </dsp:nvSpPr>
      <dsp:spPr>
        <a:xfrm>
          <a:off x="0" y="397"/>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No clear goal</a:t>
          </a:r>
          <a:endParaRPr lang="en-US" sz="2400" kern="1200" dirty="0">
            <a:latin typeface="Arial" panose="020B0604020202020204" pitchFamily="34" charset="0"/>
            <a:cs typeface="Arial" panose="020B0604020202020204" pitchFamily="34" charset="0"/>
          </a:endParaRPr>
        </a:p>
      </dsp:txBody>
      <dsp:txXfrm>
        <a:off x="0" y="397"/>
        <a:ext cx="10895369" cy="465423"/>
      </dsp:txXfrm>
    </dsp:sp>
    <dsp:sp modelId="{8E0016F7-D23E-4D23-90BA-5BFA73270ECA}">
      <dsp:nvSpPr>
        <dsp:cNvPr id="0" name=""/>
        <dsp:cNvSpPr/>
      </dsp:nvSpPr>
      <dsp:spPr>
        <a:xfrm>
          <a:off x="0" y="465821"/>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2BA4BE5-AC1D-4C6F-96FD-AE16AD5E3B9F}">
      <dsp:nvSpPr>
        <dsp:cNvPr id="0" name=""/>
        <dsp:cNvSpPr/>
      </dsp:nvSpPr>
      <dsp:spPr>
        <a:xfrm>
          <a:off x="0" y="465821"/>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Team members being openly criticised </a:t>
          </a:r>
          <a:endParaRPr lang="en-US" sz="2400" kern="1200" dirty="0">
            <a:latin typeface="Arial" panose="020B0604020202020204" pitchFamily="34" charset="0"/>
            <a:cs typeface="Arial" panose="020B0604020202020204" pitchFamily="34" charset="0"/>
          </a:endParaRPr>
        </a:p>
      </dsp:txBody>
      <dsp:txXfrm>
        <a:off x="0" y="465821"/>
        <a:ext cx="10895369" cy="465423"/>
      </dsp:txXfrm>
    </dsp:sp>
    <dsp:sp modelId="{4973C5A6-48D4-465D-B045-541577CAAED3}">
      <dsp:nvSpPr>
        <dsp:cNvPr id="0" name=""/>
        <dsp:cNvSpPr/>
      </dsp:nvSpPr>
      <dsp:spPr>
        <a:xfrm>
          <a:off x="0" y="931244"/>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E1CEE61-97CA-4BAD-AE5C-D128888A1762}">
      <dsp:nvSpPr>
        <dsp:cNvPr id="0" name=""/>
        <dsp:cNvSpPr/>
      </dsp:nvSpPr>
      <dsp:spPr>
        <a:xfrm>
          <a:off x="0" y="931244"/>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Self criticizing </a:t>
          </a:r>
        </a:p>
      </dsp:txBody>
      <dsp:txXfrm>
        <a:off x="0" y="931244"/>
        <a:ext cx="10895369" cy="465423"/>
      </dsp:txXfrm>
    </dsp:sp>
    <dsp:sp modelId="{025C1348-725E-4A0C-9463-1E152D163AC8}">
      <dsp:nvSpPr>
        <dsp:cNvPr id="0" name=""/>
        <dsp:cNvSpPr/>
      </dsp:nvSpPr>
      <dsp:spPr>
        <a:xfrm>
          <a:off x="0" y="1396668"/>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99D22D0-7D48-40F4-8F92-9D301F7FD60D}">
      <dsp:nvSpPr>
        <dsp:cNvPr id="0" name=""/>
        <dsp:cNvSpPr/>
      </dsp:nvSpPr>
      <dsp:spPr>
        <a:xfrm>
          <a:off x="0" y="1396668"/>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Team members becoming rivals and not working together</a:t>
          </a:r>
          <a:endParaRPr lang="en-US" sz="2400" kern="1200" dirty="0">
            <a:latin typeface="Arial" panose="020B0604020202020204" pitchFamily="34" charset="0"/>
            <a:cs typeface="Arial" panose="020B0604020202020204" pitchFamily="34" charset="0"/>
          </a:endParaRPr>
        </a:p>
      </dsp:txBody>
      <dsp:txXfrm>
        <a:off x="0" y="1396668"/>
        <a:ext cx="10895369" cy="465423"/>
      </dsp:txXfrm>
    </dsp:sp>
    <dsp:sp modelId="{FBBD2860-6EB0-40BE-8A06-01CA95933654}">
      <dsp:nvSpPr>
        <dsp:cNvPr id="0" name=""/>
        <dsp:cNvSpPr/>
      </dsp:nvSpPr>
      <dsp:spPr>
        <a:xfrm>
          <a:off x="0" y="1862091"/>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558F1D4-2819-482D-B9CA-CC4F434CF90D}">
      <dsp:nvSpPr>
        <dsp:cNvPr id="0" name=""/>
        <dsp:cNvSpPr/>
      </dsp:nvSpPr>
      <dsp:spPr>
        <a:xfrm>
          <a:off x="0" y="1862091"/>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Poor behaviour, disruptive, tardy</a:t>
          </a:r>
          <a:endParaRPr lang="en-US" sz="2400" kern="1200" dirty="0">
            <a:latin typeface="Arial" panose="020B0604020202020204" pitchFamily="34" charset="0"/>
            <a:cs typeface="Arial" panose="020B0604020202020204" pitchFamily="34" charset="0"/>
          </a:endParaRPr>
        </a:p>
      </dsp:txBody>
      <dsp:txXfrm>
        <a:off x="0" y="1862091"/>
        <a:ext cx="10895369" cy="465423"/>
      </dsp:txXfrm>
    </dsp:sp>
    <dsp:sp modelId="{246C5C1E-7413-4D64-BF5C-B85411D26744}">
      <dsp:nvSpPr>
        <dsp:cNvPr id="0" name=""/>
        <dsp:cNvSpPr/>
      </dsp:nvSpPr>
      <dsp:spPr>
        <a:xfrm>
          <a:off x="0" y="2327515"/>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26F51E-F218-456E-9949-345C91E04E28}">
      <dsp:nvSpPr>
        <dsp:cNvPr id="0" name=""/>
        <dsp:cNvSpPr/>
      </dsp:nvSpPr>
      <dsp:spPr>
        <a:xfrm>
          <a:off x="0" y="2327515"/>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No or little motivation</a:t>
          </a:r>
          <a:r>
            <a:rPr lang="en-GB" sz="1200" kern="1200" dirty="0">
              <a:latin typeface="Arial" panose="020B0604020202020204" pitchFamily="34" charset="0"/>
              <a:cs typeface="Arial" panose="020B0604020202020204" pitchFamily="34" charset="0"/>
            </a:rPr>
            <a:t>		</a:t>
          </a:r>
        </a:p>
      </dsp:txBody>
      <dsp:txXfrm>
        <a:off x="0" y="2327515"/>
        <a:ext cx="10895369" cy="465423"/>
      </dsp:txXfrm>
    </dsp:sp>
    <dsp:sp modelId="{77A170D8-E28F-48D2-BB32-7AD793AE36A1}">
      <dsp:nvSpPr>
        <dsp:cNvPr id="0" name=""/>
        <dsp:cNvSpPr/>
      </dsp:nvSpPr>
      <dsp:spPr>
        <a:xfrm>
          <a:off x="0" y="2792938"/>
          <a:ext cx="10895369"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47EA586-9476-4921-834B-3CFA327917FA}">
      <dsp:nvSpPr>
        <dsp:cNvPr id="0" name=""/>
        <dsp:cNvSpPr/>
      </dsp:nvSpPr>
      <dsp:spPr>
        <a:xfrm>
          <a:off x="0" y="2792938"/>
          <a:ext cx="10895369" cy="46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Poor listening skills</a:t>
          </a:r>
          <a:endParaRPr lang="en-GB" sz="2400" kern="1200" dirty="0">
            <a:latin typeface="Arial" panose="020B0604020202020204" pitchFamily="34" charset="0"/>
            <a:cs typeface="Arial" panose="020B0604020202020204" pitchFamily="34" charset="0"/>
          </a:endParaRPr>
        </a:p>
      </dsp:txBody>
      <dsp:txXfrm>
        <a:off x="0" y="2792938"/>
        <a:ext cx="10895369" cy="4654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918DE-62BA-4426-89F5-86D936318BDD}">
      <dsp:nvSpPr>
        <dsp:cNvPr id="0" name=""/>
        <dsp:cNvSpPr/>
      </dsp:nvSpPr>
      <dsp:spPr>
        <a:xfrm>
          <a:off x="3193" y="44735"/>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Dr Bruce Tuckman published his 'Forming, Storming, Norming, Performing' model in 1965. He later added a fifth stage, Adjourning, in the 1970s. (Tuckman: Forming, Storming, Norming, Performing model, 2022)</a:t>
          </a:r>
        </a:p>
      </dsp:txBody>
      <dsp:txXfrm>
        <a:off x="3193" y="44735"/>
        <a:ext cx="2533714" cy="1520228"/>
      </dsp:txXfrm>
    </dsp:sp>
    <dsp:sp modelId="{42FD40F5-4F3D-4BFD-B894-22868E74C8D6}">
      <dsp:nvSpPr>
        <dsp:cNvPr id="0" name=""/>
        <dsp:cNvSpPr/>
      </dsp:nvSpPr>
      <dsp:spPr>
        <a:xfrm>
          <a:off x="2790280" y="44735"/>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This model is a great explanation of team development and team behavior.</a:t>
          </a:r>
        </a:p>
      </dsp:txBody>
      <dsp:txXfrm>
        <a:off x="2790280" y="44735"/>
        <a:ext cx="2533714" cy="1520228"/>
      </dsp:txXfrm>
    </dsp:sp>
    <dsp:sp modelId="{E28DBD9F-07CA-40BF-9B9B-F225DC7F8D4F}">
      <dsp:nvSpPr>
        <dsp:cNvPr id="0" name=""/>
        <dsp:cNvSpPr/>
      </dsp:nvSpPr>
      <dsp:spPr>
        <a:xfrm>
          <a:off x="5577366" y="44735"/>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Forming is the first stage of this model. This would be where the leader guides and directs the team. The team members find out each others' skills and backgrounds, and then what role they will play. This would also be the point rules are set out. </a:t>
          </a:r>
        </a:p>
      </dsp:txBody>
      <dsp:txXfrm>
        <a:off x="5577366" y="44735"/>
        <a:ext cx="2533714" cy="1520228"/>
      </dsp:txXfrm>
    </dsp:sp>
    <dsp:sp modelId="{A71C624D-2451-4004-B3A9-82E0368C2723}">
      <dsp:nvSpPr>
        <dsp:cNvPr id="0" name=""/>
        <dsp:cNvSpPr/>
      </dsp:nvSpPr>
      <dsp:spPr>
        <a:xfrm>
          <a:off x="8364453" y="44735"/>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Storming would be the stage where initial conflict may take place. It is where ideas are made and spoken about. A good leader at this stage is vital.</a:t>
          </a:r>
        </a:p>
      </dsp:txBody>
      <dsp:txXfrm>
        <a:off x="8364453" y="44735"/>
        <a:ext cx="2533714" cy="1520228"/>
      </dsp:txXfrm>
    </dsp:sp>
    <dsp:sp modelId="{92FAF00B-2FCA-4AE9-B8FA-22BE45E852D5}">
      <dsp:nvSpPr>
        <dsp:cNvPr id="0" name=""/>
        <dsp:cNvSpPr/>
      </dsp:nvSpPr>
      <dsp:spPr>
        <a:xfrm>
          <a:off x="1396737" y="1818336"/>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Norming is the stage that each member has a role and knows what they are doing. This should be the stage where the team is most at peace. </a:t>
          </a:r>
        </a:p>
      </dsp:txBody>
      <dsp:txXfrm>
        <a:off x="1396737" y="1818336"/>
        <a:ext cx="2533714" cy="1520228"/>
      </dsp:txXfrm>
    </dsp:sp>
    <dsp:sp modelId="{D2245EBA-C6D8-4716-BD0B-9142314D477B}">
      <dsp:nvSpPr>
        <dsp:cNvPr id="0" name=""/>
        <dsp:cNvSpPr/>
      </dsp:nvSpPr>
      <dsp:spPr>
        <a:xfrm>
          <a:off x="4183823" y="1818336"/>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It is at the performing stage that each member is confident in how they work. Morale should be high here and team members should be motivated.</a:t>
          </a:r>
        </a:p>
      </dsp:txBody>
      <dsp:txXfrm>
        <a:off x="4183823" y="1818336"/>
        <a:ext cx="2533714" cy="1520228"/>
      </dsp:txXfrm>
    </dsp:sp>
    <dsp:sp modelId="{3DD54737-0AAC-45C1-9A91-0B70909005CB}">
      <dsp:nvSpPr>
        <dsp:cNvPr id="0" name=""/>
        <dsp:cNvSpPr/>
      </dsp:nvSpPr>
      <dsp:spPr>
        <a:xfrm>
          <a:off x="6970909" y="1818336"/>
          <a:ext cx="2533714" cy="1520228"/>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It was only in 1977 that Tuckman added the fifth and final stage, Adjourning. (Tuckman's Theory: Five Stages of Team Development, 2022). This is the final stage where the task is complete, and the team can reflect.</a:t>
          </a:r>
        </a:p>
      </dsp:txBody>
      <dsp:txXfrm>
        <a:off x="6970909" y="1818336"/>
        <a:ext cx="2533714" cy="15202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A030CE-20BB-4F9A-9FBE-8BE8DDF77730}"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456FF-C448-4A08-987A-105D28843CA4}" type="slidenum">
              <a:rPr lang="en-GB" smtClean="0"/>
              <a:t>‹#›</a:t>
            </a:fld>
            <a:endParaRPr lang="en-GB"/>
          </a:p>
        </p:txBody>
      </p:sp>
    </p:spTree>
    <p:extLst>
      <p:ext uri="{BB962C8B-B14F-4D97-AF65-F5344CB8AC3E}">
        <p14:creationId xmlns:p14="http://schemas.microsoft.com/office/powerpoint/2010/main" val="1545206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3456FF-C448-4A08-987A-105D28843CA4}" type="slidenum">
              <a:rPr lang="en-GB" smtClean="0"/>
              <a:t>1</a:t>
            </a:fld>
            <a:endParaRPr lang="en-GB"/>
          </a:p>
        </p:txBody>
      </p:sp>
    </p:spTree>
    <p:extLst>
      <p:ext uri="{BB962C8B-B14F-4D97-AF65-F5344CB8AC3E}">
        <p14:creationId xmlns:p14="http://schemas.microsoft.com/office/powerpoint/2010/main" val="2439010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dirty="0">
                <a:solidFill>
                  <a:srgbClr val="4A4A4A"/>
                </a:solidFill>
                <a:effectLst/>
                <a:latin typeface="Arial" panose="020B0604020202020204" pitchFamily="34" charset="0"/>
                <a:cs typeface="Arial" panose="020B0604020202020204" pitchFamily="34" charset="0"/>
              </a:rPr>
              <a:t>Building and managing a team requires careful consideration and planning. It is not a one-off exercise - team building is a task that needs to be invested in for the long-term.</a:t>
            </a:r>
            <a:r>
              <a:rPr lang="en-GB" sz="1200" b="1" i="0" dirty="0">
                <a:solidFill>
                  <a:srgbClr val="666666"/>
                </a:solidFill>
                <a:effectLst/>
                <a:latin typeface="Open Sans" panose="020B0606030504020204" pitchFamily="34" charset="0"/>
              </a:rPr>
              <a:t>  </a:t>
            </a:r>
            <a:endParaRPr lang="en-GB" dirty="0"/>
          </a:p>
        </p:txBody>
      </p:sp>
      <p:sp>
        <p:nvSpPr>
          <p:cNvPr id="4" name="Slide Number Placeholder 3"/>
          <p:cNvSpPr>
            <a:spLocks noGrp="1"/>
          </p:cNvSpPr>
          <p:nvPr>
            <p:ph type="sldNum" sz="quarter" idx="5"/>
          </p:nvPr>
        </p:nvSpPr>
        <p:spPr/>
        <p:txBody>
          <a:bodyPr/>
          <a:lstStyle/>
          <a:p>
            <a:fld id="{2A3456FF-C448-4A08-987A-105D28843CA4}" type="slidenum">
              <a:rPr lang="en-GB" smtClean="0"/>
              <a:t>5</a:t>
            </a:fld>
            <a:endParaRPr lang="en-GB"/>
          </a:p>
        </p:txBody>
      </p:sp>
    </p:spTree>
    <p:extLst>
      <p:ext uri="{BB962C8B-B14F-4D97-AF65-F5344CB8AC3E}">
        <p14:creationId xmlns:p14="http://schemas.microsoft.com/office/powerpoint/2010/main" val="2834166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2851754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1941688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142098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57B45C-E149-49D5-A618-15484C60F3C6}"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3081644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57B45C-E149-49D5-A618-15484C60F3C6}" type="datetimeFigureOut">
              <a:rPr lang="en-GB" smtClean="0"/>
              <a:t>18/03/2022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3261988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743152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2686882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4179211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7B45C-E149-49D5-A618-15484C60F3C6}"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405446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57B45C-E149-49D5-A618-15484C60F3C6}"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3208744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85295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571385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417014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3965800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82782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1993313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57B45C-E149-49D5-A618-15484C60F3C6}"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177140-C7A9-47D9-9093-4E97F4F069A1}" type="slidenum">
              <a:rPr lang="en-GB" smtClean="0"/>
              <a:t>‹#›</a:t>
            </a:fld>
            <a:endParaRPr lang="en-GB"/>
          </a:p>
        </p:txBody>
      </p:sp>
    </p:spTree>
    <p:extLst>
      <p:ext uri="{BB962C8B-B14F-4D97-AF65-F5344CB8AC3E}">
        <p14:creationId xmlns:p14="http://schemas.microsoft.com/office/powerpoint/2010/main" val="3274981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D57B45C-E149-49D5-A618-15484C60F3C6}" type="datetimeFigureOut">
              <a:rPr lang="en-GB" smtClean="0"/>
              <a:t>18/03/2022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3177140-C7A9-47D9-9093-4E97F4F069A1}" type="slidenum">
              <a:rPr lang="en-GB" smtClean="0"/>
              <a:t>‹#›</a:t>
            </a:fld>
            <a:endParaRPr lang="en-GB"/>
          </a:p>
        </p:txBody>
      </p:sp>
    </p:spTree>
    <p:extLst>
      <p:ext uri="{BB962C8B-B14F-4D97-AF65-F5344CB8AC3E}">
        <p14:creationId xmlns:p14="http://schemas.microsoft.com/office/powerpoint/2010/main" val="238442431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6.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7.png"/><Relationship Id="rId3" Type="http://schemas.openxmlformats.org/officeDocument/2006/relationships/slideLayout" Target="../slideLayouts/slideLayout11.xml"/><Relationship Id="rId7" Type="http://schemas.openxmlformats.org/officeDocument/2006/relationships/image" Target="../media/image5.png"/><Relationship Id="rId12" Type="http://schemas.microsoft.com/office/2007/relationships/diagramDrawing" Target="../diagrams/drawing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4.png"/><Relationship Id="rId11" Type="http://schemas.openxmlformats.org/officeDocument/2006/relationships/diagramColors" Target="../diagrams/colors2.xml"/><Relationship Id="rId5" Type="http://schemas.openxmlformats.org/officeDocument/2006/relationships/image" Target="../media/image3.png"/><Relationship Id="rId10" Type="http://schemas.openxmlformats.org/officeDocument/2006/relationships/diagramQuickStyle" Target="../diagrams/quickStyle2.xml"/><Relationship Id="rId4" Type="http://schemas.openxmlformats.org/officeDocument/2006/relationships/image" Target="../media/image2.png"/><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1.xml"/><Relationship Id="rId7" Type="http://schemas.openxmlformats.org/officeDocument/2006/relationships/image" Target="../media/image5.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20.png"/><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11.xml"/><Relationship Id="rId7" Type="http://schemas.openxmlformats.org/officeDocument/2006/relationships/image" Target="../media/image5.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11.xml"/><Relationship Id="rId7" Type="http://schemas.openxmlformats.org/officeDocument/2006/relationships/image" Target="../media/image5.pn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1.xml"/><Relationship Id="rId7" Type="http://schemas.openxmlformats.org/officeDocument/2006/relationships/image" Target="../media/image4.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 Id="rId9"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1.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4E77-13DA-4924-A094-AFAC823F02AD}"/>
              </a:ext>
            </a:extLst>
          </p:cNvPr>
          <p:cNvSpPr>
            <a:spLocks noGrp="1"/>
          </p:cNvSpPr>
          <p:nvPr>
            <p:ph type="ctrTitle"/>
          </p:nvPr>
        </p:nvSpPr>
        <p:spPr>
          <a:xfrm>
            <a:off x="8191925" y="1325880"/>
            <a:ext cx="3352375" cy="3066507"/>
          </a:xfrm>
        </p:spPr>
        <p:txBody>
          <a:bodyPr>
            <a:normAutofit/>
          </a:bodyPr>
          <a:lstStyle/>
          <a:p>
            <a:r>
              <a:rPr lang="en-GB" sz="4400" dirty="0"/>
              <a:t>Effective team working</a:t>
            </a:r>
            <a:br>
              <a:rPr lang="en-GB" sz="4400" dirty="0"/>
            </a:br>
            <a:r>
              <a:rPr lang="en-GB" sz="4400" dirty="0"/>
              <a:t>BMSK4002 </a:t>
            </a:r>
          </a:p>
        </p:txBody>
      </p:sp>
      <p:sp>
        <p:nvSpPr>
          <p:cNvPr id="3" name="Subtitle 2">
            <a:extLst>
              <a:ext uri="{FF2B5EF4-FFF2-40B4-BE49-F238E27FC236}">
                <a16:creationId xmlns:a16="http://schemas.microsoft.com/office/drawing/2014/main" id="{8E0A309F-2532-482E-931C-DE6B5ED0C64D}"/>
              </a:ext>
            </a:extLst>
          </p:cNvPr>
          <p:cNvSpPr>
            <a:spLocks noGrp="1"/>
          </p:cNvSpPr>
          <p:nvPr>
            <p:ph type="subTitle" idx="1"/>
          </p:nvPr>
        </p:nvSpPr>
        <p:spPr>
          <a:xfrm rot="10800000" flipV="1">
            <a:off x="8191921" y="4392388"/>
            <a:ext cx="3451435" cy="366900"/>
          </a:xfrm>
        </p:spPr>
        <p:txBody>
          <a:bodyPr>
            <a:normAutofit/>
          </a:bodyPr>
          <a:lstStyle/>
          <a:p>
            <a:r>
              <a:rPr lang="en-GB" sz="1800" dirty="0"/>
              <a:t>Tracey Howells 2115849</a:t>
            </a:r>
          </a:p>
        </p:txBody>
      </p:sp>
      <p:pic>
        <p:nvPicPr>
          <p:cNvPr id="7" name="Grafický objekt 27" descr="Handshake">
            <a:extLst>
              <a:ext uri="{FF2B5EF4-FFF2-40B4-BE49-F238E27FC236}">
                <a16:creationId xmlns:a16="http://schemas.microsoft.com/office/drawing/2014/main" id="{1DEF0B81-58A8-43B0-97A3-92F1872D2CB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8115" y="647698"/>
            <a:ext cx="5562139" cy="5562139"/>
          </a:xfrm>
          <a:prstGeom prst="rect">
            <a:avLst/>
          </a:prstGeom>
          <a:effectLst/>
        </p:spPr>
      </p:pic>
      <p:pic>
        <p:nvPicPr>
          <p:cNvPr id="4" name="Video 3">
            <a:hlinkClick r:id="" action="ppaction://media"/>
            <a:extLst>
              <a:ext uri="{FF2B5EF4-FFF2-40B4-BE49-F238E27FC236}">
                <a16:creationId xmlns:a16="http://schemas.microsoft.com/office/drawing/2014/main" id="{795954F8-065F-4558-A0D7-6EB5F7FDD2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754986185"/>
      </p:ext>
    </p:extLst>
  </p:cSld>
  <p:clrMapOvr>
    <a:masterClrMapping/>
  </p:clrMapOvr>
  <mc:AlternateContent xmlns:mc="http://schemas.openxmlformats.org/markup-compatibility/2006" xmlns:p14="http://schemas.microsoft.com/office/powerpoint/2010/main">
    <mc:Choice Requires="p14">
      <p:transition spd="med" p14:dur="700" advTm="5809">
        <p:fade/>
      </p:transition>
    </mc:Choice>
    <mc:Fallback xmlns="">
      <p:transition spd="med" advTm="58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4"/>
                </p:tgtEl>
              </p:cMediaNode>
            </p:video>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5752-3666-458C-95C8-B804968339FF}"/>
              </a:ext>
            </a:extLst>
          </p:cNvPr>
          <p:cNvSpPr>
            <a:spLocks noGrp="1"/>
          </p:cNvSpPr>
          <p:nvPr>
            <p:ph type="title"/>
          </p:nvPr>
        </p:nvSpPr>
        <p:spPr>
          <a:xfrm>
            <a:off x="648931" y="629266"/>
            <a:ext cx="4166510" cy="1622321"/>
          </a:xfrm>
        </p:spPr>
        <p:txBody>
          <a:bodyPr>
            <a:normAutofit/>
          </a:bodyPr>
          <a:lstStyle/>
          <a:p>
            <a:r>
              <a:rPr lang="en-GB" dirty="0"/>
              <a:t>Session plan</a:t>
            </a:r>
            <a:endParaRPr lang="en-GB"/>
          </a:p>
        </p:txBody>
      </p:sp>
      <p:sp>
        <p:nvSpPr>
          <p:cNvPr id="3" name="Content Placeholder 2">
            <a:extLst>
              <a:ext uri="{FF2B5EF4-FFF2-40B4-BE49-F238E27FC236}">
                <a16:creationId xmlns:a16="http://schemas.microsoft.com/office/drawing/2014/main" id="{429BA991-5E70-45A4-B818-9F6D88820C7C}"/>
              </a:ext>
            </a:extLst>
          </p:cNvPr>
          <p:cNvSpPr>
            <a:spLocks noGrp="1"/>
          </p:cNvSpPr>
          <p:nvPr>
            <p:ph idx="1"/>
          </p:nvPr>
        </p:nvSpPr>
        <p:spPr>
          <a:xfrm>
            <a:off x="648931" y="2438400"/>
            <a:ext cx="4166509" cy="3785419"/>
          </a:xfrm>
        </p:spPr>
        <p:txBody>
          <a:bodyPr>
            <a:normAutofit/>
          </a:bodyPr>
          <a:lstStyle/>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To highlight the importance of effective working within a team.</a:t>
            </a:r>
          </a:p>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To deliver what makes a team ineffective</a:t>
            </a:r>
          </a:p>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To deliver the Bruce </a:t>
            </a:r>
            <a:r>
              <a:rPr lang="en-GB" sz="1700" err="1">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Tuckmans</a:t>
            </a: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team development model</a:t>
            </a:r>
          </a:p>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To present the Belbin theory and his </a:t>
            </a:r>
          </a:p>
          <a:p>
            <a:pPr marL="0" indent="0">
              <a:lnSpc>
                <a:spcPct val="90000"/>
              </a:lnSpc>
              <a:buNone/>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team roles</a:t>
            </a:r>
          </a:p>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How to gain and maintain trust within </a:t>
            </a:r>
          </a:p>
          <a:p>
            <a:pPr marL="0" indent="0">
              <a:lnSpc>
                <a:spcPct val="90000"/>
              </a:lnSpc>
              <a:buNone/>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your team</a:t>
            </a:r>
          </a:p>
          <a:p>
            <a:pPr>
              <a:lnSpc>
                <a:spcPct val="90000"/>
              </a:lnSpc>
            </a:pPr>
            <a:r>
              <a:rPr lang="en-GB" sz="170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Demonstrate the 13 trust behaviours</a:t>
            </a:r>
          </a:p>
          <a:p>
            <a:pPr>
              <a:lnSpc>
                <a:spcPct val="90000"/>
              </a:lnSpc>
            </a:pPr>
            <a:endParaRPr lang="en-GB" sz="1700"/>
          </a:p>
          <a:p>
            <a:pPr>
              <a:lnSpc>
                <a:spcPct val="90000"/>
              </a:lnSpc>
            </a:pPr>
            <a:endParaRPr lang="en-GB" sz="1700"/>
          </a:p>
        </p:txBody>
      </p:sp>
      <p:sp>
        <p:nvSpPr>
          <p:cNvPr id="9"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1" name="Rectangle 10">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Grafický objekt 27" descr="Handshake">
            <a:extLst>
              <a:ext uri="{FF2B5EF4-FFF2-40B4-BE49-F238E27FC236}">
                <a16:creationId xmlns:a16="http://schemas.microsoft.com/office/drawing/2014/main" id="{67DDF53A-0C91-4995-8894-2AB31ACEE15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3992" y="704054"/>
            <a:ext cx="5449889" cy="5449889"/>
          </a:xfrm>
          <a:prstGeom prst="rect">
            <a:avLst/>
          </a:prstGeom>
          <a:effectLst/>
        </p:spPr>
      </p:pic>
      <p:sp>
        <p:nvSpPr>
          <p:cNvPr id="15" name="Rectangle 14">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Video 4">
            <a:hlinkClick r:id="" action="ppaction://media"/>
            <a:extLst>
              <a:ext uri="{FF2B5EF4-FFF2-40B4-BE49-F238E27FC236}">
                <a16:creationId xmlns:a16="http://schemas.microsoft.com/office/drawing/2014/main" id="{72115427-5275-46A7-99EC-3CDDAB51A82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621681388"/>
      </p:ext>
    </p:extLst>
  </p:cSld>
  <p:clrMapOvr>
    <a:masterClrMapping/>
  </p:clrMapOvr>
  <mc:AlternateContent xmlns:mc="http://schemas.openxmlformats.org/markup-compatibility/2006" xmlns:p14="http://schemas.microsoft.com/office/powerpoint/2010/main">
    <mc:Choice Requires="p14">
      <p:transition spd="med" p14:dur="700" advTm="26202">
        <p:fade/>
      </p:transition>
    </mc:Choice>
    <mc:Fallback xmlns="">
      <p:transition spd="med" advTm="262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31" y="629266"/>
            <a:ext cx="4166510" cy="1622321"/>
          </a:xfrm>
        </p:spPr>
        <p:txBody>
          <a:bodyPr>
            <a:normAutofit/>
          </a:bodyPr>
          <a:lstStyle/>
          <a:p>
            <a:r>
              <a:rPr lang="en-GB" dirty="0"/>
              <a:t>Aims and objectives</a:t>
            </a:r>
          </a:p>
        </p:txBody>
      </p:sp>
      <p:sp>
        <p:nvSpPr>
          <p:cNvPr id="3" name="Content Placeholder 2"/>
          <p:cNvSpPr>
            <a:spLocks noGrp="1"/>
          </p:cNvSpPr>
          <p:nvPr>
            <p:ph idx="1"/>
          </p:nvPr>
        </p:nvSpPr>
        <p:spPr>
          <a:xfrm>
            <a:off x="648931" y="2438400"/>
            <a:ext cx="4166509" cy="3785419"/>
          </a:xfrm>
        </p:spPr>
        <p:txBody>
          <a:bodyPr>
            <a:normAutofit/>
          </a:bodyPr>
          <a:lstStyle/>
          <a:p>
            <a:pPr marL="0" indent="0">
              <a:buNone/>
            </a:pPr>
            <a:r>
              <a:rPr lang="en-GB" dirty="0">
                <a:ln w="0"/>
                <a:effectLst>
                  <a:outerShdw blurRad="38100" dist="25400" dir="5400000" algn="ctr" rotWithShape="0">
                    <a:srgbClr val="6E747A">
                      <a:alpha val="43000"/>
                    </a:srgbClr>
                  </a:outerShdw>
                </a:effectLst>
              </a:rPr>
              <a:t>The aim of this presentation is to establish and deliver how to effectively work as a team. Coming together and meeting that designated goal. </a:t>
            </a:r>
          </a:p>
          <a:p>
            <a:pPr marL="0" indent="0">
              <a:buNone/>
            </a:pPr>
            <a:r>
              <a:rPr lang="en-GB" dirty="0">
                <a:ln w="0"/>
                <a:effectLst>
                  <a:outerShdw blurRad="38100" dist="25400" dir="5400000" algn="ctr" rotWithShape="0">
                    <a:srgbClr val="6E747A">
                      <a:alpha val="43000"/>
                    </a:srgbClr>
                  </a:outerShdw>
                </a:effectLst>
              </a:rPr>
              <a:t>To highlight what makes an ineffective team. </a:t>
            </a:r>
          </a:p>
          <a:p>
            <a:pPr marL="0" indent="0">
              <a:buNone/>
            </a:pPr>
            <a:r>
              <a:rPr lang="en-GB" dirty="0">
                <a:ln w="0"/>
                <a:effectLst>
                  <a:outerShdw blurRad="38100" dist="25400" dir="5400000" algn="ctr" rotWithShape="0">
                    <a:srgbClr val="6E747A">
                      <a:alpha val="43000"/>
                    </a:srgbClr>
                  </a:outerShdw>
                </a:effectLst>
              </a:rPr>
              <a:t>To demonstrate theorists models of effective teamworking</a:t>
            </a:r>
          </a:p>
          <a:p>
            <a:endParaRPr lang="en-GB" dirty="0"/>
          </a:p>
          <a:p>
            <a:endParaRPr lang="en-GB" dirty="0"/>
          </a:p>
        </p:txBody>
      </p:sp>
      <p:sp>
        <p:nvSpPr>
          <p:cNvPr id="10"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Rectangle 11">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Graphic 6" descr="Bullseye">
            <a:extLst>
              <a:ext uri="{FF2B5EF4-FFF2-40B4-BE49-F238E27FC236}">
                <a16:creationId xmlns:a16="http://schemas.microsoft.com/office/drawing/2014/main" id="{D9C93839-A813-1399-7043-7C0154A3C6A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Video 4">
            <a:hlinkClick r:id="" action="ppaction://media"/>
            <a:extLst>
              <a:ext uri="{FF2B5EF4-FFF2-40B4-BE49-F238E27FC236}">
                <a16:creationId xmlns:a16="http://schemas.microsoft.com/office/drawing/2014/main" id="{792FC066-EF05-48EE-9A66-A7852ED21B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477306180"/>
      </p:ext>
    </p:extLst>
  </p:cSld>
  <p:clrMapOvr>
    <a:masterClrMapping/>
  </p:clrMapOvr>
  <mc:AlternateContent xmlns:mc="http://schemas.openxmlformats.org/markup-compatibility/2006" xmlns:p14="http://schemas.microsoft.com/office/powerpoint/2010/main">
    <mc:Choice Requires="p14">
      <p:transition spd="med" p14:dur="700" advTm="21024">
        <p:fade/>
      </p:transition>
    </mc:Choice>
    <mc:Fallback xmlns="">
      <p:transition spd="med" advTm="210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0" name="Rectangle 2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4" name="Freeform: Shape 3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F467A01-0D03-47FF-9B18-7B6E7F86C3E3}"/>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What is Effective Team Working and what makes a team effective?</a:t>
            </a:r>
            <a:endParaRPr lang="en-GB">
              <a:solidFill>
                <a:srgbClr val="FFFFFF"/>
              </a:solidFill>
              <a:latin typeface="Arial" panose="020B0604020202020204" pitchFamily="34" charset="0"/>
              <a:cs typeface="Arial" panose="020B0604020202020204" pitchFamily="34" charset="0"/>
            </a:endParaRPr>
          </a:p>
        </p:txBody>
      </p:sp>
      <p:sp>
        <p:nvSpPr>
          <p:cNvPr id="23" name="Content Placeholder 2">
            <a:extLst>
              <a:ext uri="{FF2B5EF4-FFF2-40B4-BE49-F238E27FC236}">
                <a16:creationId xmlns:a16="http://schemas.microsoft.com/office/drawing/2014/main" id="{2201659A-0E56-4197-ABD2-8DB32C606BA4}"/>
              </a:ext>
            </a:extLst>
          </p:cNvPr>
          <p:cNvSpPr>
            <a:spLocks noGrp="1"/>
          </p:cNvSpPr>
          <p:nvPr>
            <p:ph idx="1"/>
          </p:nvPr>
        </p:nvSpPr>
        <p:spPr>
          <a:xfrm>
            <a:off x="1103312" y="2763520"/>
            <a:ext cx="8946541" cy="3484879"/>
          </a:xfrm>
        </p:spPr>
        <p:txBody>
          <a:bodyPr>
            <a:normAutofit/>
          </a:bodyPr>
          <a:lstStyle/>
          <a:p>
            <a:r>
              <a:rPr lang="en-GB" dirty="0">
                <a:latin typeface="Arial" panose="020B0604020202020204" pitchFamily="34" charset="0"/>
                <a:cs typeface="Arial" panose="020B0604020202020204" pitchFamily="34" charset="0"/>
              </a:rPr>
              <a:t>Members of the team working together toward a shared goal</a:t>
            </a:r>
          </a:p>
          <a:p>
            <a:r>
              <a:rPr lang="en-GB" dirty="0">
                <a:latin typeface="Arial" panose="020B0604020202020204" pitchFamily="34" charset="0"/>
                <a:cs typeface="Arial" panose="020B0604020202020204" pitchFamily="34" charset="0"/>
              </a:rPr>
              <a:t>Having a confident, dependable leader</a:t>
            </a:r>
          </a:p>
          <a:p>
            <a:r>
              <a:rPr lang="en-GB" dirty="0">
                <a:latin typeface="Arial" panose="020B0604020202020204" pitchFamily="34" charset="0"/>
                <a:cs typeface="Arial" panose="020B0604020202020204" pitchFamily="34" charset="0"/>
              </a:rPr>
              <a:t> Using honest and open communication</a:t>
            </a:r>
          </a:p>
          <a:p>
            <a:r>
              <a:rPr lang="en-GB" dirty="0">
                <a:latin typeface="Arial" panose="020B0604020202020204" pitchFamily="34" charset="0"/>
                <a:cs typeface="Arial" panose="020B0604020202020204" pitchFamily="34" charset="0"/>
              </a:rPr>
              <a:t>Each member of the team having a defined role to play</a:t>
            </a:r>
          </a:p>
          <a:p>
            <a:r>
              <a:rPr lang="en-GB" dirty="0">
                <a:latin typeface="Arial" panose="020B0604020202020204" pitchFamily="34" charset="0"/>
                <a:cs typeface="Arial" panose="020B0604020202020204" pitchFamily="34" charset="0"/>
              </a:rPr>
              <a:t>Having effective time management skills</a:t>
            </a:r>
          </a:p>
          <a:p>
            <a:r>
              <a:rPr lang="en-GB" dirty="0">
                <a:latin typeface="Arial" panose="020B0604020202020204" pitchFamily="34" charset="0"/>
                <a:cs typeface="Arial" panose="020B0604020202020204" pitchFamily="34" charset="0"/>
              </a:rPr>
              <a:t>To have excellent organisation skills</a:t>
            </a:r>
          </a:p>
          <a:p>
            <a:r>
              <a:rPr lang="en-GB" dirty="0">
                <a:latin typeface="Arial" panose="020B0604020202020204" pitchFamily="34" charset="0"/>
                <a:cs typeface="Arial" panose="020B0604020202020204" pitchFamily="34" charset="0"/>
              </a:rPr>
              <a:t>Being respectful and supportive to each other</a:t>
            </a:r>
          </a:p>
          <a:p>
            <a:endParaRPr lang="en-GB" dirty="0">
              <a:latin typeface="Arial" panose="020B0604020202020204" pitchFamily="34" charset="0"/>
              <a:cs typeface="Arial" panose="020B0604020202020204" pitchFamily="34" charset="0"/>
            </a:endParaRPr>
          </a:p>
          <a:p>
            <a:endParaRPr lang="en-GB" dirty="0"/>
          </a:p>
          <a:p>
            <a:endParaRPr lang="en-GB" dirty="0"/>
          </a:p>
        </p:txBody>
      </p:sp>
      <p:pic>
        <p:nvPicPr>
          <p:cNvPr id="3" name="Video 2">
            <a:hlinkClick r:id="" action="ppaction://media"/>
            <a:extLst>
              <a:ext uri="{FF2B5EF4-FFF2-40B4-BE49-F238E27FC236}">
                <a16:creationId xmlns:a16="http://schemas.microsoft.com/office/drawing/2014/main" id="{ADBC6FE6-1AFF-4EBB-BA4F-404F7C5A39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2878328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33469">
        <p:fade/>
      </p:transition>
    </mc:Choice>
    <mc:Fallback xmlns="">
      <p:transition spd="med" advTm="334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933CDE8-25C1-43F7-A301-E4B6041EB99E}"/>
              </a:ext>
            </a:extLst>
          </p:cNvPr>
          <p:cNvSpPr>
            <a:spLocks noGrp="1"/>
          </p:cNvSpPr>
          <p:nvPr>
            <p:ph type="title"/>
          </p:nvPr>
        </p:nvSpPr>
        <p:spPr>
          <a:xfrm>
            <a:off x="648930" y="629266"/>
            <a:ext cx="9252154" cy="1132801"/>
          </a:xfrm>
        </p:spPr>
        <p:txBody>
          <a:bodyPr>
            <a:normAutofit fontScale="90000"/>
          </a:bodyPr>
          <a:lstStyle/>
          <a:p>
            <a:pPr algn="ctr"/>
            <a:r>
              <a:rPr lang="en-GB" dirty="0">
                <a:solidFill>
                  <a:srgbClr val="EBEBEB"/>
                </a:solidFill>
                <a:latin typeface="Arial" panose="020B0604020202020204" pitchFamily="34" charset="0"/>
                <a:cs typeface="Arial" panose="020B0604020202020204" pitchFamily="34" charset="0"/>
              </a:rPr>
              <a:t>What makes a team ineffective?</a:t>
            </a:r>
            <a:br>
              <a:rPr lang="en-GB" dirty="0">
                <a:solidFill>
                  <a:srgbClr val="EBEBEB"/>
                </a:solidFill>
                <a:latin typeface="Arial" panose="020B0604020202020204" pitchFamily="34" charset="0"/>
                <a:cs typeface="Arial" panose="020B0604020202020204" pitchFamily="34" charset="0"/>
              </a:rPr>
            </a:br>
            <a:r>
              <a:rPr lang="en-GB" dirty="0">
                <a:solidFill>
                  <a:srgbClr val="EBEBEB"/>
                </a:solidFill>
                <a:latin typeface="Arial" panose="020B0604020202020204" pitchFamily="34" charset="0"/>
                <a:cs typeface="Arial" panose="020B0604020202020204" pitchFamily="34" charset="0"/>
              </a:rPr>
              <a:t> </a:t>
            </a:r>
          </a:p>
        </p:txBody>
      </p:sp>
      <p:sp>
        <p:nvSpPr>
          <p:cNvPr id="14" name="Rectangle 1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Shape 1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B6AC7434-863A-4E52-A465-73D24DC78AAE}"/>
              </a:ext>
            </a:extLst>
          </p:cNvPr>
          <p:cNvGraphicFramePr>
            <a:graphicFrameLocks noGrp="1"/>
          </p:cNvGraphicFramePr>
          <p:nvPr>
            <p:ph idx="1"/>
            <p:extLst>
              <p:ext uri="{D42A27DB-BD31-4B8C-83A1-F6EECF244321}">
                <p14:modId xmlns:p14="http://schemas.microsoft.com/office/powerpoint/2010/main" val="4027211959"/>
              </p:ext>
            </p:extLst>
          </p:nvPr>
        </p:nvGraphicFramePr>
        <p:xfrm>
          <a:off x="648314" y="2275802"/>
          <a:ext cx="10895370" cy="32587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230CA4AC-5225-495E-9C80-BB9BD73D9C96}"/>
              </a:ext>
            </a:extLst>
          </p:cNvPr>
          <p:cNvSpPr txBox="1"/>
          <p:nvPr/>
        </p:nvSpPr>
        <p:spPr>
          <a:xfrm>
            <a:off x="837282" y="5534563"/>
            <a:ext cx="10706402" cy="1323439"/>
          </a:xfrm>
          <a:prstGeom prst="rect">
            <a:avLst/>
          </a:prstGeom>
          <a:noFill/>
        </p:spPr>
        <p:txBody>
          <a:bodyPr wrap="square" rtlCol="0">
            <a:spAutoFit/>
          </a:bodyPr>
          <a:lstStyle/>
          <a:p>
            <a:r>
              <a:rPr lang="en-GB" sz="1600" i="0" dirty="0">
                <a:solidFill>
                  <a:srgbClr val="4A4A4A"/>
                </a:solidFill>
                <a:effectLst/>
                <a:latin typeface="Arial" panose="020B0604020202020204" pitchFamily="34" charset="0"/>
                <a:cs typeface="Arial" panose="020B0604020202020204" pitchFamily="34" charset="0"/>
              </a:rPr>
              <a:t>Building and managing a team requires careful consideration </a:t>
            </a:r>
          </a:p>
          <a:p>
            <a:r>
              <a:rPr lang="en-GB" sz="1600" i="0" dirty="0">
                <a:solidFill>
                  <a:srgbClr val="4A4A4A"/>
                </a:solidFill>
                <a:effectLst/>
                <a:latin typeface="Arial" panose="020B0604020202020204" pitchFamily="34" charset="0"/>
                <a:cs typeface="Arial" panose="020B0604020202020204" pitchFamily="34" charset="0"/>
              </a:rPr>
              <a:t>and planning. It is not a one-off exercise - team building is a task</a:t>
            </a:r>
          </a:p>
          <a:p>
            <a:r>
              <a:rPr lang="en-GB" sz="1600" i="0" dirty="0">
                <a:solidFill>
                  <a:srgbClr val="4A4A4A"/>
                </a:solidFill>
                <a:effectLst/>
                <a:latin typeface="Arial" panose="020B0604020202020204" pitchFamily="34" charset="0"/>
                <a:cs typeface="Arial" panose="020B0604020202020204" pitchFamily="34" charset="0"/>
              </a:rPr>
              <a:t> that needs to be invested in for the long-term.</a:t>
            </a:r>
            <a:r>
              <a:rPr lang="en-GB" sz="1600" b="1" i="0" dirty="0">
                <a:solidFill>
                  <a:srgbClr val="666666"/>
                </a:solidFill>
                <a:effectLst/>
                <a:latin typeface="Open Sans" panose="020B0606030504020204" pitchFamily="34" charset="0"/>
              </a:rPr>
              <a:t>  </a:t>
            </a:r>
            <a:r>
              <a:rPr lang="en-GB" sz="1600" b="0" i="0" dirty="0">
                <a:solidFill>
                  <a:srgbClr val="000000"/>
                </a:solidFill>
                <a:effectLst/>
                <a:latin typeface="Open Sans" panose="020B0606030504020204" pitchFamily="34" charset="0"/>
              </a:rPr>
              <a:t>(What can cause </a:t>
            </a:r>
          </a:p>
          <a:p>
            <a:r>
              <a:rPr lang="en-GB" sz="1600" b="0" i="0" dirty="0">
                <a:solidFill>
                  <a:srgbClr val="000000"/>
                </a:solidFill>
                <a:effectLst/>
                <a:latin typeface="Open Sans" panose="020B0606030504020204" pitchFamily="34" charset="0"/>
              </a:rPr>
              <a:t>a team to be ineffective? | nibusinessinfo.co.uk, 2022)</a:t>
            </a:r>
          </a:p>
          <a:p>
            <a:endParaRPr lang="en-GB" sz="1600" dirty="0">
              <a:latin typeface="Arial" panose="020B0604020202020204" pitchFamily="34" charset="0"/>
              <a:cs typeface="Arial" panose="020B0604020202020204" pitchFamily="34" charset="0"/>
            </a:endParaRPr>
          </a:p>
        </p:txBody>
      </p:sp>
      <p:pic>
        <p:nvPicPr>
          <p:cNvPr id="3" name="Video 2">
            <a:hlinkClick r:id="" action="ppaction://media"/>
            <a:extLst>
              <a:ext uri="{FF2B5EF4-FFF2-40B4-BE49-F238E27FC236}">
                <a16:creationId xmlns:a16="http://schemas.microsoft.com/office/drawing/2014/main" id="{120C4A9A-5896-43BC-BA1C-2FE8A771B8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7104268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41341">
        <p:fade/>
      </p:transition>
    </mc:Choice>
    <mc:Fallback xmlns="">
      <p:transition spd="med" advTm="413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0" name="Picture 6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1" name="Picture 63">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2" name="Oval 65">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3" name="Picture 67">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4" name="Picture 69">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05" name="Rectangle 71">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6" name="Rectangle 73">
            <a:extLst>
              <a:ext uri="{FF2B5EF4-FFF2-40B4-BE49-F238E27FC236}">
                <a16:creationId xmlns:a16="http://schemas.microsoft.com/office/drawing/2014/main" id="{904AED29-F962-4396-BDB1-751E9376C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
            <a:ext cx="12191695" cy="68580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Freeform 16">
            <a:extLst>
              <a:ext uri="{FF2B5EF4-FFF2-40B4-BE49-F238E27FC236}">
                <a16:creationId xmlns:a16="http://schemas.microsoft.com/office/drawing/2014/main" id="{76250A30-57A4-4633-8279-629424B3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87058"/>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sp>
        <p:nvSpPr>
          <p:cNvPr id="108" name="Freeform 5">
            <a:extLst>
              <a:ext uri="{FF2B5EF4-FFF2-40B4-BE49-F238E27FC236}">
                <a16:creationId xmlns:a16="http://schemas.microsoft.com/office/drawing/2014/main" id="{EAD164B0-269D-4BFF-9191-D43FD07B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305" y="4065581"/>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tyle>
          <a:lnRef idx="0">
            <a:scrgbClr r="0" g="0" b="0"/>
          </a:lnRef>
          <a:fillRef idx="1003">
            <a:schemeClr val="dk2"/>
          </a:fillRef>
          <a:effectRef idx="0">
            <a:scrgbClr r="0" g="0" b="0"/>
          </a:effectRef>
          <a:fontRef idx="major"/>
        </p:style>
      </p:sp>
      <p:sp>
        <p:nvSpPr>
          <p:cNvPr id="2" name="Title 1">
            <a:extLst>
              <a:ext uri="{FF2B5EF4-FFF2-40B4-BE49-F238E27FC236}">
                <a16:creationId xmlns:a16="http://schemas.microsoft.com/office/drawing/2014/main" id="{595469C4-BA7D-460B-9D0E-B169F4593FEE}"/>
              </a:ext>
            </a:extLst>
          </p:cNvPr>
          <p:cNvSpPr>
            <a:spLocks noGrp="1"/>
          </p:cNvSpPr>
          <p:nvPr>
            <p:ph type="title"/>
          </p:nvPr>
        </p:nvSpPr>
        <p:spPr>
          <a:xfrm>
            <a:off x="611853" y="4885339"/>
            <a:ext cx="10968294" cy="1237087"/>
          </a:xfrm>
        </p:spPr>
        <p:txBody>
          <a:bodyPr vert="horz" lIns="91440" tIns="45720" rIns="91440" bIns="45720" rtlCol="0" anchor="t">
            <a:normAutofit fontScale="90000"/>
          </a:bodyPr>
          <a:lstStyle/>
          <a:p>
            <a:r>
              <a:rPr lang="en-US" sz="3900" dirty="0">
                <a:solidFill>
                  <a:srgbClr val="FFFFFF"/>
                </a:solidFill>
              </a:rPr>
              <a:t>Bruce Tuckman’s team </a:t>
            </a:r>
            <a:br>
              <a:rPr lang="en-US" sz="3900" dirty="0">
                <a:solidFill>
                  <a:srgbClr val="FFFFFF"/>
                </a:solidFill>
              </a:rPr>
            </a:br>
            <a:r>
              <a:rPr lang="en-US" sz="3900" dirty="0">
                <a:solidFill>
                  <a:srgbClr val="FFFFFF"/>
                </a:solidFill>
              </a:rPr>
              <a:t>development model</a:t>
            </a:r>
          </a:p>
        </p:txBody>
      </p:sp>
      <p:graphicFrame>
        <p:nvGraphicFramePr>
          <p:cNvPr id="57" name="Text Placeholder 2">
            <a:extLst>
              <a:ext uri="{FF2B5EF4-FFF2-40B4-BE49-F238E27FC236}">
                <a16:creationId xmlns:a16="http://schemas.microsoft.com/office/drawing/2014/main" id="{C7837CC2-11F8-3A30-768C-437E509524F7}"/>
              </a:ext>
            </a:extLst>
          </p:cNvPr>
          <p:cNvGraphicFramePr/>
          <p:nvPr>
            <p:extLst>
              <p:ext uri="{D42A27DB-BD31-4B8C-83A1-F6EECF244321}">
                <p14:modId xmlns:p14="http://schemas.microsoft.com/office/powerpoint/2010/main" val="2031972330"/>
              </p:ext>
            </p:extLst>
          </p:nvPr>
        </p:nvGraphicFramePr>
        <p:xfrm>
          <a:off x="646113" y="593387"/>
          <a:ext cx="10901362" cy="33833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Video 2">
            <a:hlinkClick r:id="" action="ppaction://media"/>
            <a:extLst>
              <a:ext uri="{FF2B5EF4-FFF2-40B4-BE49-F238E27FC236}">
                <a16:creationId xmlns:a16="http://schemas.microsoft.com/office/drawing/2014/main" id="{5070F0BC-7D43-4BC5-B459-E3C1E780E2F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9416669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90962">
        <p:fade/>
      </p:transition>
    </mc:Choice>
    <mc:Fallback xmlns="">
      <p:transition spd="med" advTm="909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9C20AA36-2019-46FB-8CC3-42112C5A78D9}"/>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a:solidFill>
                  <a:srgbClr val="FFFFFF"/>
                </a:solidFill>
              </a:rPr>
              <a:t>The Belbin Theory</a:t>
            </a:r>
            <a:br>
              <a:rPr lang="en-US" sz="4200">
                <a:solidFill>
                  <a:srgbClr val="FFFFFF"/>
                </a:solidFill>
              </a:rPr>
            </a:br>
            <a:endParaRPr lang="en-US" sz="4200">
              <a:solidFill>
                <a:srgbClr val="FFFFFF"/>
              </a:solidFill>
            </a:endParaRPr>
          </a:p>
        </p:txBody>
      </p:sp>
      <p:sp>
        <p:nvSpPr>
          <p:cNvPr id="3" name="Text Placeholder 2">
            <a:extLst>
              <a:ext uri="{FF2B5EF4-FFF2-40B4-BE49-F238E27FC236}">
                <a16:creationId xmlns:a16="http://schemas.microsoft.com/office/drawing/2014/main" id="{BDB06EB0-5545-4B28-88FA-BEF7DFD2B7C5}"/>
              </a:ext>
            </a:extLst>
          </p:cNvPr>
          <p:cNvSpPr>
            <a:spLocks noGrp="1"/>
          </p:cNvSpPr>
          <p:nvPr>
            <p:ph type="body" sz="half" idx="2"/>
          </p:nvPr>
        </p:nvSpPr>
        <p:spPr>
          <a:xfrm>
            <a:off x="1103312" y="2763520"/>
            <a:ext cx="8946541" cy="3484879"/>
          </a:xfrm>
        </p:spPr>
        <p:txBody>
          <a:bodyPr vert="horz" lIns="91440" tIns="45720" rIns="91440" bIns="45720" rtlCol="0">
            <a:normAutofit/>
          </a:bodyPr>
          <a:lstStyle/>
          <a:p>
            <a:pPr>
              <a:buFont typeface="Wingdings 3" charset="2"/>
              <a:buChar char=""/>
            </a:pPr>
            <a:r>
              <a:rPr lang="en-US">
                <a:effectLst/>
              </a:rPr>
              <a:t>Raymond Meredith Belbin is a researcher. He is best known for his team management work. In his theory he works on each person's differences and how they can work together to form the best possible team. </a:t>
            </a:r>
          </a:p>
          <a:p>
            <a:pPr>
              <a:buFont typeface="Wingdings 3" charset="2"/>
              <a:buChar char=""/>
            </a:pPr>
            <a:r>
              <a:rPr lang="en-US">
                <a:effectLst/>
              </a:rPr>
              <a:t>Belbin makes it easier to engage and develop the talent that is already around you. (About Belbin — Smartt Strategies — Smartt Strategies, 2022).</a:t>
            </a:r>
          </a:p>
          <a:p>
            <a:pPr>
              <a:buFont typeface="Wingdings 3" charset="2"/>
              <a:buChar char=""/>
            </a:pPr>
            <a:r>
              <a:rPr lang="en-US">
                <a:effectLst/>
              </a:rPr>
              <a:t>A Belbin 'Team Role' is one of nine clusters of behavioural attributes identified by Dr Meredith Belbin's research at Henley as being effective in order to facilitate team progress. (The Nine Belbin Team Roles, 2022) </a:t>
            </a:r>
          </a:p>
          <a:p>
            <a:pPr>
              <a:buFont typeface="Wingdings 3" charset="2"/>
              <a:buChar char=""/>
            </a:pPr>
            <a:r>
              <a:rPr lang="en-US"/>
              <a:t>The following pictures displays each of the nine roles </a:t>
            </a:r>
            <a:endParaRPr lang="en-US">
              <a:effectLst/>
            </a:endParaRPr>
          </a:p>
          <a:p>
            <a:pPr>
              <a:buFont typeface="Wingdings 3" charset="2"/>
              <a:buChar char=""/>
            </a:pPr>
            <a:endParaRPr lang="en-US" dirty="0"/>
          </a:p>
        </p:txBody>
      </p:sp>
      <p:pic>
        <p:nvPicPr>
          <p:cNvPr id="4" name="Video 3">
            <a:hlinkClick r:id="" action="ppaction://media"/>
            <a:extLst>
              <a:ext uri="{FF2B5EF4-FFF2-40B4-BE49-F238E27FC236}">
                <a16:creationId xmlns:a16="http://schemas.microsoft.com/office/drawing/2014/main" id="{ECF3EA37-CDA1-4B7F-AEB4-0F411D5658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43004696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44336">
        <p:fade/>
      </p:transition>
    </mc:Choice>
    <mc:Fallback xmlns="">
      <p:transition spd="med" advTm="443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701B49C4-E706-4205-8FE8-C3A3E919D0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82888" y="603315"/>
            <a:ext cx="6626225" cy="5590096"/>
          </a:xfrm>
          <a:prstGeom prst="rect">
            <a:avLst/>
          </a:prstGeom>
          <a:noFill/>
          <a:extLst>
            <a:ext uri="{909E8E84-426E-40DD-AFC4-6F175D3DCCD1}">
              <a14:hiddenFill xmlns:a14="http://schemas.microsoft.com/office/drawing/2010/main">
                <a:solidFill>
                  <a:srgbClr val="FFFFFF"/>
                </a:solidFill>
              </a14:hiddenFill>
            </a:ext>
          </a:extLst>
        </p:spPr>
      </p:pic>
      <p:pic>
        <p:nvPicPr>
          <p:cNvPr id="5" name="Video 4">
            <a:hlinkClick r:id="" action="ppaction://media"/>
            <a:extLst>
              <a:ext uri="{FF2B5EF4-FFF2-40B4-BE49-F238E27FC236}">
                <a16:creationId xmlns:a16="http://schemas.microsoft.com/office/drawing/2014/main" id="{542ED1E5-0F6F-4FA9-97E9-5D47EE0B47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056543051"/>
      </p:ext>
    </p:extLst>
  </p:cSld>
  <p:clrMapOvr>
    <a:masterClrMapping/>
  </p:clrMapOvr>
  <mc:AlternateContent xmlns:mc="http://schemas.openxmlformats.org/markup-compatibility/2006" xmlns:p14="http://schemas.microsoft.com/office/powerpoint/2010/main">
    <mc:Choice Requires="p14">
      <p:transition spd="med" p14:dur="700" advTm="98739">
        <p:fade/>
      </p:transition>
    </mc:Choice>
    <mc:Fallback xmlns="">
      <p:transition spd="med" advTm="9873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29965C8C-5C2B-44E8-B43B-E42B06F1A751}"/>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dirty="0">
                <a:solidFill>
                  <a:srgbClr val="FFFFFF"/>
                </a:solidFill>
              </a:rPr>
              <a:t>Trust Within Your Team </a:t>
            </a:r>
          </a:p>
        </p:txBody>
      </p:sp>
      <p:sp>
        <p:nvSpPr>
          <p:cNvPr id="3" name="Text Placeholder 2">
            <a:extLst>
              <a:ext uri="{FF2B5EF4-FFF2-40B4-BE49-F238E27FC236}">
                <a16:creationId xmlns:a16="http://schemas.microsoft.com/office/drawing/2014/main" id="{DACF57B3-1E31-4F27-BA79-0D05E8F8B218}"/>
              </a:ext>
            </a:extLst>
          </p:cNvPr>
          <p:cNvSpPr>
            <a:spLocks noGrp="1"/>
          </p:cNvSpPr>
          <p:nvPr>
            <p:ph type="body" sz="half" idx="2"/>
          </p:nvPr>
        </p:nvSpPr>
        <p:spPr>
          <a:xfrm>
            <a:off x="1103312" y="2502332"/>
            <a:ext cx="8946541" cy="3746067"/>
          </a:xfr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r>
              <a:rPr lang="en-US" sz="1600" dirty="0">
                <a:latin typeface="Arial" panose="020B0604020202020204" pitchFamily="34" charset="0"/>
                <a:cs typeface="Arial" panose="020B0604020202020204" pitchFamily="34" charset="0"/>
              </a:rPr>
              <a:t>The first job as a leader would be to gain trust from your teammates.</a:t>
            </a:r>
            <a:r>
              <a:rPr lang="en-GB" sz="1600" b="0" i="0" dirty="0">
                <a:solidFill>
                  <a:srgbClr val="000000"/>
                </a:solidFill>
                <a:effectLst/>
                <a:latin typeface="georgia" panose="02040502050405020303" pitchFamily="18" charset="0"/>
              </a:rPr>
              <a:t> Trust is confidence born of two dimensions: character and competence.</a:t>
            </a:r>
            <a:r>
              <a:rPr lang="en-US" sz="1600" dirty="0">
                <a:latin typeface="Arial" panose="020B0604020202020204" pitchFamily="34" charset="0"/>
                <a:cs typeface="Arial" panose="020B0604020202020204" pitchFamily="34" charset="0"/>
              </a:rPr>
              <a:t> (</a:t>
            </a:r>
            <a:r>
              <a:rPr lang="en-GB" sz="1600" b="0" i="0" dirty="0">
                <a:solidFill>
                  <a:srgbClr val="000000"/>
                </a:solidFill>
                <a:effectLst/>
                <a:latin typeface="Open Sans" panose="020B0606030504020204" pitchFamily="34" charset="0"/>
              </a:rPr>
              <a:t>How the Best Leaders Build Trust by Stephen M. R. Covey @ </a:t>
            </a:r>
            <a:r>
              <a:rPr lang="en-GB" sz="1600" b="0" i="0" dirty="0" err="1">
                <a:solidFill>
                  <a:srgbClr val="000000"/>
                </a:solidFill>
                <a:effectLst/>
                <a:latin typeface="Open Sans" panose="020B0606030504020204" pitchFamily="34" charset="0"/>
              </a:rPr>
              <a:t>LeadershipNow</a:t>
            </a:r>
            <a:r>
              <a:rPr lang="en-GB" sz="1600" b="0" i="0" dirty="0">
                <a:solidFill>
                  <a:srgbClr val="000000"/>
                </a:solidFill>
                <a:effectLst/>
                <a:latin typeface="Open Sans" panose="020B0606030504020204" pitchFamily="34" charset="0"/>
              </a:rPr>
              <a:t>, 2022).Both are imperative when gaining the trust of others. Stephen Coveys strategy has identified the 13 behaviours of well trusted leaders from around the world. By using these behaviours in your everyday life, you will not only gain trust, but also keep it! I believe trust within a team should always begin from the leader or manager. To lead by example. </a:t>
            </a:r>
            <a:r>
              <a:rPr lang="en-GB" sz="1600" b="0" i="0" dirty="0">
                <a:solidFill>
                  <a:srgbClr val="000000"/>
                </a:solidFill>
                <a:effectLst/>
                <a:latin typeface="georgia" panose="02040502050405020303" pitchFamily="18" charset="0"/>
              </a:rPr>
              <a:t>"Trust cannot become a performance multiplier unless the leader is prepared to go first.“</a:t>
            </a:r>
            <a:r>
              <a:rPr lang="en-GB" sz="1600" b="0" i="0" dirty="0">
                <a:solidFill>
                  <a:srgbClr val="000000"/>
                </a:solidFill>
                <a:effectLst/>
                <a:latin typeface="Open Sans" panose="020B0606030504020204" pitchFamily="34" charset="0"/>
              </a:rPr>
              <a:t>(Spector et al., 2022)</a:t>
            </a:r>
          </a:p>
          <a:p>
            <a:endParaRPr lang="en-US" sz="1600" dirty="0">
              <a:latin typeface="Arial" panose="020B0604020202020204" pitchFamily="34" charset="0"/>
              <a:cs typeface="Arial" panose="020B0604020202020204" pitchFamily="34" charset="0"/>
            </a:endParaRPr>
          </a:p>
        </p:txBody>
      </p:sp>
      <p:pic>
        <p:nvPicPr>
          <p:cNvPr id="4" name="Video 3">
            <a:hlinkClick r:id="" action="ppaction://media"/>
            <a:extLst>
              <a:ext uri="{FF2B5EF4-FFF2-40B4-BE49-F238E27FC236}">
                <a16:creationId xmlns:a16="http://schemas.microsoft.com/office/drawing/2014/main" id="{857B2035-1E3C-4BC4-80ED-0738245E2FA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6001561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42873">
        <p:fade/>
      </p:transition>
    </mc:Choice>
    <mc:Fallback xmlns="">
      <p:transition spd="med" advTm="428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426A13BC-EAC4-437E-80EF-5710D9F64EBF}"/>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dirty="0">
                <a:solidFill>
                  <a:srgbClr val="FFFFFF"/>
                </a:solidFill>
              </a:rPr>
              <a:t>13 Effective Trust Behaviors </a:t>
            </a:r>
          </a:p>
        </p:txBody>
      </p:sp>
      <p:sp>
        <p:nvSpPr>
          <p:cNvPr id="3" name="Text Placeholder 2">
            <a:extLst>
              <a:ext uri="{FF2B5EF4-FFF2-40B4-BE49-F238E27FC236}">
                <a16:creationId xmlns:a16="http://schemas.microsoft.com/office/drawing/2014/main" id="{0A40F4ED-BBAC-481D-816D-B7DA313E392A}"/>
              </a:ext>
            </a:extLst>
          </p:cNvPr>
          <p:cNvSpPr>
            <a:spLocks noGrp="1"/>
          </p:cNvSpPr>
          <p:nvPr>
            <p:ph type="body" sz="half" idx="2"/>
          </p:nvPr>
        </p:nvSpPr>
        <p:spPr>
          <a:xfrm>
            <a:off x="1103312" y="2763520"/>
            <a:ext cx="8946541" cy="3484879"/>
          </a:xfrm>
        </p:spPr>
        <p:txBody>
          <a:bodyPr vert="horz" lIns="91440" tIns="45720" rIns="91440" bIns="45720" rtlCol="0">
            <a:normAutofit/>
          </a:bodyPr>
          <a:lstStyle/>
          <a:p>
            <a:pPr algn="ctr">
              <a:lnSpc>
                <a:spcPct val="90000"/>
              </a:lnSpc>
            </a:pPr>
            <a:r>
              <a:rPr lang="en-US" dirty="0">
                <a:effectLst/>
              </a:rPr>
              <a:t>1. Talk Straight</a:t>
            </a:r>
            <a:br>
              <a:rPr lang="en-US" dirty="0"/>
            </a:br>
            <a:r>
              <a:rPr lang="en-US" dirty="0">
                <a:effectLst/>
              </a:rPr>
              <a:t>2. Demonstrate Respect</a:t>
            </a:r>
            <a:br>
              <a:rPr lang="en-US" dirty="0"/>
            </a:br>
            <a:r>
              <a:rPr lang="en-US" dirty="0">
                <a:effectLst/>
              </a:rPr>
              <a:t>3. Create Transparency</a:t>
            </a:r>
            <a:br>
              <a:rPr lang="en-US" dirty="0"/>
            </a:br>
            <a:r>
              <a:rPr lang="en-US" dirty="0">
                <a:effectLst/>
              </a:rPr>
              <a:t>4. Right Wrongs</a:t>
            </a:r>
            <a:br>
              <a:rPr lang="en-US" dirty="0"/>
            </a:br>
            <a:r>
              <a:rPr lang="en-US" dirty="0">
                <a:effectLst/>
              </a:rPr>
              <a:t>5. Show Loyalty</a:t>
            </a:r>
            <a:br>
              <a:rPr lang="en-US" dirty="0"/>
            </a:br>
            <a:r>
              <a:rPr lang="en-US" dirty="0">
                <a:effectLst/>
              </a:rPr>
              <a:t>6. Deliver Results</a:t>
            </a:r>
            <a:br>
              <a:rPr lang="en-US" dirty="0"/>
            </a:br>
            <a:r>
              <a:rPr lang="en-US" dirty="0">
                <a:effectLst/>
              </a:rPr>
              <a:t>7. Get Better</a:t>
            </a:r>
            <a:br>
              <a:rPr lang="en-US" dirty="0"/>
            </a:br>
            <a:r>
              <a:rPr lang="en-US" dirty="0">
                <a:effectLst/>
              </a:rPr>
              <a:t>8. Confront Reality</a:t>
            </a:r>
            <a:br>
              <a:rPr lang="en-US" dirty="0"/>
            </a:br>
            <a:r>
              <a:rPr lang="en-US" dirty="0">
                <a:effectLst/>
              </a:rPr>
              <a:t>9. Clarify Expectation</a:t>
            </a:r>
            <a:br>
              <a:rPr lang="en-US" dirty="0"/>
            </a:br>
            <a:r>
              <a:rPr lang="en-US" dirty="0">
                <a:effectLst/>
              </a:rPr>
              <a:t>10. Practice Accountability</a:t>
            </a:r>
            <a:br>
              <a:rPr lang="en-US" dirty="0"/>
            </a:br>
            <a:r>
              <a:rPr lang="en-US" dirty="0">
                <a:effectLst/>
              </a:rPr>
              <a:t>11. Listen First</a:t>
            </a:r>
            <a:br>
              <a:rPr lang="en-US" dirty="0"/>
            </a:br>
            <a:r>
              <a:rPr lang="en-US" dirty="0">
                <a:effectLst/>
              </a:rPr>
              <a:t>12. Keep Commitments</a:t>
            </a:r>
            <a:br>
              <a:rPr lang="en-US" dirty="0"/>
            </a:br>
            <a:r>
              <a:rPr lang="en-US" dirty="0">
                <a:effectLst/>
              </a:rPr>
              <a:t>13. Extend Trust</a:t>
            </a:r>
            <a:endParaRPr lang="en-US" dirty="0"/>
          </a:p>
        </p:txBody>
      </p:sp>
      <p:pic>
        <p:nvPicPr>
          <p:cNvPr id="4" name="Video 3">
            <a:hlinkClick r:id="" action="ppaction://media"/>
            <a:extLst>
              <a:ext uri="{FF2B5EF4-FFF2-40B4-BE49-F238E27FC236}">
                <a16:creationId xmlns:a16="http://schemas.microsoft.com/office/drawing/2014/main" id="{EF2BE9A6-1F5D-4E6C-B803-776CF4875D4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9441486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advTm="74824">
        <p:fade/>
      </p:transition>
    </mc:Choice>
    <mc:Fallback xmlns="">
      <p:transition spd="med" advTm="748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99" name="Picture 3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0" name="Picture 3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1" name="Oval 3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02" name="Picture 3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3" name="Picture 3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04" name="Rectangle 4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9A71B8-22D3-4B47-818E-C18E7DAB696D}"/>
              </a:ext>
            </a:extLst>
          </p:cNvPr>
          <p:cNvSpPr>
            <a:spLocks noGrp="1"/>
          </p:cNvSpPr>
          <p:nvPr>
            <p:ph type="title"/>
          </p:nvPr>
        </p:nvSpPr>
        <p:spPr>
          <a:xfrm>
            <a:off x="8191925" y="1325880"/>
            <a:ext cx="3352375" cy="2267925"/>
          </a:xfrm>
        </p:spPr>
        <p:txBody>
          <a:bodyPr vert="horz" lIns="91440" tIns="45720" rIns="91440" bIns="45720" rtlCol="0" anchor="b">
            <a:normAutofit/>
          </a:bodyPr>
          <a:lstStyle/>
          <a:p>
            <a:pPr>
              <a:lnSpc>
                <a:spcPct val="90000"/>
              </a:lnSpc>
            </a:pPr>
            <a:r>
              <a:rPr lang="en-US" sz="3800" dirty="0">
                <a:effectLst/>
              </a:rPr>
              <a:t>Evaluation of Presentation and Feedback</a:t>
            </a:r>
            <a:endParaRPr lang="en-US" sz="3800" dirty="0"/>
          </a:p>
        </p:txBody>
      </p:sp>
      <p:sp>
        <p:nvSpPr>
          <p:cNvPr id="5" name="Rectangle 1">
            <a:extLst>
              <a:ext uri="{FF2B5EF4-FFF2-40B4-BE49-F238E27FC236}">
                <a16:creationId xmlns:a16="http://schemas.microsoft.com/office/drawing/2014/main" id="{739C7A6D-3753-4FA6-A444-94D1A7E38FB4}"/>
              </a:ext>
            </a:extLst>
          </p:cNvPr>
          <p:cNvSpPr>
            <a:spLocks noGrp="1" noChangeArrowheads="1"/>
          </p:cNvSpPr>
          <p:nvPr>
            <p:ph type="body" sz="half" idx="2"/>
          </p:nvPr>
        </p:nvSpPr>
        <p:spPr bwMode="auto">
          <a:xfrm>
            <a:off x="8191925" y="4588329"/>
            <a:ext cx="3352375" cy="1621508"/>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R="0" lvl="0" fontAlgn="base">
              <a:tabLst/>
            </a:pPr>
            <a:r>
              <a:rPr kumimoji="0" lang="en-US" altLang="en-US" u="none" strike="noStrike" cap="all" normalizeH="0" baseline="0">
                <a:ln>
                  <a:noFill/>
                </a:ln>
                <a:solidFill>
                  <a:schemeClr val="accent1">
                    <a:lumMod val="60000"/>
                    <a:lumOff val="40000"/>
                  </a:schemeClr>
                </a:solidFill>
                <a:effectLst/>
              </a:rPr>
              <a:t> </a:t>
            </a:r>
          </a:p>
        </p:txBody>
      </p:sp>
      <p:sp>
        <p:nvSpPr>
          <p:cNvPr id="105" name="Rectangle 42">
            <a:extLst>
              <a:ext uri="{FF2B5EF4-FFF2-40B4-BE49-F238E27FC236}">
                <a16:creationId xmlns:a16="http://schemas.microsoft.com/office/drawing/2014/main" id="{87BE56A7-2B14-4ABE-8DF3-40C07E64B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Freeform 36">
            <a:extLst>
              <a:ext uri="{FF2B5EF4-FFF2-40B4-BE49-F238E27FC236}">
                <a16:creationId xmlns:a16="http://schemas.microsoft.com/office/drawing/2014/main" id="{140D5101-D8FB-4102-A338-49651E97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07" name="Freeform 5">
            <a:extLst>
              <a:ext uri="{FF2B5EF4-FFF2-40B4-BE49-F238E27FC236}">
                <a16:creationId xmlns:a16="http://schemas.microsoft.com/office/drawing/2014/main" id="{73E26159-C029-4449-8912-A9B418CC3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graphicFrame>
        <p:nvGraphicFramePr>
          <p:cNvPr id="4" name="Table 3">
            <a:extLst>
              <a:ext uri="{FF2B5EF4-FFF2-40B4-BE49-F238E27FC236}">
                <a16:creationId xmlns:a16="http://schemas.microsoft.com/office/drawing/2014/main" id="{74778F83-8F7D-4CBD-851E-B82BC709CFF1}"/>
              </a:ext>
            </a:extLst>
          </p:cNvPr>
          <p:cNvGraphicFramePr>
            <a:graphicFrameLocks noGrp="1"/>
          </p:cNvGraphicFramePr>
          <p:nvPr>
            <p:extLst>
              <p:ext uri="{D42A27DB-BD31-4B8C-83A1-F6EECF244321}">
                <p14:modId xmlns:p14="http://schemas.microsoft.com/office/powerpoint/2010/main" val="1811654875"/>
              </p:ext>
            </p:extLst>
          </p:nvPr>
        </p:nvGraphicFramePr>
        <p:xfrm>
          <a:off x="643854" y="671478"/>
          <a:ext cx="6270663" cy="5514580"/>
        </p:xfrm>
        <a:graphic>
          <a:graphicData uri="http://schemas.openxmlformats.org/drawingml/2006/table">
            <a:tbl>
              <a:tblPr/>
              <a:tblGrid>
                <a:gridCol w="3084338">
                  <a:extLst>
                    <a:ext uri="{9D8B030D-6E8A-4147-A177-3AD203B41FA5}">
                      <a16:colId xmlns:a16="http://schemas.microsoft.com/office/drawing/2014/main" val="1375885782"/>
                    </a:ext>
                  </a:extLst>
                </a:gridCol>
                <a:gridCol w="775529">
                  <a:extLst>
                    <a:ext uri="{9D8B030D-6E8A-4147-A177-3AD203B41FA5}">
                      <a16:colId xmlns:a16="http://schemas.microsoft.com/office/drawing/2014/main" val="1810773504"/>
                    </a:ext>
                  </a:extLst>
                </a:gridCol>
                <a:gridCol w="646284">
                  <a:extLst>
                    <a:ext uri="{9D8B030D-6E8A-4147-A177-3AD203B41FA5}">
                      <a16:colId xmlns:a16="http://schemas.microsoft.com/office/drawing/2014/main" val="463507317"/>
                    </a:ext>
                  </a:extLst>
                </a:gridCol>
                <a:gridCol w="755947">
                  <a:extLst>
                    <a:ext uri="{9D8B030D-6E8A-4147-A177-3AD203B41FA5}">
                      <a16:colId xmlns:a16="http://schemas.microsoft.com/office/drawing/2014/main" val="449042610"/>
                    </a:ext>
                  </a:extLst>
                </a:gridCol>
                <a:gridCol w="1008565">
                  <a:extLst>
                    <a:ext uri="{9D8B030D-6E8A-4147-A177-3AD203B41FA5}">
                      <a16:colId xmlns:a16="http://schemas.microsoft.com/office/drawing/2014/main" val="2667761188"/>
                    </a:ext>
                  </a:extLst>
                </a:gridCol>
              </a:tblGrid>
              <a:tr h="234740">
                <a:tc gridSpan="5">
                  <a:txBody>
                    <a:bodyPr/>
                    <a:lstStyle/>
                    <a:p>
                      <a:pPr algn="ctr" rtl="0" fontAlgn="base"/>
                      <a:r>
                        <a:rPr lang="en-GB" sz="1000" b="0" i="0">
                          <a:solidFill>
                            <a:srgbClr val="000000"/>
                          </a:solidFill>
                          <a:effectLst/>
                          <a:latin typeface="Arial Rounded MT Bold" panose="020F0704030504030204" pitchFamily="34" charset="0"/>
                        </a:rPr>
                        <a:t>Presentation Evaluation Sheet </a:t>
                      </a:r>
                      <a:endParaRPr lang="en-GB" sz="1500" b="0" i="0">
                        <a:effectLst/>
                      </a:endParaRPr>
                    </a:p>
                  </a:txBody>
                  <a:tcPr marL="45763" marR="45763" marT="22882" marB="22882" anchor="ctr">
                    <a:lnL w="6350" cap="flat" cmpd="sng" algn="ctr">
                      <a:solidFill>
                        <a:srgbClr val="10D90C"/>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B0D80C"/>
                      </a:solidFill>
                      <a:prstDash val="solid"/>
                      <a:round/>
                      <a:headEnd type="none" w="med" len="med"/>
                      <a:tailEnd type="none" w="med" len="med"/>
                    </a:lnT>
                    <a:lnB w="6350" cap="flat" cmpd="sng" algn="ctr">
                      <a:solidFill>
                        <a:srgbClr val="B0D50C"/>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00698451"/>
                  </a:ext>
                </a:extLst>
              </a:tr>
              <a:tr h="234740">
                <a:tc gridSpan="5">
                  <a:txBody>
                    <a:bodyPr/>
                    <a:lstStyle/>
                    <a:p>
                      <a:pPr algn="ctr" rtl="0" fontAlgn="base"/>
                      <a:r>
                        <a:rPr lang="en-GB" sz="1000" b="0" i="0">
                          <a:solidFill>
                            <a:srgbClr val="000000"/>
                          </a:solidFill>
                          <a:effectLst/>
                          <a:latin typeface="Arial Rounded MT Bold" panose="020F0704030504030204" pitchFamily="34" charset="0"/>
                        </a:rPr>
                        <a:t>Module:  BMSK4002 </a:t>
                      </a:r>
                      <a:endParaRPr lang="en-GB" sz="1500" b="0" i="0">
                        <a:effectLst/>
                      </a:endParaRPr>
                    </a:p>
                  </a:txBody>
                  <a:tcPr marL="45763" marR="45763" marT="22882" marB="22882" anchor="ctr">
                    <a:lnL w="6350" cap="flat" cmpd="sng" algn="ctr">
                      <a:solidFill>
                        <a:srgbClr val="50D60C"/>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B0D50C"/>
                      </a:solidFill>
                      <a:prstDash val="solid"/>
                      <a:round/>
                      <a:headEnd type="none" w="med" len="med"/>
                      <a:tailEnd type="none" w="med" len="med"/>
                    </a:lnT>
                    <a:lnB w="6350" cap="flat" cmpd="sng" algn="ctr">
                      <a:solidFill>
                        <a:srgbClr val="B0DE0C"/>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125531530"/>
                  </a:ext>
                </a:extLst>
              </a:tr>
              <a:tr h="387140">
                <a:tc gridSpan="5">
                  <a:txBody>
                    <a:bodyPr/>
                    <a:lstStyle/>
                    <a:p>
                      <a:pPr algn="ctr" rtl="0" fontAlgn="base"/>
                      <a:r>
                        <a:rPr lang="en-GB" sz="1000" b="0" i="0">
                          <a:solidFill>
                            <a:srgbClr val="000000"/>
                          </a:solidFill>
                          <a:effectLst/>
                          <a:latin typeface="Arial Rounded MT Bold" panose="020F0704030504030204" pitchFamily="34" charset="0"/>
                        </a:rPr>
                        <a:t>Topic:  Effective Team working </a:t>
                      </a:r>
                      <a:r>
                        <a:rPr lang="en-GB" sz="1000" b="0" i="0">
                          <a:solidFill>
                            <a:srgbClr val="000000"/>
                          </a:solidFill>
                          <a:effectLst/>
                          <a:latin typeface="WordVisiCarriageReturn_MSFontService"/>
                        </a:rPr>
                        <a:t> </a:t>
                      </a:r>
                      <a:br>
                        <a:rPr lang="en-GB" sz="1000" b="0" i="0">
                          <a:solidFill>
                            <a:srgbClr val="000000"/>
                          </a:solidFill>
                          <a:effectLst/>
                          <a:latin typeface="WordVisiCarriageReturn_MSFontService"/>
                        </a:rPr>
                      </a:br>
                      <a:r>
                        <a:rPr lang="en-GB" sz="1000" b="0" i="0">
                          <a:solidFill>
                            <a:srgbClr val="000000"/>
                          </a:solidFill>
                          <a:effectLst/>
                          <a:latin typeface="Arial Rounded MT Bold" panose="020F0704030504030204" pitchFamily="34" charset="0"/>
                        </a:rPr>
                        <a:t> </a:t>
                      </a:r>
                      <a:endParaRPr lang="en-GB" sz="1500" b="0" i="0">
                        <a:effectLst/>
                      </a:endParaRPr>
                    </a:p>
                  </a:txBody>
                  <a:tcPr marL="45763" marR="45763" marT="22882" marB="22882" anchor="ctr">
                    <a:lnL w="6350" cap="flat" cmpd="sng" algn="ctr">
                      <a:solidFill>
                        <a:srgbClr val="B0DF0C"/>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B0DE0C"/>
                      </a:solidFill>
                      <a:prstDash val="solid"/>
                      <a:round/>
                      <a:headEnd type="none" w="med" len="med"/>
                      <a:tailEnd type="none" w="med" len="med"/>
                    </a:lnT>
                    <a:lnB w="6350" cap="flat" cmpd="sng" algn="ctr">
                      <a:solidFill>
                        <a:srgbClr val="B0E30C"/>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69329179"/>
                  </a:ext>
                </a:extLst>
              </a:tr>
              <a:tr h="234740">
                <a:tc>
                  <a:txBody>
                    <a:bodyPr/>
                    <a:lstStyle/>
                    <a:p>
                      <a:pPr algn="l" rtl="0" fontAlgn="base"/>
                      <a:r>
                        <a:rPr lang="en-GB" sz="1000" b="0" i="0">
                          <a:solidFill>
                            <a:srgbClr val="000000"/>
                          </a:solidFill>
                          <a:effectLst/>
                          <a:latin typeface="Arial" panose="020B0604020202020204" pitchFamily="34" charset="0"/>
                        </a:rPr>
                        <a:t>Date </a:t>
                      </a:r>
                      <a:endParaRPr lang="en-GB" sz="1500" b="0" i="0">
                        <a:effectLst/>
                      </a:endParaRPr>
                    </a:p>
                  </a:txBody>
                  <a:tcPr marL="45763" marR="45763" marT="22882" marB="22882" anchor="ctr">
                    <a:lnL w="6350" cap="flat" cmpd="sng" algn="ctr">
                      <a:solidFill>
                        <a:srgbClr val="D0DD0C"/>
                      </a:solidFill>
                      <a:prstDash val="solid"/>
                      <a:round/>
                      <a:headEnd type="none" w="med" len="med"/>
                      <a:tailEnd type="none" w="med" len="med"/>
                    </a:lnL>
                    <a:lnR w="6350" cap="flat" cmpd="sng" algn="ctr">
                      <a:solidFill>
                        <a:srgbClr val="D0DD0C"/>
                      </a:solidFill>
                      <a:prstDash val="solid"/>
                      <a:round/>
                      <a:headEnd type="none" w="med" len="med"/>
                      <a:tailEnd type="none" w="med" len="med"/>
                    </a:lnR>
                    <a:lnT w="6350" cap="flat" cmpd="sng" algn="ctr">
                      <a:solidFill>
                        <a:srgbClr val="B0E30C"/>
                      </a:solidFill>
                      <a:prstDash val="solid"/>
                      <a:round/>
                      <a:headEnd type="none" w="med" len="med"/>
                      <a:tailEnd type="none" w="med" len="med"/>
                    </a:lnT>
                    <a:lnB w="6350" cap="flat" cmpd="sng" algn="ctr">
                      <a:solidFill>
                        <a:srgbClr val="D0DD0C"/>
                      </a:solidFill>
                      <a:prstDash val="solid"/>
                      <a:round/>
                      <a:headEnd type="none" w="med" len="med"/>
                      <a:tailEnd type="none" w="med" len="med"/>
                    </a:lnB>
                  </a:tcPr>
                </a:tc>
                <a:tc gridSpan="4">
                  <a:txBody>
                    <a:bodyPr/>
                    <a:lstStyle/>
                    <a:p>
                      <a:pPr algn="l" rtl="0" fontAlgn="base"/>
                      <a:r>
                        <a:rPr lang="en-GB" sz="1000" b="0" i="0">
                          <a:solidFill>
                            <a:srgbClr val="000000"/>
                          </a:solidFill>
                          <a:effectLst/>
                          <a:latin typeface="Arial" panose="020B0604020202020204" pitchFamily="34" charset="0"/>
                        </a:rPr>
                        <a:t>Name of Presenter:    </a:t>
                      </a:r>
                      <a:endParaRPr lang="en-GB" sz="1500" b="0" i="0">
                        <a:effectLst/>
                      </a:endParaRPr>
                    </a:p>
                  </a:txBody>
                  <a:tcPr marL="45763" marR="45763" marT="22882" marB="22882" anchor="ctr">
                    <a:lnL w="6350" cap="flat" cmpd="sng" algn="ctr">
                      <a:solidFill>
                        <a:srgbClr val="D0DD0C"/>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30DE0C"/>
                      </a:solidFill>
                      <a:prstDash val="solid"/>
                      <a:round/>
                      <a:headEnd type="none" w="med" len="med"/>
                      <a:tailEnd type="none" w="med" len="med"/>
                    </a:lnT>
                    <a:lnB w="6350" cap="flat" cmpd="sng" algn="ctr">
                      <a:solidFill>
                        <a:srgbClr val="50E50C"/>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48330189"/>
                  </a:ext>
                </a:extLst>
              </a:tr>
              <a:tr h="234740">
                <a:tc>
                  <a:txBody>
                    <a:bodyPr/>
                    <a:lstStyle/>
                    <a:p>
                      <a:pPr algn="l" rtl="0" fontAlgn="base"/>
                      <a:r>
                        <a:rPr lang="en-GB" sz="1000" b="0" i="0">
                          <a:solidFill>
                            <a:srgbClr val="000000"/>
                          </a:solidFill>
                          <a:effectLst/>
                          <a:latin typeface="Calibri" panose="020F0502020204030204" pitchFamily="34" charset="0"/>
                        </a:rPr>
                        <a:t> </a:t>
                      </a:r>
                    </a:p>
                  </a:txBody>
                  <a:tcPr marL="45763" marR="45763" marT="22882" marB="22882" anchor="b">
                    <a:lnL>
                      <a:noFill/>
                    </a:lnL>
                    <a:lnR w="6350" cap="flat" cmpd="sng" algn="ctr">
                      <a:solidFill>
                        <a:srgbClr val="B0ED0C"/>
                      </a:solidFill>
                      <a:prstDash val="solid"/>
                      <a:round/>
                      <a:headEnd type="none" w="med" len="med"/>
                      <a:tailEnd type="none" w="med" len="med"/>
                    </a:lnR>
                    <a:lnT w="6350" cap="flat" cmpd="sng" algn="ctr">
                      <a:solidFill>
                        <a:srgbClr val="D0DD0C"/>
                      </a:solidFill>
                      <a:prstDash val="solid"/>
                      <a:round/>
                      <a:headEnd type="none" w="med" len="med"/>
                      <a:tailEnd type="none" w="med" len="med"/>
                    </a:lnT>
                    <a:lnB>
                      <a:noFill/>
                    </a:lnB>
                  </a:tcPr>
                </a:tc>
                <a:tc rowSpan="2" gridSpan="4">
                  <a:txBody>
                    <a:bodyPr/>
                    <a:lstStyle/>
                    <a:p>
                      <a:pPr algn="ctr" rtl="0" fontAlgn="base"/>
                      <a:r>
                        <a:rPr lang="en-GB" sz="1300" b="0" i="0">
                          <a:solidFill>
                            <a:srgbClr val="000000"/>
                          </a:solidFill>
                          <a:effectLst/>
                          <a:latin typeface="Arial Rounded MT Bold" panose="020F0704030504030204" pitchFamily="34" charset="0"/>
                        </a:rPr>
                        <a:t>Feedback </a:t>
                      </a:r>
                      <a:endParaRPr lang="en-GB" sz="1500" b="0" i="0">
                        <a:effectLst/>
                      </a:endParaRPr>
                    </a:p>
                  </a:txBody>
                  <a:tcPr marL="45763" marR="45763" marT="22882" marB="22882" anchor="ctr">
                    <a:lnL w="6350" cap="flat" cmpd="sng" algn="ctr">
                      <a:solidFill>
                        <a:srgbClr val="B0ED0C"/>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50E50C"/>
                      </a:solidFill>
                      <a:prstDash val="solid"/>
                      <a:round/>
                      <a:headEnd type="none" w="med" len="med"/>
                      <a:tailEnd type="none" w="med" len="med"/>
                    </a:lnT>
                    <a:lnB>
                      <a:noFill/>
                    </a:lnB>
                  </a:tcPr>
                </a:tc>
                <a:tc rowSpan="2" hMerge="1">
                  <a:txBody>
                    <a:bodyPr/>
                    <a:lstStyle/>
                    <a:p>
                      <a:endParaRPr lang="en-GB"/>
                    </a:p>
                  </a:txBody>
                  <a:tcPr/>
                </a:tc>
                <a:tc rowSpan="2" hMerge="1">
                  <a:txBody>
                    <a:bodyPr/>
                    <a:lstStyle/>
                    <a:p>
                      <a:endParaRPr lang="en-GB"/>
                    </a:p>
                  </a:txBody>
                  <a:tcPr/>
                </a:tc>
                <a:tc rowSpan="2" hMerge="1">
                  <a:txBody>
                    <a:bodyPr/>
                    <a:lstStyle/>
                    <a:p>
                      <a:endParaRPr lang="en-GB"/>
                    </a:p>
                  </a:txBody>
                  <a:tcPr/>
                </a:tc>
                <a:extLst>
                  <a:ext uri="{0D108BD9-81ED-4DB2-BD59-A6C34878D82A}">
                    <a16:rowId xmlns:a16="http://schemas.microsoft.com/office/drawing/2014/main" val="913511688"/>
                  </a:ext>
                </a:extLst>
              </a:tr>
              <a:tr h="234740">
                <a:tc>
                  <a:txBody>
                    <a:bodyPr/>
                    <a:lstStyle/>
                    <a:p>
                      <a:pPr algn="l" rtl="0" fontAlgn="base"/>
                      <a:r>
                        <a:rPr lang="en-GB" sz="1000" b="0" i="0">
                          <a:solidFill>
                            <a:srgbClr val="000000"/>
                          </a:solidFill>
                          <a:effectLst/>
                          <a:latin typeface="Calibri" panose="020F0502020204030204" pitchFamily="34" charset="0"/>
                        </a:rPr>
                        <a:t> </a:t>
                      </a:r>
                    </a:p>
                  </a:txBody>
                  <a:tcPr marL="45763" marR="45763" marT="22882" marB="22882" anchor="b">
                    <a:lnL>
                      <a:noFill/>
                    </a:lnL>
                    <a:lnR w="6350" cap="flat" cmpd="sng" algn="ctr">
                      <a:solidFill>
                        <a:srgbClr val="B0ED0C"/>
                      </a:solidFill>
                      <a:prstDash val="solid"/>
                      <a:round/>
                      <a:headEnd type="none" w="med" len="med"/>
                      <a:tailEnd type="none" w="med" len="med"/>
                    </a:lnR>
                    <a:lnT>
                      <a:noFill/>
                    </a:lnT>
                    <a:lnB>
                      <a:noFill/>
                    </a:lnB>
                  </a:tcPr>
                </a:tc>
                <a:tc gridSpan="4" vMerge="1">
                  <a:txBody>
                    <a:bodyPr/>
                    <a:lstStyle/>
                    <a:p>
                      <a:endParaRPr lang="en-GB"/>
                    </a:p>
                  </a:txBody>
                  <a:tcPr/>
                </a:tc>
                <a:tc hMerge="1"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2497134709"/>
                  </a:ext>
                </a:extLst>
              </a:tr>
              <a:tr h="234740">
                <a:tc>
                  <a:txBody>
                    <a:bodyPr/>
                    <a:lstStyle/>
                    <a:p>
                      <a:pPr algn="l" rtl="0" fontAlgn="base"/>
                      <a:r>
                        <a:rPr lang="en-GB" sz="1000" b="0" i="0">
                          <a:solidFill>
                            <a:srgbClr val="000000"/>
                          </a:solidFill>
                          <a:effectLst/>
                          <a:latin typeface="Calibri" panose="020F0502020204030204" pitchFamily="34" charset="0"/>
                        </a:rPr>
                        <a:t> </a:t>
                      </a:r>
                    </a:p>
                  </a:txBody>
                  <a:tcPr marL="45763" marR="45763" marT="22882" marB="22882" anchor="b">
                    <a:lnL>
                      <a:noFill/>
                    </a:lnL>
                    <a:lnR>
                      <a:noFill/>
                    </a:lnR>
                    <a:lnT>
                      <a:noFill/>
                    </a:lnT>
                    <a:lnB w="6350" cap="flat" cmpd="sng" algn="ctr">
                      <a:solidFill>
                        <a:schemeClr val="bg1"/>
                      </a:solidFill>
                      <a:prstDash val="solid"/>
                      <a:round/>
                      <a:headEnd type="none" w="med" len="med"/>
                      <a:tailEnd type="none" w="med" len="med"/>
                    </a:lnB>
                  </a:tcPr>
                </a:tc>
                <a:tc>
                  <a:txBody>
                    <a:bodyPr/>
                    <a:lstStyle/>
                    <a:p>
                      <a:pPr algn="ctr" rtl="0" fontAlgn="base"/>
                      <a:r>
                        <a:rPr lang="en-GB" sz="1000" b="0" i="0">
                          <a:solidFill>
                            <a:srgbClr val="000000"/>
                          </a:solidFill>
                          <a:effectLst/>
                          <a:latin typeface="Arial" panose="020B0604020202020204" pitchFamily="34" charset="0"/>
                        </a:rPr>
                        <a:t>Weak </a:t>
                      </a:r>
                      <a:endParaRPr lang="en-GB" sz="1500" b="0" i="0">
                        <a:effectLst/>
                      </a:endParaRPr>
                    </a:p>
                  </a:txBody>
                  <a:tcPr marL="45763" marR="45763" marT="22882" marB="22882" anchor="b">
                    <a:lnL>
                      <a:noFill/>
                    </a:lnL>
                    <a:lnR>
                      <a:noFill/>
                    </a:lnR>
                    <a:lnT>
                      <a:noFill/>
                    </a:lnT>
                    <a:lnB w="6350" cap="flat" cmpd="sng" algn="ctr">
                      <a:solidFill>
                        <a:srgbClr val="30DE0C"/>
                      </a:solidFill>
                      <a:prstDash val="solid"/>
                      <a:round/>
                      <a:headEnd type="none" w="med" len="med"/>
                      <a:tailEnd type="none" w="med" len="med"/>
                    </a:lnB>
                  </a:tcPr>
                </a:tc>
                <a:tc>
                  <a:txBody>
                    <a:bodyPr/>
                    <a:lstStyle/>
                    <a:p>
                      <a:pPr algn="ctr" rtl="0" fontAlgn="base"/>
                      <a:r>
                        <a:rPr lang="en-GB" sz="1000" b="0" i="0">
                          <a:solidFill>
                            <a:srgbClr val="000000"/>
                          </a:solidFill>
                          <a:effectLst/>
                          <a:latin typeface="Arial" panose="020B0604020202020204" pitchFamily="34" charset="0"/>
                        </a:rPr>
                        <a:t>Fair </a:t>
                      </a:r>
                      <a:endParaRPr lang="en-GB" sz="1500" b="0" i="0">
                        <a:effectLst/>
                      </a:endParaRPr>
                    </a:p>
                  </a:txBody>
                  <a:tcPr marL="45763" marR="45763" marT="22882" marB="22882" anchor="b">
                    <a:lnL>
                      <a:noFill/>
                    </a:lnL>
                    <a:lnR>
                      <a:noFill/>
                    </a:lnR>
                    <a:lnT>
                      <a:noFill/>
                    </a:lnT>
                    <a:lnB w="6350" cap="flat" cmpd="sng" algn="ctr">
                      <a:solidFill>
                        <a:srgbClr val="900F0D"/>
                      </a:solidFill>
                      <a:prstDash val="solid"/>
                      <a:round/>
                      <a:headEnd type="none" w="med" len="med"/>
                      <a:tailEnd type="none" w="med" len="med"/>
                    </a:lnB>
                  </a:tcPr>
                </a:tc>
                <a:tc>
                  <a:txBody>
                    <a:bodyPr/>
                    <a:lstStyle/>
                    <a:p>
                      <a:pPr algn="ctr" rtl="0" fontAlgn="base"/>
                      <a:r>
                        <a:rPr lang="en-GB" sz="1000" b="0" i="0">
                          <a:solidFill>
                            <a:srgbClr val="000000"/>
                          </a:solidFill>
                          <a:effectLst/>
                          <a:latin typeface="Arial" panose="020B0604020202020204" pitchFamily="34" charset="0"/>
                        </a:rPr>
                        <a:t>Good </a:t>
                      </a:r>
                      <a:endParaRPr lang="en-GB" sz="1500" b="0" i="0">
                        <a:effectLst/>
                      </a:endParaRPr>
                    </a:p>
                  </a:txBody>
                  <a:tcPr marL="45763" marR="45763" marT="22882" marB="22882" anchor="b">
                    <a:lnL>
                      <a:noFill/>
                    </a:lnL>
                    <a:lnR>
                      <a:noFill/>
                    </a:lnR>
                    <a:lnT>
                      <a:noFill/>
                    </a:lnT>
                    <a:lnB w="6350" cap="flat" cmpd="sng" algn="ctr">
                      <a:solidFill>
                        <a:srgbClr val="10170D"/>
                      </a:solidFill>
                      <a:prstDash val="solid"/>
                      <a:round/>
                      <a:headEnd type="none" w="med" len="med"/>
                      <a:tailEnd type="none" w="med" len="med"/>
                    </a:lnB>
                  </a:tcPr>
                </a:tc>
                <a:tc>
                  <a:txBody>
                    <a:bodyPr/>
                    <a:lstStyle/>
                    <a:p>
                      <a:pPr algn="ctr" rtl="0" fontAlgn="base"/>
                      <a:r>
                        <a:rPr lang="en-GB" sz="1000" b="0" i="0">
                          <a:solidFill>
                            <a:srgbClr val="000000"/>
                          </a:solidFill>
                          <a:effectLst/>
                          <a:latin typeface="Arial" panose="020B0604020202020204" pitchFamily="34" charset="0"/>
                        </a:rPr>
                        <a:t>Excellent </a:t>
                      </a:r>
                      <a:endParaRPr lang="en-GB" sz="1500" b="0" i="0">
                        <a:effectLst/>
                      </a:endParaRPr>
                    </a:p>
                  </a:txBody>
                  <a:tcPr marL="45763" marR="45763" marT="22882" marB="22882" anchor="b">
                    <a:lnL>
                      <a:noFill/>
                    </a:lnL>
                    <a:lnR>
                      <a:noFill/>
                    </a:lnR>
                    <a:lnT>
                      <a:noFill/>
                    </a:lnT>
                    <a:lnB w="6350" cap="flat" cmpd="sng" algn="ctr">
                      <a:solidFill>
                        <a:srgbClr val="F0200D"/>
                      </a:solidFill>
                      <a:prstDash val="solid"/>
                      <a:round/>
                      <a:headEnd type="none" w="med" len="med"/>
                      <a:tailEnd type="none" w="med" len="med"/>
                    </a:lnB>
                  </a:tcPr>
                </a:tc>
                <a:extLst>
                  <a:ext uri="{0D108BD9-81ED-4DB2-BD59-A6C34878D82A}">
                    <a16:rowId xmlns:a16="http://schemas.microsoft.com/office/drawing/2014/main" val="107311474"/>
                  </a:ext>
                </a:extLst>
              </a:tr>
              <a:tr h="234740">
                <a:tc>
                  <a:txBody>
                    <a:bodyPr/>
                    <a:lstStyle/>
                    <a:p>
                      <a:pPr algn="l" rtl="0" fontAlgn="base"/>
                      <a:r>
                        <a:rPr lang="en-GB" sz="1000" b="0" i="0">
                          <a:solidFill>
                            <a:srgbClr val="000000"/>
                          </a:solidFill>
                          <a:effectLst/>
                          <a:latin typeface="Arial" panose="020B0604020202020204" pitchFamily="34" charset="0"/>
                        </a:rPr>
                        <a:t>Prepared for Presentation </a:t>
                      </a:r>
                      <a:endParaRPr lang="en-GB" sz="1500" b="0" i="0">
                        <a:effectLst/>
                      </a:endParaRPr>
                    </a:p>
                  </a:txBody>
                  <a:tcPr marL="45763" marR="45763" marT="22882" marB="22882" anchor="b">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tcPr>
                </a:tc>
                <a:tc>
                  <a:txBody>
                    <a:bodyPr/>
                    <a:lstStyle/>
                    <a:p>
                      <a:pPr algn="l" rtl="0" fontAlgn="base"/>
                      <a:r>
                        <a:rPr lang="en-GB" sz="1000" b="0" i="1">
                          <a:solidFill>
                            <a:srgbClr val="000000"/>
                          </a:solidFill>
                          <a:effectLst/>
                          <a:latin typeface="Calibri" panose="020F0502020204030204" pitchFamily="34" charset="0"/>
                        </a:rPr>
                        <a:t> </a:t>
                      </a:r>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chemeClr val="bg1"/>
                      </a:solidFill>
                      <a:prstDash val="solid"/>
                      <a:round/>
                      <a:headEnd type="none" w="med" len="med"/>
                      <a:tailEnd type="none" w="med" len="med"/>
                    </a:lnL>
                    <a:lnR w="6350" cap="flat" cmpd="sng" algn="ctr">
                      <a:solidFill>
                        <a:srgbClr val="30DE0C"/>
                      </a:solidFill>
                      <a:prstDash val="solid"/>
                      <a:round/>
                      <a:headEnd type="none" w="med" len="med"/>
                      <a:tailEnd type="none" w="med" len="med"/>
                    </a:lnR>
                    <a:lnT w="6350" cap="flat" cmpd="sng" algn="ctr">
                      <a:solidFill>
                        <a:srgbClr val="30DE0C"/>
                      </a:solidFill>
                      <a:prstDash val="solid"/>
                      <a:round/>
                      <a:headEnd type="none" w="med" len="med"/>
                      <a:tailEnd type="none" w="med" len="med"/>
                    </a:lnT>
                    <a:lnB w="6350" cap="flat" cmpd="sng" algn="ctr">
                      <a:solidFill>
                        <a:srgbClr val="30DE0C"/>
                      </a:solidFill>
                      <a:prstDash val="solid"/>
                      <a:round/>
                      <a:headEnd type="none" w="med" len="med"/>
                      <a:tailEnd type="none" w="med" len="med"/>
                    </a:lnB>
                  </a:tcPr>
                </a:tc>
                <a:tc>
                  <a:txBody>
                    <a:bodyPr/>
                    <a:lstStyle/>
                    <a:p>
                      <a:pPr algn="l" rtl="0" fontAlgn="base"/>
                      <a:r>
                        <a:rPr lang="en-GB" sz="1000" b="0" i="1">
                          <a:solidFill>
                            <a:srgbClr val="000000"/>
                          </a:solidFill>
                          <a:effectLst/>
                          <a:latin typeface="Calibri" panose="020F0502020204030204" pitchFamily="34" charset="0"/>
                        </a:rPr>
                        <a:t> </a:t>
                      </a:r>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30DE0C"/>
                      </a:solidFill>
                      <a:prstDash val="solid"/>
                      <a:round/>
                      <a:headEnd type="none" w="med" len="med"/>
                      <a:tailEnd type="none" w="med" len="med"/>
                    </a:lnL>
                    <a:lnR w="6350" cap="flat" cmpd="sng" algn="ctr">
                      <a:solidFill>
                        <a:srgbClr val="900F0D"/>
                      </a:solidFill>
                      <a:prstDash val="solid"/>
                      <a:round/>
                      <a:headEnd type="none" w="med" len="med"/>
                      <a:tailEnd type="none" w="med" len="med"/>
                    </a:lnR>
                    <a:lnT w="6350" cap="flat" cmpd="sng" algn="ctr">
                      <a:solidFill>
                        <a:srgbClr val="900F0D"/>
                      </a:solidFill>
                      <a:prstDash val="solid"/>
                      <a:round/>
                      <a:headEnd type="none" w="med" len="med"/>
                      <a:tailEnd type="none" w="med" len="med"/>
                    </a:lnT>
                    <a:lnB w="6350" cap="flat" cmpd="sng" algn="ctr">
                      <a:solidFill>
                        <a:srgbClr val="900F0D"/>
                      </a:solidFill>
                      <a:prstDash val="solid"/>
                      <a:round/>
                      <a:headEnd type="none" w="med" len="med"/>
                      <a:tailEnd type="none" w="med" len="med"/>
                    </a:lnB>
                  </a:tcPr>
                </a:tc>
                <a:tc>
                  <a:txBody>
                    <a:bodyPr/>
                    <a:lstStyle/>
                    <a:p>
                      <a:pPr algn="l" rtl="0" fontAlgn="base"/>
                      <a:r>
                        <a:rPr lang="en-GB" sz="1000" b="0" i="1">
                          <a:solidFill>
                            <a:srgbClr val="000000"/>
                          </a:solidFill>
                          <a:effectLst/>
                          <a:latin typeface="Calibri" panose="020F0502020204030204" pitchFamily="34" charset="0"/>
                        </a:rPr>
                        <a:t> </a:t>
                      </a:r>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0F0D"/>
                      </a:solidFill>
                      <a:prstDash val="solid"/>
                      <a:round/>
                      <a:headEnd type="none" w="med" len="med"/>
                      <a:tailEnd type="none" w="med" len="med"/>
                    </a:lnL>
                    <a:lnR w="6350" cap="flat" cmpd="sng" algn="ctr">
                      <a:solidFill>
                        <a:srgbClr val="10170D"/>
                      </a:solidFill>
                      <a:prstDash val="solid"/>
                      <a:round/>
                      <a:headEnd type="none" w="med" len="med"/>
                      <a:tailEnd type="none" w="med" len="med"/>
                    </a:lnR>
                    <a:lnT w="6350" cap="flat" cmpd="sng" algn="ctr">
                      <a:solidFill>
                        <a:srgbClr val="10170D"/>
                      </a:solidFill>
                      <a:prstDash val="solid"/>
                      <a:round/>
                      <a:headEnd type="none" w="med" len="med"/>
                      <a:tailEnd type="none" w="med" len="med"/>
                    </a:lnT>
                    <a:lnB w="6350" cap="flat" cmpd="sng" algn="ctr">
                      <a:solidFill>
                        <a:srgbClr val="10170D"/>
                      </a:solidFill>
                      <a:prstDash val="solid"/>
                      <a:round/>
                      <a:headEnd type="none" w="med" len="med"/>
                      <a:tailEnd type="none" w="med" len="med"/>
                    </a:lnB>
                  </a:tcPr>
                </a:tc>
                <a:tc>
                  <a:txBody>
                    <a:bodyPr/>
                    <a:lstStyle/>
                    <a:p>
                      <a:pPr algn="l" rtl="0" fontAlgn="base"/>
                      <a:r>
                        <a:rPr lang="en-GB" sz="1000" b="0" i="1">
                          <a:solidFill>
                            <a:srgbClr val="000000"/>
                          </a:solidFill>
                          <a:effectLst/>
                          <a:latin typeface="Calibri" panose="020F0502020204030204" pitchFamily="34" charset="0"/>
                        </a:rPr>
                        <a:t> </a:t>
                      </a:r>
                    </a:p>
                  </a:txBody>
                  <a:tcPr marL="45763" marR="45763" marT="22882" marB="22882" anchor="b">
                    <a:lnL w="6350" cap="flat" cmpd="sng" algn="ctr">
                      <a:solidFill>
                        <a:srgbClr val="10170D"/>
                      </a:solidFill>
                      <a:prstDash val="solid"/>
                      <a:round/>
                      <a:headEnd type="none" w="med" len="med"/>
                      <a:tailEnd type="none" w="med" len="med"/>
                    </a:lnL>
                    <a:lnR w="6350" cap="flat" cmpd="sng" algn="ctr">
                      <a:solidFill>
                        <a:srgbClr val="F0200D"/>
                      </a:solidFill>
                      <a:prstDash val="solid"/>
                      <a:round/>
                      <a:headEnd type="none" w="med" len="med"/>
                      <a:tailEnd type="none" w="med" len="med"/>
                    </a:lnR>
                    <a:lnT w="6350" cap="flat" cmpd="sng" algn="ctr">
                      <a:solidFill>
                        <a:srgbClr val="F0200D"/>
                      </a:solidFill>
                      <a:prstDash val="solid"/>
                      <a:round/>
                      <a:headEnd type="none" w="med" len="med"/>
                      <a:tailEnd type="none" w="med" len="med"/>
                    </a:lnT>
                    <a:lnB w="6350" cap="flat" cmpd="sng" algn="ctr">
                      <a:solidFill>
                        <a:srgbClr val="F0200D"/>
                      </a:solidFill>
                      <a:prstDash val="solid"/>
                      <a:round/>
                      <a:headEnd type="none" w="med" len="med"/>
                      <a:tailEnd type="none" w="med" len="med"/>
                    </a:lnB>
                  </a:tcPr>
                </a:tc>
                <a:extLst>
                  <a:ext uri="{0D108BD9-81ED-4DB2-BD59-A6C34878D82A}">
                    <a16:rowId xmlns:a16="http://schemas.microsoft.com/office/drawing/2014/main" val="2692374173"/>
                  </a:ext>
                </a:extLst>
              </a:tr>
              <a:tr h="234740">
                <a:tc>
                  <a:txBody>
                    <a:bodyPr/>
                    <a:lstStyle/>
                    <a:p>
                      <a:pPr algn="l" rtl="0" fontAlgn="base"/>
                      <a:r>
                        <a:rPr lang="en-GB" sz="1000" b="0" i="0">
                          <a:solidFill>
                            <a:srgbClr val="000000"/>
                          </a:solidFill>
                          <a:effectLst/>
                          <a:latin typeface="Arial" panose="020B0604020202020204" pitchFamily="34" charset="0"/>
                        </a:rPr>
                        <a:t>Presented in an interesting way </a:t>
                      </a:r>
                      <a:endParaRPr lang="en-GB" sz="1500" b="0" i="0">
                        <a:effectLst/>
                      </a:endParaRPr>
                    </a:p>
                  </a:txBody>
                  <a:tcPr marL="45763" marR="45763" marT="22882" marB="22882" anchor="b">
                    <a:lnL w="6350" cap="flat" cmpd="sng" algn="ctr">
                      <a:solidFill>
                        <a:srgbClr val="B0270D"/>
                      </a:solidFill>
                      <a:prstDash val="solid"/>
                      <a:round/>
                      <a:headEnd type="none" w="med" len="med"/>
                      <a:tailEnd type="none" w="med" len="med"/>
                    </a:lnL>
                    <a:lnR w="6350" cap="flat" cmpd="sng" algn="ctr">
                      <a:solidFill>
                        <a:srgbClr val="B0270D"/>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rgbClr val="B0270D"/>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270D"/>
                      </a:solidFill>
                      <a:prstDash val="solid"/>
                      <a:round/>
                      <a:headEnd type="none" w="med" len="med"/>
                      <a:tailEnd type="none" w="med" len="med"/>
                    </a:lnL>
                    <a:lnR w="6350" cap="flat" cmpd="sng" algn="ctr">
                      <a:solidFill>
                        <a:srgbClr val="302A0D"/>
                      </a:solidFill>
                      <a:prstDash val="solid"/>
                      <a:round/>
                      <a:headEnd type="none" w="med" len="med"/>
                      <a:tailEnd type="none" w="med" len="med"/>
                    </a:lnR>
                    <a:lnT w="6350" cap="flat" cmpd="sng" algn="ctr">
                      <a:solidFill>
                        <a:srgbClr val="30DE0C"/>
                      </a:solidFill>
                      <a:prstDash val="solid"/>
                      <a:round/>
                      <a:headEnd type="none" w="med" len="med"/>
                      <a:tailEnd type="none" w="med" len="med"/>
                    </a:lnT>
                    <a:lnB w="6350" cap="flat" cmpd="sng" algn="ctr">
                      <a:solidFill>
                        <a:srgbClr val="302A0D"/>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302A0D"/>
                      </a:solidFill>
                      <a:prstDash val="solid"/>
                      <a:round/>
                      <a:headEnd type="none" w="med" len="med"/>
                      <a:tailEnd type="none" w="med" len="med"/>
                    </a:lnL>
                    <a:lnR w="6350" cap="flat" cmpd="sng" algn="ctr">
                      <a:solidFill>
                        <a:srgbClr val="50330D"/>
                      </a:solidFill>
                      <a:prstDash val="solid"/>
                      <a:round/>
                      <a:headEnd type="none" w="med" len="med"/>
                      <a:tailEnd type="none" w="med" len="med"/>
                    </a:lnR>
                    <a:lnT w="6350" cap="flat" cmpd="sng" algn="ctr">
                      <a:solidFill>
                        <a:srgbClr val="900F0D"/>
                      </a:solidFill>
                      <a:prstDash val="solid"/>
                      <a:round/>
                      <a:headEnd type="none" w="med" len="med"/>
                      <a:tailEnd type="none" w="med" len="med"/>
                    </a:lnT>
                    <a:lnB w="6350" cap="flat" cmpd="sng" algn="ctr">
                      <a:solidFill>
                        <a:srgbClr val="50330D"/>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330D"/>
                      </a:solidFill>
                      <a:prstDash val="solid"/>
                      <a:round/>
                      <a:headEnd type="none" w="med" len="med"/>
                      <a:tailEnd type="none" w="med" len="med"/>
                    </a:lnL>
                    <a:lnR w="6350" cap="flat" cmpd="sng" algn="ctr">
                      <a:solidFill>
                        <a:srgbClr val="F03C0D"/>
                      </a:solidFill>
                      <a:prstDash val="solid"/>
                      <a:round/>
                      <a:headEnd type="none" w="med" len="med"/>
                      <a:tailEnd type="none" w="med" len="med"/>
                    </a:lnR>
                    <a:lnT w="6350" cap="flat" cmpd="sng" algn="ctr">
                      <a:solidFill>
                        <a:srgbClr val="10170D"/>
                      </a:solidFill>
                      <a:prstDash val="solid"/>
                      <a:round/>
                      <a:headEnd type="none" w="med" len="med"/>
                      <a:tailEnd type="none" w="med" len="med"/>
                    </a:lnT>
                    <a:lnB w="6350" cap="flat" cmpd="sng" algn="ctr">
                      <a:solidFill>
                        <a:srgbClr val="F03C0D"/>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F03C0D"/>
                      </a:solidFill>
                      <a:prstDash val="solid"/>
                      <a:round/>
                      <a:headEnd type="none" w="med" len="med"/>
                      <a:tailEnd type="none" w="med" len="med"/>
                    </a:lnL>
                    <a:lnR w="6350" cap="flat" cmpd="sng" algn="ctr">
                      <a:solidFill>
                        <a:srgbClr val="70350D"/>
                      </a:solidFill>
                      <a:prstDash val="solid"/>
                      <a:round/>
                      <a:headEnd type="none" w="med" len="med"/>
                      <a:tailEnd type="none" w="med" len="med"/>
                    </a:lnR>
                    <a:lnT w="6350" cap="flat" cmpd="sng" algn="ctr">
                      <a:solidFill>
                        <a:srgbClr val="F0200D"/>
                      </a:solidFill>
                      <a:prstDash val="solid"/>
                      <a:round/>
                      <a:headEnd type="none" w="med" len="med"/>
                      <a:tailEnd type="none" w="med" len="med"/>
                    </a:lnT>
                    <a:lnB w="6350" cap="flat" cmpd="sng" algn="ctr">
                      <a:solidFill>
                        <a:srgbClr val="70350D"/>
                      </a:solidFill>
                      <a:prstDash val="solid"/>
                      <a:round/>
                      <a:headEnd type="none" w="med" len="med"/>
                      <a:tailEnd type="none" w="med" len="med"/>
                    </a:lnB>
                  </a:tcPr>
                </a:tc>
                <a:extLst>
                  <a:ext uri="{0D108BD9-81ED-4DB2-BD59-A6C34878D82A}">
                    <a16:rowId xmlns:a16="http://schemas.microsoft.com/office/drawing/2014/main" val="2932878961"/>
                  </a:ext>
                </a:extLst>
              </a:tr>
              <a:tr h="234740">
                <a:tc>
                  <a:txBody>
                    <a:bodyPr/>
                    <a:lstStyle/>
                    <a:p>
                      <a:pPr algn="l" rtl="0" fontAlgn="base"/>
                      <a:r>
                        <a:rPr lang="en-GB" sz="1000" b="0" i="0">
                          <a:solidFill>
                            <a:srgbClr val="000000"/>
                          </a:solidFill>
                          <a:effectLst/>
                          <a:latin typeface="Arial" panose="020B0604020202020204" pitchFamily="34" charset="0"/>
                        </a:rPr>
                        <a:t>Objectives of the presentation are clear </a:t>
                      </a:r>
                      <a:endParaRPr lang="en-GB" sz="1500" b="0" i="0">
                        <a:effectLst/>
                      </a:endParaRPr>
                    </a:p>
                  </a:txBody>
                  <a:tcPr marL="45763" marR="45763" marT="22882" marB="22882" anchor="b">
                    <a:lnL w="6350" cap="flat" cmpd="sng" algn="ctr">
                      <a:solidFill>
                        <a:srgbClr val="F0C7BB"/>
                      </a:solidFill>
                      <a:prstDash val="solid"/>
                      <a:round/>
                      <a:headEnd type="none" w="med" len="med"/>
                      <a:tailEnd type="none" w="med" len="med"/>
                    </a:lnL>
                    <a:lnR w="6350" cap="flat" cmpd="sng" algn="ctr">
                      <a:solidFill>
                        <a:srgbClr val="F0C7BB"/>
                      </a:solidFill>
                      <a:prstDash val="solid"/>
                      <a:round/>
                      <a:headEnd type="none" w="med" len="med"/>
                      <a:tailEnd type="none" w="med" len="med"/>
                    </a:lnR>
                    <a:lnT w="6350" cap="flat" cmpd="sng" algn="ctr">
                      <a:solidFill>
                        <a:srgbClr val="B0270D"/>
                      </a:solidFill>
                      <a:prstDash val="solid"/>
                      <a:round/>
                      <a:headEnd type="none" w="med" len="med"/>
                      <a:tailEnd type="none" w="med" len="med"/>
                    </a:lnT>
                    <a:lnB w="6350" cap="flat" cmpd="sng" algn="ctr">
                      <a:solidFill>
                        <a:srgbClr val="F0C7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F0C7BB"/>
                      </a:solidFill>
                      <a:prstDash val="solid"/>
                      <a:round/>
                      <a:headEnd type="none" w="med" len="med"/>
                      <a:tailEnd type="none" w="med" len="med"/>
                    </a:lnL>
                    <a:lnR w="6350" cap="flat" cmpd="sng" algn="ctr">
                      <a:solidFill>
                        <a:srgbClr val="90C4BB"/>
                      </a:solidFill>
                      <a:prstDash val="solid"/>
                      <a:round/>
                      <a:headEnd type="none" w="med" len="med"/>
                      <a:tailEnd type="none" w="med" len="med"/>
                    </a:lnR>
                    <a:lnT w="6350" cap="flat" cmpd="sng" algn="ctr">
                      <a:solidFill>
                        <a:srgbClr val="302A0D"/>
                      </a:solidFill>
                      <a:prstDash val="solid"/>
                      <a:round/>
                      <a:headEnd type="none" w="med" len="med"/>
                      <a:tailEnd type="none" w="med" len="med"/>
                    </a:lnT>
                    <a:lnB w="6350" cap="flat" cmpd="sng" algn="ctr">
                      <a:solidFill>
                        <a:srgbClr val="90C4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C4BB"/>
                      </a:solidFill>
                      <a:prstDash val="solid"/>
                      <a:round/>
                      <a:headEnd type="none" w="med" len="med"/>
                      <a:tailEnd type="none" w="med" len="med"/>
                    </a:lnL>
                    <a:lnR w="6350" cap="flat" cmpd="sng" algn="ctr">
                      <a:solidFill>
                        <a:srgbClr val="90C1BB"/>
                      </a:solidFill>
                      <a:prstDash val="solid"/>
                      <a:round/>
                      <a:headEnd type="none" w="med" len="med"/>
                      <a:tailEnd type="none" w="med" len="med"/>
                    </a:lnR>
                    <a:lnT w="6350" cap="flat" cmpd="sng" algn="ctr">
                      <a:solidFill>
                        <a:srgbClr val="50330D"/>
                      </a:solidFill>
                      <a:prstDash val="solid"/>
                      <a:round/>
                      <a:headEnd type="none" w="med" len="med"/>
                      <a:tailEnd type="none" w="med" len="med"/>
                    </a:lnT>
                    <a:lnB w="6350" cap="flat" cmpd="sng" algn="ctr">
                      <a:solidFill>
                        <a:srgbClr val="90C1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C1BB"/>
                      </a:solidFill>
                      <a:prstDash val="solid"/>
                      <a:round/>
                      <a:headEnd type="none" w="med" len="med"/>
                      <a:tailEnd type="none" w="med" len="med"/>
                    </a:lnL>
                    <a:lnR w="6350" cap="flat" cmpd="sng" algn="ctr">
                      <a:solidFill>
                        <a:srgbClr val="10D0BB"/>
                      </a:solidFill>
                      <a:prstDash val="solid"/>
                      <a:round/>
                      <a:headEnd type="none" w="med" len="med"/>
                      <a:tailEnd type="none" w="med" len="med"/>
                    </a:lnR>
                    <a:lnT w="6350" cap="flat" cmpd="sng" algn="ctr">
                      <a:solidFill>
                        <a:srgbClr val="F03C0D"/>
                      </a:solidFill>
                      <a:prstDash val="solid"/>
                      <a:round/>
                      <a:headEnd type="none" w="med" len="med"/>
                      <a:tailEnd type="none" w="med" len="med"/>
                    </a:lnT>
                    <a:lnB w="6350" cap="flat" cmpd="sng" algn="ctr">
                      <a:solidFill>
                        <a:srgbClr val="10D0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10D0BB"/>
                      </a:solidFill>
                      <a:prstDash val="solid"/>
                      <a:round/>
                      <a:headEnd type="none" w="med" len="med"/>
                      <a:tailEnd type="none" w="med" len="med"/>
                    </a:lnL>
                    <a:lnR w="6350" cap="flat" cmpd="sng" algn="ctr">
                      <a:solidFill>
                        <a:srgbClr val="F0C9BB"/>
                      </a:solidFill>
                      <a:prstDash val="solid"/>
                      <a:round/>
                      <a:headEnd type="none" w="med" len="med"/>
                      <a:tailEnd type="none" w="med" len="med"/>
                    </a:lnR>
                    <a:lnT w="6350" cap="flat" cmpd="sng" algn="ctr">
                      <a:solidFill>
                        <a:srgbClr val="70350D"/>
                      </a:solidFill>
                      <a:prstDash val="solid"/>
                      <a:round/>
                      <a:headEnd type="none" w="med" len="med"/>
                      <a:tailEnd type="none" w="med" len="med"/>
                    </a:lnT>
                    <a:lnB w="6350" cap="flat" cmpd="sng" algn="ctr">
                      <a:solidFill>
                        <a:srgbClr val="F0C9BB"/>
                      </a:solidFill>
                      <a:prstDash val="solid"/>
                      <a:round/>
                      <a:headEnd type="none" w="med" len="med"/>
                      <a:tailEnd type="none" w="med" len="med"/>
                    </a:lnB>
                  </a:tcPr>
                </a:tc>
                <a:extLst>
                  <a:ext uri="{0D108BD9-81ED-4DB2-BD59-A6C34878D82A}">
                    <a16:rowId xmlns:a16="http://schemas.microsoft.com/office/drawing/2014/main" val="3898835952"/>
                  </a:ext>
                </a:extLst>
              </a:tr>
              <a:tr h="234740">
                <a:tc>
                  <a:txBody>
                    <a:bodyPr/>
                    <a:lstStyle/>
                    <a:p>
                      <a:pPr algn="l" rtl="0" fontAlgn="base"/>
                      <a:r>
                        <a:rPr lang="en-GB" sz="1000" b="0" i="0">
                          <a:solidFill>
                            <a:srgbClr val="000000"/>
                          </a:solidFill>
                          <a:effectLst/>
                          <a:latin typeface="Arial" panose="020B0604020202020204" pitchFamily="34" charset="0"/>
                        </a:rPr>
                        <a:t>Used visual aids effectively </a:t>
                      </a:r>
                      <a:endParaRPr lang="en-GB" sz="1500" b="0" i="0">
                        <a:effectLst/>
                      </a:endParaRPr>
                    </a:p>
                  </a:txBody>
                  <a:tcPr marL="45763" marR="45763" marT="22882" marB="22882" anchor="b">
                    <a:lnL w="6350" cap="flat" cmpd="sng" algn="ctr">
                      <a:solidFill>
                        <a:srgbClr val="70D0BB"/>
                      </a:solidFill>
                      <a:prstDash val="solid"/>
                      <a:round/>
                      <a:headEnd type="none" w="med" len="med"/>
                      <a:tailEnd type="none" w="med" len="med"/>
                    </a:lnL>
                    <a:lnR w="6350" cap="flat" cmpd="sng" algn="ctr">
                      <a:solidFill>
                        <a:srgbClr val="70D0BB"/>
                      </a:solidFill>
                      <a:prstDash val="solid"/>
                      <a:round/>
                      <a:headEnd type="none" w="med" len="med"/>
                      <a:tailEnd type="none" w="med" len="med"/>
                    </a:lnR>
                    <a:lnT w="6350" cap="flat" cmpd="sng" algn="ctr">
                      <a:solidFill>
                        <a:srgbClr val="F0C7BB"/>
                      </a:solidFill>
                      <a:prstDash val="solid"/>
                      <a:round/>
                      <a:headEnd type="none" w="med" len="med"/>
                      <a:tailEnd type="none" w="med" len="med"/>
                    </a:lnT>
                    <a:lnB w="6350" cap="flat" cmpd="sng" algn="ctr">
                      <a:solidFill>
                        <a:srgbClr val="70D0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70D0BB"/>
                      </a:solidFill>
                      <a:prstDash val="solid"/>
                      <a:round/>
                      <a:headEnd type="none" w="med" len="med"/>
                      <a:tailEnd type="none" w="med" len="med"/>
                    </a:lnL>
                    <a:lnR w="6350" cap="flat" cmpd="sng" algn="ctr">
                      <a:solidFill>
                        <a:srgbClr val="D0CBBB"/>
                      </a:solidFill>
                      <a:prstDash val="solid"/>
                      <a:round/>
                      <a:headEnd type="none" w="med" len="med"/>
                      <a:tailEnd type="none" w="med" len="med"/>
                    </a:lnR>
                    <a:lnT w="6350" cap="flat" cmpd="sng" algn="ctr">
                      <a:solidFill>
                        <a:srgbClr val="90C4BB"/>
                      </a:solidFill>
                      <a:prstDash val="solid"/>
                      <a:round/>
                      <a:headEnd type="none" w="med" len="med"/>
                      <a:tailEnd type="none" w="med" len="med"/>
                    </a:lnT>
                    <a:lnB w="6350" cap="flat" cmpd="sng" algn="ctr">
                      <a:solidFill>
                        <a:srgbClr val="D0CB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D0CBBB"/>
                      </a:solidFill>
                      <a:prstDash val="solid"/>
                      <a:round/>
                      <a:headEnd type="none" w="med" len="med"/>
                      <a:tailEnd type="none" w="med" len="med"/>
                    </a:lnL>
                    <a:lnR w="6350" cap="flat" cmpd="sng" algn="ctr">
                      <a:solidFill>
                        <a:srgbClr val="90CEBB"/>
                      </a:solidFill>
                      <a:prstDash val="solid"/>
                      <a:round/>
                      <a:headEnd type="none" w="med" len="med"/>
                      <a:tailEnd type="none" w="med" len="med"/>
                    </a:lnR>
                    <a:lnT w="6350" cap="flat" cmpd="sng" algn="ctr">
                      <a:solidFill>
                        <a:srgbClr val="90C1BB"/>
                      </a:solidFill>
                      <a:prstDash val="solid"/>
                      <a:round/>
                      <a:headEnd type="none" w="med" len="med"/>
                      <a:tailEnd type="none" w="med" len="med"/>
                    </a:lnT>
                    <a:lnB w="6350" cap="flat" cmpd="sng" algn="ctr">
                      <a:solidFill>
                        <a:srgbClr val="90CE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CEBB"/>
                      </a:solidFill>
                      <a:prstDash val="solid"/>
                      <a:round/>
                      <a:headEnd type="none" w="med" len="med"/>
                      <a:tailEnd type="none" w="med" len="med"/>
                    </a:lnL>
                    <a:lnR w="6350" cap="flat" cmpd="sng" algn="ctr">
                      <a:solidFill>
                        <a:srgbClr val="F0D8BB"/>
                      </a:solidFill>
                      <a:prstDash val="solid"/>
                      <a:round/>
                      <a:headEnd type="none" w="med" len="med"/>
                      <a:tailEnd type="none" w="med" len="med"/>
                    </a:lnR>
                    <a:lnT w="6350" cap="flat" cmpd="sng" algn="ctr">
                      <a:solidFill>
                        <a:srgbClr val="10D0BB"/>
                      </a:solidFill>
                      <a:prstDash val="solid"/>
                      <a:round/>
                      <a:headEnd type="none" w="med" len="med"/>
                      <a:tailEnd type="none" w="med" len="med"/>
                    </a:lnT>
                    <a:lnB w="6350" cap="flat" cmpd="sng" algn="ctr">
                      <a:solidFill>
                        <a:srgbClr val="F0D8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F0D8BB"/>
                      </a:solidFill>
                      <a:prstDash val="solid"/>
                      <a:round/>
                      <a:headEnd type="none" w="med" len="med"/>
                      <a:tailEnd type="none" w="med" len="med"/>
                    </a:lnL>
                    <a:lnR w="6350" cap="flat" cmpd="sng" algn="ctr">
                      <a:solidFill>
                        <a:srgbClr val="30D5BB"/>
                      </a:solidFill>
                      <a:prstDash val="solid"/>
                      <a:round/>
                      <a:headEnd type="none" w="med" len="med"/>
                      <a:tailEnd type="none" w="med" len="med"/>
                    </a:lnR>
                    <a:lnT w="6350" cap="flat" cmpd="sng" algn="ctr">
                      <a:solidFill>
                        <a:srgbClr val="F0C9BB"/>
                      </a:solidFill>
                      <a:prstDash val="solid"/>
                      <a:round/>
                      <a:headEnd type="none" w="med" len="med"/>
                      <a:tailEnd type="none" w="med" len="med"/>
                    </a:lnT>
                    <a:lnB w="6350" cap="flat" cmpd="sng" algn="ctr">
                      <a:solidFill>
                        <a:srgbClr val="30D5BB"/>
                      </a:solidFill>
                      <a:prstDash val="solid"/>
                      <a:round/>
                      <a:headEnd type="none" w="med" len="med"/>
                      <a:tailEnd type="none" w="med" len="med"/>
                    </a:lnB>
                  </a:tcPr>
                </a:tc>
                <a:extLst>
                  <a:ext uri="{0D108BD9-81ED-4DB2-BD59-A6C34878D82A}">
                    <a16:rowId xmlns:a16="http://schemas.microsoft.com/office/drawing/2014/main" val="940498206"/>
                  </a:ext>
                </a:extLst>
              </a:tr>
              <a:tr h="234740">
                <a:tc>
                  <a:txBody>
                    <a:bodyPr/>
                    <a:lstStyle/>
                    <a:p>
                      <a:pPr algn="l" rtl="0" fontAlgn="base"/>
                      <a:r>
                        <a:rPr lang="en-GB" sz="1000" b="0" i="0">
                          <a:solidFill>
                            <a:srgbClr val="000000"/>
                          </a:solidFill>
                          <a:effectLst/>
                          <a:latin typeface="Arial" panose="020B0604020202020204" pitchFamily="34" charset="0"/>
                        </a:rPr>
                        <a:t>Organised the presentation logically </a:t>
                      </a:r>
                      <a:endParaRPr lang="en-GB" sz="1500" b="0" i="0">
                        <a:effectLst/>
                      </a:endParaRPr>
                    </a:p>
                  </a:txBody>
                  <a:tcPr marL="45763" marR="45763" marT="22882" marB="22882" anchor="b">
                    <a:lnL w="6350" cap="flat" cmpd="sng" algn="ctr">
                      <a:solidFill>
                        <a:srgbClr val="D0E0BB"/>
                      </a:solidFill>
                      <a:prstDash val="solid"/>
                      <a:round/>
                      <a:headEnd type="none" w="med" len="med"/>
                      <a:tailEnd type="none" w="med" len="med"/>
                    </a:lnL>
                    <a:lnR w="6350" cap="flat" cmpd="sng" algn="ctr">
                      <a:solidFill>
                        <a:srgbClr val="D0E0BB"/>
                      </a:solidFill>
                      <a:prstDash val="solid"/>
                      <a:round/>
                      <a:headEnd type="none" w="med" len="med"/>
                      <a:tailEnd type="none" w="med" len="med"/>
                    </a:lnR>
                    <a:lnT w="6350" cap="flat" cmpd="sng" algn="ctr">
                      <a:solidFill>
                        <a:srgbClr val="70D0BB"/>
                      </a:solidFill>
                      <a:prstDash val="solid"/>
                      <a:round/>
                      <a:headEnd type="none" w="med" len="med"/>
                      <a:tailEnd type="none" w="med" len="med"/>
                    </a:lnT>
                    <a:lnB w="6350" cap="flat" cmpd="sng" algn="ctr">
                      <a:solidFill>
                        <a:srgbClr val="D0E0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D0E0BB"/>
                      </a:solidFill>
                      <a:prstDash val="solid"/>
                      <a:round/>
                      <a:headEnd type="none" w="med" len="med"/>
                      <a:tailEnd type="none" w="med" len="med"/>
                    </a:lnL>
                    <a:lnR w="6350" cap="flat" cmpd="sng" algn="ctr">
                      <a:solidFill>
                        <a:srgbClr val="B0DBBB"/>
                      </a:solidFill>
                      <a:prstDash val="solid"/>
                      <a:round/>
                      <a:headEnd type="none" w="med" len="med"/>
                      <a:tailEnd type="none" w="med" len="med"/>
                    </a:lnR>
                    <a:lnT w="6350" cap="flat" cmpd="sng" algn="ctr">
                      <a:solidFill>
                        <a:srgbClr val="D0CBBB"/>
                      </a:solidFill>
                      <a:prstDash val="solid"/>
                      <a:round/>
                      <a:headEnd type="none" w="med" len="med"/>
                      <a:tailEnd type="none" w="med" len="med"/>
                    </a:lnT>
                    <a:lnB w="6350" cap="flat" cmpd="sng" algn="ctr">
                      <a:solidFill>
                        <a:srgbClr val="B0DB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DBBB"/>
                      </a:solidFill>
                      <a:prstDash val="solid"/>
                      <a:round/>
                      <a:headEnd type="none" w="med" len="med"/>
                      <a:tailEnd type="none" w="med" len="med"/>
                    </a:lnL>
                    <a:lnR w="6350" cap="flat" cmpd="sng" algn="ctr">
                      <a:solidFill>
                        <a:srgbClr val="10DCBB"/>
                      </a:solidFill>
                      <a:prstDash val="solid"/>
                      <a:round/>
                      <a:headEnd type="none" w="med" len="med"/>
                      <a:tailEnd type="none" w="med" len="med"/>
                    </a:lnR>
                    <a:lnT w="6350" cap="flat" cmpd="sng" algn="ctr">
                      <a:solidFill>
                        <a:srgbClr val="90CEBB"/>
                      </a:solidFill>
                      <a:prstDash val="solid"/>
                      <a:round/>
                      <a:headEnd type="none" w="med" len="med"/>
                      <a:tailEnd type="none" w="med" len="med"/>
                    </a:lnT>
                    <a:lnB w="6350" cap="flat" cmpd="sng" algn="ctr">
                      <a:solidFill>
                        <a:srgbClr val="10DC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10DCBB"/>
                      </a:solidFill>
                      <a:prstDash val="solid"/>
                      <a:round/>
                      <a:headEnd type="none" w="med" len="med"/>
                      <a:tailEnd type="none" w="med" len="med"/>
                    </a:lnL>
                    <a:lnR w="6350" cap="flat" cmpd="sng" algn="ctr">
                      <a:solidFill>
                        <a:srgbClr val="50E7BB"/>
                      </a:solidFill>
                      <a:prstDash val="solid"/>
                      <a:round/>
                      <a:headEnd type="none" w="med" len="med"/>
                      <a:tailEnd type="none" w="med" len="med"/>
                    </a:lnR>
                    <a:lnT w="6350" cap="flat" cmpd="sng" algn="ctr">
                      <a:solidFill>
                        <a:srgbClr val="F0D8BB"/>
                      </a:solidFill>
                      <a:prstDash val="solid"/>
                      <a:round/>
                      <a:headEnd type="none" w="med" len="med"/>
                      <a:tailEnd type="none" w="med" len="med"/>
                    </a:lnT>
                    <a:lnB w="6350" cap="flat" cmpd="sng" algn="ctr">
                      <a:solidFill>
                        <a:srgbClr val="50E7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E7BB"/>
                      </a:solidFill>
                      <a:prstDash val="solid"/>
                      <a:round/>
                      <a:headEnd type="none" w="med" len="med"/>
                      <a:tailEnd type="none" w="med" len="med"/>
                    </a:lnL>
                    <a:lnR w="6350" cap="flat" cmpd="sng" algn="ctr">
                      <a:solidFill>
                        <a:srgbClr val="70E9BB"/>
                      </a:solidFill>
                      <a:prstDash val="solid"/>
                      <a:round/>
                      <a:headEnd type="none" w="med" len="med"/>
                      <a:tailEnd type="none" w="med" len="med"/>
                    </a:lnR>
                    <a:lnT w="6350" cap="flat" cmpd="sng" algn="ctr">
                      <a:solidFill>
                        <a:srgbClr val="30D5BB"/>
                      </a:solidFill>
                      <a:prstDash val="solid"/>
                      <a:round/>
                      <a:headEnd type="none" w="med" len="med"/>
                      <a:tailEnd type="none" w="med" len="med"/>
                    </a:lnT>
                    <a:lnB w="6350" cap="flat" cmpd="sng" algn="ctr">
                      <a:solidFill>
                        <a:srgbClr val="70E9BB"/>
                      </a:solidFill>
                      <a:prstDash val="solid"/>
                      <a:round/>
                      <a:headEnd type="none" w="med" len="med"/>
                      <a:tailEnd type="none" w="med" len="med"/>
                    </a:lnB>
                  </a:tcPr>
                </a:tc>
                <a:extLst>
                  <a:ext uri="{0D108BD9-81ED-4DB2-BD59-A6C34878D82A}">
                    <a16:rowId xmlns:a16="http://schemas.microsoft.com/office/drawing/2014/main" val="3198396518"/>
                  </a:ext>
                </a:extLst>
              </a:tr>
              <a:tr h="234740">
                <a:tc>
                  <a:txBody>
                    <a:bodyPr/>
                    <a:lstStyle/>
                    <a:p>
                      <a:pPr algn="l" rtl="0" fontAlgn="base"/>
                      <a:r>
                        <a:rPr lang="en-GB" sz="1000" b="0" i="0">
                          <a:solidFill>
                            <a:srgbClr val="000000"/>
                          </a:solidFill>
                          <a:effectLst/>
                          <a:latin typeface="Arial" panose="020B0604020202020204" pitchFamily="34" charset="0"/>
                        </a:rPr>
                        <a:t>Spoke loudly enough </a:t>
                      </a:r>
                      <a:endParaRPr lang="en-GB" sz="1500" b="0" i="0">
                        <a:effectLst/>
                      </a:endParaRPr>
                    </a:p>
                  </a:txBody>
                  <a:tcPr marL="45763" marR="45763" marT="22882" marB="22882" anchor="b">
                    <a:lnL w="6350" cap="flat" cmpd="sng" algn="ctr">
                      <a:solidFill>
                        <a:srgbClr val="D0EFBB"/>
                      </a:solidFill>
                      <a:prstDash val="solid"/>
                      <a:round/>
                      <a:headEnd type="none" w="med" len="med"/>
                      <a:tailEnd type="none" w="med" len="med"/>
                    </a:lnL>
                    <a:lnR w="6350" cap="flat" cmpd="sng" algn="ctr">
                      <a:solidFill>
                        <a:srgbClr val="D0EFBB"/>
                      </a:solidFill>
                      <a:prstDash val="solid"/>
                      <a:round/>
                      <a:headEnd type="none" w="med" len="med"/>
                      <a:tailEnd type="none" w="med" len="med"/>
                    </a:lnR>
                    <a:lnT w="6350" cap="flat" cmpd="sng" algn="ctr">
                      <a:solidFill>
                        <a:srgbClr val="D0E0BB"/>
                      </a:solidFill>
                      <a:prstDash val="solid"/>
                      <a:round/>
                      <a:headEnd type="none" w="med" len="med"/>
                      <a:tailEnd type="none" w="med" len="med"/>
                    </a:lnT>
                    <a:lnB w="6350" cap="flat" cmpd="sng" algn="ctr">
                      <a:solidFill>
                        <a:srgbClr val="D0EF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D0EFBB"/>
                      </a:solidFill>
                      <a:prstDash val="solid"/>
                      <a:round/>
                      <a:headEnd type="none" w="med" len="med"/>
                      <a:tailEnd type="none" w="med" len="med"/>
                    </a:lnL>
                    <a:lnR w="6350" cap="flat" cmpd="sng" algn="ctr">
                      <a:solidFill>
                        <a:srgbClr val="B0EEBB"/>
                      </a:solidFill>
                      <a:prstDash val="solid"/>
                      <a:round/>
                      <a:headEnd type="none" w="med" len="med"/>
                      <a:tailEnd type="none" w="med" len="med"/>
                    </a:lnR>
                    <a:lnT w="6350" cap="flat" cmpd="sng" algn="ctr">
                      <a:solidFill>
                        <a:srgbClr val="B0DBBB"/>
                      </a:solidFill>
                      <a:prstDash val="solid"/>
                      <a:round/>
                      <a:headEnd type="none" w="med" len="med"/>
                      <a:tailEnd type="none" w="med" len="med"/>
                    </a:lnT>
                    <a:lnB w="6350" cap="flat" cmpd="sng" algn="ctr">
                      <a:solidFill>
                        <a:srgbClr val="B0EE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EEBB"/>
                      </a:solidFill>
                      <a:prstDash val="solid"/>
                      <a:round/>
                      <a:headEnd type="none" w="med" len="med"/>
                      <a:tailEnd type="none" w="med" len="med"/>
                    </a:lnL>
                    <a:lnR w="6350" cap="flat" cmpd="sng" algn="ctr">
                      <a:solidFill>
                        <a:srgbClr val="50F0BB"/>
                      </a:solidFill>
                      <a:prstDash val="solid"/>
                      <a:round/>
                      <a:headEnd type="none" w="med" len="med"/>
                      <a:tailEnd type="none" w="med" len="med"/>
                    </a:lnR>
                    <a:lnT w="6350" cap="flat" cmpd="sng" algn="ctr">
                      <a:solidFill>
                        <a:srgbClr val="10DCBB"/>
                      </a:solidFill>
                      <a:prstDash val="solid"/>
                      <a:round/>
                      <a:headEnd type="none" w="med" len="med"/>
                      <a:tailEnd type="none" w="med" len="med"/>
                    </a:lnT>
                    <a:lnB w="6350" cap="flat" cmpd="sng" algn="ctr">
                      <a:solidFill>
                        <a:srgbClr val="50F0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F0BB"/>
                      </a:solidFill>
                      <a:prstDash val="solid"/>
                      <a:round/>
                      <a:headEnd type="none" w="med" len="med"/>
                      <a:tailEnd type="none" w="med" len="med"/>
                    </a:lnL>
                    <a:lnR w="6350" cap="flat" cmpd="sng" algn="ctr">
                      <a:solidFill>
                        <a:srgbClr val="30F9BB"/>
                      </a:solidFill>
                      <a:prstDash val="solid"/>
                      <a:round/>
                      <a:headEnd type="none" w="med" len="med"/>
                      <a:tailEnd type="none" w="med" len="med"/>
                    </a:lnR>
                    <a:lnT w="6350" cap="flat" cmpd="sng" algn="ctr">
                      <a:solidFill>
                        <a:srgbClr val="50E7BB"/>
                      </a:solidFill>
                      <a:prstDash val="solid"/>
                      <a:round/>
                      <a:headEnd type="none" w="med" len="med"/>
                      <a:tailEnd type="none" w="med" len="med"/>
                    </a:lnT>
                    <a:lnB w="6350" cap="flat" cmpd="sng" algn="ctr">
                      <a:solidFill>
                        <a:srgbClr val="30F9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30F9BB"/>
                      </a:solidFill>
                      <a:prstDash val="solid"/>
                      <a:round/>
                      <a:headEnd type="none" w="med" len="med"/>
                      <a:tailEnd type="none" w="med" len="med"/>
                    </a:lnL>
                    <a:lnR w="6350" cap="flat" cmpd="sng" algn="ctr">
                      <a:solidFill>
                        <a:srgbClr val="90F3BB"/>
                      </a:solidFill>
                      <a:prstDash val="solid"/>
                      <a:round/>
                      <a:headEnd type="none" w="med" len="med"/>
                      <a:tailEnd type="none" w="med" len="med"/>
                    </a:lnR>
                    <a:lnT w="6350" cap="flat" cmpd="sng" algn="ctr">
                      <a:solidFill>
                        <a:srgbClr val="70E9BB"/>
                      </a:solidFill>
                      <a:prstDash val="solid"/>
                      <a:round/>
                      <a:headEnd type="none" w="med" len="med"/>
                      <a:tailEnd type="none" w="med" len="med"/>
                    </a:lnT>
                    <a:lnB w="6350" cap="flat" cmpd="sng" algn="ctr">
                      <a:solidFill>
                        <a:srgbClr val="90F3BB"/>
                      </a:solidFill>
                      <a:prstDash val="solid"/>
                      <a:round/>
                      <a:headEnd type="none" w="med" len="med"/>
                      <a:tailEnd type="none" w="med" len="med"/>
                    </a:lnB>
                  </a:tcPr>
                </a:tc>
                <a:extLst>
                  <a:ext uri="{0D108BD9-81ED-4DB2-BD59-A6C34878D82A}">
                    <a16:rowId xmlns:a16="http://schemas.microsoft.com/office/drawing/2014/main" val="1104223878"/>
                  </a:ext>
                </a:extLst>
              </a:tr>
              <a:tr h="234740">
                <a:tc>
                  <a:txBody>
                    <a:bodyPr/>
                    <a:lstStyle/>
                    <a:p>
                      <a:pPr algn="l" rtl="0" fontAlgn="base"/>
                      <a:r>
                        <a:rPr lang="en-GB" sz="1000" b="0" i="0">
                          <a:solidFill>
                            <a:srgbClr val="000000"/>
                          </a:solidFill>
                          <a:effectLst/>
                          <a:latin typeface="Arial" panose="020B0604020202020204" pitchFamily="34" charset="0"/>
                        </a:rPr>
                        <a:t>Spoke slowly and clearly </a:t>
                      </a:r>
                      <a:endParaRPr lang="en-GB" sz="1500" b="0" i="0">
                        <a:effectLst/>
                      </a:endParaRPr>
                    </a:p>
                  </a:txBody>
                  <a:tcPr marL="45763" marR="45763" marT="22882" marB="22882" anchor="b">
                    <a:lnL w="6350" cap="flat" cmpd="sng" algn="ctr">
                      <a:solidFill>
                        <a:srgbClr val="70F4BB"/>
                      </a:solidFill>
                      <a:prstDash val="solid"/>
                      <a:round/>
                      <a:headEnd type="none" w="med" len="med"/>
                      <a:tailEnd type="none" w="med" len="med"/>
                    </a:lnL>
                    <a:lnR w="6350" cap="flat" cmpd="sng" algn="ctr">
                      <a:solidFill>
                        <a:srgbClr val="70F4BB"/>
                      </a:solidFill>
                      <a:prstDash val="solid"/>
                      <a:round/>
                      <a:headEnd type="none" w="med" len="med"/>
                      <a:tailEnd type="none" w="med" len="med"/>
                    </a:lnR>
                    <a:lnT w="6350" cap="flat" cmpd="sng" algn="ctr">
                      <a:solidFill>
                        <a:srgbClr val="D0EFBB"/>
                      </a:solidFill>
                      <a:prstDash val="solid"/>
                      <a:round/>
                      <a:headEnd type="none" w="med" len="med"/>
                      <a:tailEnd type="none" w="med" len="med"/>
                    </a:lnT>
                    <a:lnB w="6350" cap="flat" cmpd="sng" algn="ctr">
                      <a:solidFill>
                        <a:srgbClr val="70F4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70F4BB"/>
                      </a:solidFill>
                      <a:prstDash val="solid"/>
                      <a:round/>
                      <a:headEnd type="none" w="med" len="med"/>
                      <a:tailEnd type="none" w="med" len="med"/>
                    </a:lnL>
                    <a:lnR w="6350" cap="flat" cmpd="sng" algn="ctr">
                      <a:solidFill>
                        <a:srgbClr val="B0FEBB"/>
                      </a:solidFill>
                      <a:prstDash val="solid"/>
                      <a:round/>
                      <a:headEnd type="none" w="med" len="med"/>
                      <a:tailEnd type="none" w="med" len="med"/>
                    </a:lnR>
                    <a:lnT w="6350" cap="flat" cmpd="sng" algn="ctr">
                      <a:solidFill>
                        <a:srgbClr val="B0EEBB"/>
                      </a:solidFill>
                      <a:prstDash val="solid"/>
                      <a:round/>
                      <a:headEnd type="none" w="med" len="med"/>
                      <a:tailEnd type="none" w="med" len="med"/>
                    </a:lnT>
                    <a:lnB w="6350" cap="flat" cmpd="sng" algn="ctr">
                      <a:solidFill>
                        <a:srgbClr val="B0FE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FEBB"/>
                      </a:solidFill>
                      <a:prstDash val="solid"/>
                      <a:round/>
                      <a:headEnd type="none" w="med" len="med"/>
                      <a:tailEnd type="none" w="med" len="med"/>
                    </a:lnL>
                    <a:lnR w="6350" cap="flat" cmpd="sng" algn="ctr">
                      <a:solidFill>
                        <a:srgbClr val="90F9BB"/>
                      </a:solidFill>
                      <a:prstDash val="solid"/>
                      <a:round/>
                      <a:headEnd type="none" w="med" len="med"/>
                      <a:tailEnd type="none" w="med" len="med"/>
                    </a:lnR>
                    <a:lnT w="6350" cap="flat" cmpd="sng" algn="ctr">
                      <a:solidFill>
                        <a:srgbClr val="50F0BB"/>
                      </a:solidFill>
                      <a:prstDash val="solid"/>
                      <a:round/>
                      <a:headEnd type="none" w="med" len="med"/>
                      <a:tailEnd type="none" w="med" len="med"/>
                    </a:lnT>
                    <a:lnB w="6350" cap="flat" cmpd="sng" algn="ctr">
                      <a:solidFill>
                        <a:srgbClr val="90F9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F9BB"/>
                      </a:solidFill>
                      <a:prstDash val="solid"/>
                      <a:round/>
                      <a:headEnd type="none" w="med" len="med"/>
                      <a:tailEnd type="none" w="med" len="med"/>
                    </a:lnL>
                    <a:lnR w="6350" cap="flat" cmpd="sng" algn="ctr">
                      <a:solidFill>
                        <a:srgbClr val="30FCBB"/>
                      </a:solidFill>
                      <a:prstDash val="solid"/>
                      <a:round/>
                      <a:headEnd type="none" w="med" len="med"/>
                      <a:tailEnd type="none" w="med" len="med"/>
                    </a:lnR>
                    <a:lnT w="6350" cap="flat" cmpd="sng" algn="ctr">
                      <a:solidFill>
                        <a:srgbClr val="30F9BB"/>
                      </a:solidFill>
                      <a:prstDash val="solid"/>
                      <a:round/>
                      <a:headEnd type="none" w="med" len="med"/>
                      <a:tailEnd type="none" w="med" len="med"/>
                    </a:lnT>
                    <a:lnB w="6350" cap="flat" cmpd="sng" algn="ctr">
                      <a:solidFill>
                        <a:srgbClr val="30FCBB"/>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30FCBB"/>
                      </a:solidFill>
                      <a:prstDash val="solid"/>
                      <a:round/>
                      <a:headEnd type="none" w="med" len="med"/>
                      <a:tailEnd type="none" w="med" len="med"/>
                    </a:lnL>
                    <a:lnR w="6350" cap="flat" cmpd="sng" algn="ctr">
                      <a:solidFill>
                        <a:srgbClr val="1009BC"/>
                      </a:solidFill>
                      <a:prstDash val="solid"/>
                      <a:round/>
                      <a:headEnd type="none" w="med" len="med"/>
                      <a:tailEnd type="none" w="med" len="med"/>
                    </a:lnR>
                    <a:lnT w="6350" cap="flat" cmpd="sng" algn="ctr">
                      <a:solidFill>
                        <a:srgbClr val="90F3BB"/>
                      </a:solidFill>
                      <a:prstDash val="solid"/>
                      <a:round/>
                      <a:headEnd type="none" w="med" len="med"/>
                      <a:tailEnd type="none" w="med" len="med"/>
                    </a:lnT>
                    <a:lnB w="6350" cap="flat" cmpd="sng" algn="ctr">
                      <a:solidFill>
                        <a:srgbClr val="1009BC"/>
                      </a:solidFill>
                      <a:prstDash val="solid"/>
                      <a:round/>
                      <a:headEnd type="none" w="med" len="med"/>
                      <a:tailEnd type="none" w="med" len="med"/>
                    </a:lnB>
                  </a:tcPr>
                </a:tc>
                <a:extLst>
                  <a:ext uri="{0D108BD9-81ED-4DB2-BD59-A6C34878D82A}">
                    <a16:rowId xmlns:a16="http://schemas.microsoft.com/office/drawing/2014/main" val="2025131649"/>
                  </a:ext>
                </a:extLst>
              </a:tr>
              <a:tr h="234740">
                <a:tc>
                  <a:txBody>
                    <a:bodyPr/>
                    <a:lstStyle/>
                    <a:p>
                      <a:pPr algn="l" rtl="0" fontAlgn="base"/>
                      <a:r>
                        <a:rPr lang="en-GB" sz="1000" b="0" i="0">
                          <a:solidFill>
                            <a:srgbClr val="000000"/>
                          </a:solidFill>
                          <a:effectLst/>
                          <a:latin typeface="Arial" panose="020B0604020202020204" pitchFamily="34" charset="0"/>
                        </a:rPr>
                        <a:t>Presented within appropriate time </a:t>
                      </a:r>
                      <a:endParaRPr lang="en-GB" sz="1500" b="0" i="0">
                        <a:effectLst/>
                      </a:endParaRPr>
                    </a:p>
                  </a:txBody>
                  <a:tcPr marL="45763" marR="45763" marT="22882" marB="22882" anchor="b">
                    <a:lnL w="6350" cap="flat" cmpd="sng" algn="ctr">
                      <a:solidFill>
                        <a:srgbClr val="B002BC"/>
                      </a:solidFill>
                      <a:prstDash val="solid"/>
                      <a:round/>
                      <a:headEnd type="none" w="med" len="med"/>
                      <a:tailEnd type="none" w="med" len="med"/>
                    </a:lnL>
                    <a:lnR w="6350" cap="flat" cmpd="sng" algn="ctr">
                      <a:solidFill>
                        <a:srgbClr val="B002BC"/>
                      </a:solidFill>
                      <a:prstDash val="solid"/>
                      <a:round/>
                      <a:headEnd type="none" w="med" len="med"/>
                      <a:tailEnd type="none" w="med" len="med"/>
                    </a:lnR>
                    <a:lnT w="6350" cap="flat" cmpd="sng" algn="ctr">
                      <a:solidFill>
                        <a:srgbClr val="70F4BB"/>
                      </a:solidFill>
                      <a:prstDash val="solid"/>
                      <a:round/>
                      <a:headEnd type="none" w="med" len="med"/>
                      <a:tailEnd type="none" w="med" len="med"/>
                    </a:lnT>
                    <a:lnB w="6350" cap="flat" cmpd="sng" algn="ctr">
                      <a:solidFill>
                        <a:srgbClr val="B002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02BC"/>
                      </a:solidFill>
                      <a:prstDash val="solid"/>
                      <a:round/>
                      <a:headEnd type="none" w="med" len="med"/>
                      <a:tailEnd type="none" w="med" len="med"/>
                    </a:lnL>
                    <a:lnR w="6350" cap="flat" cmpd="sng" algn="ctr">
                      <a:solidFill>
                        <a:srgbClr val="9006BC"/>
                      </a:solidFill>
                      <a:prstDash val="solid"/>
                      <a:round/>
                      <a:headEnd type="none" w="med" len="med"/>
                      <a:tailEnd type="none" w="med" len="med"/>
                    </a:lnR>
                    <a:lnT w="6350" cap="flat" cmpd="sng" algn="ctr">
                      <a:solidFill>
                        <a:srgbClr val="B0FEBB"/>
                      </a:solidFill>
                      <a:prstDash val="solid"/>
                      <a:round/>
                      <a:headEnd type="none" w="med" len="med"/>
                      <a:tailEnd type="none" w="med" len="med"/>
                    </a:lnT>
                    <a:lnB w="6350" cap="flat" cmpd="sng" algn="ctr">
                      <a:solidFill>
                        <a:srgbClr val="9006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06BC"/>
                      </a:solidFill>
                      <a:prstDash val="solid"/>
                      <a:round/>
                      <a:headEnd type="none" w="med" len="med"/>
                      <a:tailEnd type="none" w="med" len="med"/>
                    </a:lnL>
                    <a:lnR w="6350" cap="flat" cmpd="sng" algn="ctr">
                      <a:solidFill>
                        <a:srgbClr val="5011BC"/>
                      </a:solidFill>
                      <a:prstDash val="solid"/>
                      <a:round/>
                      <a:headEnd type="none" w="med" len="med"/>
                      <a:tailEnd type="none" w="med" len="med"/>
                    </a:lnR>
                    <a:lnT w="6350" cap="flat" cmpd="sng" algn="ctr">
                      <a:solidFill>
                        <a:srgbClr val="90F9BB"/>
                      </a:solidFill>
                      <a:prstDash val="solid"/>
                      <a:round/>
                      <a:headEnd type="none" w="med" len="med"/>
                      <a:tailEnd type="none" w="med" len="med"/>
                    </a:lnT>
                    <a:lnB w="6350" cap="flat" cmpd="sng" algn="ctr">
                      <a:solidFill>
                        <a:srgbClr val="5011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11BC"/>
                      </a:solidFill>
                      <a:prstDash val="solid"/>
                      <a:round/>
                      <a:headEnd type="none" w="med" len="med"/>
                      <a:tailEnd type="none" w="med" len="med"/>
                    </a:lnL>
                    <a:lnR w="6350" cap="flat" cmpd="sng" algn="ctr">
                      <a:solidFill>
                        <a:srgbClr val="300DBC"/>
                      </a:solidFill>
                      <a:prstDash val="solid"/>
                      <a:round/>
                      <a:headEnd type="none" w="med" len="med"/>
                      <a:tailEnd type="none" w="med" len="med"/>
                    </a:lnR>
                    <a:lnT w="6350" cap="flat" cmpd="sng" algn="ctr">
                      <a:solidFill>
                        <a:srgbClr val="30FCBB"/>
                      </a:solidFill>
                      <a:prstDash val="solid"/>
                      <a:round/>
                      <a:headEnd type="none" w="med" len="med"/>
                      <a:tailEnd type="none" w="med" len="med"/>
                    </a:lnT>
                    <a:lnB w="6350" cap="flat" cmpd="sng" algn="ctr">
                      <a:solidFill>
                        <a:srgbClr val="300D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300DBC"/>
                      </a:solidFill>
                      <a:prstDash val="solid"/>
                      <a:round/>
                      <a:headEnd type="none" w="med" len="med"/>
                      <a:tailEnd type="none" w="med" len="med"/>
                    </a:lnL>
                    <a:lnR w="6350" cap="flat" cmpd="sng" algn="ctr">
                      <a:solidFill>
                        <a:srgbClr val="500CBC"/>
                      </a:solidFill>
                      <a:prstDash val="solid"/>
                      <a:round/>
                      <a:headEnd type="none" w="med" len="med"/>
                      <a:tailEnd type="none" w="med" len="med"/>
                    </a:lnR>
                    <a:lnT w="6350" cap="flat" cmpd="sng" algn="ctr">
                      <a:solidFill>
                        <a:srgbClr val="1009BC"/>
                      </a:solidFill>
                      <a:prstDash val="solid"/>
                      <a:round/>
                      <a:headEnd type="none" w="med" len="med"/>
                      <a:tailEnd type="none" w="med" len="med"/>
                    </a:lnT>
                    <a:lnB w="6350" cap="flat" cmpd="sng" algn="ctr">
                      <a:solidFill>
                        <a:srgbClr val="500CBC"/>
                      </a:solidFill>
                      <a:prstDash val="solid"/>
                      <a:round/>
                      <a:headEnd type="none" w="med" len="med"/>
                      <a:tailEnd type="none" w="med" len="med"/>
                    </a:lnB>
                  </a:tcPr>
                </a:tc>
                <a:extLst>
                  <a:ext uri="{0D108BD9-81ED-4DB2-BD59-A6C34878D82A}">
                    <a16:rowId xmlns:a16="http://schemas.microsoft.com/office/drawing/2014/main" val="3150322464"/>
                  </a:ext>
                </a:extLst>
              </a:tr>
              <a:tr h="234740">
                <a:tc>
                  <a:txBody>
                    <a:bodyPr/>
                    <a:lstStyle/>
                    <a:p>
                      <a:pPr algn="l" rtl="0" fontAlgn="base"/>
                      <a:r>
                        <a:rPr lang="en-GB" sz="1000" b="0" i="0">
                          <a:solidFill>
                            <a:srgbClr val="000000"/>
                          </a:solidFill>
                          <a:effectLst/>
                          <a:latin typeface="Arial" panose="020B0604020202020204" pitchFamily="34" charset="0"/>
                        </a:rPr>
                        <a:t>Responded to questions accurately </a:t>
                      </a:r>
                      <a:endParaRPr lang="en-GB" sz="1500" b="0" i="0">
                        <a:effectLst/>
                      </a:endParaRPr>
                    </a:p>
                  </a:txBody>
                  <a:tcPr marL="45763" marR="45763" marT="22882" marB="22882" anchor="b">
                    <a:lnL w="6350" cap="flat" cmpd="sng" algn="ctr">
                      <a:solidFill>
                        <a:srgbClr val="B014BC"/>
                      </a:solidFill>
                      <a:prstDash val="solid"/>
                      <a:round/>
                      <a:headEnd type="none" w="med" len="med"/>
                      <a:tailEnd type="none" w="med" len="med"/>
                    </a:lnL>
                    <a:lnR w="6350" cap="flat" cmpd="sng" algn="ctr">
                      <a:solidFill>
                        <a:srgbClr val="B014BC"/>
                      </a:solidFill>
                      <a:prstDash val="solid"/>
                      <a:round/>
                      <a:headEnd type="none" w="med" len="med"/>
                      <a:tailEnd type="none" w="med" len="med"/>
                    </a:lnR>
                    <a:lnT w="6350" cap="flat" cmpd="sng" algn="ctr">
                      <a:solidFill>
                        <a:srgbClr val="B002BC"/>
                      </a:solidFill>
                      <a:prstDash val="solid"/>
                      <a:round/>
                      <a:headEnd type="none" w="med" len="med"/>
                      <a:tailEnd type="none" w="med" len="med"/>
                    </a:lnT>
                    <a:lnB w="6350" cap="flat" cmpd="sng" algn="ctr">
                      <a:solidFill>
                        <a:srgbClr val="B014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B014BC"/>
                      </a:solidFill>
                      <a:prstDash val="solid"/>
                      <a:round/>
                      <a:headEnd type="none" w="med" len="med"/>
                      <a:tailEnd type="none" w="med" len="med"/>
                    </a:lnL>
                    <a:lnR w="6350" cap="flat" cmpd="sng" algn="ctr">
                      <a:solidFill>
                        <a:srgbClr val="5017BC"/>
                      </a:solidFill>
                      <a:prstDash val="solid"/>
                      <a:round/>
                      <a:headEnd type="none" w="med" len="med"/>
                      <a:tailEnd type="none" w="med" len="med"/>
                    </a:lnR>
                    <a:lnT w="6350" cap="flat" cmpd="sng" algn="ctr">
                      <a:solidFill>
                        <a:srgbClr val="9006BC"/>
                      </a:solidFill>
                      <a:prstDash val="solid"/>
                      <a:round/>
                      <a:headEnd type="none" w="med" len="med"/>
                      <a:tailEnd type="none" w="med" len="med"/>
                    </a:lnT>
                    <a:lnB w="6350" cap="flat" cmpd="sng" algn="ctr">
                      <a:solidFill>
                        <a:srgbClr val="D019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17BC"/>
                      </a:solidFill>
                      <a:prstDash val="solid"/>
                      <a:round/>
                      <a:headEnd type="none" w="med" len="med"/>
                      <a:tailEnd type="none" w="med" len="med"/>
                    </a:lnL>
                    <a:lnR w="6350" cap="flat" cmpd="sng" algn="ctr">
                      <a:solidFill>
                        <a:srgbClr val="9011BC"/>
                      </a:solidFill>
                      <a:prstDash val="solid"/>
                      <a:round/>
                      <a:headEnd type="none" w="med" len="med"/>
                      <a:tailEnd type="none" w="med" len="med"/>
                    </a:lnR>
                    <a:lnT w="6350" cap="flat" cmpd="sng" algn="ctr">
                      <a:solidFill>
                        <a:srgbClr val="5011BC"/>
                      </a:solidFill>
                      <a:prstDash val="solid"/>
                      <a:round/>
                      <a:headEnd type="none" w="med" len="med"/>
                      <a:tailEnd type="none" w="med" len="med"/>
                    </a:lnT>
                    <a:lnB w="6350" cap="flat" cmpd="sng" algn="ctr">
                      <a:solidFill>
                        <a:srgbClr val="D019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9011BC"/>
                      </a:solidFill>
                      <a:prstDash val="solid"/>
                      <a:round/>
                      <a:headEnd type="none" w="med" len="med"/>
                      <a:tailEnd type="none" w="med" len="med"/>
                    </a:lnL>
                    <a:lnR w="6350" cap="flat" cmpd="sng" algn="ctr">
                      <a:solidFill>
                        <a:srgbClr val="5021BC"/>
                      </a:solidFill>
                      <a:prstDash val="solid"/>
                      <a:round/>
                      <a:headEnd type="none" w="med" len="med"/>
                      <a:tailEnd type="none" w="med" len="med"/>
                    </a:lnR>
                    <a:lnT w="6350" cap="flat" cmpd="sng" algn="ctr">
                      <a:solidFill>
                        <a:srgbClr val="300DBC"/>
                      </a:solidFill>
                      <a:prstDash val="solid"/>
                      <a:round/>
                      <a:headEnd type="none" w="med" len="med"/>
                      <a:tailEnd type="none" w="med" len="med"/>
                    </a:lnT>
                    <a:lnB w="6350" cap="flat" cmpd="sng" algn="ctr">
                      <a:solidFill>
                        <a:srgbClr val="D019BC"/>
                      </a:solidFill>
                      <a:prstDash val="solid"/>
                      <a:round/>
                      <a:headEnd type="none" w="med" len="med"/>
                      <a:tailEnd type="none" w="med" len="med"/>
                    </a:lnB>
                  </a:tcPr>
                </a:tc>
                <a:tc>
                  <a:txBody>
                    <a:bodyPr/>
                    <a:lstStyle/>
                    <a:p>
                      <a:pPr algn="l" rtl="0" fontAlgn="base"/>
                      <a:r>
                        <a:rPr lang="en-GB" sz="1000" b="0" i="0">
                          <a:solidFill>
                            <a:srgbClr val="000000"/>
                          </a:solidFill>
                          <a:effectLst/>
                          <a:latin typeface="Calibri" panose="020F0502020204030204" pitchFamily="34" charset="0"/>
                        </a:rPr>
                        <a:t>  </a:t>
                      </a:r>
                      <a:endParaRPr lang="en-GB" sz="1500" b="0" i="0">
                        <a:effectLst/>
                      </a:endParaRPr>
                    </a:p>
                  </a:txBody>
                  <a:tcPr marL="45763" marR="45763" marT="22882" marB="22882" anchor="b">
                    <a:lnL w="6350" cap="flat" cmpd="sng" algn="ctr">
                      <a:solidFill>
                        <a:srgbClr val="5021BC"/>
                      </a:solidFill>
                      <a:prstDash val="solid"/>
                      <a:round/>
                      <a:headEnd type="none" w="med" len="med"/>
                      <a:tailEnd type="none" w="med" len="med"/>
                    </a:lnL>
                    <a:lnR w="6350" cap="flat" cmpd="sng" algn="ctr">
                      <a:solidFill>
                        <a:srgbClr val="901EBC"/>
                      </a:solidFill>
                      <a:prstDash val="solid"/>
                      <a:round/>
                      <a:headEnd type="none" w="med" len="med"/>
                      <a:tailEnd type="none" w="med" len="med"/>
                    </a:lnR>
                    <a:lnT w="6350" cap="flat" cmpd="sng" algn="ctr">
                      <a:solidFill>
                        <a:srgbClr val="500CBC"/>
                      </a:solidFill>
                      <a:prstDash val="solid"/>
                      <a:round/>
                      <a:headEnd type="none" w="med" len="med"/>
                      <a:tailEnd type="none" w="med" len="med"/>
                    </a:lnT>
                    <a:lnB w="6350" cap="flat" cmpd="sng" algn="ctr">
                      <a:solidFill>
                        <a:srgbClr val="D019BC"/>
                      </a:solidFill>
                      <a:prstDash val="solid"/>
                      <a:round/>
                      <a:headEnd type="none" w="med" len="med"/>
                      <a:tailEnd type="none" w="med" len="med"/>
                    </a:lnB>
                  </a:tcPr>
                </a:tc>
                <a:extLst>
                  <a:ext uri="{0D108BD9-81ED-4DB2-BD59-A6C34878D82A}">
                    <a16:rowId xmlns:a16="http://schemas.microsoft.com/office/drawing/2014/main" val="605450186"/>
                  </a:ext>
                </a:extLst>
              </a:tr>
              <a:tr h="1606340">
                <a:tc>
                  <a:txBody>
                    <a:bodyPr/>
                    <a:lstStyle/>
                    <a:p>
                      <a:pPr algn="l" rtl="0" fontAlgn="base"/>
                      <a:r>
                        <a:rPr lang="en-GB" sz="1000" b="0" i="0">
                          <a:effectLst/>
                          <a:latin typeface="WordVisiCarriageReturn_MSFontService"/>
                        </a:rPr>
                        <a:t> </a:t>
                      </a:r>
                      <a:br>
                        <a:rPr lang="en-GB" sz="1000" b="0" i="0">
                          <a:effectLst/>
                          <a:latin typeface="WordVisiCarriageReturn_MSFontService"/>
                        </a:rPr>
                      </a:br>
                      <a:r>
                        <a:rPr lang="en-GB" sz="1000" b="0" i="0" u="sng">
                          <a:solidFill>
                            <a:srgbClr val="000000"/>
                          </a:solidFill>
                          <a:effectLst/>
                          <a:latin typeface="Arial" panose="020B0604020202020204" pitchFamily="34" charset="0"/>
                        </a:rPr>
                        <a:t>What can I do better next time?</a:t>
                      </a:r>
                      <a:r>
                        <a:rPr lang="en-GB" sz="1000" b="0" i="0">
                          <a:solidFill>
                            <a:srgbClr val="000000"/>
                          </a:solidFill>
                          <a:effectLst/>
                          <a:latin typeface="Arial" panose="020B0604020202020204" pitchFamily="34" charset="0"/>
                        </a:rPr>
                        <a:t> </a:t>
                      </a:r>
                      <a:endParaRPr lang="en-GB" sz="1000" b="0" i="0">
                        <a:effectLst/>
                        <a:latin typeface="Calibri" panose="020F0502020204030204" pitchFamily="34" charset="0"/>
                      </a:endParaRPr>
                    </a:p>
                  </a:txBody>
                  <a:tcPr marL="45763" marR="45763" marT="22882" marB="22882">
                    <a:lnL w="6350" cap="flat" cmpd="sng" algn="ctr">
                      <a:solidFill>
                        <a:srgbClr val="F01EBC"/>
                      </a:solidFill>
                      <a:prstDash val="solid"/>
                      <a:round/>
                      <a:headEnd type="none" w="med" len="med"/>
                      <a:tailEnd type="none" w="med" len="med"/>
                    </a:lnL>
                    <a:lnR w="6350" cap="flat" cmpd="sng" algn="ctr">
                      <a:solidFill>
                        <a:srgbClr val="F01EBC"/>
                      </a:solidFill>
                      <a:prstDash val="solid"/>
                      <a:round/>
                      <a:headEnd type="none" w="med" len="med"/>
                      <a:tailEnd type="none" w="med" len="med"/>
                    </a:lnR>
                    <a:lnT w="6350" cap="flat" cmpd="sng" algn="ctr">
                      <a:solidFill>
                        <a:srgbClr val="B014BC"/>
                      </a:solidFill>
                      <a:prstDash val="solid"/>
                      <a:round/>
                      <a:headEnd type="none" w="med" len="med"/>
                      <a:tailEnd type="none" w="med" len="med"/>
                    </a:lnT>
                    <a:lnB w="6350" cap="flat" cmpd="sng" algn="ctr">
                      <a:solidFill>
                        <a:srgbClr val="F01EBC"/>
                      </a:solidFill>
                      <a:prstDash val="solid"/>
                      <a:round/>
                      <a:headEnd type="none" w="med" len="med"/>
                      <a:tailEnd type="none" w="med" len="med"/>
                    </a:lnB>
                  </a:tcPr>
                </a:tc>
                <a:tc gridSpan="4">
                  <a:txBody>
                    <a:bodyPr/>
                    <a:lstStyle/>
                    <a:p>
                      <a:pPr algn="l" rtl="0" fontAlgn="base"/>
                      <a:r>
                        <a:rPr lang="en-GB" sz="1000" b="0" i="0">
                          <a:effectLst/>
                          <a:latin typeface="WordVisiCarriageReturn_MSFontService"/>
                        </a:rPr>
                        <a:t> </a:t>
                      </a:r>
                      <a:br>
                        <a:rPr lang="en-GB" sz="1000" b="0" i="0">
                          <a:effectLst/>
                          <a:latin typeface="WordVisiCarriageReturn_MSFontService"/>
                        </a:rPr>
                      </a:br>
                      <a:r>
                        <a:rPr lang="en-GB" sz="1000" b="0" i="0" u="sng">
                          <a:solidFill>
                            <a:srgbClr val="000000"/>
                          </a:solidFill>
                          <a:effectLst/>
                          <a:latin typeface="Arial" panose="020B0604020202020204" pitchFamily="34" charset="0"/>
                        </a:rPr>
                        <a:t>What went well?</a:t>
                      </a:r>
                      <a:r>
                        <a:rPr lang="en-GB" sz="1000" b="0" i="0">
                          <a:solidFill>
                            <a:srgbClr val="000000"/>
                          </a:solidFill>
                          <a:effectLst/>
                          <a:latin typeface="Arial" panose="020B0604020202020204" pitchFamily="34" charset="0"/>
                        </a:rPr>
                        <a:t> </a:t>
                      </a:r>
                      <a:endParaRPr lang="en-GB" sz="1000" b="0" i="0">
                        <a:effectLst/>
                        <a:latin typeface="Calibri" panose="020F0502020204030204" pitchFamily="34" charset="0"/>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p>
                      <a:pPr algn="l" rtl="0" fontAlgn="base"/>
                      <a:r>
                        <a:rPr lang="en-GB" sz="1000" b="0" i="0">
                          <a:solidFill>
                            <a:srgbClr val="000000"/>
                          </a:solidFill>
                          <a:effectLst/>
                          <a:latin typeface="Arial" panose="020B0604020202020204" pitchFamily="34" charset="0"/>
                        </a:rPr>
                        <a:t> </a:t>
                      </a:r>
                      <a:endParaRPr lang="en-GB" sz="1500" b="0" i="0">
                        <a:effectLst/>
                      </a:endParaRPr>
                    </a:p>
                  </a:txBody>
                  <a:tcPr marL="45763" marR="45763" marT="22882" marB="22882">
                    <a:lnL w="6350" cap="flat" cmpd="sng" algn="ctr">
                      <a:solidFill>
                        <a:srgbClr val="F01EBC"/>
                      </a:solidFill>
                      <a:prstDash val="solid"/>
                      <a:round/>
                      <a:headEnd type="none" w="med" len="med"/>
                      <a:tailEnd type="none" w="med" len="med"/>
                    </a:lnL>
                    <a:lnR w="6350" cap="flat" cmpd="sng" algn="ctr">
                      <a:solidFill>
                        <a:srgbClr val="D019BC"/>
                      </a:solidFill>
                      <a:prstDash val="solid"/>
                      <a:round/>
                      <a:headEnd type="none" w="med" len="med"/>
                      <a:tailEnd type="none" w="med" len="med"/>
                    </a:lnR>
                    <a:lnT w="6350" cap="flat" cmpd="sng" algn="ctr">
                      <a:solidFill>
                        <a:srgbClr val="D019BC"/>
                      </a:solidFill>
                      <a:prstDash val="solid"/>
                      <a:round/>
                      <a:headEnd type="none" w="med" len="med"/>
                      <a:tailEnd type="none" w="med" len="med"/>
                    </a:lnT>
                    <a:lnB w="6350" cap="flat" cmpd="sng" algn="ctr">
                      <a:solidFill>
                        <a:srgbClr val="D019BC"/>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56412904"/>
                  </a:ext>
                </a:extLst>
              </a:tr>
            </a:tbl>
          </a:graphicData>
        </a:graphic>
      </p:graphicFrame>
      <p:pic>
        <p:nvPicPr>
          <p:cNvPr id="3" name="Video 2">
            <a:hlinkClick r:id="" action="ppaction://media"/>
            <a:extLst>
              <a:ext uri="{FF2B5EF4-FFF2-40B4-BE49-F238E27FC236}">
                <a16:creationId xmlns:a16="http://schemas.microsoft.com/office/drawing/2014/main" id="{C275E97C-3359-42E0-94AB-0636D961592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097613679"/>
      </p:ext>
    </p:extLst>
  </p:cSld>
  <p:clrMapOvr>
    <a:masterClrMapping/>
  </p:clrMapOvr>
  <mc:AlternateContent xmlns:mc="http://schemas.openxmlformats.org/markup-compatibility/2006">
    <mc:Choice xmlns:p14="http://schemas.microsoft.com/office/powerpoint/2010/main" Requires="p14">
      <p:transition spd="med" p14:dur="700" advTm="12791">
        <p:fade/>
      </p:transition>
    </mc:Choice>
    <mc:Fallback>
      <p:transition spd="med" advTm="127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37B8896-2158-48BA-BF93-071FB9925358}"/>
              </a:ext>
            </a:extLst>
          </p:cNvPr>
          <p:cNvSpPr>
            <a:spLocks noGrp="1"/>
          </p:cNvSpPr>
          <p:nvPr>
            <p:ph type="title"/>
          </p:nvPr>
        </p:nvSpPr>
        <p:spPr>
          <a:xfrm>
            <a:off x="1103312" y="452718"/>
            <a:ext cx="8947522" cy="1400530"/>
          </a:xfrm>
        </p:spPr>
        <p:txBody>
          <a:bodyPr vert="horz" lIns="91440" tIns="45720" rIns="91440" bIns="45720" rtlCol="0" anchor="ctr">
            <a:normAutofit/>
          </a:bodyPr>
          <a:lstStyle/>
          <a:p>
            <a:r>
              <a:rPr lang="en-US" sz="4200">
                <a:solidFill>
                  <a:srgbClr val="FFFFFF"/>
                </a:solidFill>
              </a:rPr>
              <a:t>References</a:t>
            </a:r>
          </a:p>
        </p:txBody>
      </p:sp>
      <p:sp>
        <p:nvSpPr>
          <p:cNvPr id="3" name="Text Placeholder 2">
            <a:extLst>
              <a:ext uri="{FF2B5EF4-FFF2-40B4-BE49-F238E27FC236}">
                <a16:creationId xmlns:a16="http://schemas.microsoft.com/office/drawing/2014/main" id="{5D8839F7-C1CA-4188-BC56-8DC5BA8D7DEC}"/>
              </a:ext>
            </a:extLst>
          </p:cNvPr>
          <p:cNvSpPr>
            <a:spLocks noGrp="1"/>
          </p:cNvSpPr>
          <p:nvPr>
            <p:ph type="body" sz="half" idx="2"/>
          </p:nvPr>
        </p:nvSpPr>
        <p:spPr>
          <a:xfrm>
            <a:off x="1103312" y="2763520"/>
            <a:ext cx="8946541" cy="3484879"/>
          </a:xfrm>
        </p:spPr>
        <p:txBody>
          <a:bodyPr vert="horz" lIns="91440" tIns="45720" rIns="91440" bIns="45720" rtlCol="0">
            <a:noAutofit/>
          </a:bodyPr>
          <a:lstStyle/>
          <a:p>
            <a:pPr>
              <a:lnSpc>
                <a:spcPct val="90000"/>
              </a:lnSpc>
              <a:buFont typeface="Wingdings 3" charset="2"/>
              <a:buChar char=""/>
            </a:pPr>
            <a:r>
              <a:rPr lang="en-US" sz="1400" dirty="0">
                <a:effectLst/>
              </a:rPr>
              <a:t>Belbin.com. 2022. The Nine Belbin Team Roles. [online] Available at: &lt;https://www.belbin.com/about/belbin-team-roles&gt; [Accessed 1 March 2022].</a:t>
            </a:r>
          </a:p>
          <a:p>
            <a:pPr>
              <a:lnSpc>
                <a:spcPct val="90000"/>
              </a:lnSpc>
              <a:buFont typeface="Wingdings 3" charset="2"/>
              <a:buChar char=""/>
            </a:pPr>
            <a:r>
              <a:rPr lang="en-US" sz="1400" dirty="0">
                <a:effectLst/>
              </a:rPr>
              <a:t>Businessballs.com. 2022. Tuckman: Forming, Storming, Norming, Performing model. [online] Available at: &lt;https://www.businessballs.com/team-management/tuckman-forming-storming-norming-performing-model/&gt; [Accessed 1 March 2022].</a:t>
            </a:r>
          </a:p>
          <a:p>
            <a:pPr>
              <a:lnSpc>
                <a:spcPct val="90000"/>
              </a:lnSpc>
              <a:buFont typeface="Wingdings 3" charset="2"/>
              <a:buChar char=""/>
            </a:pPr>
            <a:r>
              <a:rPr lang="en-US" sz="1400" dirty="0">
                <a:effectLst/>
              </a:rPr>
              <a:t>FreshBooks. 2022. Tuckman's Theory: Five Stages of Team Development. [online] Available at: &lt;https://www.freshbooks.com/hub/other/tuckmans-theory&gt; [Accessed 1 March 2022].</a:t>
            </a:r>
          </a:p>
          <a:p>
            <a:pPr>
              <a:lnSpc>
                <a:spcPct val="90000"/>
              </a:lnSpc>
              <a:buFont typeface="Wingdings 3" charset="2"/>
              <a:buChar char=""/>
            </a:pPr>
            <a:r>
              <a:rPr lang="en-GB" sz="1400" b="1" i="0" dirty="0">
                <a:solidFill>
                  <a:srgbClr val="666666"/>
                </a:solidFill>
                <a:effectLst/>
                <a:latin typeface="Open Sans" panose="020B0606030504020204" pitchFamily="34" charset="0"/>
              </a:rPr>
              <a:t> </a:t>
            </a:r>
            <a:r>
              <a:rPr lang="en-GB" sz="1400" b="0" i="0" dirty="0">
                <a:solidFill>
                  <a:srgbClr val="000000"/>
                </a:solidFill>
                <a:effectLst/>
                <a:latin typeface="Open Sans" panose="020B0606030504020204" pitchFamily="34" charset="0"/>
              </a:rPr>
              <a:t>Leadershipnow.com. 2022. </a:t>
            </a:r>
            <a:r>
              <a:rPr lang="en-GB" sz="1400" b="0" i="1" dirty="0">
                <a:solidFill>
                  <a:srgbClr val="000000"/>
                </a:solidFill>
                <a:effectLst/>
                <a:latin typeface="Open Sans" panose="020B0606030504020204" pitchFamily="34" charset="0"/>
              </a:rPr>
              <a:t>How the Best Leaders Build Trust by Stephen M. R. Covey @ </a:t>
            </a:r>
            <a:r>
              <a:rPr lang="en-GB" sz="1400" b="0" i="1" dirty="0" err="1">
                <a:solidFill>
                  <a:srgbClr val="000000"/>
                </a:solidFill>
                <a:effectLst/>
                <a:latin typeface="Open Sans" panose="020B0606030504020204" pitchFamily="34" charset="0"/>
              </a:rPr>
              <a:t>LeadershipNow</a:t>
            </a:r>
            <a:r>
              <a:rPr lang="en-GB" sz="1400" b="0" i="0" dirty="0">
                <a:solidFill>
                  <a:srgbClr val="000000"/>
                </a:solidFill>
                <a:effectLst/>
                <a:latin typeface="Open Sans" panose="020B0606030504020204" pitchFamily="34" charset="0"/>
              </a:rPr>
              <a:t>. [online] Available at: &lt;https://leadershipnow.com/CoveyOnTrust.html&gt; [Accessed 1 March 2022].</a:t>
            </a:r>
          </a:p>
          <a:p>
            <a:pPr>
              <a:lnSpc>
                <a:spcPct val="90000"/>
              </a:lnSpc>
              <a:buFont typeface="Wingdings 3" charset="2"/>
              <a:buChar char=""/>
            </a:pPr>
            <a:r>
              <a:rPr lang="en-GB" sz="1400" b="1" i="0" dirty="0">
                <a:solidFill>
                  <a:srgbClr val="666666"/>
                </a:solidFill>
                <a:effectLst/>
                <a:latin typeface="Open Sans" panose="020B0606030504020204" pitchFamily="34" charset="0"/>
              </a:rPr>
              <a:t> </a:t>
            </a:r>
            <a:r>
              <a:rPr lang="en-GB" sz="1400" b="0" i="0" dirty="0">
                <a:solidFill>
                  <a:srgbClr val="000000"/>
                </a:solidFill>
                <a:effectLst/>
                <a:latin typeface="Open Sans" panose="020B0606030504020204" pitchFamily="34" charset="0"/>
              </a:rPr>
              <a:t>Nibusinessinfo.co.uk. 2022. </a:t>
            </a:r>
            <a:r>
              <a:rPr lang="en-GB" sz="1400" b="0" i="1" dirty="0">
                <a:solidFill>
                  <a:srgbClr val="000000"/>
                </a:solidFill>
                <a:effectLst/>
                <a:latin typeface="Open Sans" panose="020B0606030504020204" pitchFamily="34" charset="0"/>
              </a:rPr>
              <a:t>What can cause a team to be ineffective? | nibusinessinfo.co.uk</a:t>
            </a:r>
            <a:r>
              <a:rPr lang="en-GB" sz="1400" b="0" i="0" dirty="0">
                <a:solidFill>
                  <a:srgbClr val="000000"/>
                </a:solidFill>
                <a:effectLst/>
                <a:latin typeface="Open Sans" panose="020B0606030504020204" pitchFamily="34" charset="0"/>
              </a:rPr>
              <a:t>. [online] Available at: &lt;https://www.nibusinessinfo.co.uk/content/what-can-cause-team-be-ineffective&gt; [Accessed 1 March 2022].</a:t>
            </a:r>
            <a:endParaRPr lang="en-US" sz="1400" dirty="0">
              <a:effectLst/>
            </a:endParaRPr>
          </a:p>
          <a:p>
            <a:pPr>
              <a:lnSpc>
                <a:spcPct val="90000"/>
              </a:lnSpc>
              <a:buFont typeface="Wingdings 3" charset="2"/>
              <a:buChar char=""/>
            </a:pPr>
            <a:r>
              <a:rPr lang="en-US" sz="1400" dirty="0">
                <a:effectLst/>
              </a:rPr>
              <a:t>Smartt Strategies. 2022. About Belbin — Smartt Strategies — Smartt Strategies. [online] Available at: &lt;https://www.smarttstrategies.com/about-belbin/&gt; [Accessed 1 March 2022].</a:t>
            </a:r>
          </a:p>
          <a:p>
            <a:pPr>
              <a:lnSpc>
                <a:spcPct val="90000"/>
              </a:lnSpc>
              <a:buFont typeface="Wingdings 3" charset="2"/>
              <a:buChar char=""/>
            </a:pPr>
            <a:r>
              <a:rPr lang="en-GB" sz="1400" b="0" i="0" dirty="0">
                <a:solidFill>
                  <a:srgbClr val="000000"/>
                </a:solidFill>
                <a:effectLst/>
                <a:latin typeface="Open Sans" panose="020B0606030504020204" pitchFamily="34" charset="0"/>
              </a:rPr>
              <a:t>Spector, Spector, Spector, Spector, Spector, Spector, Spector, Spector and Spector, 2022. </a:t>
            </a:r>
            <a:r>
              <a:rPr lang="en-GB" sz="1400" b="0" i="1" dirty="0">
                <a:solidFill>
                  <a:srgbClr val="000000"/>
                </a:solidFill>
                <a:effectLst/>
                <a:latin typeface="Open Sans" panose="020B0606030504020204" pitchFamily="34" charset="0"/>
              </a:rPr>
              <a:t>Top 10 </a:t>
            </a:r>
            <a:r>
              <a:rPr lang="en-GB" sz="1400" b="0" i="1" dirty="0" err="1">
                <a:solidFill>
                  <a:srgbClr val="000000"/>
                </a:solidFill>
                <a:effectLst/>
                <a:latin typeface="Open Sans" panose="020B0606030504020204" pitchFamily="34" charset="0"/>
              </a:rPr>
              <a:t>Behaviors</a:t>
            </a:r>
            <a:r>
              <a:rPr lang="en-GB" sz="1400" b="0" i="1" dirty="0">
                <a:solidFill>
                  <a:srgbClr val="000000"/>
                </a:solidFill>
                <a:effectLst/>
                <a:latin typeface="Open Sans" panose="020B0606030504020204" pitchFamily="34" charset="0"/>
              </a:rPr>
              <a:t> of Hight-Trust Leaders – </a:t>
            </a:r>
            <a:r>
              <a:rPr lang="en-GB" sz="1400" b="0" i="1" dirty="0" err="1">
                <a:solidFill>
                  <a:srgbClr val="000000"/>
                </a:solidFill>
                <a:effectLst/>
                <a:latin typeface="Open Sans" panose="020B0606030504020204" pitchFamily="34" charset="0"/>
              </a:rPr>
              <a:t>Brookestone</a:t>
            </a:r>
            <a:r>
              <a:rPr lang="en-GB" sz="1400" b="0" i="1" dirty="0">
                <a:solidFill>
                  <a:srgbClr val="000000"/>
                </a:solidFill>
                <a:effectLst/>
                <a:latin typeface="Open Sans" panose="020B0606030504020204" pitchFamily="34" charset="0"/>
              </a:rPr>
              <a:t> Associates</a:t>
            </a:r>
            <a:r>
              <a:rPr lang="en-GB" sz="1400" b="0" i="0" dirty="0">
                <a:solidFill>
                  <a:srgbClr val="000000"/>
                </a:solidFill>
                <a:effectLst/>
                <a:latin typeface="Open Sans" panose="020B0606030504020204" pitchFamily="34" charset="0"/>
              </a:rPr>
              <a:t>. [online] Brookestoneassociates.com. Available at: &lt;https://brookestoneassociates.com/10-behaviors-hight-trust-leaders/&gt; [Accessed 1 March 2022].</a:t>
            </a:r>
            <a:endParaRPr lang="en-US" sz="1400" dirty="0"/>
          </a:p>
        </p:txBody>
      </p:sp>
    </p:spTree>
    <p:extLst>
      <p:ext uri="{BB962C8B-B14F-4D97-AF65-F5344CB8AC3E}">
        <p14:creationId xmlns:p14="http://schemas.microsoft.com/office/powerpoint/2010/main" val="16881138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advTm="1632">
        <p:fade/>
      </p:transition>
    </mc:Choice>
    <mc:Fallback>
      <p:transition spd="med" advTm="1632">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3402</TotalTime>
  <Words>1312</Words>
  <Application>Microsoft Office PowerPoint</Application>
  <PresentationFormat>Widescreen</PresentationFormat>
  <Paragraphs>134</Paragraphs>
  <Slides>12</Slides>
  <Notes>2</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 Rounded MT Bold</vt:lpstr>
      <vt:lpstr>Calibri</vt:lpstr>
      <vt:lpstr>Century Gothic</vt:lpstr>
      <vt:lpstr>Georgia</vt:lpstr>
      <vt:lpstr>Open Sans</vt:lpstr>
      <vt:lpstr>Wingdings 3</vt:lpstr>
      <vt:lpstr>WordVisiCarriageReturn_MSFontService</vt:lpstr>
      <vt:lpstr>Ion</vt:lpstr>
      <vt:lpstr>Effective team working BMSK4002 </vt:lpstr>
      <vt:lpstr>Session plan</vt:lpstr>
      <vt:lpstr>Aims and objectives</vt:lpstr>
      <vt:lpstr>What is Effective Team Working and what makes a team effective?</vt:lpstr>
      <vt:lpstr>What makes a team ineffective?  </vt:lpstr>
      <vt:lpstr>Bruce Tuckman’s team  development model</vt:lpstr>
      <vt:lpstr>The Belbin Theory </vt:lpstr>
      <vt:lpstr>PowerPoint Presentation</vt:lpstr>
      <vt:lpstr>Trust Within Your Team </vt:lpstr>
      <vt:lpstr>13 Effective Trust Behaviors </vt:lpstr>
      <vt:lpstr>Evaluation of Presentation and Feedback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Tracy Howells (Hywel Dda UHB - Clerical Officer)</dc:creator>
  <cp:lastModifiedBy>Tracy Howells (Hywel Dda UHB - Clerical Officer)</cp:lastModifiedBy>
  <cp:revision>19</cp:revision>
  <dcterms:created xsi:type="dcterms:W3CDTF">2022-03-01T08:19:40Z</dcterms:created>
  <dcterms:modified xsi:type="dcterms:W3CDTF">2022-03-18T19:40:09Z</dcterms:modified>
</cp:coreProperties>
</file>