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52" r:id="rId1"/>
  </p:sldMasterIdLst>
  <p:sldIdLst>
    <p:sldId id="257" r:id="rId2"/>
  </p:sldIdLst>
  <p:sldSz cx="16256000" cy="12192000"/>
  <p:notesSz cx="6858000" cy="9144000"/>
  <p:defaultTextStyle>
    <a:defPPr>
      <a:defRPr lang="en-US"/>
    </a:defPPr>
    <a:lvl1pPr marL="0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1pPr>
    <a:lvl2pPr marL="519428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2pPr>
    <a:lvl3pPr marL="1038857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3pPr>
    <a:lvl4pPr marL="1558286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4pPr>
    <a:lvl5pPr marL="2077713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5pPr>
    <a:lvl6pPr marL="2597141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6pPr>
    <a:lvl7pPr marL="3116570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7pPr>
    <a:lvl8pPr marL="3635998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8pPr>
    <a:lvl9pPr marL="4155426" algn="l" defTabSz="1038857" rtl="0" eaLnBrk="1" latinLnBrk="0" hangingPunct="1">
      <a:defRPr sz="204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/>
  </p:normalViewPr>
  <p:slideViewPr>
    <p:cSldViewPr snapToGrid="0">
      <p:cViewPr varScale="1">
        <p:scale>
          <a:sx n="62" d="100"/>
          <a:sy n="62" d="100"/>
        </p:scale>
        <p:origin x="1752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69B90-B4A9-42CB-A299-2804DA3A4E0C}" type="doc">
      <dgm:prSet loTypeId="urn:microsoft.com/office/officeart/2005/8/layout/chevron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B4F36C2F-2006-4F2B-96CB-A992043B06FD}">
      <dgm:prSet phldrT="[Text]"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Decision Making</a:t>
          </a:r>
        </a:p>
      </dgm:t>
    </dgm:pt>
    <dgm:pt modelId="{8F7F1ACD-0358-4385-B362-36AF467CE845}" type="parTrans" cxnId="{6BD8CDCB-1C72-49AC-B253-E32430133B7F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30AEDA-B2E6-46A9-9B2A-5B48C0FEE6BB}" type="sibTrans" cxnId="{6BD8CDCB-1C72-49AC-B253-E32430133B7F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5A31F55-5464-4403-9493-83F0990C5150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Decision making is effected by deep emotions. I analyse that excitement and stress arise from the impulsive choices. </a:t>
          </a:r>
        </a:p>
      </dgm:t>
    </dgm:pt>
    <dgm:pt modelId="{CA554AFC-A0AE-4DA1-B12D-6C7DB7144BAD}" type="parTrans" cxnId="{87257987-06C2-4F4C-8852-C8C609BE7307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2D1BD8-0DC3-472B-9661-4BA53854206B}" type="sibTrans" cxnId="{87257987-06C2-4F4C-8852-C8C609BE7307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8A743F-B18F-4C7D-95EF-0967DE2B7838}">
      <dgm:prSet phldrT="[Text]"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Mental Health</a:t>
          </a:r>
        </a:p>
      </dgm:t>
    </dgm:pt>
    <dgm:pt modelId="{CCAF86D7-E159-4E97-9794-2E7E3E36BB93}" type="parTrans" cxnId="{B8E90665-4C10-43E0-95C3-EE52BAAEEBF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757FCE-2512-46E6-8B22-3A443A850C22}" type="sibTrans" cxnId="{B8E90665-4C10-43E0-95C3-EE52BAAEEBF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1715D7-9E95-4016-8DB0-46279C072B1F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Mental health is the essential element for happy life (</a:t>
          </a:r>
          <a:r>
            <a:rPr lang="en-GB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Fusar-Poli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2020).</a:t>
          </a:r>
        </a:p>
      </dgm:t>
    </dgm:pt>
    <dgm:pt modelId="{B852D88D-C7A5-4160-B412-27C1B44CB395}" type="parTrans" cxnId="{81B3A781-BF4A-4CA7-8F3D-CF09BE31E7A7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B7BF06-A8D1-4025-8EAE-68A9B679A44B}" type="sibTrans" cxnId="{81B3A781-BF4A-4CA7-8F3D-CF09BE31E7A7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DBA2FC-B07F-41C3-9E34-CF3D971A4E0E}">
      <dgm:prSet phldrT="[Text]"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Physical Health</a:t>
          </a:r>
        </a:p>
      </dgm:t>
    </dgm:pt>
    <dgm:pt modelId="{5697CE9F-A349-4C1D-9E68-85FCF208AF2F}" type="parTrans" cxnId="{EE046401-F71F-4EF0-9B24-E99960851FA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79A9C1-79AD-414A-966D-10575B40C667}" type="sibTrans" cxnId="{EE046401-F71F-4EF0-9B24-E99960851FA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1218AB-F1AC-4485-80EB-217E716727B9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Emotions also effects on our physical health. I feel overwhelmed and my sleep schedule become disturb, not eating well, skipping my daily food routine, and also skip my work out. </a:t>
          </a:r>
        </a:p>
      </dgm:t>
    </dgm:pt>
    <dgm:pt modelId="{CC4CD412-75B4-47E5-8E1B-B57CA48FE426}" type="parTrans" cxnId="{91135A68-DDE8-4345-94F1-8E302701668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90B19C-1170-40AB-B2EB-E011C5294E56}" type="sibTrans" cxnId="{91135A68-DDE8-4345-94F1-8E302701668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073894-686A-430A-A25A-E5E0CA45A72C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I try to be think logical and make effective decision but emotions make it hard to choose better decision (</a:t>
          </a:r>
          <a:r>
            <a:rPr lang="en-GB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Pomytkina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2020). </a:t>
          </a:r>
        </a:p>
      </dgm:t>
    </dgm:pt>
    <dgm:pt modelId="{A5844605-D427-4730-953B-DCAD311D385B}" type="parTrans" cxnId="{3D73A57E-92BA-48C1-96DE-8352B9C6BA0E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3D1F61-372A-4AFC-9C59-3E7F934B4771}" type="sibTrans" cxnId="{3D73A57E-92BA-48C1-96DE-8352B9C6BA0E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B2FC23-4139-40BF-95E8-DB1E682515FC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But now I know that how to make good decisions in each and every step of my life.</a:t>
          </a:r>
        </a:p>
      </dgm:t>
    </dgm:pt>
    <dgm:pt modelId="{2158ECF7-494F-4C9A-B03C-5D8C04D320B4}" type="parTrans" cxnId="{1CE3D21F-019C-405A-8467-74EA61690E0B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A46FCE-8D52-4560-A729-83C2799F7B14}" type="sibTrans" cxnId="{1CE3D21F-019C-405A-8467-74EA61690E0B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87219D-4BFB-46B0-832A-EBBD64064C8D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Sometimes, I feel anxious and stress that makes it difficult to focus on my work. </a:t>
          </a:r>
        </a:p>
      </dgm:t>
    </dgm:pt>
    <dgm:pt modelId="{FC88F6D8-1DE7-4F63-9109-FCCBCAE5C888}" type="parTrans" cxnId="{24F3DF70-2CC2-40E4-AD65-724A0C57253F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9B4F04-7C9F-41A4-85E4-F4AFCABC18DA}" type="sibTrans" cxnId="{24F3DF70-2CC2-40E4-AD65-724A0C57253F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735AFA-C9F9-4FDC-BAA0-AFE6C678A02E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I know my emotions leads to cause stress and but know I understand how to managed it. When I control my emotions, I feel stronger.</a:t>
          </a:r>
        </a:p>
      </dgm:t>
    </dgm:pt>
    <dgm:pt modelId="{E8E14B42-BA8F-4960-A271-8BF2052BFCFE}" type="parTrans" cxnId="{EB4E219D-C704-4D09-B4B5-BB12E9988B0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491D4A-8AFA-4CBF-ACEA-F3BD63DE3E00}" type="sibTrans" cxnId="{EB4E219D-C704-4D09-B4B5-BB12E9988B0C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C5F642-976D-4BF5-B705-6ABBF174C431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Stress made me tier that give me headaches, or it lowered my energy level (</a:t>
          </a:r>
          <a:r>
            <a:rPr lang="en-GB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Cloitre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2019). </a:t>
          </a:r>
        </a:p>
      </dgm:t>
    </dgm:pt>
    <dgm:pt modelId="{25ED8084-DEF4-4381-8EA3-752E1775EE8B}" type="parTrans" cxnId="{F948B9EE-ACF8-41D5-BFAC-A5A2DED02620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AE1BAB-8D40-4655-A73F-8324E5BD5362}" type="sibTrans" cxnId="{F948B9EE-ACF8-41D5-BFAC-A5A2DED02620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6E182F-B603-4232-A10F-8144A859A43E}">
      <dgm:prSet phldrT="[Text]" custT="1"/>
      <dgm:spPr/>
      <dgm:t>
        <a:bodyPr/>
        <a:lstStyle/>
        <a:p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But now I understand that healthier habits help to take care of myself.</a:t>
          </a:r>
        </a:p>
      </dgm:t>
    </dgm:pt>
    <dgm:pt modelId="{91ACB3CD-336F-4A21-923B-6E817182C6C4}" type="parTrans" cxnId="{8DB7EF84-F8BF-4E65-A7D0-4900D616228A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85CA8F-FD09-4BE6-ACAF-FD213B9AD634}" type="sibTrans" cxnId="{8DB7EF84-F8BF-4E65-A7D0-4900D616228A}">
      <dgm:prSet/>
      <dgm:spPr/>
      <dgm:t>
        <a:bodyPr/>
        <a:lstStyle/>
        <a:p>
          <a:endParaRPr lang="en-GB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3DD9AC-F09C-4601-A45E-E6FC184AB894}" type="pres">
      <dgm:prSet presAssocID="{5EE69B90-B4A9-42CB-A299-2804DA3A4E0C}" presName="linearFlow" presStyleCnt="0">
        <dgm:presLayoutVars>
          <dgm:dir/>
          <dgm:animLvl val="lvl"/>
          <dgm:resizeHandles val="exact"/>
        </dgm:presLayoutVars>
      </dgm:prSet>
      <dgm:spPr/>
    </dgm:pt>
    <dgm:pt modelId="{A88C37DD-2904-4BBA-BA1D-260765588FAD}" type="pres">
      <dgm:prSet presAssocID="{B4F36C2F-2006-4F2B-96CB-A992043B06FD}" presName="composite" presStyleCnt="0"/>
      <dgm:spPr/>
    </dgm:pt>
    <dgm:pt modelId="{1D4BF51C-E10E-4F4C-A0A9-47A5A21BD42D}" type="pres">
      <dgm:prSet presAssocID="{B4F36C2F-2006-4F2B-96CB-A992043B06FD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EBB14A9-ABD7-4AAF-ADD6-D65450CF261E}" type="pres">
      <dgm:prSet presAssocID="{B4F36C2F-2006-4F2B-96CB-A992043B06FD}" presName="descendantText" presStyleLbl="alignAcc1" presStyleIdx="0" presStyleCnt="3">
        <dgm:presLayoutVars>
          <dgm:bulletEnabled val="1"/>
        </dgm:presLayoutVars>
      </dgm:prSet>
      <dgm:spPr/>
    </dgm:pt>
    <dgm:pt modelId="{7C101BBC-09A8-4C02-9B22-05EFE0355415}" type="pres">
      <dgm:prSet presAssocID="{FD30AEDA-B2E6-46A9-9B2A-5B48C0FEE6BB}" presName="sp" presStyleCnt="0"/>
      <dgm:spPr/>
    </dgm:pt>
    <dgm:pt modelId="{2DBD2D79-3B73-4060-8ADC-A1ED7CBBA878}" type="pres">
      <dgm:prSet presAssocID="{D48A743F-B18F-4C7D-95EF-0967DE2B7838}" presName="composite" presStyleCnt="0"/>
      <dgm:spPr/>
    </dgm:pt>
    <dgm:pt modelId="{957C1A67-F8ED-4E3B-9E8B-EDE14490481F}" type="pres">
      <dgm:prSet presAssocID="{D48A743F-B18F-4C7D-95EF-0967DE2B7838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A4F72749-AB2C-485D-B400-99ED6946C953}" type="pres">
      <dgm:prSet presAssocID="{D48A743F-B18F-4C7D-95EF-0967DE2B7838}" presName="descendantText" presStyleLbl="alignAcc1" presStyleIdx="1" presStyleCnt="3">
        <dgm:presLayoutVars>
          <dgm:bulletEnabled val="1"/>
        </dgm:presLayoutVars>
      </dgm:prSet>
      <dgm:spPr/>
    </dgm:pt>
    <dgm:pt modelId="{31EC567F-334D-4117-B679-754D00A6419F}" type="pres">
      <dgm:prSet presAssocID="{01757FCE-2512-46E6-8B22-3A443A850C22}" presName="sp" presStyleCnt="0"/>
      <dgm:spPr/>
    </dgm:pt>
    <dgm:pt modelId="{80F64D8C-9FA5-4162-9B43-8B7682C90B4E}" type="pres">
      <dgm:prSet presAssocID="{DBDBA2FC-B07F-41C3-9E34-CF3D971A4E0E}" presName="composite" presStyleCnt="0"/>
      <dgm:spPr/>
    </dgm:pt>
    <dgm:pt modelId="{13E28B50-5251-4D84-8F90-0DF130301349}" type="pres">
      <dgm:prSet presAssocID="{DBDBA2FC-B07F-41C3-9E34-CF3D971A4E0E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8870B79-9E8F-413B-B1AA-EDD402C1E57C}" type="pres">
      <dgm:prSet presAssocID="{DBDBA2FC-B07F-41C3-9E34-CF3D971A4E0E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EE046401-F71F-4EF0-9B24-E99960851FAC}" srcId="{5EE69B90-B4A9-42CB-A299-2804DA3A4E0C}" destId="{DBDBA2FC-B07F-41C3-9E34-CF3D971A4E0E}" srcOrd="2" destOrd="0" parTransId="{5697CE9F-A349-4C1D-9E68-85FCF208AF2F}" sibTransId="{7C79A9C1-79AD-414A-966D-10575B40C667}"/>
    <dgm:cxn modelId="{0FCAB513-9BD9-45C4-AF2F-3F5CA960E9EA}" type="presOf" srcId="{656E182F-B603-4232-A10F-8144A859A43E}" destId="{F8870B79-9E8F-413B-B1AA-EDD402C1E57C}" srcOrd="0" destOrd="2" presId="urn:microsoft.com/office/officeart/2005/8/layout/chevron2"/>
    <dgm:cxn modelId="{1CE3D21F-019C-405A-8467-74EA61690E0B}" srcId="{B4F36C2F-2006-4F2B-96CB-A992043B06FD}" destId="{FBB2FC23-4139-40BF-95E8-DB1E682515FC}" srcOrd="2" destOrd="0" parTransId="{2158ECF7-494F-4C9A-B03C-5D8C04D320B4}" sibTransId="{26A46FCE-8D52-4560-A729-83C2799F7B14}"/>
    <dgm:cxn modelId="{FDEA4F2C-83DC-4789-AECF-28560CC80884}" type="presOf" srcId="{B4F36C2F-2006-4F2B-96CB-A992043B06FD}" destId="{1D4BF51C-E10E-4F4C-A0A9-47A5A21BD42D}" srcOrd="0" destOrd="0" presId="urn:microsoft.com/office/officeart/2005/8/layout/chevron2"/>
    <dgm:cxn modelId="{5A9D8247-D557-4B93-98D4-79727D22ECCD}" type="presOf" srcId="{3C1218AB-F1AC-4485-80EB-217E716727B9}" destId="{F8870B79-9E8F-413B-B1AA-EDD402C1E57C}" srcOrd="0" destOrd="0" presId="urn:microsoft.com/office/officeart/2005/8/layout/chevron2"/>
    <dgm:cxn modelId="{B8E90665-4C10-43E0-95C3-EE52BAAEEBFC}" srcId="{5EE69B90-B4A9-42CB-A299-2804DA3A4E0C}" destId="{D48A743F-B18F-4C7D-95EF-0967DE2B7838}" srcOrd="1" destOrd="0" parTransId="{CCAF86D7-E159-4E97-9794-2E7E3E36BB93}" sibTransId="{01757FCE-2512-46E6-8B22-3A443A850C22}"/>
    <dgm:cxn modelId="{91135A68-DDE8-4345-94F1-8E302701668C}" srcId="{DBDBA2FC-B07F-41C3-9E34-CF3D971A4E0E}" destId="{3C1218AB-F1AC-4485-80EB-217E716727B9}" srcOrd="0" destOrd="0" parTransId="{CC4CD412-75B4-47E5-8E1B-B57CA48FE426}" sibTransId="{ED90B19C-1170-40AB-B2EB-E011C5294E56}"/>
    <dgm:cxn modelId="{7501916C-AEDE-438D-9E5A-7A8286B1F7A4}" type="presOf" srcId="{EE073894-686A-430A-A25A-E5E0CA45A72C}" destId="{2EBB14A9-ABD7-4AAF-ADD6-D65450CF261E}" srcOrd="0" destOrd="1" presId="urn:microsoft.com/office/officeart/2005/8/layout/chevron2"/>
    <dgm:cxn modelId="{24F3DF70-2CC2-40E4-AD65-724A0C57253F}" srcId="{D48A743F-B18F-4C7D-95EF-0967DE2B7838}" destId="{0087219D-4BFB-46B0-832A-EBBD64064C8D}" srcOrd="1" destOrd="0" parTransId="{FC88F6D8-1DE7-4F63-9109-FCCBCAE5C888}" sibTransId="{7E9B4F04-7C9F-41A4-85E4-F4AFCABC18DA}"/>
    <dgm:cxn modelId="{7554E874-082C-4BB1-BCF2-B7AD20ABA2F1}" type="presOf" srcId="{DBDBA2FC-B07F-41C3-9E34-CF3D971A4E0E}" destId="{13E28B50-5251-4D84-8F90-0DF130301349}" srcOrd="0" destOrd="0" presId="urn:microsoft.com/office/officeart/2005/8/layout/chevron2"/>
    <dgm:cxn modelId="{3D73A57E-92BA-48C1-96DE-8352B9C6BA0E}" srcId="{B4F36C2F-2006-4F2B-96CB-A992043B06FD}" destId="{EE073894-686A-430A-A25A-E5E0CA45A72C}" srcOrd="1" destOrd="0" parTransId="{A5844605-D427-4730-953B-DCAD311D385B}" sibTransId="{CD3D1F61-372A-4AFC-9C59-3E7F934B4771}"/>
    <dgm:cxn modelId="{2C3C6A80-5899-45FE-BC65-11D1618FC37A}" type="presOf" srcId="{0087219D-4BFB-46B0-832A-EBBD64064C8D}" destId="{A4F72749-AB2C-485D-B400-99ED6946C953}" srcOrd="0" destOrd="1" presId="urn:microsoft.com/office/officeart/2005/8/layout/chevron2"/>
    <dgm:cxn modelId="{81B3A781-BF4A-4CA7-8F3D-CF09BE31E7A7}" srcId="{D48A743F-B18F-4C7D-95EF-0967DE2B7838}" destId="{FF1715D7-9E95-4016-8DB0-46279C072B1F}" srcOrd="0" destOrd="0" parTransId="{B852D88D-C7A5-4160-B412-27C1B44CB395}" sibTransId="{47B7BF06-A8D1-4025-8EAE-68A9B679A44B}"/>
    <dgm:cxn modelId="{8DB7EF84-F8BF-4E65-A7D0-4900D616228A}" srcId="{DBDBA2FC-B07F-41C3-9E34-CF3D971A4E0E}" destId="{656E182F-B603-4232-A10F-8144A859A43E}" srcOrd="2" destOrd="0" parTransId="{91ACB3CD-336F-4A21-923B-6E817182C6C4}" sibTransId="{AB85CA8F-FD09-4BE6-ACAF-FD213B9AD634}"/>
    <dgm:cxn modelId="{87257987-06C2-4F4C-8852-C8C609BE7307}" srcId="{B4F36C2F-2006-4F2B-96CB-A992043B06FD}" destId="{D5A31F55-5464-4403-9493-83F0990C5150}" srcOrd="0" destOrd="0" parTransId="{CA554AFC-A0AE-4DA1-B12D-6C7DB7144BAD}" sibTransId="{322D1BD8-0DC3-472B-9661-4BA53854206B}"/>
    <dgm:cxn modelId="{6424E090-9DB8-48EA-96D1-0A639EBD3121}" type="presOf" srcId="{D5A31F55-5464-4403-9493-83F0990C5150}" destId="{2EBB14A9-ABD7-4AAF-ADD6-D65450CF261E}" srcOrd="0" destOrd="0" presId="urn:microsoft.com/office/officeart/2005/8/layout/chevron2"/>
    <dgm:cxn modelId="{EB4E219D-C704-4D09-B4B5-BB12E9988B0C}" srcId="{D48A743F-B18F-4C7D-95EF-0967DE2B7838}" destId="{8B735AFA-C9F9-4FDC-BAA0-AFE6C678A02E}" srcOrd="2" destOrd="0" parTransId="{E8E14B42-BA8F-4960-A271-8BF2052BFCFE}" sibTransId="{BC491D4A-8AFA-4CBF-ACEA-F3BD63DE3E00}"/>
    <dgm:cxn modelId="{3CE5DB9E-9F35-4C06-8AD9-A6F1FBCA7EC1}" type="presOf" srcId="{D48A743F-B18F-4C7D-95EF-0967DE2B7838}" destId="{957C1A67-F8ED-4E3B-9E8B-EDE14490481F}" srcOrd="0" destOrd="0" presId="urn:microsoft.com/office/officeart/2005/8/layout/chevron2"/>
    <dgm:cxn modelId="{404E26B3-8E8F-4516-B58A-F7E3552E349A}" type="presOf" srcId="{2AC5F642-976D-4BF5-B705-6ABBF174C431}" destId="{F8870B79-9E8F-413B-B1AA-EDD402C1E57C}" srcOrd="0" destOrd="1" presId="urn:microsoft.com/office/officeart/2005/8/layout/chevron2"/>
    <dgm:cxn modelId="{DD8EB7BE-0791-423F-9745-710A1D7F8069}" type="presOf" srcId="{FBB2FC23-4139-40BF-95E8-DB1E682515FC}" destId="{2EBB14A9-ABD7-4AAF-ADD6-D65450CF261E}" srcOrd="0" destOrd="2" presId="urn:microsoft.com/office/officeart/2005/8/layout/chevron2"/>
    <dgm:cxn modelId="{6BD8CDCB-1C72-49AC-B253-E32430133B7F}" srcId="{5EE69B90-B4A9-42CB-A299-2804DA3A4E0C}" destId="{B4F36C2F-2006-4F2B-96CB-A992043B06FD}" srcOrd="0" destOrd="0" parTransId="{8F7F1ACD-0358-4385-B362-36AF467CE845}" sibTransId="{FD30AEDA-B2E6-46A9-9B2A-5B48C0FEE6BB}"/>
    <dgm:cxn modelId="{2512F1D2-CE3D-4D89-A0A8-C53AE8AAC6A7}" type="presOf" srcId="{5EE69B90-B4A9-42CB-A299-2804DA3A4E0C}" destId="{783DD9AC-F09C-4601-A45E-E6FC184AB894}" srcOrd="0" destOrd="0" presId="urn:microsoft.com/office/officeart/2005/8/layout/chevron2"/>
    <dgm:cxn modelId="{FE54BBD8-40FA-4FFB-A7B9-D202C1EB2B3D}" type="presOf" srcId="{8B735AFA-C9F9-4FDC-BAA0-AFE6C678A02E}" destId="{A4F72749-AB2C-485D-B400-99ED6946C953}" srcOrd="0" destOrd="2" presId="urn:microsoft.com/office/officeart/2005/8/layout/chevron2"/>
    <dgm:cxn modelId="{F948B9EE-ACF8-41D5-BFAC-A5A2DED02620}" srcId="{DBDBA2FC-B07F-41C3-9E34-CF3D971A4E0E}" destId="{2AC5F642-976D-4BF5-B705-6ABBF174C431}" srcOrd="1" destOrd="0" parTransId="{25ED8084-DEF4-4381-8EA3-752E1775EE8B}" sibTransId="{85AE1BAB-8D40-4655-A73F-8324E5BD5362}"/>
    <dgm:cxn modelId="{F89D30FC-1A6E-4A71-9447-765B272079EF}" type="presOf" srcId="{FF1715D7-9E95-4016-8DB0-46279C072B1F}" destId="{A4F72749-AB2C-485D-B400-99ED6946C953}" srcOrd="0" destOrd="0" presId="urn:microsoft.com/office/officeart/2005/8/layout/chevron2"/>
    <dgm:cxn modelId="{E9DCA0E8-CF00-446F-A560-B04D8C986A09}" type="presParOf" srcId="{783DD9AC-F09C-4601-A45E-E6FC184AB894}" destId="{A88C37DD-2904-4BBA-BA1D-260765588FAD}" srcOrd="0" destOrd="0" presId="urn:microsoft.com/office/officeart/2005/8/layout/chevron2"/>
    <dgm:cxn modelId="{3900CB44-E738-44B8-B8DC-F3E95BEF9FF8}" type="presParOf" srcId="{A88C37DD-2904-4BBA-BA1D-260765588FAD}" destId="{1D4BF51C-E10E-4F4C-A0A9-47A5A21BD42D}" srcOrd="0" destOrd="0" presId="urn:microsoft.com/office/officeart/2005/8/layout/chevron2"/>
    <dgm:cxn modelId="{8EACFB55-559C-4AEF-AF62-5CC24E408DB6}" type="presParOf" srcId="{A88C37DD-2904-4BBA-BA1D-260765588FAD}" destId="{2EBB14A9-ABD7-4AAF-ADD6-D65450CF261E}" srcOrd="1" destOrd="0" presId="urn:microsoft.com/office/officeart/2005/8/layout/chevron2"/>
    <dgm:cxn modelId="{A36F53DC-5569-4E17-B46A-DAAE23132DDA}" type="presParOf" srcId="{783DD9AC-F09C-4601-A45E-E6FC184AB894}" destId="{7C101BBC-09A8-4C02-9B22-05EFE0355415}" srcOrd="1" destOrd="0" presId="urn:microsoft.com/office/officeart/2005/8/layout/chevron2"/>
    <dgm:cxn modelId="{9F735FCF-9052-4618-9A57-64B3FB4CE6F0}" type="presParOf" srcId="{783DD9AC-F09C-4601-A45E-E6FC184AB894}" destId="{2DBD2D79-3B73-4060-8ADC-A1ED7CBBA878}" srcOrd="2" destOrd="0" presId="urn:microsoft.com/office/officeart/2005/8/layout/chevron2"/>
    <dgm:cxn modelId="{BB5D64F6-2CE3-4349-912F-6826D7CF2A17}" type="presParOf" srcId="{2DBD2D79-3B73-4060-8ADC-A1ED7CBBA878}" destId="{957C1A67-F8ED-4E3B-9E8B-EDE14490481F}" srcOrd="0" destOrd="0" presId="urn:microsoft.com/office/officeart/2005/8/layout/chevron2"/>
    <dgm:cxn modelId="{B7F6DDDD-12D0-48B5-AFB9-B23E58ACCA36}" type="presParOf" srcId="{2DBD2D79-3B73-4060-8ADC-A1ED7CBBA878}" destId="{A4F72749-AB2C-485D-B400-99ED6946C953}" srcOrd="1" destOrd="0" presId="urn:microsoft.com/office/officeart/2005/8/layout/chevron2"/>
    <dgm:cxn modelId="{CA98ABC9-E59A-4A86-AD08-EE7336849F1E}" type="presParOf" srcId="{783DD9AC-F09C-4601-A45E-E6FC184AB894}" destId="{31EC567F-334D-4117-B679-754D00A6419F}" srcOrd="3" destOrd="0" presId="urn:microsoft.com/office/officeart/2005/8/layout/chevron2"/>
    <dgm:cxn modelId="{891339D2-C67C-47D2-A5D3-CCAC9F180D6C}" type="presParOf" srcId="{783DD9AC-F09C-4601-A45E-E6FC184AB894}" destId="{80F64D8C-9FA5-4162-9B43-8B7682C90B4E}" srcOrd="4" destOrd="0" presId="urn:microsoft.com/office/officeart/2005/8/layout/chevron2"/>
    <dgm:cxn modelId="{C632C1AE-8129-4CCC-A10F-1F6E92CA7C56}" type="presParOf" srcId="{80F64D8C-9FA5-4162-9B43-8B7682C90B4E}" destId="{13E28B50-5251-4D84-8F90-0DF130301349}" srcOrd="0" destOrd="0" presId="urn:microsoft.com/office/officeart/2005/8/layout/chevron2"/>
    <dgm:cxn modelId="{920A1AA0-9E80-41CF-9DCF-A6DA34BAA46D}" type="presParOf" srcId="{80F64D8C-9FA5-4162-9B43-8B7682C90B4E}" destId="{F8870B79-9E8F-413B-B1AA-EDD402C1E57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F33DCB-58EF-4358-B71B-846FD051312A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</dgm:pt>
    <dgm:pt modelId="{CD81D710-8E07-4942-9CE1-8F260CE5640D}">
      <dgm:prSet phldrT="[Text]" custT="1"/>
      <dgm:spPr/>
      <dgm:t>
        <a:bodyPr/>
        <a:lstStyle/>
        <a:p>
          <a:pPr algn="ctr"/>
          <a:r>
            <a: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Decision-Making</a:t>
          </a:r>
          <a:endParaRPr lang="en-GB" sz="14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ctr"/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Think that how my emotions affect my choices.</a:t>
          </a:r>
        </a:p>
        <a:p>
          <a:pPr algn="ctr"/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Take enough time to understand the overall situation before deciding anything.</a:t>
          </a:r>
        </a:p>
        <a:p>
          <a:pPr algn="ctr"/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Listen everyone opinions and analyse it.</a:t>
          </a:r>
        </a:p>
        <a:p>
          <a:pPr algn="ctr"/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Learn from past mistakes to improve future decisions ((</a:t>
          </a:r>
          <a:r>
            <a:rPr lang="en-GB" sz="14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Pomytkina</a:t>
          </a:r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2020). </a:t>
          </a:r>
        </a:p>
      </dgm:t>
    </dgm:pt>
    <dgm:pt modelId="{AD9FE751-2D54-4A0F-A4BA-38A95796F54A}" type="parTrans" cxnId="{E16A15BF-36AE-4276-8D41-1F292939EC9D}">
      <dgm:prSet/>
      <dgm:spPr/>
      <dgm:t>
        <a:bodyPr/>
        <a:lstStyle/>
        <a:p>
          <a:endParaRPr lang="en-GB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137D2D-6A95-4019-BC9F-A04D0D44919E}" type="sibTrans" cxnId="{E16A15BF-36AE-4276-8D41-1F292939EC9D}">
      <dgm:prSet/>
      <dgm:spPr/>
      <dgm:t>
        <a:bodyPr/>
        <a:lstStyle/>
        <a:p>
          <a:endParaRPr lang="en-GB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0AA0E7-BB2D-4634-8EB3-825FCA397117}">
      <dgm:prSet phldrT="[Text]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Mental Health</a:t>
          </a:r>
          <a:endParaRPr lang="en-GB" sz="14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Notice what types of things makes me feel stressed or upset.</a:t>
          </a: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Use various relaxation methods such as deep breathing and meditation.</a:t>
          </a: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Talk about my emotions and ask for help to a sensible person.</a:t>
          </a: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set small, realistic goals to stay positive and motivated (</a:t>
          </a:r>
          <a:r>
            <a:rPr lang="en-GB" sz="14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Fusar-Poli</a:t>
          </a:r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2020). </a:t>
          </a:r>
        </a:p>
      </dgm:t>
    </dgm:pt>
    <dgm:pt modelId="{F88ACE07-5030-425F-9304-EFDA163C28FB}" type="parTrans" cxnId="{141E2B22-58D8-4829-857F-E9FB50BF5158}">
      <dgm:prSet/>
      <dgm:spPr/>
      <dgm:t>
        <a:bodyPr/>
        <a:lstStyle/>
        <a:p>
          <a:endParaRPr lang="en-GB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11489D-73CF-4E85-83FE-ACE214BD890F}" type="sibTrans" cxnId="{141E2B22-58D8-4829-857F-E9FB50BF5158}">
      <dgm:prSet/>
      <dgm:spPr/>
      <dgm:t>
        <a:bodyPr/>
        <a:lstStyle/>
        <a:p>
          <a:endParaRPr lang="en-GB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DF557E-38BE-4D04-987E-DF26553E8B5F}">
      <dgm:prSet phldrT="[Text]" custT="1"/>
      <dgm:spPr/>
      <dgm:t>
        <a:bodyPr/>
        <a:lstStyle/>
        <a:p>
          <a:r>
            <a: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Physical Health</a:t>
          </a:r>
          <a:endParaRPr lang="en-GB" sz="14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always remember that my emotions and physical health are connected to each other.</a:t>
          </a: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reduce my stress through exercising, like walking, running, or yoga.</a:t>
          </a: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Eat healthy food and get enough sleep for better health.</a:t>
          </a:r>
        </a:p>
        <a:p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Spend time with friends, doing hobbies and relaxing to stay happy (</a:t>
          </a:r>
          <a:r>
            <a:rPr lang="en-GB" sz="14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Cloitre</a:t>
          </a:r>
          <a:r>
            <a:rPr lang="en-GB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2019). </a:t>
          </a:r>
        </a:p>
      </dgm:t>
    </dgm:pt>
    <dgm:pt modelId="{3A29AAB5-6A60-4E5B-96C1-EB8B96E544D7}" type="parTrans" cxnId="{B4D57002-46E9-4A76-AA7A-CE5839A98948}">
      <dgm:prSet/>
      <dgm:spPr/>
      <dgm:t>
        <a:bodyPr/>
        <a:lstStyle/>
        <a:p>
          <a:endParaRPr lang="en-GB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F6B02E-238A-4452-BDC2-59C5277FDEA9}" type="sibTrans" cxnId="{B4D57002-46E9-4A76-AA7A-CE5839A98948}">
      <dgm:prSet/>
      <dgm:spPr/>
      <dgm:t>
        <a:bodyPr/>
        <a:lstStyle/>
        <a:p>
          <a:endParaRPr lang="en-GB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68C7CE-3B3F-4B40-97D1-84C3AB31A23C}" type="pres">
      <dgm:prSet presAssocID="{79F33DCB-58EF-4358-B71B-846FD051312A}" presName="CompostProcess" presStyleCnt="0">
        <dgm:presLayoutVars>
          <dgm:dir/>
          <dgm:resizeHandles val="exact"/>
        </dgm:presLayoutVars>
      </dgm:prSet>
      <dgm:spPr/>
    </dgm:pt>
    <dgm:pt modelId="{107A5105-E948-4DE0-A25F-799AB37ADB7F}" type="pres">
      <dgm:prSet presAssocID="{79F33DCB-58EF-4358-B71B-846FD051312A}" presName="arrow" presStyleLbl="bgShp" presStyleIdx="0" presStyleCnt="1"/>
      <dgm:spPr/>
    </dgm:pt>
    <dgm:pt modelId="{E49C66EC-DAB2-4906-90DF-57A51AEE5D7A}" type="pres">
      <dgm:prSet presAssocID="{79F33DCB-58EF-4358-B71B-846FD051312A}" presName="linearProcess" presStyleCnt="0"/>
      <dgm:spPr/>
    </dgm:pt>
    <dgm:pt modelId="{9AEE9CF1-C472-44E4-B4D5-DE34B4F6C247}" type="pres">
      <dgm:prSet presAssocID="{CD81D710-8E07-4942-9CE1-8F260CE5640D}" presName="textNode" presStyleLbl="node1" presStyleIdx="0" presStyleCnt="3" custScaleX="93278" custScaleY="150257" custLinFactNeighborX="-7013" custLinFactNeighborY="-4077">
        <dgm:presLayoutVars>
          <dgm:bulletEnabled val="1"/>
        </dgm:presLayoutVars>
      </dgm:prSet>
      <dgm:spPr/>
    </dgm:pt>
    <dgm:pt modelId="{C7BC9013-C634-4835-B31A-495D07B0D0E1}" type="pres">
      <dgm:prSet presAssocID="{5A137D2D-6A95-4019-BC9F-A04D0D44919E}" presName="sibTrans" presStyleCnt="0"/>
      <dgm:spPr/>
    </dgm:pt>
    <dgm:pt modelId="{D5B8CDE6-88DC-4A04-9E1E-2C3B3724E23E}" type="pres">
      <dgm:prSet presAssocID="{F50AA0E7-BB2D-4634-8EB3-825FCA397117}" presName="textNode" presStyleLbl="node1" presStyleIdx="1" presStyleCnt="3" custScaleX="75008" custScaleY="154545">
        <dgm:presLayoutVars>
          <dgm:bulletEnabled val="1"/>
        </dgm:presLayoutVars>
      </dgm:prSet>
      <dgm:spPr/>
    </dgm:pt>
    <dgm:pt modelId="{A0DFD870-09AA-4125-B277-3F0413A297A2}" type="pres">
      <dgm:prSet presAssocID="{2E11489D-73CF-4E85-83FE-ACE214BD890F}" presName="sibTrans" presStyleCnt="0"/>
      <dgm:spPr/>
    </dgm:pt>
    <dgm:pt modelId="{BB4C3A5F-A6BB-43C8-83D2-2B0C2AEB415D}" type="pres">
      <dgm:prSet presAssocID="{9DDF557E-38BE-4D04-987E-DF26553E8B5F}" presName="textNode" presStyleLbl="node1" presStyleIdx="2" presStyleCnt="3" custScaleX="87289" custScaleY="157057">
        <dgm:presLayoutVars>
          <dgm:bulletEnabled val="1"/>
        </dgm:presLayoutVars>
      </dgm:prSet>
      <dgm:spPr/>
    </dgm:pt>
  </dgm:ptLst>
  <dgm:cxnLst>
    <dgm:cxn modelId="{B4D57002-46E9-4A76-AA7A-CE5839A98948}" srcId="{79F33DCB-58EF-4358-B71B-846FD051312A}" destId="{9DDF557E-38BE-4D04-987E-DF26553E8B5F}" srcOrd="2" destOrd="0" parTransId="{3A29AAB5-6A60-4E5B-96C1-EB8B96E544D7}" sibTransId="{0CF6B02E-238A-4452-BDC2-59C5277FDEA9}"/>
    <dgm:cxn modelId="{141E2B22-58D8-4829-857F-E9FB50BF5158}" srcId="{79F33DCB-58EF-4358-B71B-846FD051312A}" destId="{F50AA0E7-BB2D-4634-8EB3-825FCA397117}" srcOrd="1" destOrd="0" parTransId="{F88ACE07-5030-425F-9304-EFDA163C28FB}" sibTransId="{2E11489D-73CF-4E85-83FE-ACE214BD890F}"/>
    <dgm:cxn modelId="{12CDD765-0A57-4C7C-BB4F-59F41680E81C}" type="presOf" srcId="{CD81D710-8E07-4942-9CE1-8F260CE5640D}" destId="{9AEE9CF1-C472-44E4-B4D5-DE34B4F6C247}" srcOrd="0" destOrd="0" presId="urn:microsoft.com/office/officeart/2005/8/layout/hProcess9"/>
    <dgm:cxn modelId="{AD40D287-69CB-449A-ABCC-18D802307743}" type="presOf" srcId="{9DDF557E-38BE-4D04-987E-DF26553E8B5F}" destId="{BB4C3A5F-A6BB-43C8-83D2-2B0C2AEB415D}" srcOrd="0" destOrd="0" presId="urn:microsoft.com/office/officeart/2005/8/layout/hProcess9"/>
    <dgm:cxn modelId="{BC8EED9B-8D2C-4348-91CC-E2C46CF9178D}" type="presOf" srcId="{F50AA0E7-BB2D-4634-8EB3-825FCA397117}" destId="{D5B8CDE6-88DC-4A04-9E1E-2C3B3724E23E}" srcOrd="0" destOrd="0" presId="urn:microsoft.com/office/officeart/2005/8/layout/hProcess9"/>
    <dgm:cxn modelId="{6330BDB1-B932-4D7F-91E4-F952CDE0914A}" type="presOf" srcId="{79F33DCB-58EF-4358-B71B-846FD051312A}" destId="{7368C7CE-3B3F-4B40-97D1-84C3AB31A23C}" srcOrd="0" destOrd="0" presId="urn:microsoft.com/office/officeart/2005/8/layout/hProcess9"/>
    <dgm:cxn modelId="{E16A15BF-36AE-4276-8D41-1F292939EC9D}" srcId="{79F33DCB-58EF-4358-B71B-846FD051312A}" destId="{CD81D710-8E07-4942-9CE1-8F260CE5640D}" srcOrd="0" destOrd="0" parTransId="{AD9FE751-2D54-4A0F-A4BA-38A95796F54A}" sibTransId="{5A137D2D-6A95-4019-BC9F-A04D0D44919E}"/>
    <dgm:cxn modelId="{C10B2176-406D-4D06-9AE1-D9589963E80E}" type="presParOf" srcId="{7368C7CE-3B3F-4B40-97D1-84C3AB31A23C}" destId="{107A5105-E948-4DE0-A25F-799AB37ADB7F}" srcOrd="0" destOrd="0" presId="urn:microsoft.com/office/officeart/2005/8/layout/hProcess9"/>
    <dgm:cxn modelId="{81BD6DBF-8BB0-4702-A0CA-35AE6CED1C7A}" type="presParOf" srcId="{7368C7CE-3B3F-4B40-97D1-84C3AB31A23C}" destId="{E49C66EC-DAB2-4906-90DF-57A51AEE5D7A}" srcOrd="1" destOrd="0" presId="urn:microsoft.com/office/officeart/2005/8/layout/hProcess9"/>
    <dgm:cxn modelId="{7E50D595-5EEA-45AA-965D-3C69B14ED3AA}" type="presParOf" srcId="{E49C66EC-DAB2-4906-90DF-57A51AEE5D7A}" destId="{9AEE9CF1-C472-44E4-B4D5-DE34B4F6C247}" srcOrd="0" destOrd="0" presId="urn:microsoft.com/office/officeart/2005/8/layout/hProcess9"/>
    <dgm:cxn modelId="{6F82E8DA-0811-4D57-99CB-AD8D6508D9A1}" type="presParOf" srcId="{E49C66EC-DAB2-4906-90DF-57A51AEE5D7A}" destId="{C7BC9013-C634-4835-B31A-495D07B0D0E1}" srcOrd="1" destOrd="0" presId="urn:microsoft.com/office/officeart/2005/8/layout/hProcess9"/>
    <dgm:cxn modelId="{5A8E3F47-26C6-4228-95B6-FF0ADAF3184F}" type="presParOf" srcId="{E49C66EC-DAB2-4906-90DF-57A51AEE5D7A}" destId="{D5B8CDE6-88DC-4A04-9E1E-2C3B3724E23E}" srcOrd="2" destOrd="0" presId="urn:microsoft.com/office/officeart/2005/8/layout/hProcess9"/>
    <dgm:cxn modelId="{732A68BA-11AE-4AEE-85A1-667372294AD8}" type="presParOf" srcId="{E49C66EC-DAB2-4906-90DF-57A51AEE5D7A}" destId="{A0DFD870-09AA-4125-B277-3F0413A297A2}" srcOrd="3" destOrd="0" presId="urn:microsoft.com/office/officeart/2005/8/layout/hProcess9"/>
    <dgm:cxn modelId="{783E50F4-BFCE-4461-A761-F2162E366BD1}" type="presParOf" srcId="{E49C66EC-DAB2-4906-90DF-57A51AEE5D7A}" destId="{BB4C3A5F-A6BB-43C8-83D2-2B0C2AEB415D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0B8C12-F6EE-40FF-BD5B-697CB0BE7590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D3EA6DD5-3979-426F-94CB-E73DF59A5093}">
      <dgm:prSet phldrT="[Text]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Better Decision-Making</a:t>
          </a:r>
          <a:endParaRPr lang="en-GB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be aware of my emotions before making a decision.</a:t>
          </a: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accept responsibility for my choices.</a:t>
          </a: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use problem-solving skills to make smart decisions</a:t>
          </a:r>
          <a:r>
            <a: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305213CB-02CA-4A93-B793-82056BF53474}" type="parTrans" cxnId="{AF867F9C-998B-4A16-A193-AD5B3B8F659F}">
      <dgm:prSet/>
      <dgm:spPr/>
      <dgm:t>
        <a:bodyPr/>
        <a:lstStyle/>
        <a:p>
          <a:endParaRPr lang="en-GB"/>
        </a:p>
      </dgm:t>
    </dgm:pt>
    <dgm:pt modelId="{E5DF6870-D558-450D-B6D4-777FE887E401}" type="sibTrans" cxnId="{AF867F9C-998B-4A16-A193-AD5B3B8F659F}">
      <dgm:prSet/>
      <dgm:spPr/>
      <dgm:t>
        <a:bodyPr/>
        <a:lstStyle/>
        <a:p>
          <a:endParaRPr lang="en-GB"/>
        </a:p>
      </dgm:t>
    </dgm:pt>
    <dgm:pt modelId="{FE5C2E14-826F-4F6D-8F9C-B4A5424D72A4}">
      <dgm:prSet phldrT="[Text]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Stronger Mental Health</a:t>
          </a:r>
          <a:endParaRPr lang="en-GB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take care of myself by relaxation and journaling.</a:t>
          </a: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understand different people’s emotions for building a strong relationships.</a:t>
          </a: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stay positive and focus on solutions instead of problems</a:t>
          </a:r>
          <a:r>
            <a: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8A9C9AB5-E422-48A3-BD11-F6A0551985FE}" type="parTrans" cxnId="{21EE4DC6-31E5-4565-AB38-1B8565A95258}">
      <dgm:prSet/>
      <dgm:spPr/>
      <dgm:t>
        <a:bodyPr/>
        <a:lstStyle/>
        <a:p>
          <a:endParaRPr lang="en-GB"/>
        </a:p>
      </dgm:t>
    </dgm:pt>
    <dgm:pt modelId="{77923348-1312-4BDE-AB00-DFF3BE23152E}" type="sibTrans" cxnId="{21EE4DC6-31E5-4565-AB38-1B8565A95258}">
      <dgm:prSet/>
      <dgm:spPr/>
      <dgm:t>
        <a:bodyPr/>
        <a:lstStyle/>
        <a:p>
          <a:endParaRPr lang="en-GB"/>
        </a:p>
      </dgm:t>
    </dgm:pt>
    <dgm:pt modelId="{A3AFC2DD-1708-47DB-82DB-F46E51D9290F}">
      <dgm:prSet phldrT="[Text]"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Healthier Body and Mind</a:t>
          </a:r>
          <a:endParaRPr lang="en-GB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Exercise regularly to feel good and stay strong.</a:t>
          </a: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drink enough water and eat healthy meals for energy.</a:t>
          </a:r>
        </a:p>
        <a:p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</a:t>
          </a: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will follow a routine with enough sleep and time to relax.</a:t>
          </a:r>
        </a:p>
      </dgm:t>
    </dgm:pt>
    <dgm:pt modelId="{189BE67B-8003-42F5-94FC-6DAE06ECABB9}" type="parTrans" cxnId="{3B671E87-3E9A-4BE8-A774-63F9B9FCE9C1}">
      <dgm:prSet/>
      <dgm:spPr/>
      <dgm:t>
        <a:bodyPr/>
        <a:lstStyle/>
        <a:p>
          <a:endParaRPr lang="en-GB"/>
        </a:p>
      </dgm:t>
    </dgm:pt>
    <dgm:pt modelId="{9B5B5BB2-FE2F-446D-926D-9583438FE5AF}" type="sibTrans" cxnId="{3B671E87-3E9A-4BE8-A774-63F9B9FCE9C1}">
      <dgm:prSet/>
      <dgm:spPr/>
      <dgm:t>
        <a:bodyPr/>
        <a:lstStyle/>
        <a:p>
          <a:endParaRPr lang="en-GB"/>
        </a:p>
      </dgm:t>
    </dgm:pt>
    <dgm:pt modelId="{934B42E3-436B-4EBB-815E-B06706555D14}" type="pres">
      <dgm:prSet presAssocID="{400B8C12-F6EE-40FF-BD5B-697CB0BE7590}" presName="Name0" presStyleCnt="0">
        <dgm:presLayoutVars>
          <dgm:dir/>
          <dgm:resizeHandles val="exact"/>
        </dgm:presLayoutVars>
      </dgm:prSet>
      <dgm:spPr/>
    </dgm:pt>
    <dgm:pt modelId="{2997FE63-3304-4EE0-9161-5F9CA5207A07}" type="pres">
      <dgm:prSet presAssocID="{D3EA6DD5-3979-426F-94CB-E73DF59A5093}" presName="node" presStyleLbl="node1" presStyleIdx="0" presStyleCnt="3">
        <dgm:presLayoutVars>
          <dgm:bulletEnabled val="1"/>
        </dgm:presLayoutVars>
      </dgm:prSet>
      <dgm:spPr/>
    </dgm:pt>
    <dgm:pt modelId="{0ADB55AB-DC5A-4A65-8F0B-3A7F5C242CE7}" type="pres">
      <dgm:prSet presAssocID="{E5DF6870-D558-450D-B6D4-777FE887E401}" presName="sibTrans" presStyleLbl="sibTrans2D1" presStyleIdx="0" presStyleCnt="2"/>
      <dgm:spPr/>
    </dgm:pt>
    <dgm:pt modelId="{44F3896D-02F8-45B1-8443-4F79262FA633}" type="pres">
      <dgm:prSet presAssocID="{E5DF6870-D558-450D-B6D4-777FE887E401}" presName="connectorText" presStyleLbl="sibTrans2D1" presStyleIdx="0" presStyleCnt="2"/>
      <dgm:spPr/>
    </dgm:pt>
    <dgm:pt modelId="{FCD07001-04A8-4FD9-B0FA-28D440B26707}" type="pres">
      <dgm:prSet presAssocID="{FE5C2E14-826F-4F6D-8F9C-B4A5424D72A4}" presName="node" presStyleLbl="node1" presStyleIdx="1" presStyleCnt="3">
        <dgm:presLayoutVars>
          <dgm:bulletEnabled val="1"/>
        </dgm:presLayoutVars>
      </dgm:prSet>
      <dgm:spPr/>
    </dgm:pt>
    <dgm:pt modelId="{2562643B-08AE-47BA-BC9D-11B44997E009}" type="pres">
      <dgm:prSet presAssocID="{77923348-1312-4BDE-AB00-DFF3BE23152E}" presName="sibTrans" presStyleLbl="sibTrans2D1" presStyleIdx="1" presStyleCnt="2"/>
      <dgm:spPr/>
    </dgm:pt>
    <dgm:pt modelId="{5A4DDA88-1938-4DD8-A58B-6E891EEFC781}" type="pres">
      <dgm:prSet presAssocID="{77923348-1312-4BDE-AB00-DFF3BE23152E}" presName="connectorText" presStyleLbl="sibTrans2D1" presStyleIdx="1" presStyleCnt="2"/>
      <dgm:spPr/>
    </dgm:pt>
    <dgm:pt modelId="{E863E6CD-0BEE-46EC-82C9-62A91E0D55D0}" type="pres">
      <dgm:prSet presAssocID="{A3AFC2DD-1708-47DB-82DB-F46E51D9290F}" presName="node" presStyleLbl="node1" presStyleIdx="2" presStyleCnt="3">
        <dgm:presLayoutVars>
          <dgm:bulletEnabled val="1"/>
        </dgm:presLayoutVars>
      </dgm:prSet>
      <dgm:spPr/>
    </dgm:pt>
  </dgm:ptLst>
  <dgm:cxnLst>
    <dgm:cxn modelId="{50130B08-2F90-4B1F-AD59-28C9F60855E1}" type="presOf" srcId="{E5DF6870-D558-450D-B6D4-777FE887E401}" destId="{0ADB55AB-DC5A-4A65-8F0B-3A7F5C242CE7}" srcOrd="0" destOrd="0" presId="urn:microsoft.com/office/officeart/2005/8/layout/process1"/>
    <dgm:cxn modelId="{6F691A08-CE11-4F54-8B37-139C8D9449C2}" type="presOf" srcId="{77923348-1312-4BDE-AB00-DFF3BE23152E}" destId="{5A4DDA88-1938-4DD8-A58B-6E891EEFC781}" srcOrd="1" destOrd="0" presId="urn:microsoft.com/office/officeart/2005/8/layout/process1"/>
    <dgm:cxn modelId="{C1D7AE27-0215-47F4-B623-00F31E21546F}" type="presOf" srcId="{400B8C12-F6EE-40FF-BD5B-697CB0BE7590}" destId="{934B42E3-436B-4EBB-815E-B06706555D14}" srcOrd="0" destOrd="0" presId="urn:microsoft.com/office/officeart/2005/8/layout/process1"/>
    <dgm:cxn modelId="{DF94CF31-5776-471B-8038-6F590C909051}" type="presOf" srcId="{E5DF6870-D558-450D-B6D4-777FE887E401}" destId="{44F3896D-02F8-45B1-8443-4F79262FA633}" srcOrd="1" destOrd="0" presId="urn:microsoft.com/office/officeart/2005/8/layout/process1"/>
    <dgm:cxn modelId="{8D5FB834-8540-4DC1-9E2F-D3EE07845595}" type="presOf" srcId="{FE5C2E14-826F-4F6D-8F9C-B4A5424D72A4}" destId="{FCD07001-04A8-4FD9-B0FA-28D440B26707}" srcOrd="0" destOrd="0" presId="urn:microsoft.com/office/officeart/2005/8/layout/process1"/>
    <dgm:cxn modelId="{295BC739-E658-4148-93A6-57A38B80C6C0}" type="presOf" srcId="{A3AFC2DD-1708-47DB-82DB-F46E51D9290F}" destId="{E863E6CD-0BEE-46EC-82C9-62A91E0D55D0}" srcOrd="0" destOrd="0" presId="urn:microsoft.com/office/officeart/2005/8/layout/process1"/>
    <dgm:cxn modelId="{1DE8B749-84A5-4250-83EB-10D19BFADDBA}" type="presOf" srcId="{77923348-1312-4BDE-AB00-DFF3BE23152E}" destId="{2562643B-08AE-47BA-BC9D-11B44997E009}" srcOrd="0" destOrd="0" presId="urn:microsoft.com/office/officeart/2005/8/layout/process1"/>
    <dgm:cxn modelId="{3B671E87-3E9A-4BE8-A774-63F9B9FCE9C1}" srcId="{400B8C12-F6EE-40FF-BD5B-697CB0BE7590}" destId="{A3AFC2DD-1708-47DB-82DB-F46E51D9290F}" srcOrd="2" destOrd="0" parTransId="{189BE67B-8003-42F5-94FC-6DAE06ECABB9}" sibTransId="{9B5B5BB2-FE2F-446D-926D-9583438FE5AF}"/>
    <dgm:cxn modelId="{AB1DA49B-1A15-4E35-A380-A33123395390}" type="presOf" srcId="{D3EA6DD5-3979-426F-94CB-E73DF59A5093}" destId="{2997FE63-3304-4EE0-9161-5F9CA5207A07}" srcOrd="0" destOrd="0" presId="urn:microsoft.com/office/officeart/2005/8/layout/process1"/>
    <dgm:cxn modelId="{AF867F9C-998B-4A16-A193-AD5B3B8F659F}" srcId="{400B8C12-F6EE-40FF-BD5B-697CB0BE7590}" destId="{D3EA6DD5-3979-426F-94CB-E73DF59A5093}" srcOrd="0" destOrd="0" parTransId="{305213CB-02CA-4A93-B793-82056BF53474}" sibTransId="{E5DF6870-D558-450D-B6D4-777FE887E401}"/>
    <dgm:cxn modelId="{21EE4DC6-31E5-4565-AB38-1B8565A95258}" srcId="{400B8C12-F6EE-40FF-BD5B-697CB0BE7590}" destId="{FE5C2E14-826F-4F6D-8F9C-B4A5424D72A4}" srcOrd="1" destOrd="0" parTransId="{8A9C9AB5-E422-48A3-BD11-F6A0551985FE}" sibTransId="{77923348-1312-4BDE-AB00-DFF3BE23152E}"/>
    <dgm:cxn modelId="{AF7EC8AD-0FAF-48B7-8307-71B088C8ADBD}" type="presParOf" srcId="{934B42E3-436B-4EBB-815E-B06706555D14}" destId="{2997FE63-3304-4EE0-9161-5F9CA5207A07}" srcOrd="0" destOrd="0" presId="urn:microsoft.com/office/officeart/2005/8/layout/process1"/>
    <dgm:cxn modelId="{8D30FCB4-D153-48D4-8F76-7202095E5CBF}" type="presParOf" srcId="{934B42E3-436B-4EBB-815E-B06706555D14}" destId="{0ADB55AB-DC5A-4A65-8F0B-3A7F5C242CE7}" srcOrd="1" destOrd="0" presId="urn:microsoft.com/office/officeart/2005/8/layout/process1"/>
    <dgm:cxn modelId="{AD199141-3453-4627-A11D-DEDDB8A5C4C7}" type="presParOf" srcId="{0ADB55AB-DC5A-4A65-8F0B-3A7F5C242CE7}" destId="{44F3896D-02F8-45B1-8443-4F79262FA633}" srcOrd="0" destOrd="0" presId="urn:microsoft.com/office/officeart/2005/8/layout/process1"/>
    <dgm:cxn modelId="{E9FA0B96-F336-44B3-A447-02DD8B1F0D35}" type="presParOf" srcId="{934B42E3-436B-4EBB-815E-B06706555D14}" destId="{FCD07001-04A8-4FD9-B0FA-28D440B26707}" srcOrd="2" destOrd="0" presId="urn:microsoft.com/office/officeart/2005/8/layout/process1"/>
    <dgm:cxn modelId="{80F5A530-0408-49E4-99B4-46C4026AB2C2}" type="presParOf" srcId="{934B42E3-436B-4EBB-815E-B06706555D14}" destId="{2562643B-08AE-47BA-BC9D-11B44997E009}" srcOrd="3" destOrd="0" presId="urn:microsoft.com/office/officeart/2005/8/layout/process1"/>
    <dgm:cxn modelId="{44989ABB-E1F2-45AC-AADC-B58997423BB1}" type="presParOf" srcId="{2562643B-08AE-47BA-BC9D-11B44997E009}" destId="{5A4DDA88-1938-4DD8-A58B-6E891EEFC781}" srcOrd="0" destOrd="0" presId="urn:microsoft.com/office/officeart/2005/8/layout/process1"/>
    <dgm:cxn modelId="{DA2804E8-6BD2-437F-BC4C-C5FBD6792E9F}" type="presParOf" srcId="{934B42E3-436B-4EBB-815E-B06706555D14}" destId="{E863E6CD-0BEE-46EC-82C9-62A91E0D55D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BF51C-E10E-4F4C-A0A9-47A5A21BD42D}">
      <dsp:nvSpPr>
        <dsp:cNvPr id="0" name=""/>
        <dsp:cNvSpPr/>
      </dsp:nvSpPr>
      <dsp:spPr>
        <a:xfrm rot="5400000">
          <a:off x="-369978" y="371079"/>
          <a:ext cx="2466521" cy="1726564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Decision Making</a:t>
          </a:r>
        </a:p>
      </dsp:txBody>
      <dsp:txXfrm rot="-5400000">
        <a:off x="1" y="864382"/>
        <a:ext cx="1726564" cy="739957"/>
      </dsp:txXfrm>
    </dsp:sp>
    <dsp:sp modelId="{2EBB14A9-ABD7-4AAF-ADD6-D65450CF261E}">
      <dsp:nvSpPr>
        <dsp:cNvPr id="0" name=""/>
        <dsp:cNvSpPr/>
      </dsp:nvSpPr>
      <dsp:spPr>
        <a:xfrm rot="5400000">
          <a:off x="3984271" y="-2256604"/>
          <a:ext cx="1603238" cy="611865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Decision making is effected by deep emotions. I analyse that excitement and stress arise from the impulsive choices.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try to be think logical and make effective decision but emotions make it hard to choose better decision (</a:t>
          </a:r>
          <a:r>
            <a:rPr lang="en-GB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Pomytkina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2020).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But now I know that how to make good decisions in each and every step of my life.</a:t>
          </a:r>
        </a:p>
      </dsp:txBody>
      <dsp:txXfrm rot="-5400000">
        <a:off x="1726565" y="79366"/>
        <a:ext cx="6040387" cy="1446710"/>
      </dsp:txXfrm>
    </dsp:sp>
    <dsp:sp modelId="{957C1A67-F8ED-4E3B-9E8B-EDE14490481F}">
      <dsp:nvSpPr>
        <dsp:cNvPr id="0" name=""/>
        <dsp:cNvSpPr/>
      </dsp:nvSpPr>
      <dsp:spPr>
        <a:xfrm rot="5400000">
          <a:off x="-369978" y="2649537"/>
          <a:ext cx="2466521" cy="1726564"/>
        </a:xfrm>
        <a:prstGeom prst="chevron">
          <a:avLst/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accent4">
              <a:hueOff val="5197846"/>
              <a:satOff val="-23984"/>
              <a:lumOff val="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Mental Health</a:t>
          </a:r>
        </a:p>
      </dsp:txBody>
      <dsp:txXfrm rot="-5400000">
        <a:off x="1" y="3142840"/>
        <a:ext cx="1726564" cy="739957"/>
      </dsp:txXfrm>
    </dsp:sp>
    <dsp:sp modelId="{A4F72749-AB2C-485D-B400-99ED6946C953}">
      <dsp:nvSpPr>
        <dsp:cNvPr id="0" name=""/>
        <dsp:cNvSpPr/>
      </dsp:nvSpPr>
      <dsp:spPr>
        <a:xfrm rot="5400000">
          <a:off x="3984271" y="21853"/>
          <a:ext cx="1603238" cy="611865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5197846"/>
              <a:satOff val="-23984"/>
              <a:lumOff val="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Mental health is the essential element for happy life (</a:t>
          </a:r>
          <a:r>
            <a:rPr lang="en-GB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Fusar-Poli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2020).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Sometimes, I feel anxious and stress that makes it difficult to focus on my work.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 know my emotions leads to cause stress and but know I understand how to managed it. When I control my emotions, I feel stronger.</a:t>
          </a:r>
        </a:p>
      </dsp:txBody>
      <dsp:txXfrm rot="-5400000">
        <a:off x="1726565" y="2357823"/>
        <a:ext cx="6040387" cy="1446710"/>
      </dsp:txXfrm>
    </dsp:sp>
    <dsp:sp modelId="{13E28B50-5251-4D84-8F90-0DF130301349}">
      <dsp:nvSpPr>
        <dsp:cNvPr id="0" name=""/>
        <dsp:cNvSpPr/>
      </dsp:nvSpPr>
      <dsp:spPr>
        <a:xfrm rot="5400000">
          <a:off x="-369978" y="4927995"/>
          <a:ext cx="2466521" cy="1726564"/>
        </a:xfrm>
        <a:prstGeom prst="chevron">
          <a:avLst/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Physical Health</a:t>
          </a:r>
        </a:p>
      </dsp:txBody>
      <dsp:txXfrm rot="-5400000">
        <a:off x="1" y="5421298"/>
        <a:ext cx="1726564" cy="739957"/>
      </dsp:txXfrm>
    </dsp:sp>
    <dsp:sp modelId="{F8870B79-9E8F-413B-B1AA-EDD402C1E57C}">
      <dsp:nvSpPr>
        <dsp:cNvPr id="0" name=""/>
        <dsp:cNvSpPr/>
      </dsp:nvSpPr>
      <dsp:spPr>
        <a:xfrm rot="5400000">
          <a:off x="3984271" y="2300310"/>
          <a:ext cx="1603238" cy="611865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0395692"/>
              <a:satOff val="-47968"/>
              <a:lumOff val="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Emotions also effects on our physical health. I feel overwhelmed and my sleep schedule become disturb, not eating well, skipping my daily food routine, and also skip my work out.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Stress made me tier that give me headaches, or it lowered my energy level (</a:t>
          </a:r>
          <a:r>
            <a:rPr lang="en-GB" sz="1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Cloitre</a:t>
          </a: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2019).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But now I understand that healthier habits help to take care of myself.</a:t>
          </a:r>
        </a:p>
      </dsp:txBody>
      <dsp:txXfrm rot="-5400000">
        <a:off x="1726565" y="4636280"/>
        <a:ext cx="6040387" cy="1446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A5105-E948-4DE0-A25F-799AB37ADB7F}">
      <dsp:nvSpPr>
        <dsp:cNvPr id="0" name=""/>
        <dsp:cNvSpPr/>
      </dsp:nvSpPr>
      <dsp:spPr>
        <a:xfrm>
          <a:off x="564530" y="0"/>
          <a:ext cx="6398012" cy="6273021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E9CF1-C472-44E4-B4D5-DE34B4F6C247}">
      <dsp:nvSpPr>
        <dsp:cNvPr id="0" name=""/>
        <dsp:cNvSpPr/>
      </dsp:nvSpPr>
      <dsp:spPr>
        <a:xfrm>
          <a:off x="0" y="1149079"/>
          <a:ext cx="2507029" cy="377026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Decision-Making</a:t>
          </a:r>
          <a:endParaRPr lang="en-GB" sz="14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Think that how my emotions affect my choices.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Take enough time to understand the overall situation before deciding anything.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Listen everyone opinions and analyse it.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Learn from past mistakes to improve future decisions ((</a:t>
          </a:r>
          <a:r>
            <a:rPr lang="en-GB" sz="1400" kern="12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Pomytkina</a:t>
          </a: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2020). </a:t>
          </a:r>
        </a:p>
      </dsp:txBody>
      <dsp:txXfrm>
        <a:off x="122383" y="1271462"/>
        <a:ext cx="2262263" cy="3525495"/>
      </dsp:txXfrm>
    </dsp:sp>
    <dsp:sp modelId="{D5B8CDE6-88DC-4A04-9E1E-2C3B3724E23E}">
      <dsp:nvSpPr>
        <dsp:cNvPr id="0" name=""/>
        <dsp:cNvSpPr/>
      </dsp:nvSpPr>
      <dsp:spPr>
        <a:xfrm>
          <a:off x="2836026" y="1197582"/>
          <a:ext cx="2015987" cy="3877856"/>
        </a:xfrm>
        <a:prstGeom prst="roundRect">
          <a:avLst/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Mental Health</a:t>
          </a:r>
          <a:endParaRPr lang="en-GB" sz="14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Notice what types of things makes me feel stressed or upset.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Use various relaxation methods such as deep breathing and meditation.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Talk about my emotions and ask for help to a sensible person.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set small, realistic goals to stay positive and motivated (</a:t>
          </a:r>
          <a:r>
            <a:rPr lang="en-GB" sz="1400" kern="12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Fusar-Poli</a:t>
          </a: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2020). </a:t>
          </a:r>
        </a:p>
      </dsp:txBody>
      <dsp:txXfrm>
        <a:off x="2934438" y="1295994"/>
        <a:ext cx="1819163" cy="3681032"/>
      </dsp:txXfrm>
    </dsp:sp>
    <dsp:sp modelId="{BB4C3A5F-A6BB-43C8-83D2-2B0C2AEB415D}">
      <dsp:nvSpPr>
        <dsp:cNvPr id="0" name=""/>
        <dsp:cNvSpPr/>
      </dsp:nvSpPr>
      <dsp:spPr>
        <a:xfrm>
          <a:off x="5178889" y="1166066"/>
          <a:ext cx="2346063" cy="3940887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Physical Health</a:t>
          </a:r>
          <a:endParaRPr lang="en-GB" sz="1400" kern="1200" dirty="0">
            <a:solidFill>
              <a:schemeClr val="bg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always remember that my emotions and physical health are connected to each other.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reduce my stress through exercising, like walking, running, or yoga.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Eat healthy food and get enough sleep for better health.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Spend time with friends, doing hobbies and relaxing to stay happy (</a:t>
          </a:r>
          <a:r>
            <a:rPr lang="en-GB" sz="1400" kern="1200" dirty="0" err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Cloitre</a:t>
          </a:r>
          <a:r>
            <a:rPr lang="en-GB" sz="14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2019). </a:t>
          </a:r>
        </a:p>
      </dsp:txBody>
      <dsp:txXfrm>
        <a:off x="5293414" y="1280591"/>
        <a:ext cx="2117013" cy="37118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97FE63-3304-4EE0-9161-5F9CA5207A07}">
      <dsp:nvSpPr>
        <dsp:cNvPr id="0" name=""/>
        <dsp:cNvSpPr/>
      </dsp:nvSpPr>
      <dsp:spPr>
        <a:xfrm>
          <a:off x="6939" y="1514513"/>
          <a:ext cx="2074022" cy="24274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Better Decision-Making</a:t>
          </a:r>
          <a:endParaRPr lang="en-GB" sz="14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be aware of my emotions before making a decision.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accept responsibility for my choices.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use problem-solving skills to make smart decisions</a:t>
          </a:r>
          <a:r>
            <a:rPr lang="en-GB" sz="16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67685" y="1575259"/>
        <a:ext cx="1952530" cy="2305965"/>
      </dsp:txXfrm>
    </dsp:sp>
    <dsp:sp modelId="{0ADB55AB-DC5A-4A65-8F0B-3A7F5C242CE7}">
      <dsp:nvSpPr>
        <dsp:cNvPr id="0" name=""/>
        <dsp:cNvSpPr/>
      </dsp:nvSpPr>
      <dsp:spPr>
        <a:xfrm>
          <a:off x="2288363" y="2471063"/>
          <a:ext cx="439692" cy="5143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288363" y="2573934"/>
        <a:ext cx="307784" cy="308615"/>
      </dsp:txXfrm>
    </dsp:sp>
    <dsp:sp modelId="{FCD07001-04A8-4FD9-B0FA-28D440B26707}">
      <dsp:nvSpPr>
        <dsp:cNvPr id="0" name=""/>
        <dsp:cNvSpPr/>
      </dsp:nvSpPr>
      <dsp:spPr>
        <a:xfrm>
          <a:off x="2910570" y="1514513"/>
          <a:ext cx="2074022" cy="2427457"/>
        </a:xfrm>
        <a:prstGeom prst="roundRect">
          <a:avLst>
            <a:gd name="adj" fmla="val 10000"/>
          </a:avLst>
        </a:prstGeom>
        <a:solidFill>
          <a:schemeClr val="accent4">
            <a:hueOff val="5197846"/>
            <a:satOff val="-23984"/>
            <a:lumOff val="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Stronger Mental Health</a:t>
          </a:r>
          <a:endParaRPr lang="en-GB" sz="14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take care of myself by relaxation and journaling.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understand different people’s emotions for building a strong relationships.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stay positive and focus on solutions instead of problems</a:t>
          </a:r>
          <a:r>
            <a:rPr lang="en-GB" sz="16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2971316" y="1575259"/>
        <a:ext cx="1952530" cy="2305965"/>
      </dsp:txXfrm>
    </dsp:sp>
    <dsp:sp modelId="{2562643B-08AE-47BA-BC9D-11B44997E009}">
      <dsp:nvSpPr>
        <dsp:cNvPr id="0" name=""/>
        <dsp:cNvSpPr/>
      </dsp:nvSpPr>
      <dsp:spPr>
        <a:xfrm>
          <a:off x="5191995" y="2471063"/>
          <a:ext cx="439692" cy="5143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191995" y="2573934"/>
        <a:ext cx="307784" cy="308615"/>
      </dsp:txXfrm>
    </dsp:sp>
    <dsp:sp modelId="{E863E6CD-0BEE-46EC-82C9-62A91E0D55D0}">
      <dsp:nvSpPr>
        <dsp:cNvPr id="0" name=""/>
        <dsp:cNvSpPr/>
      </dsp:nvSpPr>
      <dsp:spPr>
        <a:xfrm>
          <a:off x="5814202" y="1514513"/>
          <a:ext cx="2074022" cy="2427457"/>
        </a:xfrm>
        <a:prstGeom prst="roundRect">
          <a:avLst>
            <a:gd name="adj" fmla="val 10000"/>
          </a:avLst>
        </a:prstGeom>
        <a:solidFill>
          <a:schemeClr val="accent4">
            <a:hueOff val="10395692"/>
            <a:satOff val="-4796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Healthier Body and Mind</a:t>
          </a:r>
          <a:endParaRPr lang="en-GB" sz="14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Exercise regularly to feel good and stay strong.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will drink enough water and eat healthy meals for energy.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 </a:t>
          </a: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will follow a routine with enough sleep and time to relax.</a:t>
          </a:r>
        </a:p>
      </dsp:txBody>
      <dsp:txXfrm>
        <a:off x="5874948" y="1575259"/>
        <a:ext cx="1952530" cy="23059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1995312"/>
            <a:ext cx="13817600" cy="4244622"/>
          </a:xfrm>
        </p:spPr>
        <p:txBody>
          <a:bodyPr anchor="b"/>
          <a:lstStyle>
            <a:lvl1pPr algn="ctr">
              <a:defRPr sz="106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32000" y="6403623"/>
            <a:ext cx="12192000" cy="2943577"/>
          </a:xfrm>
        </p:spPr>
        <p:txBody>
          <a:bodyPr/>
          <a:lstStyle>
            <a:lvl1pPr marL="0" indent="0" algn="ctr">
              <a:buNone/>
              <a:defRPr sz="4267"/>
            </a:lvl1pPr>
            <a:lvl2pPr marL="812810" indent="0" algn="ctr">
              <a:buNone/>
              <a:defRPr sz="3556"/>
            </a:lvl2pPr>
            <a:lvl3pPr marL="1625620" indent="0" algn="ctr">
              <a:buNone/>
              <a:defRPr sz="3200"/>
            </a:lvl3pPr>
            <a:lvl4pPr marL="2438430" indent="0" algn="ctr">
              <a:buNone/>
              <a:defRPr sz="2844"/>
            </a:lvl4pPr>
            <a:lvl5pPr marL="3251241" indent="0" algn="ctr">
              <a:buNone/>
              <a:defRPr sz="2844"/>
            </a:lvl5pPr>
            <a:lvl6pPr marL="4064051" indent="0" algn="ctr">
              <a:buNone/>
              <a:defRPr sz="2844"/>
            </a:lvl6pPr>
            <a:lvl7pPr marL="4876861" indent="0" algn="ctr">
              <a:buNone/>
              <a:defRPr sz="2844"/>
            </a:lvl7pPr>
            <a:lvl8pPr marL="5689671" indent="0" algn="ctr">
              <a:buNone/>
              <a:defRPr sz="2844"/>
            </a:lvl8pPr>
            <a:lvl9pPr marL="6502481" indent="0" algn="ctr">
              <a:buNone/>
              <a:defRPr sz="284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528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260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9134" y="3039537"/>
            <a:ext cx="14020800" cy="5071532"/>
          </a:xfrm>
        </p:spPr>
        <p:txBody>
          <a:bodyPr anchor="b"/>
          <a:lstStyle>
            <a:lvl1pPr>
              <a:defRPr sz="106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9134" y="8159048"/>
            <a:ext cx="14020800" cy="2666999"/>
          </a:xfrm>
        </p:spPr>
        <p:txBody>
          <a:bodyPr/>
          <a:lstStyle>
            <a:lvl1pPr marL="0" indent="0">
              <a:buNone/>
              <a:defRPr sz="4267">
                <a:solidFill>
                  <a:schemeClr val="tx1"/>
                </a:solidFill>
              </a:defRPr>
            </a:lvl1pPr>
            <a:lvl2pPr marL="812810" indent="0">
              <a:buNone/>
              <a:defRPr sz="3556">
                <a:solidFill>
                  <a:schemeClr val="tx1">
                    <a:tint val="75000"/>
                  </a:schemeClr>
                </a:solidFill>
              </a:defRPr>
            </a:lvl2pPr>
            <a:lvl3pPr marL="162562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438430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4pPr>
            <a:lvl5pPr marL="325124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5pPr>
            <a:lvl6pPr marL="406405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6pPr>
            <a:lvl7pPr marL="487686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7pPr>
            <a:lvl8pPr marL="568967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8pPr>
            <a:lvl9pPr marL="6502481" indent="0">
              <a:buNone/>
              <a:defRPr sz="284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169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3245556"/>
            <a:ext cx="690880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0" y="3245556"/>
            <a:ext cx="690880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797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649114"/>
            <a:ext cx="14020800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9719" y="2988734"/>
            <a:ext cx="6877049" cy="1464732"/>
          </a:xfrm>
        </p:spPr>
        <p:txBody>
          <a:bodyPr anchor="b"/>
          <a:lstStyle>
            <a:lvl1pPr marL="0" indent="0">
              <a:buNone/>
              <a:defRPr sz="4267" b="1"/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9719" y="4453467"/>
            <a:ext cx="6877049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229601" y="2988734"/>
            <a:ext cx="6910917" cy="1464732"/>
          </a:xfrm>
        </p:spPr>
        <p:txBody>
          <a:bodyPr anchor="b"/>
          <a:lstStyle>
            <a:lvl1pPr marL="0" indent="0">
              <a:buNone/>
              <a:defRPr sz="4267" b="1"/>
            </a:lvl1pPr>
            <a:lvl2pPr marL="812810" indent="0">
              <a:buNone/>
              <a:defRPr sz="3556" b="1"/>
            </a:lvl2pPr>
            <a:lvl3pPr marL="1625620" indent="0">
              <a:buNone/>
              <a:defRPr sz="3200" b="1"/>
            </a:lvl3pPr>
            <a:lvl4pPr marL="2438430" indent="0">
              <a:buNone/>
              <a:defRPr sz="2844" b="1"/>
            </a:lvl4pPr>
            <a:lvl5pPr marL="3251241" indent="0">
              <a:buNone/>
              <a:defRPr sz="2844" b="1"/>
            </a:lvl5pPr>
            <a:lvl6pPr marL="4064051" indent="0">
              <a:buNone/>
              <a:defRPr sz="2844" b="1"/>
            </a:lvl6pPr>
            <a:lvl7pPr marL="4876861" indent="0">
              <a:buNone/>
              <a:defRPr sz="2844" b="1"/>
            </a:lvl7pPr>
            <a:lvl8pPr marL="5689671" indent="0">
              <a:buNone/>
              <a:defRPr sz="2844" b="1"/>
            </a:lvl8pPr>
            <a:lvl9pPr marL="6502481" indent="0">
              <a:buNone/>
              <a:defRPr sz="284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229601" y="4453467"/>
            <a:ext cx="6910917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8329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825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404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812800"/>
            <a:ext cx="5242983" cy="2844800"/>
          </a:xfrm>
        </p:spPr>
        <p:txBody>
          <a:bodyPr anchor="b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10917" y="1755425"/>
            <a:ext cx="8229600" cy="8664222"/>
          </a:xfrm>
        </p:spPr>
        <p:txBody>
          <a:bodyPr/>
          <a:lstStyle>
            <a:lvl1pPr>
              <a:defRPr sz="5689"/>
            </a:lvl1pPr>
            <a:lvl2pPr>
              <a:defRPr sz="4978"/>
            </a:lvl2pPr>
            <a:lvl3pPr>
              <a:defRPr sz="4267"/>
            </a:lvl3pPr>
            <a:lvl4pPr>
              <a:defRPr sz="3556"/>
            </a:lvl4pPr>
            <a:lvl5pPr>
              <a:defRPr sz="3556"/>
            </a:lvl5pPr>
            <a:lvl6pPr>
              <a:defRPr sz="3556"/>
            </a:lvl6pPr>
            <a:lvl7pPr>
              <a:defRPr sz="3556"/>
            </a:lvl7pPr>
            <a:lvl8pPr>
              <a:defRPr sz="3556"/>
            </a:lvl8pPr>
            <a:lvl9pPr>
              <a:defRPr sz="355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9717" y="3657600"/>
            <a:ext cx="5242983" cy="6776156"/>
          </a:xfrm>
        </p:spPr>
        <p:txBody>
          <a:bodyPr/>
          <a:lstStyle>
            <a:lvl1pPr marL="0" indent="0">
              <a:buNone/>
              <a:defRPr sz="2844"/>
            </a:lvl1pPr>
            <a:lvl2pPr marL="812810" indent="0">
              <a:buNone/>
              <a:defRPr sz="2489"/>
            </a:lvl2pPr>
            <a:lvl3pPr marL="1625620" indent="0">
              <a:buNone/>
              <a:defRPr sz="2133"/>
            </a:lvl3pPr>
            <a:lvl4pPr marL="2438430" indent="0">
              <a:buNone/>
              <a:defRPr sz="1778"/>
            </a:lvl4pPr>
            <a:lvl5pPr marL="3251241" indent="0">
              <a:buNone/>
              <a:defRPr sz="1778"/>
            </a:lvl5pPr>
            <a:lvl6pPr marL="4064051" indent="0">
              <a:buNone/>
              <a:defRPr sz="1778"/>
            </a:lvl6pPr>
            <a:lvl7pPr marL="4876861" indent="0">
              <a:buNone/>
              <a:defRPr sz="1778"/>
            </a:lvl7pPr>
            <a:lvl8pPr marL="5689671" indent="0">
              <a:buNone/>
              <a:defRPr sz="1778"/>
            </a:lvl8pPr>
            <a:lvl9pPr marL="6502481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179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9717" y="812800"/>
            <a:ext cx="5242983" cy="2844800"/>
          </a:xfrm>
        </p:spPr>
        <p:txBody>
          <a:bodyPr anchor="b"/>
          <a:lstStyle>
            <a:lvl1pPr>
              <a:defRPr sz="56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10917" y="1755425"/>
            <a:ext cx="8229600" cy="8664222"/>
          </a:xfrm>
        </p:spPr>
        <p:txBody>
          <a:bodyPr anchor="t"/>
          <a:lstStyle>
            <a:lvl1pPr marL="0" indent="0">
              <a:buNone/>
              <a:defRPr sz="5689"/>
            </a:lvl1pPr>
            <a:lvl2pPr marL="812810" indent="0">
              <a:buNone/>
              <a:defRPr sz="4978"/>
            </a:lvl2pPr>
            <a:lvl3pPr marL="1625620" indent="0">
              <a:buNone/>
              <a:defRPr sz="4267"/>
            </a:lvl3pPr>
            <a:lvl4pPr marL="2438430" indent="0">
              <a:buNone/>
              <a:defRPr sz="3556"/>
            </a:lvl4pPr>
            <a:lvl5pPr marL="3251241" indent="0">
              <a:buNone/>
              <a:defRPr sz="3556"/>
            </a:lvl5pPr>
            <a:lvl6pPr marL="4064051" indent="0">
              <a:buNone/>
              <a:defRPr sz="3556"/>
            </a:lvl6pPr>
            <a:lvl7pPr marL="4876861" indent="0">
              <a:buNone/>
              <a:defRPr sz="3556"/>
            </a:lvl7pPr>
            <a:lvl8pPr marL="5689671" indent="0">
              <a:buNone/>
              <a:defRPr sz="3556"/>
            </a:lvl8pPr>
            <a:lvl9pPr marL="6502481" indent="0">
              <a:buNone/>
              <a:defRPr sz="355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9717" y="3657600"/>
            <a:ext cx="5242983" cy="6776156"/>
          </a:xfrm>
        </p:spPr>
        <p:txBody>
          <a:bodyPr/>
          <a:lstStyle>
            <a:lvl1pPr marL="0" indent="0">
              <a:buNone/>
              <a:defRPr sz="2844"/>
            </a:lvl1pPr>
            <a:lvl2pPr marL="812810" indent="0">
              <a:buNone/>
              <a:defRPr sz="2489"/>
            </a:lvl2pPr>
            <a:lvl3pPr marL="1625620" indent="0">
              <a:buNone/>
              <a:defRPr sz="2133"/>
            </a:lvl3pPr>
            <a:lvl4pPr marL="2438430" indent="0">
              <a:buNone/>
              <a:defRPr sz="1778"/>
            </a:lvl4pPr>
            <a:lvl5pPr marL="3251241" indent="0">
              <a:buNone/>
              <a:defRPr sz="1778"/>
            </a:lvl5pPr>
            <a:lvl6pPr marL="4064051" indent="0">
              <a:buNone/>
              <a:defRPr sz="1778"/>
            </a:lvl6pPr>
            <a:lvl7pPr marL="4876861" indent="0">
              <a:buNone/>
              <a:defRPr sz="1778"/>
            </a:lvl7pPr>
            <a:lvl8pPr marL="5689671" indent="0">
              <a:buNone/>
              <a:defRPr sz="1778"/>
            </a:lvl8pPr>
            <a:lvl9pPr marL="6502481" indent="0">
              <a:buNone/>
              <a:defRPr sz="177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058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547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633201" y="649111"/>
            <a:ext cx="3505200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1" y="649111"/>
            <a:ext cx="10312400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0145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0551146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600" y="649114"/>
            <a:ext cx="14020800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600" y="3245556"/>
            <a:ext cx="14020800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600" y="11300181"/>
            <a:ext cx="36576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A209E-AF03-4CA8-8396-B6EF4CBB10FB}" type="datetimeFigureOut">
              <a:rPr lang="en-GB" smtClean="0"/>
              <a:t>08/03/2025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84800" y="11300181"/>
            <a:ext cx="54864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80800" y="11300181"/>
            <a:ext cx="365760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3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46A6E2-A54A-473A-B8BF-B12000C5FB4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306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1625620" rtl="0" eaLnBrk="1" latinLnBrk="0" hangingPunct="1">
        <a:lnSpc>
          <a:spcPct val="90000"/>
        </a:lnSpc>
        <a:spcBef>
          <a:spcPct val="0"/>
        </a:spcBef>
        <a:buNone/>
        <a:defRPr sz="782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06405" indent="-406405" algn="l" defTabSz="1625620" rtl="0" eaLnBrk="1" latinLnBrk="0" hangingPunct="1">
        <a:lnSpc>
          <a:spcPct val="90000"/>
        </a:lnSpc>
        <a:spcBef>
          <a:spcPts val="1778"/>
        </a:spcBef>
        <a:buFont typeface="Arial" panose="020B0604020202020204" pitchFamily="34" charset="0"/>
        <a:buChar char="•"/>
        <a:defRPr sz="4978" kern="1200">
          <a:solidFill>
            <a:schemeClr val="tx1"/>
          </a:solidFill>
          <a:latin typeface="+mn-lt"/>
          <a:ea typeface="+mn-ea"/>
          <a:cs typeface="+mn-cs"/>
        </a:defRPr>
      </a:lvl1pPr>
      <a:lvl2pPr marL="1219215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4267" kern="1200">
          <a:solidFill>
            <a:schemeClr val="tx1"/>
          </a:solidFill>
          <a:latin typeface="+mn-lt"/>
          <a:ea typeface="+mn-ea"/>
          <a:cs typeface="+mn-cs"/>
        </a:defRPr>
      </a:lvl2pPr>
      <a:lvl3pPr marL="2032025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556" kern="1200">
          <a:solidFill>
            <a:schemeClr val="tx1"/>
          </a:solidFill>
          <a:latin typeface="+mn-lt"/>
          <a:ea typeface="+mn-ea"/>
          <a:cs typeface="+mn-cs"/>
        </a:defRPr>
      </a:lvl3pPr>
      <a:lvl4pPr marL="284483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4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47045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528326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609607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908886" indent="-406405" algn="l" defTabSz="1625620" rtl="0" eaLnBrk="1" latinLnBrk="0" hangingPunct="1">
        <a:lnSpc>
          <a:spcPct val="90000"/>
        </a:lnSpc>
        <a:spcBef>
          <a:spcPts val="889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81281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62562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438430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4pPr>
      <a:lvl5pPr marL="325124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5pPr>
      <a:lvl6pPr marL="406405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6pPr>
      <a:lvl7pPr marL="487686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7pPr>
      <a:lvl8pPr marL="568967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8pPr>
      <a:lvl9pPr marL="6502481" algn="l" defTabSz="1625620" rtl="0" eaLnBrk="1" latinLnBrk="0" hangingPunct="1">
        <a:defRPr sz="3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hyperlink" Target="https://www.igi-global.com/chapter/the-role-of-emotional-intelligence-in-promoting-mental-peace-healthy-work-environments-and-emotional-well-being-among-entrepreneurs/361758" TargetMode="Externa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hyperlink" Target="https://psycnet.apa.org/fulltext/2018-20984-001.html" TargetMode="Externa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hyperlink" Target="https://www.e3s-conferences.org/articles/e3sconf/abs/2020/24/e3sconf_tpacee2020_10021/e3sconf_tpacee2020_10021.html" TargetMode="Externa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hyperlink" Target="https://www.sciencedirect.com/science/article/pii/S0924977X19318693" TargetMode="Externa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ounded Rectangle 74"/>
          <p:cNvSpPr/>
          <p:nvPr/>
        </p:nvSpPr>
        <p:spPr>
          <a:xfrm>
            <a:off x="0" y="38416"/>
            <a:ext cx="16255999" cy="672873"/>
          </a:xfrm>
          <a:prstGeom prst="roundRect">
            <a:avLst>
              <a:gd name="adj" fmla="val 5711"/>
            </a:avLst>
          </a:prstGeom>
          <a:solidFill>
            <a:schemeClr val="accent6">
              <a:lumMod val="60000"/>
              <a:lumOff val="4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r>
              <a:rPr lang="en-US" sz="4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and Well-Being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9AFA996E-AD6B-4DC6-BC85-A182D141A5B5}"/>
              </a:ext>
            </a:extLst>
          </p:cNvPr>
          <p:cNvSpPr txBox="1"/>
          <p:nvPr/>
        </p:nvSpPr>
        <p:spPr>
          <a:xfrm>
            <a:off x="1116290" y="88870"/>
            <a:ext cx="13623838" cy="122710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defPPr>
              <a:defRPr kern="1200"/>
            </a:defPPr>
            <a:lvl1pPr marL="0" marR="0" indent="0" algn="l" defTabSz="3783013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ct val="0"/>
              </a:spcAft>
              <a:buClrTx/>
              <a:buSzTx/>
              <a:buFontTx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endParaRPr lang="en-GB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3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6" name="Rounded Rectangle 75"/>
          <p:cNvSpPr/>
          <p:nvPr/>
        </p:nvSpPr>
        <p:spPr>
          <a:xfrm>
            <a:off x="441959" y="897923"/>
            <a:ext cx="6926669" cy="2835877"/>
          </a:xfrm>
          <a:prstGeom prst="roundRect">
            <a:avLst>
              <a:gd name="adj" fmla="val 1834"/>
            </a:avLst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is the ability to understand, recognise and manage the motions effectively (</a:t>
            </a:r>
            <a:r>
              <a:rPr lang="en-GB" sz="1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Sfetcu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effects that how individuals handle the stress, make decisions, and maintain their physical well-being (da Silva, 2025).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help to enhance the self-awareness, interpersonal relationships, and resilience (</a:t>
            </a:r>
            <a:r>
              <a:rPr lang="en-GB" sz="16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Sfetcu</a:t>
            </a: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2020).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focuses on how emotional intelligence issues like decision making, mental health and physical health reflects, apply and how it improves the professional and personal growth.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1802257" y="886830"/>
            <a:ext cx="40806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3477712" y="2579979"/>
            <a:ext cx="4080638" cy="194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US" sz="667" dirty="0">
                <a:latin typeface="Times New Roman" panose="02020603050405020304" pitchFamily="18" charset="0"/>
                <a:ea typeface="Open Sans" panose="020B0606030504020204" pitchFamily="34" charset="0"/>
                <a:cs typeface="Times New Roman" panose="02020603050405020304" pitchFamily="18" charset="0"/>
              </a:rPr>
              <a:t>I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1611800" y="3763017"/>
            <a:ext cx="4461551" cy="551915"/>
          </a:xfrm>
          <a:prstGeom prst="roundRect">
            <a:avLst>
              <a:gd name="adj" fmla="val 1834"/>
            </a:avLst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668707" y="3882484"/>
            <a:ext cx="4473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kern="1200"/>
            </a:defPPr>
          </a:lstStyle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own Emotional Intelligence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154069168"/>
              </p:ext>
            </p:extLst>
          </p:nvPr>
        </p:nvGraphicFramePr>
        <p:xfrm>
          <a:off x="82993" y="4463616"/>
          <a:ext cx="7845216" cy="7025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/>
          <p:nvPr/>
        </p:nvSpPr>
        <p:spPr>
          <a:xfrm>
            <a:off x="8345595" y="702421"/>
            <a:ext cx="6543885" cy="47959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I can use and control my emotions</a:t>
            </a:r>
            <a:endParaRPr lang="en-GB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3562933"/>
              </p:ext>
            </p:extLst>
          </p:nvPr>
        </p:nvGraphicFramePr>
        <p:xfrm>
          <a:off x="8061608" y="1178421"/>
          <a:ext cx="7527074" cy="62730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512023494"/>
              </p:ext>
            </p:extLst>
          </p:nvPr>
        </p:nvGraphicFramePr>
        <p:xfrm>
          <a:off x="8127999" y="6339840"/>
          <a:ext cx="7895164" cy="54564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1" name="Rectangle 10"/>
          <p:cNvSpPr/>
          <p:nvPr/>
        </p:nvSpPr>
        <p:spPr>
          <a:xfrm>
            <a:off x="8127999" y="6934200"/>
            <a:ext cx="7315200" cy="56388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improve my emotional Intelligence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802257" y="10683240"/>
            <a:ext cx="14453742" cy="135636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Cloitre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Khan, C., Mackintosh, M. A.,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Garvert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W.,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Henn-Haase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 M.,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Falvey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 C., &amp; Saito, J. (2019). Emotion regulation mediates the relationship between ACES and physical and mental health.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Trauma: Theory, Research, Practice, and Policy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82. Online Available at: </a:t>
            </a:r>
            <a:r>
              <a:rPr lang="en-GB" sz="8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https://psycnet.apa.org/fulltext/2018-20984-001.html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 Silva, T. M. H. R. (2025). The Role of Emotional Intelligence in Promoting Mental Peace, Healthy Work Environments, and Emotional Well-Being Among Entrepreneurs. In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Supporting Psychological and Emotional Wellbeing Among Entrepreneurs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(pp. 401-426). IGI Global. Online Available at: </a:t>
            </a:r>
            <a:r>
              <a:rPr lang="en-GB" sz="8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https://www.igi-global.com/chapter/the-role-of-emotional-intelligence-in-promoting-mental-peace-healthy-work-environments-and-emotional-well-being-among-entrepreneurs/361758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Fusar-Poli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de Pablo, G. S., De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Micheli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Nieman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H.,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Correll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 U.,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Kessing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V., ... &amp; van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Amelsvoort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 (2020). What is good mental health? A scoping review.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European </a:t>
            </a:r>
            <a:r>
              <a:rPr lang="en-GB" sz="8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neuropsychopharmacology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33-46. Online Available at: </a:t>
            </a:r>
            <a:r>
              <a:rPr lang="en-GB" sz="8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https://www.sciencedirect.com/science/article/pii/S0924977X19318693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Pomytkina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Gudmanian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Kovtun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O., &amp;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Yahodzinskyi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 (2020). Personal choice: strategic life decision-making and conscience. In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E3S Web of Conferences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(Vol. 164, p. 10021). EDP Sciences. Online Available at: </a:t>
            </a:r>
            <a:r>
              <a:rPr lang="en-GB" sz="800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https://www.e3s-conferences.org/articles/e3sconf/abs/2020/24/e3sconf_tpacee2020_10021/e3sconf_tpacee2020_10021.html</a:t>
            </a:r>
            <a:endParaRPr lang="en-GB" sz="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Sfetcu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 (2020). </a:t>
            </a:r>
            <a:r>
              <a:rPr lang="en-GB" sz="8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Emotions and emotional intelligence in organizations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MultiMedia</a:t>
            </a:r>
            <a:r>
              <a:rPr lang="en-GB" sz="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Publishing.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3876915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943</Words>
  <Application>Microsoft Macintosh PowerPoint</Application>
  <PresentationFormat>Custom</PresentationFormat>
  <Paragraphs>58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2025-02-17T06:58:16Z</dcterms:created>
  <dcterms:modified xsi:type="dcterms:W3CDTF">2025-03-08T20:25:05Z</dcterms:modified>
</cp:coreProperties>
</file>