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sldIdLst>
    <p:sldId id="269" r:id="rId2"/>
    <p:sldId id="256" r:id="rId3"/>
    <p:sldId id="257" r:id="rId4"/>
    <p:sldId id="258" r:id="rId5"/>
    <p:sldId id="270" r:id="rId6"/>
    <p:sldId id="259" r:id="rId7"/>
    <p:sldId id="271" r:id="rId8"/>
    <p:sldId id="272" r:id="rId9"/>
    <p:sldId id="274" r:id="rId10"/>
    <p:sldId id="260" r:id="rId11"/>
    <p:sldId id="261" r:id="rId12"/>
    <p:sldId id="262" r:id="rId13"/>
    <p:sldId id="275" r:id="rId14"/>
    <p:sldId id="263" r:id="rId15"/>
    <p:sldId id="264" r:id="rId16"/>
    <p:sldId id="265" r:id="rId17"/>
    <p:sldId id="267" r:id="rId18"/>
    <p:sldId id="268" r:id="rId19"/>
    <p:sldId id="276" r:id="rId20"/>
    <p:sldId id="277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EADA9378-CB16-488D-8AE4-58DC31EE9C4A}">
          <p14:sldIdLst>
            <p14:sldId id="269"/>
            <p14:sldId id="256"/>
            <p14:sldId id="257"/>
            <p14:sldId id="258"/>
            <p14:sldId id="270"/>
            <p14:sldId id="259"/>
            <p14:sldId id="271"/>
            <p14:sldId id="272"/>
          </p14:sldIdLst>
        </p14:section>
        <p14:section name="Untitled Section" id="{0A0572D7-8D71-47D6-ACC3-63103E6D7DA1}">
          <p14:sldIdLst>
            <p14:sldId id="274"/>
            <p14:sldId id="260"/>
            <p14:sldId id="261"/>
            <p14:sldId id="262"/>
            <p14:sldId id="275"/>
            <p14:sldId id="263"/>
            <p14:sldId id="264"/>
            <p14:sldId id="265"/>
            <p14:sldId id="267"/>
            <p14:sldId id="268"/>
            <p14:sldId id="276"/>
            <p14:sldId id="277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7" d="100"/>
          <a:sy n="97" d="100"/>
        </p:scale>
        <p:origin x="103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h Pottinger" userId="6093e9cb79b6e1da" providerId="LiveId" clId="{6A9084E2-F188-4CCD-8904-5CDC8B805A4C}"/>
    <pc:docChg chg="modSld">
      <pc:chgData name="Sarah Pottinger" userId="6093e9cb79b6e1da" providerId="LiveId" clId="{6A9084E2-F188-4CCD-8904-5CDC8B805A4C}" dt="2026-06-08T14:54:52.829" v="1" actId="20577"/>
      <pc:docMkLst>
        <pc:docMk/>
      </pc:docMkLst>
      <pc:sldChg chg="modSp mod">
        <pc:chgData name="Sarah Pottinger" userId="6093e9cb79b6e1da" providerId="LiveId" clId="{6A9084E2-F188-4CCD-8904-5CDC8B805A4C}" dt="2026-06-08T14:54:52.829" v="1" actId="20577"/>
        <pc:sldMkLst>
          <pc:docMk/>
          <pc:sldMk cId="1737254845" sldId="270"/>
        </pc:sldMkLst>
        <pc:spChg chg="mod">
          <ac:chgData name="Sarah Pottinger" userId="6093e9cb79b6e1da" providerId="LiveId" clId="{6A9084E2-F188-4CCD-8904-5CDC8B805A4C}" dt="2026-06-08T14:54:52.829" v="1" actId="20577"/>
          <ac:spMkLst>
            <pc:docMk/>
            <pc:sldMk cId="1737254845" sldId="270"/>
            <ac:spMk id="2" creationId="{5ED30EDE-732A-7CDC-F4F8-C2401E850A49}"/>
          </ac:spMkLst>
        </pc:spChg>
      </pc:sldChg>
      <pc:sldChg chg="modSp mod">
        <pc:chgData name="Sarah Pottinger" userId="6093e9cb79b6e1da" providerId="LiveId" clId="{6A9084E2-F188-4CCD-8904-5CDC8B805A4C}" dt="2026-06-08T14:28:26.112" v="0" actId="20577"/>
        <pc:sldMkLst>
          <pc:docMk/>
          <pc:sldMk cId="3438973649" sldId="272"/>
        </pc:sldMkLst>
        <pc:spChg chg="mod">
          <ac:chgData name="Sarah Pottinger" userId="6093e9cb79b6e1da" providerId="LiveId" clId="{6A9084E2-F188-4CCD-8904-5CDC8B805A4C}" dt="2026-06-08T14:28:26.112" v="0" actId="20577"/>
          <ac:spMkLst>
            <pc:docMk/>
            <pc:sldMk cId="3438973649" sldId="272"/>
            <ac:spMk id="2" creationId="{20446F21-2404-2A4C-53AE-D07EEC183D7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4629CA-2DEA-4593-97BE-0C556A385110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2F45D4A-57EB-456D-9221-38705DA231D0}">
      <dgm:prSet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r>
            <a:rPr lang="en-GB" b="1" dirty="0">
              <a:latin typeface="Amasis MT Pro Medium" panose="02040604050005020304" pitchFamily="18" charset="0"/>
            </a:rPr>
            <a:t>Sarah Pottinger</a:t>
          </a:r>
          <a:endParaRPr lang="en-US" dirty="0">
            <a:latin typeface="Amasis MT Pro Medium" panose="02040604050005020304" pitchFamily="18" charset="0"/>
          </a:endParaRPr>
        </a:p>
      </dgm:t>
    </dgm:pt>
    <dgm:pt modelId="{AA5D6326-8885-457B-B581-CACB2E6D142F}" type="parTrans" cxnId="{237FF112-A510-475D-9EAD-56B9B8144215}">
      <dgm:prSet/>
      <dgm:spPr/>
      <dgm:t>
        <a:bodyPr/>
        <a:lstStyle/>
        <a:p>
          <a:endParaRPr lang="en-US"/>
        </a:p>
      </dgm:t>
    </dgm:pt>
    <dgm:pt modelId="{1E923715-CE45-422D-BAD4-AC9D44789AFF}" type="sibTrans" cxnId="{237FF112-A510-475D-9EAD-56B9B8144215}">
      <dgm:prSet/>
      <dgm:spPr/>
      <dgm:t>
        <a:bodyPr/>
        <a:lstStyle/>
        <a:p>
          <a:endParaRPr lang="en-US"/>
        </a:p>
      </dgm:t>
    </dgm:pt>
    <dgm:pt modelId="{E5913F0B-C2D8-4015-8CEC-70A9E06E665B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b="1" dirty="0">
              <a:latin typeface="Amasis MT Pro Medium" panose="02040604050005020304" pitchFamily="18" charset="0"/>
            </a:rPr>
            <a:t>Student Number - 2134596</a:t>
          </a:r>
          <a:endParaRPr lang="en-US" dirty="0">
            <a:latin typeface="Amasis MT Pro Medium" panose="02040604050005020304" pitchFamily="18" charset="0"/>
          </a:endParaRPr>
        </a:p>
      </dgm:t>
    </dgm:pt>
    <dgm:pt modelId="{B2B39CE5-F152-4D87-8EE4-2AF2AD33F9C3}" type="parTrans" cxnId="{51744E03-45B5-4950-8DEA-1ABAACFDD9DD}">
      <dgm:prSet/>
      <dgm:spPr/>
      <dgm:t>
        <a:bodyPr/>
        <a:lstStyle/>
        <a:p>
          <a:endParaRPr lang="en-US"/>
        </a:p>
      </dgm:t>
    </dgm:pt>
    <dgm:pt modelId="{B1672A71-FA89-4B51-95C8-9B3EEC0954C5}" type="sibTrans" cxnId="{51744E03-45B5-4950-8DEA-1ABAACFDD9DD}">
      <dgm:prSet/>
      <dgm:spPr/>
      <dgm:t>
        <a:bodyPr/>
        <a:lstStyle/>
        <a:p>
          <a:endParaRPr lang="en-US"/>
        </a:p>
      </dgm:t>
    </dgm:pt>
    <dgm:pt modelId="{4D7CE010-7A0C-4E21-9C4A-DAE2040C4E44}">
      <dgm:prSet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 b="1" dirty="0">
              <a:latin typeface="Amasis MT Pro Medium" panose="02040604050005020304" pitchFamily="18" charset="0"/>
            </a:rPr>
            <a:t>Module 3 - BMPF7008</a:t>
          </a:r>
          <a:endParaRPr lang="en-US" dirty="0">
            <a:latin typeface="Amasis MT Pro Medium" panose="02040604050005020304" pitchFamily="18" charset="0"/>
          </a:endParaRPr>
        </a:p>
      </dgm:t>
    </dgm:pt>
    <dgm:pt modelId="{803BD775-D3EE-44E8-BCBC-428ECBC78850}" type="parTrans" cxnId="{7DB3763E-F9A5-4CBC-9AB3-92C84BEDDCF0}">
      <dgm:prSet/>
      <dgm:spPr/>
      <dgm:t>
        <a:bodyPr/>
        <a:lstStyle/>
        <a:p>
          <a:endParaRPr lang="en-US"/>
        </a:p>
      </dgm:t>
    </dgm:pt>
    <dgm:pt modelId="{25A21275-44F9-40ED-B48F-84C617586D03}" type="sibTrans" cxnId="{7DB3763E-F9A5-4CBC-9AB3-92C84BEDDCF0}">
      <dgm:prSet/>
      <dgm:spPr/>
      <dgm:t>
        <a:bodyPr/>
        <a:lstStyle/>
        <a:p>
          <a:endParaRPr lang="en-US"/>
        </a:p>
      </dgm:t>
    </dgm:pt>
    <dgm:pt modelId="{35FF64C1-40F4-4654-8994-F5809A82D930}">
      <dgm:prSet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en-GB" b="1" dirty="0">
              <a:latin typeface="Amasis MT Pro Medium" panose="02040604050005020304" pitchFamily="18" charset="0"/>
            </a:rPr>
            <a:t>Work Based learning project</a:t>
          </a:r>
          <a:endParaRPr lang="en-US" dirty="0">
            <a:latin typeface="Amasis MT Pro Medium" panose="02040604050005020304" pitchFamily="18" charset="0"/>
          </a:endParaRPr>
        </a:p>
      </dgm:t>
    </dgm:pt>
    <dgm:pt modelId="{058732BB-3E7F-49B9-95A6-F1DD51DA4426}" type="parTrans" cxnId="{2D641FFE-B6A6-4A39-9F0C-FB25D18E58B1}">
      <dgm:prSet/>
      <dgm:spPr/>
      <dgm:t>
        <a:bodyPr/>
        <a:lstStyle/>
        <a:p>
          <a:endParaRPr lang="en-US"/>
        </a:p>
      </dgm:t>
    </dgm:pt>
    <dgm:pt modelId="{62DE2397-6963-49D0-813A-448738957DA6}" type="sibTrans" cxnId="{2D641FFE-B6A6-4A39-9F0C-FB25D18E58B1}">
      <dgm:prSet/>
      <dgm:spPr/>
      <dgm:t>
        <a:bodyPr/>
        <a:lstStyle/>
        <a:p>
          <a:endParaRPr lang="en-US"/>
        </a:p>
      </dgm:t>
    </dgm:pt>
    <dgm:pt modelId="{DFAF2AC1-B2AF-4485-BE3B-D5AECF101166}" type="pres">
      <dgm:prSet presAssocID="{824629CA-2DEA-4593-97BE-0C556A385110}" presName="outerComposite" presStyleCnt="0">
        <dgm:presLayoutVars>
          <dgm:chMax val="5"/>
          <dgm:dir/>
          <dgm:resizeHandles val="exact"/>
        </dgm:presLayoutVars>
      </dgm:prSet>
      <dgm:spPr/>
    </dgm:pt>
    <dgm:pt modelId="{FE6942A9-8402-4CB1-9180-FFA176F1E9DE}" type="pres">
      <dgm:prSet presAssocID="{824629CA-2DEA-4593-97BE-0C556A385110}" presName="dummyMaxCanvas" presStyleCnt="0">
        <dgm:presLayoutVars/>
      </dgm:prSet>
      <dgm:spPr/>
    </dgm:pt>
    <dgm:pt modelId="{909D13BD-0173-4A3F-93E4-F8B2954366ED}" type="pres">
      <dgm:prSet presAssocID="{824629CA-2DEA-4593-97BE-0C556A385110}" presName="FourNodes_1" presStyleLbl="node1" presStyleIdx="0" presStyleCnt="4">
        <dgm:presLayoutVars>
          <dgm:bulletEnabled val="1"/>
        </dgm:presLayoutVars>
      </dgm:prSet>
      <dgm:spPr/>
    </dgm:pt>
    <dgm:pt modelId="{90682688-C184-45B4-B762-4F63FAF33673}" type="pres">
      <dgm:prSet presAssocID="{824629CA-2DEA-4593-97BE-0C556A385110}" presName="FourNodes_2" presStyleLbl="node1" presStyleIdx="1" presStyleCnt="4">
        <dgm:presLayoutVars>
          <dgm:bulletEnabled val="1"/>
        </dgm:presLayoutVars>
      </dgm:prSet>
      <dgm:spPr/>
    </dgm:pt>
    <dgm:pt modelId="{3E0DDEF7-ACFE-412A-A41B-356281FA90CD}" type="pres">
      <dgm:prSet presAssocID="{824629CA-2DEA-4593-97BE-0C556A385110}" presName="FourNodes_3" presStyleLbl="node1" presStyleIdx="2" presStyleCnt="4">
        <dgm:presLayoutVars>
          <dgm:bulletEnabled val="1"/>
        </dgm:presLayoutVars>
      </dgm:prSet>
      <dgm:spPr/>
    </dgm:pt>
    <dgm:pt modelId="{6BC29F65-4159-49A5-9F64-D5E8502D78B2}" type="pres">
      <dgm:prSet presAssocID="{824629CA-2DEA-4593-97BE-0C556A385110}" presName="FourNodes_4" presStyleLbl="node1" presStyleIdx="3" presStyleCnt="4">
        <dgm:presLayoutVars>
          <dgm:bulletEnabled val="1"/>
        </dgm:presLayoutVars>
      </dgm:prSet>
      <dgm:spPr/>
    </dgm:pt>
    <dgm:pt modelId="{64EBB9F0-1565-433B-99F9-92E817982E8E}" type="pres">
      <dgm:prSet presAssocID="{824629CA-2DEA-4593-97BE-0C556A385110}" presName="FourConn_1-2" presStyleLbl="fgAccFollowNode1" presStyleIdx="0" presStyleCnt="3">
        <dgm:presLayoutVars>
          <dgm:bulletEnabled val="1"/>
        </dgm:presLayoutVars>
      </dgm:prSet>
      <dgm:spPr/>
    </dgm:pt>
    <dgm:pt modelId="{5E8B7300-3E25-4D03-A244-807F430C3475}" type="pres">
      <dgm:prSet presAssocID="{824629CA-2DEA-4593-97BE-0C556A385110}" presName="FourConn_2-3" presStyleLbl="fgAccFollowNode1" presStyleIdx="1" presStyleCnt="3">
        <dgm:presLayoutVars>
          <dgm:bulletEnabled val="1"/>
        </dgm:presLayoutVars>
      </dgm:prSet>
      <dgm:spPr/>
    </dgm:pt>
    <dgm:pt modelId="{E7337D63-EA68-40CF-A479-5A21C88C8A04}" type="pres">
      <dgm:prSet presAssocID="{824629CA-2DEA-4593-97BE-0C556A385110}" presName="FourConn_3-4" presStyleLbl="fgAccFollowNode1" presStyleIdx="2" presStyleCnt="3">
        <dgm:presLayoutVars>
          <dgm:bulletEnabled val="1"/>
        </dgm:presLayoutVars>
      </dgm:prSet>
      <dgm:spPr/>
    </dgm:pt>
    <dgm:pt modelId="{A6CEFC4A-AFE1-4E00-8616-6525D486ED6D}" type="pres">
      <dgm:prSet presAssocID="{824629CA-2DEA-4593-97BE-0C556A385110}" presName="FourNodes_1_text" presStyleLbl="node1" presStyleIdx="3" presStyleCnt="4">
        <dgm:presLayoutVars>
          <dgm:bulletEnabled val="1"/>
        </dgm:presLayoutVars>
      </dgm:prSet>
      <dgm:spPr/>
    </dgm:pt>
    <dgm:pt modelId="{155DACF3-6ABD-4FE9-A69B-C38A440DD8B6}" type="pres">
      <dgm:prSet presAssocID="{824629CA-2DEA-4593-97BE-0C556A385110}" presName="FourNodes_2_text" presStyleLbl="node1" presStyleIdx="3" presStyleCnt="4">
        <dgm:presLayoutVars>
          <dgm:bulletEnabled val="1"/>
        </dgm:presLayoutVars>
      </dgm:prSet>
      <dgm:spPr/>
    </dgm:pt>
    <dgm:pt modelId="{208F1022-5785-4E3B-9BD6-1D0112B79B93}" type="pres">
      <dgm:prSet presAssocID="{824629CA-2DEA-4593-97BE-0C556A385110}" presName="FourNodes_3_text" presStyleLbl="node1" presStyleIdx="3" presStyleCnt="4">
        <dgm:presLayoutVars>
          <dgm:bulletEnabled val="1"/>
        </dgm:presLayoutVars>
      </dgm:prSet>
      <dgm:spPr/>
    </dgm:pt>
    <dgm:pt modelId="{11CB15E5-7A75-48CC-9C63-F9FF81DB45B2}" type="pres">
      <dgm:prSet presAssocID="{824629CA-2DEA-4593-97BE-0C556A385110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51744E03-45B5-4950-8DEA-1ABAACFDD9DD}" srcId="{824629CA-2DEA-4593-97BE-0C556A385110}" destId="{E5913F0B-C2D8-4015-8CEC-70A9E06E665B}" srcOrd="1" destOrd="0" parTransId="{B2B39CE5-F152-4D87-8EE4-2AF2AD33F9C3}" sibTransId="{B1672A71-FA89-4B51-95C8-9B3EEC0954C5}"/>
    <dgm:cxn modelId="{237FF112-A510-475D-9EAD-56B9B8144215}" srcId="{824629CA-2DEA-4593-97BE-0C556A385110}" destId="{32F45D4A-57EB-456D-9221-38705DA231D0}" srcOrd="0" destOrd="0" parTransId="{AA5D6326-8885-457B-B581-CACB2E6D142F}" sibTransId="{1E923715-CE45-422D-BAD4-AC9D44789AFF}"/>
    <dgm:cxn modelId="{14A59A1C-A945-4CD9-A281-3AC39A016173}" type="presOf" srcId="{4D7CE010-7A0C-4E21-9C4A-DAE2040C4E44}" destId="{208F1022-5785-4E3B-9BD6-1D0112B79B93}" srcOrd="1" destOrd="0" presId="urn:microsoft.com/office/officeart/2005/8/layout/vProcess5"/>
    <dgm:cxn modelId="{34F9C32D-14BC-41E8-B164-9620D77AE123}" type="presOf" srcId="{B1672A71-FA89-4B51-95C8-9B3EEC0954C5}" destId="{5E8B7300-3E25-4D03-A244-807F430C3475}" srcOrd="0" destOrd="0" presId="urn:microsoft.com/office/officeart/2005/8/layout/vProcess5"/>
    <dgm:cxn modelId="{06239831-B6CA-410E-BE74-D5E40603DC7C}" type="presOf" srcId="{E5913F0B-C2D8-4015-8CEC-70A9E06E665B}" destId="{155DACF3-6ABD-4FE9-A69B-C38A440DD8B6}" srcOrd="1" destOrd="0" presId="urn:microsoft.com/office/officeart/2005/8/layout/vProcess5"/>
    <dgm:cxn modelId="{FF8ED031-F30E-4E82-AB8F-22864B6C21A4}" type="presOf" srcId="{E5913F0B-C2D8-4015-8CEC-70A9E06E665B}" destId="{90682688-C184-45B4-B762-4F63FAF33673}" srcOrd="0" destOrd="0" presId="urn:microsoft.com/office/officeart/2005/8/layout/vProcess5"/>
    <dgm:cxn modelId="{7DB3763E-F9A5-4CBC-9AB3-92C84BEDDCF0}" srcId="{824629CA-2DEA-4593-97BE-0C556A385110}" destId="{4D7CE010-7A0C-4E21-9C4A-DAE2040C4E44}" srcOrd="2" destOrd="0" parTransId="{803BD775-D3EE-44E8-BCBC-428ECBC78850}" sibTransId="{25A21275-44F9-40ED-B48F-84C617586D03}"/>
    <dgm:cxn modelId="{14423349-478F-4420-8E86-C8F5D953BCDE}" type="presOf" srcId="{4D7CE010-7A0C-4E21-9C4A-DAE2040C4E44}" destId="{3E0DDEF7-ACFE-412A-A41B-356281FA90CD}" srcOrd="0" destOrd="0" presId="urn:microsoft.com/office/officeart/2005/8/layout/vProcess5"/>
    <dgm:cxn modelId="{50463273-853E-45D8-B4EC-560678F5CDB5}" type="presOf" srcId="{35FF64C1-40F4-4654-8994-F5809A82D930}" destId="{11CB15E5-7A75-48CC-9C63-F9FF81DB45B2}" srcOrd="1" destOrd="0" presId="urn:microsoft.com/office/officeart/2005/8/layout/vProcess5"/>
    <dgm:cxn modelId="{A51D055A-66A2-4C5A-AA1F-8A3A7347A924}" type="presOf" srcId="{32F45D4A-57EB-456D-9221-38705DA231D0}" destId="{A6CEFC4A-AFE1-4E00-8616-6525D486ED6D}" srcOrd="1" destOrd="0" presId="urn:microsoft.com/office/officeart/2005/8/layout/vProcess5"/>
    <dgm:cxn modelId="{9CD427A0-3B88-40F1-9D4A-48DF67395389}" type="presOf" srcId="{25A21275-44F9-40ED-B48F-84C617586D03}" destId="{E7337D63-EA68-40CF-A479-5A21C88C8A04}" srcOrd="0" destOrd="0" presId="urn:microsoft.com/office/officeart/2005/8/layout/vProcess5"/>
    <dgm:cxn modelId="{2C9AEEA3-BEDE-49F8-886D-4181BD25C0A9}" type="presOf" srcId="{32F45D4A-57EB-456D-9221-38705DA231D0}" destId="{909D13BD-0173-4A3F-93E4-F8B2954366ED}" srcOrd="0" destOrd="0" presId="urn:microsoft.com/office/officeart/2005/8/layout/vProcess5"/>
    <dgm:cxn modelId="{E53609B8-FC0D-4C9A-8E03-8232FBA09D73}" type="presOf" srcId="{1E923715-CE45-422D-BAD4-AC9D44789AFF}" destId="{64EBB9F0-1565-433B-99F9-92E817982E8E}" srcOrd="0" destOrd="0" presId="urn:microsoft.com/office/officeart/2005/8/layout/vProcess5"/>
    <dgm:cxn modelId="{31924FE5-0162-488B-97EA-AB8B69969B66}" type="presOf" srcId="{824629CA-2DEA-4593-97BE-0C556A385110}" destId="{DFAF2AC1-B2AF-4485-BE3B-D5AECF101166}" srcOrd="0" destOrd="0" presId="urn:microsoft.com/office/officeart/2005/8/layout/vProcess5"/>
    <dgm:cxn modelId="{5CC906FB-EF40-4506-88FF-1F8F88156A52}" type="presOf" srcId="{35FF64C1-40F4-4654-8994-F5809A82D930}" destId="{6BC29F65-4159-49A5-9F64-D5E8502D78B2}" srcOrd="0" destOrd="0" presId="urn:microsoft.com/office/officeart/2005/8/layout/vProcess5"/>
    <dgm:cxn modelId="{2D641FFE-B6A6-4A39-9F0C-FB25D18E58B1}" srcId="{824629CA-2DEA-4593-97BE-0C556A385110}" destId="{35FF64C1-40F4-4654-8994-F5809A82D930}" srcOrd="3" destOrd="0" parTransId="{058732BB-3E7F-49B9-95A6-F1DD51DA4426}" sibTransId="{62DE2397-6963-49D0-813A-448738957DA6}"/>
    <dgm:cxn modelId="{37F3E34B-5CE4-4B58-9AB5-519F86DF2356}" type="presParOf" srcId="{DFAF2AC1-B2AF-4485-BE3B-D5AECF101166}" destId="{FE6942A9-8402-4CB1-9180-FFA176F1E9DE}" srcOrd="0" destOrd="0" presId="urn:microsoft.com/office/officeart/2005/8/layout/vProcess5"/>
    <dgm:cxn modelId="{62BB67A8-BBE2-463B-8D19-613FF245CBCC}" type="presParOf" srcId="{DFAF2AC1-B2AF-4485-BE3B-D5AECF101166}" destId="{909D13BD-0173-4A3F-93E4-F8B2954366ED}" srcOrd="1" destOrd="0" presId="urn:microsoft.com/office/officeart/2005/8/layout/vProcess5"/>
    <dgm:cxn modelId="{4ACBAB38-119B-4B95-B853-D11534690BEF}" type="presParOf" srcId="{DFAF2AC1-B2AF-4485-BE3B-D5AECF101166}" destId="{90682688-C184-45B4-B762-4F63FAF33673}" srcOrd="2" destOrd="0" presId="urn:microsoft.com/office/officeart/2005/8/layout/vProcess5"/>
    <dgm:cxn modelId="{14B4EFDC-999C-48D9-9642-01330E368B84}" type="presParOf" srcId="{DFAF2AC1-B2AF-4485-BE3B-D5AECF101166}" destId="{3E0DDEF7-ACFE-412A-A41B-356281FA90CD}" srcOrd="3" destOrd="0" presId="urn:microsoft.com/office/officeart/2005/8/layout/vProcess5"/>
    <dgm:cxn modelId="{DBF0B3BA-1CD7-4145-B574-8A2915D0D63C}" type="presParOf" srcId="{DFAF2AC1-B2AF-4485-BE3B-D5AECF101166}" destId="{6BC29F65-4159-49A5-9F64-D5E8502D78B2}" srcOrd="4" destOrd="0" presId="urn:microsoft.com/office/officeart/2005/8/layout/vProcess5"/>
    <dgm:cxn modelId="{57E71842-FD1F-4390-8465-AB0A0D90C343}" type="presParOf" srcId="{DFAF2AC1-B2AF-4485-BE3B-D5AECF101166}" destId="{64EBB9F0-1565-433B-99F9-92E817982E8E}" srcOrd="5" destOrd="0" presId="urn:microsoft.com/office/officeart/2005/8/layout/vProcess5"/>
    <dgm:cxn modelId="{C392A348-4A1D-4375-9226-57087877E66D}" type="presParOf" srcId="{DFAF2AC1-B2AF-4485-BE3B-D5AECF101166}" destId="{5E8B7300-3E25-4D03-A244-807F430C3475}" srcOrd="6" destOrd="0" presId="urn:microsoft.com/office/officeart/2005/8/layout/vProcess5"/>
    <dgm:cxn modelId="{A90ED064-18C2-4F91-BC13-AE6B4FE760A5}" type="presParOf" srcId="{DFAF2AC1-B2AF-4485-BE3B-D5AECF101166}" destId="{E7337D63-EA68-40CF-A479-5A21C88C8A04}" srcOrd="7" destOrd="0" presId="urn:microsoft.com/office/officeart/2005/8/layout/vProcess5"/>
    <dgm:cxn modelId="{FCE7629C-E335-4090-B4D2-A14EC9C9383E}" type="presParOf" srcId="{DFAF2AC1-B2AF-4485-BE3B-D5AECF101166}" destId="{A6CEFC4A-AFE1-4E00-8616-6525D486ED6D}" srcOrd="8" destOrd="0" presId="urn:microsoft.com/office/officeart/2005/8/layout/vProcess5"/>
    <dgm:cxn modelId="{06014445-3722-43BC-9467-42F769DDCA63}" type="presParOf" srcId="{DFAF2AC1-B2AF-4485-BE3B-D5AECF101166}" destId="{155DACF3-6ABD-4FE9-A69B-C38A440DD8B6}" srcOrd="9" destOrd="0" presId="urn:microsoft.com/office/officeart/2005/8/layout/vProcess5"/>
    <dgm:cxn modelId="{F8103DE4-181B-4952-9766-7D32ABDC4224}" type="presParOf" srcId="{DFAF2AC1-B2AF-4485-BE3B-D5AECF101166}" destId="{208F1022-5785-4E3B-9BD6-1D0112B79B93}" srcOrd="10" destOrd="0" presId="urn:microsoft.com/office/officeart/2005/8/layout/vProcess5"/>
    <dgm:cxn modelId="{F7D36E9E-DD27-401A-A878-3F49895F5A69}" type="presParOf" srcId="{DFAF2AC1-B2AF-4485-BE3B-D5AECF101166}" destId="{11CB15E5-7A75-48CC-9C63-F9FF81DB45B2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0DA83F-8E6D-4830-95D7-DA06446651C1}" type="doc">
      <dgm:prSet loTypeId="urn:microsoft.com/office/officeart/2005/8/layout/defaul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7E72699-4DD4-48CD-99AB-F8829BBC358E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dirty="0">
              <a:latin typeface="Amasis MT Pro Medium" panose="02040604050005020304" pitchFamily="18" charset="0"/>
            </a:rPr>
            <a:t>Teen singers (13–16)</a:t>
          </a:r>
          <a:endParaRPr lang="en-US" dirty="0">
            <a:latin typeface="Amasis MT Pro Medium" panose="02040604050005020304" pitchFamily="18" charset="0"/>
          </a:endParaRPr>
        </a:p>
      </dgm:t>
    </dgm:pt>
    <dgm:pt modelId="{561BA9B7-86C4-41BF-8463-D3EDAED6D5A3}" type="parTrans" cxnId="{95D32360-7BC4-4C57-8071-7866D4B7ED9C}">
      <dgm:prSet/>
      <dgm:spPr/>
      <dgm:t>
        <a:bodyPr/>
        <a:lstStyle/>
        <a:p>
          <a:endParaRPr lang="en-US"/>
        </a:p>
      </dgm:t>
    </dgm:pt>
    <dgm:pt modelId="{50D6AAF2-4E96-4A4A-AB96-A70F466042FD}" type="sibTrans" cxnId="{95D32360-7BC4-4C57-8071-7866D4B7ED9C}">
      <dgm:prSet/>
      <dgm:spPr/>
      <dgm:t>
        <a:bodyPr/>
        <a:lstStyle/>
        <a:p>
          <a:endParaRPr lang="en-US"/>
        </a:p>
      </dgm:t>
    </dgm:pt>
    <dgm:pt modelId="{EF0718E5-6663-42D9-B36F-12C383A36503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dirty="0">
              <a:latin typeface="Amasis MT Pro Medium" panose="02040604050005020304" pitchFamily="18" charset="0"/>
            </a:rPr>
            <a:t>Mixed methods research</a:t>
          </a:r>
          <a:endParaRPr lang="en-US" dirty="0">
            <a:latin typeface="Amasis MT Pro Medium" panose="02040604050005020304" pitchFamily="18" charset="0"/>
          </a:endParaRPr>
        </a:p>
      </dgm:t>
    </dgm:pt>
    <dgm:pt modelId="{22185200-1116-4C10-BF84-05344196C0BD}" type="parTrans" cxnId="{A32386DF-F5D3-4BC9-882E-A8E0823ADE75}">
      <dgm:prSet/>
      <dgm:spPr/>
      <dgm:t>
        <a:bodyPr/>
        <a:lstStyle/>
        <a:p>
          <a:endParaRPr lang="en-US"/>
        </a:p>
      </dgm:t>
    </dgm:pt>
    <dgm:pt modelId="{1B81B53A-3A33-46B6-89EC-49CD606A41B4}" type="sibTrans" cxnId="{A32386DF-F5D3-4BC9-882E-A8E0823ADE75}">
      <dgm:prSet/>
      <dgm:spPr/>
      <dgm:t>
        <a:bodyPr/>
        <a:lstStyle/>
        <a:p>
          <a:endParaRPr lang="en-US"/>
        </a:p>
      </dgm:t>
    </dgm:pt>
    <dgm:pt modelId="{0A39EB46-64CA-4C53-97D3-B458147D6000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dirty="0">
              <a:latin typeface="Amasis MT Pro Medium" panose="02040604050005020304" pitchFamily="18" charset="0"/>
            </a:rPr>
            <a:t>Focus on effectiveness of imagery</a:t>
          </a:r>
          <a:endParaRPr lang="en-US" dirty="0">
            <a:latin typeface="Amasis MT Pro Medium" panose="02040604050005020304" pitchFamily="18" charset="0"/>
          </a:endParaRPr>
        </a:p>
      </dgm:t>
    </dgm:pt>
    <dgm:pt modelId="{72E80F08-846A-4A5D-914B-5EA2B7AA5930}" type="parTrans" cxnId="{A3AFB66D-0227-415E-A2DD-A3217C398A53}">
      <dgm:prSet/>
      <dgm:spPr/>
      <dgm:t>
        <a:bodyPr/>
        <a:lstStyle/>
        <a:p>
          <a:endParaRPr lang="en-US"/>
        </a:p>
      </dgm:t>
    </dgm:pt>
    <dgm:pt modelId="{99778B9D-9772-4154-8A7E-8053DFFBF044}" type="sibTrans" cxnId="{A3AFB66D-0227-415E-A2DD-A3217C398A53}">
      <dgm:prSet/>
      <dgm:spPr/>
      <dgm:t>
        <a:bodyPr/>
        <a:lstStyle/>
        <a:p>
          <a:endParaRPr lang="en-US"/>
        </a:p>
      </dgm:t>
    </dgm:pt>
    <dgm:pt modelId="{A6BE2F88-09A5-42DF-9432-6F07E567E4A6}" type="pres">
      <dgm:prSet presAssocID="{470DA83F-8E6D-4830-95D7-DA06446651C1}" presName="diagram" presStyleCnt="0">
        <dgm:presLayoutVars>
          <dgm:dir/>
          <dgm:resizeHandles val="exact"/>
        </dgm:presLayoutVars>
      </dgm:prSet>
      <dgm:spPr/>
    </dgm:pt>
    <dgm:pt modelId="{06317AD9-9479-4779-82CE-EB81696447C6}" type="pres">
      <dgm:prSet presAssocID="{F7E72699-4DD4-48CD-99AB-F8829BBC358E}" presName="node" presStyleLbl="node1" presStyleIdx="0" presStyleCnt="3">
        <dgm:presLayoutVars>
          <dgm:bulletEnabled val="1"/>
        </dgm:presLayoutVars>
      </dgm:prSet>
      <dgm:spPr/>
    </dgm:pt>
    <dgm:pt modelId="{E942B994-E731-4A9E-8F6B-4BCCE1B1157A}" type="pres">
      <dgm:prSet presAssocID="{50D6AAF2-4E96-4A4A-AB96-A70F466042FD}" presName="sibTrans" presStyleCnt="0"/>
      <dgm:spPr/>
    </dgm:pt>
    <dgm:pt modelId="{B73E0BA5-A335-4C41-BF4F-02289F5D923B}" type="pres">
      <dgm:prSet presAssocID="{EF0718E5-6663-42D9-B36F-12C383A36503}" presName="node" presStyleLbl="node1" presStyleIdx="1" presStyleCnt="3">
        <dgm:presLayoutVars>
          <dgm:bulletEnabled val="1"/>
        </dgm:presLayoutVars>
      </dgm:prSet>
      <dgm:spPr/>
    </dgm:pt>
    <dgm:pt modelId="{D91CD92E-8423-416D-B569-9F10D04BFA7A}" type="pres">
      <dgm:prSet presAssocID="{1B81B53A-3A33-46B6-89EC-49CD606A41B4}" presName="sibTrans" presStyleCnt="0"/>
      <dgm:spPr/>
    </dgm:pt>
    <dgm:pt modelId="{7C574073-E5F4-48CE-B7AD-A652E96C9568}" type="pres">
      <dgm:prSet presAssocID="{0A39EB46-64CA-4C53-97D3-B458147D6000}" presName="node" presStyleLbl="node1" presStyleIdx="2" presStyleCnt="3">
        <dgm:presLayoutVars>
          <dgm:bulletEnabled val="1"/>
        </dgm:presLayoutVars>
      </dgm:prSet>
      <dgm:spPr/>
    </dgm:pt>
  </dgm:ptLst>
  <dgm:cxnLst>
    <dgm:cxn modelId="{ABB56B11-6992-4FEF-B263-EEF40948072C}" type="presOf" srcId="{EF0718E5-6663-42D9-B36F-12C383A36503}" destId="{B73E0BA5-A335-4C41-BF4F-02289F5D923B}" srcOrd="0" destOrd="0" presId="urn:microsoft.com/office/officeart/2005/8/layout/default"/>
    <dgm:cxn modelId="{530EFE5C-8B2D-4EC6-A774-81F24A63E895}" type="presOf" srcId="{0A39EB46-64CA-4C53-97D3-B458147D6000}" destId="{7C574073-E5F4-48CE-B7AD-A652E96C9568}" srcOrd="0" destOrd="0" presId="urn:microsoft.com/office/officeart/2005/8/layout/default"/>
    <dgm:cxn modelId="{95D32360-7BC4-4C57-8071-7866D4B7ED9C}" srcId="{470DA83F-8E6D-4830-95D7-DA06446651C1}" destId="{F7E72699-4DD4-48CD-99AB-F8829BBC358E}" srcOrd="0" destOrd="0" parTransId="{561BA9B7-86C4-41BF-8463-D3EDAED6D5A3}" sibTransId="{50D6AAF2-4E96-4A4A-AB96-A70F466042FD}"/>
    <dgm:cxn modelId="{A3AFB66D-0227-415E-A2DD-A3217C398A53}" srcId="{470DA83F-8E6D-4830-95D7-DA06446651C1}" destId="{0A39EB46-64CA-4C53-97D3-B458147D6000}" srcOrd="2" destOrd="0" parTransId="{72E80F08-846A-4A5D-914B-5EA2B7AA5930}" sibTransId="{99778B9D-9772-4154-8A7E-8053DFFBF044}"/>
    <dgm:cxn modelId="{2AD8E589-800F-4939-BC49-464750FF3290}" type="presOf" srcId="{470DA83F-8E6D-4830-95D7-DA06446651C1}" destId="{A6BE2F88-09A5-42DF-9432-6F07E567E4A6}" srcOrd="0" destOrd="0" presId="urn:microsoft.com/office/officeart/2005/8/layout/default"/>
    <dgm:cxn modelId="{66F2FCCA-4573-4DE8-844B-593E99C4D3AC}" type="presOf" srcId="{F7E72699-4DD4-48CD-99AB-F8829BBC358E}" destId="{06317AD9-9479-4779-82CE-EB81696447C6}" srcOrd="0" destOrd="0" presId="urn:microsoft.com/office/officeart/2005/8/layout/default"/>
    <dgm:cxn modelId="{A32386DF-F5D3-4BC9-882E-A8E0823ADE75}" srcId="{470DA83F-8E6D-4830-95D7-DA06446651C1}" destId="{EF0718E5-6663-42D9-B36F-12C383A36503}" srcOrd="1" destOrd="0" parTransId="{22185200-1116-4C10-BF84-05344196C0BD}" sibTransId="{1B81B53A-3A33-46B6-89EC-49CD606A41B4}"/>
    <dgm:cxn modelId="{076016CD-0622-4073-8BDE-965CC9B7465B}" type="presParOf" srcId="{A6BE2F88-09A5-42DF-9432-6F07E567E4A6}" destId="{06317AD9-9479-4779-82CE-EB81696447C6}" srcOrd="0" destOrd="0" presId="urn:microsoft.com/office/officeart/2005/8/layout/default"/>
    <dgm:cxn modelId="{123F74CF-E181-440F-A66B-67196253FECE}" type="presParOf" srcId="{A6BE2F88-09A5-42DF-9432-6F07E567E4A6}" destId="{E942B994-E731-4A9E-8F6B-4BCCE1B1157A}" srcOrd="1" destOrd="0" presId="urn:microsoft.com/office/officeart/2005/8/layout/default"/>
    <dgm:cxn modelId="{49849EF8-F355-4737-9891-DCB5A6A881A5}" type="presParOf" srcId="{A6BE2F88-09A5-42DF-9432-6F07E567E4A6}" destId="{B73E0BA5-A335-4C41-BF4F-02289F5D923B}" srcOrd="2" destOrd="0" presId="urn:microsoft.com/office/officeart/2005/8/layout/default"/>
    <dgm:cxn modelId="{CBF9580A-F26E-46DA-88F3-2183A7DFF7F1}" type="presParOf" srcId="{A6BE2F88-09A5-42DF-9432-6F07E567E4A6}" destId="{D91CD92E-8423-416D-B569-9F10D04BFA7A}" srcOrd="3" destOrd="0" presId="urn:microsoft.com/office/officeart/2005/8/layout/default"/>
    <dgm:cxn modelId="{2B5E7D5C-F9D9-4EA8-A1FA-9CB4A1A5AB64}" type="presParOf" srcId="{A6BE2F88-09A5-42DF-9432-6F07E567E4A6}" destId="{7C574073-E5F4-48CE-B7AD-A652E96C9568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FC455CE-E7C3-4475-81B1-CE307A112C7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CCBBEC8-57BE-43EF-8B21-313B1DB1C83D}">
      <dgm:prSet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Structured yet flexible</a:t>
          </a:r>
        </a:p>
      </dgm:t>
    </dgm:pt>
    <dgm:pt modelId="{2B579AFE-4334-45FD-AC0A-86676E434C03}" type="parTrans" cxnId="{80999041-490D-46C0-AD09-BDA3B9B424AD}">
      <dgm:prSet/>
      <dgm:spPr/>
      <dgm:t>
        <a:bodyPr/>
        <a:lstStyle/>
        <a:p>
          <a:endParaRPr lang="en-US"/>
        </a:p>
      </dgm:t>
    </dgm:pt>
    <dgm:pt modelId="{1F08A552-8041-4D8B-9138-12695FD5A71F}" type="sibTrans" cxnId="{80999041-490D-46C0-AD09-BDA3B9B424AD}">
      <dgm:prSet/>
      <dgm:spPr/>
      <dgm:t>
        <a:bodyPr/>
        <a:lstStyle/>
        <a:p>
          <a:endParaRPr lang="en-US"/>
        </a:p>
      </dgm:t>
    </dgm:pt>
    <dgm:pt modelId="{629896D1-6F2B-41A6-93BA-A9E8A0285ED2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Supportive environment</a:t>
          </a:r>
        </a:p>
      </dgm:t>
    </dgm:pt>
    <dgm:pt modelId="{1F03EDBF-8996-4F6A-8164-7784CFFEEB98}" type="parTrans" cxnId="{68B9EC8B-2BD7-495E-B78E-4E2008C699EB}">
      <dgm:prSet/>
      <dgm:spPr/>
      <dgm:t>
        <a:bodyPr/>
        <a:lstStyle/>
        <a:p>
          <a:endParaRPr lang="en-US"/>
        </a:p>
      </dgm:t>
    </dgm:pt>
    <dgm:pt modelId="{56F8B08F-4C19-4A1E-B9DD-793720844679}" type="sibTrans" cxnId="{68B9EC8B-2BD7-495E-B78E-4E2008C699EB}">
      <dgm:prSet/>
      <dgm:spPr/>
      <dgm:t>
        <a:bodyPr/>
        <a:lstStyle/>
        <a:p>
          <a:endParaRPr lang="en-US"/>
        </a:p>
      </dgm:t>
    </dgm:pt>
    <dgm:pt modelId="{49AEC974-045C-4016-98B6-23C51CB6EF39}">
      <dgm:prSet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Links to Vygotsky (1978) &amp; Bruner (1961)</a:t>
          </a:r>
        </a:p>
      </dgm:t>
    </dgm:pt>
    <dgm:pt modelId="{E441391C-0AD7-4C32-9DD6-DAC81CE1AC93}" type="parTrans" cxnId="{4CA53BEB-5F44-416E-9867-1C7F72EE4120}">
      <dgm:prSet/>
      <dgm:spPr/>
      <dgm:t>
        <a:bodyPr/>
        <a:lstStyle/>
        <a:p>
          <a:endParaRPr lang="en-US"/>
        </a:p>
      </dgm:t>
    </dgm:pt>
    <dgm:pt modelId="{0F444D8C-49EA-4627-A7DD-7EBEF1102295}" type="sibTrans" cxnId="{4CA53BEB-5F44-416E-9867-1C7F72EE4120}">
      <dgm:prSet/>
      <dgm:spPr/>
      <dgm:t>
        <a:bodyPr/>
        <a:lstStyle/>
        <a:p>
          <a:endParaRPr lang="en-US"/>
        </a:p>
      </dgm:t>
    </dgm:pt>
    <dgm:pt modelId="{851C583D-C40E-4D60-BB3F-D41476F81B70}" type="pres">
      <dgm:prSet presAssocID="{EFC455CE-E7C3-4475-81B1-CE307A112C7E}" presName="linear" presStyleCnt="0">
        <dgm:presLayoutVars>
          <dgm:animLvl val="lvl"/>
          <dgm:resizeHandles val="exact"/>
        </dgm:presLayoutVars>
      </dgm:prSet>
      <dgm:spPr/>
    </dgm:pt>
    <dgm:pt modelId="{527612CD-2CAB-4A85-99CA-E7073F2491C4}" type="pres">
      <dgm:prSet presAssocID="{6CCBBEC8-57BE-43EF-8B21-313B1DB1C83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FF2B153-1881-48C9-A492-44FCD20C0B7A}" type="pres">
      <dgm:prSet presAssocID="{1F08A552-8041-4D8B-9138-12695FD5A71F}" presName="spacer" presStyleCnt="0"/>
      <dgm:spPr/>
    </dgm:pt>
    <dgm:pt modelId="{DEAF357C-A39F-4E47-B556-2DDF55B387D7}" type="pres">
      <dgm:prSet presAssocID="{629896D1-6F2B-41A6-93BA-A9E8A0285ED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B2D4EFA-4173-4397-8624-3E4BABA487BA}" type="pres">
      <dgm:prSet presAssocID="{56F8B08F-4C19-4A1E-B9DD-793720844679}" presName="spacer" presStyleCnt="0"/>
      <dgm:spPr/>
    </dgm:pt>
    <dgm:pt modelId="{90E14F62-22BF-4342-A8FF-86385DCED08D}" type="pres">
      <dgm:prSet presAssocID="{49AEC974-045C-4016-98B6-23C51CB6EF3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0B3372E-565A-4EDD-BE93-311380C46321}" type="presOf" srcId="{EFC455CE-E7C3-4475-81B1-CE307A112C7E}" destId="{851C583D-C40E-4D60-BB3F-D41476F81B70}" srcOrd="0" destOrd="0" presId="urn:microsoft.com/office/officeart/2005/8/layout/vList2"/>
    <dgm:cxn modelId="{80999041-490D-46C0-AD09-BDA3B9B424AD}" srcId="{EFC455CE-E7C3-4475-81B1-CE307A112C7E}" destId="{6CCBBEC8-57BE-43EF-8B21-313B1DB1C83D}" srcOrd="0" destOrd="0" parTransId="{2B579AFE-4334-45FD-AC0A-86676E434C03}" sibTransId="{1F08A552-8041-4D8B-9138-12695FD5A71F}"/>
    <dgm:cxn modelId="{7264D36A-B220-4E68-9632-17AB699BCCF0}" type="presOf" srcId="{629896D1-6F2B-41A6-93BA-A9E8A0285ED2}" destId="{DEAF357C-A39F-4E47-B556-2DDF55B387D7}" srcOrd="0" destOrd="0" presId="urn:microsoft.com/office/officeart/2005/8/layout/vList2"/>
    <dgm:cxn modelId="{68B9EC8B-2BD7-495E-B78E-4E2008C699EB}" srcId="{EFC455CE-E7C3-4475-81B1-CE307A112C7E}" destId="{629896D1-6F2B-41A6-93BA-A9E8A0285ED2}" srcOrd="1" destOrd="0" parTransId="{1F03EDBF-8996-4F6A-8164-7784CFFEEB98}" sibTransId="{56F8B08F-4C19-4A1E-B9DD-793720844679}"/>
    <dgm:cxn modelId="{4CA53BEB-5F44-416E-9867-1C7F72EE4120}" srcId="{EFC455CE-E7C3-4475-81B1-CE307A112C7E}" destId="{49AEC974-045C-4016-98B6-23C51CB6EF39}" srcOrd="2" destOrd="0" parTransId="{E441391C-0AD7-4C32-9DD6-DAC81CE1AC93}" sibTransId="{0F444D8C-49EA-4627-A7DD-7EBEF1102295}"/>
    <dgm:cxn modelId="{6944A7ED-FDF5-444F-B6EB-5790342F2833}" type="presOf" srcId="{6CCBBEC8-57BE-43EF-8B21-313B1DB1C83D}" destId="{527612CD-2CAB-4A85-99CA-E7073F2491C4}" srcOrd="0" destOrd="0" presId="urn:microsoft.com/office/officeart/2005/8/layout/vList2"/>
    <dgm:cxn modelId="{ADF1CDF3-2050-4B44-B5E0-01B25FC770F2}" type="presOf" srcId="{49AEC974-045C-4016-98B6-23C51CB6EF39}" destId="{90E14F62-22BF-4342-A8FF-86385DCED08D}" srcOrd="0" destOrd="0" presId="urn:microsoft.com/office/officeart/2005/8/layout/vList2"/>
    <dgm:cxn modelId="{5E55D15F-DD70-40A5-A1DA-71279A34A892}" type="presParOf" srcId="{851C583D-C40E-4D60-BB3F-D41476F81B70}" destId="{527612CD-2CAB-4A85-99CA-E7073F2491C4}" srcOrd="0" destOrd="0" presId="urn:microsoft.com/office/officeart/2005/8/layout/vList2"/>
    <dgm:cxn modelId="{7462FBF1-6F0B-489F-A78E-25EB6EA5C82F}" type="presParOf" srcId="{851C583D-C40E-4D60-BB3F-D41476F81B70}" destId="{BFF2B153-1881-48C9-A492-44FCD20C0B7A}" srcOrd="1" destOrd="0" presId="urn:microsoft.com/office/officeart/2005/8/layout/vList2"/>
    <dgm:cxn modelId="{5B7B413D-DD14-4F73-9842-C785971A6253}" type="presParOf" srcId="{851C583D-C40E-4D60-BB3F-D41476F81B70}" destId="{DEAF357C-A39F-4E47-B556-2DDF55B387D7}" srcOrd="2" destOrd="0" presId="urn:microsoft.com/office/officeart/2005/8/layout/vList2"/>
    <dgm:cxn modelId="{43C70A26-D0C0-45C9-A8AE-3CD2A292BC63}" type="presParOf" srcId="{851C583D-C40E-4D60-BB3F-D41476F81B70}" destId="{0B2D4EFA-4173-4397-8624-3E4BABA487BA}" srcOrd="3" destOrd="0" presId="urn:microsoft.com/office/officeart/2005/8/layout/vList2"/>
    <dgm:cxn modelId="{96A72B54-144A-4FD5-9E71-CB5C6B81ED52}" type="presParOf" srcId="{851C583D-C40E-4D60-BB3F-D41476F81B70}" destId="{90E14F62-22BF-4342-A8FF-86385DCED08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51C39D1-7802-48F0-A8CC-E8878E630F90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D09BCBD-3A72-49BC-8DCC-86F58EE60229}">
      <dgm:prSet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Metaphor &amp; visualization</a:t>
          </a:r>
        </a:p>
      </dgm:t>
    </dgm:pt>
    <dgm:pt modelId="{E4D8F988-01BE-4E0F-8C04-3EDE0F9336F7}" type="parTrans" cxnId="{CB46667C-822F-4A51-9B6C-84EEBD2A0AC8}">
      <dgm:prSet/>
      <dgm:spPr/>
      <dgm:t>
        <a:bodyPr/>
        <a:lstStyle/>
        <a:p>
          <a:endParaRPr lang="en-US"/>
        </a:p>
      </dgm:t>
    </dgm:pt>
    <dgm:pt modelId="{BE4FF679-AFA8-4A38-A5D1-C20DD0148465}" type="sibTrans" cxnId="{CB46667C-822F-4A51-9B6C-84EEBD2A0AC8}">
      <dgm:prSet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00800F8F-7380-4E96-8D3F-D6C56419D676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Easier than anatomy</a:t>
          </a:r>
        </a:p>
      </dgm:t>
    </dgm:pt>
    <dgm:pt modelId="{92C08AEC-5120-4078-A151-B92DD976EA83}" type="parTrans" cxnId="{907A8D8E-D311-4C6E-A9E8-F54E936D482D}">
      <dgm:prSet/>
      <dgm:spPr/>
      <dgm:t>
        <a:bodyPr/>
        <a:lstStyle/>
        <a:p>
          <a:endParaRPr lang="en-US"/>
        </a:p>
      </dgm:t>
    </dgm:pt>
    <dgm:pt modelId="{22EB99E8-66AD-4191-AB80-B62F4E4F277F}" type="sibTrans" cxnId="{907A8D8E-D311-4C6E-A9E8-F54E936D482D}">
      <dgm:prSet/>
      <dgm:spPr>
        <a:solidFill>
          <a:schemeClr val="accent3">
            <a:lumMod val="60000"/>
            <a:lumOff val="40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84B25F1E-7961-40B9-8C93-6D4F7459D60B}">
      <dgm:prSet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Reduces cognitive load</a:t>
          </a:r>
          <a:r>
            <a:rPr lang="en-GB" dirty="0">
              <a:latin typeface="Amasis MT Pro Medium" panose="02040604050005020304" pitchFamily="18" charset="0"/>
            </a:rPr>
            <a:t> (</a:t>
          </a:r>
          <a:r>
            <a:rPr lang="en-GB" dirty="0" err="1">
              <a:latin typeface="Amasis MT Pro Medium" panose="02040604050005020304" pitchFamily="18" charset="0"/>
            </a:rPr>
            <a:t>Sweller</a:t>
          </a:r>
          <a:r>
            <a:rPr lang="en-GB" dirty="0">
              <a:latin typeface="Amasis MT Pro Medium" panose="02040604050005020304" pitchFamily="18" charset="0"/>
            </a:rPr>
            <a:t>, 1988)</a:t>
          </a:r>
          <a:endParaRPr lang="en-US" dirty="0">
            <a:latin typeface="Amasis MT Pro Medium" panose="02040604050005020304" pitchFamily="18" charset="0"/>
          </a:endParaRPr>
        </a:p>
      </dgm:t>
    </dgm:pt>
    <dgm:pt modelId="{E0CF1E2A-F871-4DB1-86DA-E6A7C2725FAE}" type="parTrans" cxnId="{80691454-C8A9-4787-90C4-EFE7B9228346}">
      <dgm:prSet/>
      <dgm:spPr/>
      <dgm:t>
        <a:bodyPr/>
        <a:lstStyle/>
        <a:p>
          <a:endParaRPr lang="en-US"/>
        </a:p>
      </dgm:t>
    </dgm:pt>
    <dgm:pt modelId="{EDE8A1BA-1C75-4E54-841F-3D95C071982F}" type="sibTrans" cxnId="{80691454-C8A9-4787-90C4-EFE7B9228346}">
      <dgm:prSet/>
      <dgm:spPr/>
      <dgm:t>
        <a:bodyPr/>
        <a:lstStyle/>
        <a:p>
          <a:endParaRPr lang="en-US"/>
        </a:p>
      </dgm:t>
    </dgm:pt>
    <dgm:pt modelId="{9A4FE13D-8E4B-43FF-984D-2C0D01FF662E}" type="pres">
      <dgm:prSet presAssocID="{651C39D1-7802-48F0-A8CC-E8878E630F90}" presName="outerComposite" presStyleCnt="0">
        <dgm:presLayoutVars>
          <dgm:chMax val="5"/>
          <dgm:dir/>
          <dgm:resizeHandles val="exact"/>
        </dgm:presLayoutVars>
      </dgm:prSet>
      <dgm:spPr/>
    </dgm:pt>
    <dgm:pt modelId="{F57D7B5D-3124-410B-BC23-713864A2D25A}" type="pres">
      <dgm:prSet presAssocID="{651C39D1-7802-48F0-A8CC-E8878E630F90}" presName="dummyMaxCanvas" presStyleCnt="0">
        <dgm:presLayoutVars/>
      </dgm:prSet>
      <dgm:spPr/>
    </dgm:pt>
    <dgm:pt modelId="{F51D5B24-2EB3-46C6-8FAA-1C981C8CDDB1}" type="pres">
      <dgm:prSet presAssocID="{651C39D1-7802-48F0-A8CC-E8878E630F90}" presName="ThreeNodes_1" presStyleLbl="node1" presStyleIdx="0" presStyleCnt="3">
        <dgm:presLayoutVars>
          <dgm:bulletEnabled val="1"/>
        </dgm:presLayoutVars>
      </dgm:prSet>
      <dgm:spPr/>
    </dgm:pt>
    <dgm:pt modelId="{5E197071-CF67-4EB8-A075-6EFA447D76C6}" type="pres">
      <dgm:prSet presAssocID="{651C39D1-7802-48F0-A8CC-E8878E630F90}" presName="ThreeNodes_2" presStyleLbl="node1" presStyleIdx="1" presStyleCnt="3">
        <dgm:presLayoutVars>
          <dgm:bulletEnabled val="1"/>
        </dgm:presLayoutVars>
      </dgm:prSet>
      <dgm:spPr/>
    </dgm:pt>
    <dgm:pt modelId="{309B4C19-4AEF-4AE6-BBB0-8D2862FB5BFA}" type="pres">
      <dgm:prSet presAssocID="{651C39D1-7802-48F0-A8CC-E8878E630F90}" presName="ThreeNodes_3" presStyleLbl="node1" presStyleIdx="2" presStyleCnt="3">
        <dgm:presLayoutVars>
          <dgm:bulletEnabled val="1"/>
        </dgm:presLayoutVars>
      </dgm:prSet>
      <dgm:spPr/>
    </dgm:pt>
    <dgm:pt modelId="{66E399EB-4B0A-406B-B01E-E5529BA06C41}" type="pres">
      <dgm:prSet presAssocID="{651C39D1-7802-48F0-A8CC-E8878E630F90}" presName="ThreeConn_1-2" presStyleLbl="fgAccFollowNode1" presStyleIdx="0" presStyleCnt="2">
        <dgm:presLayoutVars>
          <dgm:bulletEnabled val="1"/>
        </dgm:presLayoutVars>
      </dgm:prSet>
      <dgm:spPr/>
    </dgm:pt>
    <dgm:pt modelId="{48623C80-0F5E-4D20-B48B-F16B4876BC07}" type="pres">
      <dgm:prSet presAssocID="{651C39D1-7802-48F0-A8CC-E8878E630F90}" presName="ThreeConn_2-3" presStyleLbl="fgAccFollowNode1" presStyleIdx="1" presStyleCnt="2">
        <dgm:presLayoutVars>
          <dgm:bulletEnabled val="1"/>
        </dgm:presLayoutVars>
      </dgm:prSet>
      <dgm:spPr/>
    </dgm:pt>
    <dgm:pt modelId="{4687C2C3-A221-45E1-8C91-327B3881FF12}" type="pres">
      <dgm:prSet presAssocID="{651C39D1-7802-48F0-A8CC-E8878E630F90}" presName="ThreeNodes_1_text" presStyleLbl="node1" presStyleIdx="2" presStyleCnt="3">
        <dgm:presLayoutVars>
          <dgm:bulletEnabled val="1"/>
        </dgm:presLayoutVars>
      </dgm:prSet>
      <dgm:spPr/>
    </dgm:pt>
    <dgm:pt modelId="{D000C49C-6B65-419C-B3BC-BA36C649E1B4}" type="pres">
      <dgm:prSet presAssocID="{651C39D1-7802-48F0-A8CC-E8878E630F90}" presName="ThreeNodes_2_text" presStyleLbl="node1" presStyleIdx="2" presStyleCnt="3">
        <dgm:presLayoutVars>
          <dgm:bulletEnabled val="1"/>
        </dgm:presLayoutVars>
      </dgm:prSet>
      <dgm:spPr/>
    </dgm:pt>
    <dgm:pt modelId="{D8FD8F8F-09E4-4895-816C-69C1C06D92C8}" type="pres">
      <dgm:prSet presAssocID="{651C39D1-7802-48F0-A8CC-E8878E630F90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4EF19C04-DCC4-4EB1-A66B-385389834378}" type="presOf" srcId="{651C39D1-7802-48F0-A8CC-E8878E630F90}" destId="{9A4FE13D-8E4B-43FF-984D-2C0D01FF662E}" srcOrd="0" destOrd="0" presId="urn:microsoft.com/office/officeart/2005/8/layout/vProcess5"/>
    <dgm:cxn modelId="{48A7D60B-F955-4316-BBF0-47163E9AA4A1}" type="presOf" srcId="{84B25F1E-7961-40B9-8C93-6D4F7459D60B}" destId="{D8FD8F8F-09E4-4895-816C-69C1C06D92C8}" srcOrd="1" destOrd="0" presId="urn:microsoft.com/office/officeart/2005/8/layout/vProcess5"/>
    <dgm:cxn modelId="{39CF782A-B092-4CD5-8F69-04AC7E0ED3FC}" type="presOf" srcId="{84B25F1E-7961-40B9-8C93-6D4F7459D60B}" destId="{309B4C19-4AEF-4AE6-BBB0-8D2862FB5BFA}" srcOrd="0" destOrd="0" presId="urn:microsoft.com/office/officeart/2005/8/layout/vProcess5"/>
    <dgm:cxn modelId="{8F55D85F-CA05-4FAE-87E1-5FB75FC895D1}" type="presOf" srcId="{00800F8F-7380-4E96-8D3F-D6C56419D676}" destId="{5E197071-CF67-4EB8-A075-6EFA447D76C6}" srcOrd="0" destOrd="0" presId="urn:microsoft.com/office/officeart/2005/8/layout/vProcess5"/>
    <dgm:cxn modelId="{744C776C-F21D-49ED-95EE-4EA137863437}" type="presOf" srcId="{7D09BCBD-3A72-49BC-8DCC-86F58EE60229}" destId="{F51D5B24-2EB3-46C6-8FAA-1C981C8CDDB1}" srcOrd="0" destOrd="0" presId="urn:microsoft.com/office/officeart/2005/8/layout/vProcess5"/>
    <dgm:cxn modelId="{132A9970-AE1E-42C0-8A45-815C92F2401F}" type="presOf" srcId="{7D09BCBD-3A72-49BC-8DCC-86F58EE60229}" destId="{4687C2C3-A221-45E1-8C91-327B3881FF12}" srcOrd="1" destOrd="0" presId="urn:microsoft.com/office/officeart/2005/8/layout/vProcess5"/>
    <dgm:cxn modelId="{80691454-C8A9-4787-90C4-EFE7B9228346}" srcId="{651C39D1-7802-48F0-A8CC-E8878E630F90}" destId="{84B25F1E-7961-40B9-8C93-6D4F7459D60B}" srcOrd="2" destOrd="0" parTransId="{E0CF1E2A-F871-4DB1-86DA-E6A7C2725FAE}" sibTransId="{EDE8A1BA-1C75-4E54-841F-3D95C071982F}"/>
    <dgm:cxn modelId="{CB46667C-822F-4A51-9B6C-84EEBD2A0AC8}" srcId="{651C39D1-7802-48F0-A8CC-E8878E630F90}" destId="{7D09BCBD-3A72-49BC-8DCC-86F58EE60229}" srcOrd="0" destOrd="0" parTransId="{E4D8F988-01BE-4E0F-8C04-3EDE0F9336F7}" sibTransId="{BE4FF679-AFA8-4A38-A5D1-C20DD0148465}"/>
    <dgm:cxn modelId="{9C904D86-3454-48D5-A1D8-A4B4C2BFBCB3}" type="presOf" srcId="{22EB99E8-66AD-4191-AB80-B62F4E4F277F}" destId="{48623C80-0F5E-4D20-B48B-F16B4876BC07}" srcOrd="0" destOrd="0" presId="urn:microsoft.com/office/officeart/2005/8/layout/vProcess5"/>
    <dgm:cxn modelId="{C711AA8A-986D-4D26-A325-6B2059EAAFC1}" type="presOf" srcId="{BE4FF679-AFA8-4A38-A5D1-C20DD0148465}" destId="{66E399EB-4B0A-406B-B01E-E5529BA06C41}" srcOrd="0" destOrd="0" presId="urn:microsoft.com/office/officeart/2005/8/layout/vProcess5"/>
    <dgm:cxn modelId="{907A8D8E-D311-4C6E-A9E8-F54E936D482D}" srcId="{651C39D1-7802-48F0-A8CC-E8878E630F90}" destId="{00800F8F-7380-4E96-8D3F-D6C56419D676}" srcOrd="1" destOrd="0" parTransId="{92C08AEC-5120-4078-A151-B92DD976EA83}" sibTransId="{22EB99E8-66AD-4191-AB80-B62F4E4F277F}"/>
    <dgm:cxn modelId="{27AD6099-FE49-4C29-B631-CC82047683E1}" type="presOf" srcId="{00800F8F-7380-4E96-8D3F-D6C56419D676}" destId="{D000C49C-6B65-419C-B3BC-BA36C649E1B4}" srcOrd="1" destOrd="0" presId="urn:microsoft.com/office/officeart/2005/8/layout/vProcess5"/>
    <dgm:cxn modelId="{9ECB06CC-BDC4-42BA-8239-9F77BB9008EB}" type="presParOf" srcId="{9A4FE13D-8E4B-43FF-984D-2C0D01FF662E}" destId="{F57D7B5D-3124-410B-BC23-713864A2D25A}" srcOrd="0" destOrd="0" presId="urn:microsoft.com/office/officeart/2005/8/layout/vProcess5"/>
    <dgm:cxn modelId="{27132A5D-7EE4-4EAD-8958-F6242CF6E773}" type="presParOf" srcId="{9A4FE13D-8E4B-43FF-984D-2C0D01FF662E}" destId="{F51D5B24-2EB3-46C6-8FAA-1C981C8CDDB1}" srcOrd="1" destOrd="0" presId="urn:microsoft.com/office/officeart/2005/8/layout/vProcess5"/>
    <dgm:cxn modelId="{452F965C-FEBE-4167-9396-116231629664}" type="presParOf" srcId="{9A4FE13D-8E4B-43FF-984D-2C0D01FF662E}" destId="{5E197071-CF67-4EB8-A075-6EFA447D76C6}" srcOrd="2" destOrd="0" presId="urn:microsoft.com/office/officeart/2005/8/layout/vProcess5"/>
    <dgm:cxn modelId="{CD368728-4A86-44CE-9C4E-584D8E8CFC6C}" type="presParOf" srcId="{9A4FE13D-8E4B-43FF-984D-2C0D01FF662E}" destId="{309B4C19-4AEF-4AE6-BBB0-8D2862FB5BFA}" srcOrd="3" destOrd="0" presId="urn:microsoft.com/office/officeart/2005/8/layout/vProcess5"/>
    <dgm:cxn modelId="{DA3DBA39-D53A-479D-B653-78CD96A3CF5F}" type="presParOf" srcId="{9A4FE13D-8E4B-43FF-984D-2C0D01FF662E}" destId="{66E399EB-4B0A-406B-B01E-E5529BA06C41}" srcOrd="4" destOrd="0" presId="urn:microsoft.com/office/officeart/2005/8/layout/vProcess5"/>
    <dgm:cxn modelId="{742696C8-4B65-4E90-9244-6E82466462B0}" type="presParOf" srcId="{9A4FE13D-8E4B-43FF-984D-2C0D01FF662E}" destId="{48623C80-0F5E-4D20-B48B-F16B4876BC07}" srcOrd="5" destOrd="0" presId="urn:microsoft.com/office/officeart/2005/8/layout/vProcess5"/>
    <dgm:cxn modelId="{D60079CB-D8E5-4BC2-B50A-37F2809F7759}" type="presParOf" srcId="{9A4FE13D-8E4B-43FF-984D-2C0D01FF662E}" destId="{4687C2C3-A221-45E1-8C91-327B3881FF12}" srcOrd="6" destOrd="0" presId="urn:microsoft.com/office/officeart/2005/8/layout/vProcess5"/>
    <dgm:cxn modelId="{2277E7C4-9C01-4433-9A82-97325338789F}" type="presParOf" srcId="{9A4FE13D-8E4B-43FF-984D-2C0D01FF662E}" destId="{D000C49C-6B65-419C-B3BC-BA36C649E1B4}" srcOrd="7" destOrd="0" presId="urn:microsoft.com/office/officeart/2005/8/layout/vProcess5"/>
    <dgm:cxn modelId="{B6D9E1FF-EEC0-4BDD-BB33-A7698FDA70AE}" type="presParOf" srcId="{9A4FE13D-8E4B-43FF-984D-2C0D01FF662E}" destId="{D8FD8F8F-09E4-4895-816C-69C1C06D92C8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4683B31-1A23-4FD9-9AB2-C473B45E97E6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2AF5BE1-0025-4718-ADD2-588EE65D9646}">
      <dgm:prSet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Unanimously very useful</a:t>
          </a:r>
        </a:p>
      </dgm:t>
    </dgm:pt>
    <dgm:pt modelId="{177E3976-DF7F-448D-880E-80B406EB36AA}" type="parTrans" cxnId="{3AF747FF-7B3F-4F2B-8F29-F4A0C481972E}">
      <dgm:prSet/>
      <dgm:spPr/>
      <dgm:t>
        <a:bodyPr/>
        <a:lstStyle/>
        <a:p>
          <a:endParaRPr lang="en-US"/>
        </a:p>
      </dgm:t>
    </dgm:pt>
    <dgm:pt modelId="{8FE09C08-CB64-4302-A506-AE2C08BBB143}" type="sibTrans" cxnId="{3AF747FF-7B3F-4F2B-8F29-F4A0C481972E}">
      <dgm:prSet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3EFCBB81-DDF5-445A-B7C8-B77D7DDB1245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Immediate technical improvement</a:t>
          </a:r>
        </a:p>
      </dgm:t>
    </dgm:pt>
    <dgm:pt modelId="{0E004B23-2483-42A2-A470-E234077A641C}" type="parTrans" cxnId="{E621DC06-4BF8-4781-81C1-D9E80499AE08}">
      <dgm:prSet/>
      <dgm:spPr/>
      <dgm:t>
        <a:bodyPr/>
        <a:lstStyle/>
        <a:p>
          <a:endParaRPr lang="en-US"/>
        </a:p>
      </dgm:t>
    </dgm:pt>
    <dgm:pt modelId="{A4F5ABA1-F465-49D0-AE98-D90CEE0BC96E}" type="sibTrans" cxnId="{E621DC06-4BF8-4781-81C1-D9E80499AE08}">
      <dgm:prSet/>
      <dgm:spPr>
        <a:solidFill>
          <a:schemeClr val="accent3">
            <a:lumMod val="60000"/>
            <a:lumOff val="40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1CCE5CAB-3278-40A0-B87E-5F3FA7693444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Experiential learning       (Kolb, 1984)</a:t>
          </a:r>
        </a:p>
      </dgm:t>
    </dgm:pt>
    <dgm:pt modelId="{A64B2C28-FC4E-4A8B-846B-9E2E7F028E38}" type="parTrans" cxnId="{28C60405-EFA9-4092-93A3-E5A5667C41CF}">
      <dgm:prSet/>
      <dgm:spPr/>
      <dgm:t>
        <a:bodyPr/>
        <a:lstStyle/>
        <a:p>
          <a:endParaRPr lang="en-US"/>
        </a:p>
      </dgm:t>
    </dgm:pt>
    <dgm:pt modelId="{AC01D944-FCDB-4CA1-A0CC-6B641DEAA6E7}" type="sibTrans" cxnId="{28C60405-EFA9-4092-93A3-E5A5667C41CF}">
      <dgm:prSet/>
      <dgm:spPr/>
      <dgm:t>
        <a:bodyPr/>
        <a:lstStyle/>
        <a:p>
          <a:endParaRPr lang="en-US"/>
        </a:p>
      </dgm:t>
    </dgm:pt>
    <dgm:pt modelId="{22DD54D7-B520-4899-94C3-0B49DA71C343}" type="pres">
      <dgm:prSet presAssocID="{E4683B31-1A23-4FD9-9AB2-C473B45E97E6}" presName="outerComposite" presStyleCnt="0">
        <dgm:presLayoutVars>
          <dgm:chMax val="5"/>
          <dgm:dir/>
          <dgm:resizeHandles val="exact"/>
        </dgm:presLayoutVars>
      </dgm:prSet>
      <dgm:spPr/>
    </dgm:pt>
    <dgm:pt modelId="{B61CCD22-03FD-466F-AA6B-C28E1DB81CBD}" type="pres">
      <dgm:prSet presAssocID="{E4683B31-1A23-4FD9-9AB2-C473B45E97E6}" presName="dummyMaxCanvas" presStyleCnt="0">
        <dgm:presLayoutVars/>
      </dgm:prSet>
      <dgm:spPr/>
    </dgm:pt>
    <dgm:pt modelId="{391E75E4-578E-4AE1-B4B9-9731A5CB1242}" type="pres">
      <dgm:prSet presAssocID="{E4683B31-1A23-4FD9-9AB2-C473B45E97E6}" presName="ThreeNodes_1" presStyleLbl="node1" presStyleIdx="0" presStyleCnt="3">
        <dgm:presLayoutVars>
          <dgm:bulletEnabled val="1"/>
        </dgm:presLayoutVars>
      </dgm:prSet>
      <dgm:spPr/>
    </dgm:pt>
    <dgm:pt modelId="{01D2A1B7-A538-43F5-A63B-7A7A78328F1B}" type="pres">
      <dgm:prSet presAssocID="{E4683B31-1A23-4FD9-9AB2-C473B45E97E6}" presName="ThreeNodes_2" presStyleLbl="node1" presStyleIdx="1" presStyleCnt="3">
        <dgm:presLayoutVars>
          <dgm:bulletEnabled val="1"/>
        </dgm:presLayoutVars>
      </dgm:prSet>
      <dgm:spPr/>
    </dgm:pt>
    <dgm:pt modelId="{F110790A-D11F-4B32-B2FA-746DE26C57D6}" type="pres">
      <dgm:prSet presAssocID="{E4683B31-1A23-4FD9-9AB2-C473B45E97E6}" presName="ThreeNodes_3" presStyleLbl="node1" presStyleIdx="2" presStyleCnt="3">
        <dgm:presLayoutVars>
          <dgm:bulletEnabled val="1"/>
        </dgm:presLayoutVars>
      </dgm:prSet>
      <dgm:spPr/>
    </dgm:pt>
    <dgm:pt modelId="{6C7C7AB8-100A-4974-A781-8AD7CF554827}" type="pres">
      <dgm:prSet presAssocID="{E4683B31-1A23-4FD9-9AB2-C473B45E97E6}" presName="ThreeConn_1-2" presStyleLbl="fgAccFollowNode1" presStyleIdx="0" presStyleCnt="2">
        <dgm:presLayoutVars>
          <dgm:bulletEnabled val="1"/>
        </dgm:presLayoutVars>
      </dgm:prSet>
      <dgm:spPr/>
    </dgm:pt>
    <dgm:pt modelId="{9ED9391B-1468-4084-A181-100B3BF023A4}" type="pres">
      <dgm:prSet presAssocID="{E4683B31-1A23-4FD9-9AB2-C473B45E97E6}" presName="ThreeConn_2-3" presStyleLbl="fgAccFollowNode1" presStyleIdx="1" presStyleCnt="2">
        <dgm:presLayoutVars>
          <dgm:bulletEnabled val="1"/>
        </dgm:presLayoutVars>
      </dgm:prSet>
      <dgm:spPr/>
    </dgm:pt>
    <dgm:pt modelId="{E700613D-2C6E-4487-8C62-16DFB3442368}" type="pres">
      <dgm:prSet presAssocID="{E4683B31-1A23-4FD9-9AB2-C473B45E97E6}" presName="ThreeNodes_1_text" presStyleLbl="node1" presStyleIdx="2" presStyleCnt="3">
        <dgm:presLayoutVars>
          <dgm:bulletEnabled val="1"/>
        </dgm:presLayoutVars>
      </dgm:prSet>
      <dgm:spPr/>
    </dgm:pt>
    <dgm:pt modelId="{429E2FC2-7757-438B-A6FB-F90AE3466A3D}" type="pres">
      <dgm:prSet presAssocID="{E4683B31-1A23-4FD9-9AB2-C473B45E97E6}" presName="ThreeNodes_2_text" presStyleLbl="node1" presStyleIdx="2" presStyleCnt="3">
        <dgm:presLayoutVars>
          <dgm:bulletEnabled val="1"/>
        </dgm:presLayoutVars>
      </dgm:prSet>
      <dgm:spPr/>
    </dgm:pt>
    <dgm:pt modelId="{1B4D6555-01A9-4369-89F9-CCE11391F1F0}" type="pres">
      <dgm:prSet presAssocID="{E4683B31-1A23-4FD9-9AB2-C473B45E97E6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8C60405-EFA9-4092-93A3-E5A5667C41CF}" srcId="{E4683B31-1A23-4FD9-9AB2-C473B45E97E6}" destId="{1CCE5CAB-3278-40A0-B87E-5F3FA7693444}" srcOrd="2" destOrd="0" parTransId="{A64B2C28-FC4E-4A8B-846B-9E2E7F028E38}" sibTransId="{AC01D944-FCDB-4CA1-A0CC-6B641DEAA6E7}"/>
    <dgm:cxn modelId="{E621DC06-4BF8-4781-81C1-D9E80499AE08}" srcId="{E4683B31-1A23-4FD9-9AB2-C473B45E97E6}" destId="{3EFCBB81-DDF5-445A-B7C8-B77D7DDB1245}" srcOrd="1" destOrd="0" parTransId="{0E004B23-2483-42A2-A470-E234077A641C}" sibTransId="{A4F5ABA1-F465-49D0-AE98-D90CEE0BC96E}"/>
    <dgm:cxn modelId="{3C41810A-48B2-4E74-9AE1-7D048E62DAAD}" type="presOf" srcId="{E4683B31-1A23-4FD9-9AB2-C473B45E97E6}" destId="{22DD54D7-B520-4899-94C3-0B49DA71C343}" srcOrd="0" destOrd="0" presId="urn:microsoft.com/office/officeart/2005/8/layout/vProcess5"/>
    <dgm:cxn modelId="{491E322F-B61F-4CE7-9912-36843317FBAC}" type="presOf" srcId="{1CCE5CAB-3278-40A0-B87E-5F3FA7693444}" destId="{F110790A-D11F-4B32-B2FA-746DE26C57D6}" srcOrd="0" destOrd="0" presId="urn:microsoft.com/office/officeart/2005/8/layout/vProcess5"/>
    <dgm:cxn modelId="{BAEBD664-5826-4778-8CD6-530FABE18954}" type="presOf" srcId="{3EFCBB81-DDF5-445A-B7C8-B77D7DDB1245}" destId="{01D2A1B7-A538-43F5-A63B-7A7A78328F1B}" srcOrd="0" destOrd="0" presId="urn:microsoft.com/office/officeart/2005/8/layout/vProcess5"/>
    <dgm:cxn modelId="{F6D4DC44-8494-475D-A2FF-8C3EFA799260}" type="presOf" srcId="{72AF5BE1-0025-4718-ADD2-588EE65D9646}" destId="{E700613D-2C6E-4487-8C62-16DFB3442368}" srcOrd="1" destOrd="0" presId="urn:microsoft.com/office/officeart/2005/8/layout/vProcess5"/>
    <dgm:cxn modelId="{C2F4AC53-F8C2-4E35-AF48-24E69DC9AD60}" type="presOf" srcId="{3EFCBB81-DDF5-445A-B7C8-B77D7DDB1245}" destId="{429E2FC2-7757-438B-A6FB-F90AE3466A3D}" srcOrd="1" destOrd="0" presId="urn:microsoft.com/office/officeart/2005/8/layout/vProcess5"/>
    <dgm:cxn modelId="{BEC3F073-6A74-4DB5-8712-CEA68AB3D729}" type="presOf" srcId="{8FE09C08-CB64-4302-A506-AE2C08BBB143}" destId="{6C7C7AB8-100A-4974-A781-8AD7CF554827}" srcOrd="0" destOrd="0" presId="urn:microsoft.com/office/officeart/2005/8/layout/vProcess5"/>
    <dgm:cxn modelId="{80F86E77-6A9A-4CCB-9AB7-6B081BBBC1AB}" type="presOf" srcId="{72AF5BE1-0025-4718-ADD2-588EE65D9646}" destId="{391E75E4-578E-4AE1-B4B9-9731A5CB1242}" srcOrd="0" destOrd="0" presId="urn:microsoft.com/office/officeart/2005/8/layout/vProcess5"/>
    <dgm:cxn modelId="{D68EEDBE-4AAC-44DD-A870-8EC0B0D0CB30}" type="presOf" srcId="{1CCE5CAB-3278-40A0-B87E-5F3FA7693444}" destId="{1B4D6555-01A9-4369-89F9-CCE11391F1F0}" srcOrd="1" destOrd="0" presId="urn:microsoft.com/office/officeart/2005/8/layout/vProcess5"/>
    <dgm:cxn modelId="{5FAAC1FB-E031-49A2-A498-EDF67A7A9B3C}" type="presOf" srcId="{A4F5ABA1-F465-49D0-AE98-D90CEE0BC96E}" destId="{9ED9391B-1468-4084-A181-100B3BF023A4}" srcOrd="0" destOrd="0" presId="urn:microsoft.com/office/officeart/2005/8/layout/vProcess5"/>
    <dgm:cxn modelId="{3AF747FF-7B3F-4F2B-8F29-F4A0C481972E}" srcId="{E4683B31-1A23-4FD9-9AB2-C473B45E97E6}" destId="{72AF5BE1-0025-4718-ADD2-588EE65D9646}" srcOrd="0" destOrd="0" parTransId="{177E3976-DF7F-448D-880E-80B406EB36AA}" sibTransId="{8FE09C08-CB64-4302-A506-AE2C08BBB143}"/>
    <dgm:cxn modelId="{2506968A-B778-4307-BA95-93A3D9255087}" type="presParOf" srcId="{22DD54D7-B520-4899-94C3-0B49DA71C343}" destId="{B61CCD22-03FD-466F-AA6B-C28E1DB81CBD}" srcOrd="0" destOrd="0" presId="urn:microsoft.com/office/officeart/2005/8/layout/vProcess5"/>
    <dgm:cxn modelId="{9C212219-77B9-46C4-9BC8-472F5D8A7D07}" type="presParOf" srcId="{22DD54D7-B520-4899-94C3-0B49DA71C343}" destId="{391E75E4-578E-4AE1-B4B9-9731A5CB1242}" srcOrd="1" destOrd="0" presId="urn:microsoft.com/office/officeart/2005/8/layout/vProcess5"/>
    <dgm:cxn modelId="{D540C01A-21B4-42A1-8C56-03F812903107}" type="presParOf" srcId="{22DD54D7-B520-4899-94C3-0B49DA71C343}" destId="{01D2A1B7-A538-43F5-A63B-7A7A78328F1B}" srcOrd="2" destOrd="0" presId="urn:microsoft.com/office/officeart/2005/8/layout/vProcess5"/>
    <dgm:cxn modelId="{611E58EF-75DF-4550-A62B-3604DC4A0C51}" type="presParOf" srcId="{22DD54D7-B520-4899-94C3-0B49DA71C343}" destId="{F110790A-D11F-4B32-B2FA-746DE26C57D6}" srcOrd="3" destOrd="0" presId="urn:microsoft.com/office/officeart/2005/8/layout/vProcess5"/>
    <dgm:cxn modelId="{EBB9D834-6968-452D-BAF1-6EB8BCE026D8}" type="presParOf" srcId="{22DD54D7-B520-4899-94C3-0B49DA71C343}" destId="{6C7C7AB8-100A-4974-A781-8AD7CF554827}" srcOrd="4" destOrd="0" presId="urn:microsoft.com/office/officeart/2005/8/layout/vProcess5"/>
    <dgm:cxn modelId="{203A0645-7CB3-4103-AC0E-55012128D893}" type="presParOf" srcId="{22DD54D7-B520-4899-94C3-0B49DA71C343}" destId="{9ED9391B-1468-4084-A181-100B3BF023A4}" srcOrd="5" destOrd="0" presId="urn:microsoft.com/office/officeart/2005/8/layout/vProcess5"/>
    <dgm:cxn modelId="{8D8E3219-79E3-4E9F-959E-4C1872C788C5}" type="presParOf" srcId="{22DD54D7-B520-4899-94C3-0B49DA71C343}" destId="{E700613D-2C6E-4487-8C62-16DFB3442368}" srcOrd="6" destOrd="0" presId="urn:microsoft.com/office/officeart/2005/8/layout/vProcess5"/>
    <dgm:cxn modelId="{16023A79-81FD-4A9B-BDE5-4EB707ABAFEE}" type="presParOf" srcId="{22DD54D7-B520-4899-94C3-0B49DA71C343}" destId="{429E2FC2-7757-438B-A6FB-F90AE3466A3D}" srcOrd="7" destOrd="0" presId="urn:microsoft.com/office/officeart/2005/8/layout/vProcess5"/>
    <dgm:cxn modelId="{4501D32A-5044-4A7E-892F-1141057663CC}" type="presParOf" srcId="{22DD54D7-B520-4899-94C3-0B49DA71C343}" destId="{1B4D6555-01A9-4369-89F9-CCE11391F1F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F273EE1-2793-4E6B-8AED-D143A99C391A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DEE177E-A2C4-487E-A935-8AFF7C1871A3}">
      <dgm:prSet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Most effective when </a:t>
          </a:r>
          <a:r>
            <a:rPr lang="en-US" dirty="0" err="1">
              <a:latin typeface="Amasis MT Pro Medium" panose="02040604050005020304" pitchFamily="18" charset="0"/>
            </a:rPr>
            <a:t>personalised</a:t>
          </a:r>
          <a:endParaRPr lang="en-US" dirty="0">
            <a:latin typeface="Amasis MT Pro Medium" panose="02040604050005020304" pitchFamily="18" charset="0"/>
          </a:endParaRPr>
        </a:p>
      </dgm:t>
    </dgm:pt>
    <dgm:pt modelId="{7D55536F-B874-4F08-B31A-D1E6DEE5FFE2}" type="parTrans" cxnId="{1A5359AA-DA41-4EB5-BF12-1BFE0346282B}">
      <dgm:prSet/>
      <dgm:spPr/>
      <dgm:t>
        <a:bodyPr/>
        <a:lstStyle/>
        <a:p>
          <a:endParaRPr lang="en-US"/>
        </a:p>
      </dgm:t>
    </dgm:pt>
    <dgm:pt modelId="{796AB1F9-1CF1-4E2A-8B27-795F3B3C4C2C}" type="sibTrans" cxnId="{1A5359AA-DA41-4EB5-BF12-1BFE0346282B}">
      <dgm:prSet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6F2B1CCE-C4CF-498C-BEE6-977C84D3D903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Relatable imagery crucial</a:t>
          </a:r>
        </a:p>
      </dgm:t>
    </dgm:pt>
    <dgm:pt modelId="{8DBB064F-3991-4F00-99B5-FE5F715F8046}" type="parTrans" cxnId="{E548AB32-6785-431E-9352-224E630C8884}">
      <dgm:prSet/>
      <dgm:spPr/>
      <dgm:t>
        <a:bodyPr/>
        <a:lstStyle/>
        <a:p>
          <a:endParaRPr lang="en-US"/>
        </a:p>
      </dgm:t>
    </dgm:pt>
    <dgm:pt modelId="{404BC29D-1718-4062-978B-F31C29A9F92D}" type="sibTrans" cxnId="{E548AB32-6785-431E-9352-224E630C8884}">
      <dgm:prSet/>
      <dgm:spPr>
        <a:solidFill>
          <a:schemeClr val="accent3">
            <a:lumMod val="60000"/>
            <a:lumOff val="40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86809AA1-AC67-4B0D-8B14-C75F1C857973}">
      <dgm:prSet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 dirty="0">
              <a:latin typeface="Amasis MT Pro Medium" panose="02040604050005020304" pitchFamily="18" charset="0"/>
            </a:rPr>
            <a:t>Constructivist leaning (Brown, 2025)</a:t>
          </a:r>
          <a:endParaRPr lang="en-US" dirty="0">
            <a:latin typeface="Amasis MT Pro Medium" panose="02040604050005020304" pitchFamily="18" charset="0"/>
          </a:endParaRPr>
        </a:p>
      </dgm:t>
    </dgm:pt>
    <dgm:pt modelId="{5220325D-BC47-440C-9559-248EC9350E43}" type="parTrans" cxnId="{EDF1B2AA-060D-4702-B52B-166D30298F5E}">
      <dgm:prSet/>
      <dgm:spPr/>
      <dgm:t>
        <a:bodyPr/>
        <a:lstStyle/>
        <a:p>
          <a:endParaRPr lang="en-US"/>
        </a:p>
      </dgm:t>
    </dgm:pt>
    <dgm:pt modelId="{0BE5215A-41A6-4107-B1B0-0D2F6B73B931}" type="sibTrans" cxnId="{EDF1B2AA-060D-4702-B52B-166D30298F5E}">
      <dgm:prSet/>
      <dgm:spPr>
        <a:solidFill>
          <a:schemeClr val="accent3">
            <a:lumMod val="75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05E23C3A-D0D6-416B-BD8D-5865AE0FFEB0}">
      <dgm:prSet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Limited learner independence</a:t>
          </a:r>
        </a:p>
      </dgm:t>
    </dgm:pt>
    <dgm:pt modelId="{224DE290-C7E1-442E-BA68-869019BC495E}" type="parTrans" cxnId="{3FA44949-9383-4F35-A87C-CB95E561717F}">
      <dgm:prSet/>
      <dgm:spPr/>
      <dgm:t>
        <a:bodyPr/>
        <a:lstStyle/>
        <a:p>
          <a:endParaRPr lang="en-US"/>
        </a:p>
      </dgm:t>
    </dgm:pt>
    <dgm:pt modelId="{5AB1EDC7-D0EA-4C2B-BFD0-346F5A6C6A23}" type="sibTrans" cxnId="{3FA44949-9383-4F35-A87C-CB95E561717F}">
      <dgm:prSet/>
      <dgm:spPr/>
      <dgm:t>
        <a:bodyPr/>
        <a:lstStyle/>
        <a:p>
          <a:endParaRPr lang="en-US"/>
        </a:p>
      </dgm:t>
    </dgm:pt>
    <dgm:pt modelId="{82A4DD85-8C33-4906-B74F-669BFC68F8F8}" type="pres">
      <dgm:prSet presAssocID="{4F273EE1-2793-4E6B-8AED-D143A99C391A}" presName="outerComposite" presStyleCnt="0">
        <dgm:presLayoutVars>
          <dgm:chMax val="5"/>
          <dgm:dir/>
          <dgm:resizeHandles val="exact"/>
        </dgm:presLayoutVars>
      </dgm:prSet>
      <dgm:spPr/>
    </dgm:pt>
    <dgm:pt modelId="{B3AF2BA6-8915-4AA2-873F-4567FEE4A2EA}" type="pres">
      <dgm:prSet presAssocID="{4F273EE1-2793-4E6B-8AED-D143A99C391A}" presName="dummyMaxCanvas" presStyleCnt="0">
        <dgm:presLayoutVars/>
      </dgm:prSet>
      <dgm:spPr/>
    </dgm:pt>
    <dgm:pt modelId="{FEBE982C-0583-49D8-AAC0-7608D743C417}" type="pres">
      <dgm:prSet presAssocID="{4F273EE1-2793-4E6B-8AED-D143A99C391A}" presName="FourNodes_1" presStyleLbl="node1" presStyleIdx="0" presStyleCnt="4">
        <dgm:presLayoutVars>
          <dgm:bulletEnabled val="1"/>
        </dgm:presLayoutVars>
      </dgm:prSet>
      <dgm:spPr/>
    </dgm:pt>
    <dgm:pt modelId="{01D7F8CE-D77B-4341-BF25-3C73400BF271}" type="pres">
      <dgm:prSet presAssocID="{4F273EE1-2793-4E6B-8AED-D143A99C391A}" presName="FourNodes_2" presStyleLbl="node1" presStyleIdx="1" presStyleCnt="4">
        <dgm:presLayoutVars>
          <dgm:bulletEnabled val="1"/>
        </dgm:presLayoutVars>
      </dgm:prSet>
      <dgm:spPr/>
    </dgm:pt>
    <dgm:pt modelId="{D1B83356-D6EB-4BD7-BA85-0B57B4C6C95F}" type="pres">
      <dgm:prSet presAssocID="{4F273EE1-2793-4E6B-8AED-D143A99C391A}" presName="FourNodes_3" presStyleLbl="node1" presStyleIdx="2" presStyleCnt="4">
        <dgm:presLayoutVars>
          <dgm:bulletEnabled val="1"/>
        </dgm:presLayoutVars>
      </dgm:prSet>
      <dgm:spPr/>
    </dgm:pt>
    <dgm:pt modelId="{2CE3332E-7419-432B-86EA-F37912D710DA}" type="pres">
      <dgm:prSet presAssocID="{4F273EE1-2793-4E6B-8AED-D143A99C391A}" presName="FourNodes_4" presStyleLbl="node1" presStyleIdx="3" presStyleCnt="4">
        <dgm:presLayoutVars>
          <dgm:bulletEnabled val="1"/>
        </dgm:presLayoutVars>
      </dgm:prSet>
      <dgm:spPr/>
    </dgm:pt>
    <dgm:pt modelId="{AA45C347-3D8F-486A-92FF-4ACC9D258805}" type="pres">
      <dgm:prSet presAssocID="{4F273EE1-2793-4E6B-8AED-D143A99C391A}" presName="FourConn_1-2" presStyleLbl="fgAccFollowNode1" presStyleIdx="0" presStyleCnt="3">
        <dgm:presLayoutVars>
          <dgm:bulletEnabled val="1"/>
        </dgm:presLayoutVars>
      </dgm:prSet>
      <dgm:spPr/>
    </dgm:pt>
    <dgm:pt modelId="{DF89C7A7-9D2A-4B70-83D0-678E95AF3BD5}" type="pres">
      <dgm:prSet presAssocID="{4F273EE1-2793-4E6B-8AED-D143A99C391A}" presName="FourConn_2-3" presStyleLbl="fgAccFollowNode1" presStyleIdx="1" presStyleCnt="3">
        <dgm:presLayoutVars>
          <dgm:bulletEnabled val="1"/>
        </dgm:presLayoutVars>
      </dgm:prSet>
      <dgm:spPr/>
    </dgm:pt>
    <dgm:pt modelId="{B086E08E-F6BF-4C45-865C-1FC5D25C7853}" type="pres">
      <dgm:prSet presAssocID="{4F273EE1-2793-4E6B-8AED-D143A99C391A}" presName="FourConn_3-4" presStyleLbl="fgAccFollowNode1" presStyleIdx="2" presStyleCnt="3">
        <dgm:presLayoutVars>
          <dgm:bulletEnabled val="1"/>
        </dgm:presLayoutVars>
      </dgm:prSet>
      <dgm:spPr/>
    </dgm:pt>
    <dgm:pt modelId="{69EA74C0-D559-4B1C-B39D-1BC6A78D8ECB}" type="pres">
      <dgm:prSet presAssocID="{4F273EE1-2793-4E6B-8AED-D143A99C391A}" presName="FourNodes_1_text" presStyleLbl="node1" presStyleIdx="3" presStyleCnt="4">
        <dgm:presLayoutVars>
          <dgm:bulletEnabled val="1"/>
        </dgm:presLayoutVars>
      </dgm:prSet>
      <dgm:spPr/>
    </dgm:pt>
    <dgm:pt modelId="{22037541-B1EA-420B-9643-636121CF07C9}" type="pres">
      <dgm:prSet presAssocID="{4F273EE1-2793-4E6B-8AED-D143A99C391A}" presName="FourNodes_2_text" presStyleLbl="node1" presStyleIdx="3" presStyleCnt="4">
        <dgm:presLayoutVars>
          <dgm:bulletEnabled val="1"/>
        </dgm:presLayoutVars>
      </dgm:prSet>
      <dgm:spPr/>
    </dgm:pt>
    <dgm:pt modelId="{B6181567-9125-4561-A2D8-35C00FD26083}" type="pres">
      <dgm:prSet presAssocID="{4F273EE1-2793-4E6B-8AED-D143A99C391A}" presName="FourNodes_3_text" presStyleLbl="node1" presStyleIdx="3" presStyleCnt="4">
        <dgm:presLayoutVars>
          <dgm:bulletEnabled val="1"/>
        </dgm:presLayoutVars>
      </dgm:prSet>
      <dgm:spPr/>
    </dgm:pt>
    <dgm:pt modelId="{E11423FD-4466-4E5D-8734-611CAE28B888}" type="pres">
      <dgm:prSet presAssocID="{4F273EE1-2793-4E6B-8AED-D143A99C391A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F629451C-89FF-42ED-B931-568966C1D652}" type="presOf" srcId="{86809AA1-AC67-4B0D-8B14-C75F1C857973}" destId="{D1B83356-D6EB-4BD7-BA85-0B57B4C6C95F}" srcOrd="0" destOrd="0" presId="urn:microsoft.com/office/officeart/2005/8/layout/vProcess5"/>
    <dgm:cxn modelId="{0EF8A42A-0AC2-4CC5-BF94-67AFC37275E6}" type="presOf" srcId="{2DEE177E-A2C4-487E-A935-8AFF7C1871A3}" destId="{69EA74C0-D559-4B1C-B39D-1BC6A78D8ECB}" srcOrd="1" destOrd="0" presId="urn:microsoft.com/office/officeart/2005/8/layout/vProcess5"/>
    <dgm:cxn modelId="{30712930-7A98-4784-83EF-5574D3D13DB1}" type="presOf" srcId="{0BE5215A-41A6-4107-B1B0-0D2F6B73B931}" destId="{B086E08E-F6BF-4C45-865C-1FC5D25C7853}" srcOrd="0" destOrd="0" presId="urn:microsoft.com/office/officeart/2005/8/layout/vProcess5"/>
    <dgm:cxn modelId="{E548AB32-6785-431E-9352-224E630C8884}" srcId="{4F273EE1-2793-4E6B-8AED-D143A99C391A}" destId="{6F2B1CCE-C4CF-498C-BEE6-977C84D3D903}" srcOrd="1" destOrd="0" parTransId="{8DBB064F-3991-4F00-99B5-FE5F715F8046}" sibTransId="{404BC29D-1718-4062-978B-F31C29A9F92D}"/>
    <dgm:cxn modelId="{C6673861-24AB-4E11-A545-545908196E65}" type="presOf" srcId="{4F273EE1-2793-4E6B-8AED-D143A99C391A}" destId="{82A4DD85-8C33-4906-B74F-669BFC68F8F8}" srcOrd="0" destOrd="0" presId="urn:microsoft.com/office/officeart/2005/8/layout/vProcess5"/>
    <dgm:cxn modelId="{AC730942-93A1-435A-B13C-26260BECB479}" type="presOf" srcId="{404BC29D-1718-4062-978B-F31C29A9F92D}" destId="{DF89C7A7-9D2A-4B70-83D0-678E95AF3BD5}" srcOrd="0" destOrd="0" presId="urn:microsoft.com/office/officeart/2005/8/layout/vProcess5"/>
    <dgm:cxn modelId="{3FA44949-9383-4F35-A87C-CB95E561717F}" srcId="{4F273EE1-2793-4E6B-8AED-D143A99C391A}" destId="{05E23C3A-D0D6-416B-BD8D-5865AE0FFEB0}" srcOrd="3" destOrd="0" parTransId="{224DE290-C7E1-442E-BA68-869019BC495E}" sibTransId="{5AB1EDC7-D0EA-4C2B-BFD0-346F5A6C6A23}"/>
    <dgm:cxn modelId="{C2460872-E957-4180-A30D-889AA71F2C73}" type="presOf" srcId="{6F2B1CCE-C4CF-498C-BEE6-977C84D3D903}" destId="{22037541-B1EA-420B-9643-636121CF07C9}" srcOrd="1" destOrd="0" presId="urn:microsoft.com/office/officeart/2005/8/layout/vProcess5"/>
    <dgm:cxn modelId="{B5126C52-DE80-4C94-84BC-B266D8924403}" type="presOf" srcId="{2DEE177E-A2C4-487E-A935-8AFF7C1871A3}" destId="{FEBE982C-0583-49D8-AAC0-7608D743C417}" srcOrd="0" destOrd="0" presId="urn:microsoft.com/office/officeart/2005/8/layout/vProcess5"/>
    <dgm:cxn modelId="{2CDFD580-760B-4DFF-BFBD-2D7642512268}" type="presOf" srcId="{6F2B1CCE-C4CF-498C-BEE6-977C84D3D903}" destId="{01D7F8CE-D77B-4341-BF25-3C73400BF271}" srcOrd="0" destOrd="0" presId="urn:microsoft.com/office/officeart/2005/8/layout/vProcess5"/>
    <dgm:cxn modelId="{1A5359AA-DA41-4EB5-BF12-1BFE0346282B}" srcId="{4F273EE1-2793-4E6B-8AED-D143A99C391A}" destId="{2DEE177E-A2C4-487E-A935-8AFF7C1871A3}" srcOrd="0" destOrd="0" parTransId="{7D55536F-B874-4F08-B31A-D1E6DEE5FFE2}" sibTransId="{796AB1F9-1CF1-4E2A-8B27-795F3B3C4C2C}"/>
    <dgm:cxn modelId="{EDF1B2AA-060D-4702-B52B-166D30298F5E}" srcId="{4F273EE1-2793-4E6B-8AED-D143A99C391A}" destId="{86809AA1-AC67-4B0D-8B14-C75F1C857973}" srcOrd="2" destOrd="0" parTransId="{5220325D-BC47-440C-9559-248EC9350E43}" sibTransId="{0BE5215A-41A6-4107-B1B0-0D2F6B73B931}"/>
    <dgm:cxn modelId="{FC20C6AE-416B-4E02-9CCC-54AE99AB6F9C}" type="presOf" srcId="{05E23C3A-D0D6-416B-BD8D-5865AE0FFEB0}" destId="{2CE3332E-7419-432B-86EA-F37912D710DA}" srcOrd="0" destOrd="0" presId="urn:microsoft.com/office/officeart/2005/8/layout/vProcess5"/>
    <dgm:cxn modelId="{2B5033D7-A87E-429C-9774-CEAECD48B747}" type="presOf" srcId="{796AB1F9-1CF1-4E2A-8B27-795F3B3C4C2C}" destId="{AA45C347-3D8F-486A-92FF-4ACC9D258805}" srcOrd="0" destOrd="0" presId="urn:microsoft.com/office/officeart/2005/8/layout/vProcess5"/>
    <dgm:cxn modelId="{A61171E3-54E2-41FE-AC11-54CEEDF7414C}" type="presOf" srcId="{05E23C3A-D0D6-416B-BD8D-5865AE0FFEB0}" destId="{E11423FD-4466-4E5D-8734-611CAE28B888}" srcOrd="1" destOrd="0" presId="urn:microsoft.com/office/officeart/2005/8/layout/vProcess5"/>
    <dgm:cxn modelId="{3C36F7E6-4C91-403E-B28B-A1481D8984B4}" type="presOf" srcId="{86809AA1-AC67-4B0D-8B14-C75F1C857973}" destId="{B6181567-9125-4561-A2D8-35C00FD26083}" srcOrd="1" destOrd="0" presId="urn:microsoft.com/office/officeart/2005/8/layout/vProcess5"/>
    <dgm:cxn modelId="{85079F59-7829-4C18-A39F-C74998F601DC}" type="presParOf" srcId="{82A4DD85-8C33-4906-B74F-669BFC68F8F8}" destId="{B3AF2BA6-8915-4AA2-873F-4567FEE4A2EA}" srcOrd="0" destOrd="0" presId="urn:microsoft.com/office/officeart/2005/8/layout/vProcess5"/>
    <dgm:cxn modelId="{3DF807D2-1D64-4046-968A-949B2CF4F6F4}" type="presParOf" srcId="{82A4DD85-8C33-4906-B74F-669BFC68F8F8}" destId="{FEBE982C-0583-49D8-AAC0-7608D743C417}" srcOrd="1" destOrd="0" presId="urn:microsoft.com/office/officeart/2005/8/layout/vProcess5"/>
    <dgm:cxn modelId="{096A96C4-0874-41CC-9115-820ECDB53B5D}" type="presParOf" srcId="{82A4DD85-8C33-4906-B74F-669BFC68F8F8}" destId="{01D7F8CE-D77B-4341-BF25-3C73400BF271}" srcOrd="2" destOrd="0" presId="urn:microsoft.com/office/officeart/2005/8/layout/vProcess5"/>
    <dgm:cxn modelId="{AC49EED7-D5EF-4F61-BB91-7242ACFEA696}" type="presParOf" srcId="{82A4DD85-8C33-4906-B74F-669BFC68F8F8}" destId="{D1B83356-D6EB-4BD7-BA85-0B57B4C6C95F}" srcOrd="3" destOrd="0" presId="urn:microsoft.com/office/officeart/2005/8/layout/vProcess5"/>
    <dgm:cxn modelId="{977FBC04-B002-4B5B-88D9-0C0783794974}" type="presParOf" srcId="{82A4DD85-8C33-4906-B74F-669BFC68F8F8}" destId="{2CE3332E-7419-432B-86EA-F37912D710DA}" srcOrd="4" destOrd="0" presId="urn:microsoft.com/office/officeart/2005/8/layout/vProcess5"/>
    <dgm:cxn modelId="{CA7B1E7E-7315-4271-AC37-74CFAA2A9B58}" type="presParOf" srcId="{82A4DD85-8C33-4906-B74F-669BFC68F8F8}" destId="{AA45C347-3D8F-486A-92FF-4ACC9D258805}" srcOrd="5" destOrd="0" presId="urn:microsoft.com/office/officeart/2005/8/layout/vProcess5"/>
    <dgm:cxn modelId="{F76E6625-49D9-4E77-8142-FAF92AFABCB5}" type="presParOf" srcId="{82A4DD85-8C33-4906-B74F-669BFC68F8F8}" destId="{DF89C7A7-9D2A-4B70-83D0-678E95AF3BD5}" srcOrd="6" destOrd="0" presId="urn:microsoft.com/office/officeart/2005/8/layout/vProcess5"/>
    <dgm:cxn modelId="{4172AC4C-9321-4C43-A3F9-4249864962C1}" type="presParOf" srcId="{82A4DD85-8C33-4906-B74F-669BFC68F8F8}" destId="{B086E08E-F6BF-4C45-865C-1FC5D25C7853}" srcOrd="7" destOrd="0" presId="urn:microsoft.com/office/officeart/2005/8/layout/vProcess5"/>
    <dgm:cxn modelId="{5E8C12C5-2A94-4085-92A7-D9CC0A3063FD}" type="presParOf" srcId="{82A4DD85-8C33-4906-B74F-669BFC68F8F8}" destId="{69EA74C0-D559-4B1C-B39D-1BC6A78D8ECB}" srcOrd="8" destOrd="0" presId="urn:microsoft.com/office/officeart/2005/8/layout/vProcess5"/>
    <dgm:cxn modelId="{53C1AED4-3A60-4916-8520-B44E610CA69F}" type="presParOf" srcId="{82A4DD85-8C33-4906-B74F-669BFC68F8F8}" destId="{22037541-B1EA-420B-9643-636121CF07C9}" srcOrd="9" destOrd="0" presId="urn:microsoft.com/office/officeart/2005/8/layout/vProcess5"/>
    <dgm:cxn modelId="{0BD15FFD-6F8F-485D-93C2-16B5225C1968}" type="presParOf" srcId="{82A4DD85-8C33-4906-B74F-669BFC68F8F8}" destId="{B6181567-9125-4561-A2D8-35C00FD26083}" srcOrd="10" destOrd="0" presId="urn:microsoft.com/office/officeart/2005/8/layout/vProcess5"/>
    <dgm:cxn modelId="{1F5F3AF6-5702-4080-AB53-93B5622D89CC}" type="presParOf" srcId="{82A4DD85-8C33-4906-B74F-669BFC68F8F8}" destId="{E11423FD-4466-4E5D-8734-611CAE28B888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AFC8753-5F80-4A05-B462-A341EBED74B7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1E35B2D-2BD4-4D9E-9781-8B9B1D82CB93}">
      <dgm:prSet/>
      <dgm:spPr/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Imagery = trigger words</a:t>
          </a:r>
        </a:p>
      </dgm:t>
    </dgm:pt>
    <dgm:pt modelId="{FC55933F-5CA2-46A4-95E4-8DBF4AD38CBD}" type="parTrans" cxnId="{3F24FAA3-6292-4AB8-87C7-2051DBD6F39A}">
      <dgm:prSet/>
      <dgm:spPr/>
      <dgm:t>
        <a:bodyPr/>
        <a:lstStyle/>
        <a:p>
          <a:endParaRPr lang="en-US"/>
        </a:p>
      </dgm:t>
    </dgm:pt>
    <dgm:pt modelId="{B92DF06E-0E25-40FA-9A1A-4F532B99CF70}" type="sibTrans" cxnId="{3F24FAA3-6292-4AB8-87C7-2051DBD6F39A}">
      <dgm:prSet/>
      <dgm:spPr/>
      <dgm:t>
        <a:bodyPr/>
        <a:lstStyle/>
        <a:p>
          <a:endParaRPr lang="en-US"/>
        </a:p>
      </dgm:t>
    </dgm:pt>
    <dgm:pt modelId="{62BFBAB5-196F-4AF8-ADDB-772DF9D0114B}">
      <dgm:prSet/>
      <dgm:spPr/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Faster recall</a:t>
          </a:r>
          <a:r>
            <a:rPr lang="en-GB" dirty="0">
              <a:latin typeface="Amasis MT Pro Medium" panose="02040604050005020304" pitchFamily="18" charset="0"/>
            </a:rPr>
            <a:t> </a:t>
          </a:r>
          <a:endParaRPr lang="en-US" dirty="0">
            <a:latin typeface="Amasis MT Pro Medium" panose="02040604050005020304" pitchFamily="18" charset="0"/>
          </a:endParaRPr>
        </a:p>
      </dgm:t>
    </dgm:pt>
    <dgm:pt modelId="{0E661805-5BB6-46D3-B04D-514ACC0400CD}" type="parTrans" cxnId="{60FAFC25-B01F-45B3-A52E-854F39D470C2}">
      <dgm:prSet/>
      <dgm:spPr/>
      <dgm:t>
        <a:bodyPr/>
        <a:lstStyle/>
        <a:p>
          <a:endParaRPr lang="en-US"/>
        </a:p>
      </dgm:t>
    </dgm:pt>
    <dgm:pt modelId="{FE6CD4D8-3F59-4853-8B0B-3F3DF8D520CD}" type="sibTrans" cxnId="{60FAFC25-B01F-45B3-A52E-854F39D470C2}">
      <dgm:prSet/>
      <dgm:spPr/>
      <dgm:t>
        <a:bodyPr/>
        <a:lstStyle/>
        <a:p>
          <a:endParaRPr lang="en-US"/>
        </a:p>
      </dgm:t>
    </dgm:pt>
    <dgm:pt modelId="{648FACB8-8EEF-477D-A43D-CA54A55DC972}">
      <dgm:prSet/>
      <dgm:spPr/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Supports memory and efficiency</a:t>
          </a:r>
          <a:r>
            <a:rPr lang="en-GB" dirty="0">
              <a:latin typeface="Amasis MT Pro Medium" panose="02040604050005020304" pitchFamily="18" charset="0"/>
            </a:rPr>
            <a:t> </a:t>
          </a:r>
          <a:endParaRPr lang="en-US" dirty="0">
            <a:latin typeface="Amasis MT Pro Medium" panose="02040604050005020304" pitchFamily="18" charset="0"/>
          </a:endParaRPr>
        </a:p>
      </dgm:t>
    </dgm:pt>
    <dgm:pt modelId="{F94F4857-9F5F-4ACC-BF96-10689CCEAA23}" type="parTrans" cxnId="{F0B7D84F-8892-460A-A0AD-009DFA61EB9F}">
      <dgm:prSet/>
      <dgm:spPr/>
      <dgm:t>
        <a:bodyPr/>
        <a:lstStyle/>
        <a:p>
          <a:endParaRPr lang="en-US"/>
        </a:p>
      </dgm:t>
    </dgm:pt>
    <dgm:pt modelId="{33CBBECD-87ED-47EE-BF0C-093C2E6183B7}" type="sibTrans" cxnId="{F0B7D84F-8892-460A-A0AD-009DFA61EB9F}">
      <dgm:prSet/>
      <dgm:spPr/>
      <dgm:t>
        <a:bodyPr/>
        <a:lstStyle/>
        <a:p>
          <a:endParaRPr lang="en-US"/>
        </a:p>
      </dgm:t>
    </dgm:pt>
    <dgm:pt modelId="{7E9D142A-FAFE-417B-8D62-A45DA1440140}">
      <dgm:prSet/>
      <dgm:spPr/>
      <dgm:t>
        <a:bodyPr/>
        <a:lstStyle/>
        <a:p>
          <a:r>
            <a:rPr lang="en-GB" dirty="0">
              <a:latin typeface="Amasis MT Pro Medium" panose="02040604050005020304" pitchFamily="18" charset="0"/>
            </a:rPr>
            <a:t>Dual Coding Theory</a:t>
          </a:r>
        </a:p>
        <a:p>
          <a:r>
            <a:rPr lang="en-US" dirty="0">
              <a:latin typeface="Amasis MT Pro Medium" panose="02040604050005020304" pitchFamily="18" charset="0"/>
            </a:rPr>
            <a:t>(</a:t>
          </a:r>
          <a:r>
            <a:rPr lang="en-US" dirty="0" err="1">
              <a:latin typeface="Amasis MT Pro Medium" panose="02040604050005020304" pitchFamily="18" charset="0"/>
            </a:rPr>
            <a:t>Paivo</a:t>
          </a:r>
          <a:r>
            <a:rPr lang="en-US" dirty="0">
              <a:latin typeface="Amasis MT Pro Medium" panose="02040604050005020304" pitchFamily="18" charset="0"/>
            </a:rPr>
            <a:t>, 2006)</a:t>
          </a:r>
        </a:p>
      </dgm:t>
    </dgm:pt>
    <dgm:pt modelId="{736BD32D-E1CC-40B1-BCDC-0EE95F8BADA4}" type="parTrans" cxnId="{33E2DB96-9E3C-46D0-ABD8-0CF0EBBD8A43}">
      <dgm:prSet/>
      <dgm:spPr/>
      <dgm:t>
        <a:bodyPr/>
        <a:lstStyle/>
        <a:p>
          <a:endParaRPr lang="en-US"/>
        </a:p>
      </dgm:t>
    </dgm:pt>
    <dgm:pt modelId="{9AFA1989-8C51-41FB-8968-325E23C28A4F}" type="sibTrans" cxnId="{33E2DB96-9E3C-46D0-ABD8-0CF0EBBD8A43}">
      <dgm:prSet/>
      <dgm:spPr/>
      <dgm:t>
        <a:bodyPr/>
        <a:lstStyle/>
        <a:p>
          <a:endParaRPr lang="en-US"/>
        </a:p>
      </dgm:t>
    </dgm:pt>
    <dgm:pt modelId="{454001BC-BC57-4AC2-B922-4245BE5FFBFF}" type="pres">
      <dgm:prSet presAssocID="{EAFC8753-5F80-4A05-B462-A341EBED74B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454A0C3-D81B-4276-B263-A0B67F39C15C}" type="pres">
      <dgm:prSet presAssocID="{F1E35B2D-2BD4-4D9E-9781-8B9B1D82CB93}" presName="hierRoot1" presStyleCnt="0"/>
      <dgm:spPr/>
    </dgm:pt>
    <dgm:pt modelId="{5EC8DA4A-7D14-45E7-85CD-8D0B4C6C9DDC}" type="pres">
      <dgm:prSet presAssocID="{F1E35B2D-2BD4-4D9E-9781-8B9B1D82CB93}" presName="composite" presStyleCnt="0"/>
      <dgm:spPr/>
    </dgm:pt>
    <dgm:pt modelId="{BE36C35B-D48A-4B26-BF9A-591270B044AC}" type="pres">
      <dgm:prSet presAssocID="{F1E35B2D-2BD4-4D9E-9781-8B9B1D82CB93}" presName="background" presStyleLbl="node0" presStyleIdx="0" presStyleCnt="4"/>
      <dgm:spPr>
        <a:solidFill>
          <a:schemeClr val="accent5">
            <a:lumMod val="40000"/>
            <a:lumOff val="60000"/>
          </a:schemeClr>
        </a:solidFill>
      </dgm:spPr>
    </dgm:pt>
    <dgm:pt modelId="{1C9D212C-233C-4033-80F6-CD6E125F7F64}" type="pres">
      <dgm:prSet presAssocID="{F1E35B2D-2BD4-4D9E-9781-8B9B1D82CB93}" presName="text" presStyleLbl="fgAcc0" presStyleIdx="0" presStyleCnt="4">
        <dgm:presLayoutVars>
          <dgm:chPref val="3"/>
        </dgm:presLayoutVars>
      </dgm:prSet>
      <dgm:spPr/>
    </dgm:pt>
    <dgm:pt modelId="{7BFBCEE7-5EEE-442F-813C-3C1C5780FD36}" type="pres">
      <dgm:prSet presAssocID="{F1E35B2D-2BD4-4D9E-9781-8B9B1D82CB93}" presName="hierChild2" presStyleCnt="0"/>
      <dgm:spPr/>
    </dgm:pt>
    <dgm:pt modelId="{E85C669F-3459-4822-9B9D-AA3929D8DCC2}" type="pres">
      <dgm:prSet presAssocID="{62BFBAB5-196F-4AF8-ADDB-772DF9D0114B}" presName="hierRoot1" presStyleCnt="0"/>
      <dgm:spPr/>
    </dgm:pt>
    <dgm:pt modelId="{3B672D71-EB9F-42E9-AED5-EDEF523C2B10}" type="pres">
      <dgm:prSet presAssocID="{62BFBAB5-196F-4AF8-ADDB-772DF9D0114B}" presName="composite" presStyleCnt="0"/>
      <dgm:spPr/>
    </dgm:pt>
    <dgm:pt modelId="{3FD77171-96D6-466F-824C-282B3D23DFDE}" type="pres">
      <dgm:prSet presAssocID="{62BFBAB5-196F-4AF8-ADDB-772DF9D0114B}" presName="background" presStyleLbl="node0" presStyleIdx="1" presStyleCnt="4"/>
      <dgm:spPr>
        <a:solidFill>
          <a:schemeClr val="accent5">
            <a:lumMod val="60000"/>
            <a:lumOff val="40000"/>
          </a:schemeClr>
        </a:solidFill>
      </dgm:spPr>
    </dgm:pt>
    <dgm:pt modelId="{A1C46159-A0D2-4990-9B41-AE7BB190B263}" type="pres">
      <dgm:prSet presAssocID="{62BFBAB5-196F-4AF8-ADDB-772DF9D0114B}" presName="text" presStyleLbl="fgAcc0" presStyleIdx="1" presStyleCnt="4">
        <dgm:presLayoutVars>
          <dgm:chPref val="3"/>
        </dgm:presLayoutVars>
      </dgm:prSet>
      <dgm:spPr/>
    </dgm:pt>
    <dgm:pt modelId="{F0A6A43D-E172-4DE3-B255-D11E4039ACCC}" type="pres">
      <dgm:prSet presAssocID="{62BFBAB5-196F-4AF8-ADDB-772DF9D0114B}" presName="hierChild2" presStyleCnt="0"/>
      <dgm:spPr/>
    </dgm:pt>
    <dgm:pt modelId="{31179223-B8CE-4156-9E37-C7D0B1C6E26B}" type="pres">
      <dgm:prSet presAssocID="{648FACB8-8EEF-477D-A43D-CA54A55DC972}" presName="hierRoot1" presStyleCnt="0"/>
      <dgm:spPr/>
    </dgm:pt>
    <dgm:pt modelId="{45DF68E4-2E21-4F83-8E4D-BF4AEC65B89D}" type="pres">
      <dgm:prSet presAssocID="{648FACB8-8EEF-477D-A43D-CA54A55DC972}" presName="composite" presStyleCnt="0"/>
      <dgm:spPr/>
    </dgm:pt>
    <dgm:pt modelId="{36575705-EADD-41FE-9D28-8BE367ADA39C}" type="pres">
      <dgm:prSet presAssocID="{648FACB8-8EEF-477D-A43D-CA54A55DC972}" presName="background" presStyleLbl="node0" presStyleIdx="2" presStyleCnt="4"/>
      <dgm:spPr>
        <a:solidFill>
          <a:schemeClr val="accent5">
            <a:lumMod val="75000"/>
          </a:schemeClr>
        </a:solidFill>
      </dgm:spPr>
    </dgm:pt>
    <dgm:pt modelId="{037A7E57-E0C6-4006-8423-6F3FEE46C69B}" type="pres">
      <dgm:prSet presAssocID="{648FACB8-8EEF-477D-A43D-CA54A55DC972}" presName="text" presStyleLbl="fgAcc0" presStyleIdx="2" presStyleCnt="4">
        <dgm:presLayoutVars>
          <dgm:chPref val="3"/>
        </dgm:presLayoutVars>
      </dgm:prSet>
      <dgm:spPr/>
    </dgm:pt>
    <dgm:pt modelId="{A600CA2A-A48B-4CBC-89DF-20F09FCB48CB}" type="pres">
      <dgm:prSet presAssocID="{648FACB8-8EEF-477D-A43D-CA54A55DC972}" presName="hierChild2" presStyleCnt="0"/>
      <dgm:spPr/>
    </dgm:pt>
    <dgm:pt modelId="{B978CCE7-9FAE-45E1-BEDE-001D6EF1F1AB}" type="pres">
      <dgm:prSet presAssocID="{7E9D142A-FAFE-417B-8D62-A45DA1440140}" presName="hierRoot1" presStyleCnt="0"/>
      <dgm:spPr/>
    </dgm:pt>
    <dgm:pt modelId="{9402A67C-6BD1-49FE-8419-85107D32198F}" type="pres">
      <dgm:prSet presAssocID="{7E9D142A-FAFE-417B-8D62-A45DA1440140}" presName="composite" presStyleCnt="0"/>
      <dgm:spPr/>
    </dgm:pt>
    <dgm:pt modelId="{BBB16941-8947-43D4-BC58-6DD31EC362E8}" type="pres">
      <dgm:prSet presAssocID="{7E9D142A-FAFE-417B-8D62-A45DA1440140}" presName="background" presStyleLbl="node0" presStyleIdx="3" presStyleCnt="4"/>
      <dgm:spPr>
        <a:solidFill>
          <a:schemeClr val="accent5">
            <a:lumMod val="50000"/>
          </a:schemeClr>
        </a:solidFill>
      </dgm:spPr>
    </dgm:pt>
    <dgm:pt modelId="{F4F69060-3498-400F-BD87-08B1B52BFA58}" type="pres">
      <dgm:prSet presAssocID="{7E9D142A-FAFE-417B-8D62-A45DA1440140}" presName="text" presStyleLbl="fgAcc0" presStyleIdx="3" presStyleCnt="4">
        <dgm:presLayoutVars>
          <dgm:chPref val="3"/>
        </dgm:presLayoutVars>
      </dgm:prSet>
      <dgm:spPr/>
    </dgm:pt>
    <dgm:pt modelId="{B9B2B32B-1D4F-4257-AB2B-864F79F2BD36}" type="pres">
      <dgm:prSet presAssocID="{7E9D142A-FAFE-417B-8D62-A45DA1440140}" presName="hierChild2" presStyleCnt="0"/>
      <dgm:spPr/>
    </dgm:pt>
  </dgm:ptLst>
  <dgm:cxnLst>
    <dgm:cxn modelId="{6845D407-92E9-465E-B732-9B53D442D6E4}" type="presOf" srcId="{62BFBAB5-196F-4AF8-ADDB-772DF9D0114B}" destId="{A1C46159-A0D2-4990-9B41-AE7BB190B263}" srcOrd="0" destOrd="0" presId="urn:microsoft.com/office/officeart/2005/8/layout/hierarchy1"/>
    <dgm:cxn modelId="{60FAFC25-B01F-45B3-A52E-854F39D470C2}" srcId="{EAFC8753-5F80-4A05-B462-A341EBED74B7}" destId="{62BFBAB5-196F-4AF8-ADDB-772DF9D0114B}" srcOrd="1" destOrd="0" parTransId="{0E661805-5BB6-46D3-B04D-514ACC0400CD}" sibTransId="{FE6CD4D8-3F59-4853-8B0B-3F3DF8D520CD}"/>
    <dgm:cxn modelId="{0A8E014B-FFEF-4DA5-8187-C75486D25AFD}" type="presOf" srcId="{648FACB8-8EEF-477D-A43D-CA54A55DC972}" destId="{037A7E57-E0C6-4006-8423-6F3FEE46C69B}" srcOrd="0" destOrd="0" presId="urn:microsoft.com/office/officeart/2005/8/layout/hierarchy1"/>
    <dgm:cxn modelId="{F0B7D84F-8892-460A-A0AD-009DFA61EB9F}" srcId="{EAFC8753-5F80-4A05-B462-A341EBED74B7}" destId="{648FACB8-8EEF-477D-A43D-CA54A55DC972}" srcOrd="2" destOrd="0" parTransId="{F94F4857-9F5F-4ACC-BF96-10689CCEAA23}" sibTransId="{33CBBECD-87ED-47EE-BF0C-093C2E6183B7}"/>
    <dgm:cxn modelId="{2FAF0A90-5A3B-4DF3-9C0D-C94F10C4B3A2}" type="presOf" srcId="{7E9D142A-FAFE-417B-8D62-A45DA1440140}" destId="{F4F69060-3498-400F-BD87-08B1B52BFA58}" srcOrd="0" destOrd="0" presId="urn:microsoft.com/office/officeart/2005/8/layout/hierarchy1"/>
    <dgm:cxn modelId="{33E2DB96-9E3C-46D0-ABD8-0CF0EBBD8A43}" srcId="{EAFC8753-5F80-4A05-B462-A341EBED74B7}" destId="{7E9D142A-FAFE-417B-8D62-A45DA1440140}" srcOrd="3" destOrd="0" parTransId="{736BD32D-E1CC-40B1-BCDC-0EE95F8BADA4}" sibTransId="{9AFA1989-8C51-41FB-8968-325E23C28A4F}"/>
    <dgm:cxn modelId="{3F24FAA3-6292-4AB8-87C7-2051DBD6F39A}" srcId="{EAFC8753-5F80-4A05-B462-A341EBED74B7}" destId="{F1E35B2D-2BD4-4D9E-9781-8B9B1D82CB93}" srcOrd="0" destOrd="0" parTransId="{FC55933F-5CA2-46A4-95E4-8DBF4AD38CBD}" sibTransId="{B92DF06E-0E25-40FA-9A1A-4F532B99CF70}"/>
    <dgm:cxn modelId="{FFAF94F0-E3AE-4639-B6F4-6773400EE68C}" type="presOf" srcId="{EAFC8753-5F80-4A05-B462-A341EBED74B7}" destId="{454001BC-BC57-4AC2-B922-4245BE5FFBFF}" srcOrd="0" destOrd="0" presId="urn:microsoft.com/office/officeart/2005/8/layout/hierarchy1"/>
    <dgm:cxn modelId="{F9BECCF1-5F8D-4A03-8461-1F9D60FF1B5A}" type="presOf" srcId="{F1E35B2D-2BD4-4D9E-9781-8B9B1D82CB93}" destId="{1C9D212C-233C-4033-80F6-CD6E125F7F64}" srcOrd="0" destOrd="0" presId="urn:microsoft.com/office/officeart/2005/8/layout/hierarchy1"/>
    <dgm:cxn modelId="{816F20C9-3F94-4E7F-B7F6-9E5EBF38498C}" type="presParOf" srcId="{454001BC-BC57-4AC2-B922-4245BE5FFBFF}" destId="{9454A0C3-D81B-4276-B263-A0B67F39C15C}" srcOrd="0" destOrd="0" presId="urn:microsoft.com/office/officeart/2005/8/layout/hierarchy1"/>
    <dgm:cxn modelId="{BBB4F973-50FA-49D2-8A91-AE37DB1E3672}" type="presParOf" srcId="{9454A0C3-D81B-4276-B263-A0B67F39C15C}" destId="{5EC8DA4A-7D14-45E7-85CD-8D0B4C6C9DDC}" srcOrd="0" destOrd="0" presId="urn:microsoft.com/office/officeart/2005/8/layout/hierarchy1"/>
    <dgm:cxn modelId="{FBAA0A65-2FB7-428E-BD87-AABEC87B6E4C}" type="presParOf" srcId="{5EC8DA4A-7D14-45E7-85CD-8D0B4C6C9DDC}" destId="{BE36C35B-D48A-4B26-BF9A-591270B044AC}" srcOrd="0" destOrd="0" presId="urn:microsoft.com/office/officeart/2005/8/layout/hierarchy1"/>
    <dgm:cxn modelId="{1ABDD72A-C1D6-4FB7-8CDE-174E151DC127}" type="presParOf" srcId="{5EC8DA4A-7D14-45E7-85CD-8D0B4C6C9DDC}" destId="{1C9D212C-233C-4033-80F6-CD6E125F7F64}" srcOrd="1" destOrd="0" presId="urn:microsoft.com/office/officeart/2005/8/layout/hierarchy1"/>
    <dgm:cxn modelId="{8E516C6F-0AD9-484E-B2C8-69A0A97118C8}" type="presParOf" srcId="{9454A0C3-D81B-4276-B263-A0B67F39C15C}" destId="{7BFBCEE7-5EEE-442F-813C-3C1C5780FD36}" srcOrd="1" destOrd="0" presId="urn:microsoft.com/office/officeart/2005/8/layout/hierarchy1"/>
    <dgm:cxn modelId="{1A2E9A51-BC95-4FA5-8751-3654CB539451}" type="presParOf" srcId="{454001BC-BC57-4AC2-B922-4245BE5FFBFF}" destId="{E85C669F-3459-4822-9B9D-AA3929D8DCC2}" srcOrd="1" destOrd="0" presId="urn:microsoft.com/office/officeart/2005/8/layout/hierarchy1"/>
    <dgm:cxn modelId="{2780E409-2B07-4968-B223-29482B6775BE}" type="presParOf" srcId="{E85C669F-3459-4822-9B9D-AA3929D8DCC2}" destId="{3B672D71-EB9F-42E9-AED5-EDEF523C2B10}" srcOrd="0" destOrd="0" presId="urn:microsoft.com/office/officeart/2005/8/layout/hierarchy1"/>
    <dgm:cxn modelId="{F13841A3-2677-42F3-B2E2-678D7764D24E}" type="presParOf" srcId="{3B672D71-EB9F-42E9-AED5-EDEF523C2B10}" destId="{3FD77171-96D6-466F-824C-282B3D23DFDE}" srcOrd="0" destOrd="0" presId="urn:microsoft.com/office/officeart/2005/8/layout/hierarchy1"/>
    <dgm:cxn modelId="{44E3FA23-4B1A-463C-88C6-300FF89046AD}" type="presParOf" srcId="{3B672D71-EB9F-42E9-AED5-EDEF523C2B10}" destId="{A1C46159-A0D2-4990-9B41-AE7BB190B263}" srcOrd="1" destOrd="0" presId="urn:microsoft.com/office/officeart/2005/8/layout/hierarchy1"/>
    <dgm:cxn modelId="{940865C1-5C86-479D-A3B1-7A01F5A1F261}" type="presParOf" srcId="{E85C669F-3459-4822-9B9D-AA3929D8DCC2}" destId="{F0A6A43D-E172-4DE3-B255-D11E4039ACCC}" srcOrd="1" destOrd="0" presId="urn:microsoft.com/office/officeart/2005/8/layout/hierarchy1"/>
    <dgm:cxn modelId="{2D648EB8-6AE7-49E0-B171-A1CDC0B7B843}" type="presParOf" srcId="{454001BC-BC57-4AC2-B922-4245BE5FFBFF}" destId="{31179223-B8CE-4156-9E37-C7D0B1C6E26B}" srcOrd="2" destOrd="0" presId="urn:microsoft.com/office/officeart/2005/8/layout/hierarchy1"/>
    <dgm:cxn modelId="{2FDFFF10-A828-4653-AD3D-BB0A741865A3}" type="presParOf" srcId="{31179223-B8CE-4156-9E37-C7D0B1C6E26B}" destId="{45DF68E4-2E21-4F83-8E4D-BF4AEC65B89D}" srcOrd="0" destOrd="0" presId="urn:microsoft.com/office/officeart/2005/8/layout/hierarchy1"/>
    <dgm:cxn modelId="{EA481B54-F0BF-44E7-AFCF-836DF831BA57}" type="presParOf" srcId="{45DF68E4-2E21-4F83-8E4D-BF4AEC65B89D}" destId="{36575705-EADD-41FE-9D28-8BE367ADA39C}" srcOrd="0" destOrd="0" presId="urn:microsoft.com/office/officeart/2005/8/layout/hierarchy1"/>
    <dgm:cxn modelId="{924A3584-87C6-4234-89EF-093DDBE7EA19}" type="presParOf" srcId="{45DF68E4-2E21-4F83-8E4D-BF4AEC65B89D}" destId="{037A7E57-E0C6-4006-8423-6F3FEE46C69B}" srcOrd="1" destOrd="0" presId="urn:microsoft.com/office/officeart/2005/8/layout/hierarchy1"/>
    <dgm:cxn modelId="{5F2A3A80-FAB5-46BF-9803-B525A3CB143E}" type="presParOf" srcId="{31179223-B8CE-4156-9E37-C7D0B1C6E26B}" destId="{A600CA2A-A48B-4CBC-89DF-20F09FCB48CB}" srcOrd="1" destOrd="0" presId="urn:microsoft.com/office/officeart/2005/8/layout/hierarchy1"/>
    <dgm:cxn modelId="{FDE0AFD9-7050-4443-BF7A-D42A05540BFA}" type="presParOf" srcId="{454001BC-BC57-4AC2-B922-4245BE5FFBFF}" destId="{B978CCE7-9FAE-45E1-BEDE-001D6EF1F1AB}" srcOrd="3" destOrd="0" presId="urn:microsoft.com/office/officeart/2005/8/layout/hierarchy1"/>
    <dgm:cxn modelId="{08ABE165-49AA-4073-80AA-E55E99963A3B}" type="presParOf" srcId="{B978CCE7-9FAE-45E1-BEDE-001D6EF1F1AB}" destId="{9402A67C-6BD1-49FE-8419-85107D32198F}" srcOrd="0" destOrd="0" presId="urn:microsoft.com/office/officeart/2005/8/layout/hierarchy1"/>
    <dgm:cxn modelId="{6A765F5F-193F-4BB7-BF2B-722B2246B805}" type="presParOf" srcId="{9402A67C-6BD1-49FE-8419-85107D32198F}" destId="{BBB16941-8947-43D4-BC58-6DD31EC362E8}" srcOrd="0" destOrd="0" presId="urn:microsoft.com/office/officeart/2005/8/layout/hierarchy1"/>
    <dgm:cxn modelId="{02008803-822E-4BA2-8816-96A8EBB82A2F}" type="presParOf" srcId="{9402A67C-6BD1-49FE-8419-85107D32198F}" destId="{F4F69060-3498-400F-BD87-08B1B52BFA58}" srcOrd="1" destOrd="0" presId="urn:microsoft.com/office/officeart/2005/8/layout/hierarchy1"/>
    <dgm:cxn modelId="{86C9A6A2-7B81-466C-86AA-B4E903C8A076}" type="presParOf" srcId="{B978CCE7-9FAE-45E1-BEDE-001D6EF1F1AB}" destId="{B9B2B32B-1D4F-4257-AB2B-864F79F2BD3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7BFFA5A-8842-4602-A7AC-E7BB34EE9F0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D4F2109-1132-4B8B-AB07-2669C51AFB5E}">
      <dgm:prSet/>
      <dgm:spPr/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Central teaching tool</a:t>
          </a:r>
        </a:p>
      </dgm:t>
    </dgm:pt>
    <dgm:pt modelId="{C6E75E75-B96D-4556-926F-91B5B1902C94}" type="parTrans" cxnId="{4081E681-1A0A-4F0B-9D20-308D4CFE32A6}">
      <dgm:prSet/>
      <dgm:spPr/>
      <dgm:t>
        <a:bodyPr/>
        <a:lstStyle/>
        <a:p>
          <a:endParaRPr lang="en-US"/>
        </a:p>
      </dgm:t>
    </dgm:pt>
    <dgm:pt modelId="{6F1C4895-8320-4375-9BC4-2472ABDB9BA9}" type="sibTrans" cxnId="{4081E681-1A0A-4F0B-9D20-308D4CFE32A6}">
      <dgm:prSet/>
      <dgm:spPr/>
      <dgm:t>
        <a:bodyPr/>
        <a:lstStyle/>
        <a:p>
          <a:endParaRPr lang="en-US"/>
        </a:p>
      </dgm:t>
    </dgm:pt>
    <dgm:pt modelId="{725B7F18-8CB1-4433-B891-45F2B8540804}">
      <dgm:prSet/>
      <dgm:spPr/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Best when combined with anatomy</a:t>
          </a:r>
        </a:p>
      </dgm:t>
    </dgm:pt>
    <dgm:pt modelId="{1F1BDF34-D300-4ECD-8D0A-4734BF78D3B1}" type="parTrans" cxnId="{125100C4-7DDB-44B7-9620-72E12E601749}">
      <dgm:prSet/>
      <dgm:spPr/>
      <dgm:t>
        <a:bodyPr/>
        <a:lstStyle/>
        <a:p>
          <a:endParaRPr lang="en-US"/>
        </a:p>
      </dgm:t>
    </dgm:pt>
    <dgm:pt modelId="{E7AC254D-9C73-4968-95B4-E85941DF25F5}" type="sibTrans" cxnId="{125100C4-7DDB-44B7-9620-72E12E601749}">
      <dgm:prSet/>
      <dgm:spPr/>
      <dgm:t>
        <a:bodyPr/>
        <a:lstStyle/>
        <a:p>
          <a:endParaRPr lang="en-US"/>
        </a:p>
      </dgm:t>
    </dgm:pt>
    <dgm:pt modelId="{CEF37DCF-1D89-49FF-93DC-959F348469F0}">
      <dgm:prSet/>
      <dgm:spPr/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Balanced approach</a:t>
          </a:r>
        </a:p>
      </dgm:t>
    </dgm:pt>
    <dgm:pt modelId="{80A49DAB-2F6E-4C56-84AF-1BD1755A3804}" type="parTrans" cxnId="{D65FE4EB-4528-42C2-B9EB-5C7FEF630AB7}">
      <dgm:prSet/>
      <dgm:spPr/>
      <dgm:t>
        <a:bodyPr/>
        <a:lstStyle/>
        <a:p>
          <a:endParaRPr lang="en-US"/>
        </a:p>
      </dgm:t>
    </dgm:pt>
    <dgm:pt modelId="{3F87DF40-B401-4915-BA6C-26E1C3C7E71A}" type="sibTrans" cxnId="{D65FE4EB-4528-42C2-B9EB-5C7FEF630AB7}">
      <dgm:prSet/>
      <dgm:spPr/>
      <dgm:t>
        <a:bodyPr/>
        <a:lstStyle/>
        <a:p>
          <a:endParaRPr lang="en-US"/>
        </a:p>
      </dgm:t>
    </dgm:pt>
    <dgm:pt modelId="{65B32AED-794E-4D0A-B1EB-99C1786B9BEB}">
      <dgm:prSet/>
      <dgm:spPr/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Cognitive Flexibility Theory         (Spiro et al, 1988)</a:t>
          </a:r>
        </a:p>
      </dgm:t>
    </dgm:pt>
    <dgm:pt modelId="{8D532CAD-DA99-4987-9401-B35AAC1DF659}" type="parTrans" cxnId="{AFCDD982-0C66-46ED-AD00-F3230873C40C}">
      <dgm:prSet/>
      <dgm:spPr/>
      <dgm:t>
        <a:bodyPr/>
        <a:lstStyle/>
        <a:p>
          <a:endParaRPr lang="en-GB"/>
        </a:p>
      </dgm:t>
    </dgm:pt>
    <dgm:pt modelId="{EFAEF5E2-474E-4C20-B73F-11FF2D7E8B87}" type="sibTrans" cxnId="{AFCDD982-0C66-46ED-AD00-F3230873C40C}">
      <dgm:prSet/>
      <dgm:spPr/>
      <dgm:t>
        <a:bodyPr/>
        <a:lstStyle/>
        <a:p>
          <a:endParaRPr lang="en-GB"/>
        </a:p>
      </dgm:t>
    </dgm:pt>
    <dgm:pt modelId="{82FA5771-1A64-4DC6-91C4-25452B313EA4}" type="pres">
      <dgm:prSet presAssocID="{E7BFFA5A-8842-4602-A7AC-E7BB34EE9F0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8936D1D-80C9-494F-A736-314D1DD7BECA}" type="pres">
      <dgm:prSet presAssocID="{9D4F2109-1132-4B8B-AB07-2669C51AFB5E}" presName="hierRoot1" presStyleCnt="0"/>
      <dgm:spPr/>
    </dgm:pt>
    <dgm:pt modelId="{265B8E0D-3209-4550-80A1-7C1E1A25DB0C}" type="pres">
      <dgm:prSet presAssocID="{9D4F2109-1132-4B8B-AB07-2669C51AFB5E}" presName="composite" presStyleCnt="0"/>
      <dgm:spPr/>
    </dgm:pt>
    <dgm:pt modelId="{36C3F153-00C9-4BCD-AA3A-5FB872127A9D}" type="pres">
      <dgm:prSet presAssocID="{9D4F2109-1132-4B8B-AB07-2669C51AFB5E}" presName="background" presStyleLbl="node0" presStyleIdx="0" presStyleCnt="4"/>
      <dgm:spPr>
        <a:solidFill>
          <a:schemeClr val="accent5">
            <a:lumMod val="40000"/>
            <a:lumOff val="60000"/>
          </a:schemeClr>
        </a:solidFill>
      </dgm:spPr>
    </dgm:pt>
    <dgm:pt modelId="{AA1E1553-643B-47EC-8364-E36155C4E7C9}" type="pres">
      <dgm:prSet presAssocID="{9D4F2109-1132-4B8B-AB07-2669C51AFB5E}" presName="text" presStyleLbl="fgAcc0" presStyleIdx="0" presStyleCnt="4">
        <dgm:presLayoutVars>
          <dgm:chPref val="3"/>
        </dgm:presLayoutVars>
      </dgm:prSet>
      <dgm:spPr/>
    </dgm:pt>
    <dgm:pt modelId="{DD2BC72D-1130-4BBD-BE1A-B9BD1565A879}" type="pres">
      <dgm:prSet presAssocID="{9D4F2109-1132-4B8B-AB07-2669C51AFB5E}" presName="hierChild2" presStyleCnt="0"/>
      <dgm:spPr/>
    </dgm:pt>
    <dgm:pt modelId="{BC7CAD5E-AD96-44FB-B3AD-4EB7136019E2}" type="pres">
      <dgm:prSet presAssocID="{725B7F18-8CB1-4433-B891-45F2B8540804}" presName="hierRoot1" presStyleCnt="0"/>
      <dgm:spPr/>
    </dgm:pt>
    <dgm:pt modelId="{D3F58A3A-4462-489A-A570-EE7DBF07BDE6}" type="pres">
      <dgm:prSet presAssocID="{725B7F18-8CB1-4433-B891-45F2B8540804}" presName="composite" presStyleCnt="0"/>
      <dgm:spPr/>
    </dgm:pt>
    <dgm:pt modelId="{E0AD99E1-F07E-4C92-955B-2B0F6E6527A0}" type="pres">
      <dgm:prSet presAssocID="{725B7F18-8CB1-4433-B891-45F2B8540804}" presName="background" presStyleLbl="node0" presStyleIdx="1" presStyleCnt="4"/>
      <dgm:spPr>
        <a:solidFill>
          <a:schemeClr val="accent5">
            <a:lumMod val="60000"/>
            <a:lumOff val="40000"/>
          </a:schemeClr>
        </a:solidFill>
      </dgm:spPr>
    </dgm:pt>
    <dgm:pt modelId="{E7B5D6E2-1C9C-4092-889D-9A399D5A4D80}" type="pres">
      <dgm:prSet presAssocID="{725B7F18-8CB1-4433-B891-45F2B8540804}" presName="text" presStyleLbl="fgAcc0" presStyleIdx="1" presStyleCnt="4">
        <dgm:presLayoutVars>
          <dgm:chPref val="3"/>
        </dgm:presLayoutVars>
      </dgm:prSet>
      <dgm:spPr/>
    </dgm:pt>
    <dgm:pt modelId="{931E3F3F-3F6A-4F8B-9982-B46C79746BB2}" type="pres">
      <dgm:prSet presAssocID="{725B7F18-8CB1-4433-B891-45F2B8540804}" presName="hierChild2" presStyleCnt="0"/>
      <dgm:spPr/>
    </dgm:pt>
    <dgm:pt modelId="{E673B7D4-8B14-4AF1-8957-86AD9B110843}" type="pres">
      <dgm:prSet presAssocID="{CEF37DCF-1D89-49FF-93DC-959F348469F0}" presName="hierRoot1" presStyleCnt="0"/>
      <dgm:spPr/>
    </dgm:pt>
    <dgm:pt modelId="{5EF72A95-A4D1-4525-B497-38A82CDB8547}" type="pres">
      <dgm:prSet presAssocID="{CEF37DCF-1D89-49FF-93DC-959F348469F0}" presName="composite" presStyleCnt="0"/>
      <dgm:spPr/>
    </dgm:pt>
    <dgm:pt modelId="{1C0813EA-DA91-4EA3-86A4-0C623A565A0C}" type="pres">
      <dgm:prSet presAssocID="{CEF37DCF-1D89-49FF-93DC-959F348469F0}" presName="background" presStyleLbl="node0" presStyleIdx="2" presStyleCnt="4"/>
      <dgm:spPr>
        <a:solidFill>
          <a:schemeClr val="accent5">
            <a:lumMod val="75000"/>
          </a:schemeClr>
        </a:solidFill>
      </dgm:spPr>
    </dgm:pt>
    <dgm:pt modelId="{5910AC20-1B58-459C-A2FA-50208977EC6C}" type="pres">
      <dgm:prSet presAssocID="{CEF37DCF-1D89-49FF-93DC-959F348469F0}" presName="text" presStyleLbl="fgAcc0" presStyleIdx="2" presStyleCnt="4">
        <dgm:presLayoutVars>
          <dgm:chPref val="3"/>
        </dgm:presLayoutVars>
      </dgm:prSet>
      <dgm:spPr/>
    </dgm:pt>
    <dgm:pt modelId="{5E1B7367-B034-4F41-B171-DF03FB8AD189}" type="pres">
      <dgm:prSet presAssocID="{CEF37DCF-1D89-49FF-93DC-959F348469F0}" presName="hierChild2" presStyleCnt="0"/>
      <dgm:spPr/>
    </dgm:pt>
    <dgm:pt modelId="{797E9001-A9A6-476E-BEB0-AF0BA1C3FDFF}" type="pres">
      <dgm:prSet presAssocID="{65B32AED-794E-4D0A-B1EB-99C1786B9BEB}" presName="hierRoot1" presStyleCnt="0"/>
      <dgm:spPr/>
    </dgm:pt>
    <dgm:pt modelId="{CC537DBC-A3A5-4765-BD3F-1548941BB0AA}" type="pres">
      <dgm:prSet presAssocID="{65B32AED-794E-4D0A-B1EB-99C1786B9BEB}" presName="composite" presStyleCnt="0"/>
      <dgm:spPr/>
    </dgm:pt>
    <dgm:pt modelId="{F5D24F62-9339-4A24-8B26-F0767272CA7C}" type="pres">
      <dgm:prSet presAssocID="{65B32AED-794E-4D0A-B1EB-99C1786B9BEB}" presName="background" presStyleLbl="node0" presStyleIdx="3" presStyleCnt="4"/>
      <dgm:spPr>
        <a:solidFill>
          <a:schemeClr val="accent5">
            <a:lumMod val="50000"/>
          </a:schemeClr>
        </a:solidFill>
      </dgm:spPr>
    </dgm:pt>
    <dgm:pt modelId="{07099E46-2216-4F8A-83DD-D70127590DB9}" type="pres">
      <dgm:prSet presAssocID="{65B32AED-794E-4D0A-B1EB-99C1786B9BEB}" presName="text" presStyleLbl="fgAcc0" presStyleIdx="3" presStyleCnt="4">
        <dgm:presLayoutVars>
          <dgm:chPref val="3"/>
        </dgm:presLayoutVars>
      </dgm:prSet>
      <dgm:spPr/>
    </dgm:pt>
    <dgm:pt modelId="{DB28EEAD-4B8E-40BA-BEFF-33227E2C7D98}" type="pres">
      <dgm:prSet presAssocID="{65B32AED-794E-4D0A-B1EB-99C1786B9BEB}" presName="hierChild2" presStyleCnt="0"/>
      <dgm:spPr/>
    </dgm:pt>
  </dgm:ptLst>
  <dgm:cxnLst>
    <dgm:cxn modelId="{A03A9222-0EB9-483E-A55B-E6D411AE0BFA}" type="presOf" srcId="{9D4F2109-1132-4B8B-AB07-2669C51AFB5E}" destId="{AA1E1553-643B-47EC-8364-E36155C4E7C9}" srcOrd="0" destOrd="0" presId="urn:microsoft.com/office/officeart/2005/8/layout/hierarchy1"/>
    <dgm:cxn modelId="{4067472A-46DA-4C51-B5FD-C7F880656DE4}" type="presOf" srcId="{E7BFFA5A-8842-4602-A7AC-E7BB34EE9F05}" destId="{82FA5771-1A64-4DC6-91C4-25452B313EA4}" srcOrd="0" destOrd="0" presId="urn:microsoft.com/office/officeart/2005/8/layout/hierarchy1"/>
    <dgm:cxn modelId="{21C77B30-34CA-4AB1-9178-1EDEF32FF320}" type="presOf" srcId="{65B32AED-794E-4D0A-B1EB-99C1786B9BEB}" destId="{07099E46-2216-4F8A-83DD-D70127590DB9}" srcOrd="0" destOrd="0" presId="urn:microsoft.com/office/officeart/2005/8/layout/hierarchy1"/>
    <dgm:cxn modelId="{285A053E-6FB9-4699-80CF-3D6238945FAC}" type="presOf" srcId="{725B7F18-8CB1-4433-B891-45F2B8540804}" destId="{E7B5D6E2-1C9C-4092-889D-9A399D5A4D80}" srcOrd="0" destOrd="0" presId="urn:microsoft.com/office/officeart/2005/8/layout/hierarchy1"/>
    <dgm:cxn modelId="{56254C65-76C1-4141-A516-DDDB4480104C}" type="presOf" srcId="{CEF37DCF-1D89-49FF-93DC-959F348469F0}" destId="{5910AC20-1B58-459C-A2FA-50208977EC6C}" srcOrd="0" destOrd="0" presId="urn:microsoft.com/office/officeart/2005/8/layout/hierarchy1"/>
    <dgm:cxn modelId="{4081E681-1A0A-4F0B-9D20-308D4CFE32A6}" srcId="{E7BFFA5A-8842-4602-A7AC-E7BB34EE9F05}" destId="{9D4F2109-1132-4B8B-AB07-2669C51AFB5E}" srcOrd="0" destOrd="0" parTransId="{C6E75E75-B96D-4556-926F-91B5B1902C94}" sibTransId="{6F1C4895-8320-4375-9BC4-2472ABDB9BA9}"/>
    <dgm:cxn modelId="{AFCDD982-0C66-46ED-AD00-F3230873C40C}" srcId="{E7BFFA5A-8842-4602-A7AC-E7BB34EE9F05}" destId="{65B32AED-794E-4D0A-B1EB-99C1786B9BEB}" srcOrd="3" destOrd="0" parTransId="{8D532CAD-DA99-4987-9401-B35AAC1DF659}" sibTransId="{EFAEF5E2-474E-4C20-B73F-11FF2D7E8B87}"/>
    <dgm:cxn modelId="{125100C4-7DDB-44B7-9620-72E12E601749}" srcId="{E7BFFA5A-8842-4602-A7AC-E7BB34EE9F05}" destId="{725B7F18-8CB1-4433-B891-45F2B8540804}" srcOrd="1" destOrd="0" parTransId="{1F1BDF34-D300-4ECD-8D0A-4734BF78D3B1}" sibTransId="{E7AC254D-9C73-4968-95B4-E85941DF25F5}"/>
    <dgm:cxn modelId="{D65FE4EB-4528-42C2-B9EB-5C7FEF630AB7}" srcId="{E7BFFA5A-8842-4602-A7AC-E7BB34EE9F05}" destId="{CEF37DCF-1D89-49FF-93DC-959F348469F0}" srcOrd="2" destOrd="0" parTransId="{80A49DAB-2F6E-4C56-84AF-1BD1755A3804}" sibTransId="{3F87DF40-B401-4915-BA6C-26E1C3C7E71A}"/>
    <dgm:cxn modelId="{D501649E-7FF3-428F-8CED-63543D6F42EC}" type="presParOf" srcId="{82FA5771-1A64-4DC6-91C4-25452B313EA4}" destId="{48936D1D-80C9-494F-A736-314D1DD7BECA}" srcOrd="0" destOrd="0" presId="urn:microsoft.com/office/officeart/2005/8/layout/hierarchy1"/>
    <dgm:cxn modelId="{3A4876A9-5D3A-4CCD-AB62-4CCA1073CF04}" type="presParOf" srcId="{48936D1D-80C9-494F-A736-314D1DD7BECA}" destId="{265B8E0D-3209-4550-80A1-7C1E1A25DB0C}" srcOrd="0" destOrd="0" presId="urn:microsoft.com/office/officeart/2005/8/layout/hierarchy1"/>
    <dgm:cxn modelId="{16BC08EA-90C8-493B-A39A-B02FFD0DAE0B}" type="presParOf" srcId="{265B8E0D-3209-4550-80A1-7C1E1A25DB0C}" destId="{36C3F153-00C9-4BCD-AA3A-5FB872127A9D}" srcOrd="0" destOrd="0" presId="urn:microsoft.com/office/officeart/2005/8/layout/hierarchy1"/>
    <dgm:cxn modelId="{ED807A42-2EB6-43E7-8765-6580D524C0BB}" type="presParOf" srcId="{265B8E0D-3209-4550-80A1-7C1E1A25DB0C}" destId="{AA1E1553-643B-47EC-8364-E36155C4E7C9}" srcOrd="1" destOrd="0" presId="urn:microsoft.com/office/officeart/2005/8/layout/hierarchy1"/>
    <dgm:cxn modelId="{9E65F634-514C-46A5-8E01-01908CA34125}" type="presParOf" srcId="{48936D1D-80C9-494F-A736-314D1DD7BECA}" destId="{DD2BC72D-1130-4BBD-BE1A-B9BD1565A879}" srcOrd="1" destOrd="0" presId="urn:microsoft.com/office/officeart/2005/8/layout/hierarchy1"/>
    <dgm:cxn modelId="{49F35661-1A4C-4242-810D-6474C1BD41A8}" type="presParOf" srcId="{82FA5771-1A64-4DC6-91C4-25452B313EA4}" destId="{BC7CAD5E-AD96-44FB-B3AD-4EB7136019E2}" srcOrd="1" destOrd="0" presId="urn:microsoft.com/office/officeart/2005/8/layout/hierarchy1"/>
    <dgm:cxn modelId="{8D8F5446-BB71-4831-8DAA-4CC2CF1E55F0}" type="presParOf" srcId="{BC7CAD5E-AD96-44FB-B3AD-4EB7136019E2}" destId="{D3F58A3A-4462-489A-A570-EE7DBF07BDE6}" srcOrd="0" destOrd="0" presId="urn:microsoft.com/office/officeart/2005/8/layout/hierarchy1"/>
    <dgm:cxn modelId="{AB57FC57-0750-4F51-8736-C582053318C4}" type="presParOf" srcId="{D3F58A3A-4462-489A-A570-EE7DBF07BDE6}" destId="{E0AD99E1-F07E-4C92-955B-2B0F6E6527A0}" srcOrd="0" destOrd="0" presId="urn:microsoft.com/office/officeart/2005/8/layout/hierarchy1"/>
    <dgm:cxn modelId="{3766ACEF-513A-4D10-A120-6D23D941B3B8}" type="presParOf" srcId="{D3F58A3A-4462-489A-A570-EE7DBF07BDE6}" destId="{E7B5D6E2-1C9C-4092-889D-9A399D5A4D80}" srcOrd="1" destOrd="0" presId="urn:microsoft.com/office/officeart/2005/8/layout/hierarchy1"/>
    <dgm:cxn modelId="{8630A3D3-2F39-433A-89AE-02577C33A6D2}" type="presParOf" srcId="{BC7CAD5E-AD96-44FB-B3AD-4EB7136019E2}" destId="{931E3F3F-3F6A-4F8B-9982-B46C79746BB2}" srcOrd="1" destOrd="0" presId="urn:microsoft.com/office/officeart/2005/8/layout/hierarchy1"/>
    <dgm:cxn modelId="{CC6F3C4D-B2F2-44D8-80BB-991E5063E648}" type="presParOf" srcId="{82FA5771-1A64-4DC6-91C4-25452B313EA4}" destId="{E673B7D4-8B14-4AF1-8957-86AD9B110843}" srcOrd="2" destOrd="0" presId="urn:microsoft.com/office/officeart/2005/8/layout/hierarchy1"/>
    <dgm:cxn modelId="{78EB98A3-9CFC-4FB8-9E1C-E70F0B623C37}" type="presParOf" srcId="{E673B7D4-8B14-4AF1-8957-86AD9B110843}" destId="{5EF72A95-A4D1-4525-B497-38A82CDB8547}" srcOrd="0" destOrd="0" presId="urn:microsoft.com/office/officeart/2005/8/layout/hierarchy1"/>
    <dgm:cxn modelId="{B81C72C3-11EC-40C8-AA76-C543A43D0275}" type="presParOf" srcId="{5EF72A95-A4D1-4525-B497-38A82CDB8547}" destId="{1C0813EA-DA91-4EA3-86A4-0C623A565A0C}" srcOrd="0" destOrd="0" presId="urn:microsoft.com/office/officeart/2005/8/layout/hierarchy1"/>
    <dgm:cxn modelId="{0E25D07C-99A6-45E3-A0AF-5C067439E84B}" type="presParOf" srcId="{5EF72A95-A4D1-4525-B497-38A82CDB8547}" destId="{5910AC20-1B58-459C-A2FA-50208977EC6C}" srcOrd="1" destOrd="0" presId="urn:microsoft.com/office/officeart/2005/8/layout/hierarchy1"/>
    <dgm:cxn modelId="{2CB6937A-AF77-4A92-BC91-024276BFB2C7}" type="presParOf" srcId="{E673B7D4-8B14-4AF1-8957-86AD9B110843}" destId="{5E1B7367-B034-4F41-B171-DF03FB8AD189}" srcOrd="1" destOrd="0" presId="urn:microsoft.com/office/officeart/2005/8/layout/hierarchy1"/>
    <dgm:cxn modelId="{11619C3F-3B93-482B-B69B-9D88F0B52C74}" type="presParOf" srcId="{82FA5771-1A64-4DC6-91C4-25452B313EA4}" destId="{797E9001-A9A6-476E-BEB0-AF0BA1C3FDFF}" srcOrd="3" destOrd="0" presId="urn:microsoft.com/office/officeart/2005/8/layout/hierarchy1"/>
    <dgm:cxn modelId="{4406187F-E4C5-411B-ACDB-01EA9A270F92}" type="presParOf" srcId="{797E9001-A9A6-476E-BEB0-AF0BA1C3FDFF}" destId="{CC537DBC-A3A5-4765-BD3F-1548941BB0AA}" srcOrd="0" destOrd="0" presId="urn:microsoft.com/office/officeart/2005/8/layout/hierarchy1"/>
    <dgm:cxn modelId="{1FFBA736-17D1-4AE8-AEA7-B66F15EACE25}" type="presParOf" srcId="{CC537DBC-A3A5-4765-BD3F-1548941BB0AA}" destId="{F5D24F62-9339-4A24-8B26-F0767272CA7C}" srcOrd="0" destOrd="0" presId="urn:microsoft.com/office/officeart/2005/8/layout/hierarchy1"/>
    <dgm:cxn modelId="{DA489B0B-64F5-437D-9CEE-F2F47A0169FC}" type="presParOf" srcId="{CC537DBC-A3A5-4765-BD3F-1548941BB0AA}" destId="{07099E46-2216-4F8A-83DD-D70127590DB9}" srcOrd="1" destOrd="0" presId="urn:microsoft.com/office/officeart/2005/8/layout/hierarchy1"/>
    <dgm:cxn modelId="{8D2309A5-07B9-4008-BC29-D6558F39D083}" type="presParOf" srcId="{797E9001-A9A6-476E-BEB0-AF0BA1C3FDFF}" destId="{DB28EEAD-4B8E-40BA-BEFF-33227E2C7D9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4C7ECFE-7F9D-4889-8674-98F9C20BE82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AEAB378-1970-4E49-8894-F49CD9BD9EC7}">
      <dgm:prSet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latin typeface="Amasis MT Pro Medium" panose="02040604050005020304" pitchFamily="18" charset="0"/>
            </a:rPr>
            <a:t>Learning theory</a:t>
          </a:r>
          <a:endParaRPr lang="en-US" dirty="0">
            <a:latin typeface="Amasis MT Pro Medium" panose="02040604050005020304" pitchFamily="18" charset="0"/>
          </a:endParaRPr>
        </a:p>
      </dgm:t>
    </dgm:pt>
    <dgm:pt modelId="{6638FA47-767A-4532-BEF0-DB7569A7E181}" type="parTrans" cxnId="{70E63EC5-D803-4188-88A0-058B77D615F6}">
      <dgm:prSet/>
      <dgm:spPr/>
      <dgm:t>
        <a:bodyPr/>
        <a:lstStyle/>
        <a:p>
          <a:endParaRPr lang="en-US"/>
        </a:p>
      </dgm:t>
    </dgm:pt>
    <dgm:pt modelId="{E708BFF8-9F23-4C02-BA4D-DA3261EC2BB4}" type="sibTrans" cxnId="{70E63EC5-D803-4188-88A0-058B77D615F6}">
      <dgm:prSet/>
      <dgm:spPr/>
      <dgm:t>
        <a:bodyPr/>
        <a:lstStyle/>
        <a:p>
          <a:endParaRPr lang="en-US"/>
        </a:p>
      </dgm:t>
    </dgm:pt>
    <dgm:pt modelId="{31B18F7D-D063-40BD-AA4E-0430E4E8E393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dirty="0">
              <a:latin typeface="Amasis MT Pro Medium" panose="02040604050005020304" pitchFamily="18" charset="0"/>
            </a:rPr>
            <a:t>Coding</a:t>
          </a:r>
          <a:endParaRPr lang="en-US" dirty="0">
            <a:latin typeface="Amasis MT Pro Medium" panose="02040604050005020304" pitchFamily="18" charset="0"/>
          </a:endParaRPr>
        </a:p>
      </dgm:t>
    </dgm:pt>
    <dgm:pt modelId="{5EC068A7-5423-4B8F-A14E-0D7BF4DA9556}" type="parTrans" cxnId="{07D98E81-EF7B-4E2E-9D70-210DB2237DA7}">
      <dgm:prSet/>
      <dgm:spPr/>
      <dgm:t>
        <a:bodyPr/>
        <a:lstStyle/>
        <a:p>
          <a:endParaRPr lang="en-US"/>
        </a:p>
      </dgm:t>
    </dgm:pt>
    <dgm:pt modelId="{BB20CF27-6DB2-43D6-B125-F1640E04E3F9}" type="sibTrans" cxnId="{07D98E81-EF7B-4E2E-9D70-210DB2237DA7}">
      <dgm:prSet/>
      <dgm:spPr/>
      <dgm:t>
        <a:bodyPr/>
        <a:lstStyle/>
        <a:p>
          <a:endParaRPr lang="en-US"/>
        </a:p>
      </dgm:t>
    </dgm:pt>
    <dgm:pt modelId="{E8C9ED67-2D17-4FE2-94C6-EAB1D1D793A4}">
      <dgm:prSet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 dirty="0">
              <a:latin typeface="Amasis MT Pro Medium" panose="02040604050005020304" pitchFamily="18" charset="0"/>
            </a:rPr>
            <a:t>Future research</a:t>
          </a:r>
          <a:endParaRPr lang="en-US" dirty="0">
            <a:latin typeface="Amasis MT Pro Medium" panose="02040604050005020304" pitchFamily="18" charset="0"/>
          </a:endParaRPr>
        </a:p>
      </dgm:t>
    </dgm:pt>
    <dgm:pt modelId="{F27766BF-9FA8-4895-9B4E-B430C6F3C650}" type="parTrans" cxnId="{F87B84B3-C2B0-4513-A127-B04A4F2BFA86}">
      <dgm:prSet/>
      <dgm:spPr/>
      <dgm:t>
        <a:bodyPr/>
        <a:lstStyle/>
        <a:p>
          <a:endParaRPr lang="en-US"/>
        </a:p>
      </dgm:t>
    </dgm:pt>
    <dgm:pt modelId="{8421BCDD-584C-41A9-8B61-5084FEFF8AB1}" type="sibTrans" cxnId="{F87B84B3-C2B0-4513-A127-B04A4F2BFA86}">
      <dgm:prSet/>
      <dgm:spPr/>
      <dgm:t>
        <a:bodyPr/>
        <a:lstStyle/>
        <a:p>
          <a:endParaRPr lang="en-US"/>
        </a:p>
      </dgm:t>
    </dgm:pt>
    <dgm:pt modelId="{0DF9098A-4B73-419F-B67C-DF031859E696}" type="pres">
      <dgm:prSet presAssocID="{64C7ECFE-7F9D-4889-8674-98F9C20BE825}" presName="linear" presStyleCnt="0">
        <dgm:presLayoutVars>
          <dgm:animLvl val="lvl"/>
          <dgm:resizeHandles val="exact"/>
        </dgm:presLayoutVars>
      </dgm:prSet>
      <dgm:spPr/>
    </dgm:pt>
    <dgm:pt modelId="{7E41FE90-3E69-4760-9936-5627E27AEAB8}" type="pres">
      <dgm:prSet presAssocID="{3AEAB378-1970-4E49-8894-F49CD9BD9EC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F86E4BA-EF13-4E96-B3C2-F82FF7EE0EDA}" type="pres">
      <dgm:prSet presAssocID="{E708BFF8-9F23-4C02-BA4D-DA3261EC2BB4}" presName="spacer" presStyleCnt="0"/>
      <dgm:spPr/>
    </dgm:pt>
    <dgm:pt modelId="{3DD442F5-57BE-4F55-92CF-E0198571D520}" type="pres">
      <dgm:prSet presAssocID="{31B18F7D-D063-40BD-AA4E-0430E4E8E39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517B66D-C5B0-400C-8904-19307836E921}" type="pres">
      <dgm:prSet presAssocID="{BB20CF27-6DB2-43D6-B125-F1640E04E3F9}" presName="spacer" presStyleCnt="0"/>
      <dgm:spPr/>
    </dgm:pt>
    <dgm:pt modelId="{B75FA849-B24D-4A15-A3D3-77C6FD2D0C8D}" type="pres">
      <dgm:prSet presAssocID="{E8C9ED67-2D17-4FE2-94C6-EAB1D1D793A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DF4DF29-2C71-4934-92F6-0B5DF53B9A43}" type="presOf" srcId="{E8C9ED67-2D17-4FE2-94C6-EAB1D1D793A4}" destId="{B75FA849-B24D-4A15-A3D3-77C6FD2D0C8D}" srcOrd="0" destOrd="0" presId="urn:microsoft.com/office/officeart/2005/8/layout/vList2"/>
    <dgm:cxn modelId="{A9233B79-75E4-48AD-AB7F-A1A76E596219}" type="presOf" srcId="{31B18F7D-D063-40BD-AA4E-0430E4E8E393}" destId="{3DD442F5-57BE-4F55-92CF-E0198571D520}" srcOrd="0" destOrd="0" presId="urn:microsoft.com/office/officeart/2005/8/layout/vList2"/>
    <dgm:cxn modelId="{07D98E81-EF7B-4E2E-9D70-210DB2237DA7}" srcId="{64C7ECFE-7F9D-4889-8674-98F9C20BE825}" destId="{31B18F7D-D063-40BD-AA4E-0430E4E8E393}" srcOrd="1" destOrd="0" parTransId="{5EC068A7-5423-4B8F-A14E-0D7BF4DA9556}" sibTransId="{BB20CF27-6DB2-43D6-B125-F1640E04E3F9}"/>
    <dgm:cxn modelId="{F87B84B3-C2B0-4513-A127-B04A4F2BFA86}" srcId="{64C7ECFE-7F9D-4889-8674-98F9C20BE825}" destId="{E8C9ED67-2D17-4FE2-94C6-EAB1D1D793A4}" srcOrd="2" destOrd="0" parTransId="{F27766BF-9FA8-4895-9B4E-B430C6F3C650}" sibTransId="{8421BCDD-584C-41A9-8B61-5084FEFF8AB1}"/>
    <dgm:cxn modelId="{3B9902BD-B920-491B-BA52-AD527208BF77}" type="presOf" srcId="{64C7ECFE-7F9D-4889-8674-98F9C20BE825}" destId="{0DF9098A-4B73-419F-B67C-DF031859E696}" srcOrd="0" destOrd="0" presId="urn:microsoft.com/office/officeart/2005/8/layout/vList2"/>
    <dgm:cxn modelId="{70E63EC5-D803-4188-88A0-058B77D615F6}" srcId="{64C7ECFE-7F9D-4889-8674-98F9C20BE825}" destId="{3AEAB378-1970-4E49-8894-F49CD9BD9EC7}" srcOrd="0" destOrd="0" parTransId="{6638FA47-767A-4532-BEF0-DB7569A7E181}" sibTransId="{E708BFF8-9F23-4C02-BA4D-DA3261EC2BB4}"/>
    <dgm:cxn modelId="{F8EA12E2-9116-4F62-9795-4E1DA8F4226B}" type="presOf" srcId="{3AEAB378-1970-4E49-8894-F49CD9BD9EC7}" destId="{7E41FE90-3E69-4760-9936-5627E27AEAB8}" srcOrd="0" destOrd="0" presId="urn:microsoft.com/office/officeart/2005/8/layout/vList2"/>
    <dgm:cxn modelId="{15014230-698E-4008-B4FF-9C06242DCF73}" type="presParOf" srcId="{0DF9098A-4B73-419F-B67C-DF031859E696}" destId="{7E41FE90-3E69-4760-9936-5627E27AEAB8}" srcOrd="0" destOrd="0" presId="urn:microsoft.com/office/officeart/2005/8/layout/vList2"/>
    <dgm:cxn modelId="{81CF0D0B-4FA4-4845-8989-BA8393E5E578}" type="presParOf" srcId="{0DF9098A-4B73-419F-B67C-DF031859E696}" destId="{FF86E4BA-EF13-4E96-B3C2-F82FF7EE0EDA}" srcOrd="1" destOrd="0" presId="urn:microsoft.com/office/officeart/2005/8/layout/vList2"/>
    <dgm:cxn modelId="{25493AD4-4C1A-4B7E-933D-BBE7F1FFB27B}" type="presParOf" srcId="{0DF9098A-4B73-419F-B67C-DF031859E696}" destId="{3DD442F5-57BE-4F55-92CF-E0198571D520}" srcOrd="2" destOrd="0" presId="urn:microsoft.com/office/officeart/2005/8/layout/vList2"/>
    <dgm:cxn modelId="{E5673A19-F87F-4029-9421-9DA59B60F4FE}" type="presParOf" srcId="{0DF9098A-4B73-419F-B67C-DF031859E696}" destId="{A517B66D-C5B0-400C-8904-19307836E921}" srcOrd="3" destOrd="0" presId="urn:microsoft.com/office/officeart/2005/8/layout/vList2"/>
    <dgm:cxn modelId="{1F443461-2962-4C53-9DB5-1DB662441B47}" type="presParOf" srcId="{0DF9098A-4B73-419F-B67C-DF031859E696}" destId="{B75FA849-B24D-4A15-A3D3-77C6FD2D0C8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4C7ECFE-7F9D-4889-8674-98F9C20BE825}" type="doc">
      <dgm:prSet loTypeId="urn:microsoft.com/office/officeart/2005/8/layout/vList2" loCatId="list" qsTypeId="urn:microsoft.com/office/officeart/2005/8/quickstyle/simple1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73A29382-BC68-48AA-9706-4C16E050513C}">
      <dgm:prSet/>
      <dgm:spPr/>
      <dgm:t>
        <a:bodyPr/>
        <a:lstStyle/>
        <a:p>
          <a:r>
            <a:rPr lang="en-GB" dirty="0">
              <a:latin typeface="Amasis MT Pro Medium" panose="02040604050005020304" pitchFamily="18" charset="0"/>
            </a:rPr>
            <a:t>De Lillis, A., (2021). </a:t>
          </a:r>
          <a:r>
            <a:rPr lang="en-GB" i="1" dirty="0">
              <a:latin typeface="Amasis MT Pro Medium" panose="02040604050005020304" pitchFamily="18" charset="0"/>
            </a:rPr>
            <a:t>Imagery and Science in Singing Pedagogy: A Debate Introduction and Literature Review</a:t>
          </a:r>
          <a:r>
            <a:rPr lang="en-GB" dirty="0">
              <a:latin typeface="Amasis MT Pro Medium" panose="02040604050005020304" pitchFamily="18" charset="0"/>
            </a:rPr>
            <a:t>. Voice and Speech Review, 15:1, 89-95. </a:t>
          </a:r>
        </a:p>
      </dgm:t>
    </dgm:pt>
    <dgm:pt modelId="{146DEE44-C820-4A68-801F-D5804D2AA493}" type="parTrans" cxnId="{838EDF1B-C65F-4085-B11D-3512C74E100B}">
      <dgm:prSet/>
      <dgm:spPr/>
      <dgm:t>
        <a:bodyPr/>
        <a:lstStyle/>
        <a:p>
          <a:endParaRPr lang="en-GB"/>
        </a:p>
      </dgm:t>
    </dgm:pt>
    <dgm:pt modelId="{65446332-717D-405E-BB42-57EF869A3AD7}" type="sibTrans" cxnId="{838EDF1B-C65F-4085-B11D-3512C74E100B}">
      <dgm:prSet/>
      <dgm:spPr/>
      <dgm:t>
        <a:bodyPr/>
        <a:lstStyle/>
        <a:p>
          <a:endParaRPr lang="en-GB"/>
        </a:p>
      </dgm:t>
    </dgm:pt>
    <dgm:pt modelId="{4E4696B4-D43B-40FB-BEA8-3082339EDC19}">
      <dgm:prSet/>
      <dgm:spPr/>
      <dgm:t>
        <a:bodyPr/>
        <a:lstStyle/>
        <a:p>
          <a:r>
            <a:rPr lang="en-GB" dirty="0">
              <a:latin typeface="Amasis MT Pro Medium" panose="02040604050005020304" pitchFamily="18" charset="0"/>
            </a:rPr>
            <a:t>Egan, K., (2013). </a:t>
          </a:r>
          <a:r>
            <a:rPr lang="en-GB" i="1" dirty="0">
              <a:latin typeface="Amasis MT Pro Medium" panose="02040604050005020304" pitchFamily="18" charset="0"/>
            </a:rPr>
            <a:t>Imagination in teaching and learning: Ages 8 to 15</a:t>
          </a:r>
          <a:r>
            <a:rPr lang="en-GB" dirty="0">
              <a:latin typeface="Amasis MT Pro Medium" panose="02040604050005020304" pitchFamily="18" charset="0"/>
            </a:rPr>
            <a:t>. Routledge.</a:t>
          </a:r>
        </a:p>
      </dgm:t>
    </dgm:pt>
    <dgm:pt modelId="{2FCF25ED-0C3D-4A3D-A520-062E270E781C}" type="parTrans" cxnId="{AB69B774-F124-44C9-9BC9-79D5004CC0BD}">
      <dgm:prSet/>
      <dgm:spPr/>
      <dgm:t>
        <a:bodyPr/>
        <a:lstStyle/>
        <a:p>
          <a:endParaRPr lang="en-GB"/>
        </a:p>
      </dgm:t>
    </dgm:pt>
    <dgm:pt modelId="{9E34F180-1428-44F3-9A27-0D3FAE5D720E}" type="sibTrans" cxnId="{AB69B774-F124-44C9-9BC9-79D5004CC0BD}">
      <dgm:prSet/>
      <dgm:spPr/>
      <dgm:t>
        <a:bodyPr/>
        <a:lstStyle/>
        <a:p>
          <a:endParaRPr lang="en-GB"/>
        </a:p>
      </dgm:t>
    </dgm:pt>
    <dgm:pt modelId="{1350B884-EC69-48D7-9F56-D2664C7A34F5}">
      <dgm:prSet/>
      <dgm:spPr/>
      <dgm:t>
        <a:bodyPr/>
        <a:lstStyle/>
        <a:p>
          <a:r>
            <a:rPr lang="en-GB" dirty="0">
              <a:latin typeface="Amasis MT Pro Medium" panose="02040604050005020304" pitchFamily="18" charset="0"/>
            </a:rPr>
            <a:t>Fitzpatrick, K.R., (2016). Points of convergence in music education: The use of data labels as a strategy for mixed methods integration. Journal of Mixed Methods Research, 10(3), pp.273-291. </a:t>
          </a:r>
        </a:p>
      </dgm:t>
    </dgm:pt>
    <dgm:pt modelId="{478B6F5C-29AA-422B-A9E6-EE16C2453A33}" type="parTrans" cxnId="{2043DEE7-96EE-4F96-96FE-0199F021DDD7}">
      <dgm:prSet/>
      <dgm:spPr/>
      <dgm:t>
        <a:bodyPr/>
        <a:lstStyle/>
        <a:p>
          <a:endParaRPr lang="en-GB"/>
        </a:p>
      </dgm:t>
    </dgm:pt>
    <dgm:pt modelId="{4A3B85CD-2385-4A23-9FB2-68B16C26F2BE}" type="sibTrans" cxnId="{2043DEE7-96EE-4F96-96FE-0199F021DDD7}">
      <dgm:prSet/>
      <dgm:spPr/>
      <dgm:t>
        <a:bodyPr/>
        <a:lstStyle/>
        <a:p>
          <a:endParaRPr lang="en-GB"/>
        </a:p>
      </dgm:t>
    </dgm:pt>
    <dgm:pt modelId="{8954CC6F-7F5A-486E-A2B1-9C5EF20BF710}">
      <dgm:prSet/>
      <dgm:spPr/>
      <dgm:t>
        <a:bodyPr/>
        <a:lstStyle/>
        <a:p>
          <a:r>
            <a:rPr lang="en-GB" dirty="0" err="1">
              <a:latin typeface="Amasis MT Pro Medium" panose="02040604050005020304" pitchFamily="18" charset="0"/>
            </a:rPr>
            <a:t>Doğanyiğit</a:t>
          </a:r>
          <a:r>
            <a:rPr lang="en-GB" dirty="0">
              <a:latin typeface="Amasis MT Pro Medium" panose="02040604050005020304" pitchFamily="18" charset="0"/>
            </a:rPr>
            <a:t>, S. &amp; Yiğit, N., (2023). </a:t>
          </a:r>
          <a:r>
            <a:rPr lang="en-GB" i="1" dirty="0">
              <a:latin typeface="Amasis MT Pro Medium" panose="02040604050005020304" pitchFamily="18" charset="0"/>
            </a:rPr>
            <a:t>The perspective of trainers on the use of imagination in singing training</a:t>
          </a:r>
          <a:r>
            <a:rPr lang="en-GB" dirty="0">
              <a:latin typeface="Amasis MT Pro Medium" panose="02040604050005020304" pitchFamily="18" charset="0"/>
            </a:rPr>
            <a:t>.</a:t>
          </a:r>
          <a:r>
            <a:rPr lang="en-GB" i="1" dirty="0">
              <a:latin typeface="Amasis MT Pro Medium" panose="02040604050005020304" pitchFamily="18" charset="0"/>
            </a:rPr>
            <a:t> </a:t>
          </a:r>
          <a:r>
            <a:rPr lang="en-GB" dirty="0">
              <a:latin typeface="Amasis MT Pro Medium" panose="02040604050005020304" pitchFamily="18" charset="0"/>
            </a:rPr>
            <a:t> Journal of Pedagogical Research, Volume 7 Issue 1, pp. 174-186.</a:t>
          </a:r>
        </a:p>
      </dgm:t>
    </dgm:pt>
    <dgm:pt modelId="{998397CF-9170-4D46-AC56-7D2822BF39BA}" type="parTrans" cxnId="{74A586B2-0AC1-42B8-80A9-88F9779E55BF}">
      <dgm:prSet/>
      <dgm:spPr/>
      <dgm:t>
        <a:bodyPr/>
        <a:lstStyle/>
        <a:p>
          <a:endParaRPr lang="en-GB"/>
        </a:p>
      </dgm:t>
    </dgm:pt>
    <dgm:pt modelId="{EE92D5A1-027B-4778-8BEB-6BCFDB77BE6B}" type="sibTrans" cxnId="{74A586B2-0AC1-42B8-80A9-88F9779E55BF}">
      <dgm:prSet/>
      <dgm:spPr/>
      <dgm:t>
        <a:bodyPr/>
        <a:lstStyle/>
        <a:p>
          <a:endParaRPr lang="en-GB"/>
        </a:p>
      </dgm:t>
    </dgm:pt>
    <dgm:pt modelId="{105FA2BC-CF3A-4B4B-B73B-186FD043FAF3}">
      <dgm:prSet/>
      <dgm:spPr/>
      <dgm:t>
        <a:bodyPr/>
        <a:lstStyle/>
        <a:p>
          <a:r>
            <a:rPr lang="en-GB" dirty="0">
              <a:latin typeface="Amasis MT Pro Medium" panose="02040604050005020304" pitchFamily="18" charset="0"/>
            </a:rPr>
            <a:t>Braun, V. and Clarke, V., (2006). </a:t>
          </a:r>
          <a:r>
            <a:rPr lang="en-GB" i="1" dirty="0">
              <a:latin typeface="Amasis MT Pro Medium" panose="02040604050005020304" pitchFamily="18" charset="0"/>
            </a:rPr>
            <a:t>Using thematic analysis in psychology</a:t>
          </a:r>
          <a:r>
            <a:rPr lang="en-GB" dirty="0">
              <a:latin typeface="Amasis MT Pro Medium" panose="02040604050005020304" pitchFamily="18" charset="0"/>
            </a:rPr>
            <a:t>. Qualitative research in psychology, 3(2), pp.77-101.</a:t>
          </a:r>
        </a:p>
      </dgm:t>
    </dgm:pt>
    <dgm:pt modelId="{85A73739-A805-46F3-983C-8BDD88A99730}" type="parTrans" cxnId="{A454757A-64A5-4280-9C73-2A0DFAB9C5AC}">
      <dgm:prSet/>
      <dgm:spPr/>
      <dgm:t>
        <a:bodyPr/>
        <a:lstStyle/>
        <a:p>
          <a:endParaRPr lang="en-GB"/>
        </a:p>
      </dgm:t>
    </dgm:pt>
    <dgm:pt modelId="{87502A95-A429-48AF-8031-F1D42C3757C1}" type="sibTrans" cxnId="{A454757A-64A5-4280-9C73-2A0DFAB9C5AC}">
      <dgm:prSet/>
      <dgm:spPr/>
      <dgm:t>
        <a:bodyPr/>
        <a:lstStyle/>
        <a:p>
          <a:endParaRPr lang="en-GB"/>
        </a:p>
      </dgm:t>
    </dgm:pt>
    <dgm:pt modelId="{6A15CBB0-5F23-4CE5-84D9-13FE2FBB75A1}">
      <dgm:prSet/>
      <dgm:spPr/>
      <dgm:t>
        <a:bodyPr/>
        <a:lstStyle/>
        <a:p>
          <a:r>
            <a:rPr lang="en-GB" dirty="0"/>
            <a:t>Bruner, J.S., (1961). </a:t>
          </a:r>
          <a:r>
            <a:rPr lang="en-GB" i="1" dirty="0"/>
            <a:t>The act of discovery. </a:t>
          </a:r>
          <a:r>
            <a:rPr lang="en-GB" dirty="0"/>
            <a:t>Harvard Educational Review, 31, 21-32.</a:t>
          </a:r>
          <a:endParaRPr lang="en-GB" dirty="0">
            <a:latin typeface="Amasis MT Pro Medium" panose="02040604050005020304" pitchFamily="18" charset="0"/>
          </a:endParaRPr>
        </a:p>
      </dgm:t>
    </dgm:pt>
    <dgm:pt modelId="{200E9BDF-E82B-4E78-93C0-986CFB0247F2}" type="parTrans" cxnId="{96445CF2-A006-4CC2-9442-0EC64A46AF93}">
      <dgm:prSet/>
      <dgm:spPr/>
      <dgm:t>
        <a:bodyPr/>
        <a:lstStyle/>
        <a:p>
          <a:endParaRPr lang="en-GB"/>
        </a:p>
      </dgm:t>
    </dgm:pt>
    <dgm:pt modelId="{3DF06900-710A-483C-8F21-CFA6D411B70D}" type="sibTrans" cxnId="{96445CF2-A006-4CC2-9442-0EC64A46AF93}">
      <dgm:prSet/>
      <dgm:spPr/>
      <dgm:t>
        <a:bodyPr/>
        <a:lstStyle/>
        <a:p>
          <a:endParaRPr lang="en-GB"/>
        </a:p>
      </dgm:t>
    </dgm:pt>
    <dgm:pt modelId="{557541DA-E2C8-428C-A12B-F409AB8F1074}">
      <dgm:prSet/>
      <dgm:spPr/>
      <dgm:t>
        <a:bodyPr/>
        <a:lstStyle/>
        <a:p>
          <a:r>
            <a:rPr lang="en-GB" dirty="0"/>
            <a:t>Vygotsky, L.S., (1978). </a:t>
          </a:r>
          <a:r>
            <a:rPr lang="en-GB" i="1" dirty="0"/>
            <a:t>Mind in Society: The development of higher psychological processes</a:t>
          </a:r>
          <a:r>
            <a:rPr lang="en-GB" dirty="0"/>
            <a:t>. Harvard University Press.</a:t>
          </a:r>
        </a:p>
      </dgm:t>
    </dgm:pt>
    <dgm:pt modelId="{BCA05E59-BA40-4B26-9F1C-FF523BE2A6DA}" type="parTrans" cxnId="{2BDDDCD0-9F00-48FE-BCCA-CC3C4AA40967}">
      <dgm:prSet/>
      <dgm:spPr/>
      <dgm:t>
        <a:bodyPr/>
        <a:lstStyle/>
        <a:p>
          <a:endParaRPr lang="en-GB"/>
        </a:p>
      </dgm:t>
    </dgm:pt>
    <dgm:pt modelId="{2B121198-3178-4F81-A7BD-02ECF2B20654}" type="sibTrans" cxnId="{2BDDDCD0-9F00-48FE-BCCA-CC3C4AA40967}">
      <dgm:prSet/>
      <dgm:spPr/>
      <dgm:t>
        <a:bodyPr/>
        <a:lstStyle/>
        <a:p>
          <a:endParaRPr lang="en-GB"/>
        </a:p>
      </dgm:t>
    </dgm:pt>
    <dgm:pt modelId="{7AA0A76F-E0BB-4205-B760-E0671D3CEAC1}">
      <dgm:prSet/>
      <dgm:spPr/>
      <dgm:t>
        <a:bodyPr/>
        <a:lstStyle/>
        <a:p>
          <a:r>
            <a:rPr lang="en-GB" i="0" dirty="0" err="1">
              <a:latin typeface="Amasis MT Pro Medium" panose="02040604050005020304" pitchFamily="18" charset="0"/>
            </a:rPr>
            <a:t>Sweller</a:t>
          </a:r>
          <a:r>
            <a:rPr lang="en-GB" i="0" dirty="0">
              <a:latin typeface="Amasis MT Pro Medium" panose="02040604050005020304" pitchFamily="18" charset="0"/>
            </a:rPr>
            <a:t>, J., (1988). </a:t>
          </a:r>
          <a:r>
            <a:rPr lang="en-GB" i="1" dirty="0">
              <a:latin typeface="Amasis MT Pro Medium" panose="02040604050005020304" pitchFamily="18" charset="0"/>
            </a:rPr>
            <a:t>Cognitive load during problem solving: Effects on learning. </a:t>
          </a:r>
          <a:r>
            <a:rPr lang="en-GB" i="0" dirty="0">
              <a:latin typeface="Amasis MT Pro Medium" panose="02040604050005020304" pitchFamily="18" charset="0"/>
            </a:rPr>
            <a:t>Cognitive science, 12(2), pp.257-285.</a:t>
          </a:r>
          <a:endParaRPr lang="en-GB" i="0" dirty="0"/>
        </a:p>
      </dgm:t>
    </dgm:pt>
    <dgm:pt modelId="{38A0F683-2435-46BD-A2F7-284F04B881D0}" type="parTrans" cxnId="{9854A06F-B6C2-4410-A7C2-4B7C7CA35C75}">
      <dgm:prSet/>
      <dgm:spPr/>
      <dgm:t>
        <a:bodyPr/>
        <a:lstStyle/>
        <a:p>
          <a:endParaRPr lang="en-GB"/>
        </a:p>
      </dgm:t>
    </dgm:pt>
    <dgm:pt modelId="{DE36C989-3AC1-4D81-B640-53480476F44B}" type="sibTrans" cxnId="{9854A06F-B6C2-4410-A7C2-4B7C7CA35C75}">
      <dgm:prSet/>
      <dgm:spPr/>
      <dgm:t>
        <a:bodyPr/>
        <a:lstStyle/>
        <a:p>
          <a:endParaRPr lang="en-GB"/>
        </a:p>
      </dgm:t>
    </dgm:pt>
    <dgm:pt modelId="{09BEDF45-EF5D-4989-B0A3-B3E748610879}">
      <dgm:prSet/>
      <dgm:spPr/>
      <dgm:t>
        <a:bodyPr/>
        <a:lstStyle/>
        <a:p>
          <a:r>
            <a:rPr lang="en-GB" dirty="0">
              <a:latin typeface="Amasis MT Pro Medium" panose="02040604050005020304" pitchFamily="18" charset="0"/>
            </a:rPr>
            <a:t>Kolb, D.A., (1984). </a:t>
          </a:r>
          <a:r>
            <a:rPr lang="en-GB" i="1" dirty="0">
              <a:latin typeface="Amasis MT Pro Medium" panose="02040604050005020304" pitchFamily="18" charset="0"/>
            </a:rPr>
            <a:t>Experiential learning: Experience as the source of learning and development. </a:t>
          </a:r>
          <a:r>
            <a:rPr lang="en-GB" dirty="0">
              <a:latin typeface="Amasis MT Pro Medium" panose="02040604050005020304" pitchFamily="18" charset="0"/>
            </a:rPr>
            <a:t> Practice Hall.</a:t>
          </a:r>
          <a:endParaRPr lang="en-GB" dirty="0"/>
        </a:p>
      </dgm:t>
    </dgm:pt>
    <dgm:pt modelId="{D528E932-8B46-4522-9CE5-08EEAC636F67}" type="parTrans" cxnId="{3AA02BE5-0DFA-4F1B-A48B-9780A4ECD207}">
      <dgm:prSet/>
      <dgm:spPr/>
      <dgm:t>
        <a:bodyPr/>
        <a:lstStyle/>
        <a:p>
          <a:endParaRPr lang="en-GB"/>
        </a:p>
      </dgm:t>
    </dgm:pt>
    <dgm:pt modelId="{64B995C0-04D9-4FBB-B988-48E4B1C97258}" type="sibTrans" cxnId="{3AA02BE5-0DFA-4F1B-A48B-9780A4ECD207}">
      <dgm:prSet/>
      <dgm:spPr/>
      <dgm:t>
        <a:bodyPr/>
        <a:lstStyle/>
        <a:p>
          <a:endParaRPr lang="en-GB"/>
        </a:p>
      </dgm:t>
    </dgm:pt>
    <dgm:pt modelId="{FA7D00BF-6D45-4747-BAB9-D5DDE6BB20E0}">
      <dgm:prSet/>
      <dgm:spPr/>
      <dgm:t>
        <a:bodyPr/>
        <a:lstStyle/>
        <a:p>
          <a:r>
            <a:rPr lang="en-GB" dirty="0"/>
            <a:t>Brown, J., (2025). </a:t>
          </a:r>
          <a:r>
            <a:rPr lang="en-GB" i="1" dirty="0"/>
            <a:t>Keep it Clean! A New Approach to Imagery in Singing Pedagogy</a:t>
          </a:r>
          <a:r>
            <a:rPr lang="en-GB" dirty="0"/>
            <a:t>. Voice and Speech Review, 19(1), pp.17-29. </a:t>
          </a:r>
        </a:p>
      </dgm:t>
    </dgm:pt>
    <dgm:pt modelId="{BD6ACDF0-7EFD-4CBD-A4DA-159D0DF19518}" type="parTrans" cxnId="{10B3DAE4-A8EB-44BE-B339-2915138DD232}">
      <dgm:prSet/>
      <dgm:spPr/>
      <dgm:t>
        <a:bodyPr/>
        <a:lstStyle/>
        <a:p>
          <a:endParaRPr lang="en-GB"/>
        </a:p>
      </dgm:t>
    </dgm:pt>
    <dgm:pt modelId="{6DCB8F9C-8E4E-444A-B97D-C467EE2B6567}" type="sibTrans" cxnId="{10B3DAE4-A8EB-44BE-B339-2915138DD232}">
      <dgm:prSet/>
      <dgm:spPr/>
      <dgm:t>
        <a:bodyPr/>
        <a:lstStyle/>
        <a:p>
          <a:endParaRPr lang="en-GB"/>
        </a:p>
      </dgm:t>
    </dgm:pt>
    <dgm:pt modelId="{A481613A-03E0-40A3-A158-FFBB081835FF}">
      <dgm:prSet/>
      <dgm:spPr/>
      <dgm:t>
        <a:bodyPr/>
        <a:lstStyle/>
        <a:p>
          <a:r>
            <a:rPr lang="en-GB" dirty="0" err="1">
              <a:latin typeface="Amasis MT Pro Medium" panose="02040604050005020304" pitchFamily="18" charset="0"/>
            </a:rPr>
            <a:t>Paivo</a:t>
          </a:r>
          <a:r>
            <a:rPr lang="en-GB" dirty="0">
              <a:latin typeface="Amasis MT Pro Medium" panose="02040604050005020304" pitchFamily="18" charset="0"/>
            </a:rPr>
            <a:t>, A., (2006) </a:t>
          </a:r>
          <a:r>
            <a:rPr lang="en-GB" i="1" dirty="0">
              <a:latin typeface="Amasis MT Pro Medium" panose="02040604050005020304" pitchFamily="18" charset="0"/>
            </a:rPr>
            <a:t>Dual Coding Theory and Education. </a:t>
          </a:r>
          <a:r>
            <a:rPr lang="en-GB" dirty="0">
              <a:latin typeface="Amasis MT Pro Medium" panose="02040604050005020304" pitchFamily="18" charset="0"/>
            </a:rPr>
            <a:t>University of Western Ontario.</a:t>
          </a:r>
          <a:endParaRPr lang="en-GB" dirty="0"/>
        </a:p>
      </dgm:t>
    </dgm:pt>
    <dgm:pt modelId="{CCB1A276-372B-4DB4-ACEE-13DF23B19DFF}" type="parTrans" cxnId="{1CEF1451-75E6-4B70-AB85-1841A3F211F6}">
      <dgm:prSet/>
      <dgm:spPr/>
      <dgm:t>
        <a:bodyPr/>
        <a:lstStyle/>
        <a:p>
          <a:endParaRPr lang="en-GB"/>
        </a:p>
      </dgm:t>
    </dgm:pt>
    <dgm:pt modelId="{988062A5-77B0-4870-B5B1-5E3FAE8C80CD}" type="sibTrans" cxnId="{1CEF1451-75E6-4B70-AB85-1841A3F211F6}">
      <dgm:prSet/>
      <dgm:spPr/>
      <dgm:t>
        <a:bodyPr/>
        <a:lstStyle/>
        <a:p>
          <a:endParaRPr lang="en-GB"/>
        </a:p>
      </dgm:t>
    </dgm:pt>
    <dgm:pt modelId="{141BB42D-BA75-496F-8A9D-35B396E29A55}">
      <dgm:prSet/>
      <dgm:spPr/>
      <dgm:t>
        <a:bodyPr/>
        <a:lstStyle/>
        <a:p>
          <a:r>
            <a:rPr lang="en-GB" dirty="0">
              <a:latin typeface="Amasis MT Pro Medium" panose="02040604050005020304" pitchFamily="18" charset="0"/>
            </a:rPr>
            <a:t>Spiro, R. J., </a:t>
          </a:r>
          <a:r>
            <a:rPr lang="en-GB" dirty="0" err="1">
              <a:latin typeface="Amasis MT Pro Medium" panose="02040604050005020304" pitchFamily="18" charset="0"/>
            </a:rPr>
            <a:t>Feltovich</a:t>
          </a:r>
          <a:r>
            <a:rPr lang="en-GB" dirty="0">
              <a:latin typeface="Amasis MT Pro Medium" panose="02040604050005020304" pitchFamily="18" charset="0"/>
            </a:rPr>
            <a:t>, P. J., Jacobson, M. J., &amp; Coulson, R. L. (1988). </a:t>
          </a:r>
          <a:r>
            <a:rPr lang="en-GB" i="1" dirty="0">
              <a:latin typeface="Amasis MT Pro Medium" panose="02040604050005020304" pitchFamily="18" charset="0"/>
            </a:rPr>
            <a:t>Cognitive flexibility theory: Advanced knowledge acquisition in ill-structured domains.</a:t>
          </a:r>
          <a:endParaRPr lang="en-GB" dirty="0"/>
        </a:p>
      </dgm:t>
    </dgm:pt>
    <dgm:pt modelId="{B88C8FB9-19DF-4D3D-BF80-B811780178DE}" type="parTrans" cxnId="{058CC5FF-4DAF-4A9B-9933-E4FCAE317700}">
      <dgm:prSet/>
      <dgm:spPr/>
      <dgm:t>
        <a:bodyPr/>
        <a:lstStyle/>
        <a:p>
          <a:endParaRPr lang="en-GB"/>
        </a:p>
      </dgm:t>
    </dgm:pt>
    <dgm:pt modelId="{6BDA6F94-D919-45F7-8D08-44660A2E7599}" type="sibTrans" cxnId="{058CC5FF-4DAF-4A9B-9933-E4FCAE317700}">
      <dgm:prSet/>
      <dgm:spPr/>
      <dgm:t>
        <a:bodyPr/>
        <a:lstStyle/>
        <a:p>
          <a:endParaRPr lang="en-GB"/>
        </a:p>
      </dgm:t>
    </dgm:pt>
    <dgm:pt modelId="{F9C4A456-11A6-4B50-956A-83AC39610EBA}">
      <dgm:prSet/>
      <dgm:spPr/>
      <dgm:t>
        <a:bodyPr/>
        <a:lstStyle/>
        <a:p>
          <a:r>
            <a:rPr lang="en-GB" dirty="0">
              <a:latin typeface="Amasis MT Pro Medium" panose="02040604050005020304" pitchFamily="18" charset="0"/>
            </a:rPr>
            <a:t>Brown, J., (2023). </a:t>
          </a:r>
          <a:r>
            <a:rPr lang="en-GB" i="1" dirty="0">
              <a:latin typeface="Amasis MT Pro Medium" panose="02040604050005020304" pitchFamily="18" charset="0"/>
            </a:rPr>
            <a:t>Imagery and science in singing pedagogy: Redefining imagination–A first step to resolving the debate.</a:t>
          </a:r>
          <a:r>
            <a:rPr lang="en-GB" dirty="0">
              <a:latin typeface="Amasis MT Pro Medium" panose="02040604050005020304" pitchFamily="18" charset="0"/>
            </a:rPr>
            <a:t> Voice and Speech Review, </a:t>
          </a:r>
          <a:r>
            <a:rPr lang="en-GB" i="1" dirty="0">
              <a:latin typeface="Amasis MT Pro Medium" panose="02040604050005020304" pitchFamily="18" charset="0"/>
            </a:rPr>
            <a:t>17</a:t>
          </a:r>
          <a:r>
            <a:rPr lang="en-GB" dirty="0">
              <a:latin typeface="Amasis MT Pro Medium" panose="02040604050005020304" pitchFamily="18" charset="0"/>
            </a:rPr>
            <a:t>(1), pp.26-35.</a:t>
          </a:r>
        </a:p>
      </dgm:t>
    </dgm:pt>
    <dgm:pt modelId="{BA30E17C-E09B-437E-A70F-1C49C0817FDD}" type="parTrans" cxnId="{5CE7D45F-8848-4A3D-9DC6-3037E5044788}">
      <dgm:prSet/>
      <dgm:spPr/>
      <dgm:t>
        <a:bodyPr/>
        <a:lstStyle/>
        <a:p>
          <a:endParaRPr lang="en-GB"/>
        </a:p>
      </dgm:t>
    </dgm:pt>
    <dgm:pt modelId="{456E847F-5EC7-4A60-B4A6-66159CE4629E}" type="sibTrans" cxnId="{5CE7D45F-8848-4A3D-9DC6-3037E5044788}">
      <dgm:prSet/>
      <dgm:spPr/>
      <dgm:t>
        <a:bodyPr/>
        <a:lstStyle/>
        <a:p>
          <a:endParaRPr lang="en-GB"/>
        </a:p>
      </dgm:t>
    </dgm:pt>
    <dgm:pt modelId="{0DF9098A-4B73-419F-B67C-DF031859E696}" type="pres">
      <dgm:prSet presAssocID="{64C7ECFE-7F9D-4889-8674-98F9C20BE825}" presName="linear" presStyleCnt="0">
        <dgm:presLayoutVars>
          <dgm:animLvl val="lvl"/>
          <dgm:resizeHandles val="exact"/>
        </dgm:presLayoutVars>
      </dgm:prSet>
      <dgm:spPr/>
    </dgm:pt>
    <dgm:pt modelId="{84BEA99A-9119-459F-922C-03D9C419EE80}" type="pres">
      <dgm:prSet presAssocID="{105FA2BC-CF3A-4B4B-B73B-186FD043FAF3}" presName="parentText" presStyleLbl="node1" presStyleIdx="0" presStyleCnt="13">
        <dgm:presLayoutVars>
          <dgm:chMax val="0"/>
          <dgm:bulletEnabled val="1"/>
        </dgm:presLayoutVars>
      </dgm:prSet>
      <dgm:spPr/>
    </dgm:pt>
    <dgm:pt modelId="{60D01477-AE67-41BE-A8E1-EA4A816D1155}" type="pres">
      <dgm:prSet presAssocID="{87502A95-A429-48AF-8031-F1D42C3757C1}" presName="spacer" presStyleCnt="0"/>
      <dgm:spPr/>
    </dgm:pt>
    <dgm:pt modelId="{098928D2-F95B-448C-80DF-F1E4F75B50D0}" type="pres">
      <dgm:prSet presAssocID="{F9C4A456-11A6-4B50-956A-83AC39610EBA}" presName="parentText" presStyleLbl="node1" presStyleIdx="1" presStyleCnt="13">
        <dgm:presLayoutVars>
          <dgm:chMax val="0"/>
          <dgm:bulletEnabled val="1"/>
        </dgm:presLayoutVars>
      </dgm:prSet>
      <dgm:spPr/>
    </dgm:pt>
    <dgm:pt modelId="{F3869FD8-7496-49B6-B44C-C9A281A432D8}" type="pres">
      <dgm:prSet presAssocID="{456E847F-5EC7-4A60-B4A6-66159CE4629E}" presName="spacer" presStyleCnt="0"/>
      <dgm:spPr/>
    </dgm:pt>
    <dgm:pt modelId="{0B166271-0DEA-4387-B4BF-8A14DDCA6CDD}" type="pres">
      <dgm:prSet presAssocID="{FA7D00BF-6D45-4747-BAB9-D5DDE6BB20E0}" presName="parentText" presStyleLbl="node1" presStyleIdx="2" presStyleCnt="13">
        <dgm:presLayoutVars>
          <dgm:chMax val="0"/>
          <dgm:bulletEnabled val="1"/>
        </dgm:presLayoutVars>
      </dgm:prSet>
      <dgm:spPr/>
    </dgm:pt>
    <dgm:pt modelId="{22F4B403-AF78-4FA3-A11C-50F6F64A456B}" type="pres">
      <dgm:prSet presAssocID="{6DCB8F9C-8E4E-444A-B97D-C467EE2B6567}" presName="spacer" presStyleCnt="0"/>
      <dgm:spPr/>
    </dgm:pt>
    <dgm:pt modelId="{566916AF-A08A-487B-81EF-5F3DECFA6C44}" type="pres">
      <dgm:prSet presAssocID="{6A15CBB0-5F23-4CE5-84D9-13FE2FBB75A1}" presName="parentText" presStyleLbl="node1" presStyleIdx="3" presStyleCnt="13">
        <dgm:presLayoutVars>
          <dgm:chMax val="0"/>
          <dgm:bulletEnabled val="1"/>
        </dgm:presLayoutVars>
      </dgm:prSet>
      <dgm:spPr/>
    </dgm:pt>
    <dgm:pt modelId="{49F1889C-A3F7-4BF1-8DF4-4C3D4202B169}" type="pres">
      <dgm:prSet presAssocID="{3DF06900-710A-483C-8F21-CFA6D411B70D}" presName="spacer" presStyleCnt="0"/>
      <dgm:spPr/>
    </dgm:pt>
    <dgm:pt modelId="{0BB3C678-0789-402F-A85E-68D9D007D3E9}" type="pres">
      <dgm:prSet presAssocID="{73A29382-BC68-48AA-9706-4C16E050513C}" presName="parentText" presStyleLbl="node1" presStyleIdx="4" presStyleCnt="13">
        <dgm:presLayoutVars>
          <dgm:chMax val="0"/>
          <dgm:bulletEnabled val="1"/>
        </dgm:presLayoutVars>
      </dgm:prSet>
      <dgm:spPr/>
    </dgm:pt>
    <dgm:pt modelId="{CF00BC49-6889-4B53-94C3-DC87EAA8A035}" type="pres">
      <dgm:prSet presAssocID="{65446332-717D-405E-BB42-57EF869A3AD7}" presName="spacer" presStyleCnt="0"/>
      <dgm:spPr/>
    </dgm:pt>
    <dgm:pt modelId="{AF2BF150-1810-4C50-8691-B349FD9C3A81}" type="pres">
      <dgm:prSet presAssocID="{8954CC6F-7F5A-486E-A2B1-9C5EF20BF710}" presName="parentText" presStyleLbl="node1" presStyleIdx="5" presStyleCnt="13">
        <dgm:presLayoutVars>
          <dgm:chMax val="0"/>
          <dgm:bulletEnabled val="1"/>
        </dgm:presLayoutVars>
      </dgm:prSet>
      <dgm:spPr/>
    </dgm:pt>
    <dgm:pt modelId="{2DD69860-269C-4680-AB00-4C75E2BFA411}" type="pres">
      <dgm:prSet presAssocID="{EE92D5A1-027B-4778-8BEB-6BCFDB77BE6B}" presName="spacer" presStyleCnt="0"/>
      <dgm:spPr/>
    </dgm:pt>
    <dgm:pt modelId="{1EF54431-FEF5-4615-923F-2395F680E710}" type="pres">
      <dgm:prSet presAssocID="{4E4696B4-D43B-40FB-BEA8-3082339EDC19}" presName="parentText" presStyleLbl="node1" presStyleIdx="6" presStyleCnt="13">
        <dgm:presLayoutVars>
          <dgm:chMax val="0"/>
          <dgm:bulletEnabled val="1"/>
        </dgm:presLayoutVars>
      </dgm:prSet>
      <dgm:spPr/>
    </dgm:pt>
    <dgm:pt modelId="{153AA71C-9171-44EA-83A3-C3E3B312FE5E}" type="pres">
      <dgm:prSet presAssocID="{9E34F180-1428-44F3-9A27-0D3FAE5D720E}" presName="spacer" presStyleCnt="0"/>
      <dgm:spPr/>
    </dgm:pt>
    <dgm:pt modelId="{23E39F61-38E8-4544-9F20-51DA5CF0B658}" type="pres">
      <dgm:prSet presAssocID="{1350B884-EC69-48D7-9F56-D2664C7A34F5}" presName="parentText" presStyleLbl="node1" presStyleIdx="7" presStyleCnt="13">
        <dgm:presLayoutVars>
          <dgm:chMax val="0"/>
          <dgm:bulletEnabled val="1"/>
        </dgm:presLayoutVars>
      </dgm:prSet>
      <dgm:spPr/>
    </dgm:pt>
    <dgm:pt modelId="{BCE4EAD8-ED86-4C5D-8A97-622A1812A6DE}" type="pres">
      <dgm:prSet presAssocID="{4A3B85CD-2385-4A23-9FB2-68B16C26F2BE}" presName="spacer" presStyleCnt="0"/>
      <dgm:spPr/>
    </dgm:pt>
    <dgm:pt modelId="{F5C98BDE-47FE-44C5-99F2-E7C5CFCFFBB4}" type="pres">
      <dgm:prSet presAssocID="{09BEDF45-EF5D-4989-B0A3-B3E748610879}" presName="parentText" presStyleLbl="node1" presStyleIdx="8" presStyleCnt="13">
        <dgm:presLayoutVars>
          <dgm:chMax val="0"/>
          <dgm:bulletEnabled val="1"/>
        </dgm:presLayoutVars>
      </dgm:prSet>
      <dgm:spPr/>
    </dgm:pt>
    <dgm:pt modelId="{C7D386E0-946C-431B-92B8-786E461B48BA}" type="pres">
      <dgm:prSet presAssocID="{64B995C0-04D9-4FBB-B988-48E4B1C97258}" presName="spacer" presStyleCnt="0"/>
      <dgm:spPr/>
    </dgm:pt>
    <dgm:pt modelId="{B14733A9-FFD2-4F04-9E2A-EC48AA91599E}" type="pres">
      <dgm:prSet presAssocID="{A481613A-03E0-40A3-A158-FFBB081835FF}" presName="parentText" presStyleLbl="node1" presStyleIdx="9" presStyleCnt="13">
        <dgm:presLayoutVars>
          <dgm:chMax val="0"/>
          <dgm:bulletEnabled val="1"/>
        </dgm:presLayoutVars>
      </dgm:prSet>
      <dgm:spPr/>
    </dgm:pt>
    <dgm:pt modelId="{17BA1B47-FF14-4C31-AC6F-F83C3ECD7455}" type="pres">
      <dgm:prSet presAssocID="{988062A5-77B0-4870-B5B1-5E3FAE8C80CD}" presName="spacer" presStyleCnt="0"/>
      <dgm:spPr/>
    </dgm:pt>
    <dgm:pt modelId="{EF58D263-EE1B-47ED-96A1-C08BF3319540}" type="pres">
      <dgm:prSet presAssocID="{141BB42D-BA75-496F-8A9D-35B396E29A55}" presName="parentText" presStyleLbl="node1" presStyleIdx="10" presStyleCnt="13">
        <dgm:presLayoutVars>
          <dgm:chMax val="0"/>
          <dgm:bulletEnabled val="1"/>
        </dgm:presLayoutVars>
      </dgm:prSet>
      <dgm:spPr/>
    </dgm:pt>
    <dgm:pt modelId="{353F417B-AC6D-4BA5-9AAF-384DCC937C59}" type="pres">
      <dgm:prSet presAssocID="{6BDA6F94-D919-45F7-8D08-44660A2E7599}" presName="spacer" presStyleCnt="0"/>
      <dgm:spPr/>
    </dgm:pt>
    <dgm:pt modelId="{6B049B8D-FAE1-4DC2-A8CB-277D901366BB}" type="pres">
      <dgm:prSet presAssocID="{7AA0A76F-E0BB-4205-B760-E0671D3CEAC1}" presName="parentText" presStyleLbl="node1" presStyleIdx="11" presStyleCnt="13">
        <dgm:presLayoutVars>
          <dgm:chMax val="0"/>
          <dgm:bulletEnabled val="1"/>
        </dgm:presLayoutVars>
      </dgm:prSet>
      <dgm:spPr/>
    </dgm:pt>
    <dgm:pt modelId="{7DF73558-8442-4102-9AD7-FB9BDE898979}" type="pres">
      <dgm:prSet presAssocID="{DE36C989-3AC1-4D81-B640-53480476F44B}" presName="spacer" presStyleCnt="0"/>
      <dgm:spPr/>
    </dgm:pt>
    <dgm:pt modelId="{5E450D93-D840-454F-AFE1-3B906D372850}" type="pres">
      <dgm:prSet presAssocID="{557541DA-E2C8-428C-A12B-F409AB8F1074}" presName="parentText" presStyleLbl="node1" presStyleIdx="12" presStyleCnt="13">
        <dgm:presLayoutVars>
          <dgm:chMax val="0"/>
          <dgm:bulletEnabled val="1"/>
        </dgm:presLayoutVars>
      </dgm:prSet>
      <dgm:spPr/>
    </dgm:pt>
  </dgm:ptLst>
  <dgm:cxnLst>
    <dgm:cxn modelId="{838EDF1B-C65F-4085-B11D-3512C74E100B}" srcId="{64C7ECFE-7F9D-4889-8674-98F9C20BE825}" destId="{73A29382-BC68-48AA-9706-4C16E050513C}" srcOrd="4" destOrd="0" parTransId="{146DEE44-C820-4A68-801F-D5804D2AA493}" sibTransId="{65446332-717D-405E-BB42-57EF869A3AD7}"/>
    <dgm:cxn modelId="{910DA121-7EEA-4B55-9598-676C63266DB9}" type="presOf" srcId="{09BEDF45-EF5D-4989-B0A3-B3E748610879}" destId="{F5C98BDE-47FE-44C5-99F2-E7C5CFCFFBB4}" srcOrd="0" destOrd="0" presId="urn:microsoft.com/office/officeart/2005/8/layout/vList2"/>
    <dgm:cxn modelId="{887BC240-0C03-4626-96B7-579EE413CCC0}" type="presOf" srcId="{4E4696B4-D43B-40FB-BEA8-3082339EDC19}" destId="{1EF54431-FEF5-4615-923F-2395F680E710}" srcOrd="0" destOrd="0" presId="urn:microsoft.com/office/officeart/2005/8/layout/vList2"/>
    <dgm:cxn modelId="{4073DE5C-09E8-4F53-86D9-12F6461E0B3E}" type="presOf" srcId="{A481613A-03E0-40A3-A158-FFBB081835FF}" destId="{B14733A9-FFD2-4F04-9E2A-EC48AA91599E}" srcOrd="0" destOrd="0" presId="urn:microsoft.com/office/officeart/2005/8/layout/vList2"/>
    <dgm:cxn modelId="{5CE7D45F-8848-4A3D-9DC6-3037E5044788}" srcId="{64C7ECFE-7F9D-4889-8674-98F9C20BE825}" destId="{F9C4A456-11A6-4B50-956A-83AC39610EBA}" srcOrd="1" destOrd="0" parTransId="{BA30E17C-E09B-437E-A70F-1C49C0817FDD}" sibTransId="{456E847F-5EC7-4A60-B4A6-66159CE4629E}"/>
    <dgm:cxn modelId="{1401F267-DBFF-4190-903A-C5106CAEA901}" type="presOf" srcId="{73A29382-BC68-48AA-9706-4C16E050513C}" destId="{0BB3C678-0789-402F-A85E-68D9D007D3E9}" srcOrd="0" destOrd="0" presId="urn:microsoft.com/office/officeart/2005/8/layout/vList2"/>
    <dgm:cxn modelId="{9854A06F-B6C2-4410-A7C2-4B7C7CA35C75}" srcId="{64C7ECFE-7F9D-4889-8674-98F9C20BE825}" destId="{7AA0A76F-E0BB-4205-B760-E0671D3CEAC1}" srcOrd="11" destOrd="0" parTransId="{38A0F683-2435-46BD-A2F7-284F04B881D0}" sibTransId="{DE36C989-3AC1-4D81-B640-53480476F44B}"/>
    <dgm:cxn modelId="{1CEF1451-75E6-4B70-AB85-1841A3F211F6}" srcId="{64C7ECFE-7F9D-4889-8674-98F9C20BE825}" destId="{A481613A-03E0-40A3-A158-FFBB081835FF}" srcOrd="9" destOrd="0" parTransId="{CCB1A276-372B-4DB4-ACEE-13DF23B19DFF}" sibTransId="{988062A5-77B0-4870-B5B1-5E3FAE8C80CD}"/>
    <dgm:cxn modelId="{AB69B774-F124-44C9-9BC9-79D5004CC0BD}" srcId="{64C7ECFE-7F9D-4889-8674-98F9C20BE825}" destId="{4E4696B4-D43B-40FB-BEA8-3082339EDC19}" srcOrd="6" destOrd="0" parTransId="{2FCF25ED-0C3D-4A3D-A520-062E270E781C}" sibTransId="{9E34F180-1428-44F3-9A27-0D3FAE5D720E}"/>
    <dgm:cxn modelId="{A454757A-64A5-4280-9C73-2A0DFAB9C5AC}" srcId="{64C7ECFE-7F9D-4889-8674-98F9C20BE825}" destId="{105FA2BC-CF3A-4B4B-B73B-186FD043FAF3}" srcOrd="0" destOrd="0" parTransId="{85A73739-A805-46F3-983C-8BDD88A99730}" sibTransId="{87502A95-A429-48AF-8031-F1D42C3757C1}"/>
    <dgm:cxn modelId="{289D3DA6-8C7A-4AA7-B780-0B0B58E93FA7}" type="presOf" srcId="{6A15CBB0-5F23-4CE5-84D9-13FE2FBB75A1}" destId="{566916AF-A08A-487B-81EF-5F3DECFA6C44}" srcOrd="0" destOrd="0" presId="urn:microsoft.com/office/officeart/2005/8/layout/vList2"/>
    <dgm:cxn modelId="{74A586B2-0AC1-42B8-80A9-88F9779E55BF}" srcId="{64C7ECFE-7F9D-4889-8674-98F9C20BE825}" destId="{8954CC6F-7F5A-486E-A2B1-9C5EF20BF710}" srcOrd="5" destOrd="0" parTransId="{998397CF-9170-4D46-AC56-7D2822BF39BA}" sibTransId="{EE92D5A1-027B-4778-8BEB-6BCFDB77BE6B}"/>
    <dgm:cxn modelId="{604FA0BC-A8D5-45A1-8162-0F5B49B9DA3D}" type="presOf" srcId="{F9C4A456-11A6-4B50-956A-83AC39610EBA}" destId="{098928D2-F95B-448C-80DF-F1E4F75B50D0}" srcOrd="0" destOrd="0" presId="urn:microsoft.com/office/officeart/2005/8/layout/vList2"/>
    <dgm:cxn modelId="{3B9902BD-B920-491B-BA52-AD527208BF77}" type="presOf" srcId="{64C7ECFE-7F9D-4889-8674-98F9C20BE825}" destId="{0DF9098A-4B73-419F-B67C-DF031859E696}" srcOrd="0" destOrd="0" presId="urn:microsoft.com/office/officeart/2005/8/layout/vList2"/>
    <dgm:cxn modelId="{A0D0A0BE-2932-4D60-9F1A-22B86A7C7DA7}" type="presOf" srcId="{1350B884-EC69-48D7-9F56-D2664C7A34F5}" destId="{23E39F61-38E8-4544-9F20-51DA5CF0B658}" srcOrd="0" destOrd="0" presId="urn:microsoft.com/office/officeart/2005/8/layout/vList2"/>
    <dgm:cxn modelId="{B4E0AFC0-A6B0-4BD4-B421-18DC7EA8BA9E}" type="presOf" srcId="{141BB42D-BA75-496F-8A9D-35B396E29A55}" destId="{EF58D263-EE1B-47ED-96A1-C08BF3319540}" srcOrd="0" destOrd="0" presId="urn:microsoft.com/office/officeart/2005/8/layout/vList2"/>
    <dgm:cxn modelId="{795578C1-30BC-4AC9-977B-C7AAA2E646FA}" type="presOf" srcId="{105FA2BC-CF3A-4B4B-B73B-186FD043FAF3}" destId="{84BEA99A-9119-459F-922C-03D9C419EE80}" srcOrd="0" destOrd="0" presId="urn:microsoft.com/office/officeart/2005/8/layout/vList2"/>
    <dgm:cxn modelId="{2BDDDCD0-9F00-48FE-BCCA-CC3C4AA40967}" srcId="{64C7ECFE-7F9D-4889-8674-98F9C20BE825}" destId="{557541DA-E2C8-428C-A12B-F409AB8F1074}" srcOrd="12" destOrd="0" parTransId="{BCA05E59-BA40-4B26-9F1C-FF523BE2A6DA}" sibTransId="{2B121198-3178-4F81-A7BD-02ECF2B20654}"/>
    <dgm:cxn modelId="{10B3DAE4-A8EB-44BE-B339-2915138DD232}" srcId="{64C7ECFE-7F9D-4889-8674-98F9C20BE825}" destId="{FA7D00BF-6D45-4747-BAB9-D5DDE6BB20E0}" srcOrd="2" destOrd="0" parTransId="{BD6ACDF0-7EFD-4CBD-A4DA-159D0DF19518}" sibTransId="{6DCB8F9C-8E4E-444A-B97D-C467EE2B6567}"/>
    <dgm:cxn modelId="{3AA02BE5-0DFA-4F1B-A48B-9780A4ECD207}" srcId="{64C7ECFE-7F9D-4889-8674-98F9C20BE825}" destId="{09BEDF45-EF5D-4989-B0A3-B3E748610879}" srcOrd="8" destOrd="0" parTransId="{D528E932-8B46-4522-9CE5-08EEAC636F67}" sibTransId="{64B995C0-04D9-4FBB-B988-48E4B1C97258}"/>
    <dgm:cxn modelId="{8381C1E5-DE43-4052-8D70-420E37183623}" type="presOf" srcId="{7AA0A76F-E0BB-4205-B760-E0671D3CEAC1}" destId="{6B049B8D-FAE1-4DC2-A8CB-277D901366BB}" srcOrd="0" destOrd="0" presId="urn:microsoft.com/office/officeart/2005/8/layout/vList2"/>
    <dgm:cxn modelId="{0EBC9CE7-21FB-4632-8761-7DB59D1F4244}" type="presOf" srcId="{FA7D00BF-6D45-4747-BAB9-D5DDE6BB20E0}" destId="{0B166271-0DEA-4387-B4BF-8A14DDCA6CDD}" srcOrd="0" destOrd="0" presId="urn:microsoft.com/office/officeart/2005/8/layout/vList2"/>
    <dgm:cxn modelId="{2043DEE7-96EE-4F96-96FE-0199F021DDD7}" srcId="{64C7ECFE-7F9D-4889-8674-98F9C20BE825}" destId="{1350B884-EC69-48D7-9F56-D2664C7A34F5}" srcOrd="7" destOrd="0" parTransId="{478B6F5C-29AA-422B-A9E6-EE16C2453A33}" sibTransId="{4A3B85CD-2385-4A23-9FB2-68B16C26F2BE}"/>
    <dgm:cxn modelId="{1FFDBFEE-3EB8-4446-992E-4C2C2ADED9FB}" type="presOf" srcId="{557541DA-E2C8-428C-A12B-F409AB8F1074}" destId="{5E450D93-D840-454F-AFE1-3B906D372850}" srcOrd="0" destOrd="0" presId="urn:microsoft.com/office/officeart/2005/8/layout/vList2"/>
    <dgm:cxn modelId="{7B6245F1-6BDD-4ABB-8A3E-4C35B3ADF6E8}" type="presOf" srcId="{8954CC6F-7F5A-486E-A2B1-9C5EF20BF710}" destId="{AF2BF150-1810-4C50-8691-B349FD9C3A81}" srcOrd="0" destOrd="0" presId="urn:microsoft.com/office/officeart/2005/8/layout/vList2"/>
    <dgm:cxn modelId="{96445CF2-A006-4CC2-9442-0EC64A46AF93}" srcId="{64C7ECFE-7F9D-4889-8674-98F9C20BE825}" destId="{6A15CBB0-5F23-4CE5-84D9-13FE2FBB75A1}" srcOrd="3" destOrd="0" parTransId="{200E9BDF-E82B-4E78-93C0-986CFB0247F2}" sibTransId="{3DF06900-710A-483C-8F21-CFA6D411B70D}"/>
    <dgm:cxn modelId="{058CC5FF-4DAF-4A9B-9933-E4FCAE317700}" srcId="{64C7ECFE-7F9D-4889-8674-98F9C20BE825}" destId="{141BB42D-BA75-496F-8A9D-35B396E29A55}" srcOrd="10" destOrd="0" parTransId="{B88C8FB9-19DF-4D3D-BF80-B811780178DE}" sibTransId="{6BDA6F94-D919-45F7-8D08-44660A2E7599}"/>
    <dgm:cxn modelId="{57481274-19A6-4386-8CE6-D6CE06AC9F63}" type="presParOf" srcId="{0DF9098A-4B73-419F-B67C-DF031859E696}" destId="{84BEA99A-9119-459F-922C-03D9C419EE80}" srcOrd="0" destOrd="0" presId="urn:microsoft.com/office/officeart/2005/8/layout/vList2"/>
    <dgm:cxn modelId="{7A10E4A1-2EC1-4559-BBB4-7E3CBE078498}" type="presParOf" srcId="{0DF9098A-4B73-419F-B67C-DF031859E696}" destId="{60D01477-AE67-41BE-A8E1-EA4A816D1155}" srcOrd="1" destOrd="0" presId="urn:microsoft.com/office/officeart/2005/8/layout/vList2"/>
    <dgm:cxn modelId="{98703D73-5D87-430E-A46B-6CD0F578435D}" type="presParOf" srcId="{0DF9098A-4B73-419F-B67C-DF031859E696}" destId="{098928D2-F95B-448C-80DF-F1E4F75B50D0}" srcOrd="2" destOrd="0" presId="urn:microsoft.com/office/officeart/2005/8/layout/vList2"/>
    <dgm:cxn modelId="{C2EC0740-0714-4406-AB1D-DA58F691082A}" type="presParOf" srcId="{0DF9098A-4B73-419F-B67C-DF031859E696}" destId="{F3869FD8-7496-49B6-B44C-C9A281A432D8}" srcOrd="3" destOrd="0" presId="urn:microsoft.com/office/officeart/2005/8/layout/vList2"/>
    <dgm:cxn modelId="{67064EC6-DCA6-4D5E-9B69-CD6B25FEBD35}" type="presParOf" srcId="{0DF9098A-4B73-419F-B67C-DF031859E696}" destId="{0B166271-0DEA-4387-B4BF-8A14DDCA6CDD}" srcOrd="4" destOrd="0" presId="urn:microsoft.com/office/officeart/2005/8/layout/vList2"/>
    <dgm:cxn modelId="{D2F972FF-C35A-4FE0-B78D-58E0D41AFBDD}" type="presParOf" srcId="{0DF9098A-4B73-419F-B67C-DF031859E696}" destId="{22F4B403-AF78-4FA3-A11C-50F6F64A456B}" srcOrd="5" destOrd="0" presId="urn:microsoft.com/office/officeart/2005/8/layout/vList2"/>
    <dgm:cxn modelId="{F960D784-F671-4E8D-B1BC-3D2EC85AFFEB}" type="presParOf" srcId="{0DF9098A-4B73-419F-B67C-DF031859E696}" destId="{566916AF-A08A-487B-81EF-5F3DECFA6C44}" srcOrd="6" destOrd="0" presId="urn:microsoft.com/office/officeart/2005/8/layout/vList2"/>
    <dgm:cxn modelId="{1C42432E-818F-4151-A9E1-7ABB02D99A7C}" type="presParOf" srcId="{0DF9098A-4B73-419F-B67C-DF031859E696}" destId="{49F1889C-A3F7-4BF1-8DF4-4C3D4202B169}" srcOrd="7" destOrd="0" presId="urn:microsoft.com/office/officeart/2005/8/layout/vList2"/>
    <dgm:cxn modelId="{A6952732-6218-4F50-BB00-E9E518C0E39C}" type="presParOf" srcId="{0DF9098A-4B73-419F-B67C-DF031859E696}" destId="{0BB3C678-0789-402F-A85E-68D9D007D3E9}" srcOrd="8" destOrd="0" presId="urn:microsoft.com/office/officeart/2005/8/layout/vList2"/>
    <dgm:cxn modelId="{482B2167-12CA-4F5D-AF4F-5415B9863E97}" type="presParOf" srcId="{0DF9098A-4B73-419F-B67C-DF031859E696}" destId="{CF00BC49-6889-4B53-94C3-DC87EAA8A035}" srcOrd="9" destOrd="0" presId="urn:microsoft.com/office/officeart/2005/8/layout/vList2"/>
    <dgm:cxn modelId="{72EC231E-0A07-49DB-A0E3-2C92CA208C74}" type="presParOf" srcId="{0DF9098A-4B73-419F-B67C-DF031859E696}" destId="{AF2BF150-1810-4C50-8691-B349FD9C3A81}" srcOrd="10" destOrd="0" presId="urn:microsoft.com/office/officeart/2005/8/layout/vList2"/>
    <dgm:cxn modelId="{A442A00E-17D6-490C-8A10-CCFBE647AF33}" type="presParOf" srcId="{0DF9098A-4B73-419F-B67C-DF031859E696}" destId="{2DD69860-269C-4680-AB00-4C75E2BFA411}" srcOrd="11" destOrd="0" presId="urn:microsoft.com/office/officeart/2005/8/layout/vList2"/>
    <dgm:cxn modelId="{195D695A-4714-4A34-9200-106D9B6EA742}" type="presParOf" srcId="{0DF9098A-4B73-419F-B67C-DF031859E696}" destId="{1EF54431-FEF5-4615-923F-2395F680E710}" srcOrd="12" destOrd="0" presId="urn:microsoft.com/office/officeart/2005/8/layout/vList2"/>
    <dgm:cxn modelId="{77351E0F-C59A-4A4E-A734-A9DF23A4C7EC}" type="presParOf" srcId="{0DF9098A-4B73-419F-B67C-DF031859E696}" destId="{153AA71C-9171-44EA-83A3-C3E3B312FE5E}" srcOrd="13" destOrd="0" presId="urn:microsoft.com/office/officeart/2005/8/layout/vList2"/>
    <dgm:cxn modelId="{DB92D2A1-F056-4459-A8D6-84EE26F66DA7}" type="presParOf" srcId="{0DF9098A-4B73-419F-B67C-DF031859E696}" destId="{23E39F61-38E8-4544-9F20-51DA5CF0B658}" srcOrd="14" destOrd="0" presId="urn:microsoft.com/office/officeart/2005/8/layout/vList2"/>
    <dgm:cxn modelId="{9399C00F-5539-49B0-A418-63CE4340F87E}" type="presParOf" srcId="{0DF9098A-4B73-419F-B67C-DF031859E696}" destId="{BCE4EAD8-ED86-4C5D-8A97-622A1812A6DE}" srcOrd="15" destOrd="0" presId="urn:microsoft.com/office/officeart/2005/8/layout/vList2"/>
    <dgm:cxn modelId="{7DD87A3F-65B4-4D39-B6CF-843DB37B6BD1}" type="presParOf" srcId="{0DF9098A-4B73-419F-B67C-DF031859E696}" destId="{F5C98BDE-47FE-44C5-99F2-E7C5CFCFFBB4}" srcOrd="16" destOrd="0" presId="urn:microsoft.com/office/officeart/2005/8/layout/vList2"/>
    <dgm:cxn modelId="{808CADA8-8B1E-4DBA-ABC5-75D646E88B32}" type="presParOf" srcId="{0DF9098A-4B73-419F-B67C-DF031859E696}" destId="{C7D386E0-946C-431B-92B8-786E461B48BA}" srcOrd="17" destOrd="0" presId="urn:microsoft.com/office/officeart/2005/8/layout/vList2"/>
    <dgm:cxn modelId="{743029DF-21BB-428F-AB9C-224259691C5C}" type="presParOf" srcId="{0DF9098A-4B73-419F-B67C-DF031859E696}" destId="{B14733A9-FFD2-4F04-9E2A-EC48AA91599E}" srcOrd="18" destOrd="0" presId="urn:microsoft.com/office/officeart/2005/8/layout/vList2"/>
    <dgm:cxn modelId="{A3DA497D-77B5-4D0E-A5FA-8B6688D0598C}" type="presParOf" srcId="{0DF9098A-4B73-419F-B67C-DF031859E696}" destId="{17BA1B47-FF14-4C31-AC6F-F83C3ECD7455}" srcOrd="19" destOrd="0" presId="urn:microsoft.com/office/officeart/2005/8/layout/vList2"/>
    <dgm:cxn modelId="{98EAA6F9-F7E5-487D-8D1A-1C54FBE6551A}" type="presParOf" srcId="{0DF9098A-4B73-419F-B67C-DF031859E696}" destId="{EF58D263-EE1B-47ED-96A1-C08BF3319540}" srcOrd="20" destOrd="0" presId="urn:microsoft.com/office/officeart/2005/8/layout/vList2"/>
    <dgm:cxn modelId="{5622CC73-D05B-4E58-AE5D-0FA00BDED2DA}" type="presParOf" srcId="{0DF9098A-4B73-419F-B67C-DF031859E696}" destId="{353F417B-AC6D-4BA5-9AAF-384DCC937C59}" srcOrd="21" destOrd="0" presId="urn:microsoft.com/office/officeart/2005/8/layout/vList2"/>
    <dgm:cxn modelId="{4E5B0B3B-F16F-448B-85A6-0D09D8F3F8C9}" type="presParOf" srcId="{0DF9098A-4B73-419F-B67C-DF031859E696}" destId="{6B049B8D-FAE1-4DC2-A8CB-277D901366BB}" srcOrd="22" destOrd="0" presId="urn:microsoft.com/office/officeart/2005/8/layout/vList2"/>
    <dgm:cxn modelId="{44C735E2-742B-44D5-85A8-3C33A9028A5B}" type="presParOf" srcId="{0DF9098A-4B73-419F-B67C-DF031859E696}" destId="{7DF73558-8442-4102-9AD7-FB9BDE898979}" srcOrd="23" destOrd="0" presId="urn:microsoft.com/office/officeart/2005/8/layout/vList2"/>
    <dgm:cxn modelId="{C72FB49C-6224-4CAF-8615-B25298054B9F}" type="presParOf" srcId="{0DF9098A-4B73-419F-B67C-DF031859E696}" destId="{5E450D93-D840-454F-AFE1-3B906D372850}" srcOrd="2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9D13BD-0173-4A3F-93E4-F8B2954366ED}">
      <dsp:nvSpPr>
        <dsp:cNvPr id="0" name=""/>
        <dsp:cNvSpPr/>
      </dsp:nvSpPr>
      <dsp:spPr>
        <a:xfrm>
          <a:off x="0" y="0"/>
          <a:ext cx="6492240" cy="1194167"/>
        </a:xfrm>
        <a:prstGeom prst="roundRect">
          <a:avLst>
            <a:gd name="adj" fmla="val 10000"/>
          </a:avLst>
        </a:prstGeom>
        <a:solidFill>
          <a:schemeClr val="accent5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masis MT Pro Medium" panose="02040604050005020304" pitchFamily="18" charset="0"/>
            </a:rPr>
            <a:t>Sarah Pottinger</a:t>
          </a:r>
          <a:endParaRPr lang="en-US" sz="3200" kern="1200" dirty="0">
            <a:latin typeface="Amasis MT Pro Medium" panose="02040604050005020304" pitchFamily="18" charset="0"/>
          </a:endParaRPr>
        </a:p>
      </dsp:txBody>
      <dsp:txXfrm>
        <a:off x="34976" y="34976"/>
        <a:ext cx="5102733" cy="1124215"/>
      </dsp:txXfrm>
    </dsp:sp>
    <dsp:sp modelId="{90682688-C184-45B4-B762-4F63FAF33673}">
      <dsp:nvSpPr>
        <dsp:cNvPr id="0" name=""/>
        <dsp:cNvSpPr/>
      </dsp:nvSpPr>
      <dsp:spPr>
        <a:xfrm>
          <a:off x="543725" y="1411288"/>
          <a:ext cx="6492240" cy="1194167"/>
        </a:xfrm>
        <a:prstGeom prst="roundRect">
          <a:avLst>
            <a:gd name="adj" fmla="val 10000"/>
          </a:avLst>
        </a:prstGeom>
        <a:solidFill>
          <a:schemeClr val="accent5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masis MT Pro Medium" panose="02040604050005020304" pitchFamily="18" charset="0"/>
            </a:rPr>
            <a:t>Student Number - 2134596</a:t>
          </a:r>
          <a:endParaRPr lang="en-US" sz="3200" kern="1200" dirty="0">
            <a:latin typeface="Amasis MT Pro Medium" panose="02040604050005020304" pitchFamily="18" charset="0"/>
          </a:endParaRPr>
        </a:p>
      </dsp:txBody>
      <dsp:txXfrm>
        <a:off x="578701" y="1446264"/>
        <a:ext cx="5102354" cy="1124215"/>
      </dsp:txXfrm>
    </dsp:sp>
    <dsp:sp modelId="{3E0DDEF7-ACFE-412A-A41B-356281FA90CD}">
      <dsp:nvSpPr>
        <dsp:cNvPr id="0" name=""/>
        <dsp:cNvSpPr/>
      </dsp:nvSpPr>
      <dsp:spPr>
        <a:xfrm>
          <a:off x="1079334" y="2822577"/>
          <a:ext cx="6492240" cy="1194167"/>
        </a:xfrm>
        <a:prstGeom prst="roundRect">
          <a:avLst>
            <a:gd name="adj" fmla="val 10000"/>
          </a:avLst>
        </a:prstGeom>
        <a:solidFill>
          <a:schemeClr val="accent5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masis MT Pro Medium" panose="02040604050005020304" pitchFamily="18" charset="0"/>
            </a:rPr>
            <a:t>Module 3 - BMPF7008</a:t>
          </a:r>
          <a:endParaRPr lang="en-US" sz="3200" kern="1200" dirty="0">
            <a:latin typeface="Amasis MT Pro Medium" panose="02040604050005020304" pitchFamily="18" charset="0"/>
          </a:endParaRPr>
        </a:p>
      </dsp:txBody>
      <dsp:txXfrm>
        <a:off x="1114310" y="2857553"/>
        <a:ext cx="5110469" cy="1124215"/>
      </dsp:txXfrm>
    </dsp:sp>
    <dsp:sp modelId="{6BC29F65-4159-49A5-9F64-D5E8502D78B2}">
      <dsp:nvSpPr>
        <dsp:cNvPr id="0" name=""/>
        <dsp:cNvSpPr/>
      </dsp:nvSpPr>
      <dsp:spPr>
        <a:xfrm>
          <a:off x="1623059" y="4233865"/>
          <a:ext cx="6492240" cy="1194167"/>
        </a:xfrm>
        <a:prstGeom prst="roundRect">
          <a:avLst>
            <a:gd name="adj" fmla="val 10000"/>
          </a:avLst>
        </a:prstGeom>
        <a:solidFill>
          <a:schemeClr val="accent5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masis MT Pro Medium" panose="02040604050005020304" pitchFamily="18" charset="0"/>
            </a:rPr>
            <a:t>Work Based learning project</a:t>
          </a:r>
          <a:endParaRPr lang="en-US" sz="3200" kern="1200" dirty="0">
            <a:latin typeface="Amasis MT Pro Medium" panose="02040604050005020304" pitchFamily="18" charset="0"/>
          </a:endParaRPr>
        </a:p>
      </dsp:txBody>
      <dsp:txXfrm>
        <a:off x="1658035" y="4268841"/>
        <a:ext cx="5102354" cy="1124215"/>
      </dsp:txXfrm>
    </dsp:sp>
    <dsp:sp modelId="{64EBB9F0-1565-433B-99F9-92E817982E8E}">
      <dsp:nvSpPr>
        <dsp:cNvPr id="0" name=""/>
        <dsp:cNvSpPr/>
      </dsp:nvSpPr>
      <dsp:spPr>
        <a:xfrm>
          <a:off x="5716031" y="914623"/>
          <a:ext cx="776208" cy="77620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5890678" y="914623"/>
        <a:ext cx="426914" cy="584097"/>
      </dsp:txXfrm>
    </dsp:sp>
    <dsp:sp modelId="{5E8B7300-3E25-4D03-A244-807F430C3475}">
      <dsp:nvSpPr>
        <dsp:cNvPr id="0" name=""/>
        <dsp:cNvSpPr/>
      </dsp:nvSpPr>
      <dsp:spPr>
        <a:xfrm>
          <a:off x="6259756" y="2325912"/>
          <a:ext cx="776208" cy="77620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6434403" y="2325912"/>
        <a:ext cx="426914" cy="584097"/>
      </dsp:txXfrm>
    </dsp:sp>
    <dsp:sp modelId="{E7337D63-EA68-40CF-A479-5A21C88C8A04}">
      <dsp:nvSpPr>
        <dsp:cNvPr id="0" name=""/>
        <dsp:cNvSpPr/>
      </dsp:nvSpPr>
      <dsp:spPr>
        <a:xfrm>
          <a:off x="6795366" y="3737200"/>
          <a:ext cx="776208" cy="776208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6970013" y="3737200"/>
        <a:ext cx="426914" cy="58409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317AD9-9479-4779-82CE-EB81696447C6}">
      <dsp:nvSpPr>
        <dsp:cNvPr id="0" name=""/>
        <dsp:cNvSpPr/>
      </dsp:nvSpPr>
      <dsp:spPr>
        <a:xfrm>
          <a:off x="1045320" y="2124"/>
          <a:ext cx="2868885" cy="1721331"/>
        </a:xfrm>
        <a:prstGeom prst="rect">
          <a:avLst/>
        </a:prstGeom>
        <a:solidFill>
          <a:schemeClr val="accent5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Amasis MT Pro Medium" panose="02040604050005020304" pitchFamily="18" charset="0"/>
            </a:rPr>
            <a:t>Teen singers (13–16)</a:t>
          </a:r>
          <a:endParaRPr lang="en-US" sz="3400" kern="1200" dirty="0">
            <a:latin typeface="Amasis MT Pro Medium" panose="02040604050005020304" pitchFamily="18" charset="0"/>
          </a:endParaRPr>
        </a:p>
      </dsp:txBody>
      <dsp:txXfrm>
        <a:off x="1045320" y="2124"/>
        <a:ext cx="2868885" cy="1721331"/>
      </dsp:txXfrm>
    </dsp:sp>
    <dsp:sp modelId="{B73E0BA5-A335-4C41-BF4F-02289F5D923B}">
      <dsp:nvSpPr>
        <dsp:cNvPr id="0" name=""/>
        <dsp:cNvSpPr/>
      </dsp:nvSpPr>
      <dsp:spPr>
        <a:xfrm>
          <a:off x="4201094" y="2124"/>
          <a:ext cx="2868885" cy="1721331"/>
        </a:xfrm>
        <a:prstGeom prst="rect">
          <a:avLst/>
        </a:prstGeom>
        <a:solidFill>
          <a:schemeClr val="accent5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Amasis MT Pro Medium" panose="02040604050005020304" pitchFamily="18" charset="0"/>
            </a:rPr>
            <a:t>Mixed methods research</a:t>
          </a:r>
          <a:endParaRPr lang="en-US" sz="3400" kern="1200" dirty="0">
            <a:latin typeface="Amasis MT Pro Medium" panose="02040604050005020304" pitchFamily="18" charset="0"/>
          </a:endParaRPr>
        </a:p>
      </dsp:txBody>
      <dsp:txXfrm>
        <a:off x="4201094" y="2124"/>
        <a:ext cx="2868885" cy="1721331"/>
      </dsp:txXfrm>
    </dsp:sp>
    <dsp:sp modelId="{7C574073-E5F4-48CE-B7AD-A652E96C9568}">
      <dsp:nvSpPr>
        <dsp:cNvPr id="0" name=""/>
        <dsp:cNvSpPr/>
      </dsp:nvSpPr>
      <dsp:spPr>
        <a:xfrm>
          <a:off x="2623207" y="2010343"/>
          <a:ext cx="2868885" cy="1721331"/>
        </a:xfrm>
        <a:prstGeom prst="rect">
          <a:avLst/>
        </a:prstGeom>
        <a:solidFill>
          <a:schemeClr val="accent5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Amasis MT Pro Medium" panose="02040604050005020304" pitchFamily="18" charset="0"/>
            </a:rPr>
            <a:t>Focus on effectiveness of imagery</a:t>
          </a:r>
          <a:endParaRPr lang="en-US" sz="3400" kern="1200" dirty="0">
            <a:latin typeface="Amasis MT Pro Medium" panose="02040604050005020304" pitchFamily="18" charset="0"/>
          </a:endParaRPr>
        </a:p>
      </dsp:txBody>
      <dsp:txXfrm>
        <a:off x="2623207" y="2010343"/>
        <a:ext cx="2868885" cy="172133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7612CD-2CAB-4A85-99CA-E7073F2491C4}">
      <dsp:nvSpPr>
        <dsp:cNvPr id="0" name=""/>
        <dsp:cNvSpPr/>
      </dsp:nvSpPr>
      <dsp:spPr>
        <a:xfrm>
          <a:off x="0" y="559706"/>
          <a:ext cx="5175384" cy="1403122"/>
        </a:xfrm>
        <a:prstGeom prst="roundRect">
          <a:avLst/>
        </a:prstGeom>
        <a:solidFill>
          <a:schemeClr val="accent5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>
              <a:latin typeface="Amasis MT Pro Medium" panose="02040604050005020304" pitchFamily="18" charset="0"/>
            </a:rPr>
            <a:t>Structured yet flexible</a:t>
          </a:r>
        </a:p>
      </dsp:txBody>
      <dsp:txXfrm>
        <a:off x="68495" y="628201"/>
        <a:ext cx="5038394" cy="1266132"/>
      </dsp:txXfrm>
    </dsp:sp>
    <dsp:sp modelId="{DEAF357C-A39F-4E47-B556-2DDF55B387D7}">
      <dsp:nvSpPr>
        <dsp:cNvPr id="0" name=""/>
        <dsp:cNvSpPr/>
      </dsp:nvSpPr>
      <dsp:spPr>
        <a:xfrm>
          <a:off x="0" y="2066509"/>
          <a:ext cx="5175384" cy="1403122"/>
        </a:xfrm>
        <a:prstGeom prst="roundRect">
          <a:avLst/>
        </a:prstGeom>
        <a:solidFill>
          <a:schemeClr val="accent5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>
              <a:latin typeface="Amasis MT Pro Medium" panose="02040604050005020304" pitchFamily="18" charset="0"/>
            </a:rPr>
            <a:t>Supportive environment</a:t>
          </a:r>
        </a:p>
      </dsp:txBody>
      <dsp:txXfrm>
        <a:off x="68495" y="2135004"/>
        <a:ext cx="5038394" cy="1266132"/>
      </dsp:txXfrm>
    </dsp:sp>
    <dsp:sp modelId="{90E14F62-22BF-4342-A8FF-86385DCED08D}">
      <dsp:nvSpPr>
        <dsp:cNvPr id="0" name=""/>
        <dsp:cNvSpPr/>
      </dsp:nvSpPr>
      <dsp:spPr>
        <a:xfrm>
          <a:off x="0" y="3573311"/>
          <a:ext cx="5175384" cy="1403122"/>
        </a:xfrm>
        <a:prstGeom prst="roundRect">
          <a:avLst/>
        </a:prstGeom>
        <a:solidFill>
          <a:schemeClr val="accent5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>
              <a:latin typeface="Amasis MT Pro Medium" panose="02040604050005020304" pitchFamily="18" charset="0"/>
            </a:rPr>
            <a:t>Links to Vygotsky (1978) &amp; Bruner (1961)</a:t>
          </a:r>
        </a:p>
      </dsp:txBody>
      <dsp:txXfrm>
        <a:off x="68495" y="3641806"/>
        <a:ext cx="5038394" cy="12661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1D5B24-2EB3-46C6-8FAA-1C981C8CDDB1}">
      <dsp:nvSpPr>
        <dsp:cNvPr id="0" name=""/>
        <dsp:cNvSpPr/>
      </dsp:nvSpPr>
      <dsp:spPr>
        <a:xfrm>
          <a:off x="0" y="0"/>
          <a:ext cx="6898005" cy="1120139"/>
        </a:xfrm>
        <a:prstGeom prst="roundRect">
          <a:avLst>
            <a:gd name="adj" fmla="val 10000"/>
          </a:avLst>
        </a:prstGeom>
        <a:solidFill>
          <a:schemeClr val="accent5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>
              <a:latin typeface="Amasis MT Pro Medium" panose="02040604050005020304" pitchFamily="18" charset="0"/>
            </a:rPr>
            <a:t>Metaphor &amp; visualization</a:t>
          </a:r>
        </a:p>
      </dsp:txBody>
      <dsp:txXfrm>
        <a:off x="32808" y="32808"/>
        <a:ext cx="5689286" cy="1054523"/>
      </dsp:txXfrm>
    </dsp:sp>
    <dsp:sp modelId="{5E197071-CF67-4EB8-A075-6EFA447D76C6}">
      <dsp:nvSpPr>
        <dsp:cNvPr id="0" name=""/>
        <dsp:cNvSpPr/>
      </dsp:nvSpPr>
      <dsp:spPr>
        <a:xfrm>
          <a:off x="608647" y="1306829"/>
          <a:ext cx="6898005" cy="1120139"/>
        </a:xfrm>
        <a:prstGeom prst="roundRect">
          <a:avLst>
            <a:gd name="adj" fmla="val 10000"/>
          </a:avLst>
        </a:prstGeom>
        <a:solidFill>
          <a:schemeClr val="accent5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>
              <a:latin typeface="Amasis MT Pro Medium" panose="02040604050005020304" pitchFamily="18" charset="0"/>
            </a:rPr>
            <a:t>Easier than anatomy</a:t>
          </a:r>
        </a:p>
      </dsp:txBody>
      <dsp:txXfrm>
        <a:off x="641455" y="1339637"/>
        <a:ext cx="5495650" cy="1054523"/>
      </dsp:txXfrm>
    </dsp:sp>
    <dsp:sp modelId="{309B4C19-4AEF-4AE6-BBB0-8D2862FB5BFA}">
      <dsp:nvSpPr>
        <dsp:cNvPr id="0" name=""/>
        <dsp:cNvSpPr/>
      </dsp:nvSpPr>
      <dsp:spPr>
        <a:xfrm>
          <a:off x="1217294" y="2613659"/>
          <a:ext cx="6898005" cy="1120139"/>
        </a:xfrm>
        <a:prstGeom prst="roundRect">
          <a:avLst>
            <a:gd name="adj" fmla="val 10000"/>
          </a:avLst>
        </a:prstGeom>
        <a:solidFill>
          <a:schemeClr val="accent5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>
              <a:latin typeface="Amasis MT Pro Medium" panose="02040604050005020304" pitchFamily="18" charset="0"/>
            </a:rPr>
            <a:t>Reduces cognitive load</a:t>
          </a:r>
          <a:r>
            <a:rPr lang="en-GB" sz="3000" kern="1200" dirty="0">
              <a:latin typeface="Amasis MT Pro Medium" panose="02040604050005020304" pitchFamily="18" charset="0"/>
            </a:rPr>
            <a:t> (</a:t>
          </a:r>
          <a:r>
            <a:rPr lang="en-GB" sz="3000" kern="1200" dirty="0" err="1">
              <a:latin typeface="Amasis MT Pro Medium" panose="02040604050005020304" pitchFamily="18" charset="0"/>
            </a:rPr>
            <a:t>Sweller</a:t>
          </a:r>
          <a:r>
            <a:rPr lang="en-GB" sz="3000" kern="1200" dirty="0">
              <a:latin typeface="Amasis MT Pro Medium" panose="02040604050005020304" pitchFamily="18" charset="0"/>
            </a:rPr>
            <a:t>, 1988)</a:t>
          </a:r>
          <a:endParaRPr lang="en-US" sz="3000" kern="1200" dirty="0">
            <a:latin typeface="Amasis MT Pro Medium" panose="02040604050005020304" pitchFamily="18" charset="0"/>
          </a:endParaRPr>
        </a:p>
      </dsp:txBody>
      <dsp:txXfrm>
        <a:off x="1250102" y="2646467"/>
        <a:ext cx="5495650" cy="1054523"/>
      </dsp:txXfrm>
    </dsp:sp>
    <dsp:sp modelId="{66E399EB-4B0A-406B-B01E-E5529BA06C41}">
      <dsp:nvSpPr>
        <dsp:cNvPr id="0" name=""/>
        <dsp:cNvSpPr/>
      </dsp:nvSpPr>
      <dsp:spPr>
        <a:xfrm>
          <a:off x="6169914" y="849439"/>
          <a:ext cx="728090" cy="72809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6333734" y="849439"/>
        <a:ext cx="400450" cy="547888"/>
      </dsp:txXfrm>
    </dsp:sp>
    <dsp:sp modelId="{48623C80-0F5E-4D20-B48B-F16B4876BC07}">
      <dsp:nvSpPr>
        <dsp:cNvPr id="0" name=""/>
        <dsp:cNvSpPr/>
      </dsp:nvSpPr>
      <dsp:spPr>
        <a:xfrm>
          <a:off x="6778561" y="2148801"/>
          <a:ext cx="728090" cy="72809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lumMod val="60000"/>
            <a:lumOff val="40000"/>
            <a:alpha val="9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6942381" y="2148801"/>
        <a:ext cx="400450" cy="54788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1E75E4-578E-4AE1-B4B9-9731A5CB1242}">
      <dsp:nvSpPr>
        <dsp:cNvPr id="0" name=""/>
        <dsp:cNvSpPr/>
      </dsp:nvSpPr>
      <dsp:spPr>
        <a:xfrm>
          <a:off x="0" y="0"/>
          <a:ext cx="6898005" cy="1120139"/>
        </a:xfrm>
        <a:prstGeom prst="roundRect">
          <a:avLst>
            <a:gd name="adj" fmla="val 10000"/>
          </a:avLst>
        </a:prstGeom>
        <a:solidFill>
          <a:schemeClr val="accent5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>
              <a:latin typeface="Amasis MT Pro Medium" panose="02040604050005020304" pitchFamily="18" charset="0"/>
            </a:rPr>
            <a:t>Unanimously very useful</a:t>
          </a:r>
        </a:p>
      </dsp:txBody>
      <dsp:txXfrm>
        <a:off x="32808" y="32808"/>
        <a:ext cx="5689286" cy="1054523"/>
      </dsp:txXfrm>
    </dsp:sp>
    <dsp:sp modelId="{01D2A1B7-A538-43F5-A63B-7A7A78328F1B}">
      <dsp:nvSpPr>
        <dsp:cNvPr id="0" name=""/>
        <dsp:cNvSpPr/>
      </dsp:nvSpPr>
      <dsp:spPr>
        <a:xfrm>
          <a:off x="608647" y="1306829"/>
          <a:ext cx="6898005" cy="1120139"/>
        </a:xfrm>
        <a:prstGeom prst="roundRect">
          <a:avLst>
            <a:gd name="adj" fmla="val 10000"/>
          </a:avLst>
        </a:prstGeom>
        <a:solidFill>
          <a:schemeClr val="accent5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>
              <a:latin typeface="Amasis MT Pro Medium" panose="02040604050005020304" pitchFamily="18" charset="0"/>
            </a:rPr>
            <a:t>Immediate technical improvement</a:t>
          </a:r>
        </a:p>
      </dsp:txBody>
      <dsp:txXfrm>
        <a:off x="641455" y="1339637"/>
        <a:ext cx="5495650" cy="1054523"/>
      </dsp:txXfrm>
    </dsp:sp>
    <dsp:sp modelId="{F110790A-D11F-4B32-B2FA-746DE26C57D6}">
      <dsp:nvSpPr>
        <dsp:cNvPr id="0" name=""/>
        <dsp:cNvSpPr/>
      </dsp:nvSpPr>
      <dsp:spPr>
        <a:xfrm>
          <a:off x="1217294" y="2613659"/>
          <a:ext cx="6898005" cy="1120139"/>
        </a:xfrm>
        <a:prstGeom prst="roundRect">
          <a:avLst>
            <a:gd name="adj" fmla="val 10000"/>
          </a:avLst>
        </a:prstGeom>
        <a:solidFill>
          <a:schemeClr val="accent5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>
              <a:latin typeface="Amasis MT Pro Medium" panose="02040604050005020304" pitchFamily="18" charset="0"/>
            </a:rPr>
            <a:t>Experiential learning       (Kolb, 1984)</a:t>
          </a:r>
        </a:p>
      </dsp:txBody>
      <dsp:txXfrm>
        <a:off x="1250102" y="2646467"/>
        <a:ext cx="5495650" cy="1054523"/>
      </dsp:txXfrm>
    </dsp:sp>
    <dsp:sp modelId="{6C7C7AB8-100A-4974-A781-8AD7CF554827}">
      <dsp:nvSpPr>
        <dsp:cNvPr id="0" name=""/>
        <dsp:cNvSpPr/>
      </dsp:nvSpPr>
      <dsp:spPr>
        <a:xfrm>
          <a:off x="6169914" y="849439"/>
          <a:ext cx="728090" cy="72809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6333734" y="849439"/>
        <a:ext cx="400450" cy="547888"/>
      </dsp:txXfrm>
    </dsp:sp>
    <dsp:sp modelId="{9ED9391B-1468-4084-A181-100B3BF023A4}">
      <dsp:nvSpPr>
        <dsp:cNvPr id="0" name=""/>
        <dsp:cNvSpPr/>
      </dsp:nvSpPr>
      <dsp:spPr>
        <a:xfrm>
          <a:off x="6778561" y="2148801"/>
          <a:ext cx="728090" cy="72809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lumMod val="60000"/>
            <a:lumOff val="40000"/>
            <a:alpha val="9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6942381" y="2148801"/>
        <a:ext cx="400450" cy="54788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BE982C-0583-49D8-AAC0-7608D743C417}">
      <dsp:nvSpPr>
        <dsp:cNvPr id="0" name=""/>
        <dsp:cNvSpPr/>
      </dsp:nvSpPr>
      <dsp:spPr>
        <a:xfrm>
          <a:off x="0" y="0"/>
          <a:ext cx="6492240" cy="821435"/>
        </a:xfrm>
        <a:prstGeom prst="roundRect">
          <a:avLst>
            <a:gd name="adj" fmla="val 10000"/>
          </a:avLst>
        </a:prstGeom>
        <a:solidFill>
          <a:schemeClr val="accent5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masis MT Pro Medium" panose="02040604050005020304" pitchFamily="18" charset="0"/>
            </a:rPr>
            <a:t>Most effective when </a:t>
          </a:r>
          <a:r>
            <a:rPr lang="en-US" sz="2400" kern="1200" dirty="0" err="1">
              <a:latin typeface="Amasis MT Pro Medium" panose="02040604050005020304" pitchFamily="18" charset="0"/>
            </a:rPr>
            <a:t>personalised</a:t>
          </a:r>
          <a:endParaRPr lang="en-US" sz="2400" kern="1200" dirty="0">
            <a:latin typeface="Amasis MT Pro Medium" panose="02040604050005020304" pitchFamily="18" charset="0"/>
          </a:endParaRPr>
        </a:p>
      </dsp:txBody>
      <dsp:txXfrm>
        <a:off x="24059" y="24059"/>
        <a:ext cx="5536435" cy="773317"/>
      </dsp:txXfrm>
    </dsp:sp>
    <dsp:sp modelId="{01D7F8CE-D77B-4341-BF25-3C73400BF271}">
      <dsp:nvSpPr>
        <dsp:cNvPr id="0" name=""/>
        <dsp:cNvSpPr/>
      </dsp:nvSpPr>
      <dsp:spPr>
        <a:xfrm>
          <a:off x="543725" y="970787"/>
          <a:ext cx="6492240" cy="821435"/>
        </a:xfrm>
        <a:prstGeom prst="roundRect">
          <a:avLst>
            <a:gd name="adj" fmla="val 10000"/>
          </a:avLst>
        </a:prstGeom>
        <a:solidFill>
          <a:schemeClr val="accent5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masis MT Pro Medium" panose="02040604050005020304" pitchFamily="18" charset="0"/>
            </a:rPr>
            <a:t>Relatable imagery crucial</a:t>
          </a:r>
        </a:p>
      </dsp:txBody>
      <dsp:txXfrm>
        <a:off x="567784" y="994846"/>
        <a:ext cx="5366463" cy="773317"/>
      </dsp:txXfrm>
    </dsp:sp>
    <dsp:sp modelId="{D1B83356-D6EB-4BD7-BA85-0B57B4C6C95F}">
      <dsp:nvSpPr>
        <dsp:cNvPr id="0" name=""/>
        <dsp:cNvSpPr/>
      </dsp:nvSpPr>
      <dsp:spPr>
        <a:xfrm>
          <a:off x="1079334" y="1941575"/>
          <a:ext cx="6492240" cy="821435"/>
        </a:xfrm>
        <a:prstGeom prst="roundRect">
          <a:avLst>
            <a:gd name="adj" fmla="val 10000"/>
          </a:avLst>
        </a:prstGeom>
        <a:solidFill>
          <a:schemeClr val="accent5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masis MT Pro Medium" panose="02040604050005020304" pitchFamily="18" charset="0"/>
            </a:rPr>
            <a:t>Constructivist leaning (Brown, 2025)</a:t>
          </a:r>
          <a:endParaRPr lang="en-US" sz="2400" kern="1200" dirty="0">
            <a:latin typeface="Amasis MT Pro Medium" panose="02040604050005020304" pitchFamily="18" charset="0"/>
          </a:endParaRPr>
        </a:p>
      </dsp:txBody>
      <dsp:txXfrm>
        <a:off x="1103393" y="1965634"/>
        <a:ext cx="5374578" cy="773317"/>
      </dsp:txXfrm>
    </dsp:sp>
    <dsp:sp modelId="{2CE3332E-7419-432B-86EA-F37912D710DA}">
      <dsp:nvSpPr>
        <dsp:cNvPr id="0" name=""/>
        <dsp:cNvSpPr/>
      </dsp:nvSpPr>
      <dsp:spPr>
        <a:xfrm>
          <a:off x="1623059" y="2912363"/>
          <a:ext cx="6492240" cy="821435"/>
        </a:xfrm>
        <a:prstGeom prst="roundRect">
          <a:avLst>
            <a:gd name="adj" fmla="val 10000"/>
          </a:avLst>
        </a:prstGeom>
        <a:solidFill>
          <a:schemeClr val="accent5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masis MT Pro Medium" panose="02040604050005020304" pitchFamily="18" charset="0"/>
            </a:rPr>
            <a:t>Limited learner independence</a:t>
          </a:r>
        </a:p>
      </dsp:txBody>
      <dsp:txXfrm>
        <a:off x="1647118" y="2936422"/>
        <a:ext cx="5366463" cy="773317"/>
      </dsp:txXfrm>
    </dsp:sp>
    <dsp:sp modelId="{AA45C347-3D8F-486A-92FF-4ACC9D258805}">
      <dsp:nvSpPr>
        <dsp:cNvPr id="0" name=""/>
        <dsp:cNvSpPr/>
      </dsp:nvSpPr>
      <dsp:spPr>
        <a:xfrm>
          <a:off x="5958306" y="629145"/>
          <a:ext cx="533933" cy="53393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6078441" y="629145"/>
        <a:ext cx="293663" cy="401785"/>
      </dsp:txXfrm>
    </dsp:sp>
    <dsp:sp modelId="{DF89C7A7-9D2A-4B70-83D0-678E95AF3BD5}">
      <dsp:nvSpPr>
        <dsp:cNvPr id="0" name=""/>
        <dsp:cNvSpPr/>
      </dsp:nvSpPr>
      <dsp:spPr>
        <a:xfrm>
          <a:off x="6502031" y="1599932"/>
          <a:ext cx="533933" cy="53393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lumMod val="60000"/>
            <a:lumOff val="40000"/>
            <a:alpha val="9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2512910"/>
              <a:satOff val="-2189"/>
              <a:lumOff val="-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6622166" y="1599932"/>
        <a:ext cx="293663" cy="401785"/>
      </dsp:txXfrm>
    </dsp:sp>
    <dsp:sp modelId="{B086E08E-F6BF-4C45-865C-1FC5D25C7853}">
      <dsp:nvSpPr>
        <dsp:cNvPr id="0" name=""/>
        <dsp:cNvSpPr/>
      </dsp:nvSpPr>
      <dsp:spPr>
        <a:xfrm>
          <a:off x="7037641" y="2570720"/>
          <a:ext cx="533933" cy="53393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lumMod val="75000"/>
            <a:alpha val="9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157776" y="2570720"/>
        <a:ext cx="293663" cy="40178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36C35B-D48A-4B26-BF9A-591270B044AC}">
      <dsp:nvSpPr>
        <dsp:cNvPr id="0" name=""/>
        <dsp:cNvSpPr/>
      </dsp:nvSpPr>
      <dsp:spPr>
        <a:xfrm>
          <a:off x="2377" y="852835"/>
          <a:ext cx="1697555" cy="1077948"/>
        </a:xfrm>
        <a:prstGeom prst="roundRect">
          <a:avLst>
            <a:gd name="adj" fmla="val 10000"/>
          </a:avLst>
        </a:prstGeom>
        <a:solidFill>
          <a:schemeClr val="accent5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9D212C-233C-4033-80F6-CD6E125F7F64}">
      <dsp:nvSpPr>
        <dsp:cNvPr id="0" name=""/>
        <dsp:cNvSpPr/>
      </dsp:nvSpPr>
      <dsp:spPr>
        <a:xfrm>
          <a:off x="190994" y="1032022"/>
          <a:ext cx="1697555" cy="10779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masis MT Pro Medium" panose="02040604050005020304" pitchFamily="18" charset="0"/>
            </a:rPr>
            <a:t>Imagery = trigger words</a:t>
          </a:r>
        </a:p>
      </dsp:txBody>
      <dsp:txXfrm>
        <a:off x="222566" y="1063594"/>
        <a:ext cx="1634411" cy="1014804"/>
      </dsp:txXfrm>
    </dsp:sp>
    <dsp:sp modelId="{3FD77171-96D6-466F-824C-282B3D23DFDE}">
      <dsp:nvSpPr>
        <dsp:cNvPr id="0" name=""/>
        <dsp:cNvSpPr/>
      </dsp:nvSpPr>
      <dsp:spPr>
        <a:xfrm>
          <a:off x="2077168" y="852835"/>
          <a:ext cx="1697555" cy="1077948"/>
        </a:xfrm>
        <a:prstGeom prst="roundRect">
          <a:avLst>
            <a:gd name="adj" fmla="val 10000"/>
          </a:avLst>
        </a:prstGeom>
        <a:solidFill>
          <a:schemeClr val="accent5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C46159-A0D2-4990-9B41-AE7BB190B263}">
      <dsp:nvSpPr>
        <dsp:cNvPr id="0" name=""/>
        <dsp:cNvSpPr/>
      </dsp:nvSpPr>
      <dsp:spPr>
        <a:xfrm>
          <a:off x="2265785" y="1032022"/>
          <a:ext cx="1697555" cy="10779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masis MT Pro Medium" panose="02040604050005020304" pitchFamily="18" charset="0"/>
            </a:rPr>
            <a:t>Faster recall</a:t>
          </a:r>
          <a:r>
            <a:rPr lang="en-GB" sz="1800" kern="1200" dirty="0">
              <a:latin typeface="Amasis MT Pro Medium" panose="02040604050005020304" pitchFamily="18" charset="0"/>
            </a:rPr>
            <a:t> </a:t>
          </a:r>
          <a:endParaRPr lang="en-US" sz="1800" kern="1200" dirty="0">
            <a:latin typeface="Amasis MT Pro Medium" panose="02040604050005020304" pitchFamily="18" charset="0"/>
          </a:endParaRPr>
        </a:p>
      </dsp:txBody>
      <dsp:txXfrm>
        <a:off x="2297357" y="1063594"/>
        <a:ext cx="1634411" cy="1014804"/>
      </dsp:txXfrm>
    </dsp:sp>
    <dsp:sp modelId="{36575705-EADD-41FE-9D28-8BE367ADA39C}">
      <dsp:nvSpPr>
        <dsp:cNvPr id="0" name=""/>
        <dsp:cNvSpPr/>
      </dsp:nvSpPr>
      <dsp:spPr>
        <a:xfrm>
          <a:off x="4151958" y="852835"/>
          <a:ext cx="1697555" cy="1077948"/>
        </a:xfrm>
        <a:prstGeom prst="roundRect">
          <a:avLst>
            <a:gd name="adj" fmla="val 10000"/>
          </a:avLst>
        </a:prstGeom>
        <a:solidFill>
          <a:schemeClr val="accent5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7A7E57-E0C6-4006-8423-6F3FEE46C69B}">
      <dsp:nvSpPr>
        <dsp:cNvPr id="0" name=""/>
        <dsp:cNvSpPr/>
      </dsp:nvSpPr>
      <dsp:spPr>
        <a:xfrm>
          <a:off x="4340575" y="1032022"/>
          <a:ext cx="1697555" cy="10779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masis MT Pro Medium" panose="02040604050005020304" pitchFamily="18" charset="0"/>
            </a:rPr>
            <a:t>Supports memory and efficiency</a:t>
          </a:r>
          <a:r>
            <a:rPr lang="en-GB" sz="1800" kern="1200" dirty="0">
              <a:latin typeface="Amasis MT Pro Medium" panose="02040604050005020304" pitchFamily="18" charset="0"/>
            </a:rPr>
            <a:t> </a:t>
          </a:r>
          <a:endParaRPr lang="en-US" sz="1800" kern="1200" dirty="0">
            <a:latin typeface="Amasis MT Pro Medium" panose="02040604050005020304" pitchFamily="18" charset="0"/>
          </a:endParaRPr>
        </a:p>
      </dsp:txBody>
      <dsp:txXfrm>
        <a:off x="4372147" y="1063594"/>
        <a:ext cx="1634411" cy="1014804"/>
      </dsp:txXfrm>
    </dsp:sp>
    <dsp:sp modelId="{BBB16941-8947-43D4-BC58-6DD31EC362E8}">
      <dsp:nvSpPr>
        <dsp:cNvPr id="0" name=""/>
        <dsp:cNvSpPr/>
      </dsp:nvSpPr>
      <dsp:spPr>
        <a:xfrm>
          <a:off x="6226749" y="852835"/>
          <a:ext cx="1697555" cy="1077948"/>
        </a:xfrm>
        <a:prstGeom prst="roundRect">
          <a:avLst>
            <a:gd name="adj" fmla="val 10000"/>
          </a:avLst>
        </a:prstGeom>
        <a:solidFill>
          <a:schemeClr val="accent5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F69060-3498-400F-BD87-08B1B52BFA58}">
      <dsp:nvSpPr>
        <dsp:cNvPr id="0" name=""/>
        <dsp:cNvSpPr/>
      </dsp:nvSpPr>
      <dsp:spPr>
        <a:xfrm>
          <a:off x="6415366" y="1032022"/>
          <a:ext cx="1697555" cy="10779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masis MT Pro Medium" panose="02040604050005020304" pitchFamily="18" charset="0"/>
            </a:rPr>
            <a:t>Dual Coding Theory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masis MT Pro Medium" panose="02040604050005020304" pitchFamily="18" charset="0"/>
            </a:rPr>
            <a:t>(</a:t>
          </a:r>
          <a:r>
            <a:rPr lang="en-US" sz="1800" kern="1200" dirty="0" err="1">
              <a:latin typeface="Amasis MT Pro Medium" panose="02040604050005020304" pitchFamily="18" charset="0"/>
            </a:rPr>
            <a:t>Paivo</a:t>
          </a:r>
          <a:r>
            <a:rPr lang="en-US" sz="1800" kern="1200" dirty="0">
              <a:latin typeface="Amasis MT Pro Medium" panose="02040604050005020304" pitchFamily="18" charset="0"/>
            </a:rPr>
            <a:t>, 2006)</a:t>
          </a:r>
        </a:p>
      </dsp:txBody>
      <dsp:txXfrm>
        <a:off x="6446938" y="1063594"/>
        <a:ext cx="1634411" cy="101480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C3F153-00C9-4BCD-AA3A-5FB872127A9D}">
      <dsp:nvSpPr>
        <dsp:cNvPr id="0" name=""/>
        <dsp:cNvSpPr/>
      </dsp:nvSpPr>
      <dsp:spPr>
        <a:xfrm>
          <a:off x="2377" y="1238332"/>
          <a:ext cx="1697555" cy="1077948"/>
        </a:xfrm>
        <a:prstGeom prst="roundRect">
          <a:avLst>
            <a:gd name="adj" fmla="val 10000"/>
          </a:avLst>
        </a:prstGeom>
        <a:solidFill>
          <a:schemeClr val="accent5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1E1553-643B-47EC-8364-E36155C4E7C9}">
      <dsp:nvSpPr>
        <dsp:cNvPr id="0" name=""/>
        <dsp:cNvSpPr/>
      </dsp:nvSpPr>
      <dsp:spPr>
        <a:xfrm>
          <a:off x="190994" y="1417518"/>
          <a:ext cx="1697555" cy="10779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masis MT Pro Medium" panose="02040604050005020304" pitchFamily="18" charset="0"/>
            </a:rPr>
            <a:t>Central teaching tool</a:t>
          </a:r>
        </a:p>
      </dsp:txBody>
      <dsp:txXfrm>
        <a:off x="222566" y="1449090"/>
        <a:ext cx="1634411" cy="1014804"/>
      </dsp:txXfrm>
    </dsp:sp>
    <dsp:sp modelId="{E0AD99E1-F07E-4C92-955B-2B0F6E6527A0}">
      <dsp:nvSpPr>
        <dsp:cNvPr id="0" name=""/>
        <dsp:cNvSpPr/>
      </dsp:nvSpPr>
      <dsp:spPr>
        <a:xfrm>
          <a:off x="2077168" y="1238332"/>
          <a:ext cx="1697555" cy="1077948"/>
        </a:xfrm>
        <a:prstGeom prst="roundRect">
          <a:avLst>
            <a:gd name="adj" fmla="val 10000"/>
          </a:avLst>
        </a:prstGeom>
        <a:solidFill>
          <a:schemeClr val="accent5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B5D6E2-1C9C-4092-889D-9A399D5A4D80}">
      <dsp:nvSpPr>
        <dsp:cNvPr id="0" name=""/>
        <dsp:cNvSpPr/>
      </dsp:nvSpPr>
      <dsp:spPr>
        <a:xfrm>
          <a:off x="2265785" y="1417518"/>
          <a:ext cx="1697555" cy="10779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masis MT Pro Medium" panose="02040604050005020304" pitchFamily="18" charset="0"/>
            </a:rPr>
            <a:t>Best when combined with anatomy</a:t>
          </a:r>
        </a:p>
      </dsp:txBody>
      <dsp:txXfrm>
        <a:off x="2297357" y="1449090"/>
        <a:ext cx="1634411" cy="1014804"/>
      </dsp:txXfrm>
    </dsp:sp>
    <dsp:sp modelId="{1C0813EA-DA91-4EA3-86A4-0C623A565A0C}">
      <dsp:nvSpPr>
        <dsp:cNvPr id="0" name=""/>
        <dsp:cNvSpPr/>
      </dsp:nvSpPr>
      <dsp:spPr>
        <a:xfrm>
          <a:off x="4151958" y="1238332"/>
          <a:ext cx="1697555" cy="1077948"/>
        </a:xfrm>
        <a:prstGeom prst="roundRect">
          <a:avLst>
            <a:gd name="adj" fmla="val 10000"/>
          </a:avLst>
        </a:prstGeom>
        <a:solidFill>
          <a:schemeClr val="accent5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10AC20-1B58-459C-A2FA-50208977EC6C}">
      <dsp:nvSpPr>
        <dsp:cNvPr id="0" name=""/>
        <dsp:cNvSpPr/>
      </dsp:nvSpPr>
      <dsp:spPr>
        <a:xfrm>
          <a:off x="4340575" y="1417518"/>
          <a:ext cx="1697555" cy="10779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masis MT Pro Medium" panose="02040604050005020304" pitchFamily="18" charset="0"/>
            </a:rPr>
            <a:t>Balanced approach</a:t>
          </a:r>
        </a:p>
      </dsp:txBody>
      <dsp:txXfrm>
        <a:off x="4372147" y="1449090"/>
        <a:ext cx="1634411" cy="1014804"/>
      </dsp:txXfrm>
    </dsp:sp>
    <dsp:sp modelId="{F5D24F62-9339-4A24-8B26-F0767272CA7C}">
      <dsp:nvSpPr>
        <dsp:cNvPr id="0" name=""/>
        <dsp:cNvSpPr/>
      </dsp:nvSpPr>
      <dsp:spPr>
        <a:xfrm>
          <a:off x="6226749" y="1238332"/>
          <a:ext cx="1697555" cy="1077948"/>
        </a:xfrm>
        <a:prstGeom prst="roundRect">
          <a:avLst>
            <a:gd name="adj" fmla="val 10000"/>
          </a:avLst>
        </a:prstGeom>
        <a:solidFill>
          <a:schemeClr val="accent5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099E46-2216-4F8A-83DD-D70127590DB9}">
      <dsp:nvSpPr>
        <dsp:cNvPr id="0" name=""/>
        <dsp:cNvSpPr/>
      </dsp:nvSpPr>
      <dsp:spPr>
        <a:xfrm>
          <a:off x="6415366" y="1417518"/>
          <a:ext cx="1697555" cy="10779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masis MT Pro Medium" panose="02040604050005020304" pitchFamily="18" charset="0"/>
            </a:rPr>
            <a:t>Cognitive Flexibility Theory         (Spiro et al, 1988)</a:t>
          </a:r>
        </a:p>
      </dsp:txBody>
      <dsp:txXfrm>
        <a:off x="6446938" y="1449090"/>
        <a:ext cx="1634411" cy="101480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41FE90-3E69-4760-9936-5627E27AEAB8}">
      <dsp:nvSpPr>
        <dsp:cNvPr id="0" name=""/>
        <dsp:cNvSpPr/>
      </dsp:nvSpPr>
      <dsp:spPr>
        <a:xfrm>
          <a:off x="0" y="1739"/>
          <a:ext cx="8115300" cy="1151279"/>
        </a:xfrm>
        <a:prstGeom prst="roundRect">
          <a:avLst/>
        </a:prstGeom>
        <a:solidFill>
          <a:schemeClr val="accent5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>
              <a:latin typeface="Amasis MT Pro Medium" panose="02040604050005020304" pitchFamily="18" charset="0"/>
            </a:rPr>
            <a:t>Learning theory</a:t>
          </a:r>
          <a:endParaRPr lang="en-US" sz="4800" kern="1200" dirty="0">
            <a:latin typeface="Amasis MT Pro Medium" panose="02040604050005020304" pitchFamily="18" charset="0"/>
          </a:endParaRPr>
        </a:p>
      </dsp:txBody>
      <dsp:txXfrm>
        <a:off x="56201" y="57940"/>
        <a:ext cx="8002898" cy="1038877"/>
      </dsp:txXfrm>
    </dsp:sp>
    <dsp:sp modelId="{3DD442F5-57BE-4F55-92CF-E0198571D520}">
      <dsp:nvSpPr>
        <dsp:cNvPr id="0" name=""/>
        <dsp:cNvSpPr/>
      </dsp:nvSpPr>
      <dsp:spPr>
        <a:xfrm>
          <a:off x="0" y="1291259"/>
          <a:ext cx="8115300" cy="1151279"/>
        </a:xfrm>
        <a:prstGeom prst="roundRect">
          <a:avLst/>
        </a:prstGeom>
        <a:solidFill>
          <a:schemeClr val="accent5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>
              <a:latin typeface="Amasis MT Pro Medium" panose="02040604050005020304" pitchFamily="18" charset="0"/>
            </a:rPr>
            <a:t>Coding</a:t>
          </a:r>
          <a:endParaRPr lang="en-US" sz="4800" kern="1200" dirty="0">
            <a:latin typeface="Amasis MT Pro Medium" panose="02040604050005020304" pitchFamily="18" charset="0"/>
          </a:endParaRPr>
        </a:p>
      </dsp:txBody>
      <dsp:txXfrm>
        <a:off x="56201" y="1347460"/>
        <a:ext cx="8002898" cy="1038877"/>
      </dsp:txXfrm>
    </dsp:sp>
    <dsp:sp modelId="{B75FA849-B24D-4A15-A3D3-77C6FD2D0C8D}">
      <dsp:nvSpPr>
        <dsp:cNvPr id="0" name=""/>
        <dsp:cNvSpPr/>
      </dsp:nvSpPr>
      <dsp:spPr>
        <a:xfrm>
          <a:off x="0" y="2580779"/>
          <a:ext cx="8115300" cy="1151279"/>
        </a:xfrm>
        <a:prstGeom prst="roundRect">
          <a:avLst/>
        </a:prstGeom>
        <a:solidFill>
          <a:schemeClr val="accent5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>
              <a:latin typeface="Amasis MT Pro Medium" panose="02040604050005020304" pitchFamily="18" charset="0"/>
            </a:rPr>
            <a:t>Future research</a:t>
          </a:r>
          <a:endParaRPr lang="en-US" sz="4800" kern="1200" dirty="0">
            <a:latin typeface="Amasis MT Pro Medium" panose="02040604050005020304" pitchFamily="18" charset="0"/>
          </a:endParaRPr>
        </a:p>
      </dsp:txBody>
      <dsp:txXfrm>
        <a:off x="56201" y="2636980"/>
        <a:ext cx="8002898" cy="103887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BEA99A-9119-459F-922C-03D9C419EE80}">
      <dsp:nvSpPr>
        <dsp:cNvPr id="0" name=""/>
        <dsp:cNvSpPr/>
      </dsp:nvSpPr>
      <dsp:spPr>
        <a:xfrm>
          <a:off x="0" y="7288"/>
          <a:ext cx="8115300" cy="35078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masis MT Pro Medium" panose="02040604050005020304" pitchFamily="18" charset="0"/>
            </a:rPr>
            <a:t>Braun, V. and Clarke, V., (2006). </a:t>
          </a:r>
          <a:r>
            <a:rPr lang="en-GB" sz="900" i="1" kern="1200" dirty="0">
              <a:latin typeface="Amasis MT Pro Medium" panose="02040604050005020304" pitchFamily="18" charset="0"/>
            </a:rPr>
            <a:t>Using thematic analysis in psychology</a:t>
          </a:r>
          <a:r>
            <a:rPr lang="en-GB" sz="900" kern="1200" dirty="0">
              <a:latin typeface="Amasis MT Pro Medium" panose="02040604050005020304" pitchFamily="18" charset="0"/>
            </a:rPr>
            <a:t>. Qualitative research in psychology, 3(2), pp.77-101.</a:t>
          </a:r>
        </a:p>
      </dsp:txBody>
      <dsp:txXfrm>
        <a:off x="17124" y="24412"/>
        <a:ext cx="8081052" cy="316532"/>
      </dsp:txXfrm>
    </dsp:sp>
    <dsp:sp modelId="{098928D2-F95B-448C-80DF-F1E4F75B50D0}">
      <dsp:nvSpPr>
        <dsp:cNvPr id="0" name=""/>
        <dsp:cNvSpPr/>
      </dsp:nvSpPr>
      <dsp:spPr>
        <a:xfrm>
          <a:off x="0" y="383989"/>
          <a:ext cx="8115300" cy="35078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3333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masis MT Pro Medium" panose="02040604050005020304" pitchFamily="18" charset="0"/>
            </a:rPr>
            <a:t>Brown, J., (2023). </a:t>
          </a:r>
          <a:r>
            <a:rPr lang="en-GB" sz="900" i="1" kern="1200" dirty="0">
              <a:latin typeface="Amasis MT Pro Medium" panose="02040604050005020304" pitchFamily="18" charset="0"/>
            </a:rPr>
            <a:t>Imagery and science in singing pedagogy: Redefining imagination–A first step to resolving the debate.</a:t>
          </a:r>
          <a:r>
            <a:rPr lang="en-GB" sz="900" kern="1200" dirty="0">
              <a:latin typeface="Amasis MT Pro Medium" panose="02040604050005020304" pitchFamily="18" charset="0"/>
            </a:rPr>
            <a:t> Voice and Speech Review, </a:t>
          </a:r>
          <a:r>
            <a:rPr lang="en-GB" sz="900" i="1" kern="1200" dirty="0">
              <a:latin typeface="Amasis MT Pro Medium" panose="02040604050005020304" pitchFamily="18" charset="0"/>
            </a:rPr>
            <a:t>17</a:t>
          </a:r>
          <a:r>
            <a:rPr lang="en-GB" sz="900" kern="1200" dirty="0">
              <a:latin typeface="Amasis MT Pro Medium" panose="02040604050005020304" pitchFamily="18" charset="0"/>
            </a:rPr>
            <a:t>(1), pp.26-35.</a:t>
          </a:r>
        </a:p>
      </dsp:txBody>
      <dsp:txXfrm>
        <a:off x="17124" y="401113"/>
        <a:ext cx="8081052" cy="316532"/>
      </dsp:txXfrm>
    </dsp:sp>
    <dsp:sp modelId="{0B166271-0DEA-4387-B4BF-8A14DDCA6CDD}">
      <dsp:nvSpPr>
        <dsp:cNvPr id="0" name=""/>
        <dsp:cNvSpPr/>
      </dsp:nvSpPr>
      <dsp:spPr>
        <a:xfrm>
          <a:off x="0" y="760689"/>
          <a:ext cx="8115300" cy="35078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6667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Brown, J., (2025). </a:t>
          </a:r>
          <a:r>
            <a:rPr lang="en-GB" sz="900" i="1" kern="1200" dirty="0"/>
            <a:t>Keep it Clean! A New Approach to Imagery in Singing Pedagogy</a:t>
          </a:r>
          <a:r>
            <a:rPr lang="en-GB" sz="900" kern="1200" dirty="0"/>
            <a:t>. Voice and Speech Review, 19(1), pp.17-29. </a:t>
          </a:r>
        </a:p>
      </dsp:txBody>
      <dsp:txXfrm>
        <a:off x="17124" y="777813"/>
        <a:ext cx="8081052" cy="316532"/>
      </dsp:txXfrm>
    </dsp:sp>
    <dsp:sp modelId="{566916AF-A08A-487B-81EF-5F3DECFA6C44}">
      <dsp:nvSpPr>
        <dsp:cNvPr id="0" name=""/>
        <dsp:cNvSpPr/>
      </dsp:nvSpPr>
      <dsp:spPr>
        <a:xfrm>
          <a:off x="0" y="1137390"/>
          <a:ext cx="8115300" cy="35078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1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Bruner, J.S., (1961). </a:t>
          </a:r>
          <a:r>
            <a:rPr lang="en-GB" sz="900" i="1" kern="1200" dirty="0"/>
            <a:t>The act of discovery. </a:t>
          </a:r>
          <a:r>
            <a:rPr lang="en-GB" sz="900" kern="1200" dirty="0"/>
            <a:t>Harvard Educational Review, 31, 21-32.</a:t>
          </a:r>
          <a:endParaRPr lang="en-GB" sz="900" kern="1200" dirty="0">
            <a:latin typeface="Amasis MT Pro Medium" panose="02040604050005020304" pitchFamily="18" charset="0"/>
          </a:endParaRPr>
        </a:p>
      </dsp:txBody>
      <dsp:txXfrm>
        <a:off x="17124" y="1154514"/>
        <a:ext cx="8081052" cy="316532"/>
      </dsp:txXfrm>
    </dsp:sp>
    <dsp:sp modelId="{0BB3C678-0789-402F-A85E-68D9D007D3E9}">
      <dsp:nvSpPr>
        <dsp:cNvPr id="0" name=""/>
        <dsp:cNvSpPr/>
      </dsp:nvSpPr>
      <dsp:spPr>
        <a:xfrm>
          <a:off x="0" y="1514090"/>
          <a:ext cx="8115300" cy="35078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13333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masis MT Pro Medium" panose="02040604050005020304" pitchFamily="18" charset="0"/>
            </a:rPr>
            <a:t>De Lillis, A., (2021). </a:t>
          </a:r>
          <a:r>
            <a:rPr lang="en-GB" sz="900" i="1" kern="1200" dirty="0">
              <a:latin typeface="Amasis MT Pro Medium" panose="02040604050005020304" pitchFamily="18" charset="0"/>
            </a:rPr>
            <a:t>Imagery and Science in Singing Pedagogy: A Debate Introduction and Literature Review</a:t>
          </a:r>
          <a:r>
            <a:rPr lang="en-GB" sz="900" kern="1200" dirty="0">
              <a:latin typeface="Amasis MT Pro Medium" panose="02040604050005020304" pitchFamily="18" charset="0"/>
            </a:rPr>
            <a:t>. Voice and Speech Review, 15:1, 89-95. </a:t>
          </a:r>
        </a:p>
      </dsp:txBody>
      <dsp:txXfrm>
        <a:off x="17124" y="1531214"/>
        <a:ext cx="8081052" cy="316532"/>
      </dsp:txXfrm>
    </dsp:sp>
    <dsp:sp modelId="{AF2BF150-1810-4C50-8691-B349FD9C3A81}">
      <dsp:nvSpPr>
        <dsp:cNvPr id="0" name=""/>
        <dsp:cNvSpPr/>
      </dsp:nvSpPr>
      <dsp:spPr>
        <a:xfrm>
          <a:off x="0" y="1890791"/>
          <a:ext cx="8115300" cy="35078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16667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 err="1">
              <a:latin typeface="Amasis MT Pro Medium" panose="02040604050005020304" pitchFamily="18" charset="0"/>
            </a:rPr>
            <a:t>Doğanyiğit</a:t>
          </a:r>
          <a:r>
            <a:rPr lang="en-GB" sz="900" kern="1200" dirty="0">
              <a:latin typeface="Amasis MT Pro Medium" panose="02040604050005020304" pitchFamily="18" charset="0"/>
            </a:rPr>
            <a:t>, S. &amp; Yiğit, N., (2023). </a:t>
          </a:r>
          <a:r>
            <a:rPr lang="en-GB" sz="900" i="1" kern="1200" dirty="0">
              <a:latin typeface="Amasis MT Pro Medium" panose="02040604050005020304" pitchFamily="18" charset="0"/>
            </a:rPr>
            <a:t>The perspective of trainers on the use of imagination in singing training</a:t>
          </a:r>
          <a:r>
            <a:rPr lang="en-GB" sz="900" kern="1200" dirty="0">
              <a:latin typeface="Amasis MT Pro Medium" panose="02040604050005020304" pitchFamily="18" charset="0"/>
            </a:rPr>
            <a:t>.</a:t>
          </a:r>
          <a:r>
            <a:rPr lang="en-GB" sz="900" i="1" kern="1200" dirty="0">
              <a:latin typeface="Amasis MT Pro Medium" panose="02040604050005020304" pitchFamily="18" charset="0"/>
            </a:rPr>
            <a:t> </a:t>
          </a:r>
          <a:r>
            <a:rPr lang="en-GB" sz="900" kern="1200" dirty="0">
              <a:latin typeface="Amasis MT Pro Medium" panose="02040604050005020304" pitchFamily="18" charset="0"/>
            </a:rPr>
            <a:t> Journal of Pedagogical Research, Volume 7 Issue 1, pp. 174-186.</a:t>
          </a:r>
        </a:p>
      </dsp:txBody>
      <dsp:txXfrm>
        <a:off x="17124" y="1907915"/>
        <a:ext cx="8081052" cy="316532"/>
      </dsp:txXfrm>
    </dsp:sp>
    <dsp:sp modelId="{1EF54431-FEF5-4615-923F-2395F680E710}">
      <dsp:nvSpPr>
        <dsp:cNvPr id="0" name=""/>
        <dsp:cNvSpPr/>
      </dsp:nvSpPr>
      <dsp:spPr>
        <a:xfrm>
          <a:off x="0" y="2267492"/>
          <a:ext cx="8115300" cy="35078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2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masis MT Pro Medium" panose="02040604050005020304" pitchFamily="18" charset="0"/>
            </a:rPr>
            <a:t>Egan, K., (2013). </a:t>
          </a:r>
          <a:r>
            <a:rPr lang="en-GB" sz="900" i="1" kern="1200" dirty="0">
              <a:latin typeface="Amasis MT Pro Medium" panose="02040604050005020304" pitchFamily="18" charset="0"/>
            </a:rPr>
            <a:t>Imagination in teaching and learning: Ages 8 to 15</a:t>
          </a:r>
          <a:r>
            <a:rPr lang="en-GB" sz="900" kern="1200" dirty="0">
              <a:latin typeface="Amasis MT Pro Medium" panose="02040604050005020304" pitchFamily="18" charset="0"/>
            </a:rPr>
            <a:t>. Routledge.</a:t>
          </a:r>
        </a:p>
      </dsp:txBody>
      <dsp:txXfrm>
        <a:off x="17124" y="2284616"/>
        <a:ext cx="8081052" cy="316532"/>
      </dsp:txXfrm>
    </dsp:sp>
    <dsp:sp modelId="{23E39F61-38E8-4544-9F20-51DA5CF0B658}">
      <dsp:nvSpPr>
        <dsp:cNvPr id="0" name=""/>
        <dsp:cNvSpPr/>
      </dsp:nvSpPr>
      <dsp:spPr>
        <a:xfrm>
          <a:off x="0" y="2644192"/>
          <a:ext cx="8115300" cy="35078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23333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masis MT Pro Medium" panose="02040604050005020304" pitchFamily="18" charset="0"/>
            </a:rPr>
            <a:t>Fitzpatrick, K.R., (2016). Points of convergence in music education: The use of data labels as a strategy for mixed methods integration. Journal of Mixed Methods Research, 10(3), pp.273-291. </a:t>
          </a:r>
        </a:p>
      </dsp:txBody>
      <dsp:txXfrm>
        <a:off x="17124" y="2661316"/>
        <a:ext cx="8081052" cy="316532"/>
      </dsp:txXfrm>
    </dsp:sp>
    <dsp:sp modelId="{F5C98BDE-47FE-44C5-99F2-E7C5CFCFFBB4}">
      <dsp:nvSpPr>
        <dsp:cNvPr id="0" name=""/>
        <dsp:cNvSpPr/>
      </dsp:nvSpPr>
      <dsp:spPr>
        <a:xfrm>
          <a:off x="0" y="3020893"/>
          <a:ext cx="8115300" cy="35078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26667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masis MT Pro Medium" panose="02040604050005020304" pitchFamily="18" charset="0"/>
            </a:rPr>
            <a:t>Kolb, D.A., (1984). </a:t>
          </a:r>
          <a:r>
            <a:rPr lang="en-GB" sz="900" i="1" kern="1200" dirty="0">
              <a:latin typeface="Amasis MT Pro Medium" panose="02040604050005020304" pitchFamily="18" charset="0"/>
            </a:rPr>
            <a:t>Experiential learning: Experience as the source of learning and development. </a:t>
          </a:r>
          <a:r>
            <a:rPr lang="en-GB" sz="900" kern="1200" dirty="0">
              <a:latin typeface="Amasis MT Pro Medium" panose="02040604050005020304" pitchFamily="18" charset="0"/>
            </a:rPr>
            <a:t> Practice Hall.</a:t>
          </a:r>
          <a:endParaRPr lang="en-GB" sz="900" kern="1200" dirty="0"/>
        </a:p>
      </dsp:txBody>
      <dsp:txXfrm>
        <a:off x="17124" y="3038017"/>
        <a:ext cx="8081052" cy="316532"/>
      </dsp:txXfrm>
    </dsp:sp>
    <dsp:sp modelId="{B14733A9-FFD2-4F04-9E2A-EC48AA91599E}">
      <dsp:nvSpPr>
        <dsp:cNvPr id="0" name=""/>
        <dsp:cNvSpPr/>
      </dsp:nvSpPr>
      <dsp:spPr>
        <a:xfrm>
          <a:off x="0" y="3397594"/>
          <a:ext cx="8115300" cy="35078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3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 err="1">
              <a:latin typeface="Amasis MT Pro Medium" panose="02040604050005020304" pitchFamily="18" charset="0"/>
            </a:rPr>
            <a:t>Paivo</a:t>
          </a:r>
          <a:r>
            <a:rPr lang="en-GB" sz="900" kern="1200" dirty="0">
              <a:latin typeface="Amasis MT Pro Medium" panose="02040604050005020304" pitchFamily="18" charset="0"/>
            </a:rPr>
            <a:t>, A., (2006) </a:t>
          </a:r>
          <a:r>
            <a:rPr lang="en-GB" sz="900" i="1" kern="1200" dirty="0">
              <a:latin typeface="Amasis MT Pro Medium" panose="02040604050005020304" pitchFamily="18" charset="0"/>
            </a:rPr>
            <a:t>Dual Coding Theory and Education. </a:t>
          </a:r>
          <a:r>
            <a:rPr lang="en-GB" sz="900" kern="1200" dirty="0">
              <a:latin typeface="Amasis MT Pro Medium" panose="02040604050005020304" pitchFamily="18" charset="0"/>
            </a:rPr>
            <a:t>University of Western Ontario.</a:t>
          </a:r>
          <a:endParaRPr lang="en-GB" sz="900" kern="1200" dirty="0"/>
        </a:p>
      </dsp:txBody>
      <dsp:txXfrm>
        <a:off x="17124" y="3414718"/>
        <a:ext cx="8081052" cy="316532"/>
      </dsp:txXfrm>
    </dsp:sp>
    <dsp:sp modelId="{EF58D263-EE1B-47ED-96A1-C08BF3319540}">
      <dsp:nvSpPr>
        <dsp:cNvPr id="0" name=""/>
        <dsp:cNvSpPr/>
      </dsp:nvSpPr>
      <dsp:spPr>
        <a:xfrm>
          <a:off x="0" y="3774294"/>
          <a:ext cx="8115300" cy="35078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33333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masis MT Pro Medium" panose="02040604050005020304" pitchFamily="18" charset="0"/>
            </a:rPr>
            <a:t>Spiro, R. J., </a:t>
          </a:r>
          <a:r>
            <a:rPr lang="en-GB" sz="900" kern="1200" dirty="0" err="1">
              <a:latin typeface="Amasis MT Pro Medium" panose="02040604050005020304" pitchFamily="18" charset="0"/>
            </a:rPr>
            <a:t>Feltovich</a:t>
          </a:r>
          <a:r>
            <a:rPr lang="en-GB" sz="900" kern="1200" dirty="0">
              <a:latin typeface="Amasis MT Pro Medium" panose="02040604050005020304" pitchFamily="18" charset="0"/>
            </a:rPr>
            <a:t>, P. J., Jacobson, M. J., &amp; Coulson, R. L. (1988). </a:t>
          </a:r>
          <a:r>
            <a:rPr lang="en-GB" sz="900" i="1" kern="1200" dirty="0">
              <a:latin typeface="Amasis MT Pro Medium" panose="02040604050005020304" pitchFamily="18" charset="0"/>
            </a:rPr>
            <a:t>Cognitive flexibility theory: Advanced knowledge acquisition in ill-structured domains.</a:t>
          </a:r>
          <a:endParaRPr lang="en-GB" sz="900" kern="1200" dirty="0"/>
        </a:p>
      </dsp:txBody>
      <dsp:txXfrm>
        <a:off x="17124" y="3791418"/>
        <a:ext cx="8081052" cy="316532"/>
      </dsp:txXfrm>
    </dsp:sp>
    <dsp:sp modelId="{6B049B8D-FAE1-4DC2-A8CB-277D901366BB}">
      <dsp:nvSpPr>
        <dsp:cNvPr id="0" name=""/>
        <dsp:cNvSpPr/>
      </dsp:nvSpPr>
      <dsp:spPr>
        <a:xfrm>
          <a:off x="0" y="4150995"/>
          <a:ext cx="8115300" cy="35078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36667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i="0" kern="1200" dirty="0" err="1">
              <a:latin typeface="Amasis MT Pro Medium" panose="02040604050005020304" pitchFamily="18" charset="0"/>
            </a:rPr>
            <a:t>Sweller</a:t>
          </a:r>
          <a:r>
            <a:rPr lang="en-GB" sz="900" i="0" kern="1200" dirty="0">
              <a:latin typeface="Amasis MT Pro Medium" panose="02040604050005020304" pitchFamily="18" charset="0"/>
            </a:rPr>
            <a:t>, J., (1988). </a:t>
          </a:r>
          <a:r>
            <a:rPr lang="en-GB" sz="900" i="1" kern="1200" dirty="0">
              <a:latin typeface="Amasis MT Pro Medium" panose="02040604050005020304" pitchFamily="18" charset="0"/>
            </a:rPr>
            <a:t>Cognitive load during problem solving: Effects on learning. </a:t>
          </a:r>
          <a:r>
            <a:rPr lang="en-GB" sz="900" i="0" kern="1200" dirty="0">
              <a:latin typeface="Amasis MT Pro Medium" panose="02040604050005020304" pitchFamily="18" charset="0"/>
            </a:rPr>
            <a:t>Cognitive science, 12(2), pp.257-285.</a:t>
          </a:r>
          <a:endParaRPr lang="en-GB" sz="900" i="0" kern="1200" dirty="0"/>
        </a:p>
      </dsp:txBody>
      <dsp:txXfrm>
        <a:off x="17124" y="4168119"/>
        <a:ext cx="8081052" cy="316532"/>
      </dsp:txXfrm>
    </dsp:sp>
    <dsp:sp modelId="{5E450D93-D840-454F-AFE1-3B906D372850}">
      <dsp:nvSpPr>
        <dsp:cNvPr id="0" name=""/>
        <dsp:cNvSpPr/>
      </dsp:nvSpPr>
      <dsp:spPr>
        <a:xfrm>
          <a:off x="0" y="4527695"/>
          <a:ext cx="8115300" cy="35078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Vygotsky, L.S., (1978). </a:t>
          </a:r>
          <a:r>
            <a:rPr lang="en-GB" sz="900" i="1" kern="1200" dirty="0"/>
            <a:t>Mind in Society: The development of higher psychological processes</a:t>
          </a:r>
          <a:r>
            <a:rPr lang="en-GB" sz="900" kern="1200" dirty="0"/>
            <a:t>. Harvard University Press.</a:t>
          </a:r>
        </a:p>
      </dsp:txBody>
      <dsp:txXfrm>
        <a:off x="17124" y="4544819"/>
        <a:ext cx="8081052" cy="3165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B5522B-624A-446D-912B-1ECC84C599DB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D1838D-FB91-403E-9D46-2362DC0DC6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309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D1838D-FB91-403E-9D46-2362DC0DC64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0608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D1838D-FB91-403E-9D46-2362DC0DC64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7590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Rectangle 95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97" name="Group 96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98" name="Rectangle 97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9" name="Rectangle 98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00" name="Freeform: Shape 99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01" name="Rectangle 100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CE6E8DA-0C26-5D18-E1FA-D6D1589B344C}"/>
              </a:ext>
            </a:extLst>
          </p:cNvPr>
          <p:cNvGrpSpPr/>
          <p:nvPr/>
        </p:nvGrpSpPr>
        <p:grpSpPr>
          <a:xfrm>
            <a:off x="330470" y="457199"/>
            <a:ext cx="8483060" cy="5943602"/>
            <a:chOff x="944625" y="866673"/>
            <a:chExt cx="7561892" cy="5076126"/>
          </a:xfrm>
        </p:grpSpPr>
        <p:pic>
          <p:nvPicPr>
            <p:cNvPr id="18" name="Picture 17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2FCC6B49-8578-DB37-B160-7CC30F31B72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35000"/>
            </a:blip>
            <a:stretch>
              <a:fillRect/>
            </a:stretch>
          </p:blipFill>
          <p:spPr>
            <a:xfrm>
              <a:off x="944625" y="866673"/>
              <a:ext cx="7539731" cy="5076126"/>
            </a:xfrm>
            <a:prstGeom prst="rect">
              <a:avLst/>
            </a:prstGeom>
          </p:spPr>
        </p:pic>
        <p:pic>
          <p:nvPicPr>
            <p:cNvPr id="20" name="Picture 19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65F8D3EA-7164-D861-F104-2F723D6B922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35000"/>
            </a:blip>
            <a:srcRect r="97292"/>
            <a:stretch>
              <a:fillRect/>
            </a:stretch>
          </p:blipFill>
          <p:spPr>
            <a:xfrm flipH="1">
              <a:off x="944625" y="1065999"/>
              <a:ext cx="40754" cy="4876800"/>
            </a:xfrm>
            <a:prstGeom prst="rect">
              <a:avLst/>
            </a:prstGeom>
          </p:spPr>
        </p:pic>
        <p:pic>
          <p:nvPicPr>
            <p:cNvPr id="27" name="Picture 26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E38CAF05-8CC5-B455-AAFF-B0C8B58A35F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307144" cy="4876800"/>
            </a:xfrm>
            <a:prstGeom prst="rect">
              <a:avLst/>
            </a:prstGeom>
          </p:spPr>
        </p:pic>
      </p:grp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C7CAE71E-2386-F599-844D-2D92ECD281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3842432"/>
              </p:ext>
            </p:extLst>
          </p:nvPr>
        </p:nvGraphicFramePr>
        <p:xfrm>
          <a:off x="514350" y="758757"/>
          <a:ext cx="8115300" cy="54280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837120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35D47167-AFB3-EFB1-3B18-F28E99DFCAD3}"/>
              </a:ext>
            </a:extLst>
          </p:cNvPr>
          <p:cNvGrpSpPr/>
          <p:nvPr/>
        </p:nvGrpSpPr>
        <p:grpSpPr>
          <a:xfrm>
            <a:off x="330470" y="457199"/>
            <a:ext cx="8483060" cy="5943602"/>
            <a:chOff x="944625" y="866673"/>
            <a:chExt cx="7561892" cy="5076126"/>
          </a:xfrm>
        </p:grpSpPr>
        <p:pic>
          <p:nvPicPr>
            <p:cNvPr id="19" name="Picture 18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FDEAD40F-7464-08E7-A635-A3BB58F2700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44625" y="866673"/>
              <a:ext cx="7539731" cy="5076126"/>
            </a:xfrm>
            <a:prstGeom prst="rect">
              <a:avLst/>
            </a:prstGeom>
          </p:spPr>
        </p:pic>
        <p:pic>
          <p:nvPicPr>
            <p:cNvPr id="20" name="Picture 19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B932B036-6CBC-17B5-9EF0-0A39AB95F0E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 flipH="1">
              <a:off x="944625" y="1065999"/>
              <a:ext cx="40754" cy="4876800"/>
            </a:xfrm>
            <a:prstGeom prst="rect">
              <a:avLst/>
            </a:prstGeom>
          </p:spPr>
        </p:pic>
        <p:pic>
          <p:nvPicPr>
            <p:cNvPr id="21" name="Picture 20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A9833FFA-C66A-7780-979C-5121EF290EE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307144" cy="4876800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4236" y="690588"/>
            <a:ext cx="7429500" cy="689428"/>
          </a:xfrm>
        </p:spPr>
        <p:txBody>
          <a:bodyPr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sz="2800" b="1" i="1" dirty="0"/>
              <a:t>An exploration into the efficacy of imagery as a pedagogical tool during one-to-one singing lessons for teenagers aged 13-16.</a:t>
            </a:r>
            <a:br>
              <a:rPr lang="en-GB" sz="2800" dirty="0"/>
            </a:br>
            <a:endParaRPr lang="en-GB" sz="2000" b="1" dirty="0">
              <a:latin typeface="Amasis MT Pro" panose="02040504050005020304" pitchFamily="18" charset="0"/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866B27EC-57A1-4CEF-2FC0-71020AEDB8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1129224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6007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27275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990600"/>
            <a:ext cx="84582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F60C36D7-627A-BB60-FB85-0DC8E86FCE63}"/>
              </a:ext>
            </a:extLst>
          </p:cNvPr>
          <p:cNvGrpSpPr/>
          <p:nvPr/>
        </p:nvGrpSpPr>
        <p:grpSpPr>
          <a:xfrm>
            <a:off x="342899" y="990601"/>
            <a:ext cx="8458201" cy="4952200"/>
            <a:chOff x="342899" y="990599"/>
            <a:chExt cx="8458201" cy="4952200"/>
          </a:xfrm>
        </p:grpSpPr>
        <p:pic>
          <p:nvPicPr>
            <p:cNvPr id="4" name="Picture 3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41D28DD9-BD9C-CD7A-9830-CF0B1AB6360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34178" y="990599"/>
              <a:ext cx="7254745" cy="4876800"/>
            </a:xfrm>
            <a:prstGeom prst="rect">
              <a:avLst/>
            </a:prstGeom>
          </p:spPr>
        </p:pic>
        <p:pic>
          <p:nvPicPr>
            <p:cNvPr id="15" name="Picture 14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03653F1E-B2E3-C745-AEDB-7C538BE6F56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342899" y="1065999"/>
              <a:ext cx="601727" cy="4876800"/>
            </a:xfrm>
            <a:prstGeom prst="rect">
              <a:avLst/>
            </a:prstGeom>
          </p:spPr>
        </p:pic>
        <p:pic>
          <p:nvPicPr>
            <p:cNvPr id="17" name="Picture 16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7FF329EC-4ADC-C7FE-DDED-5F61386CB68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601727" cy="4876800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1727" y="1364672"/>
            <a:ext cx="2857500" cy="3505200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Amasis MT Pro Medium" panose="02040604050005020304" pitchFamily="18" charset="0"/>
              </a:rPr>
              <a:t>Research Aim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1C3EA9E-9F60-FA2F-04F1-608DEC8F2281}"/>
              </a:ext>
            </a:extLst>
          </p:cNvPr>
          <p:cNvSpPr txBox="1"/>
          <p:nvPr/>
        </p:nvSpPr>
        <p:spPr>
          <a:xfrm>
            <a:off x="3343166" y="1843949"/>
            <a:ext cx="532329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masis MT Pro Medium" panose="02040604050005020304" pitchFamily="18" charset="0"/>
              </a:rPr>
              <a:t>The central aim of this research was to investigate how teenage students experience imagery in their lessons.</a:t>
            </a:r>
          </a:p>
          <a:p>
            <a:endParaRPr lang="en-GB" sz="2000" dirty="0">
              <a:latin typeface="Amasis MT Pro Medium" panose="020406040500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masis MT Pro Medium" panose="02040604050005020304" pitchFamily="18" charset="0"/>
              </a:rPr>
              <a:t>To determine whether imagery is simply a traditional teaching habit or a genuinely effective and relevant pedagogical tool.</a:t>
            </a:r>
          </a:p>
          <a:p>
            <a:endParaRPr lang="en-GB" sz="2000" dirty="0">
              <a:latin typeface="Amasis MT Pro Medium" panose="020406040500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masis MT Pro Medium" panose="02040604050005020304" pitchFamily="18" charset="0"/>
              </a:rPr>
              <a:t>The results of this research will inform my future teaching.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600700" cy="6858000"/>
            <a:chOff x="7467600" y="0"/>
            <a:chExt cx="4724400" cy="6858000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27275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990600"/>
            <a:ext cx="84582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C2709FC-FD9D-89DF-49F2-27F77558F2D5}"/>
              </a:ext>
            </a:extLst>
          </p:cNvPr>
          <p:cNvGrpSpPr/>
          <p:nvPr/>
        </p:nvGrpSpPr>
        <p:grpSpPr>
          <a:xfrm>
            <a:off x="342899" y="990599"/>
            <a:ext cx="8458200" cy="4876802"/>
            <a:chOff x="342899" y="990599"/>
            <a:chExt cx="8458200" cy="4876802"/>
          </a:xfrm>
        </p:grpSpPr>
        <p:pic>
          <p:nvPicPr>
            <p:cNvPr id="4" name="Picture 3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95E58D2E-6E53-AE34-BAC0-D38F90B9160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44627" y="990601"/>
              <a:ext cx="7254745" cy="4876800"/>
            </a:xfrm>
            <a:prstGeom prst="rect">
              <a:avLst/>
            </a:prstGeom>
          </p:spPr>
        </p:pic>
        <p:pic>
          <p:nvPicPr>
            <p:cNvPr id="9" name="Picture 8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2C2CC1E5-EE42-4A34-EE95-60EA7A35C99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342899" y="990599"/>
              <a:ext cx="601727" cy="4876800"/>
            </a:xfrm>
            <a:prstGeom prst="rect">
              <a:avLst/>
            </a:prstGeom>
          </p:spPr>
        </p:pic>
        <p:pic>
          <p:nvPicPr>
            <p:cNvPr id="11" name="Picture 10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ECF7DFBF-9A87-9DEF-65EB-9BB80326C92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8199372" y="990599"/>
              <a:ext cx="601727" cy="4876800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1726" y="1300398"/>
            <a:ext cx="2857500" cy="3505200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Amasis MT Pro Medium" panose="02040604050005020304" pitchFamily="18" charset="0"/>
              </a:rPr>
              <a:t>Literature Review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90FD9A-8C50-A57D-65B4-6720E2146688}"/>
              </a:ext>
            </a:extLst>
          </p:cNvPr>
          <p:cNvSpPr txBox="1"/>
          <p:nvPr/>
        </p:nvSpPr>
        <p:spPr>
          <a:xfrm>
            <a:off x="3644138" y="1496972"/>
            <a:ext cx="4598922" cy="4601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dirty="0">
                <a:latin typeface="Amasis MT Pro Medium" panose="02040604050005020304" pitchFamily="18" charset="0"/>
              </a:rPr>
              <a:t>Imagery engages imagination: </a:t>
            </a:r>
          </a:p>
          <a:p>
            <a:r>
              <a:rPr lang="en-GB" sz="2500" dirty="0">
                <a:latin typeface="Amasis MT Pro Medium" panose="02040604050005020304" pitchFamily="18" charset="0"/>
              </a:rPr>
              <a:t>    “Young people learn most 	readily when their 	imaginations are engaged.” 	(Egan, 1992)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dirty="0">
                <a:latin typeface="Amasis MT Pro Medium" panose="02040604050005020304" pitchFamily="18" charset="0"/>
              </a:rPr>
              <a:t>Voice = invisible instrument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dirty="0">
                <a:latin typeface="Amasis MT Pro Medium" panose="02040604050005020304" pitchFamily="18" charset="0"/>
              </a:rPr>
              <a:t>Debate: imagery vs science (De Lillis, 2021)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dirty="0">
                <a:latin typeface="Amasis MT Pro Medium" panose="02040604050005020304" pitchFamily="18" charset="0"/>
              </a:rPr>
              <a:t>Modern synthesis approach</a:t>
            </a:r>
          </a:p>
          <a:p>
            <a:r>
              <a:rPr lang="en-GB" sz="2500" dirty="0">
                <a:latin typeface="Amasis MT Pro Medium" panose="02040604050005020304" pitchFamily="18" charset="0"/>
              </a:rPr>
              <a:t>	(Brown, 2023)</a:t>
            </a: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B5CB2BF-565F-D325-64EE-EC81BCF628EF}"/>
              </a:ext>
            </a:extLst>
          </p:cNvPr>
          <p:cNvSpPr txBox="1"/>
          <p:nvPr/>
        </p:nvSpPr>
        <p:spPr>
          <a:xfrm>
            <a:off x="342901" y="5867400"/>
            <a:ext cx="8801100" cy="861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masis MT Pro Medium" panose="02040604050005020304" pitchFamily="18" charset="0"/>
              </a:rPr>
              <a:t>De Lillis, A., (2021). </a:t>
            </a:r>
            <a:r>
              <a:rPr lang="en-GB" sz="1000" i="1" dirty="0">
                <a:latin typeface="Amasis MT Pro Medium" panose="02040604050005020304" pitchFamily="18" charset="0"/>
              </a:rPr>
              <a:t>Imagery and Science in Singing Pedagogy: A Debate Introduction and Literature Review</a:t>
            </a:r>
            <a:r>
              <a:rPr lang="en-GB" sz="1000" dirty="0">
                <a:latin typeface="Amasis MT Pro Medium" panose="02040604050005020304" pitchFamily="18" charset="0"/>
              </a:rPr>
              <a:t>. Voice and Speech Review, 15:1, 89-95. </a:t>
            </a:r>
          </a:p>
          <a:p>
            <a:r>
              <a:rPr lang="en-GB" sz="1000" dirty="0">
                <a:latin typeface="Amasis MT Pro Medium" panose="02040604050005020304" pitchFamily="18" charset="0"/>
              </a:rPr>
              <a:t>Egan, K., (2013). Imagination in teaching and learning: Ages 8 to 15. Routledge.</a:t>
            </a:r>
          </a:p>
          <a:p>
            <a:r>
              <a:rPr lang="en-GB" sz="1000" dirty="0">
                <a:latin typeface="Amasis MT Pro Medium" panose="02040604050005020304" pitchFamily="18" charset="0"/>
              </a:rPr>
              <a:t>Brown, J., (2023). </a:t>
            </a:r>
            <a:r>
              <a:rPr lang="en-GB" sz="1000" i="1" dirty="0">
                <a:latin typeface="Amasis MT Pro Medium" panose="02040604050005020304" pitchFamily="18" charset="0"/>
              </a:rPr>
              <a:t>Imagery and science in singing pedagogy: Redefining imagination–A first step to resolving the debate.</a:t>
            </a:r>
            <a:r>
              <a:rPr lang="en-GB" sz="1000" dirty="0">
                <a:latin typeface="Amasis MT Pro Medium" panose="02040604050005020304" pitchFamily="18" charset="0"/>
              </a:rPr>
              <a:t> Voice and Speech Review, </a:t>
            </a:r>
            <a:r>
              <a:rPr lang="en-GB" sz="1000" i="1" dirty="0">
                <a:latin typeface="Amasis MT Pro Medium" panose="02040604050005020304" pitchFamily="18" charset="0"/>
              </a:rPr>
              <a:t>17</a:t>
            </a:r>
            <a:r>
              <a:rPr lang="en-GB" sz="1000" dirty="0">
                <a:latin typeface="Amasis MT Pro Medium" panose="02040604050005020304" pitchFamily="18" charset="0"/>
              </a:rPr>
              <a:t>(1), pp.26-35.</a:t>
            </a:r>
          </a:p>
          <a:p>
            <a:endParaRPr lang="en-GB" sz="1000" dirty="0">
              <a:latin typeface="Amasis MT Pro Medium" panose="020406040500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600700" cy="6858000"/>
            <a:chOff x="7467600" y="0"/>
            <a:chExt cx="4724400" cy="685800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27275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990600"/>
            <a:ext cx="84582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B1099F80-0027-D9B1-8D2E-8CE6AD0804D8}"/>
              </a:ext>
            </a:extLst>
          </p:cNvPr>
          <p:cNvGrpSpPr/>
          <p:nvPr/>
        </p:nvGrpSpPr>
        <p:grpSpPr>
          <a:xfrm>
            <a:off x="342899" y="990601"/>
            <a:ext cx="8458201" cy="4952198"/>
            <a:chOff x="342899" y="990601"/>
            <a:chExt cx="8458201" cy="4952198"/>
          </a:xfrm>
        </p:grpSpPr>
        <p:pic>
          <p:nvPicPr>
            <p:cNvPr id="7" name="Picture 6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78799312-9015-B8BB-826F-81B9D140BFB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44627" y="990601"/>
              <a:ext cx="7254745" cy="4876800"/>
            </a:xfrm>
            <a:prstGeom prst="rect">
              <a:avLst/>
            </a:prstGeom>
          </p:spPr>
        </p:pic>
        <p:pic>
          <p:nvPicPr>
            <p:cNvPr id="14" name="Picture 13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32898903-FC69-610B-0363-0A493694CB8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342899" y="1065999"/>
              <a:ext cx="601727" cy="4876800"/>
            </a:xfrm>
            <a:prstGeom prst="rect">
              <a:avLst/>
            </a:prstGeom>
          </p:spPr>
        </p:pic>
        <p:pic>
          <p:nvPicPr>
            <p:cNvPr id="16" name="Picture 15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CCB47F25-C74C-F21A-6143-F68B1DE376C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601727" cy="4876800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ED30EDE-732A-7CDC-F4F8-C2401E850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450" y="1394083"/>
            <a:ext cx="2857500" cy="3505200"/>
          </a:xfrm>
        </p:spPr>
        <p:txBody>
          <a:bodyPr anchor="t">
            <a:normAutofit/>
          </a:bodyPr>
          <a:lstStyle/>
          <a:p>
            <a:r>
              <a:rPr lang="en-GB" sz="3200">
                <a:latin typeface="Amasis MT Pro Medium" panose="02040604050005020304" pitchFamily="18" charset="0"/>
              </a:rPr>
              <a:t>Methodology</a:t>
            </a:r>
            <a:br>
              <a:rPr lang="en-GB" sz="3200" dirty="0">
                <a:latin typeface="Amasis MT Pro Medium" panose="02040604050005020304" pitchFamily="18" charset="0"/>
              </a:rPr>
            </a:br>
            <a:r>
              <a:rPr lang="en-GB" sz="3200" dirty="0">
                <a:latin typeface="Amasis MT Pro Medium" panose="02040604050005020304" pitchFamily="18" charset="0"/>
              </a:rPr>
              <a:t>Ethics</a:t>
            </a:r>
          </a:p>
        </p:txBody>
      </p:sp>
      <p:sp>
        <p:nvSpPr>
          <p:cNvPr id="32" name="Content Placeholder 31">
            <a:extLst>
              <a:ext uri="{FF2B5EF4-FFF2-40B4-BE49-F238E27FC236}">
                <a16:creationId xmlns:a16="http://schemas.microsoft.com/office/drawing/2014/main" id="{E50A15A6-8E79-714E-A83B-A2EBE65B92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5488" y="1641603"/>
            <a:ext cx="5304053" cy="3792334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Amasis MT Pro Medium" panose="02040604050005020304" pitchFamily="18" charset="0"/>
              </a:rPr>
              <a:t>DBS</a:t>
            </a:r>
          </a:p>
          <a:p>
            <a:r>
              <a:rPr lang="en-GB" dirty="0">
                <a:latin typeface="Amasis MT Pro Medium" panose="02040604050005020304" pitchFamily="18" charset="0"/>
              </a:rPr>
              <a:t>UWTSD Ethics form</a:t>
            </a:r>
          </a:p>
          <a:p>
            <a:r>
              <a:rPr lang="en-GB" dirty="0">
                <a:latin typeface="Amasis MT Pro Medium" panose="02040604050005020304" pitchFamily="18" charset="0"/>
              </a:rPr>
              <a:t>School safeguarding policy</a:t>
            </a:r>
          </a:p>
          <a:p>
            <a:r>
              <a:rPr lang="en-GB" dirty="0">
                <a:latin typeface="Amasis MT Pro Medium" panose="02040604050005020304" pitchFamily="18" charset="0"/>
              </a:rPr>
              <a:t>Insider researcher mitigation via anonymised questionnaires, verbatim transcripts, no consequences for withdrawal</a:t>
            </a:r>
          </a:p>
        </p:txBody>
      </p:sp>
    </p:spTree>
    <p:extLst>
      <p:ext uri="{BB962C8B-B14F-4D97-AF65-F5344CB8AC3E}">
        <p14:creationId xmlns:p14="http://schemas.microsoft.com/office/powerpoint/2010/main" val="17372548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600700" cy="6858000"/>
            <a:chOff x="7467600" y="0"/>
            <a:chExt cx="4724400" cy="685800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27275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990600"/>
            <a:ext cx="84582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A033F74-13C2-C4CC-5BA9-5B9499302914}"/>
              </a:ext>
            </a:extLst>
          </p:cNvPr>
          <p:cNvGrpSpPr/>
          <p:nvPr/>
        </p:nvGrpSpPr>
        <p:grpSpPr>
          <a:xfrm>
            <a:off x="342899" y="990601"/>
            <a:ext cx="8458201" cy="4952198"/>
            <a:chOff x="342899" y="990601"/>
            <a:chExt cx="8458201" cy="4952198"/>
          </a:xfrm>
        </p:grpSpPr>
        <p:pic>
          <p:nvPicPr>
            <p:cNvPr id="5" name="Picture 4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23F1264A-019C-6E38-33E7-8ECB215A2ED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35000"/>
            </a:blip>
            <a:stretch>
              <a:fillRect/>
            </a:stretch>
          </p:blipFill>
          <p:spPr>
            <a:xfrm>
              <a:off x="944627" y="990601"/>
              <a:ext cx="7254745" cy="4876800"/>
            </a:xfrm>
            <a:prstGeom prst="rect">
              <a:avLst/>
            </a:prstGeom>
          </p:spPr>
        </p:pic>
        <p:pic>
          <p:nvPicPr>
            <p:cNvPr id="6" name="Picture 5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DF0028A2-7CC7-959F-630C-2E98549E715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35000"/>
            </a:blip>
            <a:srcRect r="97292"/>
            <a:stretch>
              <a:fillRect/>
            </a:stretch>
          </p:blipFill>
          <p:spPr>
            <a:xfrm>
              <a:off x="342899" y="1065999"/>
              <a:ext cx="601727" cy="4876800"/>
            </a:xfrm>
            <a:prstGeom prst="rect">
              <a:avLst/>
            </a:prstGeom>
          </p:spPr>
        </p:pic>
        <p:pic>
          <p:nvPicPr>
            <p:cNvPr id="7" name="Picture 6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4033EAB0-D378-2D21-2484-AF085DF88B0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601727" cy="4876800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840" y="1361607"/>
            <a:ext cx="2857500" cy="3505200"/>
          </a:xfrm>
        </p:spPr>
        <p:txBody>
          <a:bodyPr anchor="t">
            <a:normAutofit/>
          </a:bodyPr>
          <a:lstStyle/>
          <a:p>
            <a:r>
              <a:rPr lang="en-GB" sz="3200" dirty="0">
                <a:latin typeface="Amasis MT Pro Medium" panose="02040604050005020304" pitchFamily="18" charset="0"/>
              </a:rPr>
              <a:t>Methodology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D7D0EC3-E744-6D87-FE61-926D7B2908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5340" y="1616439"/>
            <a:ext cx="4956932" cy="4084019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>
                <a:latin typeface="Amasis MT Pro Medium" panose="02040604050005020304" pitchFamily="18" charset="0"/>
              </a:rPr>
              <a:t>5 participants</a:t>
            </a:r>
          </a:p>
          <a:p>
            <a:r>
              <a:rPr lang="en-GB" sz="2800" dirty="0">
                <a:latin typeface="Amasis MT Pro Medium" panose="02040604050005020304" pitchFamily="18" charset="0"/>
              </a:rPr>
              <a:t>Female only participants due to vocal change in males</a:t>
            </a:r>
          </a:p>
          <a:p>
            <a:r>
              <a:rPr lang="en-GB" sz="2800" dirty="0">
                <a:latin typeface="Amasis MT Pro Medium" panose="02040604050005020304" pitchFamily="18" charset="0"/>
              </a:rPr>
              <a:t>No exam students included</a:t>
            </a:r>
          </a:p>
          <a:p>
            <a:r>
              <a:rPr lang="en-GB" sz="2800" dirty="0">
                <a:latin typeface="Amasis MT Pro Medium" panose="02040604050005020304" pitchFamily="18" charset="0"/>
              </a:rPr>
              <a:t>Mixed Mode (Questionnaires + interviews + Likert) growing trend (Fitzpatrick, 2014)</a:t>
            </a:r>
          </a:p>
          <a:p>
            <a:r>
              <a:rPr lang="en-GB" sz="2800" dirty="0">
                <a:latin typeface="Amasis MT Pro Medium" panose="02040604050005020304" pitchFamily="18" charset="0"/>
              </a:rPr>
              <a:t>Thematic analysis</a:t>
            </a:r>
          </a:p>
          <a:p>
            <a:r>
              <a:rPr lang="en-GB" sz="2800" dirty="0">
                <a:latin typeface="Amasis MT Pro Medium" panose="02040604050005020304" pitchFamily="18" charset="0"/>
              </a:rPr>
              <a:t>Triangulation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A2967FD-AF9A-BE45-6D1E-2C1193390A7F}"/>
              </a:ext>
            </a:extLst>
          </p:cNvPr>
          <p:cNvSpPr txBox="1"/>
          <p:nvPr/>
        </p:nvSpPr>
        <p:spPr>
          <a:xfrm>
            <a:off x="4073236" y="5867399"/>
            <a:ext cx="487225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Amasis MT Pro Medium" panose="02040604050005020304" pitchFamily="18" charset="0"/>
              </a:rPr>
              <a:t>Fitzpatrick, K.R., (2016). Points of convergence in Music education: The use of data labels as a strategy for mixed methods integration. Journal of Mixed Methods Research, 10(3), pp.273-291.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409E89D3-1A15-08DD-66BD-BC63C3B6A9F2}"/>
              </a:ext>
            </a:extLst>
          </p:cNvPr>
          <p:cNvGrpSpPr/>
          <p:nvPr/>
        </p:nvGrpSpPr>
        <p:grpSpPr>
          <a:xfrm>
            <a:off x="-987530" y="-1"/>
            <a:ext cx="11265109" cy="7030387"/>
            <a:chOff x="342899" y="990601"/>
            <a:chExt cx="8458201" cy="4952198"/>
          </a:xfrm>
        </p:grpSpPr>
        <p:pic>
          <p:nvPicPr>
            <p:cNvPr id="8" name="Picture 7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66D74213-00BC-AA15-EB87-AFBD3718824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44627" y="990601"/>
              <a:ext cx="7254745" cy="4876800"/>
            </a:xfrm>
            <a:prstGeom prst="rect">
              <a:avLst/>
            </a:prstGeom>
          </p:spPr>
        </p:pic>
        <p:pic>
          <p:nvPicPr>
            <p:cNvPr id="9" name="Picture 8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198648A2-CA5D-D5D3-3E53-78DC3EA396E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342899" y="1065999"/>
              <a:ext cx="601727" cy="4876800"/>
            </a:xfrm>
            <a:prstGeom prst="rect">
              <a:avLst/>
            </a:prstGeom>
          </p:spPr>
        </p:pic>
        <p:pic>
          <p:nvPicPr>
            <p:cNvPr id="10" name="Picture 9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2692557A-17EC-3B23-0A68-C3F2281C66B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601727" cy="4876800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B6EB8A0-A7FE-5A5F-83F1-B9B6B0CA2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masis MT Pro Medium" panose="02040604050005020304" pitchFamily="18" charset="0"/>
              </a:rPr>
              <a:t>Initial Questionnaire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450995-8020-738D-2D41-E8985AB3FC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3FA23C-0210-5C42-2A2B-D2B17696423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32500" lnSpcReduction="20000"/>
          </a:bodyPr>
          <a:lstStyle/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Can you describe what typically happens in your singing lessons?</a:t>
            </a:r>
          </a:p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How would you describe your teacher’s approach to explaining vocal technique? </a:t>
            </a:r>
          </a:p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Have you encountered the use of imagery (e.g. metaphors, visualisations, or descriptive language) in your singing lessons? If so, can you describe some examples? </a:t>
            </a:r>
          </a:p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What do you understand by the term “imagery” in the context of singing? </a:t>
            </a:r>
          </a:p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How useful do you find imagery as a tool in your singing lessons? Please explain your answer in detail. </a:t>
            </a:r>
          </a:p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Can you describe a specific example where imagery helped you improve your singing?</a:t>
            </a:r>
            <a:br>
              <a:rPr lang="en-GB" sz="3700" dirty="0">
                <a:latin typeface="Amasis MT Pro Medium" panose="02040604050005020304" pitchFamily="18" charset="0"/>
              </a:rPr>
            </a:br>
            <a:r>
              <a:rPr lang="en-GB" sz="3700" i="1" dirty="0">
                <a:latin typeface="Amasis MT Pro Medium" panose="02040604050005020304" pitchFamily="18" charset="0"/>
              </a:rPr>
              <a:t>(Think about: what changed, how it felt, what you noticed)</a:t>
            </a:r>
            <a:r>
              <a:rPr lang="en-GB" sz="3700" dirty="0">
                <a:latin typeface="Amasis MT Pro Medium" panose="02040604050005020304" pitchFamily="18" charset="0"/>
              </a:rPr>
              <a:t> </a:t>
            </a:r>
          </a:p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Have you experienced situations where imagery was confusing or unhelpful? Please explain. </a:t>
            </a:r>
          </a:p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In your experience, how does imagery compare to more technical or anatomical explanations of singing? </a:t>
            </a:r>
          </a:p>
          <a:p>
            <a:pPr lvl="0"/>
            <a:endParaRPr lang="en-GB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593AAD-9D53-BD80-274D-637053B2CB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580781-2391-F5F2-ADFD-D27F80CC25DC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32500" lnSpcReduction="20000"/>
          </a:bodyPr>
          <a:lstStyle/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Do you feel that imagery used by your teacher matches your personal way of understanding your voice? Why or why not? </a:t>
            </a:r>
          </a:p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Have you ever adapted or created your own imagery to help your singing? If so, please describe. </a:t>
            </a:r>
          </a:p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How do different types of imagery (e.g. visual, physical/kinaesthetic, emotional) affect your learning? </a:t>
            </a:r>
          </a:p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How does imagery influence your ability to make changes in your voice during a lesson? </a:t>
            </a:r>
          </a:p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Do you feel comfortable asking for clarification if an image or metaphor does not make sense to you? Why or why not? </a:t>
            </a:r>
          </a:p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In your opinion, what makes imagery effective or ineffective in a singing lesson? </a:t>
            </a:r>
          </a:p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Overall, what role do you think imagery should play in singing pedagogy? </a:t>
            </a:r>
          </a:p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Is there anything you would change about how imagery is used in your lessons? </a:t>
            </a:r>
          </a:p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Is there anything else you would like to add about your experience of imagery in singing lessons?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17770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6C07D7C9-FAC5-E3D3-82A7-6F90A88F815B}"/>
              </a:ext>
            </a:extLst>
          </p:cNvPr>
          <p:cNvGrpSpPr/>
          <p:nvPr/>
        </p:nvGrpSpPr>
        <p:grpSpPr>
          <a:xfrm>
            <a:off x="-987530" y="-1"/>
            <a:ext cx="11265109" cy="7030387"/>
            <a:chOff x="342899" y="990601"/>
            <a:chExt cx="8458201" cy="4952198"/>
          </a:xfrm>
        </p:grpSpPr>
        <p:pic>
          <p:nvPicPr>
            <p:cNvPr id="8" name="Picture 7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C875B897-0BE5-E545-7A39-3FAED18DD42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44627" y="990601"/>
              <a:ext cx="7254745" cy="4876800"/>
            </a:xfrm>
            <a:prstGeom prst="rect">
              <a:avLst/>
            </a:prstGeom>
          </p:spPr>
        </p:pic>
        <p:pic>
          <p:nvPicPr>
            <p:cNvPr id="9" name="Picture 8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3F7C6F28-B589-B510-6976-B3BA7256557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342899" y="1065999"/>
              <a:ext cx="601727" cy="4876800"/>
            </a:xfrm>
            <a:prstGeom prst="rect">
              <a:avLst/>
            </a:prstGeom>
          </p:spPr>
        </p:pic>
        <p:pic>
          <p:nvPicPr>
            <p:cNvPr id="10" name="Picture 9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14AC5EF1-A554-033D-D175-3F76B4B5C56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601727" cy="4876800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0446F21-2404-2A4C-53AE-D07EEC183D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masis MT Pro Medium" panose="02040604050005020304" pitchFamily="18" charset="0"/>
              </a:rPr>
              <a:t>Likert scale</a:t>
            </a:r>
            <a:endParaRPr lang="en-GB" dirty="0">
              <a:latin typeface="Amasis MT Pro Medium" panose="02040604050005020304" pitchFamily="18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93B1DB-D80D-2C2B-F94D-3E3DF78EC6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A021B4-89E9-5776-BB49-B38217390B0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latin typeface="Amasis MT Pro Medium" panose="02040604050005020304" pitchFamily="18" charset="0"/>
              </a:rPr>
              <a:t>I feel that imagery is a useful tool for me as a singing student.</a:t>
            </a:r>
          </a:p>
          <a:p>
            <a:r>
              <a:rPr lang="en-GB" dirty="0">
                <a:latin typeface="Amasis MT Pro Medium" panose="02040604050005020304" pitchFamily="18" charset="0"/>
              </a:rPr>
              <a:t>The imagery used by my teacher is clear and easy to understand.</a:t>
            </a:r>
          </a:p>
          <a:p>
            <a:r>
              <a:rPr lang="en-GB" dirty="0">
                <a:latin typeface="Amasis MT Pro Medium" panose="02040604050005020304" pitchFamily="18" charset="0"/>
              </a:rPr>
              <a:t>I am happy with the frequency with which my teacher uses imagery.</a:t>
            </a:r>
          </a:p>
          <a:p>
            <a:r>
              <a:rPr lang="en-GB" dirty="0">
                <a:latin typeface="Amasis MT Pro Medium" panose="02040604050005020304" pitchFamily="18" charset="0"/>
              </a:rPr>
              <a:t>The use of imagery has had a positive impact on my vocal studies.</a:t>
            </a:r>
          </a:p>
          <a:p>
            <a:r>
              <a:rPr lang="en-GB" dirty="0">
                <a:latin typeface="Amasis MT Pro Medium" panose="02040604050005020304" pitchFamily="18" charset="0"/>
              </a:rPr>
              <a:t>The use of imagery has helped to improve my bodily awareness and posture.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4EC87F3-B33A-213A-AF41-3192DE1009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F88C97-4CE0-24E2-C601-EB4235BD66F6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latin typeface="Amasis MT Pro Medium" panose="02040604050005020304" pitchFamily="18" charset="0"/>
              </a:rPr>
              <a:t>The use of imagery has helped me develop my correct breathing and support.</a:t>
            </a:r>
          </a:p>
          <a:p>
            <a:r>
              <a:rPr lang="en-GB" dirty="0">
                <a:latin typeface="Amasis MT Pro Medium" panose="02040604050005020304" pitchFamily="18" charset="0"/>
              </a:rPr>
              <a:t>The use of imagery has helped me to improve my vocal resonance.</a:t>
            </a:r>
          </a:p>
          <a:p>
            <a:r>
              <a:rPr lang="en-GB" dirty="0">
                <a:latin typeface="Amasis MT Pro Medium" panose="02040604050005020304" pitchFamily="18" charset="0"/>
              </a:rPr>
              <a:t>The use of imagery has helped me improve my vocal articulation.</a:t>
            </a:r>
          </a:p>
          <a:p>
            <a:r>
              <a:rPr lang="en-GB" dirty="0">
                <a:latin typeface="Amasis MT Pro Medium" panose="02040604050005020304" pitchFamily="18" charset="0"/>
              </a:rPr>
              <a:t>The use of imagery has helped me to apply musical articulation in my singing.</a:t>
            </a:r>
          </a:p>
          <a:p>
            <a:r>
              <a:rPr lang="en-GB" dirty="0">
                <a:latin typeface="Amasis MT Pro Medium" panose="02040604050005020304" pitchFamily="18" charset="0"/>
              </a:rPr>
              <a:t>The use of imagery has helped me to perform difficult passages in my singing.</a:t>
            </a: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7F95092-3624-F62A-3334-8EB3CD478773}"/>
              </a:ext>
            </a:extLst>
          </p:cNvPr>
          <p:cNvSpPr txBox="1"/>
          <p:nvPr/>
        </p:nvSpPr>
        <p:spPr>
          <a:xfrm>
            <a:off x="3014663" y="6427113"/>
            <a:ext cx="612933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>
                <a:latin typeface="Amasis MT Pro Medium" panose="02040604050005020304" pitchFamily="18" charset="0"/>
              </a:rPr>
              <a:t>Doğanyiğit</a:t>
            </a:r>
            <a:r>
              <a:rPr lang="en-GB" sz="1100" dirty="0">
                <a:latin typeface="Amasis MT Pro Medium" panose="02040604050005020304" pitchFamily="18" charset="0"/>
              </a:rPr>
              <a:t>, S. &amp; Yiğit, N., (2023). </a:t>
            </a:r>
            <a:r>
              <a:rPr lang="en-GB" sz="1100" i="1" dirty="0">
                <a:latin typeface="Amasis MT Pro Medium" panose="02040604050005020304" pitchFamily="18" charset="0"/>
              </a:rPr>
              <a:t>The perspective of trainers on the use of imagination in singing training</a:t>
            </a:r>
            <a:r>
              <a:rPr lang="en-GB" sz="1100" dirty="0">
                <a:latin typeface="Amasis MT Pro Medium" panose="02040604050005020304" pitchFamily="18" charset="0"/>
              </a:rPr>
              <a:t>.</a:t>
            </a:r>
            <a:r>
              <a:rPr lang="en-GB" sz="1100" i="1" dirty="0">
                <a:latin typeface="Amasis MT Pro Medium" panose="02040604050005020304" pitchFamily="18" charset="0"/>
              </a:rPr>
              <a:t> </a:t>
            </a:r>
            <a:r>
              <a:rPr lang="en-GB" sz="1100" dirty="0">
                <a:latin typeface="Amasis MT Pro Medium" panose="02040604050005020304" pitchFamily="18" charset="0"/>
              </a:rPr>
              <a:t> Journal of Pedagogical Research, Volume 7 Issue 1, pp. 174-186.</a:t>
            </a:r>
          </a:p>
        </p:txBody>
      </p:sp>
    </p:spTree>
    <p:extLst>
      <p:ext uri="{BB962C8B-B14F-4D97-AF65-F5344CB8AC3E}">
        <p14:creationId xmlns:p14="http://schemas.microsoft.com/office/powerpoint/2010/main" val="34389736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CEC401A-BC46-41FC-AD55-F7810C3CF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287F808-5648-477A-80D6-A0F3BF6DF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A116CF9-DCF6-4F08-B01A-D5F353F83B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4D26783-C1CA-4BE1-9D40-3EA516AE3E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199"/>
            <a:ext cx="8458200" cy="5943602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9C118A2-0770-DEDB-38CD-1E27736B3283}"/>
              </a:ext>
            </a:extLst>
          </p:cNvPr>
          <p:cNvGrpSpPr/>
          <p:nvPr/>
        </p:nvGrpSpPr>
        <p:grpSpPr>
          <a:xfrm>
            <a:off x="330470" y="457199"/>
            <a:ext cx="8483060" cy="5943602"/>
            <a:chOff x="944625" y="866673"/>
            <a:chExt cx="7561892" cy="5076126"/>
          </a:xfrm>
        </p:grpSpPr>
        <p:pic>
          <p:nvPicPr>
            <p:cNvPr id="17" name="Picture 16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C708E4A9-647A-421A-68DF-902EB44D78E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44625" y="866673"/>
              <a:ext cx="7539731" cy="5076126"/>
            </a:xfrm>
            <a:prstGeom prst="rect">
              <a:avLst/>
            </a:prstGeom>
          </p:spPr>
        </p:pic>
        <p:pic>
          <p:nvPicPr>
            <p:cNvPr id="18" name="Picture 17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49427676-AAA0-3D5F-8E83-F66795A1C39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 flipH="1">
              <a:off x="944625" y="1065999"/>
              <a:ext cx="40754" cy="4876800"/>
            </a:xfrm>
            <a:prstGeom prst="rect">
              <a:avLst/>
            </a:prstGeom>
          </p:spPr>
        </p:pic>
        <p:pic>
          <p:nvPicPr>
            <p:cNvPr id="19" name="Picture 18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CD94C1F3-0303-058F-16C6-2A16FDB4195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307144" cy="4876800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3E698D9-447B-25C3-1832-EF3372B506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6749" y="815442"/>
            <a:ext cx="3629206" cy="533399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200" dirty="0">
                <a:latin typeface="Amasis MT Pro Medium" panose="02040604050005020304" pitchFamily="18" charset="0"/>
              </a:rPr>
              <a:t>Thematic Analysis </a:t>
            </a:r>
            <a:br>
              <a:rPr lang="en-US" sz="2400" dirty="0">
                <a:latin typeface="Amasis MT Pro Medium" panose="02040604050005020304" pitchFamily="18" charset="0"/>
              </a:rPr>
            </a:br>
            <a:r>
              <a:rPr lang="en-US" sz="1800" dirty="0">
                <a:latin typeface="Amasis MT Pro Medium" panose="02040604050005020304" pitchFamily="18" charset="0"/>
              </a:rPr>
              <a:t>(Braun &amp; Clarke, 2006)</a:t>
            </a:r>
            <a:br>
              <a:rPr lang="en-US" sz="1800" dirty="0">
                <a:latin typeface="Amasis MT Pro Medium" panose="02040604050005020304" pitchFamily="18" charset="0"/>
              </a:rPr>
            </a:br>
            <a:endParaRPr lang="en-US" sz="1800" kern="1200" dirty="0">
              <a:solidFill>
                <a:schemeClr val="tx1"/>
              </a:solidFill>
              <a:latin typeface="Amasis MT Pro Medium" panose="020406040500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94C76EF-14CB-D7E8-E5C1-39E8E9797E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973706" y="1787509"/>
            <a:ext cx="6972300" cy="402504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CEDF9F9-94DF-6401-6396-5B4AFE5D75A0}"/>
              </a:ext>
            </a:extLst>
          </p:cNvPr>
          <p:cNvSpPr txBox="1"/>
          <p:nvPr/>
        </p:nvSpPr>
        <p:spPr>
          <a:xfrm>
            <a:off x="2286000" y="3133535"/>
            <a:ext cx="4572000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defTabSz="914400">
              <a:lnSpc>
                <a:spcPct val="90000"/>
              </a:lnSpc>
            </a:pPr>
            <a:endParaRPr lang="en-US" sz="1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CD2369D-F11B-5C06-9FBB-89FA39DFEBBF}"/>
              </a:ext>
            </a:extLst>
          </p:cNvPr>
          <p:cNvSpPr txBox="1"/>
          <p:nvPr/>
        </p:nvSpPr>
        <p:spPr>
          <a:xfrm>
            <a:off x="4914900" y="5956550"/>
            <a:ext cx="42415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masis MT Pro Medium" panose="02040604050005020304" pitchFamily="18" charset="0"/>
              </a:rPr>
              <a:t>Braun, V. and Clarke, V., (2006). </a:t>
            </a:r>
            <a:r>
              <a:rPr lang="en-GB" sz="1000" i="1" dirty="0">
                <a:latin typeface="Amasis MT Pro Medium" panose="02040604050005020304" pitchFamily="18" charset="0"/>
              </a:rPr>
              <a:t>Using thematic analysis in psychology</a:t>
            </a:r>
            <a:r>
              <a:rPr lang="en-GB" sz="1000" dirty="0">
                <a:latin typeface="Amasis MT Pro Medium" panose="02040604050005020304" pitchFamily="18" charset="0"/>
              </a:rPr>
              <a:t>. Qualitative research in psychology, 3(2), pp.77-101.</a:t>
            </a:r>
          </a:p>
        </p:txBody>
      </p:sp>
    </p:spTree>
    <p:extLst>
      <p:ext uri="{BB962C8B-B14F-4D97-AF65-F5344CB8AC3E}">
        <p14:creationId xmlns:p14="http://schemas.microsoft.com/office/powerpoint/2010/main" val="398985514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21E0CD2-8537-1814-8B9F-E0DD12B0E4FD}"/>
              </a:ext>
            </a:extLst>
          </p:cNvPr>
          <p:cNvGrpSpPr/>
          <p:nvPr/>
        </p:nvGrpSpPr>
        <p:grpSpPr>
          <a:xfrm>
            <a:off x="-987530" y="-1"/>
            <a:ext cx="11265109" cy="7030387"/>
            <a:chOff x="342899" y="990601"/>
            <a:chExt cx="8458201" cy="4952198"/>
          </a:xfrm>
        </p:grpSpPr>
        <p:pic>
          <p:nvPicPr>
            <p:cNvPr id="12" name="Picture 11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358079C4-9C21-C05C-E93B-D3907094FDE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44627" y="990601"/>
              <a:ext cx="7254745" cy="4876800"/>
            </a:xfrm>
            <a:prstGeom prst="rect">
              <a:avLst/>
            </a:prstGeom>
          </p:spPr>
        </p:pic>
        <p:pic>
          <p:nvPicPr>
            <p:cNvPr id="13" name="Picture 12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4C210747-A398-14C1-232D-3CC535E19BF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342899" y="1065999"/>
              <a:ext cx="601727" cy="4876800"/>
            </a:xfrm>
            <a:prstGeom prst="rect">
              <a:avLst/>
            </a:prstGeom>
          </p:spPr>
        </p:pic>
        <p:pic>
          <p:nvPicPr>
            <p:cNvPr id="14" name="Picture 13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29AD9DD4-7E6D-2560-8335-8A4F300314D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601727" cy="4876800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576" y="640823"/>
            <a:ext cx="2712014" cy="5583148"/>
          </a:xfrm>
        </p:spPr>
        <p:txBody>
          <a:bodyPr anchor="ctr">
            <a:normAutofit/>
          </a:bodyPr>
          <a:lstStyle/>
          <a:p>
            <a:r>
              <a:rPr lang="en-GB" sz="4700" dirty="0">
                <a:latin typeface="Amasis MT Pro Medium" panose="02040604050005020304" pitchFamily="18" charset="0"/>
              </a:rPr>
              <a:t>Lesson Structure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D103F1-74ED-D1F0-644E-1264F57130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5844892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CA98DD81-667E-50CD-A8BD-4B98BCFFA857}"/>
              </a:ext>
            </a:extLst>
          </p:cNvPr>
          <p:cNvSpPr txBox="1"/>
          <p:nvPr/>
        </p:nvSpPr>
        <p:spPr>
          <a:xfrm>
            <a:off x="2699942" y="6457890"/>
            <a:ext cx="64440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Bruner, J.S., (1961). </a:t>
            </a:r>
            <a:r>
              <a:rPr lang="en-GB" sz="1000" i="1" dirty="0"/>
              <a:t>The act of discovery. </a:t>
            </a:r>
            <a:r>
              <a:rPr lang="en-GB" sz="1000" dirty="0"/>
              <a:t>Harvard Educational Review, 31, 21-32.</a:t>
            </a:r>
          </a:p>
          <a:p>
            <a:r>
              <a:rPr lang="en-GB" sz="1000" dirty="0"/>
              <a:t>Vygotsky, L.S., (1978). Mind in Society: The development of higher psychological processes. Harvard University Press.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85DD1EC-9066-EBFD-B3C3-C806070C6DEC}"/>
              </a:ext>
            </a:extLst>
          </p:cNvPr>
          <p:cNvGrpSpPr/>
          <p:nvPr/>
        </p:nvGrpSpPr>
        <p:grpSpPr>
          <a:xfrm>
            <a:off x="330470" y="457199"/>
            <a:ext cx="8483060" cy="5943602"/>
            <a:chOff x="944625" y="866673"/>
            <a:chExt cx="7561892" cy="5076126"/>
          </a:xfrm>
        </p:grpSpPr>
        <p:pic>
          <p:nvPicPr>
            <p:cNvPr id="7" name="Picture 6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BC078071-E470-08C2-FD81-5E68481E3C4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44625" y="866673"/>
              <a:ext cx="7539731" cy="5076126"/>
            </a:xfrm>
            <a:prstGeom prst="rect">
              <a:avLst/>
            </a:prstGeom>
          </p:spPr>
        </p:pic>
        <p:pic>
          <p:nvPicPr>
            <p:cNvPr id="8" name="Picture 7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D05A175B-1CAF-F476-4A7F-563B9CBD14E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 flipH="1">
              <a:off x="944625" y="1065999"/>
              <a:ext cx="40754" cy="4876800"/>
            </a:xfrm>
            <a:prstGeom prst="rect">
              <a:avLst/>
            </a:prstGeom>
          </p:spPr>
        </p:pic>
        <p:pic>
          <p:nvPicPr>
            <p:cNvPr id="10" name="Picture 9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7F652FD1-2E8D-2480-CF92-482A8A9B3E7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307144" cy="4876800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500" dirty="0">
                <a:latin typeface="Amasis MT Pro Medium" panose="02040604050005020304" pitchFamily="18" charset="0"/>
              </a:rPr>
              <a:t>Understanding Imagery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8D466F-A85E-5C74-F655-429E666187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9009216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D12676F0-2955-A401-EB86-E322C5D7FDE5}"/>
              </a:ext>
            </a:extLst>
          </p:cNvPr>
          <p:cNvSpPr txBox="1"/>
          <p:nvPr/>
        </p:nvSpPr>
        <p:spPr>
          <a:xfrm>
            <a:off x="2161309" y="6155419"/>
            <a:ext cx="762481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i="1" dirty="0" err="1">
                <a:latin typeface="Amasis MT Pro Medium" panose="02040604050005020304" pitchFamily="18" charset="0"/>
              </a:rPr>
              <a:t>Sweller</a:t>
            </a:r>
            <a:r>
              <a:rPr lang="en-GB" sz="1050" i="1" dirty="0">
                <a:latin typeface="Amasis MT Pro Medium" panose="02040604050005020304" pitchFamily="18" charset="0"/>
              </a:rPr>
              <a:t>, J., (1988). Cognitive load during problem solving: Effects on learning. Cognitive science, 12(2), pp.257-285.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EAE3553-0ACD-0161-6CD6-6F3632E876E1}"/>
              </a:ext>
            </a:extLst>
          </p:cNvPr>
          <p:cNvGrpSpPr/>
          <p:nvPr/>
        </p:nvGrpSpPr>
        <p:grpSpPr>
          <a:xfrm>
            <a:off x="330470" y="457199"/>
            <a:ext cx="8483060" cy="5943602"/>
            <a:chOff x="944625" y="866673"/>
            <a:chExt cx="7561892" cy="5076126"/>
          </a:xfrm>
        </p:grpSpPr>
        <p:pic>
          <p:nvPicPr>
            <p:cNvPr id="6" name="Picture 5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0B4F91E1-96E3-82D0-029B-A9C02124DAF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44625" y="866673"/>
              <a:ext cx="7539731" cy="5076126"/>
            </a:xfrm>
            <a:prstGeom prst="rect">
              <a:avLst/>
            </a:prstGeom>
          </p:spPr>
        </p:pic>
        <p:pic>
          <p:nvPicPr>
            <p:cNvPr id="7" name="Picture 6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8B2D3D6E-8005-D3CB-C9B6-A33BB08F055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 flipH="1">
              <a:off x="944625" y="1065999"/>
              <a:ext cx="40754" cy="4876800"/>
            </a:xfrm>
            <a:prstGeom prst="rect">
              <a:avLst/>
            </a:prstGeom>
          </p:spPr>
        </p:pic>
        <p:pic>
          <p:nvPicPr>
            <p:cNvPr id="8" name="Picture 7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C49E789D-8981-1677-F5B0-C3500C74DFC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307144" cy="4876800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500" dirty="0">
                <a:latin typeface="Amasis MT Pro Medium" panose="02040604050005020304" pitchFamily="18" charset="0"/>
              </a:rPr>
              <a:t>Perceived Usefulness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DFEDDB2E-5BCA-B1ED-3976-2FA04F0D22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9571161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74F701ED-A1BB-6C63-6E1E-2D61F5C2603A}"/>
              </a:ext>
            </a:extLst>
          </p:cNvPr>
          <p:cNvSpPr txBox="1"/>
          <p:nvPr/>
        </p:nvSpPr>
        <p:spPr>
          <a:xfrm>
            <a:off x="3591777" y="5916161"/>
            <a:ext cx="53807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masis MT Pro Medium" panose="02040604050005020304" pitchFamily="18" charset="0"/>
              </a:rPr>
              <a:t>Kolb, D.A., (1984). </a:t>
            </a:r>
            <a:r>
              <a:rPr lang="en-GB" sz="1200" i="1" dirty="0">
                <a:latin typeface="Amasis MT Pro Medium" panose="02040604050005020304" pitchFamily="18" charset="0"/>
              </a:rPr>
              <a:t>Experiential learning: Experience as the source of learning and development. </a:t>
            </a:r>
            <a:r>
              <a:rPr lang="en-GB" sz="1200" dirty="0">
                <a:latin typeface="Amasis MT Pro Medium" panose="02040604050005020304" pitchFamily="18" charset="0"/>
              </a:rPr>
              <a:t>Practice Hall.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Rectangle 63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66" name="Group 65">
            <a:extLst>
              <a:ext uri="{FF2B5EF4-FFF2-40B4-BE49-F238E27FC236}">
                <a16:creationId xmlns:a16="http://schemas.microsoft.com/office/drawing/2014/main" id="{D8C3AFD7-4CCE-484E-84C6-80FB3E3E2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00700" y="0"/>
            <a:ext cx="3543300" cy="6858000"/>
            <a:chOff x="7467600" y="0"/>
            <a:chExt cx="4724400" cy="6858000"/>
          </a:xfrm>
        </p:grpSpPr>
        <p:sp>
          <p:nvSpPr>
            <p:cNvPr id="67" name="Rectangle 66">
              <a:extLst>
                <a:ext uri="{FF2B5EF4-FFF2-40B4-BE49-F238E27FC236}">
                  <a16:creationId xmlns:a16="http://schemas.microsoft.com/office/drawing/2014/main" id="{490C807E-560D-4B1E-8911-1B0B4631F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8" name="Rectangle 67">
              <a:extLst>
                <a:ext uri="{FF2B5EF4-FFF2-40B4-BE49-F238E27FC236}">
                  <a16:creationId xmlns:a16="http://schemas.microsoft.com/office/drawing/2014/main" id="{3CCC1DF5-83E7-46A1-8737-18B5AA0F1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70" name="Freeform: Shape 69">
            <a:extLst>
              <a:ext uri="{FF2B5EF4-FFF2-40B4-BE49-F238E27FC236}">
                <a16:creationId xmlns:a16="http://schemas.microsoft.com/office/drawing/2014/main" id="{02114E49-C077-4083-B5C1-6A6E70F4D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00700" y="1"/>
            <a:ext cx="35433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90600"/>
            <a:ext cx="88011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9236D31C-8644-1594-8902-3A798A37531B}"/>
              </a:ext>
            </a:extLst>
          </p:cNvPr>
          <p:cNvGrpSpPr/>
          <p:nvPr/>
        </p:nvGrpSpPr>
        <p:grpSpPr>
          <a:xfrm>
            <a:off x="0" y="990600"/>
            <a:ext cx="8801100" cy="4876800"/>
            <a:chOff x="944625" y="866673"/>
            <a:chExt cx="8177544" cy="5076126"/>
          </a:xfrm>
        </p:grpSpPr>
        <p:pic>
          <p:nvPicPr>
            <p:cNvPr id="7" name="Picture 6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079FEDD4-961C-22E1-AA3D-88E4C5729A2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44625" y="866673"/>
              <a:ext cx="7539731" cy="5076126"/>
            </a:xfrm>
            <a:prstGeom prst="rect">
              <a:avLst/>
            </a:prstGeom>
          </p:spPr>
        </p:pic>
        <p:pic>
          <p:nvPicPr>
            <p:cNvPr id="8" name="Picture 7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A1EEBFD8-FC41-869D-9974-75FC3D8EA74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 flipH="1">
              <a:off x="944625" y="1065999"/>
              <a:ext cx="40754" cy="4876800"/>
            </a:xfrm>
            <a:prstGeom prst="rect">
              <a:avLst/>
            </a:prstGeom>
          </p:spPr>
        </p:pic>
        <p:pic>
          <p:nvPicPr>
            <p:cNvPr id="9" name="Picture 8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925D1FCB-B59F-E70A-3E62-EA124EB4ABF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 flipH="1">
              <a:off x="8506515" y="866673"/>
              <a:ext cx="615654" cy="5000728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C64D5DB-40A9-00A6-1F22-9EC4209E7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0" y="1676400"/>
            <a:ext cx="3714750" cy="1216153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3000" kern="1200" dirty="0">
                <a:solidFill>
                  <a:schemeClr val="tx1"/>
                </a:solidFill>
                <a:latin typeface="Amasis MT Pro Medium" panose="02040604050005020304" pitchFamily="18" charset="0"/>
              </a:rPr>
              <a:t>Stacked Graph of Likert results Q 5-9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D7D3D72E-9D64-9811-19E8-EF910B6C74F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11739" r="-2" b="-2"/>
          <a:stretch>
            <a:fillRect/>
          </a:stretch>
        </p:blipFill>
        <p:spPr>
          <a:xfrm>
            <a:off x="2327831" y="2734546"/>
            <a:ext cx="5958919" cy="2227979"/>
          </a:xfrm>
          <a:prstGeom prst="roundRect">
            <a:avLst/>
          </a:prstGeom>
        </p:spPr>
      </p:pic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44AE512-9CC0-0DDC-C827-38E05FC259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2900" y="2892553"/>
            <a:ext cx="1922318" cy="1904367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masis MT Pro Medium" panose="02040604050005020304" pitchFamily="18" charset="0"/>
              </a:rPr>
              <a:t>Very positive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masis MT Pro Medium" panose="02040604050005020304" pitchFamily="18" charset="0"/>
              </a:rPr>
              <a:t>Illustrating direct impact of imagery on vocal technique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168037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B551A33-498B-3DB5-FA27-652DB93C5EA9}"/>
              </a:ext>
            </a:extLst>
          </p:cNvPr>
          <p:cNvGrpSpPr/>
          <p:nvPr/>
        </p:nvGrpSpPr>
        <p:grpSpPr>
          <a:xfrm>
            <a:off x="330470" y="457199"/>
            <a:ext cx="8483060" cy="5943602"/>
            <a:chOff x="944625" y="866673"/>
            <a:chExt cx="7561892" cy="5076126"/>
          </a:xfrm>
        </p:grpSpPr>
        <p:pic>
          <p:nvPicPr>
            <p:cNvPr id="6" name="Picture 5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B0ED45C0-434F-9DB8-62E0-BAF0F661DF7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44625" y="866673"/>
              <a:ext cx="7539731" cy="5076126"/>
            </a:xfrm>
            <a:prstGeom prst="rect">
              <a:avLst/>
            </a:prstGeom>
          </p:spPr>
        </p:pic>
        <p:pic>
          <p:nvPicPr>
            <p:cNvPr id="7" name="Picture 6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878272A9-BFDF-0E07-84F3-5A2CC6FBA56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 flipH="1">
              <a:off x="944625" y="1065999"/>
              <a:ext cx="40754" cy="4876800"/>
            </a:xfrm>
            <a:prstGeom prst="rect">
              <a:avLst/>
            </a:prstGeom>
          </p:spPr>
        </p:pic>
        <p:pic>
          <p:nvPicPr>
            <p:cNvPr id="8" name="Picture 7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AF7001F0-5F1E-9D22-0789-2A52CFD30AE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307144" cy="4876800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500" dirty="0">
                <a:latin typeface="Amasis MT Pro Medium" panose="02040604050005020304" pitchFamily="18" charset="0"/>
              </a:rPr>
              <a:t>Individual Experience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E4E206-D519-EFA1-6091-786F21D218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7655774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28F06D6B-B982-D2FE-AE73-68E003AA78A2}"/>
              </a:ext>
            </a:extLst>
          </p:cNvPr>
          <p:cNvSpPr txBox="1"/>
          <p:nvPr/>
        </p:nvSpPr>
        <p:spPr>
          <a:xfrm>
            <a:off x="5347732" y="5835831"/>
            <a:ext cx="3510017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Brown, J., (2025). </a:t>
            </a:r>
            <a:r>
              <a:rPr lang="en-GB" sz="1100" i="1" dirty="0"/>
              <a:t>Keep it Clean! A New Approach to Imagery in Singing Pedagogy</a:t>
            </a:r>
            <a:r>
              <a:rPr lang="en-GB" sz="1100" dirty="0"/>
              <a:t>. Voice and Speech Review, 19(1), pp.17-29. 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C8BECAA7-3D81-3CD5-9A93-DBFD242CC74F}"/>
              </a:ext>
            </a:extLst>
          </p:cNvPr>
          <p:cNvGrpSpPr/>
          <p:nvPr/>
        </p:nvGrpSpPr>
        <p:grpSpPr>
          <a:xfrm>
            <a:off x="330470" y="457199"/>
            <a:ext cx="8483060" cy="5943602"/>
            <a:chOff x="944625" y="866673"/>
            <a:chExt cx="7561892" cy="5076126"/>
          </a:xfrm>
        </p:grpSpPr>
        <p:pic>
          <p:nvPicPr>
            <p:cNvPr id="8" name="Picture 7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0D653CCC-96E2-7977-473F-53108667467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44625" y="866673"/>
              <a:ext cx="7539731" cy="5076126"/>
            </a:xfrm>
            <a:prstGeom prst="rect">
              <a:avLst/>
            </a:prstGeom>
          </p:spPr>
        </p:pic>
        <p:pic>
          <p:nvPicPr>
            <p:cNvPr id="10" name="Picture 9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01948508-8196-AC8E-F359-46614D77FC0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 flipH="1">
              <a:off x="944625" y="1065999"/>
              <a:ext cx="40754" cy="4876800"/>
            </a:xfrm>
            <a:prstGeom prst="rect">
              <a:avLst/>
            </a:prstGeom>
          </p:spPr>
        </p:pic>
        <p:pic>
          <p:nvPicPr>
            <p:cNvPr id="12" name="Picture 11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0178F7FE-6251-A13B-2856-CC6DEFB2C64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307144" cy="4876800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500" dirty="0">
                <a:latin typeface="Amasis MT Pro Medium" panose="02040604050005020304" pitchFamily="18" charset="0"/>
              </a:rPr>
              <a:t>Learning &amp; Communication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1291AC-265F-E686-EAA7-297A584B25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7228429"/>
              </p:ext>
            </p:extLst>
          </p:nvPr>
        </p:nvGraphicFramePr>
        <p:xfrm>
          <a:off x="514350" y="2137229"/>
          <a:ext cx="8115300" cy="29628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17166920-BC7B-80A7-6878-1893D4A3BD5E}"/>
              </a:ext>
            </a:extLst>
          </p:cNvPr>
          <p:cNvSpPr txBox="1"/>
          <p:nvPr/>
        </p:nvSpPr>
        <p:spPr>
          <a:xfrm>
            <a:off x="5404910" y="5925771"/>
            <a:ext cx="406956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>
                <a:latin typeface="Amasis MT Pro Medium" panose="02040604050005020304" pitchFamily="18" charset="0"/>
              </a:rPr>
              <a:t>Paivo</a:t>
            </a:r>
            <a:r>
              <a:rPr lang="en-GB" sz="1100" dirty="0">
                <a:latin typeface="Amasis MT Pro Medium" panose="02040604050005020304" pitchFamily="18" charset="0"/>
              </a:rPr>
              <a:t>, A., (2006) </a:t>
            </a:r>
            <a:r>
              <a:rPr lang="en-GB" sz="1100" i="1" dirty="0">
                <a:latin typeface="Amasis MT Pro Medium" panose="02040604050005020304" pitchFamily="18" charset="0"/>
              </a:rPr>
              <a:t>Dual Coding Theory and Education. </a:t>
            </a:r>
            <a:r>
              <a:rPr lang="en-GB" sz="1100" dirty="0">
                <a:latin typeface="Amasis MT Pro Medium" panose="02040604050005020304" pitchFamily="18" charset="0"/>
              </a:rPr>
              <a:t>University of Western Ontario.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FAB398A-E6F2-CFBB-4805-54F8333FB5E4}"/>
              </a:ext>
            </a:extLst>
          </p:cNvPr>
          <p:cNvGrpSpPr/>
          <p:nvPr/>
        </p:nvGrpSpPr>
        <p:grpSpPr>
          <a:xfrm>
            <a:off x="330470" y="457199"/>
            <a:ext cx="8483060" cy="5943602"/>
            <a:chOff x="944625" y="866673"/>
            <a:chExt cx="7561892" cy="5076126"/>
          </a:xfrm>
        </p:grpSpPr>
        <p:pic>
          <p:nvPicPr>
            <p:cNvPr id="6" name="Picture 5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8472B0C0-9A85-CB91-B206-A109AE56C64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44625" y="866673"/>
              <a:ext cx="7539731" cy="5076126"/>
            </a:xfrm>
            <a:prstGeom prst="rect">
              <a:avLst/>
            </a:prstGeom>
          </p:spPr>
        </p:pic>
        <p:pic>
          <p:nvPicPr>
            <p:cNvPr id="7" name="Picture 6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1CAEDE61-C0AC-C131-3493-287E42B251C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 flipH="1">
              <a:off x="944625" y="1065999"/>
              <a:ext cx="40754" cy="4876800"/>
            </a:xfrm>
            <a:prstGeom prst="rect">
              <a:avLst/>
            </a:prstGeom>
          </p:spPr>
        </p:pic>
        <p:pic>
          <p:nvPicPr>
            <p:cNvPr id="8" name="Picture 7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4E51646C-8EAA-BA76-90AE-3622CD57669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307144" cy="4876800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1257300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500" dirty="0">
                <a:latin typeface="Amasis MT Pro Medium" panose="02040604050005020304" pitchFamily="18" charset="0"/>
              </a:rPr>
              <a:t>Role in Pedagogy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8EE6BDF-288A-07CC-96D8-35CF6E1EA3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8637007"/>
              </p:ext>
            </p:extLst>
          </p:nvPr>
        </p:nvGraphicFramePr>
        <p:xfrm>
          <a:off x="514350" y="1828800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2ADF9917-1956-8DD2-5EC2-6941F9613CDD}"/>
              </a:ext>
            </a:extLst>
          </p:cNvPr>
          <p:cNvSpPr txBox="1"/>
          <p:nvPr/>
        </p:nvSpPr>
        <p:spPr>
          <a:xfrm>
            <a:off x="3599213" y="5983069"/>
            <a:ext cx="561386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masis MT Pro Medium" panose="02040604050005020304" pitchFamily="18" charset="0"/>
              </a:rPr>
              <a:t>Spiro, R. J., </a:t>
            </a:r>
            <a:r>
              <a:rPr lang="en-GB" sz="1100" dirty="0" err="1">
                <a:latin typeface="Amasis MT Pro Medium" panose="02040604050005020304" pitchFamily="18" charset="0"/>
              </a:rPr>
              <a:t>Feltovich</a:t>
            </a:r>
            <a:r>
              <a:rPr lang="en-GB" sz="1100" dirty="0">
                <a:latin typeface="Amasis MT Pro Medium" panose="02040604050005020304" pitchFamily="18" charset="0"/>
              </a:rPr>
              <a:t>, P. J., Jacobson, M. J., &amp; Coulson, R. L. (1988). </a:t>
            </a:r>
            <a:r>
              <a:rPr lang="en-GB" sz="1100" i="1" dirty="0">
                <a:latin typeface="Amasis MT Pro Medium" panose="02040604050005020304" pitchFamily="18" charset="0"/>
              </a:rPr>
              <a:t>Cognitive flexibility theory: Advanced knowledge acquisition in ill-structured domains.</a:t>
            </a:r>
            <a:endParaRPr lang="en-GB" sz="1100" dirty="0">
              <a:latin typeface="Amasis MT Pro Medium" panose="020406040500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6007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27275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990600"/>
            <a:ext cx="84582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3DB253F-E656-02BB-63F1-A00E1E4BBB9E}"/>
              </a:ext>
            </a:extLst>
          </p:cNvPr>
          <p:cNvGrpSpPr/>
          <p:nvPr/>
        </p:nvGrpSpPr>
        <p:grpSpPr>
          <a:xfrm>
            <a:off x="342899" y="990600"/>
            <a:ext cx="8458201" cy="4952200"/>
            <a:chOff x="342899" y="990599"/>
            <a:chExt cx="8458201" cy="4952200"/>
          </a:xfrm>
        </p:grpSpPr>
        <p:pic>
          <p:nvPicPr>
            <p:cNvPr id="5" name="Picture 4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5ED2FB16-F1A7-A1A5-5DF5-268D869C031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44627" y="990601"/>
              <a:ext cx="7254745" cy="4876800"/>
            </a:xfrm>
            <a:prstGeom prst="rect">
              <a:avLst/>
            </a:prstGeom>
          </p:spPr>
        </p:pic>
        <p:pic>
          <p:nvPicPr>
            <p:cNvPr id="6" name="Picture 5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FC51F6CA-3B71-EC13-E5B3-28B55FC4A3A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342899" y="990599"/>
              <a:ext cx="601727" cy="4952200"/>
            </a:xfrm>
            <a:prstGeom prst="rect">
              <a:avLst/>
            </a:prstGeom>
          </p:spPr>
        </p:pic>
        <p:pic>
          <p:nvPicPr>
            <p:cNvPr id="7" name="Picture 6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C4E4B150-E497-197D-DBE3-CFC0AD1E34A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601727" cy="4876800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1676400"/>
            <a:ext cx="2857500" cy="3505200"/>
          </a:xfrm>
        </p:spPr>
        <p:txBody>
          <a:bodyPr anchor="t">
            <a:normAutofit/>
          </a:bodyPr>
          <a:lstStyle/>
          <a:p>
            <a:r>
              <a:rPr lang="en-GB" sz="3500" dirty="0">
                <a:latin typeface="Amasis MT Pro Medium" panose="02040604050005020304" pitchFamily="18" charset="0"/>
              </a:rPr>
              <a:t>Limitations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D8F6E6E7-F0E0-577A-5887-146ACB44FD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6561" y="1808018"/>
            <a:ext cx="4030128" cy="4838698"/>
          </a:xfrm>
        </p:spPr>
        <p:txBody>
          <a:bodyPr/>
          <a:lstStyle/>
          <a:p>
            <a:r>
              <a:rPr lang="en-GB" sz="2800" dirty="0">
                <a:latin typeface="Amasis MT Pro Medium" panose="02040604050005020304" pitchFamily="18" charset="0"/>
              </a:rPr>
              <a:t>Small sample group</a:t>
            </a:r>
          </a:p>
          <a:p>
            <a:r>
              <a:rPr lang="en-GB" sz="2800" dirty="0">
                <a:latin typeface="Amasis MT Pro Medium" panose="02040604050005020304" pitchFamily="18" charset="0"/>
              </a:rPr>
              <a:t>School safeguarding</a:t>
            </a:r>
          </a:p>
          <a:p>
            <a:r>
              <a:rPr lang="en-GB" sz="2800" dirty="0">
                <a:latin typeface="Amasis MT Pro Medium" panose="02040604050005020304" pitchFamily="18" charset="0"/>
              </a:rPr>
              <a:t>Teacher researcher – potential bias</a:t>
            </a:r>
          </a:p>
          <a:p>
            <a:r>
              <a:rPr lang="en-GB" sz="2800" dirty="0">
                <a:latin typeface="Amasis MT Pro Medium" panose="02040604050005020304" pitchFamily="18" charset="0"/>
              </a:rPr>
              <a:t>Imagery inherently subjective</a:t>
            </a:r>
          </a:p>
          <a:p>
            <a:endParaRPr lang="en-GB" dirty="0">
              <a:latin typeface="Amasis MT Pro Medium" panose="02040604050005020304" pitchFamily="18" charset="0"/>
            </a:endParaRPr>
          </a:p>
          <a:p>
            <a:endParaRPr lang="en-GB" dirty="0">
              <a:latin typeface="Amasis MT Pro Medium" panose="020406040500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6007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27275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990600"/>
            <a:ext cx="84582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1C33BFC8-82F9-3EE9-AE3B-0FE2B5005D2C}"/>
              </a:ext>
            </a:extLst>
          </p:cNvPr>
          <p:cNvGrpSpPr/>
          <p:nvPr/>
        </p:nvGrpSpPr>
        <p:grpSpPr>
          <a:xfrm>
            <a:off x="342899" y="990600"/>
            <a:ext cx="8458201" cy="4952200"/>
            <a:chOff x="342899" y="990599"/>
            <a:chExt cx="8458201" cy="4952200"/>
          </a:xfrm>
        </p:grpSpPr>
        <p:pic>
          <p:nvPicPr>
            <p:cNvPr id="5" name="Picture 4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FAC15D64-86EA-F112-68FA-C7CBC2FA676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44627" y="990601"/>
              <a:ext cx="7254745" cy="4876800"/>
            </a:xfrm>
            <a:prstGeom prst="rect">
              <a:avLst/>
            </a:prstGeom>
          </p:spPr>
        </p:pic>
        <p:pic>
          <p:nvPicPr>
            <p:cNvPr id="6" name="Picture 5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A87C02D0-983F-2D89-E280-064700B84CA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342899" y="990599"/>
              <a:ext cx="601727" cy="4952200"/>
            </a:xfrm>
            <a:prstGeom prst="rect">
              <a:avLst/>
            </a:prstGeom>
          </p:spPr>
        </p:pic>
        <p:pic>
          <p:nvPicPr>
            <p:cNvPr id="7" name="Picture 6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97003AC9-4C0D-888A-2014-73FFF839E11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601727" cy="4876800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0F3D017-C83D-774F-BD14-06D22EE28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250" y="1676400"/>
            <a:ext cx="2857500" cy="3505200"/>
          </a:xfrm>
        </p:spPr>
        <p:txBody>
          <a:bodyPr anchor="t">
            <a:normAutofit/>
          </a:bodyPr>
          <a:lstStyle/>
          <a:p>
            <a:r>
              <a:rPr lang="en-GB" sz="3500" dirty="0">
                <a:latin typeface="Amasis MT Pro Medium" panose="02040604050005020304" pitchFamily="18" charset="0"/>
              </a:rPr>
              <a:t>Conclusion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8CF30079-F6C4-1400-C227-4CF1DB92FE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3376" y="1676400"/>
            <a:ext cx="4055995" cy="3351790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latin typeface="Amasis MT Pro Medium" panose="02040604050005020304" pitchFamily="18" charset="0"/>
              </a:rPr>
              <a:t>Imagery supports technique, memory and confidence</a:t>
            </a:r>
          </a:p>
          <a:p>
            <a:r>
              <a:rPr lang="en-GB" dirty="0">
                <a:latin typeface="Amasis MT Pro Medium" panose="02040604050005020304" pitchFamily="18" charset="0"/>
              </a:rPr>
              <a:t>Highly effective pedagogical tool</a:t>
            </a:r>
          </a:p>
          <a:p>
            <a:r>
              <a:rPr lang="en-GB" dirty="0">
                <a:latin typeface="Amasis MT Pro Medium" panose="02040604050005020304" pitchFamily="18" charset="0"/>
              </a:rPr>
              <a:t>Combines multiple learning theories</a:t>
            </a:r>
          </a:p>
        </p:txBody>
      </p:sp>
    </p:spTree>
    <p:extLst>
      <p:ext uri="{BB962C8B-B14F-4D97-AF65-F5344CB8AC3E}">
        <p14:creationId xmlns:p14="http://schemas.microsoft.com/office/powerpoint/2010/main" val="9515466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9D8B1A5-6FC4-EA95-AC34-C451A14739CC}"/>
              </a:ext>
            </a:extLst>
          </p:cNvPr>
          <p:cNvGrpSpPr/>
          <p:nvPr/>
        </p:nvGrpSpPr>
        <p:grpSpPr>
          <a:xfrm>
            <a:off x="330470" y="457199"/>
            <a:ext cx="8483060" cy="5943602"/>
            <a:chOff x="944625" y="866673"/>
            <a:chExt cx="7561892" cy="5076126"/>
          </a:xfrm>
        </p:grpSpPr>
        <p:pic>
          <p:nvPicPr>
            <p:cNvPr id="6" name="Picture 5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6CE28554-CF2E-40C2-10E6-17710A1FDD3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44625" y="866673"/>
              <a:ext cx="7539731" cy="5076126"/>
            </a:xfrm>
            <a:prstGeom prst="rect">
              <a:avLst/>
            </a:prstGeom>
          </p:spPr>
        </p:pic>
        <p:pic>
          <p:nvPicPr>
            <p:cNvPr id="7" name="Picture 6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E22453D3-7C02-35C8-6C82-72C9E0F7E3E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 flipH="1">
              <a:off x="944625" y="1065999"/>
              <a:ext cx="40754" cy="4876800"/>
            </a:xfrm>
            <a:prstGeom prst="rect">
              <a:avLst/>
            </a:prstGeom>
          </p:spPr>
        </p:pic>
        <p:pic>
          <p:nvPicPr>
            <p:cNvPr id="8" name="Picture 7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2C2A481E-B7A1-68DC-4FF9-A7907DB26F2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307144" cy="4876800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B489B52-CAFD-6E46-BBB3-BDA1147CE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500" dirty="0">
                <a:latin typeface="Amasis MT Pro Medium" panose="02040604050005020304" pitchFamily="18" charset="0"/>
              </a:rPr>
              <a:t>Professional Development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C645A8-B350-7F84-4E09-5543D2D52E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0321992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69156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58DF30E-907F-B960-BE5D-09BF1BC93C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F2F467A-560F-9DA0-3E19-20DA4DBBD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BBE5FFC-A2F5-2272-F918-C61418B330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447229B-7061-CC43-C8C8-92EA5D7D4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0EE7248-648A-640B-9450-CB366C50E4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253A30D1-25D0-4377-5708-EA5BFC7D7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7B94445-CAFA-134F-4FB1-FC3C0D85D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97040B37-20C4-5AB3-ED57-302D74CBA0F9}"/>
              </a:ext>
            </a:extLst>
          </p:cNvPr>
          <p:cNvGrpSpPr/>
          <p:nvPr/>
        </p:nvGrpSpPr>
        <p:grpSpPr>
          <a:xfrm>
            <a:off x="330470" y="457199"/>
            <a:ext cx="8483060" cy="5943602"/>
            <a:chOff x="944625" y="866673"/>
            <a:chExt cx="7561892" cy="5076126"/>
          </a:xfrm>
        </p:grpSpPr>
        <p:pic>
          <p:nvPicPr>
            <p:cNvPr id="6" name="Picture 5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9416CA70-D7BA-37C0-F885-86F13BE762D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44625" y="866673"/>
              <a:ext cx="7539731" cy="5076126"/>
            </a:xfrm>
            <a:prstGeom prst="rect">
              <a:avLst/>
            </a:prstGeom>
          </p:spPr>
        </p:pic>
        <p:pic>
          <p:nvPicPr>
            <p:cNvPr id="7" name="Picture 6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CDD48E73-0753-A449-0544-1479E1EDCFB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 flipH="1">
              <a:off x="944625" y="1065999"/>
              <a:ext cx="40754" cy="4876800"/>
            </a:xfrm>
            <a:prstGeom prst="rect">
              <a:avLst/>
            </a:prstGeom>
          </p:spPr>
        </p:pic>
        <p:pic>
          <p:nvPicPr>
            <p:cNvPr id="8" name="Picture 7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EEB74854-7B71-84E8-DC18-6D37A5058EE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307144" cy="4876800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B8A20B-62CE-5527-E7B7-E59022864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250" y="643218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500" dirty="0">
                <a:latin typeface="Amasis MT Pro Medium" panose="02040604050005020304" pitchFamily="18" charset="0"/>
              </a:rPr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780CF4-E13D-1881-A2A8-543E7F99C6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7286898"/>
              </p:ext>
            </p:extLst>
          </p:nvPr>
        </p:nvGraphicFramePr>
        <p:xfrm>
          <a:off x="514350" y="1445109"/>
          <a:ext cx="8115300" cy="48857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218106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1613</Words>
  <Application>Microsoft Office PowerPoint</Application>
  <PresentationFormat>On-screen Show (4:3)</PresentationFormat>
  <Paragraphs>136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Amasis MT Pro</vt:lpstr>
      <vt:lpstr>Amasis MT Pro Medium</vt:lpstr>
      <vt:lpstr>Aptos</vt:lpstr>
      <vt:lpstr>Arial</vt:lpstr>
      <vt:lpstr>Calibri</vt:lpstr>
      <vt:lpstr>Office Theme</vt:lpstr>
      <vt:lpstr>PowerPoint Presentation</vt:lpstr>
      <vt:lpstr>An exploration into the efficacy of imagery as a pedagogical tool during one-to-one singing lessons for teenagers aged 13-16. </vt:lpstr>
      <vt:lpstr>Research Aim</vt:lpstr>
      <vt:lpstr>Literature Review</vt:lpstr>
      <vt:lpstr>Methodology Ethics</vt:lpstr>
      <vt:lpstr>Methodology</vt:lpstr>
      <vt:lpstr>Initial Questionnaire</vt:lpstr>
      <vt:lpstr>Likert scale</vt:lpstr>
      <vt:lpstr>Thematic Analysis  (Braun &amp; Clarke, 2006) </vt:lpstr>
      <vt:lpstr>Lesson Structure</vt:lpstr>
      <vt:lpstr>Understanding Imagery</vt:lpstr>
      <vt:lpstr>Perceived Usefulness</vt:lpstr>
      <vt:lpstr>Stacked Graph of Likert results Q 5-9</vt:lpstr>
      <vt:lpstr>Individual Experience</vt:lpstr>
      <vt:lpstr>Learning &amp; Communication</vt:lpstr>
      <vt:lpstr>Role in Pedagogy</vt:lpstr>
      <vt:lpstr>Limitations</vt:lpstr>
      <vt:lpstr>Conclusion</vt:lpstr>
      <vt:lpstr>Professional Development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Sarah Pottinger</dc:creator>
  <cp:keywords/>
  <dc:description>generated using python-pptx</dc:description>
  <cp:lastModifiedBy>Sarah Pottinger</cp:lastModifiedBy>
  <cp:revision>2</cp:revision>
  <dcterms:created xsi:type="dcterms:W3CDTF">2026-06-01T11:46:28Z</dcterms:created>
  <dcterms:modified xsi:type="dcterms:W3CDTF">2026-06-08T14:55:02Z</dcterms:modified>
  <cp:category/>
</cp:coreProperties>
</file>