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B7FCCD-F82F-4CE5-980E-FF8571ABAD9E}" v="26" dt="2023-10-23T22:11:56.9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4713" autoAdjust="0"/>
    <p:restoredTop sz="94660"/>
  </p:normalViewPr>
  <p:slideViewPr>
    <p:cSldViewPr snapToGrid="0">
      <p:cViewPr>
        <p:scale>
          <a:sx n="75" d="100"/>
          <a:sy n="75" d="100"/>
        </p:scale>
        <p:origin x="1392" y="8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olonjessica@gmail.com" userId="4bf294ec58ae680d" providerId="LiveId" clId="{BDB7FCCD-F82F-4CE5-980E-FF8571ABAD9E}"/>
    <pc:docChg chg="undo custSel addSld modSld sldOrd">
      <pc:chgData name="wolonjessica@gmail.com" userId="4bf294ec58ae680d" providerId="LiveId" clId="{BDB7FCCD-F82F-4CE5-980E-FF8571ABAD9E}" dt="2023-10-23T22:13:05.574" v="1654" actId="20577"/>
      <pc:docMkLst>
        <pc:docMk/>
      </pc:docMkLst>
      <pc:sldChg chg="addSp delSp modSp new mod">
        <pc:chgData name="wolonjessica@gmail.com" userId="4bf294ec58ae680d" providerId="LiveId" clId="{BDB7FCCD-F82F-4CE5-980E-FF8571ABAD9E}" dt="2023-10-23T21:37:50.952" v="1359" actId="403"/>
        <pc:sldMkLst>
          <pc:docMk/>
          <pc:sldMk cId="2961621457" sldId="257"/>
        </pc:sldMkLst>
        <pc:spChg chg="add del mod">
          <ac:chgData name="wolonjessica@gmail.com" userId="4bf294ec58ae680d" providerId="LiveId" clId="{BDB7FCCD-F82F-4CE5-980E-FF8571ABAD9E}" dt="2023-10-23T21:37:50.952" v="1359" actId="403"/>
          <ac:spMkLst>
            <pc:docMk/>
            <pc:sldMk cId="2961621457" sldId="257"/>
            <ac:spMk id="2" creationId="{3D27C620-2B28-4E00-A542-27A59735F6F4}"/>
          </ac:spMkLst>
        </pc:spChg>
      </pc:sldChg>
      <pc:sldChg chg="addSp delSp modSp new mod setBg">
        <pc:chgData name="wolonjessica@gmail.com" userId="4bf294ec58ae680d" providerId="LiveId" clId="{BDB7FCCD-F82F-4CE5-980E-FF8571ABAD9E}" dt="2023-10-23T21:37:40.627" v="1358" actId="403"/>
        <pc:sldMkLst>
          <pc:docMk/>
          <pc:sldMk cId="1024484760" sldId="258"/>
        </pc:sldMkLst>
        <pc:spChg chg="add del mod">
          <ac:chgData name="wolonjessica@gmail.com" userId="4bf294ec58ae680d" providerId="LiveId" clId="{BDB7FCCD-F82F-4CE5-980E-FF8571ABAD9E}" dt="2023-10-23T21:18:41.709" v="1093"/>
          <ac:spMkLst>
            <pc:docMk/>
            <pc:sldMk cId="1024484760" sldId="258"/>
            <ac:spMk id="2" creationId="{68F64B96-1631-AFE7-1F55-9754FC654518}"/>
          </ac:spMkLst>
        </pc:spChg>
        <pc:spChg chg="add del mod">
          <ac:chgData name="wolonjessica@gmail.com" userId="4bf294ec58ae680d" providerId="LiveId" clId="{BDB7FCCD-F82F-4CE5-980E-FF8571ABAD9E}" dt="2023-10-23T21:18:41.709" v="1095"/>
          <ac:spMkLst>
            <pc:docMk/>
            <pc:sldMk cId="1024484760" sldId="258"/>
            <ac:spMk id="3" creationId="{ED4AB255-39D3-C1BD-978C-200D2E32C41C}"/>
          </ac:spMkLst>
        </pc:spChg>
        <pc:spChg chg="add mod">
          <ac:chgData name="wolonjessica@gmail.com" userId="4bf294ec58ae680d" providerId="LiveId" clId="{BDB7FCCD-F82F-4CE5-980E-FF8571ABAD9E}" dt="2023-10-23T21:37:40.627" v="1358" actId="403"/>
          <ac:spMkLst>
            <pc:docMk/>
            <pc:sldMk cId="1024484760" sldId="258"/>
            <ac:spMk id="4" creationId="{E8391AF1-CC16-58F3-D81C-43FF93E9A09F}"/>
          </ac:spMkLst>
        </pc:spChg>
        <pc:spChg chg="add mod ord">
          <ac:chgData name="wolonjessica@gmail.com" userId="4bf294ec58ae680d" providerId="LiveId" clId="{BDB7FCCD-F82F-4CE5-980E-FF8571ABAD9E}" dt="2023-10-23T21:33:33.093" v="1237" actId="20577"/>
          <ac:spMkLst>
            <pc:docMk/>
            <pc:sldMk cId="1024484760" sldId="258"/>
            <ac:spMk id="5" creationId="{0E4F7350-5C85-99FD-202A-86634A31CB6A}"/>
          </ac:spMkLst>
        </pc:spChg>
        <pc:grpChg chg="add del">
          <ac:chgData name="wolonjessica@gmail.com" userId="4bf294ec58ae680d" providerId="LiveId" clId="{BDB7FCCD-F82F-4CE5-980E-FF8571ABAD9E}" dt="2023-10-23T21:22:05.091" v="1119" actId="26606"/>
          <ac:grpSpMkLst>
            <pc:docMk/>
            <pc:sldMk cId="1024484760" sldId="258"/>
            <ac:grpSpMk id="11" creationId="{BE589684-54CA-64D8-C963-5F19FF75BF72}"/>
          </ac:grpSpMkLst>
        </pc:grpChg>
        <pc:grpChg chg="add">
          <ac:chgData name="wolonjessica@gmail.com" userId="4bf294ec58ae680d" providerId="LiveId" clId="{BDB7FCCD-F82F-4CE5-980E-FF8571ABAD9E}" dt="2023-10-23T21:22:05.091" v="1119" actId="26606"/>
          <ac:grpSpMkLst>
            <pc:docMk/>
            <pc:sldMk cId="1024484760" sldId="258"/>
            <ac:grpSpMk id="18" creationId="{442598CC-934A-7BCD-C691-B2FE74CEDE6E}"/>
          </ac:grpSpMkLst>
        </pc:grpChg>
        <pc:picChg chg="add mod ord">
          <ac:chgData name="wolonjessica@gmail.com" userId="4bf294ec58ae680d" providerId="LiveId" clId="{BDB7FCCD-F82F-4CE5-980E-FF8571ABAD9E}" dt="2023-10-23T21:22:05.091" v="1119" actId="26606"/>
          <ac:picMkLst>
            <pc:docMk/>
            <pc:sldMk cId="1024484760" sldId="258"/>
            <ac:picMk id="6" creationId="{3AD52FF6-C4F0-6452-70FC-41DBABAD92D1}"/>
          </ac:picMkLst>
        </pc:picChg>
      </pc:sldChg>
      <pc:sldChg chg="addSp modSp new mod">
        <pc:chgData name="wolonjessica@gmail.com" userId="4bf294ec58ae680d" providerId="LiveId" clId="{BDB7FCCD-F82F-4CE5-980E-FF8571ABAD9E}" dt="2023-10-23T21:37:33.961" v="1355" actId="404"/>
        <pc:sldMkLst>
          <pc:docMk/>
          <pc:sldMk cId="2279231377" sldId="259"/>
        </pc:sldMkLst>
        <pc:spChg chg="add mod">
          <ac:chgData name="wolonjessica@gmail.com" userId="4bf294ec58ae680d" providerId="LiveId" clId="{BDB7FCCD-F82F-4CE5-980E-FF8571ABAD9E}" dt="2023-10-23T21:37:33.961" v="1355" actId="404"/>
          <ac:spMkLst>
            <pc:docMk/>
            <pc:sldMk cId="2279231377" sldId="259"/>
            <ac:spMk id="2" creationId="{145475B3-B205-D8AB-1670-E9DB539BFAC9}"/>
          </ac:spMkLst>
        </pc:spChg>
        <pc:spChg chg="add mod">
          <ac:chgData name="wolonjessica@gmail.com" userId="4bf294ec58ae680d" providerId="LiveId" clId="{BDB7FCCD-F82F-4CE5-980E-FF8571ABAD9E}" dt="2023-10-23T21:33:44.862" v="1238" actId="403"/>
          <ac:spMkLst>
            <pc:docMk/>
            <pc:sldMk cId="2279231377" sldId="259"/>
            <ac:spMk id="3" creationId="{4C06C4A1-FC96-D5BB-A0E3-0017C37D9EC1}"/>
          </ac:spMkLst>
        </pc:spChg>
        <pc:picChg chg="add mod">
          <ac:chgData name="wolonjessica@gmail.com" userId="4bf294ec58ae680d" providerId="LiveId" clId="{BDB7FCCD-F82F-4CE5-980E-FF8571ABAD9E}" dt="2023-10-23T21:25:42.255" v="1157" actId="1076"/>
          <ac:picMkLst>
            <pc:docMk/>
            <pc:sldMk cId="2279231377" sldId="259"/>
            <ac:picMk id="4" creationId="{AD298E3A-2531-890F-9885-5A55B56AD94B}"/>
          </ac:picMkLst>
        </pc:picChg>
      </pc:sldChg>
      <pc:sldChg chg="addSp delSp modSp new mod">
        <pc:chgData name="wolonjessica@gmail.com" userId="4bf294ec58ae680d" providerId="LiveId" clId="{BDB7FCCD-F82F-4CE5-980E-FF8571ABAD9E}" dt="2023-10-23T21:36:30.087" v="1300" actId="403"/>
        <pc:sldMkLst>
          <pc:docMk/>
          <pc:sldMk cId="2610491333" sldId="260"/>
        </pc:sldMkLst>
        <pc:spChg chg="add del mod">
          <ac:chgData name="wolonjessica@gmail.com" userId="4bf294ec58ae680d" providerId="LiveId" clId="{BDB7FCCD-F82F-4CE5-980E-FF8571ABAD9E}" dt="2023-10-23T21:25:56.807" v="1161"/>
          <ac:spMkLst>
            <pc:docMk/>
            <pc:sldMk cId="2610491333" sldId="260"/>
            <ac:spMk id="2" creationId="{FDB80228-4588-7D77-2A43-B79E95F04F60}"/>
          </ac:spMkLst>
        </pc:spChg>
        <pc:spChg chg="add mod">
          <ac:chgData name="wolonjessica@gmail.com" userId="4bf294ec58ae680d" providerId="LiveId" clId="{BDB7FCCD-F82F-4CE5-980E-FF8571ABAD9E}" dt="2023-10-23T21:36:30.087" v="1300" actId="403"/>
          <ac:spMkLst>
            <pc:docMk/>
            <pc:sldMk cId="2610491333" sldId="260"/>
            <ac:spMk id="3" creationId="{2DEB85DA-8AA0-311B-2DC7-07E171AF5339}"/>
          </ac:spMkLst>
        </pc:spChg>
        <pc:spChg chg="add del mod">
          <ac:chgData name="wolonjessica@gmail.com" userId="4bf294ec58ae680d" providerId="LiveId" clId="{BDB7FCCD-F82F-4CE5-980E-FF8571ABAD9E}" dt="2023-10-23T21:26:40.571" v="1167"/>
          <ac:spMkLst>
            <pc:docMk/>
            <pc:sldMk cId="2610491333" sldId="260"/>
            <ac:spMk id="4" creationId="{F8F064C9-F1A4-7925-3591-C82B3EC32A50}"/>
          </ac:spMkLst>
        </pc:spChg>
        <pc:spChg chg="add mod">
          <ac:chgData name="wolonjessica@gmail.com" userId="4bf294ec58ae680d" providerId="LiveId" clId="{BDB7FCCD-F82F-4CE5-980E-FF8571ABAD9E}" dt="2023-10-23T21:36:25.042" v="1298" actId="20577"/>
          <ac:spMkLst>
            <pc:docMk/>
            <pc:sldMk cId="2610491333" sldId="260"/>
            <ac:spMk id="5" creationId="{60606F44-C405-A5DE-BF77-FBA31F619C4B}"/>
          </ac:spMkLst>
        </pc:spChg>
      </pc:sldChg>
      <pc:sldChg chg="addSp delSp modSp new mod setBg">
        <pc:chgData name="wolonjessica@gmail.com" userId="4bf294ec58ae680d" providerId="LiveId" clId="{BDB7FCCD-F82F-4CE5-980E-FF8571ABAD9E}" dt="2023-10-23T21:36:01.514" v="1289" actId="404"/>
        <pc:sldMkLst>
          <pc:docMk/>
          <pc:sldMk cId="262924990" sldId="261"/>
        </pc:sldMkLst>
        <pc:spChg chg="add del mod">
          <ac:chgData name="wolonjessica@gmail.com" userId="4bf294ec58ae680d" providerId="LiveId" clId="{BDB7FCCD-F82F-4CE5-980E-FF8571ABAD9E}" dt="2023-10-23T21:28:05.863" v="1176"/>
          <ac:spMkLst>
            <pc:docMk/>
            <pc:sldMk cId="262924990" sldId="261"/>
            <ac:spMk id="2" creationId="{8F2CB7C2-4CBD-36F2-BDD2-8DCF5F7634FD}"/>
          </ac:spMkLst>
        </pc:spChg>
        <pc:spChg chg="add mod">
          <ac:chgData name="wolonjessica@gmail.com" userId="4bf294ec58ae680d" providerId="LiveId" clId="{BDB7FCCD-F82F-4CE5-980E-FF8571ABAD9E}" dt="2023-10-23T21:36:01.514" v="1289" actId="404"/>
          <ac:spMkLst>
            <pc:docMk/>
            <pc:sldMk cId="262924990" sldId="261"/>
            <ac:spMk id="3" creationId="{4CAA362C-381B-8D3A-C37C-19705570E8E7}"/>
          </ac:spMkLst>
        </pc:spChg>
        <pc:spChg chg="add mod">
          <ac:chgData name="wolonjessica@gmail.com" userId="4bf294ec58ae680d" providerId="LiveId" clId="{BDB7FCCD-F82F-4CE5-980E-FF8571ABAD9E}" dt="2023-10-23T21:34:27.622" v="1267" actId="403"/>
          <ac:spMkLst>
            <pc:docMk/>
            <pc:sldMk cId="262924990" sldId="261"/>
            <ac:spMk id="4" creationId="{A8B7F616-BB85-DC6B-9B17-BE5DC73299C8}"/>
          </ac:spMkLst>
        </pc:spChg>
        <pc:spChg chg="add">
          <ac:chgData name="wolonjessica@gmail.com" userId="4bf294ec58ae680d" providerId="LiveId" clId="{BDB7FCCD-F82F-4CE5-980E-FF8571ABAD9E}" dt="2023-10-23T21:30:11.603" v="1184" actId="26606"/>
          <ac:spMkLst>
            <pc:docMk/>
            <pc:sldMk cId="262924990" sldId="261"/>
            <ac:spMk id="10" creationId="{F13C74B1-5B17-4795-BED0-7140497B445A}"/>
          </ac:spMkLst>
        </pc:spChg>
        <pc:spChg chg="add">
          <ac:chgData name="wolonjessica@gmail.com" userId="4bf294ec58ae680d" providerId="LiveId" clId="{BDB7FCCD-F82F-4CE5-980E-FF8571ABAD9E}" dt="2023-10-23T21:30:11.603" v="1184" actId="26606"/>
          <ac:spMkLst>
            <pc:docMk/>
            <pc:sldMk cId="262924990" sldId="261"/>
            <ac:spMk id="12" creationId="{D4974D33-8DC5-464E-8C6D-BE58F0669C17}"/>
          </ac:spMkLst>
        </pc:spChg>
        <pc:picChg chg="add mod">
          <ac:chgData name="wolonjessica@gmail.com" userId="4bf294ec58ae680d" providerId="LiveId" clId="{BDB7FCCD-F82F-4CE5-980E-FF8571ABAD9E}" dt="2023-10-23T21:30:11.603" v="1184" actId="26606"/>
          <ac:picMkLst>
            <pc:docMk/>
            <pc:sldMk cId="262924990" sldId="261"/>
            <ac:picMk id="5" creationId="{F3B448D5-0536-9249-8A87-5775B1EAE533}"/>
          </ac:picMkLst>
        </pc:picChg>
      </pc:sldChg>
      <pc:sldChg chg="modSp new mod ord">
        <pc:chgData name="wolonjessica@gmail.com" userId="4bf294ec58ae680d" providerId="LiveId" clId="{BDB7FCCD-F82F-4CE5-980E-FF8571ABAD9E}" dt="2023-10-23T22:13:05.574" v="1654" actId="20577"/>
        <pc:sldMkLst>
          <pc:docMk/>
          <pc:sldMk cId="3425553083" sldId="262"/>
        </pc:sldMkLst>
        <pc:spChg chg="mod">
          <ac:chgData name="wolonjessica@gmail.com" userId="4bf294ec58ae680d" providerId="LiveId" clId="{BDB7FCCD-F82F-4CE5-980E-FF8571ABAD9E}" dt="2023-10-23T21:34:36.663" v="1268" actId="20577"/>
          <ac:spMkLst>
            <pc:docMk/>
            <pc:sldMk cId="3425553083" sldId="262"/>
            <ac:spMk id="2" creationId="{6B3D603D-1C44-1DD2-5CAD-599B6D934099}"/>
          </ac:spMkLst>
        </pc:spChg>
        <pc:spChg chg="mod">
          <ac:chgData name="wolonjessica@gmail.com" userId="4bf294ec58ae680d" providerId="LiveId" clId="{BDB7FCCD-F82F-4CE5-980E-FF8571ABAD9E}" dt="2023-10-23T22:13:05.574" v="1654" actId="20577"/>
          <ac:spMkLst>
            <pc:docMk/>
            <pc:sldMk cId="3425553083" sldId="262"/>
            <ac:spMk id="3" creationId="{F4792DB6-DA09-49ED-DB52-E7793D5C6DDA}"/>
          </ac:spMkLst>
        </pc:spChg>
      </pc:sldChg>
      <pc:sldChg chg="modSp new mod">
        <pc:chgData name="wolonjessica@gmail.com" userId="4bf294ec58ae680d" providerId="LiveId" clId="{BDB7FCCD-F82F-4CE5-980E-FF8571ABAD9E}" dt="2023-10-23T22:13:00.177" v="1651" actId="20577"/>
        <pc:sldMkLst>
          <pc:docMk/>
          <pc:sldMk cId="887865354" sldId="263"/>
        </pc:sldMkLst>
        <pc:spChg chg="mod">
          <ac:chgData name="wolonjessica@gmail.com" userId="4bf294ec58ae680d" providerId="LiveId" clId="{BDB7FCCD-F82F-4CE5-980E-FF8571ABAD9E}" dt="2023-10-23T21:32:40.328" v="1229" actId="403"/>
          <ac:spMkLst>
            <pc:docMk/>
            <pc:sldMk cId="887865354" sldId="263"/>
            <ac:spMk id="2" creationId="{37E0116B-76A0-9BE3-C207-53B9A0E2BBF0}"/>
          </ac:spMkLst>
        </pc:spChg>
        <pc:spChg chg="mod">
          <ac:chgData name="wolonjessica@gmail.com" userId="4bf294ec58ae680d" providerId="LiveId" clId="{BDB7FCCD-F82F-4CE5-980E-FF8571ABAD9E}" dt="2023-10-23T22:13:00.177" v="1651" actId="20577"/>
          <ac:spMkLst>
            <pc:docMk/>
            <pc:sldMk cId="887865354" sldId="263"/>
            <ac:spMk id="3" creationId="{68DD24A5-0A2E-371A-DE1D-4FD6E57891A9}"/>
          </ac:spMkLst>
        </pc:spChg>
      </pc:sldChg>
      <pc:sldChg chg="modSp new mod">
        <pc:chgData name="wolonjessica@gmail.com" userId="4bf294ec58ae680d" providerId="LiveId" clId="{BDB7FCCD-F82F-4CE5-980E-FF8571ABAD9E}" dt="2023-10-23T22:11:56.938" v="1649" actId="20577"/>
        <pc:sldMkLst>
          <pc:docMk/>
          <pc:sldMk cId="2282135728" sldId="264"/>
        </pc:sldMkLst>
        <pc:spChg chg="mod">
          <ac:chgData name="wolonjessica@gmail.com" userId="4bf294ec58ae680d" providerId="LiveId" clId="{BDB7FCCD-F82F-4CE5-980E-FF8571ABAD9E}" dt="2023-10-23T21:35:08.952" v="1284" actId="5793"/>
          <ac:spMkLst>
            <pc:docMk/>
            <pc:sldMk cId="2282135728" sldId="264"/>
            <ac:spMk id="2" creationId="{D184425D-4EC3-432B-FC4C-0087941D405E}"/>
          </ac:spMkLst>
        </pc:spChg>
        <pc:spChg chg="mod">
          <ac:chgData name="wolonjessica@gmail.com" userId="4bf294ec58ae680d" providerId="LiveId" clId="{BDB7FCCD-F82F-4CE5-980E-FF8571ABAD9E}" dt="2023-10-23T22:11:56.938" v="1649" actId="20577"/>
          <ac:spMkLst>
            <pc:docMk/>
            <pc:sldMk cId="2282135728" sldId="264"/>
            <ac:spMk id="3" creationId="{63596491-4C12-8A33-59D1-FCF76A68651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96FBC-1432-C9B3-51FD-2982E8A471A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091EEC-0713-CE20-8CDA-6B87B1D939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9F02976-B9D4-4478-E302-2CA8B69CABC5}"/>
              </a:ext>
            </a:extLst>
          </p:cNvPr>
          <p:cNvSpPr>
            <a:spLocks noGrp="1"/>
          </p:cNvSpPr>
          <p:nvPr>
            <p:ph type="dt" sz="half" idx="10"/>
          </p:nvPr>
        </p:nvSpPr>
        <p:spPr/>
        <p:txBody>
          <a:bodyPr/>
          <a:lstStyle/>
          <a:p>
            <a:fld id="{C284D9AF-0A08-4686-B4AE-7D3E8C80C6B7}" type="datetimeFigureOut">
              <a:rPr lang="en-GB" smtClean="0"/>
              <a:t>23/10/2023</a:t>
            </a:fld>
            <a:endParaRPr lang="en-GB"/>
          </a:p>
        </p:txBody>
      </p:sp>
      <p:sp>
        <p:nvSpPr>
          <p:cNvPr id="5" name="Footer Placeholder 4">
            <a:extLst>
              <a:ext uri="{FF2B5EF4-FFF2-40B4-BE49-F238E27FC236}">
                <a16:creationId xmlns:a16="http://schemas.microsoft.com/office/drawing/2014/main" id="{AE33529E-66B0-A2E7-F8C2-7961D7FF5E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1D76FE-5DE8-8DA4-7C49-41E3ED6C2A1B}"/>
              </a:ext>
            </a:extLst>
          </p:cNvPr>
          <p:cNvSpPr>
            <a:spLocks noGrp="1"/>
          </p:cNvSpPr>
          <p:nvPr>
            <p:ph type="sldNum" sz="quarter" idx="12"/>
          </p:nvPr>
        </p:nvSpPr>
        <p:spPr/>
        <p:txBody>
          <a:bodyPr/>
          <a:lstStyle/>
          <a:p>
            <a:fld id="{5B754753-9D8D-49C8-9FD4-9F803100BC8F}" type="slidenum">
              <a:rPr lang="en-GB" smtClean="0"/>
              <a:t>‹#›</a:t>
            </a:fld>
            <a:endParaRPr lang="en-GB"/>
          </a:p>
        </p:txBody>
      </p:sp>
    </p:spTree>
    <p:extLst>
      <p:ext uri="{BB962C8B-B14F-4D97-AF65-F5344CB8AC3E}">
        <p14:creationId xmlns:p14="http://schemas.microsoft.com/office/powerpoint/2010/main" val="10495636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C3271-FEF3-8D17-A64A-84AB3F04FB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58DD30-92C2-5DC9-7BFD-68A8A1C18F6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C04E87-29FC-7BC1-1676-D42F189374BD}"/>
              </a:ext>
            </a:extLst>
          </p:cNvPr>
          <p:cNvSpPr>
            <a:spLocks noGrp="1"/>
          </p:cNvSpPr>
          <p:nvPr>
            <p:ph type="dt" sz="half" idx="10"/>
          </p:nvPr>
        </p:nvSpPr>
        <p:spPr/>
        <p:txBody>
          <a:bodyPr/>
          <a:lstStyle/>
          <a:p>
            <a:fld id="{C284D9AF-0A08-4686-B4AE-7D3E8C80C6B7}" type="datetimeFigureOut">
              <a:rPr lang="en-GB" smtClean="0"/>
              <a:t>23/10/2023</a:t>
            </a:fld>
            <a:endParaRPr lang="en-GB"/>
          </a:p>
        </p:txBody>
      </p:sp>
      <p:sp>
        <p:nvSpPr>
          <p:cNvPr id="5" name="Footer Placeholder 4">
            <a:extLst>
              <a:ext uri="{FF2B5EF4-FFF2-40B4-BE49-F238E27FC236}">
                <a16:creationId xmlns:a16="http://schemas.microsoft.com/office/drawing/2014/main" id="{7A9751F9-EC42-5D83-D342-2C7E3449E6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260E8E-3161-7A58-C5A1-92DB38FA7277}"/>
              </a:ext>
            </a:extLst>
          </p:cNvPr>
          <p:cNvSpPr>
            <a:spLocks noGrp="1"/>
          </p:cNvSpPr>
          <p:nvPr>
            <p:ph type="sldNum" sz="quarter" idx="12"/>
          </p:nvPr>
        </p:nvSpPr>
        <p:spPr/>
        <p:txBody>
          <a:bodyPr/>
          <a:lstStyle/>
          <a:p>
            <a:fld id="{5B754753-9D8D-49C8-9FD4-9F803100BC8F}" type="slidenum">
              <a:rPr lang="en-GB" smtClean="0"/>
              <a:t>‹#›</a:t>
            </a:fld>
            <a:endParaRPr lang="en-GB"/>
          </a:p>
        </p:txBody>
      </p:sp>
    </p:spTree>
    <p:extLst>
      <p:ext uri="{BB962C8B-B14F-4D97-AF65-F5344CB8AC3E}">
        <p14:creationId xmlns:p14="http://schemas.microsoft.com/office/powerpoint/2010/main" val="39263616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569E4-A224-7F81-74A5-03D77388C48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E9FA47D-B883-B529-2F5C-A63D9A9844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C880BEF-FE46-8044-A6A0-42B74C7B32EF}"/>
              </a:ext>
            </a:extLst>
          </p:cNvPr>
          <p:cNvSpPr>
            <a:spLocks noGrp="1"/>
          </p:cNvSpPr>
          <p:nvPr>
            <p:ph type="dt" sz="half" idx="10"/>
          </p:nvPr>
        </p:nvSpPr>
        <p:spPr/>
        <p:txBody>
          <a:bodyPr/>
          <a:lstStyle/>
          <a:p>
            <a:fld id="{C284D9AF-0A08-4686-B4AE-7D3E8C80C6B7}" type="datetimeFigureOut">
              <a:rPr lang="en-GB" smtClean="0"/>
              <a:t>23/10/2023</a:t>
            </a:fld>
            <a:endParaRPr lang="en-GB"/>
          </a:p>
        </p:txBody>
      </p:sp>
      <p:sp>
        <p:nvSpPr>
          <p:cNvPr id="5" name="Footer Placeholder 4">
            <a:extLst>
              <a:ext uri="{FF2B5EF4-FFF2-40B4-BE49-F238E27FC236}">
                <a16:creationId xmlns:a16="http://schemas.microsoft.com/office/drawing/2014/main" id="{9B414E60-9810-51A2-67D5-68EE6FA85F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620592-AC68-4C90-717B-820089F68E05}"/>
              </a:ext>
            </a:extLst>
          </p:cNvPr>
          <p:cNvSpPr>
            <a:spLocks noGrp="1"/>
          </p:cNvSpPr>
          <p:nvPr>
            <p:ph type="sldNum" sz="quarter" idx="12"/>
          </p:nvPr>
        </p:nvSpPr>
        <p:spPr/>
        <p:txBody>
          <a:bodyPr/>
          <a:lstStyle/>
          <a:p>
            <a:fld id="{5B754753-9D8D-49C8-9FD4-9F803100BC8F}" type="slidenum">
              <a:rPr lang="en-GB" smtClean="0"/>
              <a:t>‹#›</a:t>
            </a:fld>
            <a:endParaRPr lang="en-GB"/>
          </a:p>
        </p:txBody>
      </p:sp>
    </p:spTree>
    <p:extLst>
      <p:ext uri="{BB962C8B-B14F-4D97-AF65-F5344CB8AC3E}">
        <p14:creationId xmlns:p14="http://schemas.microsoft.com/office/powerpoint/2010/main" val="31035195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0F873-ADF5-C0EC-4929-CC791469EB0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87A5F1-E9F2-6F4A-B021-A1CC377B1A0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408CD59-AD96-6919-E124-9EA33AFAF0A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C23A2C0-8156-4C9F-1C77-67FB4989BD0E}"/>
              </a:ext>
            </a:extLst>
          </p:cNvPr>
          <p:cNvSpPr>
            <a:spLocks noGrp="1"/>
          </p:cNvSpPr>
          <p:nvPr>
            <p:ph type="dt" sz="half" idx="10"/>
          </p:nvPr>
        </p:nvSpPr>
        <p:spPr/>
        <p:txBody>
          <a:bodyPr/>
          <a:lstStyle/>
          <a:p>
            <a:fld id="{C284D9AF-0A08-4686-B4AE-7D3E8C80C6B7}" type="datetimeFigureOut">
              <a:rPr lang="en-GB" smtClean="0"/>
              <a:t>23/10/2023</a:t>
            </a:fld>
            <a:endParaRPr lang="en-GB"/>
          </a:p>
        </p:txBody>
      </p:sp>
      <p:sp>
        <p:nvSpPr>
          <p:cNvPr id="6" name="Footer Placeholder 5">
            <a:extLst>
              <a:ext uri="{FF2B5EF4-FFF2-40B4-BE49-F238E27FC236}">
                <a16:creationId xmlns:a16="http://schemas.microsoft.com/office/drawing/2014/main" id="{6AE53D34-09D0-6A55-6B09-2EDA44BED0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064EB8-38D5-883A-1177-E2FE423E0CA7}"/>
              </a:ext>
            </a:extLst>
          </p:cNvPr>
          <p:cNvSpPr>
            <a:spLocks noGrp="1"/>
          </p:cNvSpPr>
          <p:nvPr>
            <p:ph type="sldNum" sz="quarter" idx="12"/>
          </p:nvPr>
        </p:nvSpPr>
        <p:spPr/>
        <p:txBody>
          <a:bodyPr/>
          <a:lstStyle/>
          <a:p>
            <a:fld id="{5B754753-9D8D-49C8-9FD4-9F803100BC8F}" type="slidenum">
              <a:rPr lang="en-GB" smtClean="0"/>
              <a:t>‹#›</a:t>
            </a:fld>
            <a:endParaRPr lang="en-GB"/>
          </a:p>
        </p:txBody>
      </p:sp>
    </p:spTree>
    <p:extLst>
      <p:ext uri="{BB962C8B-B14F-4D97-AF65-F5344CB8AC3E}">
        <p14:creationId xmlns:p14="http://schemas.microsoft.com/office/powerpoint/2010/main" val="38409339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E4F11-63A4-4A7C-ECFA-2BD3B279565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DEE58E-7E6B-5261-4BEC-8E05E5D1180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B23DED6-EDE5-61B5-4AF1-E41453CA19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EF994ED-C71D-3A3F-FB98-1D98C6EFCD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A91A508-D31D-0A9E-32C9-2D73BC56B18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DD7BA1-4168-B2C3-0688-4EBEA8F04C9C}"/>
              </a:ext>
            </a:extLst>
          </p:cNvPr>
          <p:cNvSpPr>
            <a:spLocks noGrp="1"/>
          </p:cNvSpPr>
          <p:nvPr>
            <p:ph type="dt" sz="half" idx="10"/>
          </p:nvPr>
        </p:nvSpPr>
        <p:spPr/>
        <p:txBody>
          <a:bodyPr/>
          <a:lstStyle/>
          <a:p>
            <a:fld id="{C284D9AF-0A08-4686-B4AE-7D3E8C80C6B7}" type="datetimeFigureOut">
              <a:rPr lang="en-GB" smtClean="0"/>
              <a:t>23/10/2023</a:t>
            </a:fld>
            <a:endParaRPr lang="en-GB"/>
          </a:p>
        </p:txBody>
      </p:sp>
      <p:sp>
        <p:nvSpPr>
          <p:cNvPr id="8" name="Footer Placeholder 7">
            <a:extLst>
              <a:ext uri="{FF2B5EF4-FFF2-40B4-BE49-F238E27FC236}">
                <a16:creationId xmlns:a16="http://schemas.microsoft.com/office/drawing/2014/main" id="{B0E34009-8913-F376-535D-19BE442F248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DBEE7AB-0E5F-098A-E8B6-D2010EC777D8}"/>
              </a:ext>
            </a:extLst>
          </p:cNvPr>
          <p:cNvSpPr>
            <a:spLocks noGrp="1"/>
          </p:cNvSpPr>
          <p:nvPr>
            <p:ph type="sldNum" sz="quarter" idx="12"/>
          </p:nvPr>
        </p:nvSpPr>
        <p:spPr/>
        <p:txBody>
          <a:bodyPr/>
          <a:lstStyle/>
          <a:p>
            <a:fld id="{5B754753-9D8D-49C8-9FD4-9F803100BC8F}" type="slidenum">
              <a:rPr lang="en-GB" smtClean="0"/>
              <a:t>‹#›</a:t>
            </a:fld>
            <a:endParaRPr lang="en-GB"/>
          </a:p>
        </p:txBody>
      </p:sp>
    </p:spTree>
    <p:extLst>
      <p:ext uri="{BB962C8B-B14F-4D97-AF65-F5344CB8AC3E}">
        <p14:creationId xmlns:p14="http://schemas.microsoft.com/office/powerpoint/2010/main" val="561097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E8521-BBA3-BB2F-184F-F836D6912CA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BA5F774-43B0-9FCF-F22E-7B7988318E28}"/>
              </a:ext>
            </a:extLst>
          </p:cNvPr>
          <p:cNvSpPr>
            <a:spLocks noGrp="1"/>
          </p:cNvSpPr>
          <p:nvPr>
            <p:ph type="dt" sz="half" idx="10"/>
          </p:nvPr>
        </p:nvSpPr>
        <p:spPr/>
        <p:txBody>
          <a:bodyPr/>
          <a:lstStyle/>
          <a:p>
            <a:fld id="{C284D9AF-0A08-4686-B4AE-7D3E8C80C6B7}" type="datetimeFigureOut">
              <a:rPr lang="en-GB" smtClean="0"/>
              <a:t>23/10/2023</a:t>
            </a:fld>
            <a:endParaRPr lang="en-GB"/>
          </a:p>
        </p:txBody>
      </p:sp>
      <p:sp>
        <p:nvSpPr>
          <p:cNvPr id="4" name="Footer Placeholder 3">
            <a:extLst>
              <a:ext uri="{FF2B5EF4-FFF2-40B4-BE49-F238E27FC236}">
                <a16:creationId xmlns:a16="http://schemas.microsoft.com/office/drawing/2014/main" id="{CCFBCAE5-B4B3-622B-E0BD-67BFECE311C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C2E58BF-1DB3-9B11-AC0D-12709EBC2389}"/>
              </a:ext>
            </a:extLst>
          </p:cNvPr>
          <p:cNvSpPr>
            <a:spLocks noGrp="1"/>
          </p:cNvSpPr>
          <p:nvPr>
            <p:ph type="sldNum" sz="quarter" idx="12"/>
          </p:nvPr>
        </p:nvSpPr>
        <p:spPr/>
        <p:txBody>
          <a:bodyPr/>
          <a:lstStyle/>
          <a:p>
            <a:fld id="{5B754753-9D8D-49C8-9FD4-9F803100BC8F}" type="slidenum">
              <a:rPr lang="en-GB" smtClean="0"/>
              <a:t>‹#›</a:t>
            </a:fld>
            <a:endParaRPr lang="en-GB"/>
          </a:p>
        </p:txBody>
      </p:sp>
    </p:spTree>
    <p:extLst>
      <p:ext uri="{BB962C8B-B14F-4D97-AF65-F5344CB8AC3E}">
        <p14:creationId xmlns:p14="http://schemas.microsoft.com/office/powerpoint/2010/main" val="21178038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B9301-9E47-502E-2F72-2B4A6B714274}"/>
              </a:ext>
            </a:extLst>
          </p:cNvPr>
          <p:cNvSpPr>
            <a:spLocks noGrp="1"/>
          </p:cNvSpPr>
          <p:nvPr>
            <p:ph type="dt" sz="half" idx="10"/>
          </p:nvPr>
        </p:nvSpPr>
        <p:spPr/>
        <p:txBody>
          <a:bodyPr/>
          <a:lstStyle/>
          <a:p>
            <a:fld id="{C284D9AF-0A08-4686-B4AE-7D3E8C80C6B7}" type="datetimeFigureOut">
              <a:rPr lang="en-GB" smtClean="0"/>
              <a:t>23/10/2023</a:t>
            </a:fld>
            <a:endParaRPr lang="en-GB"/>
          </a:p>
        </p:txBody>
      </p:sp>
      <p:sp>
        <p:nvSpPr>
          <p:cNvPr id="3" name="Footer Placeholder 2">
            <a:extLst>
              <a:ext uri="{FF2B5EF4-FFF2-40B4-BE49-F238E27FC236}">
                <a16:creationId xmlns:a16="http://schemas.microsoft.com/office/drawing/2014/main" id="{AE66E858-C14D-D6EB-E23A-8A4F6AEC7ED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B35C101-45B9-F936-7416-70D98E1AE8D0}"/>
              </a:ext>
            </a:extLst>
          </p:cNvPr>
          <p:cNvSpPr>
            <a:spLocks noGrp="1"/>
          </p:cNvSpPr>
          <p:nvPr>
            <p:ph type="sldNum" sz="quarter" idx="12"/>
          </p:nvPr>
        </p:nvSpPr>
        <p:spPr/>
        <p:txBody>
          <a:bodyPr/>
          <a:lstStyle/>
          <a:p>
            <a:fld id="{5B754753-9D8D-49C8-9FD4-9F803100BC8F}" type="slidenum">
              <a:rPr lang="en-GB" smtClean="0"/>
              <a:t>‹#›</a:t>
            </a:fld>
            <a:endParaRPr lang="en-GB"/>
          </a:p>
        </p:txBody>
      </p:sp>
    </p:spTree>
    <p:extLst>
      <p:ext uri="{BB962C8B-B14F-4D97-AF65-F5344CB8AC3E}">
        <p14:creationId xmlns:p14="http://schemas.microsoft.com/office/powerpoint/2010/main" val="3942280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24B00-255C-3657-1A9E-87D9753156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E3894FC-2940-3650-626A-91C95E45EA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81341FD-EF91-D095-AEE0-0B42564019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45497E-4CCC-E591-8C1B-720852CDBE47}"/>
              </a:ext>
            </a:extLst>
          </p:cNvPr>
          <p:cNvSpPr>
            <a:spLocks noGrp="1"/>
          </p:cNvSpPr>
          <p:nvPr>
            <p:ph type="dt" sz="half" idx="10"/>
          </p:nvPr>
        </p:nvSpPr>
        <p:spPr/>
        <p:txBody>
          <a:bodyPr/>
          <a:lstStyle/>
          <a:p>
            <a:fld id="{C284D9AF-0A08-4686-B4AE-7D3E8C80C6B7}" type="datetimeFigureOut">
              <a:rPr lang="en-GB" smtClean="0"/>
              <a:t>23/10/2023</a:t>
            </a:fld>
            <a:endParaRPr lang="en-GB"/>
          </a:p>
        </p:txBody>
      </p:sp>
      <p:sp>
        <p:nvSpPr>
          <p:cNvPr id="6" name="Footer Placeholder 5">
            <a:extLst>
              <a:ext uri="{FF2B5EF4-FFF2-40B4-BE49-F238E27FC236}">
                <a16:creationId xmlns:a16="http://schemas.microsoft.com/office/drawing/2014/main" id="{E71DD3A1-ACBE-56BA-B6BC-C3B5900340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9AC110-F633-594B-9863-B0D01C922A23}"/>
              </a:ext>
            </a:extLst>
          </p:cNvPr>
          <p:cNvSpPr>
            <a:spLocks noGrp="1"/>
          </p:cNvSpPr>
          <p:nvPr>
            <p:ph type="sldNum" sz="quarter" idx="12"/>
          </p:nvPr>
        </p:nvSpPr>
        <p:spPr/>
        <p:txBody>
          <a:bodyPr/>
          <a:lstStyle/>
          <a:p>
            <a:fld id="{5B754753-9D8D-49C8-9FD4-9F803100BC8F}" type="slidenum">
              <a:rPr lang="en-GB" smtClean="0"/>
              <a:t>‹#›</a:t>
            </a:fld>
            <a:endParaRPr lang="en-GB"/>
          </a:p>
        </p:txBody>
      </p:sp>
    </p:spTree>
    <p:extLst>
      <p:ext uri="{BB962C8B-B14F-4D97-AF65-F5344CB8AC3E}">
        <p14:creationId xmlns:p14="http://schemas.microsoft.com/office/powerpoint/2010/main" val="7386308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E8F88-84B4-2E61-73F5-6ACB97CA111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85C43E5-F348-F818-67C7-DEEA51EB52E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39CE545-3336-CEF7-19EE-0CBB5D58AB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07AA63-CF1B-D914-EFBE-E40B38789856}"/>
              </a:ext>
            </a:extLst>
          </p:cNvPr>
          <p:cNvSpPr>
            <a:spLocks noGrp="1"/>
          </p:cNvSpPr>
          <p:nvPr>
            <p:ph type="dt" sz="half" idx="10"/>
          </p:nvPr>
        </p:nvSpPr>
        <p:spPr/>
        <p:txBody>
          <a:bodyPr/>
          <a:lstStyle/>
          <a:p>
            <a:fld id="{C284D9AF-0A08-4686-B4AE-7D3E8C80C6B7}" type="datetimeFigureOut">
              <a:rPr lang="en-GB" smtClean="0"/>
              <a:t>23/10/2023</a:t>
            </a:fld>
            <a:endParaRPr lang="en-GB"/>
          </a:p>
        </p:txBody>
      </p:sp>
      <p:sp>
        <p:nvSpPr>
          <p:cNvPr id="6" name="Footer Placeholder 5">
            <a:extLst>
              <a:ext uri="{FF2B5EF4-FFF2-40B4-BE49-F238E27FC236}">
                <a16:creationId xmlns:a16="http://schemas.microsoft.com/office/drawing/2014/main" id="{44950DDA-2E97-270F-1501-67AB14D9DF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18B992-B616-24A0-3EDD-BADFDE7D6D72}"/>
              </a:ext>
            </a:extLst>
          </p:cNvPr>
          <p:cNvSpPr>
            <a:spLocks noGrp="1"/>
          </p:cNvSpPr>
          <p:nvPr>
            <p:ph type="sldNum" sz="quarter" idx="12"/>
          </p:nvPr>
        </p:nvSpPr>
        <p:spPr/>
        <p:txBody>
          <a:bodyPr/>
          <a:lstStyle/>
          <a:p>
            <a:fld id="{5B754753-9D8D-49C8-9FD4-9F803100BC8F}" type="slidenum">
              <a:rPr lang="en-GB" smtClean="0"/>
              <a:t>‹#›</a:t>
            </a:fld>
            <a:endParaRPr lang="en-GB"/>
          </a:p>
        </p:txBody>
      </p:sp>
    </p:spTree>
    <p:extLst>
      <p:ext uri="{BB962C8B-B14F-4D97-AF65-F5344CB8AC3E}">
        <p14:creationId xmlns:p14="http://schemas.microsoft.com/office/powerpoint/2010/main" val="40651348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7D87A-E8D1-7BC3-34D3-DBB352307EB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B2B38DE-B132-42B4-CDEF-05010F5624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5DBFD6-1996-E5DA-31F2-004D464B3CF4}"/>
              </a:ext>
            </a:extLst>
          </p:cNvPr>
          <p:cNvSpPr>
            <a:spLocks noGrp="1"/>
          </p:cNvSpPr>
          <p:nvPr>
            <p:ph type="dt" sz="half" idx="10"/>
          </p:nvPr>
        </p:nvSpPr>
        <p:spPr/>
        <p:txBody>
          <a:bodyPr/>
          <a:lstStyle/>
          <a:p>
            <a:fld id="{C284D9AF-0A08-4686-B4AE-7D3E8C80C6B7}" type="datetimeFigureOut">
              <a:rPr lang="en-GB" smtClean="0"/>
              <a:t>23/10/2023</a:t>
            </a:fld>
            <a:endParaRPr lang="en-GB"/>
          </a:p>
        </p:txBody>
      </p:sp>
      <p:sp>
        <p:nvSpPr>
          <p:cNvPr id="5" name="Footer Placeholder 4">
            <a:extLst>
              <a:ext uri="{FF2B5EF4-FFF2-40B4-BE49-F238E27FC236}">
                <a16:creationId xmlns:a16="http://schemas.microsoft.com/office/drawing/2014/main" id="{9D4A434D-9456-648C-E381-668B1EA8D3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173147-913F-043B-F9F9-06890E535C89}"/>
              </a:ext>
            </a:extLst>
          </p:cNvPr>
          <p:cNvSpPr>
            <a:spLocks noGrp="1"/>
          </p:cNvSpPr>
          <p:nvPr>
            <p:ph type="sldNum" sz="quarter" idx="12"/>
          </p:nvPr>
        </p:nvSpPr>
        <p:spPr/>
        <p:txBody>
          <a:bodyPr/>
          <a:lstStyle/>
          <a:p>
            <a:fld id="{5B754753-9D8D-49C8-9FD4-9F803100BC8F}" type="slidenum">
              <a:rPr lang="en-GB" smtClean="0"/>
              <a:t>‹#›</a:t>
            </a:fld>
            <a:endParaRPr lang="en-GB"/>
          </a:p>
        </p:txBody>
      </p:sp>
    </p:spTree>
    <p:extLst>
      <p:ext uri="{BB962C8B-B14F-4D97-AF65-F5344CB8AC3E}">
        <p14:creationId xmlns:p14="http://schemas.microsoft.com/office/powerpoint/2010/main" val="3898246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A74CF0-3907-B381-1B07-8CE9B096AFF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4B0BEC1-B3FE-731C-A520-4D2AFAB5A8A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812C3F-EF0F-C318-29BC-4BD8BE2705EF}"/>
              </a:ext>
            </a:extLst>
          </p:cNvPr>
          <p:cNvSpPr>
            <a:spLocks noGrp="1"/>
          </p:cNvSpPr>
          <p:nvPr>
            <p:ph type="dt" sz="half" idx="10"/>
          </p:nvPr>
        </p:nvSpPr>
        <p:spPr/>
        <p:txBody>
          <a:bodyPr/>
          <a:lstStyle/>
          <a:p>
            <a:fld id="{C284D9AF-0A08-4686-B4AE-7D3E8C80C6B7}" type="datetimeFigureOut">
              <a:rPr lang="en-GB" smtClean="0"/>
              <a:t>23/10/2023</a:t>
            </a:fld>
            <a:endParaRPr lang="en-GB"/>
          </a:p>
        </p:txBody>
      </p:sp>
      <p:sp>
        <p:nvSpPr>
          <p:cNvPr id="5" name="Footer Placeholder 4">
            <a:extLst>
              <a:ext uri="{FF2B5EF4-FFF2-40B4-BE49-F238E27FC236}">
                <a16:creationId xmlns:a16="http://schemas.microsoft.com/office/drawing/2014/main" id="{237DBB34-A48B-B16D-8DE7-79A281A90C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912F15-1ADF-29CF-3BF5-D3ED9493708D}"/>
              </a:ext>
            </a:extLst>
          </p:cNvPr>
          <p:cNvSpPr>
            <a:spLocks noGrp="1"/>
          </p:cNvSpPr>
          <p:nvPr>
            <p:ph type="sldNum" sz="quarter" idx="12"/>
          </p:nvPr>
        </p:nvSpPr>
        <p:spPr/>
        <p:txBody>
          <a:bodyPr/>
          <a:lstStyle/>
          <a:p>
            <a:fld id="{5B754753-9D8D-49C8-9FD4-9F803100BC8F}" type="slidenum">
              <a:rPr lang="en-GB" smtClean="0"/>
              <a:t>‹#›</a:t>
            </a:fld>
            <a:endParaRPr lang="en-GB"/>
          </a:p>
        </p:txBody>
      </p:sp>
    </p:spTree>
    <p:extLst>
      <p:ext uri="{BB962C8B-B14F-4D97-AF65-F5344CB8AC3E}">
        <p14:creationId xmlns:p14="http://schemas.microsoft.com/office/powerpoint/2010/main" val="28591420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03A8B7E-9930-82B2-38CD-D4F42A2634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6A1C3E-0454-DAAB-648D-D0ABE8550A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EECD32-15C4-05F7-1399-328A442FBD8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84D9AF-0A08-4686-B4AE-7D3E8C80C6B7}" type="datetimeFigureOut">
              <a:rPr lang="en-GB" smtClean="0"/>
              <a:t>23/10/2023</a:t>
            </a:fld>
            <a:endParaRPr lang="en-GB"/>
          </a:p>
        </p:txBody>
      </p:sp>
      <p:sp>
        <p:nvSpPr>
          <p:cNvPr id="5" name="Footer Placeholder 4">
            <a:extLst>
              <a:ext uri="{FF2B5EF4-FFF2-40B4-BE49-F238E27FC236}">
                <a16:creationId xmlns:a16="http://schemas.microsoft.com/office/drawing/2014/main" id="{876460CD-E7F8-F1CB-955E-8F5FC8B0A21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ADAAF8F-88BD-9940-D387-7ACE6D7CEF8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B754753-9D8D-49C8-9FD4-9F803100BC8F}" type="slidenum">
              <a:rPr lang="en-GB" smtClean="0"/>
              <a:t>‹#›</a:t>
            </a:fld>
            <a:endParaRPr lang="en-GB"/>
          </a:p>
        </p:txBody>
      </p:sp>
    </p:spTree>
    <p:extLst>
      <p:ext uri="{BB962C8B-B14F-4D97-AF65-F5344CB8AC3E}">
        <p14:creationId xmlns:p14="http://schemas.microsoft.com/office/powerpoint/2010/main" val="26299383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tandfonline.com/doi/abs/10.1080/10963758.2004.10696803" TargetMode="External"/><Relationship Id="rId3" Type="http://schemas.openxmlformats.org/officeDocument/2006/relationships/hyperlink" Target="https://www.hospitalitynet.org/brand/23000016/jw-marriott.html" TargetMode="External"/><Relationship Id="rId7" Type="http://schemas.openxmlformats.org/officeDocument/2006/relationships/hyperlink" Target="https://www.luxuryabode.com/blog/weekdays-are-the-new-weekends-at-jw-marriott-bengaluru-prestige-golfshire-resorts-and-spa/artid2373" TargetMode="External"/><Relationship Id="rId2" Type="http://schemas.openxmlformats.org/officeDocument/2006/relationships/hyperlink" Target="https://www.forbes.com/sites/shephyken/2022/07/17/customer-service-the-marriott-way/?sh=46cc44e87807" TargetMode="External"/><Relationship Id="rId1" Type="http://schemas.openxmlformats.org/officeDocument/2006/relationships/slideLayout" Target="../slideLayouts/slideLayout2.xml"/><Relationship Id="rId6" Type="http://schemas.openxmlformats.org/officeDocument/2006/relationships/hyperlink" Target="https://www.cnbc.com/2021/08/10/how-marriott-became-the-worlds-biggest-hotel-chain.html" TargetMode="External"/><Relationship Id="rId5" Type="http://schemas.openxmlformats.org/officeDocument/2006/relationships/hyperlink" Target="https://sanantonioreport.org/jw-marriott-san-antonio-ryman-hospitality-sale/" TargetMode="External"/><Relationship Id="rId4" Type="http://schemas.openxmlformats.org/officeDocument/2006/relationships/hyperlink" Target="https://www.hospitality-interiors.net/news/jw-marriott-hotel-berlin-completes-stage-one-of-transformation/" TargetMode="External"/><Relationship Id="rId9" Type="http://schemas.openxmlformats.org/officeDocument/2006/relationships/hyperlink" Target="https://www.nytimes.com/2011/05/08/travel/08checkin-jwmarriott.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EFC8B-354C-0139-610A-B2DE1978782F}"/>
              </a:ext>
            </a:extLst>
          </p:cNvPr>
          <p:cNvSpPr>
            <a:spLocks noGrp="1"/>
          </p:cNvSpPr>
          <p:nvPr>
            <p:ph type="ctrTitle"/>
          </p:nvPr>
        </p:nvSpPr>
        <p:spPr/>
        <p:txBody>
          <a:bodyPr>
            <a:normAutofit/>
          </a:bodyPr>
          <a:lstStyle/>
          <a:p>
            <a:r>
              <a:rPr lang="en-GB" sz="3600" dirty="0"/>
              <a:t>Hospitality and guest services management (BMIH4003) </a:t>
            </a:r>
            <a:br>
              <a:rPr lang="en-GB" sz="3600" dirty="0"/>
            </a:br>
            <a:r>
              <a:rPr lang="en-GB" sz="3600" dirty="0"/>
              <a:t>Teacher: Charlotte Joyner </a:t>
            </a:r>
          </a:p>
        </p:txBody>
      </p:sp>
      <p:sp>
        <p:nvSpPr>
          <p:cNvPr id="3" name="Subtitle 2">
            <a:extLst>
              <a:ext uri="{FF2B5EF4-FFF2-40B4-BE49-F238E27FC236}">
                <a16:creationId xmlns:a16="http://schemas.microsoft.com/office/drawing/2014/main" id="{A50F570D-CB6A-07C7-F2E7-0B2AC75D05F1}"/>
              </a:ext>
            </a:extLst>
          </p:cNvPr>
          <p:cNvSpPr>
            <a:spLocks noGrp="1"/>
          </p:cNvSpPr>
          <p:nvPr>
            <p:ph type="subTitle" idx="1"/>
          </p:nvPr>
        </p:nvSpPr>
        <p:spPr/>
        <p:txBody>
          <a:bodyPr/>
          <a:lstStyle/>
          <a:p>
            <a:r>
              <a:rPr lang="en-GB" dirty="0" err="1"/>
              <a:t>Dzonatan</a:t>
            </a:r>
            <a:r>
              <a:rPr lang="en-GB" dirty="0"/>
              <a:t> </a:t>
            </a:r>
            <a:r>
              <a:rPr lang="en-GB" dirty="0" err="1"/>
              <a:t>Aleksandrowicz</a:t>
            </a:r>
            <a:r>
              <a:rPr lang="en-GB" dirty="0"/>
              <a:t> 2115161</a:t>
            </a:r>
          </a:p>
        </p:txBody>
      </p:sp>
    </p:spTree>
    <p:extLst>
      <p:ext uri="{BB962C8B-B14F-4D97-AF65-F5344CB8AC3E}">
        <p14:creationId xmlns:p14="http://schemas.microsoft.com/office/powerpoint/2010/main" val="36142112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27C620-2B28-4E00-A542-27A59735F6F4}"/>
              </a:ext>
            </a:extLst>
          </p:cNvPr>
          <p:cNvSpPr txBox="1"/>
          <p:nvPr/>
        </p:nvSpPr>
        <p:spPr>
          <a:xfrm>
            <a:off x="802257" y="1009291"/>
            <a:ext cx="10524226" cy="5632311"/>
          </a:xfrm>
          <a:prstGeom prst="rect">
            <a:avLst/>
          </a:prstGeom>
          <a:noFill/>
        </p:spPr>
        <p:txBody>
          <a:bodyPr wrap="square" rtlCol="0">
            <a:spAutoFit/>
          </a:bodyPr>
          <a:lstStyle/>
          <a:p>
            <a:r>
              <a:rPr lang="en-GB" sz="2000" dirty="0"/>
              <a:t>. Slide 1: Name of course, Teacher name and my name.</a:t>
            </a:r>
          </a:p>
          <a:p>
            <a:endParaRPr lang="en-GB" sz="2000" dirty="0"/>
          </a:p>
          <a:p>
            <a:r>
              <a:rPr lang="en-GB" sz="2000" dirty="0"/>
              <a:t>. Slide 2: Table Of Contents.</a:t>
            </a:r>
          </a:p>
          <a:p>
            <a:endParaRPr lang="en-GB" sz="2000" dirty="0"/>
          </a:p>
          <a:p>
            <a:r>
              <a:rPr lang="en-GB" sz="2000" dirty="0"/>
              <a:t>. Slide 3: Introduction Of Chosen Hotel.</a:t>
            </a:r>
          </a:p>
          <a:p>
            <a:endParaRPr lang="en-GB" sz="2000" dirty="0"/>
          </a:p>
          <a:p>
            <a:r>
              <a:rPr lang="en-GB" sz="2000" dirty="0"/>
              <a:t>. Slide 4: Main Consumer Of Hotel.</a:t>
            </a:r>
          </a:p>
          <a:p>
            <a:endParaRPr lang="en-GB" sz="2000" dirty="0"/>
          </a:p>
          <a:p>
            <a:r>
              <a:rPr lang="en-GB" sz="2000" dirty="0"/>
              <a:t>. Slide 5: Nature, Scope And Role Of The Guest Services And Facilities That Are For The Guests.</a:t>
            </a:r>
          </a:p>
          <a:p>
            <a:endParaRPr lang="en-GB" sz="2000" dirty="0"/>
          </a:p>
          <a:p>
            <a:r>
              <a:rPr lang="en-GB" sz="2000" dirty="0"/>
              <a:t>. Slide 6: Explanation Of The Need To Consider The Role And Function Of Guest Services.</a:t>
            </a:r>
          </a:p>
          <a:p>
            <a:endParaRPr lang="en-GB" sz="2000" dirty="0"/>
          </a:p>
          <a:p>
            <a:r>
              <a:rPr lang="en-GB" sz="2000" dirty="0"/>
              <a:t>. Slide 7: Importance Of Hospitality And How My Chosen Hotels Meets And Exceeds Guest Expectations. </a:t>
            </a:r>
          </a:p>
          <a:p>
            <a:endParaRPr lang="en-GB" sz="2000" dirty="0"/>
          </a:p>
          <a:p>
            <a:r>
              <a:rPr lang="en-GB" sz="2000" dirty="0"/>
              <a:t>. Slide 8: Conclusion. </a:t>
            </a:r>
          </a:p>
          <a:p>
            <a:endParaRPr lang="en-GB" sz="2000" dirty="0"/>
          </a:p>
          <a:p>
            <a:r>
              <a:rPr lang="en-GB" sz="2000" dirty="0"/>
              <a:t>. Slide 9: References.</a:t>
            </a:r>
          </a:p>
        </p:txBody>
      </p:sp>
    </p:spTree>
    <p:extLst>
      <p:ext uri="{BB962C8B-B14F-4D97-AF65-F5344CB8AC3E}">
        <p14:creationId xmlns:p14="http://schemas.microsoft.com/office/powerpoint/2010/main" val="2961621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8391AF1-CC16-58F3-D81C-43FF93E9A09F}"/>
              </a:ext>
            </a:extLst>
          </p:cNvPr>
          <p:cNvSpPr txBox="1"/>
          <p:nvPr/>
        </p:nvSpPr>
        <p:spPr>
          <a:xfrm>
            <a:off x="876693" y="741391"/>
            <a:ext cx="5219307" cy="161620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400" dirty="0">
                <a:latin typeface="+mj-lt"/>
                <a:ea typeface="+mj-ea"/>
                <a:cs typeface="+mj-cs"/>
              </a:rPr>
              <a:t>JW Marriot </a:t>
            </a:r>
          </a:p>
        </p:txBody>
      </p:sp>
      <p:sp>
        <p:nvSpPr>
          <p:cNvPr id="5" name="TextBox 4">
            <a:extLst>
              <a:ext uri="{FF2B5EF4-FFF2-40B4-BE49-F238E27FC236}">
                <a16:creationId xmlns:a16="http://schemas.microsoft.com/office/drawing/2014/main" id="{0E4F7350-5C85-99FD-202A-86634A31CB6A}"/>
              </a:ext>
            </a:extLst>
          </p:cNvPr>
          <p:cNvSpPr txBox="1"/>
          <p:nvPr/>
        </p:nvSpPr>
        <p:spPr>
          <a:xfrm>
            <a:off x="876692" y="2533476"/>
            <a:ext cx="5219307" cy="3447832"/>
          </a:xfrm>
          <a:prstGeom prst="rect">
            <a:avLst/>
          </a:prstGeom>
        </p:spPr>
        <p:txBody>
          <a:bodyPr vert="horz" lIns="91440" tIns="45720" rIns="91440" bIns="45720" rtlCol="0" anchor="t">
            <a:normAutofit/>
          </a:bodyPr>
          <a:lstStyle/>
          <a:p>
            <a:pPr>
              <a:lnSpc>
                <a:spcPct val="90000"/>
              </a:lnSpc>
              <a:spcAft>
                <a:spcPts val="600"/>
              </a:spcAft>
            </a:pPr>
            <a:r>
              <a:rPr lang="en-US" sz="2000" dirty="0"/>
              <a:t>JW Marriott is a luxury brand of hotels all over the world with 113 locations currently it is most known for the luxury of their hotels as well as the many resorts they have. JW Marriott was founded in 1984 by Bill Marriott Jr with their first hotel being in DC Washington America.</a:t>
            </a:r>
          </a:p>
        </p:txBody>
      </p:sp>
      <p:pic>
        <p:nvPicPr>
          <p:cNvPr id="6" name="Picture 5" descr="A large building with a pool and trees&#10;&#10;Description automatically generated">
            <a:extLst>
              <a:ext uri="{FF2B5EF4-FFF2-40B4-BE49-F238E27FC236}">
                <a16:creationId xmlns:a16="http://schemas.microsoft.com/office/drawing/2014/main" id="{3AD52FF6-C4F0-6452-70FC-41DBABAD92D1}"/>
              </a:ext>
            </a:extLst>
          </p:cNvPr>
          <p:cNvPicPr>
            <a:picLocks noChangeAspect="1"/>
          </p:cNvPicPr>
          <p:nvPr/>
        </p:nvPicPr>
        <p:blipFill rotWithShape="1">
          <a:blip r:embed="rId2"/>
          <a:srcRect l="16286" r="26967"/>
          <a:stretch/>
        </p:blipFill>
        <p:spPr>
          <a:xfrm>
            <a:off x="7015163" y="877413"/>
            <a:ext cx="4300543" cy="5043096"/>
          </a:xfrm>
          <a:prstGeom prst="rect">
            <a:avLst/>
          </a:prstGeom>
        </p:spPr>
      </p:pic>
      <p:grpSp>
        <p:nvGrpSpPr>
          <p:cNvPr id="18" name="Group 17">
            <a:extLst>
              <a:ext uri="{FF2B5EF4-FFF2-40B4-BE49-F238E27FC236}">
                <a16:creationId xmlns:a16="http://schemas.microsoft.com/office/drawing/2014/main" id="{442598CC-934A-7BCD-C691-B2FE74CEDE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15162" y="5858828"/>
            <a:ext cx="4300544" cy="123363"/>
            <a:chOff x="7015162" y="5858828"/>
            <a:chExt cx="4300544" cy="123363"/>
          </a:xfrm>
        </p:grpSpPr>
        <p:sp>
          <p:nvSpPr>
            <p:cNvPr id="19" name="Rectangle 18">
              <a:extLst>
                <a:ext uri="{FF2B5EF4-FFF2-40B4-BE49-F238E27FC236}">
                  <a16:creationId xmlns:a16="http://schemas.microsoft.com/office/drawing/2014/main" id="{AACD0983-348C-E24F-6839-EA2014B9D1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1174876-930F-4902-5A02-2742055662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244847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45475B3-B205-D8AB-1670-E9DB539BFAC9}"/>
              </a:ext>
            </a:extLst>
          </p:cNvPr>
          <p:cNvSpPr txBox="1"/>
          <p:nvPr/>
        </p:nvSpPr>
        <p:spPr>
          <a:xfrm>
            <a:off x="781050" y="790575"/>
            <a:ext cx="10334625" cy="707886"/>
          </a:xfrm>
          <a:prstGeom prst="rect">
            <a:avLst/>
          </a:prstGeom>
          <a:noFill/>
        </p:spPr>
        <p:txBody>
          <a:bodyPr wrap="square" rtlCol="0">
            <a:spAutoFit/>
          </a:bodyPr>
          <a:lstStyle/>
          <a:p>
            <a:r>
              <a:rPr lang="en-GB" sz="4000" dirty="0"/>
              <a:t>Main Consumer Of JW Marriott</a:t>
            </a:r>
            <a:r>
              <a:rPr lang="en-GB" sz="1050" dirty="0"/>
              <a:t>.</a:t>
            </a:r>
          </a:p>
        </p:txBody>
      </p:sp>
      <p:sp>
        <p:nvSpPr>
          <p:cNvPr id="3" name="TextBox 2">
            <a:extLst>
              <a:ext uri="{FF2B5EF4-FFF2-40B4-BE49-F238E27FC236}">
                <a16:creationId xmlns:a16="http://schemas.microsoft.com/office/drawing/2014/main" id="{4C06C4A1-FC96-D5BB-A0E3-0017C37D9EC1}"/>
              </a:ext>
            </a:extLst>
          </p:cNvPr>
          <p:cNvSpPr txBox="1"/>
          <p:nvPr/>
        </p:nvSpPr>
        <p:spPr>
          <a:xfrm>
            <a:off x="971550" y="2076450"/>
            <a:ext cx="9067800" cy="1938992"/>
          </a:xfrm>
          <a:prstGeom prst="rect">
            <a:avLst/>
          </a:prstGeom>
          <a:noFill/>
        </p:spPr>
        <p:txBody>
          <a:bodyPr wrap="square" rtlCol="0">
            <a:spAutoFit/>
          </a:bodyPr>
          <a:lstStyle/>
          <a:p>
            <a:r>
              <a:rPr lang="en-GB" sz="2000" dirty="0"/>
              <a:t>JW Marriott has many kinds of customers/consumers but mainly their main demographic are rich people who don’t mind spending extra to get a better hotel experience this includes businessman or women who just want to have a calm and fulfilling experience at a hotel. Another kind of customer is vacation goers who are interested in the facilities JW Marriott provides things like pools, spas and the amazing dining options make vacation goers one of JW Marriott’s main customers. </a:t>
            </a:r>
          </a:p>
        </p:txBody>
      </p:sp>
      <p:pic>
        <p:nvPicPr>
          <p:cNvPr id="4" name="Picture 3">
            <a:extLst>
              <a:ext uri="{FF2B5EF4-FFF2-40B4-BE49-F238E27FC236}">
                <a16:creationId xmlns:a16="http://schemas.microsoft.com/office/drawing/2014/main" id="{AD298E3A-2531-890F-9885-5A55B56AD94B}"/>
              </a:ext>
            </a:extLst>
          </p:cNvPr>
          <p:cNvPicPr>
            <a:picLocks noChangeAspect="1"/>
          </p:cNvPicPr>
          <p:nvPr/>
        </p:nvPicPr>
        <p:blipFill>
          <a:blip r:embed="rId2"/>
          <a:stretch>
            <a:fillRect/>
          </a:stretch>
        </p:blipFill>
        <p:spPr>
          <a:xfrm>
            <a:off x="6184295" y="4029503"/>
            <a:ext cx="3855055" cy="2571322"/>
          </a:xfrm>
          <a:prstGeom prst="rect">
            <a:avLst/>
          </a:prstGeom>
        </p:spPr>
      </p:pic>
    </p:spTree>
    <p:extLst>
      <p:ext uri="{BB962C8B-B14F-4D97-AF65-F5344CB8AC3E}">
        <p14:creationId xmlns:p14="http://schemas.microsoft.com/office/powerpoint/2010/main" val="2279231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DEB85DA-8AA0-311B-2DC7-07E171AF5339}"/>
              </a:ext>
            </a:extLst>
          </p:cNvPr>
          <p:cNvSpPr txBox="1"/>
          <p:nvPr/>
        </p:nvSpPr>
        <p:spPr>
          <a:xfrm>
            <a:off x="546100" y="469900"/>
            <a:ext cx="10680700" cy="1323439"/>
          </a:xfrm>
          <a:prstGeom prst="rect">
            <a:avLst/>
          </a:prstGeom>
          <a:noFill/>
        </p:spPr>
        <p:txBody>
          <a:bodyPr wrap="square" rtlCol="0">
            <a:spAutoFit/>
          </a:bodyPr>
          <a:lstStyle/>
          <a:p>
            <a:r>
              <a:rPr lang="en-GB" sz="4000" dirty="0"/>
              <a:t>Nature, Scope And Role Of The Guest Services And Facilities That Are For The Guests.</a:t>
            </a:r>
          </a:p>
        </p:txBody>
      </p:sp>
      <p:sp>
        <p:nvSpPr>
          <p:cNvPr id="5" name="TextBox 4">
            <a:extLst>
              <a:ext uri="{FF2B5EF4-FFF2-40B4-BE49-F238E27FC236}">
                <a16:creationId xmlns:a16="http://schemas.microsoft.com/office/drawing/2014/main" id="{60606F44-C405-A5DE-BF77-FBA31F619C4B}"/>
              </a:ext>
            </a:extLst>
          </p:cNvPr>
          <p:cNvSpPr txBox="1"/>
          <p:nvPr/>
        </p:nvSpPr>
        <p:spPr>
          <a:xfrm>
            <a:off x="546100" y="1574800"/>
            <a:ext cx="10350500" cy="4093428"/>
          </a:xfrm>
          <a:prstGeom prst="rect">
            <a:avLst/>
          </a:prstGeom>
          <a:noFill/>
        </p:spPr>
        <p:txBody>
          <a:bodyPr wrap="square" rtlCol="0">
            <a:spAutoFit/>
          </a:bodyPr>
          <a:lstStyle/>
          <a:p>
            <a:endParaRPr lang="en-GB" sz="2000" dirty="0"/>
          </a:p>
          <a:p>
            <a:r>
              <a:rPr lang="en-GB" sz="2000" dirty="0"/>
              <a:t>For JW Marriott customer service as well as the customer experience is very important, they do this by having each customer's experience feel unique for example they email the customer before they come to the hotel and ask if the customer or customers have any special requests or needs for example if they prefer feather pillows, cotton or down pillows. Or if the customers are staying because of a birthday or anniversary JW Marriott also makes sure to do everything, they can help the customer have an even more amazing experience on their special day. JW Marriott makes sure to do this in every single one of their hotels, additionally with more customers demand these days JW Marriott also provides many other services for example helping the customers locate hard to get tickets to sports events and concerts this makes the guests feel like staying at JW Marriott is a once in a lifetime opportunity lastly one of JW Marriotts main philosophies is to make sure to make up for mistakes handling the mistake or complaint the customer is having well enough can make the customer experience better than it was before the mistake or complaint was ever made.</a:t>
            </a:r>
          </a:p>
        </p:txBody>
      </p:sp>
    </p:spTree>
    <p:extLst>
      <p:ext uri="{BB962C8B-B14F-4D97-AF65-F5344CB8AC3E}">
        <p14:creationId xmlns:p14="http://schemas.microsoft.com/office/powerpoint/2010/main" val="2610491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CAA362C-381B-8D3A-C37C-19705570E8E7}"/>
              </a:ext>
            </a:extLst>
          </p:cNvPr>
          <p:cNvSpPr txBox="1"/>
          <p:nvPr/>
        </p:nvSpPr>
        <p:spPr>
          <a:xfrm>
            <a:off x="640080" y="325369"/>
            <a:ext cx="4368602" cy="1956841"/>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4000" dirty="0">
                <a:latin typeface="+mj-lt"/>
                <a:ea typeface="+mj-ea"/>
                <a:cs typeface="+mj-cs"/>
              </a:rPr>
              <a:t>Explanation</a:t>
            </a:r>
            <a:r>
              <a:rPr lang="en-US" sz="3400" dirty="0">
                <a:latin typeface="+mj-lt"/>
                <a:ea typeface="+mj-ea"/>
                <a:cs typeface="+mj-cs"/>
              </a:rPr>
              <a:t> Of The Need To Consider The Role And Function Of Guest Services.</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8B7F616-BB85-DC6B-9B17-BE5DC73299C8}"/>
              </a:ext>
            </a:extLst>
          </p:cNvPr>
          <p:cNvSpPr txBox="1"/>
          <p:nvPr/>
        </p:nvSpPr>
        <p:spPr>
          <a:xfrm>
            <a:off x="640080" y="2872899"/>
            <a:ext cx="4243589" cy="3738212"/>
          </a:xfrm>
          <a:prstGeom prst="rect">
            <a:avLst/>
          </a:prstGeom>
        </p:spPr>
        <p:txBody>
          <a:bodyPr vert="horz" lIns="91440" tIns="45720" rIns="91440" bIns="45720" rtlCol="0">
            <a:normAutofit fontScale="32500" lnSpcReduction="20000"/>
          </a:bodyPr>
          <a:lstStyle/>
          <a:p>
            <a:pPr>
              <a:lnSpc>
                <a:spcPct val="90000"/>
              </a:lnSpc>
              <a:spcAft>
                <a:spcPts val="600"/>
              </a:spcAft>
            </a:pPr>
            <a:r>
              <a:rPr lang="en-US" sz="6200" dirty="0"/>
              <a:t>The role and function of guest services is to make the guest of the hotel feel as welcome and comfortable as possible for the guest to have the best experience they can possibly have at the hotel this can range from many different things like the booking experience to the welcoming of the staff to even the restaurant experience the customer will have. it is important to make sure every experience in the hotel flows smoothly and any mistakes or complaints are solved quickly and efficiently.</a:t>
            </a:r>
          </a:p>
          <a:p>
            <a:pPr indent="-228600">
              <a:lnSpc>
                <a:spcPct val="90000"/>
              </a:lnSpc>
              <a:spcAft>
                <a:spcPts val="600"/>
              </a:spcAft>
              <a:buFont typeface="Arial" panose="020B0604020202020204" pitchFamily="34" charset="0"/>
              <a:buChar char="•"/>
            </a:pPr>
            <a:endParaRPr lang="en-US" sz="1500" dirty="0"/>
          </a:p>
          <a:p>
            <a:pPr indent="-228600">
              <a:lnSpc>
                <a:spcPct val="90000"/>
              </a:lnSpc>
              <a:spcAft>
                <a:spcPts val="600"/>
              </a:spcAft>
              <a:buFont typeface="Arial" panose="020B0604020202020204" pitchFamily="34" charset="0"/>
              <a:buChar char="•"/>
            </a:pPr>
            <a:r>
              <a:rPr lang="en-US" sz="1500" dirty="0"/>
              <a:t> </a:t>
            </a:r>
          </a:p>
        </p:txBody>
      </p:sp>
      <p:pic>
        <p:nvPicPr>
          <p:cNvPr id="5" name="Picture 4" descr="A table with plates of food and a bowl of soup&#10;&#10;Description automatically generated">
            <a:extLst>
              <a:ext uri="{FF2B5EF4-FFF2-40B4-BE49-F238E27FC236}">
                <a16:creationId xmlns:a16="http://schemas.microsoft.com/office/drawing/2014/main" id="{F3B448D5-0536-9249-8A87-5775B1EAE533}"/>
              </a:ext>
            </a:extLst>
          </p:cNvPr>
          <p:cNvPicPr>
            <a:picLocks noChangeAspect="1"/>
          </p:cNvPicPr>
          <p:nvPr/>
        </p:nvPicPr>
        <p:blipFill rotWithShape="1">
          <a:blip r:embed="rId2"/>
          <a:srcRect l="9762" r="1501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629249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D603D-1C44-1DD2-5CAD-599B6D934099}"/>
              </a:ext>
            </a:extLst>
          </p:cNvPr>
          <p:cNvSpPr>
            <a:spLocks noGrp="1"/>
          </p:cNvSpPr>
          <p:nvPr>
            <p:ph type="title"/>
          </p:nvPr>
        </p:nvSpPr>
        <p:spPr/>
        <p:txBody>
          <a:bodyPr>
            <a:normAutofit/>
          </a:bodyPr>
          <a:lstStyle/>
          <a:p>
            <a:r>
              <a:rPr lang="en-GB" sz="4000" dirty="0"/>
              <a:t>Importance Of Hospitality And How My Chosen Hotels Meets And Exceeds Guest Expectations. </a:t>
            </a:r>
            <a:endParaRPr lang="en-GB" dirty="0"/>
          </a:p>
        </p:txBody>
      </p:sp>
      <p:sp>
        <p:nvSpPr>
          <p:cNvPr id="3" name="Content Placeholder 2">
            <a:extLst>
              <a:ext uri="{FF2B5EF4-FFF2-40B4-BE49-F238E27FC236}">
                <a16:creationId xmlns:a16="http://schemas.microsoft.com/office/drawing/2014/main" id="{F4792DB6-DA09-49ED-DB52-E7793D5C6DDA}"/>
              </a:ext>
            </a:extLst>
          </p:cNvPr>
          <p:cNvSpPr>
            <a:spLocks noGrp="1"/>
          </p:cNvSpPr>
          <p:nvPr>
            <p:ph idx="1"/>
          </p:nvPr>
        </p:nvSpPr>
        <p:spPr/>
        <p:txBody>
          <a:bodyPr>
            <a:normAutofit/>
          </a:bodyPr>
          <a:lstStyle/>
          <a:p>
            <a:r>
              <a:rPr lang="en-GB" sz="2000" dirty="0"/>
              <a:t>Hospitality is important because it makes the guest feel welcome and comfortable it makes the guest who had a good experience come back as a customer again and again. Additionally, Hospitality is important because everyone wants a good experience when going to a hotel maybe it’s an anniversary or a vacation these kinds of moments someone can remember for the rest of their lives and having good hospitality will make them return as a customer for the rest of their lives, they may also tell family and friends about their amazing experience. JW Marriott meets these expectations by focusing on customer experience if the staff make a mistake the staff make sure to solve the problem as quick and smoothly as possible. </a:t>
            </a:r>
          </a:p>
          <a:p>
            <a:endParaRPr lang="en-GB" dirty="0"/>
          </a:p>
          <a:p>
            <a:endParaRPr lang="en-GB" dirty="0"/>
          </a:p>
        </p:txBody>
      </p:sp>
    </p:spTree>
    <p:extLst>
      <p:ext uri="{BB962C8B-B14F-4D97-AF65-F5344CB8AC3E}">
        <p14:creationId xmlns:p14="http://schemas.microsoft.com/office/powerpoint/2010/main" val="34255530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0116B-76A0-9BE3-C207-53B9A0E2BBF0}"/>
              </a:ext>
            </a:extLst>
          </p:cNvPr>
          <p:cNvSpPr>
            <a:spLocks noGrp="1"/>
          </p:cNvSpPr>
          <p:nvPr>
            <p:ph type="title"/>
          </p:nvPr>
        </p:nvSpPr>
        <p:spPr/>
        <p:txBody>
          <a:bodyPr>
            <a:normAutofit/>
          </a:bodyPr>
          <a:lstStyle/>
          <a:p>
            <a:r>
              <a:rPr lang="en-GB" sz="4000" dirty="0"/>
              <a:t>Conclusion </a:t>
            </a:r>
          </a:p>
        </p:txBody>
      </p:sp>
      <p:sp>
        <p:nvSpPr>
          <p:cNvPr id="3" name="Content Placeholder 2">
            <a:extLst>
              <a:ext uri="{FF2B5EF4-FFF2-40B4-BE49-F238E27FC236}">
                <a16:creationId xmlns:a16="http://schemas.microsoft.com/office/drawing/2014/main" id="{68DD24A5-0A2E-371A-DE1D-4FD6E57891A9}"/>
              </a:ext>
            </a:extLst>
          </p:cNvPr>
          <p:cNvSpPr>
            <a:spLocks noGrp="1"/>
          </p:cNvSpPr>
          <p:nvPr>
            <p:ph idx="1"/>
          </p:nvPr>
        </p:nvSpPr>
        <p:spPr/>
        <p:txBody>
          <a:bodyPr>
            <a:normAutofit/>
          </a:bodyPr>
          <a:lstStyle/>
          <a:p>
            <a:pPr marL="0" indent="0">
              <a:buNone/>
            </a:pPr>
            <a:r>
              <a:rPr lang="en-GB" sz="2400" dirty="0"/>
              <a:t>In this presentation I have introduced my chosen hotel brand JW Marriott I have also identified its main consumers this includes rich businessman and women or family going on vacation and not minding spending a little extra for a better hotel experience I have also outlined the scope and role of guest services and explained the role and functions of the guest services lastly, I have discussed the importance of hospitality and how hotels meet or exceed the expectations.</a:t>
            </a:r>
          </a:p>
        </p:txBody>
      </p:sp>
    </p:spTree>
    <p:extLst>
      <p:ext uri="{BB962C8B-B14F-4D97-AF65-F5344CB8AC3E}">
        <p14:creationId xmlns:p14="http://schemas.microsoft.com/office/powerpoint/2010/main" val="8878653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4425D-4EC3-432B-FC4C-0087941D405E}"/>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63596491-4C12-8A33-59D1-FCF76A686517}"/>
              </a:ext>
            </a:extLst>
          </p:cNvPr>
          <p:cNvSpPr>
            <a:spLocks noGrp="1"/>
          </p:cNvSpPr>
          <p:nvPr>
            <p:ph idx="1"/>
          </p:nvPr>
        </p:nvSpPr>
        <p:spPr>
          <a:xfrm>
            <a:off x="838200" y="1473200"/>
            <a:ext cx="10515600" cy="4703763"/>
          </a:xfrm>
        </p:spPr>
        <p:txBody>
          <a:bodyPr>
            <a:normAutofit/>
          </a:bodyPr>
          <a:lstStyle/>
          <a:p>
            <a:r>
              <a:rPr lang="en-GB" sz="1600" dirty="0"/>
              <a:t>Shep </a:t>
            </a:r>
            <a:r>
              <a:rPr lang="en-GB" sz="1600" dirty="0" err="1"/>
              <a:t>Hyken</a:t>
            </a:r>
            <a:r>
              <a:rPr lang="en-GB" sz="1600" dirty="0"/>
              <a:t> July 2022 “Customer Service The Marriott Way” </a:t>
            </a:r>
            <a:r>
              <a:rPr lang="en-GB" sz="1600" dirty="0">
                <a:hlinkClick r:id="rId2"/>
              </a:rPr>
              <a:t>https://www.forbes.com/sites/shephyken/2022/07/17/customer-service-the-marriott-way/?sh=46cc44e87807</a:t>
            </a:r>
            <a:endParaRPr lang="en-GB" sz="1600" dirty="0"/>
          </a:p>
          <a:p>
            <a:r>
              <a:rPr lang="en-GB" sz="1600" dirty="0"/>
              <a:t>Marriott “ JW Marriott” </a:t>
            </a:r>
            <a:r>
              <a:rPr lang="en-GB" sz="1600" dirty="0">
                <a:hlinkClick r:id="rId3"/>
              </a:rPr>
              <a:t>https://www.hospitalitynet.org/brand/23000016/jw-marriott.html</a:t>
            </a:r>
            <a:endParaRPr lang="en-GB" sz="1600" dirty="0"/>
          </a:p>
          <a:p>
            <a:r>
              <a:rPr lang="en-GB" sz="1600" dirty="0"/>
              <a:t>Sophie Harper January 2023 “JW Marriott Hotel Berlin completes stage one of transformation” </a:t>
            </a:r>
            <a:r>
              <a:rPr lang="en-GB" sz="1600" dirty="0">
                <a:hlinkClick r:id="rId4"/>
              </a:rPr>
              <a:t>https://www.hospitality-interiors.net/news/jw-marriott-hotel-berlin-completes-stage-one-of-transformation/</a:t>
            </a:r>
            <a:endParaRPr lang="en-GB" sz="1600" dirty="0"/>
          </a:p>
          <a:p>
            <a:r>
              <a:rPr lang="en-GB" sz="1600" dirty="0"/>
              <a:t>Richard </a:t>
            </a:r>
            <a:r>
              <a:rPr lang="en-GB" sz="1600" dirty="0" err="1"/>
              <a:t>webner</a:t>
            </a:r>
            <a:r>
              <a:rPr lang="en-GB" sz="1600" dirty="0"/>
              <a:t> June 2023 “JW Marriott deal signals ‘incredible recovery’ for hospitality industry” </a:t>
            </a:r>
            <a:r>
              <a:rPr lang="en-GB" sz="1600" dirty="0">
                <a:hlinkClick r:id="rId5"/>
              </a:rPr>
              <a:t>https://sanantonioreport.org/jw-marriott-san-antonio-ryman-hospitality-sale/</a:t>
            </a:r>
            <a:endParaRPr lang="en-GB" sz="1600" dirty="0"/>
          </a:p>
          <a:p>
            <a:r>
              <a:rPr lang="en-GB" sz="1600" dirty="0"/>
              <a:t>Shawn Baldwin August 2021 “The rise of Marriott and what’s next for the hotel giant post-pandemic” </a:t>
            </a:r>
            <a:r>
              <a:rPr lang="en-GB" sz="1600" dirty="0">
                <a:hlinkClick r:id="rId6"/>
              </a:rPr>
              <a:t>https://www.cnbc.com/2021/08/10/how-marriott-became-the-worlds-biggest-hotel-chain.html</a:t>
            </a:r>
            <a:endParaRPr lang="en-GB" sz="1600" dirty="0"/>
          </a:p>
          <a:p>
            <a:r>
              <a:rPr lang="en-GB" sz="1600" dirty="0"/>
              <a:t>Pradeep </a:t>
            </a:r>
            <a:r>
              <a:rPr lang="en-GB" sz="1600" dirty="0" err="1"/>
              <a:t>Dhuri</a:t>
            </a:r>
            <a:r>
              <a:rPr lang="en-GB" sz="1600" dirty="0"/>
              <a:t> April 2023 “Weekdays are the New Weekends' at JW Marriott Bengaluru Prestige </a:t>
            </a:r>
            <a:r>
              <a:rPr lang="en-GB" sz="1600" dirty="0" err="1"/>
              <a:t>Golfshire</a:t>
            </a:r>
            <a:r>
              <a:rPr lang="en-GB" sz="1600" dirty="0"/>
              <a:t> Resorts and Spa” </a:t>
            </a:r>
            <a:r>
              <a:rPr lang="en-GB" sz="1600" dirty="0">
                <a:hlinkClick r:id="rId7"/>
              </a:rPr>
              <a:t>https://www.luxuryabode.com/blog/weekdays-are-the-new-weekends-at-jw-marriott-bengaluru-prestige-golfshire-resorts-and-spa/artid2373</a:t>
            </a:r>
            <a:endParaRPr lang="en-GB" sz="1600" dirty="0"/>
          </a:p>
          <a:p>
            <a:r>
              <a:rPr lang="en-GB" sz="1600" dirty="0"/>
              <a:t>Reginald </a:t>
            </a:r>
            <a:r>
              <a:rPr lang="en-GB" sz="1600" dirty="0" err="1"/>
              <a:t>Foucar-Szocki,Ronald</a:t>
            </a:r>
            <a:r>
              <a:rPr lang="en-GB" sz="1600" dirty="0"/>
              <a:t> J. </a:t>
            </a:r>
            <a:r>
              <a:rPr lang="en-GB" sz="1600" dirty="0" err="1"/>
              <a:t>Cereola</a:t>
            </a:r>
            <a:r>
              <a:rPr lang="en-GB" sz="1600" dirty="0"/>
              <a:t> &amp;Stephen D. </a:t>
            </a:r>
            <a:r>
              <a:rPr lang="en-GB" sz="1600" dirty="0" err="1"/>
              <a:t>Welpott</a:t>
            </a:r>
            <a:r>
              <a:rPr lang="en-GB" sz="1600" dirty="0"/>
              <a:t> May 2013 “J. W. Marriott, Jr.: The Spirit to Serve” </a:t>
            </a:r>
            <a:r>
              <a:rPr lang="en-GB" sz="1600" dirty="0">
                <a:hlinkClick r:id="rId8"/>
              </a:rPr>
              <a:t>https://www.tandfonline.com/doi/abs/10.1080/10963758.2004.10696803</a:t>
            </a:r>
            <a:endParaRPr lang="en-GB" sz="1600" dirty="0"/>
          </a:p>
          <a:p>
            <a:r>
              <a:rPr lang="en-GB" sz="1600" dirty="0"/>
              <a:t>Steven McElroy May 2011 “Hotel Review: Chicago JW Marriott” </a:t>
            </a:r>
            <a:r>
              <a:rPr lang="en-GB" sz="1600" dirty="0">
                <a:hlinkClick r:id="rId9"/>
              </a:rPr>
              <a:t>https://www.nytimes.com/2011/05/08/travel/08checkin-jwmarriott.html</a:t>
            </a:r>
            <a:endParaRPr lang="en-GB" sz="1600" dirty="0"/>
          </a:p>
          <a:p>
            <a:endParaRPr lang="en-GB" sz="1600" dirty="0"/>
          </a:p>
        </p:txBody>
      </p:sp>
    </p:spTree>
    <p:extLst>
      <p:ext uri="{BB962C8B-B14F-4D97-AF65-F5344CB8AC3E}">
        <p14:creationId xmlns:p14="http://schemas.microsoft.com/office/powerpoint/2010/main" val="22821357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756</TotalTime>
  <Words>1056</Words>
  <Application>Microsoft Office PowerPoint</Application>
  <PresentationFormat>Widescreen</PresentationFormat>
  <Paragraphs>43</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Hospitality and guest services management (BMIH4003)  Teacher: Charlotte Joyner </vt:lpstr>
      <vt:lpstr>PowerPoint Presentation</vt:lpstr>
      <vt:lpstr>PowerPoint Presentation</vt:lpstr>
      <vt:lpstr>PowerPoint Presentation</vt:lpstr>
      <vt:lpstr>PowerPoint Presentation</vt:lpstr>
      <vt:lpstr>PowerPoint Presentation</vt:lpstr>
      <vt:lpstr>Importance Of Hospitality And How My Chosen Hotels Meets And Exceeds Guest Expectations.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guest services management (BMIH4003)  Teacher: Charlotte Joyner </dc:title>
  <dc:creator>wolonjessica@gmail.com</dc:creator>
  <cp:lastModifiedBy>wolonjessica@gmail.com</cp:lastModifiedBy>
  <cp:revision>1</cp:revision>
  <dcterms:created xsi:type="dcterms:W3CDTF">2023-10-23T09:37:07Z</dcterms:created>
  <dcterms:modified xsi:type="dcterms:W3CDTF">2023-10-23T22:13:08Z</dcterms:modified>
</cp:coreProperties>
</file>