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</p:sldIdLst>
  <p:sldSz cx="9144000" cy="5143500" type="screen16x9"/>
  <p:notesSz cx="9144000" cy="51435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8971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7892277" y="4613274"/>
            <a:ext cx="1043915" cy="3495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96006" y="1083958"/>
            <a:ext cx="8151986" cy="86486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799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8D8D94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595959"/>
                </a:solidFill>
                <a:latin typeface="Arial"/>
                <a:cs typeface="Arial"/>
              </a:defRPr>
            </a:lvl1pPr>
          </a:lstStyle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‹Nr.›</a:t>
            </a:fld>
            <a:endParaRPr spc="-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7892277" y="4613274"/>
            <a:ext cx="1043915" cy="3495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8D8D94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595959"/>
                </a:solidFill>
                <a:latin typeface="Arial"/>
                <a:cs typeface="Arial"/>
              </a:defRPr>
            </a:lvl1pPr>
          </a:lstStyle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‹Nr.›</a:t>
            </a:fld>
            <a:endParaRPr spc="-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7892277" y="4613274"/>
            <a:ext cx="1043915" cy="3495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59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8D8D94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595959"/>
                </a:solidFill>
                <a:latin typeface="Arial"/>
                <a:cs typeface="Arial"/>
              </a:defRPr>
            </a:lvl1pPr>
          </a:lstStyle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‹Nr.›</a:t>
            </a:fld>
            <a:endParaRPr spc="-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7892277" y="4613274"/>
            <a:ext cx="1043915" cy="3495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8D8D94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595959"/>
                </a:solidFill>
                <a:latin typeface="Arial"/>
                <a:cs typeface="Arial"/>
              </a:defRPr>
            </a:lvl1pPr>
          </a:lstStyle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‹Nr.›</a:t>
            </a:fld>
            <a:endParaRPr spc="-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8D8D94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700" b="0" i="0">
                <a:solidFill>
                  <a:srgbClr val="595959"/>
                </a:solidFill>
                <a:latin typeface="Arial"/>
                <a:cs typeface="Arial"/>
              </a:defRPr>
            </a:lvl1pPr>
          </a:lstStyle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‹Nr.›</a:t>
            </a:fld>
            <a:endParaRPr spc="-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7892277" y="4613274"/>
            <a:ext cx="1043915" cy="34951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35789" y="137783"/>
            <a:ext cx="6872420" cy="7131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17216" y="1154989"/>
            <a:ext cx="5909566" cy="3206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987423" y="4982664"/>
            <a:ext cx="2082800" cy="114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00" b="0" i="0">
                <a:solidFill>
                  <a:srgbClr val="8D8D94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90986" y="4968502"/>
            <a:ext cx="704214" cy="127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936362" y="4999428"/>
            <a:ext cx="148590" cy="114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00" b="0" i="0">
                <a:solidFill>
                  <a:srgbClr val="595959"/>
                </a:solidFill>
                <a:latin typeface="Arial"/>
                <a:cs typeface="Arial"/>
              </a:defRPr>
            </a:lvl1pPr>
          </a:lstStyle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‹Nr.›</a:t>
            </a:fld>
            <a:endParaRPr spc="-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hyperlink" Target="mailto:Scott.Morris@CopperRiverIT.com" TargetMode="External"/><Relationship Id="rId7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10" Type="http://schemas.openxmlformats.org/officeDocument/2006/relationships/image" Target="../media/image14.jpg"/><Relationship Id="rId4" Type="http://schemas.openxmlformats.org/officeDocument/2006/relationships/image" Target="../media/image8.jpg"/><Relationship Id="rId9" Type="http://schemas.openxmlformats.org/officeDocument/2006/relationships/image" Target="../media/image1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2.jp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2.jp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2.jp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7" Type="http://schemas.openxmlformats.org/officeDocument/2006/relationships/image" Target="../media/image67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9.png"/><Relationship Id="rId18" Type="http://schemas.openxmlformats.org/officeDocument/2006/relationships/image" Target="../media/image84.png"/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12" Type="http://schemas.openxmlformats.org/officeDocument/2006/relationships/image" Target="../media/image78.png"/><Relationship Id="rId17" Type="http://schemas.openxmlformats.org/officeDocument/2006/relationships/image" Target="../media/image83.png"/><Relationship Id="rId2" Type="http://schemas.openxmlformats.org/officeDocument/2006/relationships/notesSlide" Target="../notesSlides/notesSlide25.xml"/><Relationship Id="rId16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11" Type="http://schemas.openxmlformats.org/officeDocument/2006/relationships/image" Target="../media/image77.png"/><Relationship Id="rId5" Type="http://schemas.openxmlformats.org/officeDocument/2006/relationships/image" Target="../media/image72.png"/><Relationship Id="rId15" Type="http://schemas.openxmlformats.org/officeDocument/2006/relationships/image" Target="../media/image81.png"/><Relationship Id="rId10" Type="http://schemas.openxmlformats.org/officeDocument/2006/relationships/image" Target="../media/image76.png"/><Relationship Id="rId4" Type="http://schemas.openxmlformats.org/officeDocument/2006/relationships/image" Target="../media/image71.png"/><Relationship Id="rId9" Type="http://schemas.openxmlformats.org/officeDocument/2006/relationships/image" Target="../media/image75.png"/><Relationship Id="rId14" Type="http://schemas.openxmlformats.org/officeDocument/2006/relationships/image" Target="../media/image80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70.png"/><Relationship Id="rId7" Type="http://schemas.openxmlformats.org/officeDocument/2006/relationships/image" Target="../media/image69.png"/><Relationship Id="rId12" Type="http://schemas.openxmlformats.org/officeDocument/2006/relationships/image" Target="../media/image9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11" Type="http://schemas.openxmlformats.org/officeDocument/2006/relationships/image" Target="../media/image89.png"/><Relationship Id="rId5" Type="http://schemas.openxmlformats.org/officeDocument/2006/relationships/image" Target="../media/image72.png"/><Relationship Id="rId10" Type="http://schemas.openxmlformats.org/officeDocument/2006/relationships/image" Target="../media/image88.png"/><Relationship Id="rId4" Type="http://schemas.openxmlformats.org/officeDocument/2006/relationships/image" Target="../media/image73.png"/><Relationship Id="rId9" Type="http://schemas.openxmlformats.org/officeDocument/2006/relationships/image" Target="../media/image8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3.png"/><Relationship Id="rId4" Type="http://schemas.openxmlformats.org/officeDocument/2006/relationships/image" Target="../media/image92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107.png"/><Relationship Id="rId7" Type="http://schemas.openxmlformats.org/officeDocument/2006/relationships/image" Target="../media/image11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68.png"/><Relationship Id="rId9" Type="http://schemas.openxmlformats.org/officeDocument/2006/relationships/image" Target="../media/image11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png"/><Relationship Id="rId3" Type="http://schemas.openxmlformats.org/officeDocument/2006/relationships/image" Target="../media/image100.png"/><Relationship Id="rId7" Type="http://schemas.openxmlformats.org/officeDocument/2006/relationships/image" Target="../media/image11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5.png"/><Relationship Id="rId11" Type="http://schemas.openxmlformats.org/officeDocument/2006/relationships/image" Target="../media/image68.png"/><Relationship Id="rId5" Type="http://schemas.openxmlformats.org/officeDocument/2006/relationships/image" Target="../media/image114.png"/><Relationship Id="rId10" Type="http://schemas.openxmlformats.org/officeDocument/2006/relationships/image" Target="../media/image118.png"/><Relationship Id="rId4" Type="http://schemas.openxmlformats.org/officeDocument/2006/relationships/image" Target="../media/image113.png"/><Relationship Id="rId9" Type="http://schemas.openxmlformats.org/officeDocument/2006/relationships/image" Target="../media/image69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png"/><Relationship Id="rId3" Type="http://schemas.openxmlformats.org/officeDocument/2006/relationships/image" Target="../media/image119.png"/><Relationship Id="rId7" Type="http://schemas.openxmlformats.org/officeDocument/2006/relationships/image" Target="../media/image12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2.png"/><Relationship Id="rId5" Type="http://schemas.openxmlformats.org/officeDocument/2006/relationships/image" Target="../media/image121.png"/><Relationship Id="rId4" Type="http://schemas.openxmlformats.org/officeDocument/2006/relationships/image" Target="../media/image120.png"/><Relationship Id="rId9" Type="http://schemas.openxmlformats.org/officeDocument/2006/relationships/image" Target="../media/image12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7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8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0.png"/><Relationship Id="rId4" Type="http://schemas.openxmlformats.org/officeDocument/2006/relationships/image" Target="../media/image12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6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png"/><Relationship Id="rId3" Type="http://schemas.openxmlformats.org/officeDocument/2006/relationships/image" Target="../media/image102.png"/><Relationship Id="rId7" Type="http://schemas.openxmlformats.org/officeDocument/2006/relationships/image" Target="../media/image13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Relationship Id="rId9" Type="http://schemas.openxmlformats.org/officeDocument/2006/relationships/image" Target="../media/image13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6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3.png"/><Relationship Id="rId5" Type="http://schemas.openxmlformats.org/officeDocument/2006/relationships/image" Target="../media/image142.png"/><Relationship Id="rId4" Type="http://schemas.openxmlformats.org/officeDocument/2006/relationships/image" Target="../media/image14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5.pn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ceroute.org/#USA" TargetMode="External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3" Type="http://schemas.openxmlformats.org/officeDocument/2006/relationships/image" Target="../media/image147.png"/><Relationship Id="rId7" Type="http://schemas.openxmlformats.org/officeDocument/2006/relationships/image" Target="../media/image151.png"/><Relationship Id="rId12" Type="http://schemas.openxmlformats.org/officeDocument/2006/relationships/image" Target="../media/image155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0.png"/><Relationship Id="rId11" Type="http://schemas.openxmlformats.org/officeDocument/2006/relationships/image" Target="../media/image154.png"/><Relationship Id="rId5" Type="http://schemas.openxmlformats.org/officeDocument/2006/relationships/image" Target="../media/image149.png"/><Relationship Id="rId10" Type="http://schemas.openxmlformats.org/officeDocument/2006/relationships/image" Target="../media/image153.png"/><Relationship Id="rId4" Type="http://schemas.openxmlformats.org/officeDocument/2006/relationships/image" Target="../media/image148.png"/><Relationship Id="rId9" Type="http://schemas.openxmlformats.org/officeDocument/2006/relationships/image" Target="../media/image152.pn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jp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7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51419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65085" y="1350843"/>
            <a:ext cx="6068327" cy="42089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3838" y="4288071"/>
            <a:ext cx="1693837" cy="56735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17792" y="4477777"/>
            <a:ext cx="721995" cy="38059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257657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892277" y="4613274"/>
            <a:ext cx="1043915" cy="34951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65078" y="1569381"/>
            <a:ext cx="3057525" cy="7397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195"/>
              </a:lnSpc>
            </a:pP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Ma</a:t>
            </a:r>
            <a:r>
              <a:rPr sz="2800" spc="-1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te</a:t>
            </a:r>
            <a:r>
              <a:rPr sz="280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2800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IP</a:t>
            </a:r>
            <a:endParaRPr sz="2800">
              <a:latin typeface="Arial"/>
              <a:cs typeface="Arial"/>
            </a:endParaRPr>
          </a:p>
          <a:p>
            <a:pPr marL="18415">
              <a:lnSpc>
                <a:spcPts val="3165"/>
              </a:lnSpc>
            </a:pP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Subn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800" spc="-10" dirty="0">
                <a:solidFill>
                  <a:srgbClr val="FFFFFF"/>
                </a:solidFill>
                <a:latin typeface="Arial"/>
                <a:cs typeface="Arial"/>
              </a:rPr>
              <a:t>tti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280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2800" spc="-2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800" spc="-10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er</a:t>
            </a:r>
            <a:endParaRPr sz="280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2</a:t>
            </a:fld>
            <a:endParaRPr spc="-5" dirty="0"/>
          </a:p>
        </p:txBody>
      </p:sp>
      <p:sp>
        <p:nvSpPr>
          <p:cNvPr id="5" name="object 5"/>
          <p:cNvSpPr txBox="1"/>
          <p:nvPr/>
        </p:nvSpPr>
        <p:spPr>
          <a:xfrm>
            <a:off x="1069947" y="2634802"/>
            <a:ext cx="3087370" cy="9855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604">
              <a:lnSpc>
                <a:spcPct val="100000"/>
              </a:lnSpc>
            </a:pPr>
            <a:r>
              <a:rPr sz="1800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-10" dirty="0">
                <a:latin typeface="Arial"/>
                <a:cs typeface="Arial"/>
              </a:rPr>
              <a:t>C</a:t>
            </a:r>
            <a:r>
              <a:rPr sz="1800" spc="-5" dirty="0">
                <a:latin typeface="Arial"/>
                <a:cs typeface="Arial"/>
              </a:rPr>
              <a:t>R</a:t>
            </a:r>
            <a:r>
              <a:rPr sz="1800" spc="5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-</a:t>
            </a:r>
            <a:r>
              <a:rPr sz="1800" spc="-10" dirty="0">
                <a:latin typeface="Arial"/>
                <a:cs typeface="Arial"/>
              </a:rPr>
              <a:t>9346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385"/>
              </a:spcBef>
            </a:pPr>
            <a:r>
              <a:rPr sz="2000" dirty="0">
                <a:solidFill>
                  <a:srgbClr val="0064BC"/>
                </a:solidFill>
                <a:latin typeface="Arial"/>
                <a:cs typeface="Arial"/>
              </a:rPr>
              <a:t>Scott</a:t>
            </a:r>
            <a:r>
              <a:rPr sz="2000" spc="30" dirty="0">
                <a:solidFill>
                  <a:srgbClr val="0064BC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64BC"/>
                </a:solidFill>
                <a:latin typeface="Arial"/>
                <a:cs typeface="Arial"/>
              </a:rPr>
              <a:t>Mor</a:t>
            </a:r>
            <a:r>
              <a:rPr sz="2000" spc="5" dirty="0">
                <a:solidFill>
                  <a:srgbClr val="0064BC"/>
                </a:solidFill>
                <a:latin typeface="Arial"/>
                <a:cs typeface="Arial"/>
              </a:rPr>
              <a:t>r</a:t>
            </a:r>
            <a:r>
              <a:rPr sz="2000" spc="-5" dirty="0">
                <a:solidFill>
                  <a:srgbClr val="0064BC"/>
                </a:solidFill>
                <a:latin typeface="Arial"/>
                <a:cs typeface="Arial"/>
              </a:rPr>
              <a:t>i</a:t>
            </a:r>
            <a:r>
              <a:rPr sz="2000" dirty="0">
                <a:solidFill>
                  <a:srgbClr val="0064BC"/>
                </a:solidFill>
                <a:latin typeface="Arial"/>
                <a:cs typeface="Arial"/>
              </a:rPr>
              <a:t>s</a:t>
            </a:r>
            <a:r>
              <a:rPr sz="2000" spc="20" dirty="0">
                <a:solidFill>
                  <a:srgbClr val="0064BC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64BC"/>
                </a:solidFill>
                <a:latin typeface="Arial"/>
                <a:cs typeface="Arial"/>
              </a:rPr>
              <a:t>&amp;</a:t>
            </a:r>
            <a:r>
              <a:rPr sz="2000" spc="55" dirty="0">
                <a:solidFill>
                  <a:srgbClr val="0064BC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64BC"/>
                </a:solidFill>
                <a:latin typeface="Arial"/>
                <a:cs typeface="Arial"/>
              </a:rPr>
              <a:t>Kei</a:t>
            </a:r>
            <a:r>
              <a:rPr sz="2000" spc="-10" dirty="0">
                <a:solidFill>
                  <a:srgbClr val="0064BC"/>
                </a:solidFill>
                <a:latin typeface="Arial"/>
                <a:cs typeface="Arial"/>
              </a:rPr>
              <a:t>t</a:t>
            </a:r>
            <a:r>
              <a:rPr sz="2000" dirty="0">
                <a:solidFill>
                  <a:srgbClr val="0064BC"/>
                </a:solidFill>
                <a:latin typeface="Arial"/>
                <a:cs typeface="Arial"/>
              </a:rPr>
              <a:t>h</a:t>
            </a:r>
            <a:r>
              <a:rPr sz="2000" spc="55" dirty="0">
                <a:solidFill>
                  <a:srgbClr val="0064BC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0064BC"/>
                </a:solidFill>
                <a:latin typeface="Arial"/>
                <a:cs typeface="Arial"/>
              </a:rPr>
              <a:t>B</a:t>
            </a:r>
            <a:r>
              <a:rPr sz="2000" spc="-5" dirty="0">
                <a:solidFill>
                  <a:srgbClr val="0064BC"/>
                </a:solidFill>
                <a:latin typeface="Arial"/>
                <a:cs typeface="Arial"/>
              </a:rPr>
              <a:t>a</a:t>
            </a:r>
            <a:r>
              <a:rPr sz="2000" dirty="0">
                <a:solidFill>
                  <a:srgbClr val="0064BC"/>
                </a:solidFill>
                <a:latin typeface="Arial"/>
                <a:cs typeface="Arial"/>
              </a:rPr>
              <a:t>rk</a:t>
            </a:r>
            <a:r>
              <a:rPr sz="2000" spc="5" dirty="0">
                <a:solidFill>
                  <a:srgbClr val="0064BC"/>
                </a:solidFill>
                <a:latin typeface="Arial"/>
                <a:cs typeface="Arial"/>
              </a:rPr>
              <a:t>e</a:t>
            </a:r>
            <a:r>
              <a:rPr sz="2000" dirty="0">
                <a:solidFill>
                  <a:srgbClr val="0064BC"/>
                </a:solidFill>
                <a:latin typeface="Arial"/>
                <a:cs typeface="Arial"/>
              </a:rPr>
              <a:t>r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389890">
              <a:lnSpc>
                <a:spcPts val="3095"/>
              </a:lnSpc>
            </a:pPr>
            <a:r>
              <a:rPr dirty="0"/>
              <a:t>T</a:t>
            </a:r>
            <a:r>
              <a:rPr spc="5" dirty="0"/>
              <a:t>o</a:t>
            </a:r>
            <a:r>
              <a:rPr dirty="0"/>
              <a:t>ur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Gui</a:t>
            </a:r>
            <a:r>
              <a:rPr spc="5" dirty="0"/>
              <a:t>d</a:t>
            </a:r>
            <a:r>
              <a:rPr dirty="0"/>
              <a:t>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80902" y="964877"/>
            <a:ext cx="5634355" cy="26238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668020" indent="-185420" algn="ctr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Sc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tt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rri</a:t>
            </a:r>
            <a:r>
              <a:rPr sz="1800" spc="-10" dirty="0">
                <a:latin typeface="Arial"/>
                <a:cs typeface="Arial"/>
              </a:rPr>
              <a:t>s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5" dirty="0">
                <a:latin typeface="Arial"/>
                <a:cs typeface="Arial"/>
              </a:rPr>
              <a:t>C</a:t>
            </a:r>
            <a:r>
              <a:rPr sz="1800" dirty="0">
                <a:latin typeface="Arial"/>
                <a:cs typeface="Arial"/>
              </a:rPr>
              <a:t>IE</a:t>
            </a:r>
            <a:r>
              <a:rPr sz="1800" spc="-15" dirty="0">
                <a:latin typeface="Arial"/>
                <a:cs typeface="Arial"/>
              </a:rPr>
              <a:t>x</a:t>
            </a:r>
            <a:r>
              <a:rPr sz="1800" dirty="0">
                <a:latin typeface="Arial"/>
                <a:cs typeface="Arial"/>
              </a:rPr>
              <a:t>4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#4713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5" dirty="0">
                <a:latin typeface="Arial"/>
                <a:cs typeface="Arial"/>
              </a:rPr>
              <a:t>C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#</a:t>
            </a:r>
            <a:r>
              <a:rPr sz="1800" spc="-10" dirty="0">
                <a:latin typeface="Arial"/>
                <a:cs typeface="Arial"/>
              </a:rPr>
              <a:t>2009</a:t>
            </a:r>
            <a:r>
              <a:rPr sz="1800" dirty="0">
                <a:latin typeface="Arial"/>
                <a:cs typeface="Arial"/>
              </a:rPr>
              <a:t>::</a:t>
            </a:r>
            <a:r>
              <a:rPr sz="1800" spc="-10" dirty="0">
                <a:latin typeface="Arial"/>
                <a:cs typeface="Arial"/>
              </a:rPr>
              <a:t>13</a:t>
            </a:r>
            <a:r>
              <a:rPr sz="1800" dirty="0">
                <a:latin typeface="Arial"/>
                <a:cs typeface="Arial"/>
              </a:rPr>
              <a:t>,</a:t>
            </a:r>
            <a:endParaRPr sz="1800">
              <a:latin typeface="Arial"/>
              <a:cs typeface="Arial"/>
            </a:endParaRPr>
          </a:p>
          <a:p>
            <a:pPr marL="198120">
              <a:lnSpc>
                <a:spcPct val="100000"/>
              </a:lnSpc>
              <a:spcBef>
                <a:spcPts val="430"/>
              </a:spcBef>
            </a:pPr>
            <a:r>
              <a:rPr sz="1800" dirty="0">
                <a:latin typeface="Arial"/>
                <a:cs typeface="Arial"/>
              </a:rPr>
              <a:t>JN</a:t>
            </a:r>
            <a:r>
              <a:rPr sz="1800" spc="-10" dirty="0">
                <a:latin typeface="Arial"/>
                <a:cs typeface="Arial"/>
              </a:rPr>
              <a:t>CIE</a:t>
            </a:r>
            <a:r>
              <a:rPr sz="1800" spc="-20" dirty="0">
                <a:latin typeface="Arial"/>
                <a:cs typeface="Arial"/>
              </a:rPr>
              <a:t>x</a:t>
            </a:r>
            <a:r>
              <a:rPr sz="1800" dirty="0">
                <a:latin typeface="Arial"/>
                <a:cs typeface="Arial"/>
              </a:rPr>
              <a:t>2</a:t>
            </a:r>
            <a:endParaRPr sz="18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81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15" dirty="0">
                <a:latin typeface="Arial"/>
                <a:cs typeface="Arial"/>
              </a:rPr>
              <a:t>CCIE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Rout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&amp;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itc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ISP/Di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l,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Se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urit</a:t>
            </a:r>
            <a:r>
              <a:rPr sz="1600" spc="-25" dirty="0">
                <a:latin typeface="Arial"/>
                <a:cs typeface="Arial"/>
              </a:rPr>
              <a:t>y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Service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Provi</a:t>
            </a:r>
            <a:r>
              <a:rPr sz="1600" spc="-15" dirty="0">
                <a:latin typeface="Arial"/>
                <a:cs typeface="Arial"/>
              </a:rPr>
              <a:t>der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79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20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isco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Certif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De</a:t>
            </a:r>
            <a:r>
              <a:rPr sz="1600" spc="-5" dirty="0">
                <a:latin typeface="Arial"/>
                <a:cs typeface="Arial"/>
              </a:rPr>
              <a:t>si</a:t>
            </a:r>
            <a:r>
              <a:rPr sz="1600" spc="-1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Expert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78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10" dirty="0">
                <a:latin typeface="Arial"/>
                <a:cs typeface="Arial"/>
              </a:rPr>
              <a:t>J</a:t>
            </a:r>
            <a:r>
              <a:rPr sz="1600" spc="-15" dirty="0">
                <a:latin typeface="Arial"/>
                <a:cs typeface="Arial"/>
              </a:rPr>
              <a:t>un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pe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ork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J</a:t>
            </a:r>
            <a:r>
              <a:rPr sz="1600" spc="-15" dirty="0">
                <a:latin typeface="Arial"/>
                <a:cs typeface="Arial"/>
              </a:rPr>
              <a:t>NCI</a:t>
            </a:r>
            <a:r>
              <a:rPr sz="1600" dirty="0">
                <a:latin typeface="Arial"/>
                <a:cs typeface="Arial"/>
              </a:rPr>
              <a:t>E</a:t>
            </a:r>
            <a:r>
              <a:rPr sz="1600" spc="-15" dirty="0">
                <a:latin typeface="Arial"/>
                <a:cs typeface="Arial"/>
              </a:rPr>
              <a:t>-M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#15</a:t>
            </a:r>
            <a:r>
              <a:rPr sz="1600" spc="-10" dirty="0">
                <a:latin typeface="Arial"/>
                <a:cs typeface="Arial"/>
              </a:rPr>
              <a:t>3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J</a:t>
            </a:r>
            <a:r>
              <a:rPr sz="1600" spc="-15" dirty="0">
                <a:latin typeface="Arial"/>
                <a:cs typeface="Arial"/>
              </a:rPr>
              <a:t>NCI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15" dirty="0">
                <a:latin typeface="Arial"/>
                <a:cs typeface="Arial"/>
              </a:rPr>
              <a:t>-ER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#1</a:t>
            </a:r>
            <a:r>
              <a:rPr sz="1600" spc="-10" dirty="0">
                <a:latin typeface="Arial"/>
                <a:cs typeface="Arial"/>
              </a:rPr>
              <a:t>02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78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15" dirty="0">
                <a:latin typeface="Arial"/>
                <a:cs typeface="Arial"/>
              </a:rPr>
              <a:t>CIS</a:t>
            </a:r>
            <a:r>
              <a:rPr sz="1600" spc="-10" dirty="0">
                <a:latin typeface="Arial"/>
                <a:cs typeface="Arial"/>
              </a:rPr>
              <a:t>SP,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CC</a:t>
            </a:r>
            <a:r>
              <a:rPr sz="1600" spc="-15" dirty="0">
                <a:latin typeface="Arial"/>
                <a:cs typeface="Arial"/>
              </a:rPr>
              <a:t>VP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era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othe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random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thi</a:t>
            </a:r>
            <a:r>
              <a:rPr sz="1600" spc="-15" dirty="0">
                <a:latin typeface="Arial"/>
                <a:cs typeface="Arial"/>
              </a:rPr>
              <a:t>ng</a:t>
            </a:r>
            <a:r>
              <a:rPr sz="1600" spc="-5" dirty="0">
                <a:latin typeface="Arial"/>
                <a:cs typeface="Arial"/>
              </a:rPr>
              <a:t>s!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79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15" dirty="0">
                <a:latin typeface="Arial"/>
                <a:cs typeface="Arial"/>
              </a:rPr>
              <a:t>Ema</a:t>
            </a:r>
            <a:r>
              <a:rPr sz="1600" spc="-5" dirty="0">
                <a:latin typeface="Arial"/>
                <a:cs typeface="Arial"/>
              </a:rPr>
              <a:t>il: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  <a:hlinkClick r:id="rId3"/>
              </a:rPr>
              <a:t>S</a:t>
            </a:r>
            <a:r>
              <a:rPr sz="1600" spc="-5" dirty="0">
                <a:latin typeface="Arial"/>
                <a:cs typeface="Arial"/>
                <a:hlinkClick r:id="rId3"/>
              </a:rPr>
              <a:t>c</a:t>
            </a:r>
            <a:r>
              <a:rPr sz="1600" spc="-15" dirty="0">
                <a:latin typeface="Arial"/>
                <a:cs typeface="Arial"/>
                <a:hlinkClick r:id="rId3"/>
              </a:rPr>
              <a:t>ott.Morri</a:t>
            </a:r>
            <a:r>
              <a:rPr sz="1600" dirty="0">
                <a:latin typeface="Arial"/>
                <a:cs typeface="Arial"/>
                <a:hlinkClick r:id="rId3"/>
              </a:rPr>
              <a:t>s</a:t>
            </a:r>
            <a:r>
              <a:rPr sz="1600" spc="-15" dirty="0">
                <a:latin typeface="Arial"/>
                <a:cs typeface="Arial"/>
                <a:hlinkClick r:id="rId3"/>
              </a:rPr>
              <a:t>@CopperRi</a:t>
            </a:r>
            <a:r>
              <a:rPr sz="1600" spc="-5" dirty="0">
                <a:latin typeface="Arial"/>
                <a:cs typeface="Arial"/>
                <a:hlinkClick r:id="rId3"/>
              </a:rPr>
              <a:t>v</a:t>
            </a:r>
            <a:r>
              <a:rPr sz="1600" spc="-15" dirty="0">
                <a:latin typeface="Arial"/>
                <a:cs typeface="Arial"/>
                <a:hlinkClick r:id="rId3"/>
              </a:rPr>
              <a:t>erI</a:t>
            </a:r>
            <a:r>
              <a:rPr sz="1600" spc="-20" dirty="0">
                <a:latin typeface="Arial"/>
                <a:cs typeface="Arial"/>
                <a:hlinkClick r:id="rId3"/>
              </a:rPr>
              <a:t>T</a:t>
            </a:r>
            <a:r>
              <a:rPr sz="1600" spc="-10" dirty="0">
                <a:latin typeface="Arial"/>
                <a:cs typeface="Arial"/>
                <a:hlinkClick r:id="rId3"/>
              </a:rPr>
              <a:t>.c</a:t>
            </a:r>
            <a:r>
              <a:rPr sz="1600" spc="-20" dirty="0">
                <a:latin typeface="Arial"/>
                <a:cs typeface="Arial"/>
                <a:hlinkClick r:id="rId3"/>
              </a:rPr>
              <a:t>om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ts val="1905"/>
              </a:lnSpc>
              <a:spcBef>
                <a:spcPts val="78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10" dirty="0">
                <a:latin typeface="Arial"/>
                <a:cs typeface="Arial"/>
              </a:rPr>
              <a:t>T</a:t>
            </a:r>
            <a:r>
              <a:rPr sz="1600" spc="-35" dirty="0">
                <a:latin typeface="Arial"/>
                <a:cs typeface="Arial"/>
              </a:rPr>
              <a:t>w</a:t>
            </a:r>
            <a:r>
              <a:rPr sz="1600" spc="-5" dirty="0">
                <a:latin typeface="Arial"/>
                <a:cs typeface="Arial"/>
              </a:rPr>
              <a:t>itti</a:t>
            </a:r>
            <a:r>
              <a:rPr sz="1600" spc="-15" dirty="0">
                <a:latin typeface="Arial"/>
                <a:cs typeface="Arial"/>
              </a:rPr>
              <a:t>ng</a:t>
            </a:r>
            <a:r>
              <a:rPr sz="1600" spc="-5" dirty="0">
                <a:latin typeface="Arial"/>
                <a:cs typeface="Arial"/>
              </a:rPr>
              <a:t>: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spc="11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@S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ottMorri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CCIE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242947" y="3867150"/>
            <a:ext cx="1028700" cy="10287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99922" y="3867150"/>
            <a:ext cx="1028700" cy="10287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385931" y="3867150"/>
            <a:ext cx="1028700" cy="1028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528931" y="3867150"/>
            <a:ext cx="1028700" cy="10287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757782" y="2143125"/>
            <a:ext cx="1200150" cy="120015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757782" y="3867150"/>
            <a:ext cx="1008455" cy="1028700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614781" y="3867150"/>
            <a:ext cx="1028700" cy="102870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3</a:t>
            </a:fld>
            <a:endParaRPr spc="-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212725">
              <a:lnSpc>
                <a:spcPts val="3095"/>
              </a:lnSpc>
            </a:pPr>
            <a:r>
              <a:rPr dirty="0"/>
              <a:t>T</a:t>
            </a:r>
            <a:r>
              <a:rPr spc="5" dirty="0"/>
              <a:t>o</a:t>
            </a:r>
            <a:r>
              <a:rPr dirty="0"/>
              <a:t>ur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Gui</a:t>
            </a:r>
            <a:r>
              <a:rPr spc="5" dirty="0"/>
              <a:t>d</a:t>
            </a:r>
            <a:r>
              <a:rPr dirty="0"/>
              <a:t>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37565" y="1037641"/>
            <a:ext cx="4528820" cy="1950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K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it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rker,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CCIE</a:t>
            </a:r>
            <a:r>
              <a:rPr sz="1800" spc="-15" dirty="0">
                <a:latin typeface="Arial"/>
                <a:cs typeface="Arial"/>
              </a:rPr>
              <a:t>x</a:t>
            </a:r>
            <a:r>
              <a:rPr sz="1800" dirty="0">
                <a:latin typeface="Arial"/>
                <a:cs typeface="Arial"/>
              </a:rPr>
              <a:t>2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#</a:t>
            </a:r>
            <a:r>
              <a:rPr sz="1800" spc="-10" dirty="0">
                <a:latin typeface="Arial"/>
                <a:cs typeface="Arial"/>
              </a:rPr>
              <a:t>6</a:t>
            </a:r>
            <a:r>
              <a:rPr sz="1800" spc="-5" dirty="0">
                <a:latin typeface="Arial"/>
                <a:cs typeface="Arial"/>
              </a:rPr>
              <a:t>7</a:t>
            </a:r>
            <a:r>
              <a:rPr sz="1800" spc="-10" dirty="0">
                <a:latin typeface="Arial"/>
                <a:cs typeface="Arial"/>
              </a:rPr>
              <a:t>8</a:t>
            </a:r>
            <a:r>
              <a:rPr sz="1800" spc="-15" dirty="0">
                <a:latin typeface="Arial"/>
                <a:cs typeface="Arial"/>
              </a:rPr>
              <a:t>3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C</a:t>
            </a:r>
            <a:r>
              <a:rPr sz="1800" spc="-20" dirty="0">
                <a:latin typeface="Arial"/>
                <a:cs typeface="Arial"/>
              </a:rPr>
              <a:t>DP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CCSI</a:t>
            </a:r>
            <a:endParaRPr sz="18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81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15" dirty="0">
                <a:latin typeface="Arial"/>
                <a:cs typeface="Arial"/>
              </a:rPr>
              <a:t>CCIE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Rout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&amp;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S</a:t>
            </a:r>
            <a:r>
              <a:rPr sz="1600" spc="-25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itc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Se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urity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795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20" dirty="0">
                <a:latin typeface="Arial"/>
                <a:cs typeface="Arial"/>
              </a:rPr>
              <a:t>H</a:t>
            </a:r>
            <a:r>
              <a:rPr sz="1600" spc="-15" dirty="0">
                <a:latin typeface="Arial"/>
                <a:cs typeface="Arial"/>
              </a:rPr>
              <a:t>P-</a:t>
            </a:r>
            <a:r>
              <a:rPr sz="1600" spc="-10" dirty="0">
                <a:latin typeface="Arial"/>
                <a:cs typeface="Arial"/>
              </a:rPr>
              <a:t>MASE,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Bro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ad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BCNP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78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10" dirty="0">
                <a:latin typeface="Arial"/>
                <a:cs typeface="Arial"/>
              </a:rPr>
              <a:t>J</a:t>
            </a:r>
            <a:r>
              <a:rPr sz="1600" spc="-15" dirty="0">
                <a:latin typeface="Arial"/>
                <a:cs typeface="Arial"/>
              </a:rPr>
              <a:t>un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pe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ork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J</a:t>
            </a:r>
            <a:r>
              <a:rPr sz="1600" spc="-15" dirty="0">
                <a:latin typeface="Arial"/>
                <a:cs typeface="Arial"/>
              </a:rPr>
              <a:t>NCI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-</a:t>
            </a:r>
            <a:r>
              <a:rPr sz="1600" spc="-10" dirty="0">
                <a:latin typeface="Arial"/>
                <a:cs typeface="Arial"/>
              </a:rPr>
              <a:t>ENT/SP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ct val="100000"/>
              </a:lnSpc>
              <a:spcBef>
                <a:spcPts val="78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10" dirty="0">
                <a:latin typeface="Arial"/>
                <a:cs typeface="Arial"/>
              </a:rPr>
              <a:t>T</a:t>
            </a:r>
            <a:r>
              <a:rPr sz="1600" spc="-35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itter: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spc="114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@Ke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thBarkerCCIE</a:t>
            </a:r>
            <a:endParaRPr sz="1600">
              <a:latin typeface="Arial"/>
              <a:cs typeface="Arial"/>
            </a:endParaRPr>
          </a:p>
          <a:p>
            <a:pPr marL="398145" lvl="1" indent="-193675">
              <a:lnSpc>
                <a:spcPts val="1905"/>
              </a:lnSpc>
              <a:spcBef>
                <a:spcPts val="790"/>
              </a:spcBef>
              <a:buClr>
                <a:srgbClr val="0C64B7"/>
              </a:buClr>
              <a:buFont typeface="Arial"/>
              <a:buChar char="–"/>
              <a:tabLst>
                <a:tab pos="398780" algn="l"/>
              </a:tabLst>
            </a:pPr>
            <a:r>
              <a:rPr sz="1600" spc="-4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ouTube</a:t>
            </a:r>
            <a:r>
              <a:rPr sz="1600" spc="-5" dirty="0">
                <a:latin typeface="Arial"/>
                <a:cs typeface="Arial"/>
              </a:rPr>
              <a:t>:</a:t>
            </a:r>
            <a:r>
              <a:rPr sz="1600" spc="8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Ke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th6783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781800" y="2845231"/>
            <a:ext cx="1028700" cy="10287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105400" y="2876550"/>
            <a:ext cx="1028700" cy="10287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943600" y="1513332"/>
            <a:ext cx="1200150" cy="12001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4</a:t>
            </a:fld>
            <a:endParaRPr spc="-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269875">
              <a:lnSpc>
                <a:spcPct val="100000"/>
              </a:lnSpc>
            </a:pPr>
            <a:r>
              <a:rPr spc="-5" dirty="0"/>
              <a:t>J</a:t>
            </a:r>
            <a:r>
              <a:rPr spc="5" dirty="0"/>
              <a:t>o</a:t>
            </a:r>
            <a:r>
              <a:rPr dirty="0"/>
              <a:t>urn</a:t>
            </a:r>
            <a:r>
              <a:rPr spc="5" dirty="0"/>
              <a:t>e</a:t>
            </a:r>
            <a:r>
              <a:rPr dirty="0"/>
              <a:t>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94588" y="1194105"/>
            <a:ext cx="3436620" cy="1699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rsta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7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IPv4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Ad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dirty="0">
                <a:latin typeface="Arial"/>
                <a:cs typeface="Arial"/>
              </a:rPr>
              <a:t>ress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2"/>
              </a:spcBef>
              <a:buClr>
                <a:srgbClr val="0C64B7"/>
              </a:buClr>
              <a:buFont typeface="Wingdings"/>
              <a:buChar char=""/>
            </a:pPr>
            <a:endParaRPr sz="1400">
              <a:latin typeface="Times New Roman"/>
              <a:cs typeface="Times New Roman"/>
            </a:endParaRPr>
          </a:p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Master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Mask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4"/>
              </a:spcBef>
              <a:buClr>
                <a:srgbClr val="0C64B7"/>
              </a:buClr>
              <a:buFont typeface="Wingdings"/>
              <a:buChar char=""/>
            </a:pPr>
            <a:endParaRPr sz="1400">
              <a:latin typeface="Times New Roman"/>
              <a:cs typeface="Times New Roman"/>
            </a:endParaRPr>
          </a:p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ustom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ettin</a:t>
            </a:r>
            <a:r>
              <a:rPr sz="1800" dirty="0">
                <a:latin typeface="Arial"/>
                <a:cs typeface="Arial"/>
              </a:rPr>
              <a:t>g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2"/>
              </a:spcBef>
              <a:buClr>
                <a:srgbClr val="0C64B7"/>
              </a:buClr>
              <a:buFont typeface="Wingdings"/>
              <a:buChar char=""/>
            </a:pPr>
            <a:endParaRPr sz="1400">
              <a:latin typeface="Times New Roman"/>
              <a:cs typeface="Times New Roman"/>
            </a:endParaRPr>
          </a:p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V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SM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285232" y="1461516"/>
            <a:ext cx="2406396" cy="221894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479602" y="1657398"/>
            <a:ext cx="1814773" cy="162341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5</a:t>
            </a:fld>
            <a:endParaRPr spc="-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6165" y="1057072"/>
            <a:ext cx="5720715" cy="2908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b="1" dirty="0">
                <a:latin typeface="Arial"/>
                <a:cs typeface="Arial"/>
              </a:rPr>
              <a:t>S</a:t>
            </a:r>
            <a:r>
              <a:rPr sz="1800" b="1" spc="-10" dirty="0">
                <a:latin typeface="Arial"/>
                <a:cs typeface="Arial"/>
              </a:rPr>
              <a:t>ettin</a:t>
            </a:r>
            <a:r>
              <a:rPr sz="1800" b="1" spc="-15" dirty="0">
                <a:latin typeface="Arial"/>
                <a:cs typeface="Arial"/>
              </a:rPr>
              <a:t>g</a:t>
            </a:r>
            <a:r>
              <a:rPr sz="1800" b="1" spc="50" dirty="0">
                <a:latin typeface="Times New Roman"/>
                <a:cs typeface="Times New Roman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50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latin typeface="Arial"/>
                <a:cs typeface="Arial"/>
              </a:rPr>
              <a:t>st</a:t>
            </a:r>
            <a:r>
              <a:rPr sz="1800" b="1" spc="-10" dirty="0">
                <a:latin typeface="Arial"/>
                <a:cs typeface="Arial"/>
              </a:rPr>
              <a:t>a</a:t>
            </a:r>
            <a:r>
              <a:rPr sz="1800" b="1" spc="-15" dirty="0">
                <a:latin typeface="Arial"/>
                <a:cs typeface="Arial"/>
              </a:rPr>
              <a:t>ge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105"/>
              </a:spcBef>
            </a:pPr>
            <a:r>
              <a:rPr sz="13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Why</a:t>
            </a:r>
            <a:r>
              <a:rPr sz="1300" b="1" spc="4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mastery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o</a:t>
            </a:r>
            <a:r>
              <a:rPr sz="1300" spc="-5" dirty="0">
                <a:latin typeface="Arial"/>
                <a:cs typeface="Arial"/>
              </a:rPr>
              <a:t>f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IP</a:t>
            </a:r>
            <a:r>
              <a:rPr sz="1300" spc="3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Subnetting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5" dirty="0">
                <a:latin typeface="Arial"/>
                <a:cs typeface="Arial"/>
              </a:rPr>
              <a:t>skills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is</a:t>
            </a:r>
            <a:r>
              <a:rPr sz="1300" spc="3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so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importan</a:t>
            </a:r>
            <a:r>
              <a:rPr sz="1300" spc="-5" dirty="0">
                <a:latin typeface="Arial"/>
                <a:cs typeface="Arial"/>
              </a:rPr>
              <a:t>t</a:t>
            </a:r>
            <a:r>
              <a:rPr sz="1300" spc="7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in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real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25" dirty="0">
                <a:latin typeface="Arial"/>
                <a:cs typeface="Arial"/>
              </a:rPr>
              <a:t>w</a:t>
            </a:r>
            <a:r>
              <a:rPr sz="1300" spc="-15" dirty="0">
                <a:latin typeface="Arial"/>
                <a:cs typeface="Arial"/>
              </a:rPr>
              <a:t>orld</a:t>
            </a:r>
            <a:endParaRPr sz="13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85"/>
              </a:spcBef>
            </a:pPr>
            <a:r>
              <a:rPr sz="13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15" dirty="0">
                <a:latin typeface="Arial"/>
                <a:cs typeface="Arial"/>
              </a:rPr>
              <a:t>W</a:t>
            </a:r>
            <a:r>
              <a:rPr sz="1300" spc="-10" dirty="0">
                <a:latin typeface="Arial"/>
                <a:cs typeface="Arial"/>
              </a:rPr>
              <a:t>hat</a:t>
            </a:r>
            <a:r>
              <a:rPr sz="1300" spc="-35" dirty="0">
                <a:latin typeface="Arial"/>
                <a:cs typeface="Arial"/>
              </a:rPr>
              <a:t> </a:t>
            </a:r>
            <a:r>
              <a:rPr sz="1300" spc="-25" dirty="0">
                <a:latin typeface="Arial"/>
                <a:cs typeface="Arial"/>
              </a:rPr>
              <a:t>w</a:t>
            </a:r>
            <a:r>
              <a:rPr sz="1300" spc="-10" dirty="0">
                <a:latin typeface="Arial"/>
                <a:cs typeface="Arial"/>
              </a:rPr>
              <a:t>e</a:t>
            </a:r>
            <a:r>
              <a:rPr sz="1300" spc="15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kn</a:t>
            </a:r>
            <a:r>
              <a:rPr sz="1300" spc="-20" dirty="0">
                <a:latin typeface="Arial"/>
                <a:cs typeface="Arial"/>
              </a:rPr>
              <a:t>o</a:t>
            </a:r>
            <a:r>
              <a:rPr sz="1300" spc="-25" dirty="0">
                <a:latin typeface="Arial"/>
                <a:cs typeface="Arial"/>
              </a:rPr>
              <a:t>w</a:t>
            </a:r>
            <a:r>
              <a:rPr sz="1300" spc="-15" dirty="0">
                <a:latin typeface="Arial"/>
                <a:cs typeface="Arial"/>
              </a:rPr>
              <a:t>…</a:t>
            </a:r>
            <a:r>
              <a:rPr sz="1300" b="1" spc="-15" dirty="0">
                <a:solidFill>
                  <a:srgbClr val="3F9B35"/>
                </a:solidFill>
                <a:latin typeface="Arial"/>
                <a:cs typeface="Arial"/>
              </a:rPr>
              <a:t>o</a:t>
            </a:r>
            <a:r>
              <a:rPr sz="1300" b="1" spc="-5" dirty="0">
                <a:solidFill>
                  <a:srgbClr val="3F9B35"/>
                </a:solidFill>
                <a:latin typeface="Arial"/>
                <a:cs typeface="Arial"/>
              </a:rPr>
              <a:t>r</a:t>
            </a:r>
            <a:r>
              <a:rPr sz="13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thi</a:t>
            </a:r>
            <a:r>
              <a:rPr sz="1300" b="1" spc="-15" dirty="0">
                <a:solidFill>
                  <a:srgbClr val="3F9B35"/>
                </a:solidFill>
                <a:latin typeface="Arial"/>
                <a:cs typeface="Arial"/>
              </a:rPr>
              <a:t>n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k</a:t>
            </a:r>
            <a:r>
              <a:rPr sz="13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b="1" spc="0" dirty="0">
                <a:solidFill>
                  <a:srgbClr val="3F9B35"/>
                </a:solidFill>
                <a:latin typeface="Arial"/>
                <a:cs typeface="Arial"/>
              </a:rPr>
              <a:t>w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1300" b="1" spc="2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b="1" spc="-15" dirty="0">
                <a:solidFill>
                  <a:srgbClr val="3F9B35"/>
                </a:solidFill>
                <a:latin typeface="Arial"/>
                <a:cs typeface="Arial"/>
              </a:rPr>
              <a:t>kno</a:t>
            </a:r>
            <a:r>
              <a:rPr sz="1300" b="1" spc="10" dirty="0">
                <a:solidFill>
                  <a:srgbClr val="3F9B35"/>
                </a:solidFill>
                <a:latin typeface="Arial"/>
                <a:cs typeface="Arial"/>
              </a:rPr>
              <a:t>w</a:t>
            </a:r>
            <a:r>
              <a:rPr sz="1300" spc="-5" dirty="0">
                <a:latin typeface="Arial"/>
                <a:cs typeface="Arial"/>
              </a:rPr>
              <a:t>,</a:t>
            </a:r>
            <a:r>
              <a:rPr sz="1300" spc="3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c</a:t>
            </a:r>
            <a:r>
              <a:rPr sz="1300" spc="-20" dirty="0">
                <a:latin typeface="Arial"/>
                <a:cs typeface="Arial"/>
              </a:rPr>
              <a:t>a</a:t>
            </a:r>
            <a:r>
              <a:rPr sz="1300" spc="-10" dirty="0">
                <a:latin typeface="Arial"/>
                <a:cs typeface="Arial"/>
              </a:rPr>
              <a:t>n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b</a:t>
            </a:r>
            <a:r>
              <a:rPr sz="1300" spc="-10" dirty="0">
                <a:latin typeface="Arial"/>
                <a:cs typeface="Arial"/>
              </a:rPr>
              <a:t>e</a:t>
            </a:r>
            <a:r>
              <a:rPr sz="1300" spc="5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a</a:t>
            </a:r>
            <a:r>
              <a:rPr sz="1300" spc="35" dirty="0">
                <a:latin typeface="Times New Roman"/>
                <a:cs typeface="Times New Roman"/>
              </a:rPr>
              <a:t> </a:t>
            </a:r>
            <a:r>
              <a:rPr sz="1300" spc="-5" dirty="0">
                <a:latin typeface="Arial"/>
                <a:cs typeface="Arial"/>
              </a:rPr>
              <a:t>f</a:t>
            </a:r>
            <a:r>
              <a:rPr sz="1300" spc="-20" dirty="0">
                <a:latin typeface="Arial"/>
                <a:cs typeface="Arial"/>
              </a:rPr>
              <a:t>a</a:t>
            </a:r>
            <a:r>
              <a:rPr sz="1300" spc="-5" dirty="0">
                <a:latin typeface="Arial"/>
                <a:cs typeface="Arial"/>
              </a:rPr>
              <a:t>ct</a:t>
            </a:r>
            <a:r>
              <a:rPr sz="1300" spc="-15" dirty="0">
                <a:latin typeface="Arial"/>
                <a:cs typeface="Arial"/>
              </a:rPr>
              <a:t>o</a:t>
            </a:r>
            <a:r>
              <a:rPr sz="1300" spc="-5" dirty="0">
                <a:latin typeface="Arial"/>
                <a:cs typeface="Arial"/>
              </a:rPr>
              <a:t>r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in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ou</a:t>
            </a:r>
            <a:r>
              <a:rPr sz="1300" spc="-5" dirty="0">
                <a:latin typeface="Arial"/>
                <a:cs typeface="Arial"/>
              </a:rPr>
              <a:t>r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ma</a:t>
            </a:r>
            <a:r>
              <a:rPr sz="1300" spc="-20" dirty="0">
                <a:latin typeface="Arial"/>
                <a:cs typeface="Arial"/>
              </a:rPr>
              <a:t>s</a:t>
            </a:r>
            <a:r>
              <a:rPr sz="1300" spc="-10" dirty="0">
                <a:latin typeface="Arial"/>
                <a:cs typeface="Arial"/>
              </a:rPr>
              <a:t>tery</a:t>
            </a:r>
            <a:endParaRPr sz="13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88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300" b="1" spc="-15" dirty="0">
                <a:latin typeface="Arial"/>
                <a:cs typeface="Arial"/>
              </a:rPr>
              <a:t>Ke</a:t>
            </a:r>
            <a:r>
              <a:rPr sz="1300" b="1" spc="-10" dirty="0">
                <a:latin typeface="Arial"/>
                <a:cs typeface="Arial"/>
              </a:rPr>
              <a:t>y</a:t>
            </a:r>
            <a:r>
              <a:rPr sz="1300" b="1" spc="45" dirty="0">
                <a:latin typeface="Times New Roman"/>
                <a:cs typeface="Times New Roman"/>
              </a:rPr>
              <a:t> </a:t>
            </a:r>
            <a:r>
              <a:rPr sz="1300" b="1" spc="-15" dirty="0">
                <a:latin typeface="Arial"/>
                <a:cs typeface="Arial"/>
              </a:rPr>
              <a:t>element</a:t>
            </a:r>
            <a:r>
              <a:rPr sz="1300" b="1" spc="-10" dirty="0">
                <a:latin typeface="Arial"/>
                <a:cs typeface="Arial"/>
              </a:rPr>
              <a:t>s</a:t>
            </a:r>
            <a:r>
              <a:rPr sz="1300" b="1" spc="7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in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successful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e</a:t>
            </a:r>
            <a:r>
              <a:rPr sz="1300" spc="-25" dirty="0">
                <a:latin typeface="Arial"/>
                <a:cs typeface="Arial"/>
              </a:rPr>
              <a:t>x</a:t>
            </a:r>
            <a:r>
              <a:rPr sz="1300" spc="-15" dirty="0">
                <a:latin typeface="Arial"/>
                <a:cs typeface="Arial"/>
              </a:rPr>
              <a:t>ecutio</a:t>
            </a:r>
            <a:r>
              <a:rPr sz="1300" spc="-10" dirty="0">
                <a:latin typeface="Arial"/>
                <a:cs typeface="Arial"/>
              </a:rPr>
              <a:t>n</a:t>
            </a:r>
            <a:r>
              <a:rPr sz="1300" spc="8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o</a:t>
            </a:r>
            <a:r>
              <a:rPr sz="1300" spc="-5" dirty="0">
                <a:latin typeface="Arial"/>
                <a:cs typeface="Arial"/>
              </a:rPr>
              <a:t>f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subnetting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procedure</a:t>
            </a:r>
            <a:endParaRPr sz="1300">
              <a:latin typeface="Arial"/>
              <a:cs typeface="Arial"/>
            </a:endParaRPr>
          </a:p>
          <a:p>
            <a:pPr marL="398145" marR="50165">
              <a:lnSpc>
                <a:spcPts val="1250"/>
              </a:lnSpc>
              <a:spcBef>
                <a:spcPts val="384"/>
              </a:spcBef>
            </a:pPr>
            <a:r>
              <a:rPr sz="13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0" dirty="0">
                <a:latin typeface="Arial"/>
                <a:cs typeface="Arial"/>
              </a:rPr>
              <a:t>Creating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a</a:t>
            </a:r>
            <a:r>
              <a:rPr sz="1300" spc="35" dirty="0">
                <a:latin typeface="Times New Roman"/>
                <a:cs typeface="Times New Roman"/>
              </a:rPr>
              <a:t> </a:t>
            </a:r>
            <a:r>
              <a:rPr sz="1300" spc="-30" dirty="0">
                <a:latin typeface="Arial"/>
                <a:cs typeface="Arial"/>
              </a:rPr>
              <a:t>M</a:t>
            </a:r>
            <a:r>
              <a:rPr sz="1300" spc="-10" dirty="0">
                <a:latin typeface="Arial"/>
                <a:cs typeface="Arial"/>
              </a:rPr>
              <a:t>B-Ke</a:t>
            </a:r>
            <a:r>
              <a:rPr sz="1300" spc="-25" dirty="0">
                <a:latin typeface="Arial"/>
                <a:cs typeface="Arial"/>
              </a:rPr>
              <a:t>y</a:t>
            </a:r>
            <a:r>
              <a:rPr sz="1300" spc="-5" dirty="0">
                <a:latin typeface="Arial"/>
                <a:cs typeface="Arial"/>
              </a:rPr>
              <a:t>,</a:t>
            </a:r>
            <a:r>
              <a:rPr sz="1300" spc="8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identif</a:t>
            </a:r>
            <a:r>
              <a:rPr sz="1300" spc="-25" dirty="0">
                <a:latin typeface="Arial"/>
                <a:cs typeface="Arial"/>
              </a:rPr>
              <a:t>y</a:t>
            </a:r>
            <a:r>
              <a:rPr sz="1300" spc="-10" dirty="0">
                <a:latin typeface="Arial"/>
                <a:cs typeface="Arial"/>
              </a:rPr>
              <a:t>ing</a:t>
            </a:r>
            <a:r>
              <a:rPr sz="1300" spc="8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nee</a:t>
            </a:r>
            <a:r>
              <a:rPr sz="1300" spc="-10" dirty="0">
                <a:latin typeface="Arial"/>
                <a:cs typeface="Arial"/>
              </a:rPr>
              <a:t>d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in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net</a:t>
            </a:r>
            <a:r>
              <a:rPr sz="1300" spc="-25" dirty="0">
                <a:latin typeface="Arial"/>
                <a:cs typeface="Arial"/>
              </a:rPr>
              <a:t>w</a:t>
            </a:r>
            <a:r>
              <a:rPr sz="1300" spc="-15" dirty="0">
                <a:latin typeface="Arial"/>
                <a:cs typeface="Arial"/>
              </a:rPr>
              <a:t>ork</a:t>
            </a:r>
            <a:r>
              <a:rPr sz="1300" spc="-5" dirty="0">
                <a:latin typeface="Arial"/>
                <a:cs typeface="Arial"/>
              </a:rPr>
              <a:t>,</a:t>
            </a:r>
            <a:r>
              <a:rPr sz="1300" spc="7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an</a:t>
            </a:r>
            <a:r>
              <a:rPr sz="1300" spc="-10" dirty="0">
                <a:latin typeface="Arial"/>
                <a:cs typeface="Arial"/>
              </a:rPr>
              <a:t>d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usin</a:t>
            </a:r>
            <a:r>
              <a:rPr sz="1300" spc="-10" dirty="0">
                <a:latin typeface="Arial"/>
                <a:cs typeface="Arial"/>
              </a:rPr>
              <a:t>g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25" dirty="0">
                <a:latin typeface="Arial"/>
                <a:cs typeface="Arial"/>
              </a:rPr>
              <a:t>y</a:t>
            </a:r>
            <a:r>
              <a:rPr sz="1300" spc="-15" dirty="0">
                <a:latin typeface="Arial"/>
                <a:cs typeface="Arial"/>
              </a:rPr>
              <a:t>our</a:t>
            </a:r>
            <a:r>
              <a:rPr sz="1300" spc="-1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thumbs</a:t>
            </a:r>
            <a:r>
              <a:rPr sz="1300" spc="5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(and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othe</a:t>
            </a:r>
            <a:r>
              <a:rPr sz="1300" spc="-5" dirty="0">
                <a:latin typeface="Arial"/>
                <a:cs typeface="Arial"/>
              </a:rPr>
              <a:t>r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digits</a:t>
            </a:r>
            <a:r>
              <a:rPr sz="1300" spc="-5" dirty="0">
                <a:latin typeface="Arial"/>
                <a:cs typeface="Arial"/>
              </a:rPr>
              <a:t>)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to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create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a</a:t>
            </a:r>
            <a:r>
              <a:rPr sz="1300" spc="6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subnetting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addressin</a:t>
            </a:r>
            <a:r>
              <a:rPr sz="1300" spc="-10" dirty="0">
                <a:latin typeface="Arial"/>
                <a:cs typeface="Arial"/>
              </a:rPr>
              <a:t>g</a:t>
            </a:r>
            <a:r>
              <a:rPr sz="1300" spc="8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scheme</a:t>
            </a:r>
            <a:endParaRPr sz="13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894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300" b="1" spc="-15" dirty="0">
                <a:latin typeface="Arial"/>
                <a:cs typeface="Arial"/>
              </a:rPr>
              <a:t>Re</a:t>
            </a:r>
            <a:r>
              <a:rPr sz="1300" b="1" spc="-35" dirty="0">
                <a:latin typeface="Arial"/>
                <a:cs typeface="Arial"/>
              </a:rPr>
              <a:t>v</a:t>
            </a:r>
            <a:r>
              <a:rPr sz="1300" b="1" spc="-15" dirty="0">
                <a:latin typeface="Arial"/>
                <a:cs typeface="Arial"/>
              </a:rPr>
              <a:t>ers</a:t>
            </a:r>
            <a:r>
              <a:rPr sz="1300" b="1" spc="-10" dirty="0">
                <a:latin typeface="Arial"/>
                <a:cs typeface="Arial"/>
              </a:rPr>
              <a:t>e</a:t>
            </a:r>
            <a:r>
              <a:rPr sz="1300" b="1" spc="75" dirty="0">
                <a:latin typeface="Times New Roman"/>
                <a:cs typeface="Times New Roman"/>
              </a:rPr>
              <a:t> </a:t>
            </a:r>
            <a:r>
              <a:rPr sz="1300" b="1" spc="-10" dirty="0">
                <a:latin typeface="Arial"/>
                <a:cs typeface="Arial"/>
              </a:rPr>
              <a:t>Engineering</a:t>
            </a:r>
            <a:r>
              <a:rPr sz="1300" b="1" spc="85" dirty="0">
                <a:latin typeface="Times New Roman"/>
                <a:cs typeface="Times New Roman"/>
              </a:rPr>
              <a:t> </a:t>
            </a:r>
            <a:r>
              <a:rPr sz="1300" b="1" spc="-15" dirty="0">
                <a:latin typeface="Arial"/>
                <a:cs typeface="Arial"/>
              </a:rPr>
              <a:t>an</a:t>
            </a:r>
            <a:r>
              <a:rPr sz="1300" b="1" spc="-10" dirty="0">
                <a:latin typeface="Arial"/>
                <a:cs typeface="Arial"/>
              </a:rPr>
              <a:t>y</a:t>
            </a:r>
            <a:r>
              <a:rPr sz="1300" b="1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IP</a:t>
            </a:r>
            <a:r>
              <a:rPr sz="1300" spc="3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Addressin</a:t>
            </a:r>
            <a:r>
              <a:rPr sz="1300" spc="-10" dirty="0">
                <a:latin typeface="Arial"/>
                <a:cs typeface="Arial"/>
              </a:rPr>
              <a:t>g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scheme</a:t>
            </a:r>
            <a:endParaRPr sz="13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95"/>
              </a:spcBef>
            </a:pPr>
            <a:r>
              <a:rPr sz="13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dirty="0">
                <a:latin typeface="Arial"/>
                <a:cs typeface="Arial"/>
              </a:rPr>
              <a:t>T</a:t>
            </a:r>
            <a:r>
              <a:rPr sz="1300" spc="-15" dirty="0">
                <a:latin typeface="Arial"/>
                <a:cs typeface="Arial"/>
              </a:rPr>
              <a:t>h</a:t>
            </a:r>
            <a:r>
              <a:rPr sz="1300" spc="-10" dirty="0">
                <a:latin typeface="Arial"/>
                <a:cs typeface="Arial"/>
              </a:rPr>
              <a:t>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magic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o</a:t>
            </a:r>
            <a:r>
              <a:rPr sz="1300" spc="-5" dirty="0">
                <a:latin typeface="Arial"/>
                <a:cs typeface="Arial"/>
              </a:rPr>
              <a:t>f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applicatio</a:t>
            </a:r>
            <a:r>
              <a:rPr sz="1300" spc="-10" dirty="0">
                <a:latin typeface="Arial"/>
                <a:cs typeface="Arial"/>
              </a:rPr>
              <a:t>n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in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real</a:t>
            </a:r>
            <a:r>
              <a:rPr sz="1300" spc="70" dirty="0">
                <a:latin typeface="Times New Roman"/>
                <a:cs typeface="Times New Roman"/>
              </a:rPr>
              <a:t> </a:t>
            </a:r>
            <a:r>
              <a:rPr sz="1300" spc="-25" dirty="0">
                <a:latin typeface="Arial"/>
                <a:cs typeface="Arial"/>
              </a:rPr>
              <a:t>w</a:t>
            </a:r>
            <a:r>
              <a:rPr sz="1300" spc="-15" dirty="0">
                <a:latin typeface="Arial"/>
                <a:cs typeface="Arial"/>
              </a:rPr>
              <a:t>orld</a:t>
            </a:r>
            <a:endParaRPr sz="1300">
              <a:latin typeface="Arial"/>
              <a:cs typeface="Arial"/>
            </a:endParaRPr>
          </a:p>
          <a:p>
            <a:pPr marL="198120" indent="-185420">
              <a:lnSpc>
                <a:spcPts val="1405"/>
              </a:lnSpc>
              <a:spcBef>
                <a:spcPts val="88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300" b="1" spc="-15" dirty="0">
                <a:latin typeface="Arial"/>
                <a:cs typeface="Arial"/>
              </a:rPr>
              <a:t>Extendin</a:t>
            </a:r>
            <a:r>
              <a:rPr sz="1300" b="1" spc="-10" dirty="0">
                <a:latin typeface="Arial"/>
                <a:cs typeface="Arial"/>
              </a:rPr>
              <a:t>g</a:t>
            </a:r>
            <a:r>
              <a:rPr sz="1300" b="1" spc="80" dirty="0">
                <a:latin typeface="Times New Roman"/>
                <a:cs typeface="Times New Roman"/>
              </a:rPr>
              <a:t> </a:t>
            </a:r>
            <a:r>
              <a:rPr sz="1300" b="1" spc="-10" dirty="0">
                <a:latin typeface="Arial"/>
                <a:cs typeface="Arial"/>
              </a:rPr>
              <a:t>our</a:t>
            </a:r>
            <a:r>
              <a:rPr sz="1300" b="1" spc="45" dirty="0">
                <a:latin typeface="Times New Roman"/>
                <a:cs typeface="Times New Roman"/>
              </a:rPr>
              <a:t> </a:t>
            </a:r>
            <a:r>
              <a:rPr sz="1300" b="1" spc="-10" dirty="0">
                <a:latin typeface="Arial"/>
                <a:cs typeface="Arial"/>
              </a:rPr>
              <a:t>IP</a:t>
            </a:r>
            <a:r>
              <a:rPr sz="1300" b="1" spc="40" dirty="0">
                <a:latin typeface="Times New Roman"/>
                <a:cs typeface="Times New Roman"/>
              </a:rPr>
              <a:t> </a:t>
            </a:r>
            <a:r>
              <a:rPr sz="1300" b="1" spc="-15" dirty="0">
                <a:latin typeface="Arial"/>
                <a:cs typeface="Arial"/>
              </a:rPr>
              <a:t>Subnetti</a:t>
            </a:r>
            <a:r>
              <a:rPr sz="1300" b="1" spc="-10" dirty="0">
                <a:latin typeface="Arial"/>
                <a:cs typeface="Arial"/>
              </a:rPr>
              <a:t>ng</a:t>
            </a:r>
            <a:r>
              <a:rPr sz="1300" b="1" spc="90" dirty="0">
                <a:latin typeface="Times New Roman"/>
                <a:cs typeface="Times New Roman"/>
              </a:rPr>
              <a:t> </a:t>
            </a:r>
            <a:r>
              <a:rPr sz="1300" b="1" spc="-15" dirty="0">
                <a:latin typeface="Arial"/>
                <a:cs typeface="Arial"/>
              </a:rPr>
              <a:t>kno</a:t>
            </a:r>
            <a:r>
              <a:rPr sz="1300" b="1" spc="0" dirty="0">
                <a:latin typeface="Arial"/>
                <a:cs typeface="Arial"/>
              </a:rPr>
              <a:t>w</a:t>
            </a:r>
            <a:r>
              <a:rPr sz="1300" b="1" spc="-15" dirty="0">
                <a:latin typeface="Arial"/>
                <a:cs typeface="Arial"/>
              </a:rPr>
              <a:t>ledge</a:t>
            </a:r>
            <a:endParaRPr sz="1300">
              <a:latin typeface="Arial"/>
              <a:cs typeface="Arial"/>
            </a:endParaRPr>
          </a:p>
          <a:p>
            <a:pPr marL="198120">
              <a:lnSpc>
                <a:spcPts val="1405"/>
              </a:lnSpc>
            </a:pPr>
            <a:r>
              <a:rPr sz="1300" spc="-10" dirty="0">
                <a:latin typeface="Arial"/>
                <a:cs typeface="Arial"/>
              </a:rPr>
              <a:t>into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Classles</a:t>
            </a:r>
            <a:r>
              <a:rPr sz="1300" spc="-10" dirty="0">
                <a:latin typeface="Arial"/>
                <a:cs typeface="Arial"/>
              </a:rPr>
              <a:t>s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schemes</a:t>
            </a:r>
            <a:r>
              <a:rPr sz="1300" spc="-15" dirty="0">
                <a:latin typeface="Arial"/>
                <a:cs typeface="Arial"/>
              </a:rPr>
              <a:t>—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VLSM</a:t>
            </a:r>
            <a:r>
              <a:rPr sz="1300" b="1" spc="8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b="1" spc="-15" dirty="0">
                <a:solidFill>
                  <a:srgbClr val="3F9B35"/>
                </a:solidFill>
                <a:latin typeface="Arial"/>
                <a:cs typeface="Arial"/>
              </a:rPr>
              <a:t>an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d</a:t>
            </a:r>
            <a:r>
              <a:rPr sz="1300" b="1" spc="5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b="1" spc="-15" dirty="0">
                <a:solidFill>
                  <a:srgbClr val="3F9B35"/>
                </a:solidFill>
                <a:latin typeface="Arial"/>
                <a:cs typeface="Arial"/>
              </a:rPr>
              <a:t>CIDR</a:t>
            </a:r>
            <a:endParaRPr sz="13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85"/>
              </a:spcBef>
            </a:pPr>
            <a:r>
              <a:rPr sz="13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5" dirty="0">
                <a:latin typeface="Arial"/>
                <a:cs typeface="Arial"/>
              </a:rPr>
              <a:t>Variabl</a:t>
            </a:r>
            <a:r>
              <a:rPr sz="1300" spc="-10" dirty="0">
                <a:latin typeface="Arial"/>
                <a:cs typeface="Arial"/>
              </a:rPr>
              <a:t>e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Lengt</a:t>
            </a:r>
            <a:r>
              <a:rPr sz="1300" spc="-10" dirty="0">
                <a:latin typeface="Arial"/>
                <a:cs typeface="Arial"/>
              </a:rPr>
              <a:t>h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Subne</a:t>
            </a:r>
            <a:r>
              <a:rPr sz="1300" spc="-5" dirty="0">
                <a:latin typeface="Arial"/>
                <a:cs typeface="Arial"/>
              </a:rPr>
              <a:t>t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30" dirty="0">
                <a:latin typeface="Arial"/>
                <a:cs typeface="Arial"/>
              </a:rPr>
              <a:t>M</a:t>
            </a:r>
            <a:r>
              <a:rPr sz="1300" spc="-15" dirty="0">
                <a:latin typeface="Arial"/>
                <a:cs typeface="Arial"/>
              </a:rPr>
              <a:t>asking</a:t>
            </a:r>
            <a:endParaRPr sz="1300">
              <a:latin typeface="Arial"/>
              <a:cs typeface="Arial"/>
            </a:endParaRPr>
          </a:p>
          <a:p>
            <a:pPr marL="398145" marR="999490">
              <a:lnSpc>
                <a:spcPts val="1250"/>
              </a:lnSpc>
              <a:spcBef>
                <a:spcPts val="384"/>
              </a:spcBef>
            </a:pPr>
            <a:r>
              <a:rPr sz="13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5" dirty="0">
                <a:latin typeface="Arial"/>
                <a:cs typeface="Arial"/>
              </a:rPr>
              <a:t>Classles</a:t>
            </a:r>
            <a:r>
              <a:rPr sz="1300" spc="-10" dirty="0">
                <a:latin typeface="Arial"/>
                <a:cs typeface="Arial"/>
              </a:rPr>
              <a:t>s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Inter</a:t>
            </a:r>
            <a:r>
              <a:rPr sz="1300" spc="-5" dirty="0">
                <a:latin typeface="Arial"/>
                <a:cs typeface="Arial"/>
              </a:rPr>
              <a:t>-</a:t>
            </a:r>
            <a:r>
              <a:rPr sz="1300" spc="-15" dirty="0">
                <a:latin typeface="Arial"/>
                <a:cs typeface="Arial"/>
              </a:rPr>
              <a:t>Domai</a:t>
            </a:r>
            <a:r>
              <a:rPr sz="1300" spc="-10" dirty="0">
                <a:latin typeface="Arial"/>
                <a:cs typeface="Arial"/>
              </a:rPr>
              <a:t>n</a:t>
            </a:r>
            <a:r>
              <a:rPr sz="1300" spc="8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Routin</a:t>
            </a:r>
            <a:r>
              <a:rPr sz="1300" spc="-10" dirty="0">
                <a:latin typeface="Arial"/>
                <a:cs typeface="Arial"/>
              </a:rPr>
              <a:t>g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(Address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Summarization,</a:t>
            </a:r>
            <a:r>
              <a:rPr sz="1300" spc="-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Supernettin</a:t>
            </a:r>
            <a:r>
              <a:rPr sz="1300" spc="-10" dirty="0">
                <a:latin typeface="Arial"/>
                <a:cs typeface="Arial"/>
              </a:rPr>
              <a:t>g,</a:t>
            </a:r>
            <a:r>
              <a:rPr sz="1300" spc="8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IP</a:t>
            </a:r>
            <a:r>
              <a:rPr sz="1300" spc="3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Address</a:t>
            </a:r>
            <a:r>
              <a:rPr sz="1300" spc="5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Aggregatio</a:t>
            </a:r>
            <a:r>
              <a:rPr sz="1300" spc="-20" dirty="0">
                <a:latin typeface="Arial"/>
                <a:cs typeface="Arial"/>
              </a:rPr>
              <a:t>n</a:t>
            </a:r>
            <a:r>
              <a:rPr sz="1300" spc="-5" dirty="0">
                <a:latin typeface="Arial"/>
                <a:cs typeface="Arial"/>
              </a:rPr>
              <a:t>)</a:t>
            </a:r>
            <a:endParaRPr sz="13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6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31216" rIns="0" bIns="0" rtlCol="0">
            <a:spAutoFit/>
          </a:bodyPr>
          <a:lstStyle/>
          <a:p>
            <a:pPr marL="441325">
              <a:lnSpc>
                <a:spcPts val="3095"/>
              </a:lnSpc>
            </a:pPr>
            <a:r>
              <a:rPr dirty="0"/>
              <a:t>IPv4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10" dirty="0"/>
              <a:t>g</a:t>
            </a:r>
            <a:r>
              <a:rPr spc="-5" dirty="0"/>
              <a:t>e</a:t>
            </a:r>
            <a:r>
              <a:rPr spc="5" dirty="0"/>
              <a:t>n</a:t>
            </a:r>
            <a:r>
              <a:rPr dirty="0"/>
              <a:t>da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86282" y="1169975"/>
            <a:ext cx="5692775" cy="27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met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rite</a:t>
            </a:r>
            <a:r>
              <a:rPr sz="1800" spc="80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15" dirty="0">
                <a:latin typeface="Arial"/>
                <a:cs typeface="Arial"/>
              </a:rPr>
              <a:t>ith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rite</a:t>
            </a:r>
            <a:r>
              <a:rPr sz="1800" spc="8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on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880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b="1" spc="-55" dirty="0">
                <a:solidFill>
                  <a:srgbClr val="3F9B35"/>
                </a:solidFill>
                <a:latin typeface="Arial"/>
                <a:cs typeface="Arial"/>
              </a:rPr>
              <a:t>A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n</a:t>
            </a:r>
            <a:r>
              <a:rPr sz="1800" b="1" spc="50" dirty="0">
                <a:solidFill>
                  <a:srgbClr val="3F9B35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o</a:t>
            </a:r>
            <a:r>
              <a:rPr sz="1800" b="1" spc="5" dirty="0">
                <a:solidFill>
                  <a:srgbClr val="3F9B35"/>
                </a:solidFill>
                <a:latin typeface="Arial"/>
                <a:cs typeface="Arial"/>
              </a:rPr>
              <a:t>p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en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min</a:t>
            </a:r>
            <a:r>
              <a:rPr sz="1800" b="1" spc="5" dirty="0">
                <a:solidFill>
                  <a:srgbClr val="3F9B35"/>
                </a:solidFill>
                <a:latin typeface="Arial"/>
                <a:cs typeface="Arial"/>
              </a:rPr>
              <a:t>d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…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ts val="1770"/>
              </a:lnSpc>
              <a:spcBef>
                <a:spcPts val="12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5" dirty="0">
                <a:latin typeface="Arial"/>
                <a:cs typeface="Arial"/>
              </a:rPr>
              <a:t>If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u</a:t>
            </a:r>
            <a:r>
              <a:rPr sz="1600" spc="8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fa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ter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before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10" dirty="0">
                <a:latin typeface="Arial"/>
                <a:cs typeface="Arial"/>
              </a:rPr>
              <a:t>t</a:t>
            </a:r>
            <a:r>
              <a:rPr sz="1600" spc="-5" dirty="0">
                <a:latin typeface="MS PGothic"/>
                <a:cs typeface="MS PGothic"/>
              </a:rPr>
              <a:t>’</a:t>
            </a:r>
            <a:r>
              <a:rPr sz="1600" spc="-10" dirty="0">
                <a:latin typeface="Arial"/>
                <a:cs typeface="Arial"/>
              </a:rPr>
              <a:t>s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770"/>
              </a:lnSpc>
            </a:pPr>
            <a:r>
              <a:rPr sz="1600" spc="-15" dirty="0">
                <a:latin typeface="Arial"/>
                <a:cs typeface="Arial"/>
              </a:rPr>
              <a:t>ok…</a:t>
            </a:r>
            <a:endParaRPr sz="1600">
              <a:latin typeface="Arial"/>
              <a:cs typeface="Arial"/>
            </a:endParaRPr>
          </a:p>
          <a:p>
            <a:pPr marL="398145" marR="5080">
              <a:lnSpc>
                <a:spcPct val="85100"/>
              </a:lnSpc>
              <a:spcBef>
                <a:spcPts val="41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5" dirty="0">
                <a:latin typeface="Arial"/>
                <a:cs typeface="Arial"/>
              </a:rPr>
              <a:t>If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u</a:t>
            </a:r>
            <a:r>
              <a:rPr sz="1600" spc="8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lready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MS PGothic"/>
                <a:cs typeface="MS PGothic"/>
              </a:rPr>
              <a:t>‘</a:t>
            </a:r>
            <a:r>
              <a:rPr sz="1600" spc="-10" dirty="0">
                <a:latin typeface="Arial"/>
                <a:cs typeface="Arial"/>
              </a:rPr>
              <a:t>J</a:t>
            </a:r>
            <a:r>
              <a:rPr sz="1600" spc="-15" dirty="0">
                <a:latin typeface="Arial"/>
                <a:cs typeface="Arial"/>
              </a:rPr>
              <a:t>ed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ter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Subn</a:t>
            </a:r>
            <a:r>
              <a:rPr sz="1600" spc="-15" dirty="0">
                <a:latin typeface="Arial"/>
                <a:cs typeface="Arial"/>
              </a:rPr>
              <a:t>ette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-5" dirty="0">
                <a:latin typeface="MS PGothic"/>
                <a:cs typeface="MS PGothic"/>
              </a:rPr>
              <a:t>’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this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ssi</a:t>
            </a:r>
            <a:r>
              <a:rPr sz="1600" spc="-15" dirty="0">
                <a:latin typeface="Arial"/>
                <a:cs typeface="Arial"/>
              </a:rPr>
              <a:t>on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may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no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u</a:t>
            </a:r>
            <a:r>
              <a:rPr sz="1600" spc="-20" dirty="0">
                <a:latin typeface="Arial"/>
                <a:cs typeface="Arial"/>
              </a:rPr>
              <a:t>…</a:t>
            </a:r>
            <a:r>
              <a:rPr sz="1600" spc="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or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u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j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10" dirty="0">
                <a:latin typeface="Arial"/>
                <a:cs typeface="Arial"/>
              </a:rPr>
              <a:t>st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may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ear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hortcu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ou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-5" dirty="0">
                <a:latin typeface="MS PGothic"/>
                <a:cs typeface="MS PGothic"/>
              </a:rPr>
              <a:t>’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before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ts val="2005"/>
              </a:lnSpc>
              <a:spcBef>
                <a:spcPts val="85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Be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ng</a:t>
            </a:r>
            <a:r>
              <a:rPr sz="1800" spc="5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 pr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ctice 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</a:t>
            </a:r>
            <a:r>
              <a:rPr sz="1800" spc="-45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n…</a:t>
            </a:r>
            <a:endParaRPr sz="1800">
              <a:latin typeface="Arial"/>
              <a:cs typeface="Arial"/>
            </a:endParaRPr>
          </a:p>
          <a:p>
            <a:pPr marR="1756410" algn="ctr">
              <a:lnSpc>
                <a:spcPts val="2005"/>
              </a:lnSpc>
            </a:pP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MS PGothic"/>
                <a:cs typeface="MS PGothic"/>
              </a:rPr>
              <a:t>’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us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it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30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los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it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86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b="1" dirty="0">
                <a:latin typeface="Arial"/>
                <a:cs typeface="Arial"/>
              </a:rPr>
              <a:t>Fill</a:t>
            </a:r>
            <a:r>
              <a:rPr sz="1800" b="1" spc="35" dirty="0">
                <a:latin typeface="Times New Roman"/>
                <a:cs typeface="Times New Roman"/>
              </a:rPr>
              <a:t> </a:t>
            </a:r>
            <a:r>
              <a:rPr sz="1800" b="1" dirty="0">
                <a:latin typeface="Arial"/>
                <a:cs typeface="Arial"/>
              </a:rPr>
              <a:t>out</a:t>
            </a:r>
            <a:r>
              <a:rPr sz="1800" b="1" spc="40" dirty="0">
                <a:latin typeface="Times New Roman"/>
                <a:cs typeface="Times New Roman"/>
              </a:rPr>
              <a:t> </a:t>
            </a:r>
            <a:r>
              <a:rPr sz="1800" b="1" spc="-20" dirty="0">
                <a:latin typeface="Arial"/>
                <a:cs typeface="Arial"/>
              </a:rPr>
              <a:t>y</a:t>
            </a:r>
            <a:r>
              <a:rPr sz="1800" b="1" dirty="0">
                <a:latin typeface="Arial"/>
                <a:cs typeface="Arial"/>
              </a:rPr>
              <a:t>our</a:t>
            </a:r>
            <a:r>
              <a:rPr sz="1800" b="1" spc="55" dirty="0">
                <a:latin typeface="Times New Roman"/>
                <a:cs typeface="Times New Roman"/>
              </a:rPr>
              <a:t> </a:t>
            </a:r>
            <a:r>
              <a:rPr sz="1800" b="1" spc="-10" dirty="0">
                <a:latin typeface="Arial"/>
                <a:cs typeface="Arial"/>
              </a:rPr>
              <a:t>sess</a:t>
            </a:r>
            <a:r>
              <a:rPr sz="1800" b="1" dirty="0">
                <a:latin typeface="Arial"/>
                <a:cs typeface="Arial"/>
              </a:rPr>
              <a:t>ion</a:t>
            </a:r>
            <a:r>
              <a:rPr sz="1800" b="1" spc="55" dirty="0">
                <a:latin typeface="Times New Roman"/>
                <a:cs typeface="Times New Roman"/>
              </a:rPr>
              <a:t> </a:t>
            </a:r>
            <a:r>
              <a:rPr sz="1800" b="1" spc="-10" dirty="0">
                <a:latin typeface="Arial"/>
                <a:cs typeface="Arial"/>
              </a:rPr>
              <a:t>e</a:t>
            </a:r>
            <a:r>
              <a:rPr sz="1800" b="1" spc="-45" dirty="0">
                <a:latin typeface="Arial"/>
                <a:cs typeface="Arial"/>
              </a:rPr>
              <a:t>v</a:t>
            </a:r>
            <a:r>
              <a:rPr sz="1800" b="1" spc="-10" dirty="0">
                <a:latin typeface="Arial"/>
                <a:cs typeface="Arial"/>
              </a:rPr>
              <a:t>a</a:t>
            </a:r>
            <a:r>
              <a:rPr sz="1800" b="1" dirty="0">
                <a:latin typeface="Arial"/>
                <a:cs typeface="Arial"/>
              </a:rPr>
              <a:t>lu</a:t>
            </a:r>
            <a:r>
              <a:rPr sz="1800" b="1" spc="-10" dirty="0">
                <a:latin typeface="Arial"/>
                <a:cs typeface="Arial"/>
              </a:rPr>
              <a:t>a</a:t>
            </a:r>
            <a:r>
              <a:rPr sz="1800" b="1" dirty="0">
                <a:latin typeface="Arial"/>
                <a:cs typeface="Arial"/>
              </a:rPr>
              <a:t>tion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212725">
              <a:lnSpc>
                <a:spcPct val="100000"/>
              </a:lnSpc>
            </a:pPr>
            <a:r>
              <a:rPr dirty="0"/>
              <a:t>Wh</a:t>
            </a:r>
            <a:r>
              <a:rPr spc="5" dirty="0"/>
              <a:t>a</a:t>
            </a:r>
            <a:r>
              <a:rPr dirty="0"/>
              <a:t>t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Y</a:t>
            </a:r>
            <a:r>
              <a:rPr spc="5" dirty="0"/>
              <a:t>o</a:t>
            </a:r>
            <a:r>
              <a:rPr dirty="0"/>
              <a:t>u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dirty="0"/>
              <a:t>Will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spc="-5" dirty="0"/>
              <a:t>N</a:t>
            </a:r>
            <a:r>
              <a:rPr dirty="0"/>
              <a:t>e</a:t>
            </a:r>
            <a:r>
              <a:rPr spc="-5" dirty="0"/>
              <a:t>e</a:t>
            </a:r>
            <a:r>
              <a:rPr dirty="0"/>
              <a:t>d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dirty="0"/>
              <a:t>To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spc="-5" dirty="0"/>
              <a:t>B</a:t>
            </a:r>
            <a:r>
              <a:rPr dirty="0"/>
              <a:t>e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S</a:t>
            </a:r>
            <a:r>
              <a:rPr spc="5" dirty="0"/>
              <a:t>u</a:t>
            </a:r>
            <a:r>
              <a:rPr spc="-5" dirty="0"/>
              <a:t>c</a:t>
            </a:r>
            <a:r>
              <a:rPr dirty="0"/>
              <a:t>c</a:t>
            </a:r>
            <a:r>
              <a:rPr spc="-5" dirty="0"/>
              <a:t>e</a:t>
            </a:r>
            <a:r>
              <a:rPr dirty="0"/>
              <a:t>s</a:t>
            </a:r>
            <a:r>
              <a:rPr spc="-5" dirty="0"/>
              <a:t>sful</a:t>
            </a:r>
          </a:p>
        </p:txBody>
      </p:sp>
      <p:sp>
        <p:nvSpPr>
          <p:cNvPr id="4" name="object 4"/>
          <p:cNvSpPr/>
          <p:nvPr/>
        </p:nvSpPr>
        <p:spPr>
          <a:xfrm>
            <a:off x="6343405" y="4743450"/>
            <a:ext cx="1228709" cy="23575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7</a:t>
            </a:fld>
            <a:endParaRPr spc="-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29080" y="128573"/>
            <a:ext cx="6714500" cy="44931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3660">
              <a:lnSpc>
                <a:spcPct val="100000"/>
              </a:lnSpc>
            </a:pPr>
            <a:fld id="{81D60167-4931-47E6-BA6A-407CBD079E47}" type="slidenum">
              <a:rPr spc="-5" dirty="0"/>
              <a:t>8</a:t>
            </a:fld>
            <a:endParaRPr spc="-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482345" y="1215844"/>
            <a:ext cx="5487670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200" spc="-15" dirty="0">
                <a:latin typeface="Arial"/>
                <a:cs typeface="Arial"/>
              </a:rPr>
              <a:t>Let</a:t>
            </a:r>
            <a:r>
              <a:rPr sz="2200" spc="-35" dirty="0">
                <a:latin typeface="Arial"/>
                <a:cs typeface="Arial"/>
              </a:rPr>
              <a:t>’</a:t>
            </a:r>
            <a:r>
              <a:rPr sz="2200" spc="-15" dirty="0">
                <a:latin typeface="Arial"/>
                <a:cs typeface="Arial"/>
              </a:rPr>
              <a:t>s</a:t>
            </a:r>
            <a:r>
              <a:rPr sz="2200" spc="-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play</a:t>
            </a:r>
            <a:r>
              <a:rPr sz="2200" dirty="0">
                <a:latin typeface="Arial"/>
                <a:cs typeface="Arial"/>
              </a:rPr>
              <a:t> </a:t>
            </a:r>
            <a:r>
              <a:rPr sz="2200" spc="-15" dirty="0">
                <a:latin typeface="Arial"/>
                <a:cs typeface="Arial"/>
              </a:rPr>
              <a:t>ever</a:t>
            </a:r>
            <a:r>
              <a:rPr sz="2200" spc="-30" dirty="0">
                <a:latin typeface="Arial"/>
                <a:cs typeface="Arial"/>
              </a:rPr>
              <a:t>y</a:t>
            </a:r>
            <a:r>
              <a:rPr sz="2200" spc="-15" dirty="0">
                <a:latin typeface="Arial"/>
                <a:cs typeface="Arial"/>
              </a:rPr>
              <a:t>one</a:t>
            </a:r>
            <a:r>
              <a:rPr sz="2200" spc="-35" dirty="0">
                <a:latin typeface="Arial"/>
                <a:cs typeface="Arial"/>
              </a:rPr>
              <a:t>’</a:t>
            </a:r>
            <a:r>
              <a:rPr sz="2200" spc="-15" dirty="0">
                <a:latin typeface="Arial"/>
                <a:cs typeface="Arial"/>
              </a:rPr>
              <a:t>s</a:t>
            </a:r>
            <a:r>
              <a:rPr sz="2200" spc="1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favorite</a:t>
            </a:r>
            <a:r>
              <a:rPr sz="2200" spc="10" dirty="0">
                <a:latin typeface="Arial"/>
                <a:cs typeface="Arial"/>
              </a:rPr>
              <a:t> </a:t>
            </a:r>
            <a:r>
              <a:rPr sz="2200" spc="-15" dirty="0">
                <a:latin typeface="Arial"/>
                <a:cs typeface="Arial"/>
              </a:rPr>
              <a:t>game</a:t>
            </a:r>
            <a:r>
              <a:rPr sz="2200" spc="15" dirty="0">
                <a:latin typeface="Arial"/>
                <a:cs typeface="Arial"/>
              </a:rPr>
              <a:t> </a:t>
            </a:r>
            <a:r>
              <a:rPr sz="2200" spc="-15" dirty="0">
                <a:latin typeface="Arial"/>
                <a:cs typeface="Arial"/>
              </a:rPr>
              <a:t>ca</a:t>
            </a:r>
            <a:r>
              <a:rPr sz="2200" dirty="0">
                <a:latin typeface="Arial"/>
                <a:cs typeface="Arial"/>
              </a:rPr>
              <a:t>l</a:t>
            </a:r>
            <a:r>
              <a:rPr sz="2200" spc="-15" dirty="0">
                <a:latin typeface="Arial"/>
                <a:cs typeface="Arial"/>
              </a:rPr>
              <a:t>led…</a:t>
            </a:r>
            <a:endParaRPr sz="22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997829" y="4999428"/>
            <a:ext cx="74930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5" dirty="0">
                <a:solidFill>
                  <a:srgbClr val="595959"/>
                </a:solidFill>
                <a:latin typeface="Arial"/>
                <a:cs typeface="Arial"/>
              </a:rPr>
              <a:t>9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2345" y="2557593"/>
            <a:ext cx="2510790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200" spc="-15" dirty="0">
                <a:latin typeface="Arial"/>
                <a:cs typeface="Arial"/>
              </a:rPr>
              <a:t>Guess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that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ne</a:t>
            </a:r>
            <a:r>
              <a:rPr sz="2200" spc="-10" dirty="0">
                <a:latin typeface="Arial"/>
                <a:cs typeface="Arial"/>
              </a:rPr>
              <a:t>t</a:t>
            </a:r>
            <a:r>
              <a:rPr sz="2200" spc="-20" dirty="0">
                <a:latin typeface="Arial"/>
                <a:cs typeface="Arial"/>
              </a:rPr>
              <a:t>wor</a:t>
            </a:r>
            <a:r>
              <a:rPr sz="2200" spc="-10" dirty="0">
                <a:latin typeface="Arial"/>
                <a:cs typeface="Arial"/>
              </a:rPr>
              <a:t>k!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441325">
              <a:lnSpc>
                <a:spcPct val="100000"/>
              </a:lnSpc>
            </a:pPr>
            <a:r>
              <a:rPr dirty="0">
                <a:latin typeface="Arial"/>
                <a:cs typeface="Arial"/>
              </a:rPr>
              <a:t>Wh</a:t>
            </a:r>
            <a:r>
              <a:rPr spc="5" dirty="0">
                <a:latin typeface="Arial"/>
                <a:cs typeface="Arial"/>
              </a:rPr>
              <a:t>a</a:t>
            </a:r>
            <a:r>
              <a:rPr dirty="0">
                <a:latin typeface="Arial"/>
                <a:cs typeface="Arial"/>
              </a:rPr>
              <a:t>t</a:t>
            </a:r>
            <a:r>
              <a:rPr spc="-2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We</a:t>
            </a:r>
            <a:r>
              <a:rPr spc="-1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K</a:t>
            </a:r>
            <a:r>
              <a:rPr spc="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ow</a:t>
            </a:r>
            <a:r>
              <a:rPr spc="-2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Alrea</a:t>
            </a:r>
            <a:r>
              <a:rPr spc="5" dirty="0">
                <a:latin typeface="Arial"/>
                <a:cs typeface="Arial"/>
              </a:rPr>
              <a:t>d</a:t>
            </a:r>
            <a:r>
              <a:rPr spc="-25" dirty="0">
                <a:latin typeface="Arial"/>
                <a:cs typeface="Arial"/>
              </a:rPr>
              <a:t>y</a:t>
            </a:r>
            <a:r>
              <a:rPr dirty="0">
                <a:latin typeface="Arial"/>
                <a:cs typeface="Arial"/>
              </a:rPr>
              <a:t>…</a:t>
            </a:r>
            <a:r>
              <a:rPr spc="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or Ma</a:t>
            </a:r>
            <a:r>
              <a:rPr spc="-20" dirty="0">
                <a:latin typeface="Arial"/>
                <a:cs typeface="Arial"/>
              </a:rPr>
              <a:t>y</a:t>
            </a:r>
            <a:r>
              <a:rPr dirty="0">
                <a:latin typeface="Arial"/>
                <a:cs typeface="Arial"/>
              </a:rPr>
              <a:t>be</a:t>
            </a:r>
            <a:r>
              <a:rPr spc="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Not</a:t>
            </a:r>
          </a:p>
        </p:txBody>
      </p:sp>
      <p:sp>
        <p:nvSpPr>
          <p:cNvPr id="3" name="object 3"/>
          <p:cNvSpPr/>
          <p:nvPr/>
        </p:nvSpPr>
        <p:spPr>
          <a:xfrm>
            <a:off x="2281183" y="1481328"/>
            <a:ext cx="1102096" cy="28013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502925" y="2510027"/>
            <a:ext cx="1359385" cy="28066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252989" y="3953064"/>
            <a:ext cx="1102090" cy="28009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081539" y="1152662"/>
            <a:ext cx="1359280" cy="28037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052583" y="3595878"/>
            <a:ext cx="1487774" cy="28066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766828" y="2338577"/>
            <a:ext cx="2472421" cy="46634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851272" y="4872347"/>
            <a:ext cx="485140" cy="12065"/>
          </a:xfrm>
          <a:custGeom>
            <a:avLst/>
            <a:gdLst/>
            <a:ahLst/>
            <a:cxnLst/>
            <a:rect l="l" t="t" r="r" b="b"/>
            <a:pathLst>
              <a:path w="485139" h="12064">
                <a:moveTo>
                  <a:pt x="0" y="0"/>
                </a:moveTo>
                <a:lnTo>
                  <a:pt x="12702" y="0"/>
                </a:lnTo>
                <a:lnTo>
                  <a:pt x="25403" y="0"/>
                </a:lnTo>
                <a:lnTo>
                  <a:pt x="38104" y="0"/>
                </a:lnTo>
                <a:lnTo>
                  <a:pt x="50804" y="0"/>
                </a:lnTo>
                <a:lnTo>
                  <a:pt x="63501" y="0"/>
                </a:lnTo>
                <a:lnTo>
                  <a:pt x="69604" y="0"/>
                </a:lnTo>
                <a:lnTo>
                  <a:pt x="70103" y="0"/>
                </a:lnTo>
                <a:lnTo>
                  <a:pt x="70616" y="0"/>
                </a:lnTo>
                <a:lnTo>
                  <a:pt x="83316" y="0"/>
                </a:lnTo>
                <a:lnTo>
                  <a:pt x="96016" y="0"/>
                </a:lnTo>
                <a:lnTo>
                  <a:pt x="108716" y="0"/>
                </a:lnTo>
                <a:lnTo>
                  <a:pt x="121416" y="0"/>
                </a:lnTo>
                <a:lnTo>
                  <a:pt x="134116" y="0"/>
                </a:lnTo>
                <a:lnTo>
                  <a:pt x="138565" y="0"/>
                </a:lnTo>
                <a:lnTo>
                  <a:pt x="139064" y="0"/>
                </a:lnTo>
                <a:lnTo>
                  <a:pt x="139577" y="0"/>
                </a:lnTo>
                <a:lnTo>
                  <a:pt x="152274" y="0"/>
                </a:lnTo>
                <a:lnTo>
                  <a:pt x="164972" y="0"/>
                </a:lnTo>
                <a:lnTo>
                  <a:pt x="177671" y="0"/>
                </a:lnTo>
                <a:lnTo>
                  <a:pt x="190372" y="0"/>
                </a:lnTo>
                <a:lnTo>
                  <a:pt x="203075" y="0"/>
                </a:lnTo>
                <a:lnTo>
                  <a:pt x="207516" y="0"/>
                </a:lnTo>
                <a:lnTo>
                  <a:pt x="208035" y="0"/>
                </a:lnTo>
                <a:lnTo>
                  <a:pt x="208675" y="0"/>
                </a:lnTo>
                <a:lnTo>
                  <a:pt x="221338" y="0"/>
                </a:lnTo>
                <a:lnTo>
                  <a:pt x="234026" y="0"/>
                </a:lnTo>
                <a:lnTo>
                  <a:pt x="246733" y="0"/>
                </a:lnTo>
                <a:lnTo>
                  <a:pt x="259449" y="0"/>
                </a:lnTo>
                <a:lnTo>
                  <a:pt x="272169" y="0"/>
                </a:lnTo>
                <a:lnTo>
                  <a:pt x="276493" y="0"/>
                </a:lnTo>
                <a:lnTo>
                  <a:pt x="277133" y="0"/>
                </a:lnTo>
                <a:lnTo>
                  <a:pt x="277620" y="0"/>
                </a:lnTo>
                <a:lnTo>
                  <a:pt x="290335" y="0"/>
                </a:lnTo>
                <a:lnTo>
                  <a:pt x="303029" y="0"/>
                </a:lnTo>
                <a:lnTo>
                  <a:pt x="315716" y="0"/>
                </a:lnTo>
                <a:lnTo>
                  <a:pt x="328406" y="0"/>
                </a:lnTo>
                <a:lnTo>
                  <a:pt x="341113" y="0"/>
                </a:lnTo>
                <a:lnTo>
                  <a:pt x="345438" y="0"/>
                </a:lnTo>
                <a:lnTo>
                  <a:pt x="346079" y="0"/>
                </a:lnTo>
                <a:lnTo>
                  <a:pt x="346597" y="0"/>
                </a:lnTo>
                <a:lnTo>
                  <a:pt x="359316" y="0"/>
                </a:lnTo>
                <a:lnTo>
                  <a:pt x="372034" y="0"/>
                </a:lnTo>
                <a:lnTo>
                  <a:pt x="384745" y="0"/>
                </a:lnTo>
                <a:lnTo>
                  <a:pt x="397439" y="0"/>
                </a:lnTo>
                <a:lnTo>
                  <a:pt x="410111" y="0"/>
                </a:lnTo>
                <a:lnTo>
                  <a:pt x="440941" y="0"/>
                </a:lnTo>
                <a:lnTo>
                  <a:pt x="453643" y="0"/>
                </a:lnTo>
                <a:lnTo>
                  <a:pt x="466345" y="0"/>
                </a:lnTo>
                <a:lnTo>
                  <a:pt x="479044" y="0"/>
                </a:lnTo>
                <a:lnTo>
                  <a:pt x="484519" y="3845"/>
                </a:lnTo>
                <a:lnTo>
                  <a:pt x="484519" y="7679"/>
                </a:lnTo>
                <a:lnTo>
                  <a:pt x="484519" y="11525"/>
                </a:lnTo>
                <a:lnTo>
                  <a:pt x="471822" y="11525"/>
                </a:lnTo>
                <a:lnTo>
                  <a:pt x="459121" y="11525"/>
                </a:lnTo>
                <a:lnTo>
                  <a:pt x="446418" y="11525"/>
                </a:lnTo>
                <a:lnTo>
                  <a:pt x="433716" y="11525"/>
                </a:lnTo>
                <a:lnTo>
                  <a:pt x="421017" y="11525"/>
                </a:lnTo>
                <a:lnTo>
                  <a:pt x="415055" y="11525"/>
                </a:lnTo>
                <a:lnTo>
                  <a:pt x="414537" y="11525"/>
                </a:lnTo>
                <a:lnTo>
                  <a:pt x="413897" y="11525"/>
                </a:lnTo>
                <a:lnTo>
                  <a:pt x="401233" y="11525"/>
                </a:lnTo>
                <a:lnTo>
                  <a:pt x="388545" y="11525"/>
                </a:lnTo>
                <a:lnTo>
                  <a:pt x="375839" y="11525"/>
                </a:lnTo>
                <a:lnTo>
                  <a:pt x="363122" y="11525"/>
                </a:lnTo>
                <a:lnTo>
                  <a:pt x="332236" y="11525"/>
                </a:lnTo>
                <a:lnTo>
                  <a:pt x="319542" y="11525"/>
                </a:lnTo>
                <a:lnTo>
                  <a:pt x="306856" y="11525"/>
                </a:lnTo>
                <a:lnTo>
                  <a:pt x="294165" y="11525"/>
                </a:lnTo>
                <a:lnTo>
                  <a:pt x="281458" y="11525"/>
                </a:lnTo>
                <a:lnTo>
                  <a:pt x="277133" y="11525"/>
                </a:lnTo>
                <a:lnTo>
                  <a:pt x="276493" y="11525"/>
                </a:lnTo>
                <a:lnTo>
                  <a:pt x="275975" y="11525"/>
                </a:lnTo>
                <a:lnTo>
                  <a:pt x="263255" y="11525"/>
                </a:lnTo>
                <a:lnTo>
                  <a:pt x="250537" y="11525"/>
                </a:lnTo>
                <a:lnTo>
                  <a:pt x="237827" y="11525"/>
                </a:lnTo>
                <a:lnTo>
                  <a:pt x="225132" y="11525"/>
                </a:lnTo>
                <a:lnTo>
                  <a:pt x="212460" y="11525"/>
                </a:lnTo>
                <a:lnTo>
                  <a:pt x="208035" y="11525"/>
                </a:lnTo>
                <a:lnTo>
                  <a:pt x="207516" y="11525"/>
                </a:lnTo>
                <a:lnTo>
                  <a:pt x="207029" y="11525"/>
                </a:lnTo>
                <a:lnTo>
                  <a:pt x="194325" y="11525"/>
                </a:lnTo>
                <a:lnTo>
                  <a:pt x="181623" y="11525"/>
                </a:lnTo>
                <a:lnTo>
                  <a:pt x="168923" y="11525"/>
                </a:lnTo>
                <a:lnTo>
                  <a:pt x="156225" y="11525"/>
                </a:lnTo>
                <a:lnTo>
                  <a:pt x="143528" y="11525"/>
                </a:lnTo>
                <a:lnTo>
                  <a:pt x="139064" y="11525"/>
                </a:lnTo>
                <a:lnTo>
                  <a:pt x="138565" y="11525"/>
                </a:lnTo>
                <a:lnTo>
                  <a:pt x="138053" y="11525"/>
                </a:lnTo>
                <a:lnTo>
                  <a:pt x="125353" y="11525"/>
                </a:lnTo>
                <a:lnTo>
                  <a:pt x="112653" y="11525"/>
                </a:lnTo>
                <a:lnTo>
                  <a:pt x="99953" y="11525"/>
                </a:lnTo>
                <a:lnTo>
                  <a:pt x="87253" y="11525"/>
                </a:lnTo>
                <a:lnTo>
                  <a:pt x="74553" y="11525"/>
                </a:lnTo>
                <a:lnTo>
                  <a:pt x="70103" y="11525"/>
                </a:lnTo>
                <a:lnTo>
                  <a:pt x="69604" y="11525"/>
                </a:lnTo>
                <a:lnTo>
                  <a:pt x="68960" y="11525"/>
                </a:lnTo>
                <a:lnTo>
                  <a:pt x="56264" y="11525"/>
                </a:lnTo>
                <a:lnTo>
                  <a:pt x="43565" y="11525"/>
                </a:lnTo>
                <a:lnTo>
                  <a:pt x="30865" y="11525"/>
                </a:lnTo>
                <a:lnTo>
                  <a:pt x="18163" y="11525"/>
                </a:lnTo>
                <a:lnTo>
                  <a:pt x="5461" y="11525"/>
                </a:lnTo>
                <a:lnTo>
                  <a:pt x="0" y="7679"/>
                </a:lnTo>
                <a:lnTo>
                  <a:pt x="0" y="3845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367047" y="4681728"/>
            <a:ext cx="1440672" cy="22344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538262" y="1995677"/>
            <a:ext cx="909116" cy="244851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091562" y="4812529"/>
            <a:ext cx="30480" cy="40640"/>
          </a:xfrm>
          <a:custGeom>
            <a:avLst/>
            <a:gdLst/>
            <a:ahLst/>
            <a:cxnLst/>
            <a:rect l="l" t="t" r="r" b="b"/>
            <a:pathLst>
              <a:path w="30479" h="40639">
                <a:moveTo>
                  <a:pt x="0" y="0"/>
                </a:moveTo>
                <a:lnTo>
                  <a:pt x="12698" y="0"/>
                </a:lnTo>
                <a:lnTo>
                  <a:pt x="25402" y="0"/>
                </a:lnTo>
                <a:lnTo>
                  <a:pt x="28846" y="12600"/>
                </a:lnTo>
                <a:lnTo>
                  <a:pt x="30221" y="25197"/>
                </a:lnTo>
                <a:lnTo>
                  <a:pt x="30479" y="37796"/>
                </a:lnTo>
                <a:lnTo>
                  <a:pt x="17814" y="39583"/>
                </a:lnTo>
                <a:lnTo>
                  <a:pt x="5144" y="40018"/>
                </a:lnTo>
                <a:lnTo>
                  <a:pt x="1655" y="27425"/>
                </a:lnTo>
                <a:lnTo>
                  <a:pt x="261" y="14829"/>
                </a:lnTo>
                <a:lnTo>
                  <a:pt x="0" y="223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047378" y="4765356"/>
            <a:ext cx="26670" cy="57150"/>
          </a:xfrm>
          <a:custGeom>
            <a:avLst/>
            <a:gdLst/>
            <a:ahLst/>
            <a:cxnLst/>
            <a:rect l="l" t="t" r="r" b="b"/>
            <a:pathLst>
              <a:path w="26670" h="57150">
                <a:moveTo>
                  <a:pt x="12435" y="0"/>
                </a:moveTo>
                <a:lnTo>
                  <a:pt x="8869" y="0"/>
                </a:lnTo>
                <a:lnTo>
                  <a:pt x="5943" y="2203"/>
                </a:lnTo>
                <a:lnTo>
                  <a:pt x="3535" y="6586"/>
                </a:lnTo>
                <a:lnTo>
                  <a:pt x="1127" y="10966"/>
                </a:lnTo>
                <a:lnTo>
                  <a:pt x="0" y="18324"/>
                </a:lnTo>
                <a:lnTo>
                  <a:pt x="0" y="28648"/>
                </a:lnTo>
                <a:lnTo>
                  <a:pt x="0" y="38316"/>
                </a:lnTo>
                <a:lnTo>
                  <a:pt x="1249" y="45399"/>
                </a:lnTo>
                <a:lnTo>
                  <a:pt x="3657" y="49901"/>
                </a:lnTo>
                <a:lnTo>
                  <a:pt x="6095" y="54400"/>
                </a:lnTo>
                <a:lnTo>
                  <a:pt x="9143" y="56640"/>
                </a:lnTo>
                <a:lnTo>
                  <a:pt x="12801" y="56640"/>
                </a:lnTo>
                <a:lnTo>
                  <a:pt x="16763" y="56640"/>
                </a:lnTo>
                <a:lnTo>
                  <a:pt x="19933" y="54376"/>
                </a:lnTo>
                <a:lnTo>
                  <a:pt x="22585" y="49853"/>
                </a:lnTo>
                <a:lnTo>
                  <a:pt x="25145" y="45317"/>
                </a:lnTo>
                <a:lnTo>
                  <a:pt x="26395" y="37911"/>
                </a:lnTo>
                <a:lnTo>
                  <a:pt x="26395" y="27648"/>
                </a:lnTo>
                <a:lnTo>
                  <a:pt x="26395" y="18361"/>
                </a:lnTo>
                <a:lnTo>
                  <a:pt x="25145" y="11429"/>
                </a:lnTo>
                <a:lnTo>
                  <a:pt x="22463" y="6857"/>
                </a:lnTo>
                <a:lnTo>
                  <a:pt x="19811" y="2285"/>
                </a:lnTo>
                <a:lnTo>
                  <a:pt x="16489" y="0"/>
                </a:lnTo>
                <a:lnTo>
                  <a:pt x="12435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854701" y="4762679"/>
            <a:ext cx="30480" cy="62230"/>
          </a:xfrm>
          <a:custGeom>
            <a:avLst/>
            <a:gdLst/>
            <a:ahLst/>
            <a:cxnLst/>
            <a:rect l="l" t="t" r="r" b="b"/>
            <a:pathLst>
              <a:path w="30479" h="62229">
                <a:moveTo>
                  <a:pt x="15361" y="0"/>
                </a:moveTo>
                <a:lnTo>
                  <a:pt x="10911" y="0"/>
                </a:lnTo>
                <a:lnTo>
                  <a:pt x="7254" y="2548"/>
                </a:lnTo>
                <a:lnTo>
                  <a:pt x="4328" y="7641"/>
                </a:lnTo>
                <a:lnTo>
                  <a:pt x="1402" y="12737"/>
                </a:lnTo>
                <a:lnTo>
                  <a:pt x="0" y="20476"/>
                </a:lnTo>
                <a:lnTo>
                  <a:pt x="0" y="30882"/>
                </a:lnTo>
                <a:lnTo>
                  <a:pt x="0" y="41431"/>
                </a:lnTo>
                <a:lnTo>
                  <a:pt x="1402" y="49243"/>
                </a:lnTo>
                <a:lnTo>
                  <a:pt x="4328" y="54303"/>
                </a:lnTo>
                <a:lnTo>
                  <a:pt x="7101" y="59362"/>
                </a:lnTo>
                <a:lnTo>
                  <a:pt x="10789" y="61886"/>
                </a:lnTo>
                <a:lnTo>
                  <a:pt x="15118" y="61886"/>
                </a:lnTo>
                <a:lnTo>
                  <a:pt x="19446" y="61886"/>
                </a:lnTo>
                <a:lnTo>
                  <a:pt x="23103" y="59399"/>
                </a:lnTo>
                <a:lnTo>
                  <a:pt x="25907" y="54422"/>
                </a:lnTo>
                <a:lnTo>
                  <a:pt x="28712" y="49432"/>
                </a:lnTo>
                <a:lnTo>
                  <a:pt x="30114" y="41431"/>
                </a:lnTo>
                <a:lnTo>
                  <a:pt x="30114" y="30443"/>
                </a:lnTo>
                <a:lnTo>
                  <a:pt x="30114" y="20180"/>
                </a:lnTo>
                <a:lnTo>
                  <a:pt x="28712" y="12548"/>
                </a:lnTo>
                <a:lnTo>
                  <a:pt x="25907" y="7522"/>
                </a:lnTo>
                <a:lnTo>
                  <a:pt x="22981" y="2511"/>
                </a:lnTo>
                <a:lnTo>
                  <a:pt x="19568" y="0"/>
                </a:lnTo>
                <a:lnTo>
                  <a:pt x="1536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393691" y="4762679"/>
            <a:ext cx="30480" cy="62230"/>
          </a:xfrm>
          <a:custGeom>
            <a:avLst/>
            <a:gdLst/>
            <a:ahLst/>
            <a:cxnLst/>
            <a:rect l="l" t="t" r="r" b="b"/>
            <a:pathLst>
              <a:path w="30479" h="62229">
                <a:moveTo>
                  <a:pt x="15239" y="0"/>
                </a:moveTo>
                <a:lnTo>
                  <a:pt x="10789" y="0"/>
                </a:lnTo>
                <a:lnTo>
                  <a:pt x="7254" y="2548"/>
                </a:lnTo>
                <a:lnTo>
                  <a:pt x="4328" y="7641"/>
                </a:lnTo>
                <a:lnTo>
                  <a:pt x="1402" y="12737"/>
                </a:lnTo>
                <a:lnTo>
                  <a:pt x="0" y="20476"/>
                </a:lnTo>
                <a:lnTo>
                  <a:pt x="0" y="30882"/>
                </a:lnTo>
                <a:lnTo>
                  <a:pt x="0" y="41431"/>
                </a:lnTo>
                <a:lnTo>
                  <a:pt x="1402" y="49243"/>
                </a:lnTo>
                <a:lnTo>
                  <a:pt x="4328" y="54303"/>
                </a:lnTo>
                <a:lnTo>
                  <a:pt x="7101" y="59362"/>
                </a:lnTo>
                <a:lnTo>
                  <a:pt x="10667" y="61886"/>
                </a:lnTo>
                <a:lnTo>
                  <a:pt x="15118" y="61886"/>
                </a:lnTo>
                <a:lnTo>
                  <a:pt x="19446" y="61886"/>
                </a:lnTo>
                <a:lnTo>
                  <a:pt x="23103" y="59399"/>
                </a:lnTo>
                <a:lnTo>
                  <a:pt x="25907" y="54422"/>
                </a:lnTo>
                <a:lnTo>
                  <a:pt x="28712" y="49432"/>
                </a:lnTo>
                <a:lnTo>
                  <a:pt x="30114" y="41431"/>
                </a:lnTo>
                <a:lnTo>
                  <a:pt x="30114" y="30443"/>
                </a:lnTo>
                <a:lnTo>
                  <a:pt x="30114" y="20180"/>
                </a:lnTo>
                <a:lnTo>
                  <a:pt x="28712" y="12548"/>
                </a:lnTo>
                <a:lnTo>
                  <a:pt x="25786" y="7522"/>
                </a:lnTo>
                <a:lnTo>
                  <a:pt x="22981" y="2511"/>
                </a:lnTo>
                <a:lnTo>
                  <a:pt x="19446" y="0"/>
                </a:lnTo>
                <a:lnTo>
                  <a:pt x="15239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150095" y="4762679"/>
            <a:ext cx="30480" cy="62230"/>
          </a:xfrm>
          <a:custGeom>
            <a:avLst/>
            <a:gdLst/>
            <a:ahLst/>
            <a:cxnLst/>
            <a:rect l="l" t="t" r="r" b="b"/>
            <a:pathLst>
              <a:path w="30479" h="62229">
                <a:moveTo>
                  <a:pt x="15392" y="0"/>
                </a:moveTo>
                <a:lnTo>
                  <a:pt x="10942" y="0"/>
                </a:lnTo>
                <a:lnTo>
                  <a:pt x="7254" y="2548"/>
                </a:lnTo>
                <a:lnTo>
                  <a:pt x="4328" y="7641"/>
                </a:lnTo>
                <a:lnTo>
                  <a:pt x="1402" y="12737"/>
                </a:lnTo>
                <a:lnTo>
                  <a:pt x="0" y="20476"/>
                </a:lnTo>
                <a:lnTo>
                  <a:pt x="0" y="30882"/>
                </a:lnTo>
                <a:lnTo>
                  <a:pt x="0" y="41431"/>
                </a:lnTo>
                <a:lnTo>
                  <a:pt x="1402" y="49243"/>
                </a:lnTo>
                <a:lnTo>
                  <a:pt x="4328" y="54303"/>
                </a:lnTo>
                <a:lnTo>
                  <a:pt x="7254" y="59362"/>
                </a:lnTo>
                <a:lnTo>
                  <a:pt x="10820" y="61886"/>
                </a:lnTo>
                <a:lnTo>
                  <a:pt x="15118" y="61886"/>
                </a:lnTo>
                <a:lnTo>
                  <a:pt x="19568" y="61886"/>
                </a:lnTo>
                <a:lnTo>
                  <a:pt x="23134" y="59399"/>
                </a:lnTo>
                <a:lnTo>
                  <a:pt x="25907" y="54422"/>
                </a:lnTo>
                <a:lnTo>
                  <a:pt x="28712" y="49432"/>
                </a:lnTo>
                <a:lnTo>
                  <a:pt x="30114" y="41431"/>
                </a:lnTo>
                <a:lnTo>
                  <a:pt x="30114" y="30443"/>
                </a:lnTo>
                <a:lnTo>
                  <a:pt x="30114" y="20180"/>
                </a:lnTo>
                <a:lnTo>
                  <a:pt x="28712" y="12548"/>
                </a:lnTo>
                <a:lnTo>
                  <a:pt x="25907" y="7522"/>
                </a:lnTo>
                <a:lnTo>
                  <a:pt x="23012" y="2511"/>
                </a:lnTo>
                <a:lnTo>
                  <a:pt x="19568" y="0"/>
                </a:lnTo>
                <a:lnTo>
                  <a:pt x="15392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751844" y="4762679"/>
            <a:ext cx="30480" cy="62230"/>
          </a:xfrm>
          <a:custGeom>
            <a:avLst/>
            <a:gdLst/>
            <a:ahLst/>
            <a:cxnLst/>
            <a:rect l="l" t="t" r="r" b="b"/>
            <a:pathLst>
              <a:path w="30479" h="62229">
                <a:moveTo>
                  <a:pt x="15361" y="0"/>
                </a:moveTo>
                <a:lnTo>
                  <a:pt x="10911" y="0"/>
                </a:lnTo>
                <a:lnTo>
                  <a:pt x="7223" y="2548"/>
                </a:lnTo>
                <a:lnTo>
                  <a:pt x="4450" y="7641"/>
                </a:lnTo>
                <a:lnTo>
                  <a:pt x="1523" y="12737"/>
                </a:lnTo>
                <a:lnTo>
                  <a:pt x="0" y="20476"/>
                </a:lnTo>
                <a:lnTo>
                  <a:pt x="0" y="30882"/>
                </a:lnTo>
                <a:lnTo>
                  <a:pt x="0" y="41431"/>
                </a:lnTo>
                <a:lnTo>
                  <a:pt x="1523" y="49243"/>
                </a:lnTo>
                <a:lnTo>
                  <a:pt x="4297" y="54303"/>
                </a:lnTo>
                <a:lnTo>
                  <a:pt x="7223" y="59362"/>
                </a:lnTo>
                <a:lnTo>
                  <a:pt x="10789" y="61886"/>
                </a:lnTo>
                <a:lnTo>
                  <a:pt x="15118" y="61886"/>
                </a:lnTo>
                <a:lnTo>
                  <a:pt x="19537" y="61886"/>
                </a:lnTo>
                <a:lnTo>
                  <a:pt x="23103" y="59399"/>
                </a:lnTo>
                <a:lnTo>
                  <a:pt x="25907" y="54422"/>
                </a:lnTo>
                <a:lnTo>
                  <a:pt x="28834" y="49432"/>
                </a:lnTo>
                <a:lnTo>
                  <a:pt x="30205" y="41431"/>
                </a:lnTo>
                <a:lnTo>
                  <a:pt x="30205" y="30443"/>
                </a:lnTo>
                <a:lnTo>
                  <a:pt x="30205" y="20180"/>
                </a:lnTo>
                <a:lnTo>
                  <a:pt x="28834" y="12548"/>
                </a:lnTo>
                <a:lnTo>
                  <a:pt x="25907" y="7522"/>
                </a:lnTo>
                <a:lnTo>
                  <a:pt x="23103" y="2511"/>
                </a:lnTo>
                <a:lnTo>
                  <a:pt x="19537" y="0"/>
                </a:lnTo>
                <a:lnTo>
                  <a:pt x="1536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918588" y="4734138"/>
            <a:ext cx="138430" cy="118745"/>
          </a:xfrm>
          <a:custGeom>
            <a:avLst/>
            <a:gdLst/>
            <a:ahLst/>
            <a:cxnLst/>
            <a:rect l="l" t="t" r="r" b="b"/>
            <a:pathLst>
              <a:path w="138429" h="118745">
                <a:moveTo>
                  <a:pt x="0" y="0"/>
                </a:moveTo>
                <a:lnTo>
                  <a:pt x="12657" y="0"/>
                </a:lnTo>
                <a:lnTo>
                  <a:pt x="25372" y="0"/>
                </a:lnTo>
                <a:lnTo>
                  <a:pt x="35233" y="37170"/>
                </a:lnTo>
                <a:lnTo>
                  <a:pt x="42118" y="74339"/>
                </a:lnTo>
                <a:lnTo>
                  <a:pt x="44805" y="61982"/>
                </a:lnTo>
                <a:lnTo>
                  <a:pt x="47490" y="49596"/>
                </a:lnTo>
                <a:lnTo>
                  <a:pt x="50178" y="37187"/>
                </a:lnTo>
                <a:lnTo>
                  <a:pt x="52874" y="24760"/>
                </a:lnTo>
                <a:lnTo>
                  <a:pt x="55581" y="12322"/>
                </a:lnTo>
                <a:lnTo>
                  <a:pt x="68368" y="2794"/>
                </a:lnTo>
                <a:lnTo>
                  <a:pt x="79654" y="130"/>
                </a:lnTo>
                <a:lnTo>
                  <a:pt x="84899" y="12234"/>
                </a:lnTo>
                <a:lnTo>
                  <a:pt x="96466" y="48642"/>
                </a:lnTo>
                <a:lnTo>
                  <a:pt x="102224" y="72953"/>
                </a:lnTo>
                <a:lnTo>
                  <a:pt x="104556" y="60917"/>
                </a:lnTo>
                <a:lnTo>
                  <a:pt x="106846" y="48619"/>
                </a:lnTo>
                <a:lnTo>
                  <a:pt x="109099" y="36113"/>
                </a:lnTo>
                <a:lnTo>
                  <a:pt x="111316" y="23455"/>
                </a:lnTo>
                <a:lnTo>
                  <a:pt x="113501" y="10699"/>
                </a:lnTo>
                <a:lnTo>
                  <a:pt x="126203" y="2482"/>
                </a:lnTo>
                <a:lnTo>
                  <a:pt x="137915" y="128"/>
                </a:lnTo>
                <a:lnTo>
                  <a:pt x="136736" y="12579"/>
                </a:lnTo>
                <a:lnTo>
                  <a:pt x="135154" y="25038"/>
                </a:lnTo>
                <a:lnTo>
                  <a:pt x="125752" y="74934"/>
                </a:lnTo>
                <a:lnTo>
                  <a:pt x="116799" y="112390"/>
                </a:lnTo>
                <a:lnTo>
                  <a:pt x="91762" y="118407"/>
                </a:lnTo>
                <a:lnTo>
                  <a:pt x="87502" y="106166"/>
                </a:lnTo>
                <a:lnTo>
                  <a:pt x="83751" y="93923"/>
                </a:lnTo>
                <a:lnTo>
                  <a:pt x="80399" y="81679"/>
                </a:lnTo>
                <a:lnTo>
                  <a:pt x="77336" y="69433"/>
                </a:lnTo>
                <a:lnTo>
                  <a:pt x="74451" y="57187"/>
                </a:lnTo>
                <a:lnTo>
                  <a:pt x="70275" y="66502"/>
                </a:lnTo>
                <a:lnTo>
                  <a:pt x="66516" y="77727"/>
                </a:lnTo>
                <a:lnTo>
                  <a:pt x="63069" y="90388"/>
                </a:lnTo>
                <a:lnTo>
                  <a:pt x="59831" y="104008"/>
                </a:lnTo>
                <a:lnTo>
                  <a:pt x="56698" y="118115"/>
                </a:lnTo>
                <a:lnTo>
                  <a:pt x="43964" y="118374"/>
                </a:lnTo>
                <a:lnTo>
                  <a:pt x="20854" y="81586"/>
                </a:lnTo>
                <a:lnTo>
                  <a:pt x="8087" y="32469"/>
                </a:lnTo>
                <a:lnTo>
                  <a:pt x="1961" y="7911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469252" y="4734138"/>
            <a:ext cx="84455" cy="121285"/>
          </a:xfrm>
          <a:custGeom>
            <a:avLst/>
            <a:gdLst/>
            <a:ahLst/>
            <a:cxnLst/>
            <a:rect l="l" t="t" r="r" b="b"/>
            <a:pathLst>
              <a:path w="84454" h="121285">
                <a:moveTo>
                  <a:pt x="0" y="0"/>
                </a:moveTo>
                <a:lnTo>
                  <a:pt x="12711" y="0"/>
                </a:lnTo>
                <a:lnTo>
                  <a:pt x="25404" y="0"/>
                </a:lnTo>
                <a:lnTo>
                  <a:pt x="27827" y="12661"/>
                </a:lnTo>
                <a:lnTo>
                  <a:pt x="30479" y="63307"/>
                </a:lnTo>
                <a:lnTo>
                  <a:pt x="30479" y="72545"/>
                </a:lnTo>
                <a:lnTo>
                  <a:pt x="31516" y="77830"/>
                </a:lnTo>
                <a:lnTo>
                  <a:pt x="33284" y="80951"/>
                </a:lnTo>
                <a:lnTo>
                  <a:pt x="35173" y="84069"/>
                </a:lnTo>
                <a:lnTo>
                  <a:pt x="37734" y="85642"/>
                </a:lnTo>
                <a:lnTo>
                  <a:pt x="41026" y="85642"/>
                </a:lnTo>
                <a:lnTo>
                  <a:pt x="44714" y="85642"/>
                </a:lnTo>
                <a:lnTo>
                  <a:pt x="47762" y="83557"/>
                </a:lnTo>
                <a:lnTo>
                  <a:pt x="50048" y="79391"/>
                </a:lnTo>
                <a:lnTo>
                  <a:pt x="52334" y="75224"/>
                </a:lnTo>
                <a:lnTo>
                  <a:pt x="53461" y="67760"/>
                </a:lnTo>
                <a:lnTo>
                  <a:pt x="53461" y="56973"/>
                </a:lnTo>
                <a:lnTo>
                  <a:pt x="53461" y="44277"/>
                </a:lnTo>
                <a:lnTo>
                  <a:pt x="53461" y="31578"/>
                </a:lnTo>
                <a:lnTo>
                  <a:pt x="53461" y="18876"/>
                </a:lnTo>
                <a:lnTo>
                  <a:pt x="53461" y="6173"/>
                </a:lnTo>
                <a:lnTo>
                  <a:pt x="65920" y="1278"/>
                </a:lnTo>
                <a:lnTo>
                  <a:pt x="78361" y="37"/>
                </a:lnTo>
                <a:lnTo>
                  <a:pt x="79970" y="12716"/>
                </a:lnTo>
                <a:lnTo>
                  <a:pt x="82901" y="50767"/>
                </a:lnTo>
                <a:lnTo>
                  <a:pt x="83925" y="101521"/>
                </a:lnTo>
                <a:lnTo>
                  <a:pt x="83941" y="114210"/>
                </a:lnTo>
                <a:lnTo>
                  <a:pt x="71386" y="117688"/>
                </a:lnTo>
                <a:lnTo>
                  <a:pt x="58831" y="118413"/>
                </a:lnTo>
                <a:lnTo>
                  <a:pt x="55504" y="112014"/>
                </a:lnTo>
                <a:lnTo>
                  <a:pt x="55504" y="105633"/>
                </a:lnTo>
                <a:lnTo>
                  <a:pt x="55504" y="99239"/>
                </a:lnTo>
                <a:lnTo>
                  <a:pt x="51328" y="107109"/>
                </a:lnTo>
                <a:lnTo>
                  <a:pt x="47000" y="112729"/>
                </a:lnTo>
                <a:lnTo>
                  <a:pt x="42671" y="116062"/>
                </a:lnTo>
                <a:lnTo>
                  <a:pt x="38374" y="119420"/>
                </a:lnTo>
                <a:lnTo>
                  <a:pt x="33040" y="121099"/>
                </a:lnTo>
                <a:lnTo>
                  <a:pt x="26791" y="121099"/>
                </a:lnTo>
                <a:lnTo>
                  <a:pt x="18409" y="121099"/>
                </a:lnTo>
                <a:lnTo>
                  <a:pt x="540" y="87441"/>
                </a:lnTo>
                <a:lnTo>
                  <a:pt x="97" y="44698"/>
                </a:lnTo>
                <a:lnTo>
                  <a:pt x="1" y="9715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267718" y="4734138"/>
            <a:ext cx="86360" cy="166370"/>
          </a:xfrm>
          <a:custGeom>
            <a:avLst/>
            <a:gdLst/>
            <a:ahLst/>
            <a:cxnLst/>
            <a:rect l="l" t="t" r="r" b="b"/>
            <a:pathLst>
              <a:path w="86360" h="166370">
                <a:moveTo>
                  <a:pt x="0" y="0"/>
                </a:moveTo>
                <a:lnTo>
                  <a:pt x="12746" y="0"/>
                </a:lnTo>
                <a:lnTo>
                  <a:pt x="25424" y="0"/>
                </a:lnTo>
                <a:lnTo>
                  <a:pt x="30607" y="12188"/>
                </a:lnTo>
                <a:lnTo>
                  <a:pt x="41876" y="48754"/>
                </a:lnTo>
                <a:lnTo>
                  <a:pt x="47307" y="73132"/>
                </a:lnTo>
                <a:lnTo>
                  <a:pt x="50401" y="62209"/>
                </a:lnTo>
                <a:lnTo>
                  <a:pt x="53324" y="50470"/>
                </a:lnTo>
                <a:lnTo>
                  <a:pt x="56110" y="38082"/>
                </a:lnTo>
                <a:lnTo>
                  <a:pt x="58793" y="25212"/>
                </a:lnTo>
                <a:lnTo>
                  <a:pt x="61407" y="12026"/>
                </a:lnTo>
                <a:lnTo>
                  <a:pt x="74243" y="3031"/>
                </a:lnTo>
                <a:lnTo>
                  <a:pt x="85831" y="219"/>
                </a:lnTo>
                <a:lnTo>
                  <a:pt x="84854" y="12669"/>
                </a:lnTo>
                <a:lnTo>
                  <a:pt x="83453" y="25129"/>
                </a:lnTo>
                <a:lnTo>
                  <a:pt x="74544" y="75055"/>
                </a:lnTo>
                <a:lnTo>
                  <a:pt x="65692" y="112551"/>
                </a:lnTo>
                <a:lnTo>
                  <a:pt x="53773" y="151647"/>
                </a:lnTo>
                <a:lnTo>
                  <a:pt x="32349" y="166147"/>
                </a:lnTo>
                <a:lnTo>
                  <a:pt x="19596" y="165781"/>
                </a:lnTo>
                <a:lnTo>
                  <a:pt x="7154" y="163875"/>
                </a:lnTo>
                <a:lnTo>
                  <a:pt x="5915" y="151191"/>
                </a:lnTo>
                <a:lnTo>
                  <a:pt x="4916" y="138550"/>
                </a:lnTo>
                <a:lnTo>
                  <a:pt x="8747" y="134220"/>
                </a:lnTo>
                <a:lnTo>
                  <a:pt x="13594" y="135255"/>
                </a:lnTo>
                <a:lnTo>
                  <a:pt x="19049" y="135255"/>
                </a:lnTo>
                <a:lnTo>
                  <a:pt x="22585" y="135255"/>
                </a:lnTo>
                <a:lnTo>
                  <a:pt x="25511" y="134029"/>
                </a:lnTo>
                <a:lnTo>
                  <a:pt x="27675" y="131576"/>
                </a:lnTo>
                <a:lnTo>
                  <a:pt x="29961" y="129112"/>
                </a:lnTo>
                <a:lnTo>
                  <a:pt x="31882" y="124718"/>
                </a:lnTo>
                <a:lnTo>
                  <a:pt x="33406" y="118396"/>
                </a:lnTo>
                <a:lnTo>
                  <a:pt x="29945" y="106173"/>
                </a:lnTo>
                <a:lnTo>
                  <a:pt x="26490" y="93949"/>
                </a:lnTo>
                <a:lnTo>
                  <a:pt x="23041" y="81725"/>
                </a:lnTo>
                <a:lnTo>
                  <a:pt x="19595" y="69502"/>
                </a:lnTo>
                <a:lnTo>
                  <a:pt x="16152" y="57279"/>
                </a:lnTo>
                <a:lnTo>
                  <a:pt x="12709" y="45056"/>
                </a:lnTo>
                <a:lnTo>
                  <a:pt x="9265" y="32834"/>
                </a:lnTo>
                <a:lnTo>
                  <a:pt x="5819" y="20612"/>
                </a:lnTo>
                <a:lnTo>
                  <a:pt x="2370" y="839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815730" y="4734138"/>
            <a:ext cx="138430" cy="118745"/>
          </a:xfrm>
          <a:custGeom>
            <a:avLst/>
            <a:gdLst/>
            <a:ahLst/>
            <a:cxnLst/>
            <a:rect l="l" t="t" r="r" b="b"/>
            <a:pathLst>
              <a:path w="138429" h="118745">
                <a:moveTo>
                  <a:pt x="0" y="0"/>
                </a:moveTo>
                <a:lnTo>
                  <a:pt x="12747" y="0"/>
                </a:lnTo>
                <a:lnTo>
                  <a:pt x="25413" y="0"/>
                </a:lnTo>
                <a:lnTo>
                  <a:pt x="29254" y="12392"/>
                </a:lnTo>
                <a:lnTo>
                  <a:pt x="37777" y="49566"/>
                </a:lnTo>
                <a:lnTo>
                  <a:pt x="42120" y="74348"/>
                </a:lnTo>
                <a:lnTo>
                  <a:pt x="44857" y="61988"/>
                </a:lnTo>
                <a:lnTo>
                  <a:pt x="47572" y="49601"/>
                </a:lnTo>
                <a:lnTo>
                  <a:pt x="50269" y="37192"/>
                </a:lnTo>
                <a:lnTo>
                  <a:pt x="52954" y="24766"/>
                </a:lnTo>
                <a:lnTo>
                  <a:pt x="55630" y="12329"/>
                </a:lnTo>
                <a:lnTo>
                  <a:pt x="68395" y="2807"/>
                </a:lnTo>
                <a:lnTo>
                  <a:pt x="93208" y="36508"/>
                </a:lnTo>
                <a:lnTo>
                  <a:pt x="102202" y="72981"/>
                </a:lnTo>
                <a:lnTo>
                  <a:pt x="104583" y="60941"/>
                </a:lnTo>
                <a:lnTo>
                  <a:pt x="106889" y="48644"/>
                </a:lnTo>
                <a:lnTo>
                  <a:pt x="109141" y="36143"/>
                </a:lnTo>
                <a:lnTo>
                  <a:pt x="111360" y="23492"/>
                </a:lnTo>
                <a:lnTo>
                  <a:pt x="113567" y="10745"/>
                </a:lnTo>
                <a:lnTo>
                  <a:pt x="126331" y="2482"/>
                </a:lnTo>
                <a:lnTo>
                  <a:pt x="138019" y="125"/>
                </a:lnTo>
                <a:lnTo>
                  <a:pt x="136845" y="12577"/>
                </a:lnTo>
                <a:lnTo>
                  <a:pt x="135267" y="25037"/>
                </a:lnTo>
                <a:lnTo>
                  <a:pt x="125873" y="74935"/>
                </a:lnTo>
                <a:lnTo>
                  <a:pt x="116921" y="112391"/>
                </a:lnTo>
                <a:lnTo>
                  <a:pt x="91874" y="118407"/>
                </a:lnTo>
                <a:lnTo>
                  <a:pt x="87554" y="106167"/>
                </a:lnTo>
                <a:lnTo>
                  <a:pt x="83767" y="93925"/>
                </a:lnTo>
                <a:lnTo>
                  <a:pt x="80403" y="81682"/>
                </a:lnTo>
                <a:lnTo>
                  <a:pt x="77351" y="69437"/>
                </a:lnTo>
                <a:lnTo>
                  <a:pt x="74500" y="57192"/>
                </a:lnTo>
                <a:lnTo>
                  <a:pt x="70300" y="66508"/>
                </a:lnTo>
                <a:lnTo>
                  <a:pt x="66531" y="77737"/>
                </a:lnTo>
                <a:lnTo>
                  <a:pt x="63094" y="90403"/>
                </a:lnTo>
                <a:lnTo>
                  <a:pt x="59888" y="104030"/>
                </a:lnTo>
                <a:lnTo>
                  <a:pt x="56813" y="118142"/>
                </a:lnTo>
                <a:lnTo>
                  <a:pt x="44088" y="118377"/>
                </a:lnTo>
                <a:lnTo>
                  <a:pt x="20964" y="81596"/>
                </a:lnTo>
                <a:lnTo>
                  <a:pt x="8164" y="32493"/>
                </a:lnTo>
                <a:lnTo>
                  <a:pt x="1991" y="7942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824507" y="4731459"/>
            <a:ext cx="90805" cy="123825"/>
          </a:xfrm>
          <a:custGeom>
            <a:avLst/>
            <a:gdLst/>
            <a:ahLst/>
            <a:cxnLst/>
            <a:rect l="l" t="t" r="r" b="b"/>
            <a:pathLst>
              <a:path w="90804" h="123825">
                <a:moveTo>
                  <a:pt x="45068" y="0"/>
                </a:moveTo>
                <a:lnTo>
                  <a:pt x="79024" y="17348"/>
                </a:lnTo>
                <a:lnTo>
                  <a:pt x="90621" y="53601"/>
                </a:lnTo>
                <a:lnTo>
                  <a:pt x="90108" y="70246"/>
                </a:lnTo>
                <a:lnTo>
                  <a:pt x="70605" y="114909"/>
                </a:lnTo>
                <a:lnTo>
                  <a:pt x="47342" y="123732"/>
                </a:lnTo>
                <a:lnTo>
                  <a:pt x="33204" y="121978"/>
                </a:lnTo>
                <a:lnTo>
                  <a:pt x="5797" y="93028"/>
                </a:lnTo>
                <a:lnTo>
                  <a:pt x="0" y="69936"/>
                </a:lnTo>
                <a:lnTo>
                  <a:pt x="518" y="53413"/>
                </a:lnTo>
                <a:lnTo>
                  <a:pt x="20248" y="8752"/>
                </a:lnTo>
                <a:lnTo>
                  <a:pt x="4506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725284" y="4731459"/>
            <a:ext cx="84455" cy="121285"/>
          </a:xfrm>
          <a:custGeom>
            <a:avLst/>
            <a:gdLst/>
            <a:ahLst/>
            <a:cxnLst/>
            <a:rect l="l" t="t" r="r" b="b"/>
            <a:pathLst>
              <a:path w="84454" h="121285">
                <a:moveTo>
                  <a:pt x="57027" y="0"/>
                </a:moveTo>
                <a:lnTo>
                  <a:pt x="65531" y="0"/>
                </a:lnTo>
                <a:lnTo>
                  <a:pt x="72145" y="3739"/>
                </a:lnTo>
                <a:lnTo>
                  <a:pt x="83599" y="49125"/>
                </a:lnTo>
                <a:lnTo>
                  <a:pt x="83901" y="88630"/>
                </a:lnTo>
                <a:lnTo>
                  <a:pt x="83940" y="111360"/>
                </a:lnTo>
                <a:lnTo>
                  <a:pt x="71889" y="118948"/>
                </a:lnTo>
                <a:lnTo>
                  <a:pt x="59782" y="121010"/>
                </a:lnTo>
                <a:lnTo>
                  <a:pt x="56708" y="108400"/>
                </a:lnTo>
                <a:lnTo>
                  <a:pt x="53339" y="57823"/>
                </a:lnTo>
                <a:lnTo>
                  <a:pt x="53339" y="48542"/>
                </a:lnTo>
                <a:lnTo>
                  <a:pt x="52455" y="43281"/>
                </a:lnTo>
                <a:lnTo>
                  <a:pt x="50687" y="40197"/>
                </a:lnTo>
                <a:lnTo>
                  <a:pt x="48767" y="37112"/>
                </a:lnTo>
                <a:lnTo>
                  <a:pt x="46237" y="35576"/>
                </a:lnTo>
                <a:lnTo>
                  <a:pt x="42793" y="35576"/>
                </a:lnTo>
                <a:lnTo>
                  <a:pt x="39136" y="35576"/>
                </a:lnTo>
                <a:lnTo>
                  <a:pt x="36209" y="37661"/>
                </a:lnTo>
                <a:lnTo>
                  <a:pt x="33923" y="41815"/>
                </a:lnTo>
                <a:lnTo>
                  <a:pt x="31637" y="45969"/>
                </a:lnTo>
                <a:lnTo>
                  <a:pt x="30479" y="53449"/>
                </a:lnTo>
                <a:lnTo>
                  <a:pt x="30479" y="64224"/>
                </a:lnTo>
                <a:lnTo>
                  <a:pt x="30479" y="76925"/>
                </a:lnTo>
                <a:lnTo>
                  <a:pt x="30479" y="89623"/>
                </a:lnTo>
                <a:lnTo>
                  <a:pt x="30479" y="102321"/>
                </a:lnTo>
                <a:lnTo>
                  <a:pt x="30479" y="115022"/>
                </a:lnTo>
                <a:lnTo>
                  <a:pt x="18035" y="119842"/>
                </a:lnTo>
                <a:lnTo>
                  <a:pt x="5578" y="121062"/>
                </a:lnTo>
                <a:lnTo>
                  <a:pt x="3970" y="108384"/>
                </a:lnTo>
                <a:lnTo>
                  <a:pt x="1040" y="70334"/>
                </a:lnTo>
                <a:lnTo>
                  <a:pt x="15" y="19580"/>
                </a:lnTo>
                <a:lnTo>
                  <a:pt x="0" y="6890"/>
                </a:lnTo>
                <a:lnTo>
                  <a:pt x="12570" y="3404"/>
                </a:lnTo>
                <a:lnTo>
                  <a:pt x="25136" y="2685"/>
                </a:lnTo>
                <a:lnTo>
                  <a:pt x="28315" y="9110"/>
                </a:lnTo>
                <a:lnTo>
                  <a:pt x="28315" y="15538"/>
                </a:lnTo>
                <a:lnTo>
                  <a:pt x="28315" y="21957"/>
                </a:lnTo>
                <a:lnTo>
                  <a:pt x="50809" y="0"/>
                </a:lnTo>
                <a:lnTo>
                  <a:pt x="57027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363379" y="4731459"/>
            <a:ext cx="90805" cy="123825"/>
          </a:xfrm>
          <a:custGeom>
            <a:avLst/>
            <a:gdLst/>
            <a:ahLst/>
            <a:cxnLst/>
            <a:rect l="l" t="t" r="r" b="b"/>
            <a:pathLst>
              <a:path w="90804" h="123825">
                <a:moveTo>
                  <a:pt x="45187" y="0"/>
                </a:moveTo>
                <a:lnTo>
                  <a:pt x="79143" y="17348"/>
                </a:lnTo>
                <a:lnTo>
                  <a:pt x="90740" y="53601"/>
                </a:lnTo>
                <a:lnTo>
                  <a:pt x="90227" y="70246"/>
                </a:lnTo>
                <a:lnTo>
                  <a:pt x="70693" y="114886"/>
                </a:lnTo>
                <a:lnTo>
                  <a:pt x="47461" y="123728"/>
                </a:lnTo>
                <a:lnTo>
                  <a:pt x="33323" y="121977"/>
                </a:lnTo>
                <a:lnTo>
                  <a:pt x="5825" y="93047"/>
                </a:lnTo>
                <a:lnTo>
                  <a:pt x="0" y="69975"/>
                </a:lnTo>
                <a:lnTo>
                  <a:pt x="532" y="53449"/>
                </a:lnTo>
                <a:lnTo>
                  <a:pt x="20292" y="8775"/>
                </a:lnTo>
                <a:lnTo>
                  <a:pt x="45187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119906" y="4731459"/>
            <a:ext cx="90805" cy="123825"/>
          </a:xfrm>
          <a:custGeom>
            <a:avLst/>
            <a:gdLst/>
            <a:ahLst/>
            <a:cxnLst/>
            <a:rect l="l" t="t" r="r" b="b"/>
            <a:pathLst>
              <a:path w="90804" h="123825">
                <a:moveTo>
                  <a:pt x="45063" y="0"/>
                </a:moveTo>
                <a:lnTo>
                  <a:pt x="79026" y="17348"/>
                </a:lnTo>
                <a:lnTo>
                  <a:pt x="90627" y="53602"/>
                </a:lnTo>
                <a:lnTo>
                  <a:pt x="90112" y="70256"/>
                </a:lnTo>
                <a:lnTo>
                  <a:pt x="70693" y="114900"/>
                </a:lnTo>
                <a:lnTo>
                  <a:pt x="47429" y="123729"/>
                </a:lnTo>
                <a:lnTo>
                  <a:pt x="33261" y="121986"/>
                </a:lnTo>
                <a:lnTo>
                  <a:pt x="5826" y="93056"/>
                </a:lnTo>
                <a:lnTo>
                  <a:pt x="0" y="69981"/>
                </a:lnTo>
                <a:lnTo>
                  <a:pt x="518" y="53446"/>
                </a:lnTo>
                <a:lnTo>
                  <a:pt x="20264" y="8767"/>
                </a:lnTo>
                <a:lnTo>
                  <a:pt x="45063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721653" y="4731459"/>
            <a:ext cx="90805" cy="123825"/>
          </a:xfrm>
          <a:custGeom>
            <a:avLst/>
            <a:gdLst/>
            <a:ahLst/>
            <a:cxnLst/>
            <a:rect l="l" t="t" r="r" b="b"/>
            <a:pathLst>
              <a:path w="90804" h="123825">
                <a:moveTo>
                  <a:pt x="45155" y="0"/>
                </a:moveTo>
                <a:lnTo>
                  <a:pt x="79068" y="17415"/>
                </a:lnTo>
                <a:lnTo>
                  <a:pt x="90742" y="53639"/>
                </a:lnTo>
                <a:lnTo>
                  <a:pt x="90226" y="70274"/>
                </a:lnTo>
                <a:lnTo>
                  <a:pt x="70687" y="114893"/>
                </a:lnTo>
                <a:lnTo>
                  <a:pt x="47436" y="123728"/>
                </a:lnTo>
                <a:lnTo>
                  <a:pt x="33313" y="121986"/>
                </a:lnTo>
                <a:lnTo>
                  <a:pt x="5818" y="93059"/>
                </a:lnTo>
                <a:lnTo>
                  <a:pt x="0" y="69987"/>
                </a:lnTo>
                <a:lnTo>
                  <a:pt x="516" y="53458"/>
                </a:lnTo>
                <a:lnTo>
                  <a:pt x="20283" y="8777"/>
                </a:lnTo>
                <a:lnTo>
                  <a:pt x="45155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622687" y="4689085"/>
            <a:ext cx="88900" cy="163830"/>
          </a:xfrm>
          <a:custGeom>
            <a:avLst/>
            <a:gdLst/>
            <a:ahLst/>
            <a:cxnLst/>
            <a:rect l="l" t="t" r="r" b="b"/>
            <a:pathLst>
              <a:path w="88900" h="163829">
                <a:moveTo>
                  <a:pt x="0" y="0"/>
                </a:moveTo>
                <a:lnTo>
                  <a:pt x="12704" y="0"/>
                </a:lnTo>
                <a:lnTo>
                  <a:pt x="25391" y="0"/>
                </a:lnTo>
                <a:lnTo>
                  <a:pt x="27592" y="12670"/>
                </a:lnTo>
                <a:lnTo>
                  <a:pt x="30726" y="50685"/>
                </a:lnTo>
                <a:lnTo>
                  <a:pt x="31084" y="76027"/>
                </a:lnTo>
                <a:lnTo>
                  <a:pt x="38611" y="68876"/>
                </a:lnTo>
                <a:lnTo>
                  <a:pt x="46109" y="58060"/>
                </a:lnTo>
                <a:lnTo>
                  <a:pt x="53632" y="45388"/>
                </a:lnTo>
                <a:lnTo>
                  <a:pt x="66406" y="45150"/>
                </a:lnTo>
                <a:lnTo>
                  <a:pt x="79106" y="45064"/>
                </a:lnTo>
                <a:lnTo>
                  <a:pt x="78828" y="56320"/>
                </a:lnTo>
                <a:lnTo>
                  <a:pt x="74631" y="67582"/>
                </a:lnTo>
                <a:lnTo>
                  <a:pt x="68002" y="78850"/>
                </a:lnTo>
                <a:lnTo>
                  <a:pt x="70412" y="92785"/>
                </a:lnTo>
                <a:lnTo>
                  <a:pt x="80570" y="130244"/>
                </a:lnTo>
                <a:lnTo>
                  <a:pt x="88865" y="152964"/>
                </a:lnTo>
                <a:lnTo>
                  <a:pt x="78443" y="161172"/>
                </a:lnTo>
                <a:lnTo>
                  <a:pt x="47139" y="129176"/>
                </a:lnTo>
                <a:lnTo>
                  <a:pt x="43108" y="117747"/>
                </a:lnTo>
                <a:lnTo>
                  <a:pt x="38709" y="121563"/>
                </a:lnTo>
                <a:lnTo>
                  <a:pt x="34899" y="127122"/>
                </a:lnTo>
                <a:lnTo>
                  <a:pt x="31089" y="132694"/>
                </a:lnTo>
                <a:lnTo>
                  <a:pt x="31089" y="145389"/>
                </a:lnTo>
                <a:lnTo>
                  <a:pt x="31089" y="158092"/>
                </a:lnTo>
                <a:lnTo>
                  <a:pt x="18571" y="162325"/>
                </a:lnTo>
                <a:lnTo>
                  <a:pt x="2739" y="125370"/>
                </a:lnTo>
                <a:lnTo>
                  <a:pt x="924" y="87300"/>
                </a:lnTo>
                <a:lnTo>
                  <a:pt x="67" y="36530"/>
                </a:lnTo>
                <a:lnTo>
                  <a:pt x="1" y="11141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016902" y="4689085"/>
            <a:ext cx="87630" cy="166370"/>
          </a:xfrm>
          <a:custGeom>
            <a:avLst/>
            <a:gdLst/>
            <a:ahLst/>
            <a:cxnLst/>
            <a:rect l="l" t="t" r="r" b="b"/>
            <a:pathLst>
              <a:path w="87629" h="166370">
                <a:moveTo>
                  <a:pt x="56748" y="0"/>
                </a:moveTo>
                <a:lnTo>
                  <a:pt x="69400" y="0"/>
                </a:lnTo>
                <a:lnTo>
                  <a:pt x="82131" y="0"/>
                </a:lnTo>
                <a:lnTo>
                  <a:pt x="83281" y="12693"/>
                </a:lnTo>
                <a:lnTo>
                  <a:pt x="85722" y="50773"/>
                </a:lnTo>
                <a:lnTo>
                  <a:pt x="87182" y="101545"/>
                </a:lnTo>
                <a:lnTo>
                  <a:pt x="87471" y="152318"/>
                </a:lnTo>
                <a:lnTo>
                  <a:pt x="75643" y="161230"/>
                </a:lnTo>
                <a:lnTo>
                  <a:pt x="63809" y="163416"/>
                </a:lnTo>
                <a:lnTo>
                  <a:pt x="58913" y="157627"/>
                </a:lnTo>
                <a:lnTo>
                  <a:pt x="58913" y="151792"/>
                </a:lnTo>
                <a:lnTo>
                  <a:pt x="58913" y="145959"/>
                </a:lnTo>
                <a:lnTo>
                  <a:pt x="38704" y="166151"/>
                </a:lnTo>
                <a:lnTo>
                  <a:pt x="33370" y="166151"/>
                </a:lnTo>
                <a:lnTo>
                  <a:pt x="2698" y="128689"/>
                </a:lnTo>
                <a:lnTo>
                  <a:pt x="0" y="104257"/>
                </a:lnTo>
                <a:lnTo>
                  <a:pt x="684" y="88681"/>
                </a:lnTo>
                <a:lnTo>
                  <a:pt x="16065" y="50468"/>
                </a:lnTo>
                <a:lnTo>
                  <a:pt x="38217" y="42373"/>
                </a:lnTo>
                <a:lnTo>
                  <a:pt x="42514" y="43565"/>
                </a:lnTo>
                <a:lnTo>
                  <a:pt x="46477" y="45945"/>
                </a:lnTo>
                <a:lnTo>
                  <a:pt x="50287" y="48316"/>
                </a:lnTo>
                <a:lnTo>
                  <a:pt x="53700" y="51886"/>
                </a:lnTo>
                <a:lnTo>
                  <a:pt x="56748" y="56650"/>
                </a:lnTo>
                <a:lnTo>
                  <a:pt x="56748" y="43950"/>
                </a:lnTo>
                <a:lnTo>
                  <a:pt x="56748" y="31250"/>
                </a:lnTo>
                <a:lnTo>
                  <a:pt x="56748" y="18549"/>
                </a:lnTo>
                <a:lnTo>
                  <a:pt x="56748" y="5849"/>
                </a:lnTo>
                <a:lnTo>
                  <a:pt x="5674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600206" y="4689085"/>
            <a:ext cx="105410" cy="163830"/>
          </a:xfrm>
          <a:custGeom>
            <a:avLst/>
            <a:gdLst/>
            <a:ahLst/>
            <a:cxnLst/>
            <a:rect l="l" t="t" r="r" b="b"/>
            <a:pathLst>
              <a:path w="105410" h="163829">
                <a:moveTo>
                  <a:pt x="0" y="0"/>
                </a:moveTo>
                <a:lnTo>
                  <a:pt x="12708" y="0"/>
                </a:lnTo>
                <a:lnTo>
                  <a:pt x="25385" y="0"/>
                </a:lnTo>
                <a:lnTo>
                  <a:pt x="29786" y="12566"/>
                </a:lnTo>
                <a:lnTo>
                  <a:pt x="32293" y="25131"/>
                </a:lnTo>
                <a:lnTo>
                  <a:pt x="33439" y="37696"/>
                </a:lnTo>
                <a:lnTo>
                  <a:pt x="33756" y="50261"/>
                </a:lnTo>
                <a:lnTo>
                  <a:pt x="46288" y="55180"/>
                </a:lnTo>
                <a:lnTo>
                  <a:pt x="70365" y="19773"/>
                </a:lnTo>
                <a:lnTo>
                  <a:pt x="70840" y="7307"/>
                </a:lnTo>
                <a:lnTo>
                  <a:pt x="83269" y="1873"/>
                </a:lnTo>
                <a:lnTo>
                  <a:pt x="100738" y="38140"/>
                </a:lnTo>
                <a:lnTo>
                  <a:pt x="103482" y="76169"/>
                </a:lnTo>
                <a:lnTo>
                  <a:pt x="104778" y="126912"/>
                </a:lnTo>
                <a:lnTo>
                  <a:pt x="104878" y="152294"/>
                </a:lnTo>
                <a:lnTo>
                  <a:pt x="92834" y="160469"/>
                </a:lnTo>
                <a:lnTo>
                  <a:pt x="80747" y="163198"/>
                </a:lnTo>
                <a:lnTo>
                  <a:pt x="76103" y="150711"/>
                </a:lnTo>
                <a:lnTo>
                  <a:pt x="73204" y="138179"/>
                </a:lnTo>
                <a:lnTo>
                  <a:pt x="71639" y="125611"/>
                </a:lnTo>
                <a:lnTo>
                  <a:pt x="70997" y="113019"/>
                </a:lnTo>
                <a:lnTo>
                  <a:pt x="70866" y="100413"/>
                </a:lnTo>
                <a:lnTo>
                  <a:pt x="58248" y="98223"/>
                </a:lnTo>
                <a:lnTo>
                  <a:pt x="34725" y="134908"/>
                </a:lnTo>
                <a:lnTo>
                  <a:pt x="33773" y="159944"/>
                </a:lnTo>
                <a:lnTo>
                  <a:pt x="21132" y="162607"/>
                </a:lnTo>
                <a:lnTo>
                  <a:pt x="3849" y="125385"/>
                </a:lnTo>
                <a:lnTo>
                  <a:pt x="1300" y="87341"/>
                </a:lnTo>
                <a:lnTo>
                  <a:pt x="95" y="36602"/>
                </a:lnTo>
                <a:lnTo>
                  <a:pt x="2" y="11228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070799" y="4686300"/>
            <a:ext cx="80010" cy="115570"/>
          </a:xfrm>
          <a:custGeom>
            <a:avLst/>
            <a:gdLst/>
            <a:ahLst/>
            <a:cxnLst/>
            <a:rect l="l" t="t" r="r" b="b"/>
            <a:pathLst>
              <a:path w="80010" h="115570">
                <a:moveTo>
                  <a:pt x="39568" y="0"/>
                </a:moveTo>
                <a:lnTo>
                  <a:pt x="77357" y="30176"/>
                </a:lnTo>
                <a:lnTo>
                  <a:pt x="79557" y="53029"/>
                </a:lnTo>
                <a:lnTo>
                  <a:pt x="78430" y="59125"/>
                </a:lnTo>
                <a:lnTo>
                  <a:pt x="75991" y="65007"/>
                </a:lnTo>
                <a:lnTo>
                  <a:pt x="70804" y="74605"/>
                </a:lnTo>
                <a:lnTo>
                  <a:pt x="62040" y="86083"/>
                </a:lnTo>
                <a:lnTo>
                  <a:pt x="56576" y="92464"/>
                </a:lnTo>
                <a:lnTo>
                  <a:pt x="53406" y="97261"/>
                </a:lnTo>
                <a:lnTo>
                  <a:pt x="52125" y="100846"/>
                </a:lnTo>
                <a:lnTo>
                  <a:pt x="50845" y="104454"/>
                </a:lnTo>
                <a:lnTo>
                  <a:pt x="50083" y="109167"/>
                </a:lnTo>
                <a:lnTo>
                  <a:pt x="50083" y="114955"/>
                </a:lnTo>
                <a:lnTo>
                  <a:pt x="37397" y="114955"/>
                </a:lnTo>
                <a:lnTo>
                  <a:pt x="24680" y="114955"/>
                </a:lnTo>
                <a:lnTo>
                  <a:pt x="21767" y="113550"/>
                </a:lnTo>
                <a:lnTo>
                  <a:pt x="21767" y="112145"/>
                </a:lnTo>
                <a:lnTo>
                  <a:pt x="21767" y="110715"/>
                </a:lnTo>
                <a:lnTo>
                  <a:pt x="21767" y="103513"/>
                </a:lnTo>
                <a:lnTo>
                  <a:pt x="22286" y="97667"/>
                </a:lnTo>
                <a:lnTo>
                  <a:pt x="23413" y="93165"/>
                </a:lnTo>
                <a:lnTo>
                  <a:pt x="24450" y="88654"/>
                </a:lnTo>
                <a:lnTo>
                  <a:pt x="46913" y="56317"/>
                </a:lnTo>
                <a:lnTo>
                  <a:pt x="48956" y="51815"/>
                </a:lnTo>
                <a:lnTo>
                  <a:pt x="48956" y="47731"/>
                </a:lnTo>
                <a:lnTo>
                  <a:pt x="48956" y="43635"/>
                </a:lnTo>
                <a:lnTo>
                  <a:pt x="48194" y="40456"/>
                </a:lnTo>
                <a:lnTo>
                  <a:pt x="46548" y="38182"/>
                </a:lnTo>
                <a:lnTo>
                  <a:pt x="44902" y="35932"/>
                </a:lnTo>
                <a:lnTo>
                  <a:pt x="42463" y="34789"/>
                </a:lnTo>
                <a:lnTo>
                  <a:pt x="39171" y="34789"/>
                </a:lnTo>
                <a:lnTo>
                  <a:pt x="35605" y="34789"/>
                </a:lnTo>
                <a:lnTo>
                  <a:pt x="32710" y="36539"/>
                </a:lnTo>
                <a:lnTo>
                  <a:pt x="30424" y="40029"/>
                </a:lnTo>
                <a:lnTo>
                  <a:pt x="27985" y="43516"/>
                </a:lnTo>
                <a:lnTo>
                  <a:pt x="26614" y="49612"/>
                </a:lnTo>
                <a:lnTo>
                  <a:pt x="25974" y="58317"/>
                </a:lnTo>
                <a:lnTo>
                  <a:pt x="13426" y="56015"/>
                </a:lnTo>
                <a:lnTo>
                  <a:pt x="970" y="53714"/>
                </a:lnTo>
                <a:lnTo>
                  <a:pt x="0" y="39487"/>
                </a:lnTo>
                <a:lnTo>
                  <a:pt x="2240" y="27291"/>
                </a:lnTo>
                <a:lnTo>
                  <a:pt x="6970" y="16999"/>
                </a:lnTo>
                <a:lnTo>
                  <a:pt x="16375" y="6919"/>
                </a:lnTo>
                <a:lnTo>
                  <a:pt x="27608" y="1461"/>
                </a:lnTo>
                <a:lnTo>
                  <a:pt x="3956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949062" y="499942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10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269875">
              <a:lnSpc>
                <a:spcPct val="100000"/>
              </a:lnSpc>
            </a:pPr>
            <a:r>
              <a:rPr dirty="0">
                <a:latin typeface="Arial"/>
                <a:cs typeface="Arial"/>
              </a:rPr>
              <a:t>W</a:t>
            </a:r>
            <a:r>
              <a:rPr spc="5" dirty="0">
                <a:latin typeface="Arial"/>
                <a:cs typeface="Arial"/>
              </a:rPr>
              <a:t>h</a:t>
            </a:r>
            <a:r>
              <a:rPr dirty="0">
                <a:latin typeface="Arial"/>
                <a:cs typeface="Arial"/>
              </a:rPr>
              <a:t>at</a:t>
            </a:r>
            <a:r>
              <a:rPr spc="-1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We</a:t>
            </a:r>
            <a:r>
              <a:rPr spc="-1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K</a:t>
            </a:r>
            <a:r>
              <a:rPr spc="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ow</a:t>
            </a:r>
            <a:r>
              <a:rPr spc="-2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Alrea</a:t>
            </a:r>
            <a:r>
              <a:rPr spc="5" dirty="0">
                <a:latin typeface="Arial"/>
                <a:cs typeface="Arial"/>
              </a:rPr>
              <a:t>d</a:t>
            </a:r>
            <a:r>
              <a:rPr spc="-25" dirty="0">
                <a:latin typeface="Arial"/>
                <a:cs typeface="Arial"/>
              </a:rPr>
              <a:t>y</a:t>
            </a:r>
            <a:r>
              <a:rPr dirty="0">
                <a:latin typeface="Arial"/>
                <a:cs typeface="Arial"/>
              </a:rPr>
              <a:t>…</a:t>
            </a:r>
            <a:r>
              <a:rPr spc="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or Ma</a:t>
            </a:r>
            <a:r>
              <a:rPr spc="-15" dirty="0">
                <a:latin typeface="Arial"/>
                <a:cs typeface="Arial"/>
              </a:rPr>
              <a:t>y</a:t>
            </a:r>
            <a:r>
              <a:rPr dirty="0">
                <a:latin typeface="Arial"/>
                <a:cs typeface="Arial"/>
              </a:rPr>
              <a:t>be</a:t>
            </a:r>
            <a:r>
              <a:rPr spc="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Not</a:t>
            </a:r>
          </a:p>
        </p:txBody>
      </p:sp>
      <p:sp>
        <p:nvSpPr>
          <p:cNvPr id="3" name="object 3"/>
          <p:cNvSpPr/>
          <p:nvPr/>
        </p:nvSpPr>
        <p:spPr>
          <a:xfrm>
            <a:off x="2109733" y="1481328"/>
            <a:ext cx="1102096" cy="28013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331597" y="2510027"/>
            <a:ext cx="1359264" cy="28066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081539" y="3953064"/>
            <a:ext cx="1102090" cy="28010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910089" y="1152662"/>
            <a:ext cx="1359280" cy="28038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81133" y="3595878"/>
            <a:ext cx="1487897" cy="28066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595378" y="2338577"/>
            <a:ext cx="2472421" cy="46634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675250" y="4624578"/>
            <a:ext cx="586627" cy="26386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95577" y="4681728"/>
            <a:ext cx="1440692" cy="223448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66812" y="1995677"/>
            <a:ext cx="909115" cy="24485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920112" y="4812529"/>
            <a:ext cx="30480" cy="40640"/>
          </a:xfrm>
          <a:custGeom>
            <a:avLst/>
            <a:gdLst/>
            <a:ahLst/>
            <a:cxnLst/>
            <a:rect l="l" t="t" r="r" b="b"/>
            <a:pathLst>
              <a:path w="30479" h="40639">
                <a:moveTo>
                  <a:pt x="0" y="0"/>
                </a:moveTo>
                <a:lnTo>
                  <a:pt x="12698" y="0"/>
                </a:lnTo>
                <a:lnTo>
                  <a:pt x="25402" y="0"/>
                </a:lnTo>
                <a:lnTo>
                  <a:pt x="28846" y="12600"/>
                </a:lnTo>
                <a:lnTo>
                  <a:pt x="30221" y="25197"/>
                </a:lnTo>
                <a:lnTo>
                  <a:pt x="30479" y="37796"/>
                </a:lnTo>
                <a:lnTo>
                  <a:pt x="17814" y="39583"/>
                </a:lnTo>
                <a:lnTo>
                  <a:pt x="5144" y="40018"/>
                </a:lnTo>
                <a:lnTo>
                  <a:pt x="1655" y="27425"/>
                </a:lnTo>
                <a:lnTo>
                  <a:pt x="261" y="14829"/>
                </a:lnTo>
                <a:lnTo>
                  <a:pt x="0" y="223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875928" y="4765356"/>
            <a:ext cx="26670" cy="57150"/>
          </a:xfrm>
          <a:custGeom>
            <a:avLst/>
            <a:gdLst/>
            <a:ahLst/>
            <a:cxnLst/>
            <a:rect l="l" t="t" r="r" b="b"/>
            <a:pathLst>
              <a:path w="26670" h="57150">
                <a:moveTo>
                  <a:pt x="12435" y="0"/>
                </a:moveTo>
                <a:lnTo>
                  <a:pt x="8869" y="0"/>
                </a:lnTo>
                <a:lnTo>
                  <a:pt x="5943" y="2203"/>
                </a:lnTo>
                <a:lnTo>
                  <a:pt x="3535" y="6586"/>
                </a:lnTo>
                <a:lnTo>
                  <a:pt x="1127" y="10966"/>
                </a:lnTo>
                <a:lnTo>
                  <a:pt x="0" y="18324"/>
                </a:lnTo>
                <a:lnTo>
                  <a:pt x="0" y="28648"/>
                </a:lnTo>
                <a:lnTo>
                  <a:pt x="0" y="38316"/>
                </a:lnTo>
                <a:lnTo>
                  <a:pt x="1249" y="45399"/>
                </a:lnTo>
                <a:lnTo>
                  <a:pt x="3657" y="49901"/>
                </a:lnTo>
                <a:lnTo>
                  <a:pt x="6217" y="54400"/>
                </a:lnTo>
                <a:lnTo>
                  <a:pt x="9265" y="56640"/>
                </a:lnTo>
                <a:lnTo>
                  <a:pt x="12801" y="56640"/>
                </a:lnTo>
                <a:lnTo>
                  <a:pt x="16763" y="56640"/>
                </a:lnTo>
                <a:lnTo>
                  <a:pt x="19933" y="54376"/>
                </a:lnTo>
                <a:lnTo>
                  <a:pt x="22585" y="49853"/>
                </a:lnTo>
                <a:lnTo>
                  <a:pt x="25145" y="45317"/>
                </a:lnTo>
                <a:lnTo>
                  <a:pt x="26395" y="37911"/>
                </a:lnTo>
                <a:lnTo>
                  <a:pt x="26395" y="27648"/>
                </a:lnTo>
                <a:lnTo>
                  <a:pt x="26395" y="18361"/>
                </a:lnTo>
                <a:lnTo>
                  <a:pt x="25145" y="11429"/>
                </a:lnTo>
                <a:lnTo>
                  <a:pt x="22463" y="6857"/>
                </a:lnTo>
                <a:lnTo>
                  <a:pt x="19811" y="2285"/>
                </a:lnTo>
                <a:lnTo>
                  <a:pt x="16489" y="0"/>
                </a:lnTo>
                <a:lnTo>
                  <a:pt x="12435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683251" y="4762679"/>
            <a:ext cx="30480" cy="62230"/>
          </a:xfrm>
          <a:custGeom>
            <a:avLst/>
            <a:gdLst/>
            <a:ahLst/>
            <a:cxnLst/>
            <a:rect l="l" t="t" r="r" b="b"/>
            <a:pathLst>
              <a:path w="30479" h="62229">
                <a:moveTo>
                  <a:pt x="15361" y="0"/>
                </a:moveTo>
                <a:lnTo>
                  <a:pt x="10911" y="0"/>
                </a:lnTo>
                <a:lnTo>
                  <a:pt x="7254" y="2548"/>
                </a:lnTo>
                <a:lnTo>
                  <a:pt x="4328" y="7641"/>
                </a:lnTo>
                <a:lnTo>
                  <a:pt x="1402" y="12737"/>
                </a:lnTo>
                <a:lnTo>
                  <a:pt x="0" y="20476"/>
                </a:lnTo>
                <a:lnTo>
                  <a:pt x="0" y="30882"/>
                </a:lnTo>
                <a:lnTo>
                  <a:pt x="0" y="41431"/>
                </a:lnTo>
                <a:lnTo>
                  <a:pt x="1402" y="49243"/>
                </a:lnTo>
                <a:lnTo>
                  <a:pt x="4328" y="54303"/>
                </a:lnTo>
                <a:lnTo>
                  <a:pt x="7101" y="59362"/>
                </a:lnTo>
                <a:lnTo>
                  <a:pt x="10789" y="61886"/>
                </a:lnTo>
                <a:lnTo>
                  <a:pt x="15118" y="61886"/>
                </a:lnTo>
                <a:lnTo>
                  <a:pt x="19446" y="61886"/>
                </a:lnTo>
                <a:lnTo>
                  <a:pt x="23103" y="59399"/>
                </a:lnTo>
                <a:lnTo>
                  <a:pt x="25907" y="54422"/>
                </a:lnTo>
                <a:lnTo>
                  <a:pt x="28712" y="49432"/>
                </a:lnTo>
                <a:lnTo>
                  <a:pt x="30114" y="41431"/>
                </a:lnTo>
                <a:lnTo>
                  <a:pt x="30114" y="30443"/>
                </a:lnTo>
                <a:lnTo>
                  <a:pt x="30114" y="20180"/>
                </a:lnTo>
                <a:lnTo>
                  <a:pt x="28712" y="12548"/>
                </a:lnTo>
                <a:lnTo>
                  <a:pt x="25907" y="7522"/>
                </a:lnTo>
                <a:lnTo>
                  <a:pt x="22981" y="2511"/>
                </a:lnTo>
                <a:lnTo>
                  <a:pt x="19568" y="0"/>
                </a:lnTo>
                <a:lnTo>
                  <a:pt x="1536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222241" y="4762679"/>
            <a:ext cx="30480" cy="62230"/>
          </a:xfrm>
          <a:custGeom>
            <a:avLst/>
            <a:gdLst/>
            <a:ahLst/>
            <a:cxnLst/>
            <a:rect l="l" t="t" r="r" b="b"/>
            <a:pathLst>
              <a:path w="30479" h="62229">
                <a:moveTo>
                  <a:pt x="15361" y="0"/>
                </a:moveTo>
                <a:lnTo>
                  <a:pt x="10911" y="0"/>
                </a:lnTo>
                <a:lnTo>
                  <a:pt x="7254" y="2548"/>
                </a:lnTo>
                <a:lnTo>
                  <a:pt x="4328" y="7641"/>
                </a:lnTo>
                <a:lnTo>
                  <a:pt x="1402" y="12737"/>
                </a:lnTo>
                <a:lnTo>
                  <a:pt x="0" y="20476"/>
                </a:lnTo>
                <a:lnTo>
                  <a:pt x="0" y="30882"/>
                </a:lnTo>
                <a:lnTo>
                  <a:pt x="0" y="41431"/>
                </a:lnTo>
                <a:lnTo>
                  <a:pt x="1402" y="49243"/>
                </a:lnTo>
                <a:lnTo>
                  <a:pt x="4328" y="54303"/>
                </a:lnTo>
                <a:lnTo>
                  <a:pt x="7101" y="59362"/>
                </a:lnTo>
                <a:lnTo>
                  <a:pt x="10789" y="61886"/>
                </a:lnTo>
                <a:lnTo>
                  <a:pt x="15118" y="61886"/>
                </a:lnTo>
                <a:lnTo>
                  <a:pt x="19446" y="61886"/>
                </a:lnTo>
                <a:lnTo>
                  <a:pt x="23103" y="59399"/>
                </a:lnTo>
                <a:lnTo>
                  <a:pt x="25907" y="54422"/>
                </a:lnTo>
                <a:lnTo>
                  <a:pt x="28712" y="49432"/>
                </a:lnTo>
                <a:lnTo>
                  <a:pt x="30114" y="41431"/>
                </a:lnTo>
                <a:lnTo>
                  <a:pt x="30114" y="30443"/>
                </a:lnTo>
                <a:lnTo>
                  <a:pt x="30114" y="20180"/>
                </a:lnTo>
                <a:lnTo>
                  <a:pt x="28712" y="12548"/>
                </a:lnTo>
                <a:lnTo>
                  <a:pt x="25907" y="7522"/>
                </a:lnTo>
                <a:lnTo>
                  <a:pt x="22981" y="2511"/>
                </a:lnTo>
                <a:lnTo>
                  <a:pt x="19568" y="0"/>
                </a:lnTo>
                <a:lnTo>
                  <a:pt x="1536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978645" y="4762679"/>
            <a:ext cx="30480" cy="62230"/>
          </a:xfrm>
          <a:custGeom>
            <a:avLst/>
            <a:gdLst/>
            <a:ahLst/>
            <a:cxnLst/>
            <a:rect l="l" t="t" r="r" b="b"/>
            <a:pathLst>
              <a:path w="30479" h="62229">
                <a:moveTo>
                  <a:pt x="15392" y="0"/>
                </a:moveTo>
                <a:lnTo>
                  <a:pt x="10942" y="0"/>
                </a:lnTo>
                <a:lnTo>
                  <a:pt x="7254" y="2548"/>
                </a:lnTo>
                <a:lnTo>
                  <a:pt x="4328" y="7641"/>
                </a:lnTo>
                <a:lnTo>
                  <a:pt x="1523" y="12737"/>
                </a:lnTo>
                <a:lnTo>
                  <a:pt x="0" y="20476"/>
                </a:lnTo>
                <a:lnTo>
                  <a:pt x="0" y="30882"/>
                </a:lnTo>
                <a:lnTo>
                  <a:pt x="0" y="41431"/>
                </a:lnTo>
                <a:lnTo>
                  <a:pt x="1402" y="49243"/>
                </a:lnTo>
                <a:lnTo>
                  <a:pt x="4328" y="54303"/>
                </a:lnTo>
                <a:lnTo>
                  <a:pt x="7254" y="59362"/>
                </a:lnTo>
                <a:lnTo>
                  <a:pt x="10820" y="61886"/>
                </a:lnTo>
                <a:lnTo>
                  <a:pt x="15118" y="61886"/>
                </a:lnTo>
                <a:lnTo>
                  <a:pt x="19568" y="61886"/>
                </a:lnTo>
                <a:lnTo>
                  <a:pt x="23134" y="59399"/>
                </a:lnTo>
                <a:lnTo>
                  <a:pt x="25907" y="54422"/>
                </a:lnTo>
                <a:lnTo>
                  <a:pt x="28712" y="49432"/>
                </a:lnTo>
                <a:lnTo>
                  <a:pt x="30236" y="41431"/>
                </a:lnTo>
                <a:lnTo>
                  <a:pt x="30236" y="30443"/>
                </a:lnTo>
                <a:lnTo>
                  <a:pt x="30236" y="20180"/>
                </a:lnTo>
                <a:lnTo>
                  <a:pt x="28712" y="12548"/>
                </a:lnTo>
                <a:lnTo>
                  <a:pt x="25907" y="7522"/>
                </a:lnTo>
                <a:lnTo>
                  <a:pt x="23134" y="2511"/>
                </a:lnTo>
                <a:lnTo>
                  <a:pt x="19568" y="0"/>
                </a:lnTo>
                <a:lnTo>
                  <a:pt x="15392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580515" y="4762679"/>
            <a:ext cx="30480" cy="62230"/>
          </a:xfrm>
          <a:custGeom>
            <a:avLst/>
            <a:gdLst/>
            <a:ahLst/>
            <a:cxnLst/>
            <a:rect l="l" t="t" r="r" b="b"/>
            <a:pathLst>
              <a:path w="30479" h="62229">
                <a:moveTo>
                  <a:pt x="15239" y="0"/>
                </a:moveTo>
                <a:lnTo>
                  <a:pt x="10789" y="0"/>
                </a:lnTo>
                <a:lnTo>
                  <a:pt x="7101" y="2548"/>
                </a:lnTo>
                <a:lnTo>
                  <a:pt x="4328" y="7641"/>
                </a:lnTo>
                <a:lnTo>
                  <a:pt x="1402" y="12737"/>
                </a:lnTo>
                <a:lnTo>
                  <a:pt x="0" y="20476"/>
                </a:lnTo>
                <a:lnTo>
                  <a:pt x="0" y="30882"/>
                </a:lnTo>
                <a:lnTo>
                  <a:pt x="0" y="41431"/>
                </a:lnTo>
                <a:lnTo>
                  <a:pt x="1402" y="49243"/>
                </a:lnTo>
                <a:lnTo>
                  <a:pt x="4175" y="54303"/>
                </a:lnTo>
                <a:lnTo>
                  <a:pt x="7101" y="59362"/>
                </a:lnTo>
                <a:lnTo>
                  <a:pt x="10667" y="61886"/>
                </a:lnTo>
                <a:lnTo>
                  <a:pt x="14996" y="61886"/>
                </a:lnTo>
                <a:lnTo>
                  <a:pt x="19415" y="61886"/>
                </a:lnTo>
                <a:lnTo>
                  <a:pt x="22981" y="59399"/>
                </a:lnTo>
                <a:lnTo>
                  <a:pt x="25907" y="54422"/>
                </a:lnTo>
                <a:lnTo>
                  <a:pt x="28712" y="49432"/>
                </a:lnTo>
                <a:lnTo>
                  <a:pt x="30083" y="41431"/>
                </a:lnTo>
                <a:lnTo>
                  <a:pt x="30083" y="30443"/>
                </a:lnTo>
                <a:lnTo>
                  <a:pt x="30083" y="20180"/>
                </a:lnTo>
                <a:lnTo>
                  <a:pt x="28712" y="12548"/>
                </a:lnTo>
                <a:lnTo>
                  <a:pt x="25786" y="7522"/>
                </a:lnTo>
                <a:lnTo>
                  <a:pt x="22981" y="2511"/>
                </a:lnTo>
                <a:lnTo>
                  <a:pt x="19415" y="0"/>
                </a:lnTo>
                <a:lnTo>
                  <a:pt x="15239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747138" y="4734138"/>
            <a:ext cx="138430" cy="118745"/>
          </a:xfrm>
          <a:custGeom>
            <a:avLst/>
            <a:gdLst/>
            <a:ahLst/>
            <a:cxnLst/>
            <a:rect l="l" t="t" r="r" b="b"/>
            <a:pathLst>
              <a:path w="138429" h="118745">
                <a:moveTo>
                  <a:pt x="0" y="0"/>
                </a:moveTo>
                <a:lnTo>
                  <a:pt x="12657" y="0"/>
                </a:lnTo>
                <a:lnTo>
                  <a:pt x="25372" y="0"/>
                </a:lnTo>
                <a:lnTo>
                  <a:pt x="35279" y="37170"/>
                </a:lnTo>
                <a:lnTo>
                  <a:pt x="42119" y="74339"/>
                </a:lnTo>
                <a:lnTo>
                  <a:pt x="44814" y="61982"/>
                </a:lnTo>
                <a:lnTo>
                  <a:pt x="47518" y="49596"/>
                </a:lnTo>
                <a:lnTo>
                  <a:pt x="50224" y="37187"/>
                </a:lnTo>
                <a:lnTo>
                  <a:pt x="52928" y="24760"/>
                </a:lnTo>
                <a:lnTo>
                  <a:pt x="55623" y="12322"/>
                </a:lnTo>
                <a:lnTo>
                  <a:pt x="68392" y="2788"/>
                </a:lnTo>
                <a:lnTo>
                  <a:pt x="93204" y="36496"/>
                </a:lnTo>
                <a:lnTo>
                  <a:pt x="102225" y="72959"/>
                </a:lnTo>
                <a:lnTo>
                  <a:pt x="104556" y="60925"/>
                </a:lnTo>
                <a:lnTo>
                  <a:pt x="106850" y="48629"/>
                </a:lnTo>
                <a:lnTo>
                  <a:pt x="109113" y="36128"/>
                </a:lnTo>
                <a:lnTo>
                  <a:pt x="111352" y="23474"/>
                </a:lnTo>
                <a:lnTo>
                  <a:pt x="113574" y="10723"/>
                </a:lnTo>
                <a:lnTo>
                  <a:pt x="126242" y="2479"/>
                </a:lnTo>
                <a:lnTo>
                  <a:pt x="137959" y="126"/>
                </a:lnTo>
                <a:lnTo>
                  <a:pt x="136767" y="12579"/>
                </a:lnTo>
                <a:lnTo>
                  <a:pt x="135176" y="25039"/>
                </a:lnTo>
                <a:lnTo>
                  <a:pt x="125783" y="74942"/>
                </a:lnTo>
                <a:lnTo>
                  <a:pt x="116901" y="112402"/>
                </a:lnTo>
                <a:lnTo>
                  <a:pt x="91840" y="118406"/>
                </a:lnTo>
                <a:lnTo>
                  <a:pt x="87547" y="106164"/>
                </a:lnTo>
                <a:lnTo>
                  <a:pt x="83777" y="93919"/>
                </a:lnTo>
                <a:lnTo>
                  <a:pt x="80423" y="81673"/>
                </a:lnTo>
                <a:lnTo>
                  <a:pt x="77376" y="69425"/>
                </a:lnTo>
                <a:lnTo>
                  <a:pt x="74527" y="57177"/>
                </a:lnTo>
                <a:lnTo>
                  <a:pt x="70316" y="66491"/>
                </a:lnTo>
                <a:lnTo>
                  <a:pt x="66536" y="77713"/>
                </a:lnTo>
                <a:lnTo>
                  <a:pt x="63078" y="90368"/>
                </a:lnTo>
                <a:lnTo>
                  <a:pt x="59837" y="103981"/>
                </a:lnTo>
                <a:lnTo>
                  <a:pt x="56706" y="118080"/>
                </a:lnTo>
                <a:lnTo>
                  <a:pt x="43969" y="118368"/>
                </a:lnTo>
                <a:lnTo>
                  <a:pt x="20910" y="81586"/>
                </a:lnTo>
                <a:lnTo>
                  <a:pt x="8108" y="32470"/>
                </a:lnTo>
                <a:lnTo>
                  <a:pt x="1963" y="7913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297802" y="4734138"/>
            <a:ext cx="84455" cy="121285"/>
          </a:xfrm>
          <a:custGeom>
            <a:avLst/>
            <a:gdLst/>
            <a:ahLst/>
            <a:cxnLst/>
            <a:rect l="l" t="t" r="r" b="b"/>
            <a:pathLst>
              <a:path w="84454" h="121285">
                <a:moveTo>
                  <a:pt x="0" y="0"/>
                </a:moveTo>
                <a:lnTo>
                  <a:pt x="12669" y="0"/>
                </a:lnTo>
                <a:lnTo>
                  <a:pt x="25373" y="0"/>
                </a:lnTo>
                <a:lnTo>
                  <a:pt x="27868" y="12658"/>
                </a:lnTo>
                <a:lnTo>
                  <a:pt x="30601" y="63296"/>
                </a:lnTo>
                <a:lnTo>
                  <a:pt x="30601" y="72545"/>
                </a:lnTo>
                <a:lnTo>
                  <a:pt x="31516" y="77830"/>
                </a:lnTo>
                <a:lnTo>
                  <a:pt x="33284" y="80951"/>
                </a:lnTo>
                <a:lnTo>
                  <a:pt x="35173" y="84069"/>
                </a:lnTo>
                <a:lnTo>
                  <a:pt x="37734" y="85642"/>
                </a:lnTo>
                <a:lnTo>
                  <a:pt x="41147" y="85642"/>
                </a:lnTo>
                <a:lnTo>
                  <a:pt x="44714" y="85642"/>
                </a:lnTo>
                <a:lnTo>
                  <a:pt x="47762" y="83557"/>
                </a:lnTo>
                <a:lnTo>
                  <a:pt x="50048" y="79391"/>
                </a:lnTo>
                <a:lnTo>
                  <a:pt x="52334" y="75224"/>
                </a:lnTo>
                <a:lnTo>
                  <a:pt x="53461" y="67760"/>
                </a:lnTo>
                <a:lnTo>
                  <a:pt x="53461" y="56973"/>
                </a:lnTo>
                <a:lnTo>
                  <a:pt x="53461" y="44277"/>
                </a:lnTo>
                <a:lnTo>
                  <a:pt x="53461" y="31578"/>
                </a:lnTo>
                <a:lnTo>
                  <a:pt x="53461" y="18876"/>
                </a:lnTo>
                <a:lnTo>
                  <a:pt x="53461" y="6173"/>
                </a:lnTo>
                <a:lnTo>
                  <a:pt x="65920" y="1278"/>
                </a:lnTo>
                <a:lnTo>
                  <a:pt x="82198" y="38082"/>
                </a:lnTo>
                <a:lnTo>
                  <a:pt x="83854" y="88832"/>
                </a:lnTo>
                <a:lnTo>
                  <a:pt x="83941" y="114210"/>
                </a:lnTo>
                <a:lnTo>
                  <a:pt x="71386" y="117688"/>
                </a:lnTo>
                <a:lnTo>
                  <a:pt x="58831" y="118413"/>
                </a:lnTo>
                <a:lnTo>
                  <a:pt x="55504" y="112014"/>
                </a:lnTo>
                <a:lnTo>
                  <a:pt x="55504" y="105633"/>
                </a:lnTo>
                <a:lnTo>
                  <a:pt x="55504" y="99239"/>
                </a:lnTo>
                <a:lnTo>
                  <a:pt x="51328" y="107109"/>
                </a:lnTo>
                <a:lnTo>
                  <a:pt x="47000" y="112729"/>
                </a:lnTo>
                <a:lnTo>
                  <a:pt x="42671" y="116062"/>
                </a:lnTo>
                <a:lnTo>
                  <a:pt x="38374" y="119420"/>
                </a:lnTo>
                <a:lnTo>
                  <a:pt x="33162" y="121099"/>
                </a:lnTo>
                <a:lnTo>
                  <a:pt x="26791" y="121099"/>
                </a:lnTo>
                <a:lnTo>
                  <a:pt x="18409" y="121099"/>
                </a:lnTo>
                <a:lnTo>
                  <a:pt x="540" y="87441"/>
                </a:lnTo>
                <a:lnTo>
                  <a:pt x="97" y="44698"/>
                </a:lnTo>
                <a:lnTo>
                  <a:pt x="1" y="9715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096389" y="4734138"/>
            <a:ext cx="85725" cy="166370"/>
          </a:xfrm>
          <a:custGeom>
            <a:avLst/>
            <a:gdLst/>
            <a:ahLst/>
            <a:cxnLst/>
            <a:rect l="l" t="t" r="r" b="b"/>
            <a:pathLst>
              <a:path w="85725" h="166370">
                <a:moveTo>
                  <a:pt x="0" y="0"/>
                </a:moveTo>
                <a:lnTo>
                  <a:pt x="12700" y="0"/>
                </a:lnTo>
                <a:lnTo>
                  <a:pt x="25399" y="0"/>
                </a:lnTo>
                <a:lnTo>
                  <a:pt x="30546" y="12192"/>
                </a:lnTo>
                <a:lnTo>
                  <a:pt x="41763" y="48770"/>
                </a:lnTo>
                <a:lnTo>
                  <a:pt x="47190" y="73156"/>
                </a:lnTo>
                <a:lnTo>
                  <a:pt x="50281" y="62226"/>
                </a:lnTo>
                <a:lnTo>
                  <a:pt x="53202" y="50484"/>
                </a:lnTo>
                <a:lnTo>
                  <a:pt x="55987" y="38097"/>
                </a:lnTo>
                <a:lnTo>
                  <a:pt x="58669" y="25229"/>
                </a:lnTo>
                <a:lnTo>
                  <a:pt x="61281" y="12046"/>
                </a:lnTo>
                <a:lnTo>
                  <a:pt x="74117" y="3038"/>
                </a:lnTo>
                <a:lnTo>
                  <a:pt x="85702" y="220"/>
                </a:lnTo>
                <a:lnTo>
                  <a:pt x="84727" y="12670"/>
                </a:lnTo>
                <a:lnTo>
                  <a:pt x="83327" y="25130"/>
                </a:lnTo>
                <a:lnTo>
                  <a:pt x="74421" y="75056"/>
                </a:lnTo>
                <a:lnTo>
                  <a:pt x="65569" y="112553"/>
                </a:lnTo>
                <a:lnTo>
                  <a:pt x="53650" y="151648"/>
                </a:lnTo>
                <a:lnTo>
                  <a:pt x="32210" y="166159"/>
                </a:lnTo>
                <a:lnTo>
                  <a:pt x="19421" y="165776"/>
                </a:lnTo>
                <a:lnTo>
                  <a:pt x="7002" y="163847"/>
                </a:lnTo>
                <a:lnTo>
                  <a:pt x="5786" y="151172"/>
                </a:lnTo>
                <a:lnTo>
                  <a:pt x="4792" y="138525"/>
                </a:lnTo>
                <a:lnTo>
                  <a:pt x="8625" y="134220"/>
                </a:lnTo>
                <a:lnTo>
                  <a:pt x="13594" y="135255"/>
                </a:lnTo>
                <a:lnTo>
                  <a:pt x="18928" y="135255"/>
                </a:lnTo>
                <a:lnTo>
                  <a:pt x="22463" y="135255"/>
                </a:lnTo>
                <a:lnTo>
                  <a:pt x="25389" y="134029"/>
                </a:lnTo>
                <a:lnTo>
                  <a:pt x="27675" y="131576"/>
                </a:lnTo>
                <a:lnTo>
                  <a:pt x="29839" y="129112"/>
                </a:lnTo>
                <a:lnTo>
                  <a:pt x="31760" y="124718"/>
                </a:lnTo>
                <a:lnTo>
                  <a:pt x="33284" y="118396"/>
                </a:lnTo>
                <a:lnTo>
                  <a:pt x="29822" y="106169"/>
                </a:lnTo>
                <a:lnTo>
                  <a:pt x="26368" y="93942"/>
                </a:lnTo>
                <a:lnTo>
                  <a:pt x="16042" y="57262"/>
                </a:lnTo>
                <a:lnTo>
                  <a:pt x="2338" y="8361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644401" y="4734138"/>
            <a:ext cx="138430" cy="118745"/>
          </a:xfrm>
          <a:custGeom>
            <a:avLst/>
            <a:gdLst/>
            <a:ahLst/>
            <a:cxnLst/>
            <a:rect l="l" t="t" r="r" b="b"/>
            <a:pathLst>
              <a:path w="138429" h="118745">
                <a:moveTo>
                  <a:pt x="0" y="0"/>
                </a:moveTo>
                <a:lnTo>
                  <a:pt x="12701" y="0"/>
                </a:lnTo>
                <a:lnTo>
                  <a:pt x="25397" y="0"/>
                </a:lnTo>
                <a:lnTo>
                  <a:pt x="29194" y="12391"/>
                </a:lnTo>
                <a:lnTo>
                  <a:pt x="37694" y="49564"/>
                </a:lnTo>
                <a:lnTo>
                  <a:pt x="42119" y="74344"/>
                </a:lnTo>
                <a:lnTo>
                  <a:pt x="44805" y="61981"/>
                </a:lnTo>
                <a:lnTo>
                  <a:pt x="47487" y="49591"/>
                </a:lnTo>
                <a:lnTo>
                  <a:pt x="50165" y="37177"/>
                </a:lnTo>
                <a:lnTo>
                  <a:pt x="52840" y="24747"/>
                </a:lnTo>
                <a:lnTo>
                  <a:pt x="55514" y="12305"/>
                </a:lnTo>
                <a:lnTo>
                  <a:pt x="68333" y="2800"/>
                </a:lnTo>
                <a:lnTo>
                  <a:pt x="93090" y="36511"/>
                </a:lnTo>
                <a:lnTo>
                  <a:pt x="102081" y="72987"/>
                </a:lnTo>
                <a:lnTo>
                  <a:pt x="104473" y="60945"/>
                </a:lnTo>
                <a:lnTo>
                  <a:pt x="106802" y="48648"/>
                </a:lnTo>
                <a:lnTo>
                  <a:pt x="109077" y="36147"/>
                </a:lnTo>
                <a:lnTo>
                  <a:pt x="111305" y="23496"/>
                </a:lnTo>
                <a:lnTo>
                  <a:pt x="113492" y="10750"/>
                </a:lnTo>
                <a:lnTo>
                  <a:pt x="126236" y="2477"/>
                </a:lnTo>
                <a:lnTo>
                  <a:pt x="137928" y="124"/>
                </a:lnTo>
                <a:lnTo>
                  <a:pt x="136745" y="12575"/>
                </a:lnTo>
                <a:lnTo>
                  <a:pt x="135161" y="25035"/>
                </a:lnTo>
                <a:lnTo>
                  <a:pt x="125753" y="74930"/>
                </a:lnTo>
                <a:lnTo>
                  <a:pt x="116801" y="112384"/>
                </a:lnTo>
                <a:lnTo>
                  <a:pt x="91755" y="118407"/>
                </a:lnTo>
                <a:lnTo>
                  <a:pt x="87487" y="106167"/>
                </a:lnTo>
                <a:lnTo>
                  <a:pt x="83713" y="93925"/>
                </a:lnTo>
                <a:lnTo>
                  <a:pt x="80336" y="81682"/>
                </a:lnTo>
                <a:lnTo>
                  <a:pt x="77259" y="69437"/>
                </a:lnTo>
                <a:lnTo>
                  <a:pt x="74386" y="57192"/>
                </a:lnTo>
                <a:lnTo>
                  <a:pt x="70182" y="66508"/>
                </a:lnTo>
                <a:lnTo>
                  <a:pt x="66411" y="77737"/>
                </a:lnTo>
                <a:lnTo>
                  <a:pt x="62973" y="90402"/>
                </a:lnTo>
                <a:lnTo>
                  <a:pt x="59766" y="104029"/>
                </a:lnTo>
                <a:lnTo>
                  <a:pt x="56691" y="118141"/>
                </a:lnTo>
                <a:lnTo>
                  <a:pt x="43967" y="118377"/>
                </a:lnTo>
                <a:lnTo>
                  <a:pt x="20844" y="81587"/>
                </a:lnTo>
                <a:lnTo>
                  <a:pt x="8083" y="32471"/>
                </a:lnTo>
                <a:lnTo>
                  <a:pt x="1961" y="7914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653057" y="4731459"/>
            <a:ext cx="90805" cy="123825"/>
          </a:xfrm>
          <a:custGeom>
            <a:avLst/>
            <a:gdLst/>
            <a:ahLst/>
            <a:cxnLst/>
            <a:rect l="l" t="t" r="r" b="b"/>
            <a:pathLst>
              <a:path w="90804" h="123825">
                <a:moveTo>
                  <a:pt x="45068" y="0"/>
                </a:moveTo>
                <a:lnTo>
                  <a:pt x="79024" y="17348"/>
                </a:lnTo>
                <a:lnTo>
                  <a:pt x="90621" y="53601"/>
                </a:lnTo>
                <a:lnTo>
                  <a:pt x="90108" y="70246"/>
                </a:lnTo>
                <a:lnTo>
                  <a:pt x="70605" y="114909"/>
                </a:lnTo>
                <a:lnTo>
                  <a:pt x="47342" y="123732"/>
                </a:lnTo>
                <a:lnTo>
                  <a:pt x="33204" y="121978"/>
                </a:lnTo>
                <a:lnTo>
                  <a:pt x="5797" y="93028"/>
                </a:lnTo>
                <a:lnTo>
                  <a:pt x="0" y="69936"/>
                </a:lnTo>
                <a:lnTo>
                  <a:pt x="518" y="53413"/>
                </a:lnTo>
                <a:lnTo>
                  <a:pt x="20273" y="8752"/>
                </a:lnTo>
                <a:lnTo>
                  <a:pt x="4506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553834" y="4731459"/>
            <a:ext cx="84455" cy="121285"/>
          </a:xfrm>
          <a:custGeom>
            <a:avLst/>
            <a:gdLst/>
            <a:ahLst/>
            <a:cxnLst/>
            <a:rect l="l" t="t" r="r" b="b"/>
            <a:pathLst>
              <a:path w="84454" h="121285">
                <a:moveTo>
                  <a:pt x="57027" y="0"/>
                </a:moveTo>
                <a:lnTo>
                  <a:pt x="65531" y="0"/>
                </a:lnTo>
                <a:lnTo>
                  <a:pt x="72145" y="3739"/>
                </a:lnTo>
                <a:lnTo>
                  <a:pt x="83599" y="49125"/>
                </a:lnTo>
                <a:lnTo>
                  <a:pt x="83901" y="88630"/>
                </a:lnTo>
                <a:lnTo>
                  <a:pt x="83940" y="111360"/>
                </a:lnTo>
                <a:lnTo>
                  <a:pt x="71853" y="118963"/>
                </a:lnTo>
                <a:lnTo>
                  <a:pt x="59754" y="121014"/>
                </a:lnTo>
                <a:lnTo>
                  <a:pt x="56752" y="108399"/>
                </a:lnTo>
                <a:lnTo>
                  <a:pt x="53461" y="57812"/>
                </a:lnTo>
                <a:lnTo>
                  <a:pt x="53461" y="48542"/>
                </a:lnTo>
                <a:lnTo>
                  <a:pt x="52455" y="43281"/>
                </a:lnTo>
                <a:lnTo>
                  <a:pt x="50687" y="40197"/>
                </a:lnTo>
                <a:lnTo>
                  <a:pt x="48767" y="37112"/>
                </a:lnTo>
                <a:lnTo>
                  <a:pt x="46237" y="35576"/>
                </a:lnTo>
                <a:lnTo>
                  <a:pt x="42946" y="35576"/>
                </a:lnTo>
                <a:lnTo>
                  <a:pt x="39136" y="35576"/>
                </a:lnTo>
                <a:lnTo>
                  <a:pt x="36209" y="37661"/>
                </a:lnTo>
                <a:lnTo>
                  <a:pt x="33923" y="41815"/>
                </a:lnTo>
                <a:lnTo>
                  <a:pt x="31637" y="45969"/>
                </a:lnTo>
                <a:lnTo>
                  <a:pt x="30479" y="53449"/>
                </a:lnTo>
                <a:lnTo>
                  <a:pt x="30479" y="64224"/>
                </a:lnTo>
                <a:lnTo>
                  <a:pt x="30479" y="76925"/>
                </a:lnTo>
                <a:lnTo>
                  <a:pt x="30479" y="89623"/>
                </a:lnTo>
                <a:lnTo>
                  <a:pt x="30479" y="102321"/>
                </a:lnTo>
                <a:lnTo>
                  <a:pt x="30479" y="115022"/>
                </a:lnTo>
                <a:lnTo>
                  <a:pt x="18035" y="119842"/>
                </a:lnTo>
                <a:lnTo>
                  <a:pt x="5578" y="121062"/>
                </a:lnTo>
                <a:lnTo>
                  <a:pt x="3970" y="108384"/>
                </a:lnTo>
                <a:lnTo>
                  <a:pt x="1040" y="70334"/>
                </a:lnTo>
                <a:lnTo>
                  <a:pt x="15" y="19580"/>
                </a:lnTo>
                <a:lnTo>
                  <a:pt x="0" y="6890"/>
                </a:lnTo>
                <a:lnTo>
                  <a:pt x="12570" y="3404"/>
                </a:lnTo>
                <a:lnTo>
                  <a:pt x="25136" y="2685"/>
                </a:lnTo>
                <a:lnTo>
                  <a:pt x="28315" y="9110"/>
                </a:lnTo>
                <a:lnTo>
                  <a:pt x="28315" y="15538"/>
                </a:lnTo>
                <a:lnTo>
                  <a:pt x="28315" y="21957"/>
                </a:lnTo>
                <a:lnTo>
                  <a:pt x="32643" y="14084"/>
                </a:lnTo>
                <a:lnTo>
                  <a:pt x="36850" y="8455"/>
                </a:lnTo>
                <a:lnTo>
                  <a:pt x="41269" y="5071"/>
                </a:lnTo>
                <a:lnTo>
                  <a:pt x="45597" y="1691"/>
                </a:lnTo>
                <a:lnTo>
                  <a:pt x="50809" y="0"/>
                </a:lnTo>
                <a:lnTo>
                  <a:pt x="57027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192047" y="4731459"/>
            <a:ext cx="90805" cy="123825"/>
          </a:xfrm>
          <a:custGeom>
            <a:avLst/>
            <a:gdLst/>
            <a:ahLst/>
            <a:cxnLst/>
            <a:rect l="l" t="t" r="r" b="b"/>
            <a:pathLst>
              <a:path w="90804" h="123825">
                <a:moveTo>
                  <a:pt x="45068" y="0"/>
                </a:moveTo>
                <a:lnTo>
                  <a:pt x="79024" y="17348"/>
                </a:lnTo>
                <a:lnTo>
                  <a:pt x="90621" y="53601"/>
                </a:lnTo>
                <a:lnTo>
                  <a:pt x="90108" y="70246"/>
                </a:lnTo>
                <a:lnTo>
                  <a:pt x="70551" y="114909"/>
                </a:lnTo>
                <a:lnTo>
                  <a:pt x="47341" y="123732"/>
                </a:lnTo>
                <a:lnTo>
                  <a:pt x="33204" y="121978"/>
                </a:lnTo>
                <a:lnTo>
                  <a:pt x="5797" y="93028"/>
                </a:lnTo>
                <a:lnTo>
                  <a:pt x="0" y="69936"/>
                </a:lnTo>
                <a:lnTo>
                  <a:pt x="518" y="53413"/>
                </a:lnTo>
                <a:lnTo>
                  <a:pt x="20194" y="8752"/>
                </a:lnTo>
                <a:lnTo>
                  <a:pt x="4506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948456" y="4731459"/>
            <a:ext cx="90805" cy="123825"/>
          </a:xfrm>
          <a:custGeom>
            <a:avLst/>
            <a:gdLst/>
            <a:ahLst/>
            <a:cxnLst/>
            <a:rect l="l" t="t" r="r" b="b"/>
            <a:pathLst>
              <a:path w="90804" h="123825">
                <a:moveTo>
                  <a:pt x="45063" y="0"/>
                </a:moveTo>
                <a:lnTo>
                  <a:pt x="79028" y="17348"/>
                </a:lnTo>
                <a:lnTo>
                  <a:pt x="90627" y="53603"/>
                </a:lnTo>
                <a:lnTo>
                  <a:pt x="90113" y="70256"/>
                </a:lnTo>
                <a:lnTo>
                  <a:pt x="70692" y="114900"/>
                </a:lnTo>
                <a:lnTo>
                  <a:pt x="47429" y="123729"/>
                </a:lnTo>
                <a:lnTo>
                  <a:pt x="33261" y="121986"/>
                </a:lnTo>
                <a:lnTo>
                  <a:pt x="5826" y="93056"/>
                </a:lnTo>
                <a:lnTo>
                  <a:pt x="0" y="69981"/>
                </a:lnTo>
                <a:lnTo>
                  <a:pt x="520" y="53456"/>
                </a:lnTo>
                <a:lnTo>
                  <a:pt x="20322" y="8755"/>
                </a:lnTo>
                <a:lnTo>
                  <a:pt x="45063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550206" y="4731459"/>
            <a:ext cx="90805" cy="123825"/>
          </a:xfrm>
          <a:custGeom>
            <a:avLst/>
            <a:gdLst/>
            <a:ahLst/>
            <a:cxnLst/>
            <a:rect l="l" t="t" r="r" b="b"/>
            <a:pathLst>
              <a:path w="90804" h="123825">
                <a:moveTo>
                  <a:pt x="45153" y="0"/>
                </a:moveTo>
                <a:lnTo>
                  <a:pt x="79124" y="17326"/>
                </a:lnTo>
                <a:lnTo>
                  <a:pt x="90735" y="53579"/>
                </a:lnTo>
                <a:lnTo>
                  <a:pt x="90223" y="70231"/>
                </a:lnTo>
                <a:lnTo>
                  <a:pt x="70701" y="114873"/>
                </a:lnTo>
                <a:lnTo>
                  <a:pt x="47471" y="123726"/>
                </a:lnTo>
                <a:lnTo>
                  <a:pt x="33362" y="121989"/>
                </a:lnTo>
                <a:lnTo>
                  <a:pt x="5836" y="93077"/>
                </a:lnTo>
                <a:lnTo>
                  <a:pt x="0" y="70020"/>
                </a:lnTo>
                <a:lnTo>
                  <a:pt x="514" y="53482"/>
                </a:lnTo>
                <a:lnTo>
                  <a:pt x="20270" y="8789"/>
                </a:lnTo>
                <a:lnTo>
                  <a:pt x="45153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451237" y="4689085"/>
            <a:ext cx="88900" cy="163830"/>
          </a:xfrm>
          <a:custGeom>
            <a:avLst/>
            <a:gdLst/>
            <a:ahLst/>
            <a:cxnLst/>
            <a:rect l="l" t="t" r="r" b="b"/>
            <a:pathLst>
              <a:path w="88900" h="163829">
                <a:moveTo>
                  <a:pt x="0" y="0"/>
                </a:moveTo>
                <a:lnTo>
                  <a:pt x="12704" y="0"/>
                </a:lnTo>
                <a:lnTo>
                  <a:pt x="25391" y="0"/>
                </a:lnTo>
                <a:lnTo>
                  <a:pt x="27592" y="12670"/>
                </a:lnTo>
                <a:lnTo>
                  <a:pt x="30726" y="50685"/>
                </a:lnTo>
                <a:lnTo>
                  <a:pt x="31084" y="76027"/>
                </a:lnTo>
                <a:lnTo>
                  <a:pt x="38611" y="68876"/>
                </a:lnTo>
                <a:lnTo>
                  <a:pt x="46109" y="58060"/>
                </a:lnTo>
                <a:lnTo>
                  <a:pt x="53632" y="45388"/>
                </a:lnTo>
                <a:lnTo>
                  <a:pt x="66406" y="45150"/>
                </a:lnTo>
                <a:lnTo>
                  <a:pt x="79106" y="45064"/>
                </a:lnTo>
                <a:lnTo>
                  <a:pt x="78852" y="56320"/>
                </a:lnTo>
                <a:lnTo>
                  <a:pt x="74693" y="67582"/>
                </a:lnTo>
                <a:lnTo>
                  <a:pt x="68058" y="78850"/>
                </a:lnTo>
                <a:lnTo>
                  <a:pt x="70448" y="92787"/>
                </a:lnTo>
                <a:lnTo>
                  <a:pt x="80577" y="130253"/>
                </a:lnTo>
                <a:lnTo>
                  <a:pt x="88869" y="152976"/>
                </a:lnTo>
                <a:lnTo>
                  <a:pt x="78445" y="161174"/>
                </a:lnTo>
                <a:lnTo>
                  <a:pt x="47205" y="129176"/>
                </a:lnTo>
                <a:lnTo>
                  <a:pt x="43124" y="117747"/>
                </a:lnTo>
                <a:lnTo>
                  <a:pt x="38709" y="121563"/>
                </a:lnTo>
                <a:lnTo>
                  <a:pt x="34899" y="127122"/>
                </a:lnTo>
                <a:lnTo>
                  <a:pt x="31089" y="132694"/>
                </a:lnTo>
                <a:lnTo>
                  <a:pt x="31089" y="145389"/>
                </a:lnTo>
                <a:lnTo>
                  <a:pt x="31089" y="158092"/>
                </a:lnTo>
                <a:lnTo>
                  <a:pt x="18571" y="162325"/>
                </a:lnTo>
                <a:lnTo>
                  <a:pt x="2739" y="125370"/>
                </a:lnTo>
                <a:lnTo>
                  <a:pt x="924" y="87300"/>
                </a:lnTo>
                <a:lnTo>
                  <a:pt x="67" y="36530"/>
                </a:lnTo>
                <a:lnTo>
                  <a:pt x="1" y="11141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845452" y="4689085"/>
            <a:ext cx="87630" cy="166370"/>
          </a:xfrm>
          <a:custGeom>
            <a:avLst/>
            <a:gdLst/>
            <a:ahLst/>
            <a:cxnLst/>
            <a:rect l="l" t="t" r="r" b="b"/>
            <a:pathLst>
              <a:path w="87629" h="166370">
                <a:moveTo>
                  <a:pt x="56748" y="0"/>
                </a:moveTo>
                <a:lnTo>
                  <a:pt x="69400" y="0"/>
                </a:lnTo>
                <a:lnTo>
                  <a:pt x="82131" y="0"/>
                </a:lnTo>
                <a:lnTo>
                  <a:pt x="83281" y="12693"/>
                </a:lnTo>
                <a:lnTo>
                  <a:pt x="85722" y="50773"/>
                </a:lnTo>
                <a:lnTo>
                  <a:pt x="87182" y="101545"/>
                </a:lnTo>
                <a:lnTo>
                  <a:pt x="87471" y="152318"/>
                </a:lnTo>
                <a:lnTo>
                  <a:pt x="75643" y="161230"/>
                </a:lnTo>
                <a:lnTo>
                  <a:pt x="63809" y="163416"/>
                </a:lnTo>
                <a:lnTo>
                  <a:pt x="58913" y="157627"/>
                </a:lnTo>
                <a:lnTo>
                  <a:pt x="58913" y="151792"/>
                </a:lnTo>
                <a:lnTo>
                  <a:pt x="58913" y="145959"/>
                </a:lnTo>
                <a:lnTo>
                  <a:pt x="38704" y="166151"/>
                </a:lnTo>
                <a:lnTo>
                  <a:pt x="33370" y="166151"/>
                </a:lnTo>
                <a:lnTo>
                  <a:pt x="2698" y="128689"/>
                </a:lnTo>
                <a:lnTo>
                  <a:pt x="0" y="104257"/>
                </a:lnTo>
                <a:lnTo>
                  <a:pt x="684" y="88681"/>
                </a:lnTo>
                <a:lnTo>
                  <a:pt x="16096" y="50468"/>
                </a:lnTo>
                <a:lnTo>
                  <a:pt x="38217" y="42373"/>
                </a:lnTo>
                <a:lnTo>
                  <a:pt x="42514" y="43565"/>
                </a:lnTo>
                <a:lnTo>
                  <a:pt x="46477" y="45945"/>
                </a:lnTo>
                <a:lnTo>
                  <a:pt x="50287" y="48316"/>
                </a:lnTo>
                <a:lnTo>
                  <a:pt x="53700" y="51886"/>
                </a:lnTo>
                <a:lnTo>
                  <a:pt x="56748" y="56650"/>
                </a:lnTo>
                <a:lnTo>
                  <a:pt x="56748" y="43950"/>
                </a:lnTo>
                <a:lnTo>
                  <a:pt x="56748" y="31250"/>
                </a:lnTo>
                <a:lnTo>
                  <a:pt x="56748" y="18549"/>
                </a:lnTo>
                <a:lnTo>
                  <a:pt x="56748" y="5849"/>
                </a:lnTo>
                <a:lnTo>
                  <a:pt x="5674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428756" y="4689085"/>
            <a:ext cx="105410" cy="163830"/>
          </a:xfrm>
          <a:custGeom>
            <a:avLst/>
            <a:gdLst/>
            <a:ahLst/>
            <a:cxnLst/>
            <a:rect l="l" t="t" r="r" b="b"/>
            <a:pathLst>
              <a:path w="105410" h="163829">
                <a:moveTo>
                  <a:pt x="0" y="0"/>
                </a:moveTo>
                <a:lnTo>
                  <a:pt x="12701" y="0"/>
                </a:lnTo>
                <a:lnTo>
                  <a:pt x="25397" y="0"/>
                </a:lnTo>
                <a:lnTo>
                  <a:pt x="29855" y="12563"/>
                </a:lnTo>
                <a:lnTo>
                  <a:pt x="32394" y="25124"/>
                </a:lnTo>
                <a:lnTo>
                  <a:pt x="33556" y="37685"/>
                </a:lnTo>
                <a:lnTo>
                  <a:pt x="33878" y="50247"/>
                </a:lnTo>
                <a:lnTo>
                  <a:pt x="46362" y="55185"/>
                </a:lnTo>
                <a:lnTo>
                  <a:pt x="70369" y="19765"/>
                </a:lnTo>
                <a:lnTo>
                  <a:pt x="70841" y="7296"/>
                </a:lnTo>
                <a:lnTo>
                  <a:pt x="83270" y="1870"/>
                </a:lnTo>
                <a:lnTo>
                  <a:pt x="100739" y="38139"/>
                </a:lnTo>
                <a:lnTo>
                  <a:pt x="103482" y="76169"/>
                </a:lnTo>
                <a:lnTo>
                  <a:pt x="104779" y="126912"/>
                </a:lnTo>
                <a:lnTo>
                  <a:pt x="104878" y="152293"/>
                </a:lnTo>
                <a:lnTo>
                  <a:pt x="92834" y="160469"/>
                </a:lnTo>
                <a:lnTo>
                  <a:pt x="80747" y="163198"/>
                </a:lnTo>
                <a:lnTo>
                  <a:pt x="76103" y="150711"/>
                </a:lnTo>
                <a:lnTo>
                  <a:pt x="73204" y="138179"/>
                </a:lnTo>
                <a:lnTo>
                  <a:pt x="71639" y="125611"/>
                </a:lnTo>
                <a:lnTo>
                  <a:pt x="70997" y="113019"/>
                </a:lnTo>
                <a:lnTo>
                  <a:pt x="70866" y="100413"/>
                </a:lnTo>
                <a:lnTo>
                  <a:pt x="58212" y="98219"/>
                </a:lnTo>
                <a:lnTo>
                  <a:pt x="34832" y="134923"/>
                </a:lnTo>
                <a:lnTo>
                  <a:pt x="33895" y="159969"/>
                </a:lnTo>
                <a:lnTo>
                  <a:pt x="21260" y="162608"/>
                </a:lnTo>
                <a:lnTo>
                  <a:pt x="3897" y="125385"/>
                </a:lnTo>
                <a:lnTo>
                  <a:pt x="1317" y="87343"/>
                </a:lnTo>
                <a:lnTo>
                  <a:pt x="96" y="36605"/>
                </a:lnTo>
                <a:lnTo>
                  <a:pt x="2" y="11232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899352" y="4686300"/>
            <a:ext cx="80010" cy="115570"/>
          </a:xfrm>
          <a:custGeom>
            <a:avLst/>
            <a:gdLst/>
            <a:ahLst/>
            <a:cxnLst/>
            <a:rect l="l" t="t" r="r" b="b"/>
            <a:pathLst>
              <a:path w="80010" h="115570">
                <a:moveTo>
                  <a:pt x="39688" y="0"/>
                </a:moveTo>
                <a:lnTo>
                  <a:pt x="77375" y="30233"/>
                </a:lnTo>
                <a:lnTo>
                  <a:pt x="79555" y="53029"/>
                </a:lnTo>
                <a:lnTo>
                  <a:pt x="78428" y="59125"/>
                </a:lnTo>
                <a:lnTo>
                  <a:pt x="75989" y="65007"/>
                </a:lnTo>
                <a:lnTo>
                  <a:pt x="70802" y="74605"/>
                </a:lnTo>
                <a:lnTo>
                  <a:pt x="62038" y="86083"/>
                </a:lnTo>
                <a:lnTo>
                  <a:pt x="56695" y="92464"/>
                </a:lnTo>
                <a:lnTo>
                  <a:pt x="53525" y="97261"/>
                </a:lnTo>
                <a:lnTo>
                  <a:pt x="52123" y="100846"/>
                </a:lnTo>
                <a:lnTo>
                  <a:pt x="50843" y="104454"/>
                </a:lnTo>
                <a:lnTo>
                  <a:pt x="50234" y="109167"/>
                </a:lnTo>
                <a:lnTo>
                  <a:pt x="50234" y="114955"/>
                </a:lnTo>
                <a:lnTo>
                  <a:pt x="37489" y="114955"/>
                </a:lnTo>
                <a:lnTo>
                  <a:pt x="24814" y="114955"/>
                </a:lnTo>
                <a:lnTo>
                  <a:pt x="21765" y="113550"/>
                </a:lnTo>
                <a:lnTo>
                  <a:pt x="21765" y="112145"/>
                </a:lnTo>
                <a:lnTo>
                  <a:pt x="21765" y="110715"/>
                </a:lnTo>
                <a:lnTo>
                  <a:pt x="21765" y="103513"/>
                </a:lnTo>
                <a:lnTo>
                  <a:pt x="22283" y="97667"/>
                </a:lnTo>
                <a:lnTo>
                  <a:pt x="23411" y="93165"/>
                </a:lnTo>
                <a:lnTo>
                  <a:pt x="24448" y="88654"/>
                </a:lnTo>
                <a:lnTo>
                  <a:pt x="46911" y="56317"/>
                </a:lnTo>
                <a:lnTo>
                  <a:pt x="48953" y="51815"/>
                </a:lnTo>
                <a:lnTo>
                  <a:pt x="48953" y="47731"/>
                </a:lnTo>
                <a:lnTo>
                  <a:pt x="48953" y="43635"/>
                </a:lnTo>
                <a:lnTo>
                  <a:pt x="48191" y="40456"/>
                </a:lnTo>
                <a:lnTo>
                  <a:pt x="46546" y="38182"/>
                </a:lnTo>
                <a:lnTo>
                  <a:pt x="44900" y="35932"/>
                </a:lnTo>
                <a:lnTo>
                  <a:pt x="42461" y="34789"/>
                </a:lnTo>
                <a:lnTo>
                  <a:pt x="39169" y="34789"/>
                </a:lnTo>
                <a:lnTo>
                  <a:pt x="35603" y="34789"/>
                </a:lnTo>
                <a:lnTo>
                  <a:pt x="32708" y="36539"/>
                </a:lnTo>
                <a:lnTo>
                  <a:pt x="30422" y="40029"/>
                </a:lnTo>
                <a:lnTo>
                  <a:pt x="28136" y="43516"/>
                </a:lnTo>
                <a:lnTo>
                  <a:pt x="26612" y="49612"/>
                </a:lnTo>
                <a:lnTo>
                  <a:pt x="25972" y="58317"/>
                </a:lnTo>
                <a:lnTo>
                  <a:pt x="13475" y="56015"/>
                </a:lnTo>
                <a:lnTo>
                  <a:pt x="975" y="53714"/>
                </a:lnTo>
                <a:lnTo>
                  <a:pt x="0" y="39487"/>
                </a:lnTo>
                <a:lnTo>
                  <a:pt x="2238" y="27292"/>
                </a:lnTo>
                <a:lnTo>
                  <a:pt x="6968" y="17001"/>
                </a:lnTo>
                <a:lnTo>
                  <a:pt x="16376" y="6942"/>
                </a:lnTo>
                <a:lnTo>
                  <a:pt x="27626" y="1481"/>
                </a:lnTo>
                <a:lnTo>
                  <a:pt x="3968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34" name="object 3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11</a:t>
            </a:fld>
            <a:endParaRPr spc="-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11250" y="1186104"/>
            <a:ext cx="5678170" cy="2577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755" indent="-186055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9390" algn="l"/>
              </a:tabLst>
            </a:pPr>
            <a:r>
              <a:rPr sz="1800" dirty="0">
                <a:latin typeface="Arial"/>
                <a:cs typeface="Arial"/>
              </a:rPr>
              <a:t>An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dirty="0">
                <a:latin typeface="Arial"/>
                <a:cs typeface="Arial"/>
              </a:rPr>
              <a:t>v4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ad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dirty="0">
                <a:latin typeface="Arial"/>
                <a:cs typeface="Arial"/>
              </a:rPr>
              <a:t>ress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3</a:t>
            </a:r>
            <a:r>
              <a:rPr sz="1800" dirty="0">
                <a:latin typeface="Arial"/>
                <a:cs typeface="Arial"/>
              </a:rPr>
              <a:t>2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bit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lon</a:t>
            </a:r>
            <a:r>
              <a:rPr sz="1800" spc="-40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—4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separ</a:t>
            </a:r>
            <a:r>
              <a:rPr sz="1800" spc="-10" dirty="0">
                <a:latin typeface="Arial"/>
                <a:cs typeface="Arial"/>
              </a:rPr>
              <a:t>ate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10" dirty="0">
                <a:latin typeface="Arial"/>
                <a:cs typeface="Arial"/>
              </a:rPr>
              <a:t>tes</a:t>
            </a:r>
            <a:endParaRPr sz="1800">
              <a:latin typeface="Arial"/>
              <a:cs typeface="Arial"/>
            </a:endParaRPr>
          </a:p>
          <a:p>
            <a:pPr marL="198755" indent="-186055">
              <a:lnSpc>
                <a:spcPts val="2050"/>
              </a:lnSpc>
              <a:spcBef>
                <a:spcPts val="985"/>
              </a:spcBef>
              <a:buClr>
                <a:srgbClr val="0C64B7"/>
              </a:buClr>
              <a:buFont typeface="Wingdings"/>
              <a:buChar char=""/>
              <a:tabLst>
                <a:tab pos="199390" algn="l"/>
              </a:tabLst>
            </a:pPr>
            <a:r>
              <a:rPr sz="1800" dirty="0">
                <a:latin typeface="Arial"/>
                <a:cs typeface="Arial"/>
              </a:rPr>
              <a:t>An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IP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dirty="0">
                <a:latin typeface="Arial"/>
                <a:cs typeface="Arial"/>
              </a:rPr>
              <a:t>res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nte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dotte</a:t>
            </a:r>
            <a:r>
              <a:rPr sz="1800" spc="-55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-d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cim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l</a:t>
            </a:r>
            <a:endParaRPr sz="1800">
              <a:latin typeface="Arial"/>
              <a:cs typeface="Arial"/>
            </a:endParaRPr>
          </a:p>
          <a:p>
            <a:pPr marL="198755">
              <a:lnSpc>
                <a:spcPts val="2050"/>
              </a:lnSpc>
            </a:pPr>
            <a:r>
              <a:rPr sz="1800" spc="-5" dirty="0">
                <a:latin typeface="Arial"/>
                <a:cs typeface="Arial"/>
              </a:rPr>
              <a:t>notatio</a:t>
            </a:r>
            <a:r>
              <a:rPr sz="1800" dirty="0"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  <a:p>
            <a:pPr marL="398145" marR="5080">
              <a:lnSpc>
                <a:spcPts val="1730"/>
              </a:lnSpc>
              <a:spcBef>
                <a:spcPts val="42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Ea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b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0" dirty="0">
                <a:latin typeface="Arial"/>
                <a:cs typeface="Arial"/>
              </a:rPr>
              <a:t>te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repre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nted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im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numb</a:t>
            </a:r>
            <a:r>
              <a:rPr sz="1600" spc="-10" dirty="0">
                <a:latin typeface="Arial"/>
                <a:cs typeface="Arial"/>
              </a:rPr>
              <a:t>er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p</a:t>
            </a:r>
            <a:r>
              <a:rPr sz="1600" spc="-15" dirty="0">
                <a:latin typeface="Arial"/>
                <a:cs typeface="Arial"/>
              </a:rPr>
              <a:t>arat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period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(ca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led “dotted</a:t>
            </a:r>
            <a:r>
              <a:rPr sz="1600" spc="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decima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”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notation)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180"/>
              </a:spcBef>
            </a:pPr>
            <a:r>
              <a:rPr sz="16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Examp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5" dirty="0">
                <a:latin typeface="Arial"/>
                <a:cs typeface="Arial"/>
              </a:rPr>
              <a:t>: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10.1</a:t>
            </a:r>
            <a:r>
              <a:rPr sz="1600" spc="-5" dirty="0">
                <a:latin typeface="Arial"/>
                <a:cs typeface="Arial"/>
              </a:rPr>
              <a:t>0</a:t>
            </a:r>
            <a:r>
              <a:rPr sz="1600" spc="-15" dirty="0">
                <a:latin typeface="Arial"/>
                <a:cs typeface="Arial"/>
              </a:rPr>
              <a:t>0.30.</a:t>
            </a:r>
            <a:r>
              <a:rPr sz="1600" spc="-10" dirty="0">
                <a:latin typeface="Arial"/>
                <a:cs typeface="Arial"/>
              </a:rPr>
              <a:t>4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spc="11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spc="105" dirty="0">
                <a:latin typeface="Times New Roman"/>
                <a:cs typeface="Times New Roman"/>
              </a:rPr>
              <a:t> </a:t>
            </a:r>
            <a:r>
              <a:rPr sz="1600" spc="-35" dirty="0">
                <a:latin typeface="Arial"/>
                <a:cs typeface="Arial"/>
              </a:rPr>
              <a:t>(</a:t>
            </a:r>
            <a:r>
              <a:rPr sz="1600" spc="-1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600" spc="-15" dirty="0">
                <a:latin typeface="Arial"/>
                <a:cs typeface="Arial"/>
              </a:rPr>
              <a:t>10.1</a:t>
            </a:r>
            <a:r>
              <a:rPr sz="1600" spc="-5" dirty="0">
                <a:latin typeface="Arial"/>
                <a:cs typeface="Arial"/>
              </a:rPr>
              <a:t>0</a:t>
            </a:r>
            <a:r>
              <a:rPr sz="1600" spc="-15" dirty="0">
                <a:latin typeface="Arial"/>
                <a:cs typeface="Arial"/>
              </a:rPr>
              <a:t>0.</a:t>
            </a:r>
            <a:r>
              <a:rPr sz="1600" spc="-1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600" spc="-10" dirty="0">
                <a:latin typeface="Arial"/>
                <a:cs typeface="Arial"/>
              </a:rPr>
              <a:t>30.</a:t>
            </a:r>
            <a:r>
              <a:rPr sz="1600" spc="-1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600" spc="-1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600" spc="-10" dirty="0">
                <a:latin typeface="Arial"/>
                <a:cs typeface="Arial"/>
              </a:rPr>
              <a:t>4)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1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Ea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b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0" dirty="0">
                <a:latin typeface="Arial"/>
                <a:cs typeface="Arial"/>
              </a:rPr>
              <a:t>te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repre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nted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</a:t>
            </a:r>
            <a:r>
              <a:rPr sz="1600" spc="-10" dirty="0">
                <a:latin typeface="Arial"/>
                <a:cs typeface="Arial"/>
              </a:rPr>
              <a:t>ecim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numb</a:t>
            </a:r>
            <a:r>
              <a:rPr sz="1600" spc="-10" dirty="0">
                <a:latin typeface="Arial"/>
                <a:cs typeface="Arial"/>
              </a:rPr>
              <a:t>er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</a:t>
            </a:r>
            <a:r>
              <a:rPr sz="1600" spc="-30" dirty="0">
                <a:latin typeface="Arial"/>
                <a:cs typeface="Arial"/>
              </a:rPr>
              <a:t>0</a:t>
            </a:r>
            <a:r>
              <a:rPr sz="1600" spc="-10" dirty="0">
                <a:latin typeface="Arial"/>
                <a:cs typeface="Arial"/>
              </a:rPr>
              <a:t>–255)</a:t>
            </a:r>
            <a:endParaRPr sz="1600">
              <a:latin typeface="Arial"/>
              <a:cs typeface="Arial"/>
            </a:endParaRPr>
          </a:p>
          <a:p>
            <a:pPr marL="198755" indent="-186055">
              <a:lnSpc>
                <a:spcPts val="2050"/>
              </a:lnSpc>
              <a:spcBef>
                <a:spcPts val="975"/>
              </a:spcBef>
              <a:buClr>
                <a:srgbClr val="0C64B7"/>
              </a:buClr>
              <a:buFont typeface="Wingdings"/>
              <a:buChar char=""/>
              <a:tabLst>
                <a:tab pos="199390" algn="l"/>
              </a:tabLst>
            </a:pP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first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10" dirty="0">
                <a:latin typeface="Arial"/>
                <a:cs typeface="Arial"/>
              </a:rPr>
              <a:t>te</a:t>
            </a:r>
            <a:r>
              <a:rPr sz="1800" spc="7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5" dirty="0">
                <a:latin typeface="Arial"/>
                <a:cs typeface="Arial"/>
              </a:rPr>
              <a:t>os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mportant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ou</a:t>
            </a:r>
            <a:endParaRPr sz="1800">
              <a:latin typeface="Arial"/>
              <a:cs typeface="Arial"/>
            </a:endParaRPr>
          </a:p>
          <a:p>
            <a:pPr marL="198755">
              <a:lnSpc>
                <a:spcPts val="2050"/>
              </a:lnSpc>
            </a:pPr>
            <a:r>
              <a:rPr sz="1800" spc="-40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hen</a:t>
            </a:r>
            <a:r>
              <a:rPr sz="1800" spc="4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dirty="0">
                <a:latin typeface="Arial"/>
                <a:cs typeface="Arial"/>
              </a:rPr>
              <a:t>ou</a:t>
            </a:r>
            <a:r>
              <a:rPr sz="1800" spc="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start…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233679">
              <a:lnSpc>
                <a:spcPct val="100000"/>
              </a:lnSpc>
            </a:pPr>
            <a:r>
              <a:rPr dirty="0">
                <a:latin typeface="Arial"/>
                <a:cs typeface="Arial"/>
              </a:rPr>
              <a:t>Wh</a:t>
            </a:r>
            <a:r>
              <a:rPr spc="5" dirty="0">
                <a:latin typeface="Arial"/>
                <a:cs typeface="Arial"/>
              </a:rPr>
              <a:t>a</a:t>
            </a:r>
            <a:r>
              <a:rPr dirty="0">
                <a:latin typeface="Arial"/>
                <a:cs typeface="Arial"/>
              </a:rPr>
              <a:t>t</a:t>
            </a:r>
            <a:r>
              <a:rPr spc="-2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We</a:t>
            </a:r>
            <a:r>
              <a:rPr spc="-1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K</a:t>
            </a:r>
            <a:r>
              <a:rPr spc="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ow</a:t>
            </a:r>
            <a:r>
              <a:rPr spc="-2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Alrea</a:t>
            </a:r>
            <a:r>
              <a:rPr spc="5" dirty="0">
                <a:latin typeface="Arial"/>
                <a:cs typeface="Arial"/>
              </a:rPr>
              <a:t>d</a:t>
            </a:r>
            <a:r>
              <a:rPr spc="-25" dirty="0">
                <a:latin typeface="Arial"/>
                <a:cs typeface="Arial"/>
              </a:rPr>
              <a:t>y</a:t>
            </a:r>
            <a:r>
              <a:rPr dirty="0">
                <a:latin typeface="Arial"/>
                <a:cs typeface="Arial"/>
              </a:rPr>
              <a:t>…</a:t>
            </a:r>
            <a:r>
              <a:rPr spc="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or Sh</a:t>
            </a:r>
            <a:r>
              <a:rPr spc="5" dirty="0">
                <a:latin typeface="Arial"/>
                <a:cs typeface="Arial"/>
              </a:rPr>
              <a:t>o</a:t>
            </a:r>
            <a:r>
              <a:rPr dirty="0">
                <a:latin typeface="Arial"/>
                <a:cs typeface="Arial"/>
              </a:rPr>
              <a:t>uld</a:t>
            </a:r>
          </a:p>
        </p:txBody>
      </p:sp>
      <p:sp>
        <p:nvSpPr>
          <p:cNvPr id="4" name="object 4"/>
          <p:cNvSpPr/>
          <p:nvPr/>
        </p:nvSpPr>
        <p:spPr>
          <a:xfrm>
            <a:off x="3959992" y="4110228"/>
            <a:ext cx="1780773" cy="46626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678593" y="3737781"/>
            <a:ext cx="632351" cy="37388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507364" y="4171950"/>
            <a:ext cx="342900" cy="3429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12</a:t>
            </a:fld>
            <a:endParaRPr spc="-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2721" y="884606"/>
            <a:ext cx="6943090" cy="1146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</a:t>
            </a:r>
            <a:r>
              <a:rPr sz="1800" spc="-10" dirty="0">
                <a:latin typeface="Arial"/>
                <a:cs typeface="Arial"/>
              </a:rPr>
              <a:t>3</a:t>
            </a:r>
            <a:r>
              <a:rPr sz="1800" dirty="0">
                <a:latin typeface="Arial"/>
                <a:cs typeface="Arial"/>
              </a:rPr>
              <a:t>)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us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ic</a:t>
            </a:r>
            <a:r>
              <a:rPr sz="1800" spc="-10" dirty="0">
                <a:latin typeface="Arial"/>
                <a:cs typeface="Arial"/>
              </a:rPr>
              <a:t>ast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sses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-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A,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B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</a:t>
            </a:r>
            <a:endParaRPr sz="1800">
              <a:latin typeface="Arial"/>
              <a:cs typeface="Arial"/>
            </a:endParaRPr>
          </a:p>
          <a:p>
            <a:pPr marL="198120" marR="120650" indent="-185420">
              <a:lnSpc>
                <a:spcPts val="1960"/>
              </a:lnSpc>
              <a:spcBef>
                <a:spcPts val="121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Th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first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30" dirty="0">
                <a:latin typeface="Arial"/>
                <a:cs typeface="Arial"/>
              </a:rPr>
              <a:t>y</a:t>
            </a:r>
            <a:r>
              <a:rPr sz="1800" dirty="0">
                <a:latin typeface="Arial"/>
                <a:cs typeface="Arial"/>
              </a:rPr>
              <a:t>te/n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-10" dirty="0">
                <a:latin typeface="Arial"/>
                <a:cs typeface="Arial"/>
              </a:rPr>
              <a:t>er/octet</a:t>
            </a:r>
            <a:r>
              <a:rPr sz="1800" spc="9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tifies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-20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be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gs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—</a:t>
            </a:r>
            <a:r>
              <a:rPr sz="1800" dirty="0">
                <a:latin typeface="MS PGothic"/>
                <a:cs typeface="MS PGothic"/>
              </a:rPr>
              <a:t>“</a:t>
            </a:r>
            <a:r>
              <a:rPr sz="1800" b="1" spc="-5" dirty="0">
                <a:solidFill>
                  <a:srgbClr val="3F9B35"/>
                </a:solidFill>
                <a:latin typeface="Arial"/>
                <a:cs typeface="Arial"/>
              </a:rPr>
              <a:t>Cla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1800" b="1" spc="-5" dirty="0">
                <a:solidFill>
                  <a:srgbClr val="3F9B35"/>
                </a:solidFill>
                <a:latin typeface="Arial"/>
                <a:cs typeface="Arial"/>
              </a:rPr>
              <a:t>sific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ation</a:t>
            </a:r>
            <a:r>
              <a:rPr sz="1800" dirty="0">
                <a:latin typeface="MS PGothic"/>
                <a:cs typeface="MS PGothic"/>
              </a:rPr>
              <a:t>”</a:t>
            </a:r>
            <a:endParaRPr sz="1800">
              <a:latin typeface="MS PGothic"/>
              <a:cs typeface="MS PGothic"/>
            </a:endParaRPr>
          </a:p>
          <a:p>
            <a:pPr marL="398145">
              <a:lnSpc>
                <a:spcPts val="1905"/>
              </a:lnSpc>
              <a:spcBef>
                <a:spcPts val="170"/>
              </a:spcBef>
            </a:pPr>
            <a:r>
              <a:rPr sz="16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Cor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ct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Cla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sific</a:t>
            </a:r>
            <a:r>
              <a:rPr sz="1600" spc="-15" dirty="0">
                <a:latin typeface="Arial"/>
                <a:cs typeface="Arial"/>
              </a:rPr>
              <a:t>atio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sta</a:t>
            </a:r>
            <a:r>
              <a:rPr sz="1600" spc="-20" dirty="0">
                <a:latin typeface="Arial"/>
                <a:cs typeface="Arial"/>
              </a:rPr>
              <a:t>r</a:t>
            </a:r>
            <a:r>
              <a:rPr sz="1600" spc="-5" dirty="0">
                <a:latin typeface="Arial"/>
                <a:cs typeface="Arial"/>
              </a:rPr>
              <a:t>ti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point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mastering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ubnetting</a:t>
            </a: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13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384175">
              <a:lnSpc>
                <a:spcPts val="3095"/>
              </a:lnSpc>
            </a:pPr>
            <a:r>
              <a:rPr dirty="0">
                <a:latin typeface="Arial"/>
                <a:cs typeface="Arial"/>
              </a:rPr>
              <a:t>W</a:t>
            </a:r>
            <a:r>
              <a:rPr spc="5" dirty="0">
                <a:latin typeface="Arial"/>
                <a:cs typeface="Arial"/>
              </a:rPr>
              <a:t>h</a:t>
            </a:r>
            <a:r>
              <a:rPr dirty="0">
                <a:latin typeface="Arial"/>
                <a:cs typeface="Arial"/>
              </a:rPr>
              <a:t>at</a:t>
            </a:r>
            <a:r>
              <a:rPr spc="-1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We</a:t>
            </a:r>
            <a:r>
              <a:rPr spc="-1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K</a:t>
            </a:r>
            <a:r>
              <a:rPr spc="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o</a:t>
            </a:r>
            <a:r>
              <a:rPr spc="15" dirty="0">
                <a:latin typeface="Arial"/>
                <a:cs typeface="Arial"/>
              </a:rPr>
              <a:t>w</a:t>
            </a:r>
            <a:r>
              <a:rPr dirty="0">
                <a:latin typeface="Arial"/>
                <a:cs typeface="Arial"/>
              </a:rPr>
              <a:t>…</a:t>
            </a:r>
            <a:r>
              <a:rPr spc="-10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or</a:t>
            </a:r>
            <a:r>
              <a:rPr spc="-3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S</a:t>
            </a:r>
            <a:r>
              <a:rPr spc="5" dirty="0">
                <a:latin typeface="Arial"/>
                <a:cs typeface="Arial"/>
              </a:rPr>
              <a:t>h</a:t>
            </a:r>
            <a:r>
              <a:rPr dirty="0">
                <a:latin typeface="Arial"/>
                <a:cs typeface="Arial"/>
              </a:rPr>
              <a:t>o</a:t>
            </a:r>
            <a:r>
              <a:rPr spc="5" dirty="0">
                <a:latin typeface="Arial"/>
                <a:cs typeface="Arial"/>
              </a:rPr>
              <a:t>u</a:t>
            </a:r>
            <a:r>
              <a:rPr dirty="0">
                <a:latin typeface="Arial"/>
                <a:cs typeface="Arial"/>
              </a:rPr>
              <a:t>ld</a:t>
            </a:r>
            <a:r>
              <a:rPr spc="-25" dirty="0">
                <a:latin typeface="Arial"/>
                <a:cs typeface="Arial"/>
              </a:rPr>
              <a:t> </a:t>
            </a:r>
            <a:r>
              <a:rPr dirty="0">
                <a:latin typeface="Arial"/>
                <a:cs typeface="Arial"/>
              </a:rPr>
              <a:t>(C</a:t>
            </a:r>
            <a:r>
              <a:rPr spc="5" dirty="0">
                <a:latin typeface="Arial"/>
                <a:cs typeface="Arial"/>
              </a:rPr>
              <a:t>o</a:t>
            </a:r>
            <a:r>
              <a:rPr dirty="0">
                <a:latin typeface="Arial"/>
                <a:cs typeface="Arial"/>
              </a:rPr>
              <a:t>nt.)</a:t>
            </a: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2127250" y="2336800"/>
          <a:ext cx="4677410" cy="24231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457"/>
                <a:gridCol w="1422775"/>
                <a:gridCol w="1100206"/>
                <a:gridCol w="970422"/>
              </a:tblGrid>
              <a:tr h="603503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Cl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ass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x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#</a:t>
                      </a:r>
                      <a:r>
                        <a:rPr sz="1200" spc="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200" spc="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Ne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orks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193040">
                        <a:lnSpc>
                          <a:spcPts val="1370"/>
                        </a:lnSpc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#</a:t>
                      </a:r>
                      <a:r>
                        <a:rPr sz="1200" spc="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200" spc="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Hos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ts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1200" spc="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each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12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ork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8D8D94"/>
                      </a:solidFill>
                      <a:prstDash val="solid"/>
                    </a:lnR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</a:tr>
              <a:tr h="331719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b="1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200" b="1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2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b="1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127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24.</a:t>
                      </a:r>
                      <a:r>
                        <a:rPr sz="12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.0</a:t>
                      </a:r>
                      <a:r>
                        <a:rPr sz="12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127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16,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8D8D9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</a:tr>
              <a:tr h="368426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b="1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1200" b="1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200" b="1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128</a:t>
                      </a:r>
                      <a:r>
                        <a:rPr sz="1200" b="1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191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150.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8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16,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84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65,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34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8D8D9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</a:tr>
              <a:tr h="368426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b="1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200" b="1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200" b="1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192</a:t>
                      </a:r>
                      <a:r>
                        <a:rPr sz="1200" b="1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1200" b="1" dirty="0">
                          <a:latin typeface="Arial"/>
                          <a:cs typeface="Arial"/>
                        </a:rPr>
                        <a:t>223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198.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2,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97,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254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8D8D9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</a:tr>
              <a:tr h="367247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D</a:t>
                      </a:r>
                      <a:r>
                        <a:rPr sz="1200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224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239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224.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lticast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8D8D9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</a:tr>
              <a:tr h="370810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240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5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Res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200" spc="-20" dirty="0">
                          <a:latin typeface="Arial"/>
                          <a:cs typeface="Arial"/>
                        </a:rPr>
                        <a:t>v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ed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8D8D94"/>
                      </a:solidFill>
                      <a:prstDash val="solid"/>
                    </a:lnR>
                    <a:lnT w="12700">
                      <a:solidFill>
                        <a:srgbClr val="8D8D94"/>
                      </a:solidFill>
                      <a:prstDash val="solid"/>
                    </a:lnT>
                    <a:lnB w="12700">
                      <a:solidFill>
                        <a:srgbClr val="8D8D94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482345" y="1215844"/>
            <a:ext cx="2108835" cy="131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200" spc="-15" dirty="0">
                <a:latin typeface="Arial"/>
                <a:cs typeface="Arial"/>
              </a:rPr>
              <a:t>Let</a:t>
            </a:r>
            <a:r>
              <a:rPr sz="2200" spc="-35" dirty="0">
                <a:latin typeface="Arial"/>
                <a:cs typeface="Arial"/>
              </a:rPr>
              <a:t>’</a:t>
            </a:r>
            <a:r>
              <a:rPr sz="2200" spc="-15" dirty="0">
                <a:latin typeface="Arial"/>
                <a:cs typeface="Arial"/>
              </a:rPr>
              <a:t>s</a:t>
            </a:r>
            <a:r>
              <a:rPr sz="2200" spc="-5" dirty="0">
                <a:latin typeface="Arial"/>
                <a:cs typeface="Arial"/>
              </a:rPr>
              <a:t> </a:t>
            </a:r>
            <a:r>
              <a:rPr sz="2200" spc="-15" dirty="0">
                <a:latin typeface="Arial"/>
                <a:cs typeface="Arial"/>
              </a:rPr>
              <a:t>play…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7"/>
              </a:spcBef>
            </a:pPr>
            <a:endParaRPr sz="23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200" spc="-20" dirty="0">
                <a:latin typeface="Arial"/>
                <a:cs typeface="Arial"/>
              </a:rPr>
              <a:t>Na</a:t>
            </a:r>
            <a:r>
              <a:rPr sz="2200" spc="-30" dirty="0">
                <a:latin typeface="Arial"/>
                <a:cs typeface="Arial"/>
              </a:rPr>
              <a:t>m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8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that</a:t>
            </a:r>
            <a:r>
              <a:rPr sz="2200" spc="5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c</a:t>
            </a:r>
            <a:r>
              <a:rPr sz="2200" spc="-15" dirty="0">
                <a:latin typeface="Arial"/>
                <a:cs typeface="Arial"/>
              </a:rPr>
              <a:t>la</a:t>
            </a:r>
            <a:r>
              <a:rPr sz="2200" spc="-10" dirty="0">
                <a:latin typeface="Arial"/>
                <a:cs typeface="Arial"/>
              </a:rPr>
              <a:t>ss!</a:t>
            </a:r>
            <a:endParaRPr sz="22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14</a:t>
            </a:fld>
            <a:endParaRPr spc="-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07567" y="137783"/>
            <a:ext cx="5777230" cy="713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Practice: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Classificatio</a:t>
            </a:r>
            <a:r>
              <a:rPr sz="2600" b="1" spc="1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—What</a:t>
            </a:r>
            <a:r>
              <a:rPr sz="2600" b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Cla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2600" b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IP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10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elo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spc="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belong</a:t>
            </a:r>
            <a:r>
              <a:rPr sz="2600" b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to?</a:t>
            </a:r>
            <a:endParaRPr sz="2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323974" y="1481328"/>
            <a:ext cx="1102099" cy="28014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52832" y="2510027"/>
            <a:ext cx="1359280" cy="28038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124332" y="1081278"/>
            <a:ext cx="1359280" cy="28038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095374" y="3595878"/>
            <a:ext cx="1487859" cy="28066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814190" y="17716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671700" y="137160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100200" y="28003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642740" y="388620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452750" y="3881628"/>
            <a:ext cx="1656466" cy="30937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15</a:t>
            </a:fld>
            <a:endParaRPr spc="-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612775">
              <a:lnSpc>
                <a:spcPct val="100000"/>
              </a:lnSpc>
            </a:pPr>
            <a:r>
              <a:rPr dirty="0"/>
              <a:t>Pr</a:t>
            </a:r>
            <a:r>
              <a:rPr spc="5" dirty="0"/>
              <a:t>a</a:t>
            </a:r>
            <a:r>
              <a:rPr spc="-5" dirty="0"/>
              <a:t>cti</a:t>
            </a:r>
            <a:r>
              <a:rPr spc="5" dirty="0"/>
              <a:t>c</a:t>
            </a:r>
            <a:r>
              <a:rPr spc="-5" dirty="0"/>
              <a:t>e</a:t>
            </a:r>
            <a:r>
              <a:rPr dirty="0"/>
              <a:t>: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Cla</a:t>
            </a:r>
            <a:r>
              <a:rPr spc="5" dirty="0"/>
              <a:t>s</a:t>
            </a:r>
            <a:r>
              <a:rPr spc="-5" dirty="0"/>
              <a:t>sific</a:t>
            </a:r>
            <a:r>
              <a:rPr spc="5" dirty="0"/>
              <a:t>a</a:t>
            </a:r>
            <a:r>
              <a:rPr dirty="0"/>
              <a:t>tio</a:t>
            </a:r>
            <a:r>
              <a:rPr spc="-15" dirty="0"/>
              <a:t>n</a:t>
            </a:r>
            <a:r>
              <a:rPr dirty="0">
                <a:latin typeface="Arial"/>
                <a:cs typeface="Arial"/>
              </a:rPr>
              <a:t>—</a:t>
            </a:r>
            <a:r>
              <a:rPr dirty="0"/>
              <a:t>W</a:t>
            </a:r>
            <a:r>
              <a:rPr spc="5" dirty="0"/>
              <a:t>h</a:t>
            </a:r>
            <a:r>
              <a:rPr spc="-5" dirty="0"/>
              <a:t>a</a:t>
            </a:r>
            <a:r>
              <a:rPr dirty="0"/>
              <a:t>t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spc="-5" dirty="0"/>
              <a:t>Cl</a:t>
            </a:r>
            <a:r>
              <a:rPr spc="5" dirty="0"/>
              <a:t>a</a:t>
            </a:r>
            <a:r>
              <a:rPr spc="-5" dirty="0"/>
              <a:t>s</a:t>
            </a:r>
            <a:r>
              <a:rPr spc="10" dirty="0"/>
              <a:t>s</a:t>
            </a:r>
            <a:r>
              <a:rPr dirty="0"/>
              <a:t>?</a:t>
            </a:r>
          </a:p>
        </p:txBody>
      </p:sp>
      <p:sp>
        <p:nvSpPr>
          <p:cNvPr id="3" name="object 3"/>
          <p:cNvSpPr/>
          <p:nvPr/>
        </p:nvSpPr>
        <p:spPr>
          <a:xfrm>
            <a:off x="2452502" y="1481328"/>
            <a:ext cx="1102227" cy="28014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681367" y="2510027"/>
            <a:ext cx="1359402" cy="28038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052966" y="3881628"/>
            <a:ext cx="1184905" cy="28057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252867" y="1081278"/>
            <a:ext cx="1359402" cy="28037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223902" y="3595878"/>
            <a:ext cx="1487835" cy="28066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942719" y="17716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800234" y="137160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228734" y="28003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771269" y="388620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600334" y="41719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058740" y="1478798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80" h="236219">
                <a:moveTo>
                  <a:pt x="83251" y="0"/>
                </a:moveTo>
                <a:lnTo>
                  <a:pt x="45141" y="0"/>
                </a:lnTo>
                <a:lnTo>
                  <a:pt x="37964" y="36139"/>
                </a:lnTo>
                <a:lnTo>
                  <a:pt x="30560" y="73610"/>
                </a:lnTo>
                <a:lnTo>
                  <a:pt x="20845" y="123440"/>
                </a:lnTo>
                <a:lnTo>
                  <a:pt x="11363" y="173324"/>
                </a:lnTo>
                <a:lnTo>
                  <a:pt x="4454" y="210825"/>
                </a:lnTo>
                <a:lnTo>
                  <a:pt x="0" y="235701"/>
                </a:lnTo>
                <a:lnTo>
                  <a:pt x="12607" y="235585"/>
                </a:lnTo>
                <a:lnTo>
                  <a:pt x="25253" y="234930"/>
                </a:lnTo>
                <a:lnTo>
                  <a:pt x="38035" y="233262"/>
                </a:lnTo>
                <a:lnTo>
                  <a:pt x="40243" y="221121"/>
                </a:lnTo>
                <a:lnTo>
                  <a:pt x="43741" y="208981"/>
                </a:lnTo>
                <a:lnTo>
                  <a:pt x="49594" y="196843"/>
                </a:lnTo>
                <a:lnTo>
                  <a:pt x="126303" y="196843"/>
                </a:lnTo>
                <a:lnTo>
                  <a:pt x="124172" y="186213"/>
                </a:lnTo>
                <a:lnTo>
                  <a:pt x="121668" y="173798"/>
                </a:lnTo>
                <a:lnTo>
                  <a:pt x="119148" y="161385"/>
                </a:lnTo>
                <a:lnTo>
                  <a:pt x="116607" y="148972"/>
                </a:lnTo>
                <a:lnTo>
                  <a:pt x="115948" y="145781"/>
                </a:lnTo>
                <a:lnTo>
                  <a:pt x="77399" y="145781"/>
                </a:lnTo>
                <a:lnTo>
                  <a:pt x="65004" y="144301"/>
                </a:lnTo>
                <a:lnTo>
                  <a:pt x="53658" y="136329"/>
                </a:lnTo>
                <a:lnTo>
                  <a:pt x="55672" y="123791"/>
                </a:lnTo>
                <a:lnTo>
                  <a:pt x="61701" y="86029"/>
                </a:lnTo>
                <a:lnTo>
                  <a:pt x="63701" y="73558"/>
                </a:lnTo>
                <a:lnTo>
                  <a:pt x="65715" y="61081"/>
                </a:lnTo>
                <a:lnTo>
                  <a:pt x="97724" y="61081"/>
                </a:lnTo>
                <a:lnTo>
                  <a:pt x="95123" y="49671"/>
                </a:lnTo>
                <a:lnTo>
                  <a:pt x="92241" y="37256"/>
                </a:lnTo>
                <a:lnTo>
                  <a:pt x="89304" y="24839"/>
                </a:lnTo>
                <a:lnTo>
                  <a:pt x="86309" y="12420"/>
                </a:lnTo>
                <a:lnTo>
                  <a:pt x="83251" y="0"/>
                </a:lnTo>
                <a:close/>
              </a:path>
              <a:path w="132080" h="236219">
                <a:moveTo>
                  <a:pt x="126303" y="196843"/>
                </a:moveTo>
                <a:lnTo>
                  <a:pt x="49594" y="196843"/>
                </a:lnTo>
                <a:lnTo>
                  <a:pt x="62256" y="196956"/>
                </a:lnTo>
                <a:lnTo>
                  <a:pt x="74950" y="197396"/>
                </a:lnTo>
                <a:lnTo>
                  <a:pt x="87689" y="198387"/>
                </a:lnTo>
                <a:lnTo>
                  <a:pt x="89802" y="210825"/>
                </a:lnTo>
                <a:lnTo>
                  <a:pt x="92264" y="223263"/>
                </a:lnTo>
                <a:lnTo>
                  <a:pt x="95453" y="235700"/>
                </a:lnTo>
                <a:lnTo>
                  <a:pt x="108160" y="235124"/>
                </a:lnTo>
                <a:lnTo>
                  <a:pt x="120380" y="231843"/>
                </a:lnTo>
                <a:lnTo>
                  <a:pt x="131613" y="223464"/>
                </a:lnTo>
                <a:lnTo>
                  <a:pt x="129080" y="210745"/>
                </a:lnTo>
                <a:lnTo>
                  <a:pt x="126303" y="196843"/>
                </a:lnTo>
                <a:close/>
              </a:path>
              <a:path w="132080" h="236219">
                <a:moveTo>
                  <a:pt x="97724" y="61081"/>
                </a:moveTo>
                <a:lnTo>
                  <a:pt x="65715" y="61081"/>
                </a:lnTo>
                <a:lnTo>
                  <a:pt x="67205" y="70287"/>
                </a:lnTo>
                <a:lnTo>
                  <a:pt x="69210" y="82866"/>
                </a:lnTo>
                <a:lnTo>
                  <a:pt x="74651" y="120631"/>
                </a:lnTo>
                <a:lnTo>
                  <a:pt x="77399" y="145781"/>
                </a:lnTo>
                <a:lnTo>
                  <a:pt x="115948" y="145781"/>
                </a:lnTo>
                <a:lnTo>
                  <a:pt x="106168" y="99324"/>
                </a:lnTo>
                <a:lnTo>
                  <a:pt x="97953" y="62086"/>
                </a:lnTo>
                <a:lnTo>
                  <a:pt x="97724" y="61081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112399" y="1539880"/>
            <a:ext cx="24130" cy="85090"/>
          </a:xfrm>
          <a:custGeom>
            <a:avLst/>
            <a:gdLst/>
            <a:ahLst/>
            <a:cxnLst/>
            <a:rect l="l" t="t" r="r" b="b"/>
            <a:pathLst>
              <a:path w="24130" h="85090">
                <a:moveTo>
                  <a:pt x="12056" y="0"/>
                </a:moveTo>
                <a:lnTo>
                  <a:pt x="10033" y="12528"/>
                </a:lnTo>
                <a:lnTo>
                  <a:pt x="8023" y="25069"/>
                </a:lnTo>
                <a:lnTo>
                  <a:pt x="6019" y="37615"/>
                </a:lnTo>
                <a:lnTo>
                  <a:pt x="4018" y="50164"/>
                </a:lnTo>
                <a:lnTo>
                  <a:pt x="2013" y="62710"/>
                </a:lnTo>
                <a:lnTo>
                  <a:pt x="0" y="75247"/>
                </a:lnTo>
                <a:lnTo>
                  <a:pt x="11345" y="83219"/>
                </a:lnTo>
                <a:lnTo>
                  <a:pt x="23740" y="84699"/>
                </a:lnTo>
                <a:lnTo>
                  <a:pt x="22480" y="72130"/>
                </a:lnTo>
                <a:lnTo>
                  <a:pt x="15551" y="21784"/>
                </a:lnTo>
                <a:lnTo>
                  <a:pt x="13546" y="9205"/>
                </a:lnTo>
                <a:lnTo>
                  <a:pt x="12056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58740" y="1478798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80" h="236219">
                <a:moveTo>
                  <a:pt x="45141" y="0"/>
                </a:moveTo>
                <a:lnTo>
                  <a:pt x="57885" y="0"/>
                </a:lnTo>
                <a:lnTo>
                  <a:pt x="70580" y="0"/>
                </a:lnTo>
                <a:lnTo>
                  <a:pt x="83251" y="0"/>
                </a:lnTo>
                <a:lnTo>
                  <a:pt x="92241" y="37256"/>
                </a:lnTo>
                <a:lnTo>
                  <a:pt x="100735" y="74499"/>
                </a:lnTo>
                <a:lnTo>
                  <a:pt x="108826" y="111736"/>
                </a:lnTo>
                <a:lnTo>
                  <a:pt x="119148" y="161385"/>
                </a:lnTo>
                <a:lnTo>
                  <a:pt x="129140" y="211045"/>
                </a:lnTo>
                <a:lnTo>
                  <a:pt x="131613" y="223464"/>
                </a:lnTo>
                <a:lnTo>
                  <a:pt x="120380" y="231843"/>
                </a:lnTo>
                <a:lnTo>
                  <a:pt x="108160" y="235124"/>
                </a:lnTo>
                <a:lnTo>
                  <a:pt x="95453" y="235700"/>
                </a:lnTo>
                <a:lnTo>
                  <a:pt x="92264" y="223263"/>
                </a:lnTo>
                <a:lnTo>
                  <a:pt x="89802" y="210825"/>
                </a:lnTo>
                <a:lnTo>
                  <a:pt x="87689" y="198387"/>
                </a:lnTo>
                <a:lnTo>
                  <a:pt x="74950" y="197396"/>
                </a:lnTo>
                <a:lnTo>
                  <a:pt x="62256" y="196956"/>
                </a:lnTo>
                <a:lnTo>
                  <a:pt x="49594" y="196843"/>
                </a:lnTo>
                <a:lnTo>
                  <a:pt x="43741" y="208981"/>
                </a:lnTo>
                <a:lnTo>
                  <a:pt x="40243" y="221121"/>
                </a:lnTo>
                <a:lnTo>
                  <a:pt x="38035" y="233262"/>
                </a:lnTo>
                <a:lnTo>
                  <a:pt x="25253" y="234930"/>
                </a:lnTo>
                <a:lnTo>
                  <a:pt x="12607" y="235585"/>
                </a:lnTo>
                <a:lnTo>
                  <a:pt x="0" y="235701"/>
                </a:lnTo>
                <a:lnTo>
                  <a:pt x="2220" y="223222"/>
                </a:lnTo>
                <a:lnTo>
                  <a:pt x="11363" y="173324"/>
                </a:lnTo>
                <a:lnTo>
                  <a:pt x="20845" y="123440"/>
                </a:lnTo>
                <a:lnTo>
                  <a:pt x="28122" y="86029"/>
                </a:lnTo>
                <a:lnTo>
                  <a:pt x="35493" y="48613"/>
                </a:lnTo>
                <a:lnTo>
                  <a:pt x="42918" y="11187"/>
                </a:lnTo>
                <a:lnTo>
                  <a:pt x="4514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343034" y="2514600"/>
            <a:ext cx="134620" cy="235585"/>
          </a:xfrm>
          <a:custGeom>
            <a:avLst/>
            <a:gdLst/>
            <a:ahLst/>
            <a:cxnLst/>
            <a:rect l="l" t="t" r="r" b="b"/>
            <a:pathLst>
              <a:path w="134620" h="235585">
                <a:moveTo>
                  <a:pt x="70591" y="0"/>
                </a:moveTo>
                <a:lnTo>
                  <a:pt x="26917" y="18943"/>
                </a:lnTo>
                <a:lnTo>
                  <a:pt x="6061" y="61273"/>
                </a:lnTo>
                <a:lnTo>
                  <a:pt x="379" y="101727"/>
                </a:lnTo>
                <a:lnTo>
                  <a:pt x="0" y="117347"/>
                </a:lnTo>
                <a:lnTo>
                  <a:pt x="139" y="126864"/>
                </a:lnTo>
                <a:lnTo>
                  <a:pt x="4530" y="166106"/>
                </a:lnTo>
                <a:lnTo>
                  <a:pt x="23070" y="211025"/>
                </a:lnTo>
                <a:lnTo>
                  <a:pt x="64440" y="234727"/>
                </a:lnTo>
                <a:lnTo>
                  <a:pt x="81407" y="235166"/>
                </a:lnTo>
                <a:lnTo>
                  <a:pt x="93679" y="232045"/>
                </a:lnTo>
                <a:lnTo>
                  <a:pt x="126667" y="193841"/>
                </a:lnTo>
                <a:lnTo>
                  <a:pt x="129894" y="182879"/>
                </a:lnTo>
                <a:lnTo>
                  <a:pt x="69894" y="182879"/>
                </a:lnTo>
                <a:lnTo>
                  <a:pt x="58596" y="179125"/>
                </a:lnTo>
                <a:lnTo>
                  <a:pt x="44381" y="138950"/>
                </a:lnTo>
                <a:lnTo>
                  <a:pt x="43670" y="102672"/>
                </a:lnTo>
                <a:lnTo>
                  <a:pt x="45016" y="89828"/>
                </a:lnTo>
                <a:lnTo>
                  <a:pt x="47551" y="78060"/>
                </a:lnTo>
                <a:lnTo>
                  <a:pt x="51510" y="66896"/>
                </a:lnTo>
                <a:lnTo>
                  <a:pt x="60310" y="56266"/>
                </a:lnTo>
                <a:lnTo>
                  <a:pt x="71627" y="52709"/>
                </a:lnTo>
                <a:lnTo>
                  <a:pt x="129694" y="52709"/>
                </a:lnTo>
                <a:lnTo>
                  <a:pt x="126815" y="44224"/>
                </a:lnTo>
                <a:lnTo>
                  <a:pt x="96764" y="5580"/>
                </a:lnTo>
                <a:lnTo>
                  <a:pt x="84568" y="1398"/>
                </a:lnTo>
                <a:lnTo>
                  <a:pt x="70591" y="0"/>
                </a:lnTo>
                <a:close/>
              </a:path>
              <a:path w="134620" h="235585">
                <a:moveTo>
                  <a:pt x="108617" y="147750"/>
                </a:moveTo>
                <a:lnTo>
                  <a:pt x="96316" y="149062"/>
                </a:lnTo>
                <a:lnTo>
                  <a:pt x="93044" y="161713"/>
                </a:lnTo>
                <a:lnTo>
                  <a:pt x="88757" y="171581"/>
                </a:lnTo>
                <a:lnTo>
                  <a:pt x="84581" y="179069"/>
                </a:lnTo>
                <a:lnTo>
                  <a:pt x="78333" y="182879"/>
                </a:lnTo>
                <a:lnTo>
                  <a:pt x="129895" y="182879"/>
                </a:lnTo>
                <a:lnTo>
                  <a:pt x="129952" y="182684"/>
                </a:lnTo>
                <a:lnTo>
                  <a:pt x="131750" y="169876"/>
                </a:lnTo>
                <a:lnTo>
                  <a:pt x="131577" y="155172"/>
                </a:lnTo>
                <a:lnTo>
                  <a:pt x="120279" y="150335"/>
                </a:lnTo>
                <a:lnTo>
                  <a:pt x="108617" y="147750"/>
                </a:lnTo>
                <a:close/>
              </a:path>
              <a:path w="134620" h="235585">
                <a:moveTo>
                  <a:pt x="129694" y="52709"/>
                </a:moveTo>
                <a:lnTo>
                  <a:pt x="75925" y="52709"/>
                </a:lnTo>
                <a:lnTo>
                  <a:pt x="79857" y="54233"/>
                </a:lnTo>
                <a:lnTo>
                  <a:pt x="83301" y="57018"/>
                </a:lnTo>
                <a:lnTo>
                  <a:pt x="94975" y="77855"/>
                </a:lnTo>
                <a:lnTo>
                  <a:pt x="98813" y="83836"/>
                </a:lnTo>
                <a:lnTo>
                  <a:pt x="110691" y="79495"/>
                </a:lnTo>
                <a:lnTo>
                  <a:pt x="122517" y="74902"/>
                </a:lnTo>
                <a:lnTo>
                  <a:pt x="134265" y="69845"/>
                </a:lnTo>
                <a:lnTo>
                  <a:pt x="130957" y="56432"/>
                </a:lnTo>
                <a:lnTo>
                  <a:pt x="129694" y="52709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343034" y="2514600"/>
            <a:ext cx="134620" cy="235585"/>
          </a:xfrm>
          <a:custGeom>
            <a:avLst/>
            <a:gdLst/>
            <a:ahLst/>
            <a:cxnLst/>
            <a:rect l="l" t="t" r="r" b="b"/>
            <a:pathLst>
              <a:path w="134620" h="235585">
                <a:moveTo>
                  <a:pt x="70591" y="0"/>
                </a:moveTo>
                <a:lnTo>
                  <a:pt x="107167" y="12525"/>
                </a:lnTo>
                <a:lnTo>
                  <a:pt x="130957" y="56432"/>
                </a:lnTo>
                <a:lnTo>
                  <a:pt x="134265" y="69845"/>
                </a:lnTo>
                <a:lnTo>
                  <a:pt x="122517" y="74902"/>
                </a:lnTo>
                <a:lnTo>
                  <a:pt x="110691" y="79495"/>
                </a:lnTo>
                <a:lnTo>
                  <a:pt x="98813" y="83836"/>
                </a:lnTo>
                <a:lnTo>
                  <a:pt x="94975" y="77855"/>
                </a:lnTo>
                <a:lnTo>
                  <a:pt x="93573" y="72770"/>
                </a:lnTo>
                <a:lnTo>
                  <a:pt x="92201" y="69473"/>
                </a:lnTo>
                <a:lnTo>
                  <a:pt x="75925" y="52709"/>
                </a:lnTo>
                <a:lnTo>
                  <a:pt x="71627" y="52709"/>
                </a:lnTo>
                <a:lnTo>
                  <a:pt x="45016" y="89828"/>
                </a:lnTo>
                <a:lnTo>
                  <a:pt x="43670" y="102672"/>
                </a:lnTo>
                <a:lnTo>
                  <a:pt x="43738" y="122936"/>
                </a:lnTo>
                <a:lnTo>
                  <a:pt x="49662" y="167451"/>
                </a:lnTo>
                <a:lnTo>
                  <a:pt x="78333" y="182879"/>
                </a:lnTo>
                <a:lnTo>
                  <a:pt x="84581" y="179069"/>
                </a:lnTo>
                <a:lnTo>
                  <a:pt x="88757" y="171581"/>
                </a:lnTo>
                <a:lnTo>
                  <a:pt x="93044" y="161713"/>
                </a:lnTo>
                <a:lnTo>
                  <a:pt x="96316" y="149062"/>
                </a:lnTo>
                <a:lnTo>
                  <a:pt x="108617" y="147750"/>
                </a:lnTo>
                <a:lnTo>
                  <a:pt x="120279" y="150335"/>
                </a:lnTo>
                <a:lnTo>
                  <a:pt x="131577" y="155172"/>
                </a:lnTo>
                <a:lnTo>
                  <a:pt x="131750" y="169876"/>
                </a:lnTo>
                <a:lnTo>
                  <a:pt x="129952" y="182684"/>
                </a:lnTo>
                <a:lnTo>
                  <a:pt x="112035" y="218798"/>
                </a:lnTo>
                <a:lnTo>
                  <a:pt x="81407" y="235166"/>
                </a:lnTo>
                <a:lnTo>
                  <a:pt x="64440" y="234727"/>
                </a:lnTo>
                <a:lnTo>
                  <a:pt x="23070" y="211025"/>
                </a:lnTo>
                <a:lnTo>
                  <a:pt x="4530" y="166106"/>
                </a:lnTo>
                <a:lnTo>
                  <a:pt x="139" y="126864"/>
                </a:lnTo>
                <a:lnTo>
                  <a:pt x="0" y="117347"/>
                </a:lnTo>
                <a:lnTo>
                  <a:pt x="379" y="101727"/>
                </a:lnTo>
                <a:lnTo>
                  <a:pt x="6061" y="61273"/>
                </a:lnTo>
                <a:lnTo>
                  <a:pt x="26917" y="18943"/>
                </a:lnTo>
                <a:lnTo>
                  <a:pt x="60355" y="755"/>
                </a:lnTo>
                <a:lnTo>
                  <a:pt x="7059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914534" y="1085850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19">
                <a:moveTo>
                  <a:pt x="76200" y="0"/>
                </a:moveTo>
                <a:lnTo>
                  <a:pt x="0" y="0"/>
                </a:lnTo>
                <a:lnTo>
                  <a:pt x="19" y="47762"/>
                </a:lnTo>
                <a:lnTo>
                  <a:pt x="144" y="96013"/>
                </a:lnTo>
                <a:lnTo>
                  <a:pt x="529" y="147949"/>
                </a:lnTo>
                <a:lnTo>
                  <a:pt x="1259" y="197592"/>
                </a:lnTo>
                <a:lnTo>
                  <a:pt x="2136" y="235701"/>
                </a:lnTo>
                <a:lnTo>
                  <a:pt x="81777" y="235701"/>
                </a:lnTo>
                <a:lnTo>
                  <a:pt x="124829" y="213660"/>
                </a:lnTo>
                <a:lnTo>
                  <a:pt x="134262" y="185044"/>
                </a:lnTo>
                <a:lnTo>
                  <a:pt x="53583" y="185044"/>
                </a:lnTo>
                <a:lnTo>
                  <a:pt x="45841" y="175405"/>
                </a:lnTo>
                <a:lnTo>
                  <a:pt x="45841" y="137281"/>
                </a:lnTo>
                <a:lnTo>
                  <a:pt x="130318" y="137281"/>
                </a:lnTo>
                <a:lnTo>
                  <a:pt x="125502" y="126509"/>
                </a:lnTo>
                <a:lnTo>
                  <a:pt x="117175" y="116636"/>
                </a:lnTo>
                <a:lnTo>
                  <a:pt x="107430" y="108901"/>
                </a:lnTo>
                <a:lnTo>
                  <a:pt x="115605" y="101465"/>
                </a:lnTo>
                <a:lnTo>
                  <a:pt x="121218" y="92445"/>
                </a:lnTo>
                <a:lnTo>
                  <a:pt x="52425" y="92445"/>
                </a:lnTo>
                <a:lnTo>
                  <a:pt x="45841" y="85875"/>
                </a:lnTo>
                <a:lnTo>
                  <a:pt x="45841" y="47762"/>
                </a:lnTo>
                <a:lnTo>
                  <a:pt x="128369" y="47762"/>
                </a:lnTo>
                <a:lnTo>
                  <a:pt x="125995" y="36126"/>
                </a:lnTo>
                <a:lnTo>
                  <a:pt x="121303" y="24356"/>
                </a:lnTo>
                <a:lnTo>
                  <a:pt x="113978" y="12249"/>
                </a:lnTo>
                <a:lnTo>
                  <a:pt x="105220" y="5430"/>
                </a:lnTo>
                <a:lnTo>
                  <a:pt x="93041" y="1354"/>
                </a:lnTo>
                <a:lnTo>
                  <a:pt x="76200" y="0"/>
                </a:lnTo>
                <a:close/>
              </a:path>
              <a:path w="135889" h="236219">
                <a:moveTo>
                  <a:pt x="130318" y="137281"/>
                </a:moveTo>
                <a:lnTo>
                  <a:pt x="76809" y="137281"/>
                </a:lnTo>
                <a:lnTo>
                  <a:pt x="82417" y="139445"/>
                </a:lnTo>
                <a:lnTo>
                  <a:pt x="85587" y="143621"/>
                </a:lnTo>
                <a:lnTo>
                  <a:pt x="88757" y="147949"/>
                </a:lnTo>
                <a:lnTo>
                  <a:pt x="90281" y="153527"/>
                </a:lnTo>
                <a:lnTo>
                  <a:pt x="90281" y="168005"/>
                </a:lnTo>
                <a:lnTo>
                  <a:pt x="88757" y="173979"/>
                </a:lnTo>
                <a:lnTo>
                  <a:pt x="85465" y="178429"/>
                </a:lnTo>
                <a:lnTo>
                  <a:pt x="82295" y="182879"/>
                </a:lnTo>
                <a:lnTo>
                  <a:pt x="76809" y="185044"/>
                </a:lnTo>
                <a:lnTo>
                  <a:pt x="134262" y="185044"/>
                </a:lnTo>
                <a:lnTo>
                  <a:pt x="135147" y="178630"/>
                </a:lnTo>
                <a:lnTo>
                  <a:pt x="135645" y="163295"/>
                </a:lnTo>
                <a:lnTo>
                  <a:pt x="134302" y="150995"/>
                </a:lnTo>
                <a:lnTo>
                  <a:pt x="131073" y="138971"/>
                </a:lnTo>
                <a:lnTo>
                  <a:pt x="130318" y="137281"/>
                </a:lnTo>
                <a:close/>
              </a:path>
              <a:path w="135889" h="236219">
                <a:moveTo>
                  <a:pt x="128369" y="47762"/>
                </a:moveTo>
                <a:lnTo>
                  <a:pt x="72755" y="47762"/>
                </a:lnTo>
                <a:lnTo>
                  <a:pt x="77571" y="49651"/>
                </a:lnTo>
                <a:lnTo>
                  <a:pt x="80375" y="53583"/>
                </a:lnTo>
                <a:lnTo>
                  <a:pt x="83057" y="57393"/>
                </a:lnTo>
                <a:lnTo>
                  <a:pt x="84429" y="62727"/>
                </a:lnTo>
                <a:lnTo>
                  <a:pt x="84429" y="77083"/>
                </a:lnTo>
                <a:lnTo>
                  <a:pt x="83057" y="82661"/>
                </a:lnTo>
                <a:lnTo>
                  <a:pt x="80375" y="86624"/>
                </a:lnTo>
                <a:lnTo>
                  <a:pt x="77571" y="90556"/>
                </a:lnTo>
                <a:lnTo>
                  <a:pt x="72633" y="92445"/>
                </a:lnTo>
                <a:lnTo>
                  <a:pt x="121218" y="92445"/>
                </a:lnTo>
                <a:lnTo>
                  <a:pt x="123711" y="88437"/>
                </a:lnTo>
                <a:lnTo>
                  <a:pt x="126584" y="78365"/>
                </a:lnTo>
                <a:lnTo>
                  <a:pt x="128191" y="65324"/>
                </a:lnTo>
                <a:lnTo>
                  <a:pt x="128434" y="48078"/>
                </a:lnTo>
                <a:lnTo>
                  <a:pt x="128369" y="47762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960375" y="1223132"/>
            <a:ext cx="44450" cy="48260"/>
          </a:xfrm>
          <a:custGeom>
            <a:avLst/>
            <a:gdLst/>
            <a:ahLst/>
            <a:cxnLst/>
            <a:rect l="l" t="t" r="r" b="b"/>
            <a:pathLst>
              <a:path w="44450" h="48259">
                <a:moveTo>
                  <a:pt x="0" y="0"/>
                </a:moveTo>
                <a:lnTo>
                  <a:pt x="0" y="12741"/>
                </a:lnTo>
                <a:lnTo>
                  <a:pt x="0" y="25444"/>
                </a:lnTo>
                <a:lnTo>
                  <a:pt x="0" y="38123"/>
                </a:lnTo>
                <a:lnTo>
                  <a:pt x="7741" y="47762"/>
                </a:lnTo>
                <a:lnTo>
                  <a:pt x="15361" y="47762"/>
                </a:lnTo>
                <a:lnTo>
                  <a:pt x="23103" y="47762"/>
                </a:lnTo>
                <a:lnTo>
                  <a:pt x="30967" y="47762"/>
                </a:lnTo>
                <a:lnTo>
                  <a:pt x="36454" y="45598"/>
                </a:lnTo>
                <a:lnTo>
                  <a:pt x="39623" y="41147"/>
                </a:lnTo>
                <a:lnTo>
                  <a:pt x="42915" y="36697"/>
                </a:lnTo>
                <a:lnTo>
                  <a:pt x="44439" y="30723"/>
                </a:lnTo>
                <a:lnTo>
                  <a:pt x="44439" y="23256"/>
                </a:lnTo>
                <a:lnTo>
                  <a:pt x="44439" y="16245"/>
                </a:lnTo>
                <a:lnTo>
                  <a:pt x="42915" y="10667"/>
                </a:lnTo>
                <a:lnTo>
                  <a:pt x="39745" y="6339"/>
                </a:lnTo>
                <a:lnTo>
                  <a:pt x="36575" y="2164"/>
                </a:lnTo>
                <a:lnTo>
                  <a:pt x="30967" y="0"/>
                </a:lnTo>
                <a:lnTo>
                  <a:pt x="22981" y="0"/>
                </a:lnTo>
                <a:lnTo>
                  <a:pt x="15361" y="0"/>
                </a:lnTo>
                <a:lnTo>
                  <a:pt x="7619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960375" y="1133612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5" h="45084">
                <a:moveTo>
                  <a:pt x="0" y="0"/>
                </a:moveTo>
                <a:lnTo>
                  <a:pt x="0" y="12686"/>
                </a:lnTo>
                <a:lnTo>
                  <a:pt x="0" y="25405"/>
                </a:lnTo>
                <a:lnTo>
                  <a:pt x="0" y="38113"/>
                </a:lnTo>
                <a:lnTo>
                  <a:pt x="6583" y="44683"/>
                </a:lnTo>
                <a:lnTo>
                  <a:pt x="13197" y="44683"/>
                </a:lnTo>
                <a:lnTo>
                  <a:pt x="19690" y="44683"/>
                </a:lnTo>
                <a:lnTo>
                  <a:pt x="26791" y="44683"/>
                </a:lnTo>
                <a:lnTo>
                  <a:pt x="31729" y="42793"/>
                </a:lnTo>
                <a:lnTo>
                  <a:pt x="34533" y="38861"/>
                </a:lnTo>
                <a:lnTo>
                  <a:pt x="37216" y="34899"/>
                </a:lnTo>
                <a:lnTo>
                  <a:pt x="38587" y="29321"/>
                </a:lnTo>
                <a:lnTo>
                  <a:pt x="38587" y="21823"/>
                </a:lnTo>
                <a:lnTo>
                  <a:pt x="38587" y="14965"/>
                </a:lnTo>
                <a:lnTo>
                  <a:pt x="37216" y="9631"/>
                </a:lnTo>
                <a:lnTo>
                  <a:pt x="34533" y="5821"/>
                </a:lnTo>
                <a:lnTo>
                  <a:pt x="31729" y="1889"/>
                </a:lnTo>
                <a:lnTo>
                  <a:pt x="26913" y="0"/>
                </a:lnTo>
                <a:lnTo>
                  <a:pt x="20055" y="0"/>
                </a:lnTo>
                <a:lnTo>
                  <a:pt x="13319" y="0"/>
                </a:lnTo>
                <a:lnTo>
                  <a:pt x="6736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914534" y="1085850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19">
                <a:moveTo>
                  <a:pt x="0" y="0"/>
                </a:moveTo>
                <a:lnTo>
                  <a:pt x="12700" y="0"/>
                </a:lnTo>
                <a:lnTo>
                  <a:pt x="25400" y="0"/>
                </a:lnTo>
                <a:lnTo>
                  <a:pt x="38100" y="0"/>
                </a:lnTo>
                <a:lnTo>
                  <a:pt x="50800" y="0"/>
                </a:lnTo>
                <a:lnTo>
                  <a:pt x="63500" y="0"/>
                </a:lnTo>
                <a:lnTo>
                  <a:pt x="76200" y="0"/>
                </a:lnTo>
                <a:lnTo>
                  <a:pt x="113978" y="12249"/>
                </a:lnTo>
                <a:lnTo>
                  <a:pt x="128434" y="48078"/>
                </a:lnTo>
                <a:lnTo>
                  <a:pt x="128191" y="65324"/>
                </a:lnTo>
                <a:lnTo>
                  <a:pt x="126584" y="78365"/>
                </a:lnTo>
                <a:lnTo>
                  <a:pt x="123711" y="88437"/>
                </a:lnTo>
                <a:lnTo>
                  <a:pt x="115605" y="101465"/>
                </a:lnTo>
                <a:lnTo>
                  <a:pt x="107430" y="108901"/>
                </a:lnTo>
                <a:lnTo>
                  <a:pt x="117175" y="116636"/>
                </a:lnTo>
                <a:lnTo>
                  <a:pt x="125502" y="126509"/>
                </a:lnTo>
                <a:lnTo>
                  <a:pt x="131073" y="138971"/>
                </a:lnTo>
                <a:lnTo>
                  <a:pt x="134302" y="150995"/>
                </a:lnTo>
                <a:lnTo>
                  <a:pt x="135645" y="163295"/>
                </a:lnTo>
                <a:lnTo>
                  <a:pt x="135147" y="178630"/>
                </a:lnTo>
                <a:lnTo>
                  <a:pt x="117496" y="223265"/>
                </a:lnTo>
                <a:lnTo>
                  <a:pt x="98663" y="232531"/>
                </a:lnTo>
                <a:lnTo>
                  <a:pt x="88513" y="234695"/>
                </a:lnTo>
                <a:lnTo>
                  <a:pt x="81777" y="235701"/>
                </a:lnTo>
                <a:lnTo>
                  <a:pt x="78333" y="235701"/>
                </a:lnTo>
                <a:lnTo>
                  <a:pt x="65664" y="235701"/>
                </a:lnTo>
                <a:lnTo>
                  <a:pt x="52978" y="235701"/>
                </a:lnTo>
                <a:lnTo>
                  <a:pt x="40279" y="235701"/>
                </a:lnTo>
                <a:lnTo>
                  <a:pt x="27571" y="235701"/>
                </a:lnTo>
                <a:lnTo>
                  <a:pt x="14855" y="235701"/>
                </a:lnTo>
                <a:lnTo>
                  <a:pt x="2136" y="235701"/>
                </a:lnTo>
                <a:lnTo>
                  <a:pt x="1809" y="222996"/>
                </a:lnTo>
                <a:lnTo>
                  <a:pt x="1031" y="184892"/>
                </a:lnTo>
                <a:lnTo>
                  <a:pt x="393" y="134101"/>
                </a:lnTo>
                <a:lnTo>
                  <a:pt x="94" y="83316"/>
                </a:lnTo>
                <a:lnTo>
                  <a:pt x="5" y="32520"/>
                </a:lnTo>
                <a:lnTo>
                  <a:pt x="0" y="7114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885569" y="3593341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20">
                <a:moveTo>
                  <a:pt x="76199" y="0"/>
                </a:moveTo>
                <a:lnTo>
                  <a:pt x="0" y="0"/>
                </a:lnTo>
                <a:lnTo>
                  <a:pt x="19" y="47743"/>
                </a:lnTo>
                <a:lnTo>
                  <a:pt x="145" y="96014"/>
                </a:lnTo>
                <a:lnTo>
                  <a:pt x="533" y="147827"/>
                </a:lnTo>
                <a:lnTo>
                  <a:pt x="1271" y="197595"/>
                </a:lnTo>
                <a:lnTo>
                  <a:pt x="2158" y="235707"/>
                </a:lnTo>
                <a:lnTo>
                  <a:pt x="81783" y="235707"/>
                </a:lnTo>
                <a:lnTo>
                  <a:pt x="124859" y="213586"/>
                </a:lnTo>
                <a:lnTo>
                  <a:pt x="134274" y="185034"/>
                </a:lnTo>
                <a:lnTo>
                  <a:pt x="53589" y="185034"/>
                </a:lnTo>
                <a:lnTo>
                  <a:pt x="45851" y="175393"/>
                </a:lnTo>
                <a:lnTo>
                  <a:pt x="45851" y="137278"/>
                </a:lnTo>
                <a:lnTo>
                  <a:pt x="130320" y="137278"/>
                </a:lnTo>
                <a:lnTo>
                  <a:pt x="125473" y="126442"/>
                </a:lnTo>
                <a:lnTo>
                  <a:pt x="117155" y="116550"/>
                </a:lnTo>
                <a:lnTo>
                  <a:pt x="107374" y="108845"/>
                </a:lnTo>
                <a:lnTo>
                  <a:pt x="115584" y="101482"/>
                </a:lnTo>
                <a:lnTo>
                  <a:pt x="121208" y="92451"/>
                </a:lnTo>
                <a:lnTo>
                  <a:pt x="52446" y="92451"/>
                </a:lnTo>
                <a:lnTo>
                  <a:pt x="45851" y="85813"/>
                </a:lnTo>
                <a:lnTo>
                  <a:pt x="45851" y="47743"/>
                </a:lnTo>
                <a:lnTo>
                  <a:pt x="128375" y="47743"/>
                </a:lnTo>
                <a:lnTo>
                  <a:pt x="126000" y="36075"/>
                </a:lnTo>
                <a:lnTo>
                  <a:pt x="121308" y="24297"/>
                </a:lnTo>
                <a:lnTo>
                  <a:pt x="113981" y="12246"/>
                </a:lnTo>
                <a:lnTo>
                  <a:pt x="105224" y="5430"/>
                </a:lnTo>
                <a:lnTo>
                  <a:pt x="93045" y="1354"/>
                </a:lnTo>
                <a:lnTo>
                  <a:pt x="76199" y="0"/>
                </a:lnTo>
                <a:close/>
              </a:path>
              <a:path w="135889" h="236220">
                <a:moveTo>
                  <a:pt x="130320" y="137278"/>
                </a:moveTo>
                <a:lnTo>
                  <a:pt x="76830" y="137278"/>
                </a:lnTo>
                <a:lnTo>
                  <a:pt x="82427" y="139445"/>
                </a:lnTo>
                <a:lnTo>
                  <a:pt x="88772" y="147827"/>
                </a:lnTo>
                <a:lnTo>
                  <a:pt x="90296" y="153542"/>
                </a:lnTo>
                <a:lnTo>
                  <a:pt x="90296" y="168020"/>
                </a:lnTo>
                <a:lnTo>
                  <a:pt x="88772" y="173985"/>
                </a:lnTo>
                <a:lnTo>
                  <a:pt x="85475" y="178426"/>
                </a:lnTo>
                <a:lnTo>
                  <a:pt x="82295" y="182879"/>
                </a:lnTo>
                <a:lnTo>
                  <a:pt x="76830" y="185034"/>
                </a:lnTo>
                <a:lnTo>
                  <a:pt x="134274" y="185034"/>
                </a:lnTo>
                <a:lnTo>
                  <a:pt x="135159" y="178590"/>
                </a:lnTo>
                <a:lnTo>
                  <a:pt x="135651" y="163224"/>
                </a:lnTo>
                <a:lnTo>
                  <a:pt x="134297" y="150941"/>
                </a:lnTo>
                <a:lnTo>
                  <a:pt x="131057" y="138924"/>
                </a:lnTo>
                <a:lnTo>
                  <a:pt x="130320" y="137278"/>
                </a:lnTo>
                <a:close/>
              </a:path>
              <a:path w="135889" h="236220">
                <a:moveTo>
                  <a:pt x="128375" y="47743"/>
                </a:moveTo>
                <a:lnTo>
                  <a:pt x="72770" y="47743"/>
                </a:lnTo>
                <a:lnTo>
                  <a:pt x="77592" y="49648"/>
                </a:lnTo>
                <a:lnTo>
                  <a:pt x="80390" y="53458"/>
                </a:lnTo>
                <a:lnTo>
                  <a:pt x="83057" y="57399"/>
                </a:lnTo>
                <a:lnTo>
                  <a:pt x="84450" y="62733"/>
                </a:lnTo>
                <a:lnTo>
                  <a:pt x="84450" y="76961"/>
                </a:lnTo>
                <a:lnTo>
                  <a:pt x="83057" y="82676"/>
                </a:lnTo>
                <a:lnTo>
                  <a:pt x="80390" y="86605"/>
                </a:lnTo>
                <a:lnTo>
                  <a:pt x="77592" y="90415"/>
                </a:lnTo>
                <a:lnTo>
                  <a:pt x="72639" y="92451"/>
                </a:lnTo>
                <a:lnTo>
                  <a:pt x="121208" y="92451"/>
                </a:lnTo>
                <a:lnTo>
                  <a:pt x="123711" y="88434"/>
                </a:lnTo>
                <a:lnTo>
                  <a:pt x="126590" y="78396"/>
                </a:lnTo>
                <a:lnTo>
                  <a:pt x="128198" y="65350"/>
                </a:lnTo>
                <a:lnTo>
                  <a:pt x="128439" y="48060"/>
                </a:lnTo>
                <a:lnTo>
                  <a:pt x="128375" y="47743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931420" y="3730621"/>
            <a:ext cx="44450" cy="48260"/>
          </a:xfrm>
          <a:custGeom>
            <a:avLst/>
            <a:gdLst/>
            <a:ahLst/>
            <a:cxnLst/>
            <a:rect l="l" t="t" r="r" b="b"/>
            <a:pathLst>
              <a:path w="44450" h="48260">
                <a:moveTo>
                  <a:pt x="0" y="0"/>
                </a:moveTo>
                <a:lnTo>
                  <a:pt x="0" y="12692"/>
                </a:lnTo>
                <a:lnTo>
                  <a:pt x="0" y="25406"/>
                </a:lnTo>
                <a:lnTo>
                  <a:pt x="0" y="38114"/>
                </a:lnTo>
                <a:lnTo>
                  <a:pt x="7738" y="47756"/>
                </a:lnTo>
                <a:lnTo>
                  <a:pt x="15358" y="47756"/>
                </a:lnTo>
                <a:lnTo>
                  <a:pt x="23109" y="47756"/>
                </a:lnTo>
                <a:lnTo>
                  <a:pt x="30979" y="47756"/>
                </a:lnTo>
                <a:lnTo>
                  <a:pt x="36444" y="45601"/>
                </a:lnTo>
                <a:lnTo>
                  <a:pt x="39623" y="41147"/>
                </a:lnTo>
                <a:lnTo>
                  <a:pt x="42921" y="36707"/>
                </a:lnTo>
                <a:lnTo>
                  <a:pt x="44445" y="30742"/>
                </a:lnTo>
                <a:lnTo>
                  <a:pt x="44445" y="23122"/>
                </a:lnTo>
                <a:lnTo>
                  <a:pt x="44445" y="16264"/>
                </a:lnTo>
                <a:lnTo>
                  <a:pt x="42921" y="10549"/>
                </a:lnTo>
                <a:lnTo>
                  <a:pt x="39742" y="6358"/>
                </a:lnTo>
                <a:lnTo>
                  <a:pt x="36575" y="2167"/>
                </a:lnTo>
                <a:lnTo>
                  <a:pt x="30979" y="0"/>
                </a:lnTo>
                <a:lnTo>
                  <a:pt x="22978" y="0"/>
                </a:lnTo>
                <a:lnTo>
                  <a:pt x="15358" y="0"/>
                </a:lnTo>
                <a:lnTo>
                  <a:pt x="7619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931420" y="3641085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5" h="45085">
                <a:moveTo>
                  <a:pt x="0" y="0"/>
                </a:moveTo>
                <a:lnTo>
                  <a:pt x="0" y="12665"/>
                </a:lnTo>
                <a:lnTo>
                  <a:pt x="0" y="25349"/>
                </a:lnTo>
                <a:lnTo>
                  <a:pt x="0" y="38069"/>
                </a:lnTo>
                <a:lnTo>
                  <a:pt x="6595" y="44708"/>
                </a:lnTo>
                <a:lnTo>
                  <a:pt x="13203" y="44708"/>
                </a:lnTo>
                <a:lnTo>
                  <a:pt x="19680" y="44708"/>
                </a:lnTo>
                <a:lnTo>
                  <a:pt x="26788" y="44708"/>
                </a:lnTo>
                <a:lnTo>
                  <a:pt x="31741" y="42671"/>
                </a:lnTo>
                <a:lnTo>
                  <a:pt x="34539" y="38861"/>
                </a:lnTo>
                <a:lnTo>
                  <a:pt x="37206" y="34933"/>
                </a:lnTo>
                <a:lnTo>
                  <a:pt x="38599" y="29218"/>
                </a:lnTo>
                <a:lnTo>
                  <a:pt x="38599" y="21848"/>
                </a:lnTo>
                <a:lnTo>
                  <a:pt x="38599" y="14990"/>
                </a:lnTo>
                <a:lnTo>
                  <a:pt x="37206" y="9656"/>
                </a:lnTo>
                <a:lnTo>
                  <a:pt x="34539" y="5714"/>
                </a:lnTo>
                <a:lnTo>
                  <a:pt x="31741" y="1904"/>
                </a:lnTo>
                <a:lnTo>
                  <a:pt x="26919" y="0"/>
                </a:lnTo>
                <a:lnTo>
                  <a:pt x="20061" y="0"/>
                </a:lnTo>
                <a:lnTo>
                  <a:pt x="13334" y="0"/>
                </a:lnTo>
                <a:lnTo>
                  <a:pt x="6726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885569" y="3593341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20">
                <a:moveTo>
                  <a:pt x="0" y="0"/>
                </a:moveTo>
                <a:lnTo>
                  <a:pt x="12701" y="0"/>
                </a:lnTo>
                <a:lnTo>
                  <a:pt x="25401" y="0"/>
                </a:lnTo>
                <a:lnTo>
                  <a:pt x="38100" y="0"/>
                </a:lnTo>
                <a:lnTo>
                  <a:pt x="50799" y="0"/>
                </a:lnTo>
                <a:lnTo>
                  <a:pt x="63498" y="0"/>
                </a:lnTo>
                <a:lnTo>
                  <a:pt x="76199" y="0"/>
                </a:lnTo>
                <a:lnTo>
                  <a:pt x="113981" y="12246"/>
                </a:lnTo>
                <a:lnTo>
                  <a:pt x="128439" y="48060"/>
                </a:lnTo>
                <a:lnTo>
                  <a:pt x="128198" y="65350"/>
                </a:lnTo>
                <a:lnTo>
                  <a:pt x="126590" y="78396"/>
                </a:lnTo>
                <a:lnTo>
                  <a:pt x="123711" y="88434"/>
                </a:lnTo>
                <a:lnTo>
                  <a:pt x="115584" y="101482"/>
                </a:lnTo>
                <a:lnTo>
                  <a:pt x="107374" y="108845"/>
                </a:lnTo>
                <a:lnTo>
                  <a:pt x="117155" y="116550"/>
                </a:lnTo>
                <a:lnTo>
                  <a:pt x="125473" y="126442"/>
                </a:lnTo>
                <a:lnTo>
                  <a:pt x="131057" y="138924"/>
                </a:lnTo>
                <a:lnTo>
                  <a:pt x="134297" y="150941"/>
                </a:lnTo>
                <a:lnTo>
                  <a:pt x="135651" y="163224"/>
                </a:lnTo>
                <a:lnTo>
                  <a:pt x="135159" y="178590"/>
                </a:lnTo>
                <a:lnTo>
                  <a:pt x="117539" y="223232"/>
                </a:lnTo>
                <a:lnTo>
                  <a:pt x="98678" y="232528"/>
                </a:lnTo>
                <a:lnTo>
                  <a:pt x="88523" y="234695"/>
                </a:lnTo>
                <a:lnTo>
                  <a:pt x="81783" y="235707"/>
                </a:lnTo>
                <a:lnTo>
                  <a:pt x="78354" y="235707"/>
                </a:lnTo>
                <a:lnTo>
                  <a:pt x="65688" y="235707"/>
                </a:lnTo>
                <a:lnTo>
                  <a:pt x="53003" y="235707"/>
                </a:lnTo>
                <a:lnTo>
                  <a:pt x="40304" y="235707"/>
                </a:lnTo>
                <a:lnTo>
                  <a:pt x="27594" y="235707"/>
                </a:lnTo>
                <a:lnTo>
                  <a:pt x="14877" y="235707"/>
                </a:lnTo>
                <a:lnTo>
                  <a:pt x="2158" y="235707"/>
                </a:lnTo>
                <a:lnTo>
                  <a:pt x="1827" y="223001"/>
                </a:lnTo>
                <a:lnTo>
                  <a:pt x="1041" y="184894"/>
                </a:lnTo>
                <a:lnTo>
                  <a:pt x="397" y="134103"/>
                </a:lnTo>
                <a:lnTo>
                  <a:pt x="95" y="83318"/>
                </a:lnTo>
                <a:lnTo>
                  <a:pt x="5" y="32525"/>
                </a:lnTo>
                <a:lnTo>
                  <a:pt x="0" y="712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716345" y="3879067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79" h="236220">
                <a:moveTo>
                  <a:pt x="83250" y="0"/>
                </a:moveTo>
                <a:lnTo>
                  <a:pt x="45136" y="0"/>
                </a:lnTo>
                <a:lnTo>
                  <a:pt x="33025" y="61101"/>
                </a:lnTo>
                <a:lnTo>
                  <a:pt x="25682" y="98523"/>
                </a:lnTo>
                <a:lnTo>
                  <a:pt x="18447" y="135945"/>
                </a:lnTo>
                <a:lnTo>
                  <a:pt x="9039" y="185841"/>
                </a:lnTo>
                <a:lnTo>
                  <a:pt x="0" y="235732"/>
                </a:lnTo>
                <a:lnTo>
                  <a:pt x="12604" y="235613"/>
                </a:lnTo>
                <a:lnTo>
                  <a:pt x="25248" y="234945"/>
                </a:lnTo>
                <a:lnTo>
                  <a:pt x="38032" y="233241"/>
                </a:lnTo>
                <a:lnTo>
                  <a:pt x="40253" y="221101"/>
                </a:lnTo>
                <a:lnTo>
                  <a:pt x="43756" y="208961"/>
                </a:lnTo>
                <a:lnTo>
                  <a:pt x="49608" y="196825"/>
                </a:lnTo>
                <a:lnTo>
                  <a:pt x="126288" y="196825"/>
                </a:lnTo>
                <a:lnTo>
                  <a:pt x="124162" y="186228"/>
                </a:lnTo>
                <a:lnTo>
                  <a:pt x="121659" y="173813"/>
                </a:lnTo>
                <a:lnTo>
                  <a:pt x="119138" y="161397"/>
                </a:lnTo>
                <a:lnTo>
                  <a:pt x="116598" y="148982"/>
                </a:lnTo>
                <a:lnTo>
                  <a:pt x="115948" y="145835"/>
                </a:lnTo>
                <a:lnTo>
                  <a:pt x="77374" y="145835"/>
                </a:lnTo>
                <a:lnTo>
                  <a:pt x="64986" y="144346"/>
                </a:lnTo>
                <a:lnTo>
                  <a:pt x="53651" y="136331"/>
                </a:lnTo>
                <a:lnTo>
                  <a:pt x="55664" y="123793"/>
                </a:lnTo>
                <a:lnTo>
                  <a:pt x="61697" y="86049"/>
                </a:lnTo>
                <a:lnTo>
                  <a:pt x="63697" y="73575"/>
                </a:lnTo>
                <a:lnTo>
                  <a:pt x="65710" y="61091"/>
                </a:lnTo>
                <a:lnTo>
                  <a:pt x="97725" y="61091"/>
                </a:lnTo>
                <a:lnTo>
                  <a:pt x="95120" y="49657"/>
                </a:lnTo>
                <a:lnTo>
                  <a:pt x="92239" y="37242"/>
                </a:lnTo>
                <a:lnTo>
                  <a:pt x="89303" y="24828"/>
                </a:lnTo>
                <a:lnTo>
                  <a:pt x="86308" y="12413"/>
                </a:lnTo>
                <a:lnTo>
                  <a:pt x="83250" y="0"/>
                </a:lnTo>
                <a:close/>
              </a:path>
              <a:path w="132079" h="236220">
                <a:moveTo>
                  <a:pt x="126288" y="196825"/>
                </a:moveTo>
                <a:lnTo>
                  <a:pt x="49608" y="196825"/>
                </a:lnTo>
                <a:lnTo>
                  <a:pt x="62271" y="196941"/>
                </a:lnTo>
                <a:lnTo>
                  <a:pt x="74966" y="197394"/>
                </a:lnTo>
                <a:lnTo>
                  <a:pt x="87704" y="198413"/>
                </a:lnTo>
                <a:lnTo>
                  <a:pt x="89803" y="210852"/>
                </a:lnTo>
                <a:lnTo>
                  <a:pt x="92263" y="223293"/>
                </a:lnTo>
                <a:lnTo>
                  <a:pt x="95452" y="235731"/>
                </a:lnTo>
                <a:lnTo>
                  <a:pt x="108153" y="235154"/>
                </a:lnTo>
                <a:lnTo>
                  <a:pt x="120373" y="231867"/>
                </a:lnTo>
                <a:lnTo>
                  <a:pt x="131606" y="223471"/>
                </a:lnTo>
                <a:lnTo>
                  <a:pt x="126288" y="196825"/>
                </a:lnTo>
                <a:close/>
              </a:path>
              <a:path w="132079" h="236220">
                <a:moveTo>
                  <a:pt x="97725" y="61091"/>
                </a:moveTo>
                <a:lnTo>
                  <a:pt x="65710" y="61091"/>
                </a:lnTo>
                <a:lnTo>
                  <a:pt x="67206" y="70349"/>
                </a:lnTo>
                <a:lnTo>
                  <a:pt x="69210" y="82933"/>
                </a:lnTo>
                <a:lnTo>
                  <a:pt x="74640" y="120678"/>
                </a:lnTo>
                <a:lnTo>
                  <a:pt x="77374" y="145835"/>
                </a:lnTo>
                <a:lnTo>
                  <a:pt x="115948" y="145835"/>
                </a:lnTo>
                <a:lnTo>
                  <a:pt x="106161" y="99319"/>
                </a:lnTo>
                <a:lnTo>
                  <a:pt x="97949" y="62072"/>
                </a:lnTo>
                <a:lnTo>
                  <a:pt x="97725" y="61091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769997" y="3940158"/>
            <a:ext cx="24130" cy="85090"/>
          </a:xfrm>
          <a:custGeom>
            <a:avLst/>
            <a:gdLst/>
            <a:ahLst/>
            <a:cxnLst/>
            <a:rect l="l" t="t" r="r" b="b"/>
            <a:pathLst>
              <a:path w="24129" h="85089">
                <a:moveTo>
                  <a:pt x="12059" y="0"/>
                </a:moveTo>
                <a:lnTo>
                  <a:pt x="10036" y="12541"/>
                </a:lnTo>
                <a:lnTo>
                  <a:pt x="8025" y="25082"/>
                </a:lnTo>
                <a:lnTo>
                  <a:pt x="6021" y="37623"/>
                </a:lnTo>
                <a:lnTo>
                  <a:pt x="4018" y="50163"/>
                </a:lnTo>
                <a:lnTo>
                  <a:pt x="2013" y="62702"/>
                </a:lnTo>
                <a:lnTo>
                  <a:pt x="0" y="75240"/>
                </a:lnTo>
                <a:lnTo>
                  <a:pt x="11334" y="83255"/>
                </a:lnTo>
                <a:lnTo>
                  <a:pt x="23722" y="84744"/>
                </a:lnTo>
                <a:lnTo>
                  <a:pt x="22471" y="72167"/>
                </a:lnTo>
                <a:lnTo>
                  <a:pt x="15558" y="21842"/>
                </a:lnTo>
                <a:lnTo>
                  <a:pt x="13554" y="9258"/>
                </a:lnTo>
                <a:lnTo>
                  <a:pt x="12059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716345" y="3879067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79" h="236220">
                <a:moveTo>
                  <a:pt x="45136" y="0"/>
                </a:moveTo>
                <a:lnTo>
                  <a:pt x="57891" y="0"/>
                </a:lnTo>
                <a:lnTo>
                  <a:pt x="70587" y="0"/>
                </a:lnTo>
                <a:lnTo>
                  <a:pt x="83250" y="0"/>
                </a:lnTo>
                <a:lnTo>
                  <a:pt x="92239" y="37242"/>
                </a:lnTo>
                <a:lnTo>
                  <a:pt x="100730" y="74488"/>
                </a:lnTo>
                <a:lnTo>
                  <a:pt x="108818" y="111735"/>
                </a:lnTo>
                <a:lnTo>
                  <a:pt x="119138" y="161397"/>
                </a:lnTo>
                <a:lnTo>
                  <a:pt x="129132" y="211057"/>
                </a:lnTo>
                <a:lnTo>
                  <a:pt x="131606" y="223471"/>
                </a:lnTo>
                <a:lnTo>
                  <a:pt x="120373" y="231867"/>
                </a:lnTo>
                <a:lnTo>
                  <a:pt x="108153" y="235154"/>
                </a:lnTo>
                <a:lnTo>
                  <a:pt x="95452" y="235731"/>
                </a:lnTo>
                <a:lnTo>
                  <a:pt x="92263" y="223293"/>
                </a:lnTo>
                <a:lnTo>
                  <a:pt x="89803" y="210852"/>
                </a:lnTo>
                <a:lnTo>
                  <a:pt x="87704" y="198413"/>
                </a:lnTo>
                <a:lnTo>
                  <a:pt x="74966" y="197394"/>
                </a:lnTo>
                <a:lnTo>
                  <a:pt x="62271" y="196941"/>
                </a:lnTo>
                <a:lnTo>
                  <a:pt x="49608" y="196825"/>
                </a:lnTo>
                <a:lnTo>
                  <a:pt x="43756" y="208961"/>
                </a:lnTo>
                <a:lnTo>
                  <a:pt x="40253" y="221101"/>
                </a:lnTo>
                <a:lnTo>
                  <a:pt x="38032" y="233241"/>
                </a:lnTo>
                <a:lnTo>
                  <a:pt x="25248" y="234945"/>
                </a:lnTo>
                <a:lnTo>
                  <a:pt x="12604" y="235613"/>
                </a:lnTo>
                <a:lnTo>
                  <a:pt x="0" y="235732"/>
                </a:lnTo>
                <a:lnTo>
                  <a:pt x="2220" y="223259"/>
                </a:lnTo>
                <a:lnTo>
                  <a:pt x="11361" y="173367"/>
                </a:lnTo>
                <a:lnTo>
                  <a:pt x="20844" y="123471"/>
                </a:lnTo>
                <a:lnTo>
                  <a:pt x="28120" y="86049"/>
                </a:lnTo>
                <a:lnTo>
                  <a:pt x="35490" y="48628"/>
                </a:lnTo>
                <a:lnTo>
                  <a:pt x="42910" y="11209"/>
                </a:lnTo>
                <a:lnTo>
                  <a:pt x="45136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109862" y="4681728"/>
            <a:ext cx="909309" cy="244899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31" name="object 3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16</a:t>
            </a:fld>
            <a:endParaRPr spc="-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29080" y="128573"/>
            <a:ext cx="6714500" cy="44931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17</a:t>
            </a:fld>
            <a:endParaRPr spc="-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405765">
              <a:lnSpc>
                <a:spcPct val="100000"/>
              </a:lnSpc>
            </a:pPr>
            <a:r>
              <a:rPr sz="3900" spc="-1222" baseline="-3205" dirty="0"/>
              <a:t>W</a:t>
            </a:r>
            <a:r>
              <a:rPr sz="1800" b="0" spc="-25" dirty="0">
                <a:solidFill>
                  <a:srgbClr val="0C64B7"/>
                </a:solidFill>
                <a:latin typeface="Wingdings"/>
                <a:cs typeface="Wingdings"/>
              </a:rPr>
              <a:t></a:t>
            </a:r>
            <a:r>
              <a:rPr sz="3900" spc="-1410" baseline="-3205" dirty="0"/>
              <a:t>h</a:t>
            </a:r>
            <a:r>
              <a:rPr sz="1800" b="0" spc="-280" dirty="0">
                <a:solidFill>
                  <a:srgbClr val="000000"/>
                </a:solidFill>
                <a:latin typeface="Arial"/>
                <a:cs typeface="Arial"/>
              </a:rPr>
              <a:t>E</a:t>
            </a:r>
            <a:r>
              <a:rPr sz="3900" spc="-1777" baseline="-3205" dirty="0"/>
              <a:t>y</a:t>
            </a:r>
            <a:r>
              <a:rPr sz="1800" b="0" spc="-5" dirty="0">
                <a:solidFill>
                  <a:srgbClr val="000000"/>
                </a:solidFill>
                <a:latin typeface="Arial"/>
                <a:cs typeface="Arial"/>
              </a:rPr>
              <a:t>ac</a:t>
            </a:r>
            <a:r>
              <a:rPr sz="3900" spc="-2820" baseline="-3205" dirty="0"/>
              <a:t>K</a:t>
            </a:r>
            <a:r>
              <a:rPr sz="1800" b="0" dirty="0">
                <a:solidFill>
                  <a:srgbClr val="000000"/>
                </a:solidFill>
                <a:latin typeface="Arial"/>
                <a:cs typeface="Arial"/>
              </a:rPr>
              <a:t>h</a:t>
            </a:r>
            <a:r>
              <a:rPr sz="1800" b="0" spc="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800" b="0" spc="-130" dirty="0">
                <a:solidFill>
                  <a:srgbClr val="000000"/>
                </a:solidFill>
                <a:latin typeface="Arial"/>
                <a:cs typeface="Arial"/>
              </a:rPr>
              <a:t>I</a:t>
            </a:r>
            <a:r>
              <a:rPr sz="3900" spc="-2197" baseline="-3205" dirty="0"/>
              <a:t>n</a:t>
            </a:r>
            <a:r>
              <a:rPr sz="1800" b="0" spc="-15" dirty="0">
                <a:solidFill>
                  <a:srgbClr val="000000"/>
                </a:solidFill>
                <a:latin typeface="Arial"/>
                <a:cs typeface="Arial"/>
              </a:rPr>
              <a:t>P</a:t>
            </a:r>
            <a:r>
              <a:rPr sz="1800" b="0" spc="-18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3900" spc="-2039" baseline="-3205" dirty="0"/>
              <a:t>o</a:t>
            </a:r>
            <a:r>
              <a:rPr sz="1800" b="0" spc="-5" dirty="0">
                <a:solidFill>
                  <a:srgbClr val="000000"/>
                </a:solidFill>
                <a:latin typeface="Arial"/>
                <a:cs typeface="Arial"/>
              </a:rPr>
              <a:t>a</a:t>
            </a:r>
            <a:r>
              <a:rPr sz="1800" b="0" spc="-645" dirty="0">
                <a:solidFill>
                  <a:srgbClr val="000000"/>
                </a:solidFill>
                <a:latin typeface="Arial"/>
                <a:cs typeface="Arial"/>
              </a:rPr>
              <a:t>d</a:t>
            </a:r>
            <a:r>
              <a:rPr sz="3900" spc="-2077" baseline="-3205" dirty="0"/>
              <a:t>w</a:t>
            </a:r>
            <a:r>
              <a:rPr sz="1800" b="0" spc="-5" dirty="0">
                <a:solidFill>
                  <a:srgbClr val="000000"/>
                </a:solidFill>
                <a:latin typeface="Arial"/>
                <a:cs typeface="Arial"/>
              </a:rPr>
              <a:t>d</a:t>
            </a:r>
            <a:r>
              <a:rPr sz="1800" b="0" spc="-220" dirty="0">
                <a:solidFill>
                  <a:srgbClr val="000000"/>
                </a:solidFill>
                <a:latin typeface="Arial"/>
                <a:cs typeface="Arial"/>
              </a:rPr>
              <a:t>r</a:t>
            </a:r>
            <a:r>
              <a:rPr sz="3900" spc="-765" baseline="-3205" dirty="0"/>
              <a:t>i</a:t>
            </a:r>
            <a:r>
              <a:rPr sz="1800" b="0" spc="-495" dirty="0">
                <a:solidFill>
                  <a:srgbClr val="000000"/>
                </a:solidFill>
                <a:latin typeface="Arial"/>
                <a:cs typeface="Arial"/>
              </a:rPr>
              <a:t>e</a:t>
            </a:r>
            <a:r>
              <a:rPr sz="3900" spc="-1650" baseline="-3205" dirty="0"/>
              <a:t>n</a:t>
            </a:r>
            <a:r>
              <a:rPr sz="1800" b="0" spc="-5" dirty="0">
                <a:solidFill>
                  <a:srgbClr val="000000"/>
                </a:solidFill>
                <a:latin typeface="Arial"/>
                <a:cs typeface="Arial"/>
              </a:rPr>
              <a:t>s</a:t>
            </a:r>
            <a:r>
              <a:rPr sz="1800" b="0" spc="-700" dirty="0">
                <a:solidFill>
                  <a:srgbClr val="000000"/>
                </a:solidFill>
                <a:latin typeface="Arial"/>
                <a:cs typeface="Arial"/>
              </a:rPr>
              <a:t>s</a:t>
            </a:r>
            <a:r>
              <a:rPr sz="3900" spc="-569" baseline="-3205" dirty="0"/>
              <a:t>g</a:t>
            </a:r>
            <a:r>
              <a:rPr sz="1800" b="0" spc="-5" dirty="0">
                <a:solidFill>
                  <a:srgbClr val="000000"/>
                </a:solidFill>
                <a:latin typeface="Arial"/>
                <a:cs typeface="Arial"/>
              </a:rPr>
              <a:t>h</a:t>
            </a:r>
            <a:r>
              <a:rPr sz="1800" b="0" spc="-915" dirty="0">
                <a:solidFill>
                  <a:srgbClr val="000000"/>
                </a:solidFill>
                <a:latin typeface="Arial"/>
                <a:cs typeface="Arial"/>
              </a:rPr>
              <a:t>a</a:t>
            </a:r>
            <a:r>
              <a:rPr sz="3900" baseline="-3205" dirty="0"/>
              <a:t>t</a:t>
            </a:r>
            <a:r>
              <a:rPr sz="3900" spc="-2325" baseline="-3205" dirty="0"/>
              <a:t>h</a:t>
            </a:r>
            <a:r>
              <a:rPr sz="1800" b="0" dirty="0">
                <a:solidFill>
                  <a:srgbClr val="000000"/>
                </a:solidFill>
                <a:latin typeface="Arial"/>
                <a:cs typeface="Arial"/>
              </a:rPr>
              <a:t>s</a:t>
            </a:r>
            <a:r>
              <a:rPr sz="1800" b="0" spc="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800" b="0" spc="-360" dirty="0">
                <a:solidFill>
                  <a:srgbClr val="000000"/>
                </a:solidFill>
                <a:latin typeface="Arial"/>
                <a:cs typeface="Arial"/>
              </a:rPr>
              <a:t>t</a:t>
            </a:r>
            <a:r>
              <a:rPr sz="3900" spc="-1642" baseline="-3205" dirty="0"/>
              <a:t>e</a:t>
            </a:r>
            <a:r>
              <a:rPr sz="1800" b="0" spc="-35" dirty="0">
                <a:solidFill>
                  <a:srgbClr val="000000"/>
                </a:solidFill>
                <a:latin typeface="Arial"/>
                <a:cs typeface="Arial"/>
              </a:rPr>
              <a:t>w</a:t>
            </a:r>
            <a:r>
              <a:rPr sz="1800" b="0" spc="-484" dirty="0">
                <a:solidFill>
                  <a:srgbClr val="000000"/>
                </a:solidFill>
                <a:latin typeface="Arial"/>
                <a:cs typeface="Arial"/>
              </a:rPr>
              <a:t>o</a:t>
            </a:r>
            <a:r>
              <a:rPr sz="3900" spc="-1297" baseline="-3205" dirty="0"/>
              <a:t>C</a:t>
            </a:r>
            <a:r>
              <a:rPr sz="1800" b="0" spc="-145" dirty="0">
                <a:solidFill>
                  <a:srgbClr val="000000"/>
                </a:solidFill>
                <a:latin typeface="Arial"/>
                <a:cs typeface="Arial"/>
              </a:rPr>
              <a:t>p</a:t>
            </a:r>
            <a:r>
              <a:rPr sz="3900" spc="-877" baseline="-3205" dirty="0"/>
              <a:t>l</a:t>
            </a:r>
            <a:r>
              <a:rPr sz="1800" b="0" spc="-420" dirty="0">
                <a:solidFill>
                  <a:srgbClr val="000000"/>
                </a:solidFill>
                <a:latin typeface="Arial"/>
                <a:cs typeface="Arial"/>
              </a:rPr>
              <a:t>a</a:t>
            </a:r>
            <a:r>
              <a:rPr sz="3900" spc="-1552" baseline="-3205" dirty="0"/>
              <a:t>a</a:t>
            </a:r>
            <a:r>
              <a:rPr sz="1800" b="0" spc="-5" dirty="0">
                <a:solidFill>
                  <a:srgbClr val="000000"/>
                </a:solidFill>
                <a:latin typeface="Arial"/>
                <a:cs typeface="Arial"/>
              </a:rPr>
              <a:t>r</a:t>
            </a:r>
            <a:r>
              <a:rPr sz="1800" b="0" spc="-75" dirty="0">
                <a:solidFill>
                  <a:srgbClr val="000000"/>
                </a:solidFill>
                <a:latin typeface="Arial"/>
                <a:cs typeface="Arial"/>
              </a:rPr>
              <a:t>t</a:t>
            </a:r>
            <a:r>
              <a:rPr sz="3900" spc="-2070" baseline="-3205" dirty="0"/>
              <a:t>s</a:t>
            </a:r>
            <a:r>
              <a:rPr sz="1800" b="0" spc="-15" dirty="0">
                <a:solidFill>
                  <a:srgbClr val="000000"/>
                </a:solidFill>
                <a:latin typeface="Arial"/>
                <a:cs typeface="Arial"/>
              </a:rPr>
              <a:t>s</a:t>
            </a:r>
            <a:r>
              <a:rPr sz="1800" b="0" spc="-20" dirty="0">
                <a:solidFill>
                  <a:srgbClr val="000000"/>
                </a:solidFill>
                <a:latin typeface="Arial"/>
                <a:cs typeface="Arial"/>
              </a:rPr>
              <a:t>:</a:t>
            </a:r>
            <a:r>
              <a:rPr sz="3900" baseline="-3205" dirty="0"/>
              <a:t>s</a:t>
            </a:r>
            <a:r>
              <a:rPr sz="3900" spc="104" baseline="-3205" dirty="0">
                <a:latin typeface="Times New Roman"/>
                <a:cs typeface="Times New Roman"/>
              </a:rPr>
              <a:t> </a:t>
            </a:r>
            <a:r>
              <a:rPr sz="3900" baseline="-3205" dirty="0"/>
              <a:t>Matters</a:t>
            </a:r>
            <a:endParaRPr sz="3900" baseline="-3205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23949" y="854165"/>
            <a:ext cx="183515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295910" algn="l"/>
              </a:tabLst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	</a:t>
            </a:r>
            <a:r>
              <a:rPr sz="1600" spc="-20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et</a:t>
            </a:r>
            <a:r>
              <a:rPr sz="1600" spc="-25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8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N</a:t>
            </a:r>
            <a:r>
              <a:rPr sz="1600" spc="-15" dirty="0">
                <a:latin typeface="Arial"/>
                <a:cs typeface="Arial"/>
              </a:rPr>
              <a:t>umb</a:t>
            </a:r>
            <a:r>
              <a:rPr sz="1600" spc="-10" dirty="0">
                <a:latin typeface="Arial"/>
                <a:cs typeface="Arial"/>
              </a:rPr>
              <a:t>er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18992" y="854165"/>
            <a:ext cx="122174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20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ost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N</a:t>
            </a:r>
            <a:r>
              <a:rPr sz="1600" spc="-15" dirty="0">
                <a:latin typeface="Arial"/>
                <a:cs typeface="Arial"/>
              </a:rPr>
              <a:t>umb</a:t>
            </a:r>
            <a:r>
              <a:rPr sz="1600" spc="-10" dirty="0">
                <a:latin typeface="Arial"/>
                <a:cs typeface="Arial"/>
              </a:rPr>
              <a:t>er</a:t>
            </a: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38123" y="1226744"/>
            <a:ext cx="5253355" cy="1238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755" marR="76200" indent="-186055">
              <a:lnSpc>
                <a:spcPts val="1939"/>
              </a:lnSpc>
              <a:buClr>
                <a:srgbClr val="0C64B7"/>
              </a:buClr>
              <a:buFont typeface="Wingdings"/>
              <a:buChar char=""/>
              <a:tabLst>
                <a:tab pos="199390" algn="l"/>
              </a:tabLst>
            </a:pPr>
            <a:r>
              <a:rPr sz="1800" dirty="0">
                <a:latin typeface="Arial"/>
                <a:cs typeface="Arial"/>
              </a:rPr>
              <a:t>Each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class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use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dif</a:t>
            </a:r>
            <a:r>
              <a:rPr sz="1800" spc="-5" dirty="0">
                <a:latin typeface="Arial"/>
                <a:cs typeface="Arial"/>
              </a:rPr>
              <a:t>fere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20" dirty="0">
                <a:latin typeface="Times New Roman"/>
                <a:cs typeface="Times New Roman"/>
              </a:rPr>
              <a:t> </a:t>
            </a:r>
            <a:r>
              <a:rPr sz="1800" b="1" spc="-10" dirty="0">
                <a:latin typeface="Arial"/>
                <a:cs typeface="Arial"/>
              </a:rPr>
              <a:t>d</a:t>
            </a:r>
            <a:r>
              <a:rPr sz="1800" b="1" spc="-15" dirty="0">
                <a:latin typeface="Arial"/>
                <a:cs typeface="Arial"/>
              </a:rPr>
              <a:t>efau</a:t>
            </a:r>
            <a:r>
              <a:rPr sz="1800" b="1" spc="-5" dirty="0">
                <a:latin typeface="Arial"/>
                <a:cs typeface="Arial"/>
              </a:rPr>
              <a:t>l</a:t>
            </a:r>
            <a:r>
              <a:rPr sz="1800" b="1" dirty="0">
                <a:latin typeface="Arial"/>
                <a:cs typeface="Arial"/>
              </a:rPr>
              <a:t>t</a:t>
            </a:r>
            <a:r>
              <a:rPr sz="1800" b="1" spc="50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latin typeface="Arial"/>
                <a:cs typeface="Arial"/>
              </a:rPr>
              <a:t>mas</a:t>
            </a:r>
            <a:r>
              <a:rPr sz="1800" b="1" spc="-20" dirty="0">
                <a:latin typeface="Arial"/>
                <a:cs typeface="Arial"/>
              </a:rPr>
              <a:t>k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b="1" spc="-10" dirty="0">
                <a:latin typeface="Arial"/>
                <a:cs typeface="Arial"/>
              </a:rPr>
              <a:t>d</a:t>
            </a:r>
            <a:r>
              <a:rPr sz="1800" b="1" spc="-15" dirty="0">
                <a:latin typeface="Arial"/>
                <a:cs typeface="Arial"/>
              </a:rPr>
              <a:t>efau</a:t>
            </a:r>
            <a:r>
              <a:rPr sz="1800" b="1" spc="-5" dirty="0">
                <a:latin typeface="Arial"/>
                <a:cs typeface="Arial"/>
              </a:rPr>
              <a:t>l</a:t>
            </a:r>
            <a:r>
              <a:rPr sz="1800" b="1" dirty="0">
                <a:latin typeface="Arial"/>
                <a:cs typeface="Arial"/>
              </a:rPr>
              <a:t>t</a:t>
            </a:r>
            <a:r>
              <a:rPr sz="1800" b="1" spc="3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po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separ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tion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bet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ee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1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Net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and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Host</a:t>
            </a:r>
            <a:endParaRPr sz="1800">
              <a:latin typeface="Arial"/>
              <a:cs typeface="Arial"/>
            </a:endParaRPr>
          </a:p>
          <a:p>
            <a:pPr marL="398145" marR="5080">
              <a:lnSpc>
                <a:spcPts val="1700"/>
              </a:lnSpc>
              <a:spcBef>
                <a:spcPts val="45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R</a:t>
            </a:r>
            <a:r>
              <a:rPr sz="1600" spc="-10" dirty="0">
                <a:latin typeface="Arial"/>
                <a:cs typeface="Arial"/>
              </a:rPr>
              <a:t>eferred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b="1" spc="-5" dirty="0">
                <a:solidFill>
                  <a:srgbClr val="3F9B35"/>
                </a:solidFill>
                <a:latin typeface="MS PGothic"/>
                <a:cs typeface="MS PGothic"/>
              </a:rPr>
              <a:t>“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Cl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a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1600" b="1" spc="5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Bounda</a:t>
            </a:r>
            <a:r>
              <a:rPr sz="1600" b="1" spc="-5" dirty="0">
                <a:solidFill>
                  <a:srgbClr val="3F9B35"/>
                </a:solidFill>
                <a:latin typeface="Arial"/>
                <a:cs typeface="Arial"/>
              </a:rPr>
              <a:t>r</a:t>
            </a:r>
            <a:r>
              <a:rPr sz="1600" b="1" spc="-60" dirty="0">
                <a:solidFill>
                  <a:srgbClr val="3F9B35"/>
                </a:solidFill>
                <a:latin typeface="Arial"/>
                <a:cs typeface="Arial"/>
              </a:rPr>
              <a:t>y</a:t>
            </a:r>
            <a:r>
              <a:rPr sz="1600" b="1" spc="-20" dirty="0">
                <a:solidFill>
                  <a:srgbClr val="3F9B35"/>
                </a:solidFill>
                <a:latin typeface="MS PGothic"/>
                <a:cs typeface="MS PGothic"/>
              </a:rPr>
              <a:t>”</a:t>
            </a:r>
            <a:r>
              <a:rPr sz="1600" b="1" dirty="0">
                <a:solidFill>
                  <a:srgbClr val="3F9B35"/>
                </a:solidFill>
                <a:latin typeface="MS PGothic"/>
                <a:cs typeface="MS PGothic"/>
              </a:rPr>
              <a:t> </a:t>
            </a:r>
            <a:r>
              <a:rPr sz="1600" b="1" spc="-35" dirty="0">
                <a:solidFill>
                  <a:srgbClr val="3F9B35"/>
                </a:solidFill>
                <a:latin typeface="MS PGothic"/>
                <a:cs typeface="MS PGothic"/>
              </a:rPr>
              <a:t> </a:t>
            </a:r>
            <a:r>
              <a:rPr sz="1600" spc="-10" dirty="0">
                <a:latin typeface="Arial"/>
                <a:cs typeface="Arial"/>
              </a:rPr>
              <a:t>(note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3F9B35"/>
                </a:solidFill>
                <a:latin typeface="Arial"/>
                <a:cs typeface="Arial"/>
              </a:rPr>
              <a:t>li</a:t>
            </a:r>
            <a:r>
              <a:rPr sz="1600" spc="-15" dirty="0">
                <a:solidFill>
                  <a:srgbClr val="3F9B35"/>
                </a:solidFill>
                <a:latin typeface="Arial"/>
                <a:cs typeface="Arial"/>
              </a:rPr>
              <a:t>ne</a:t>
            </a:r>
            <a:r>
              <a:rPr sz="1600" spc="-1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</a:t>
            </a:r>
            <a:r>
              <a:rPr sz="1600" spc="-10" dirty="0">
                <a:latin typeface="Arial"/>
                <a:cs typeface="Arial"/>
              </a:rPr>
              <a:t>ositi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n)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014857" y="943330"/>
            <a:ext cx="171450" cy="170815"/>
          </a:xfrm>
          <a:custGeom>
            <a:avLst/>
            <a:gdLst/>
            <a:ahLst/>
            <a:cxnLst/>
            <a:rect l="l" t="t" r="r" b="b"/>
            <a:pathLst>
              <a:path w="171450" h="170815">
                <a:moveTo>
                  <a:pt x="77675" y="0"/>
                </a:moveTo>
                <a:lnTo>
                  <a:pt x="38161" y="14007"/>
                </a:lnTo>
                <a:lnTo>
                  <a:pt x="10449" y="44288"/>
                </a:lnTo>
                <a:lnTo>
                  <a:pt x="27" y="85020"/>
                </a:lnTo>
                <a:lnTo>
                  <a:pt x="0" y="85910"/>
                </a:lnTo>
                <a:lnTo>
                  <a:pt x="1205" y="99744"/>
                </a:lnTo>
                <a:lnTo>
                  <a:pt x="17246" y="136218"/>
                </a:lnTo>
                <a:lnTo>
                  <a:pt x="49303" y="161451"/>
                </a:lnTo>
                <a:lnTo>
                  <a:pt x="94012" y="170683"/>
                </a:lnTo>
                <a:lnTo>
                  <a:pt x="108122" y="168125"/>
                </a:lnTo>
                <a:lnTo>
                  <a:pt x="144201" y="148024"/>
                </a:lnTo>
                <a:lnTo>
                  <a:pt x="166686" y="113456"/>
                </a:lnTo>
                <a:lnTo>
                  <a:pt x="171447" y="85020"/>
                </a:lnTo>
                <a:lnTo>
                  <a:pt x="170269" y="71158"/>
                </a:lnTo>
                <a:lnTo>
                  <a:pt x="154283" y="34593"/>
                </a:lnTo>
                <a:lnTo>
                  <a:pt x="122278" y="9279"/>
                </a:lnTo>
                <a:lnTo>
                  <a:pt x="77675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014856" y="943330"/>
            <a:ext cx="171450" cy="170815"/>
          </a:xfrm>
          <a:custGeom>
            <a:avLst/>
            <a:gdLst/>
            <a:ahLst/>
            <a:cxnLst/>
            <a:rect l="l" t="t" r="r" b="b"/>
            <a:pathLst>
              <a:path w="171450" h="170815">
                <a:moveTo>
                  <a:pt x="0" y="85369"/>
                </a:moveTo>
                <a:lnTo>
                  <a:pt x="10451" y="44288"/>
                </a:lnTo>
                <a:lnTo>
                  <a:pt x="38163" y="14007"/>
                </a:lnTo>
                <a:lnTo>
                  <a:pt x="77677" y="0"/>
                </a:lnTo>
                <a:lnTo>
                  <a:pt x="93733" y="1016"/>
                </a:lnTo>
                <a:lnTo>
                  <a:pt x="134517" y="16172"/>
                </a:lnTo>
                <a:lnTo>
                  <a:pt x="161562" y="45768"/>
                </a:lnTo>
                <a:lnTo>
                  <a:pt x="171449" y="85020"/>
                </a:lnTo>
                <a:lnTo>
                  <a:pt x="170225" y="99644"/>
                </a:lnTo>
                <a:lnTo>
                  <a:pt x="153476" y="137844"/>
                </a:lnTo>
                <a:lnTo>
                  <a:pt x="121325" y="163363"/>
                </a:lnTo>
                <a:lnTo>
                  <a:pt x="94013" y="170683"/>
                </a:lnTo>
                <a:lnTo>
                  <a:pt x="77913" y="169677"/>
                </a:lnTo>
                <a:lnTo>
                  <a:pt x="37047" y="154583"/>
                </a:lnTo>
                <a:lnTo>
                  <a:pt x="9955" y="125074"/>
                </a:lnTo>
                <a:lnTo>
                  <a:pt x="1" y="85910"/>
                </a:lnTo>
                <a:lnTo>
                  <a:pt x="0" y="85369"/>
                </a:lnTo>
                <a:close/>
              </a:path>
            </a:pathLst>
          </a:custGeom>
          <a:ln w="1587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357757" y="943330"/>
            <a:ext cx="171450" cy="170815"/>
          </a:xfrm>
          <a:custGeom>
            <a:avLst/>
            <a:gdLst/>
            <a:ahLst/>
            <a:cxnLst/>
            <a:rect l="l" t="t" r="r" b="b"/>
            <a:pathLst>
              <a:path w="171450" h="170815">
                <a:moveTo>
                  <a:pt x="77675" y="0"/>
                </a:moveTo>
                <a:lnTo>
                  <a:pt x="38162" y="14007"/>
                </a:lnTo>
                <a:lnTo>
                  <a:pt x="10449" y="44288"/>
                </a:lnTo>
                <a:lnTo>
                  <a:pt x="27" y="85020"/>
                </a:lnTo>
                <a:lnTo>
                  <a:pt x="0" y="85891"/>
                </a:lnTo>
                <a:lnTo>
                  <a:pt x="1202" y="99727"/>
                </a:lnTo>
                <a:lnTo>
                  <a:pt x="17238" y="136209"/>
                </a:lnTo>
                <a:lnTo>
                  <a:pt x="49290" y="161448"/>
                </a:lnTo>
                <a:lnTo>
                  <a:pt x="93988" y="170683"/>
                </a:lnTo>
                <a:lnTo>
                  <a:pt x="108069" y="168125"/>
                </a:lnTo>
                <a:lnTo>
                  <a:pt x="144141" y="148024"/>
                </a:lnTo>
                <a:lnTo>
                  <a:pt x="166671" y="113456"/>
                </a:lnTo>
                <a:lnTo>
                  <a:pt x="171447" y="85020"/>
                </a:lnTo>
                <a:lnTo>
                  <a:pt x="170265" y="71158"/>
                </a:lnTo>
                <a:lnTo>
                  <a:pt x="154239" y="34593"/>
                </a:lnTo>
                <a:lnTo>
                  <a:pt x="122211" y="9279"/>
                </a:lnTo>
                <a:lnTo>
                  <a:pt x="77675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357756" y="943330"/>
            <a:ext cx="171450" cy="170815"/>
          </a:xfrm>
          <a:custGeom>
            <a:avLst/>
            <a:gdLst/>
            <a:ahLst/>
            <a:cxnLst/>
            <a:rect l="l" t="t" r="r" b="b"/>
            <a:pathLst>
              <a:path w="171450" h="170815">
                <a:moveTo>
                  <a:pt x="0" y="85369"/>
                </a:moveTo>
                <a:lnTo>
                  <a:pt x="10451" y="44288"/>
                </a:lnTo>
                <a:lnTo>
                  <a:pt x="38163" y="14007"/>
                </a:lnTo>
                <a:lnTo>
                  <a:pt x="77677" y="0"/>
                </a:lnTo>
                <a:lnTo>
                  <a:pt x="93696" y="1016"/>
                </a:lnTo>
                <a:lnTo>
                  <a:pt x="134451" y="16172"/>
                </a:lnTo>
                <a:lnTo>
                  <a:pt x="161533" y="45768"/>
                </a:lnTo>
                <a:lnTo>
                  <a:pt x="171449" y="85020"/>
                </a:lnTo>
                <a:lnTo>
                  <a:pt x="170221" y="99644"/>
                </a:lnTo>
                <a:lnTo>
                  <a:pt x="153429" y="137844"/>
                </a:lnTo>
                <a:lnTo>
                  <a:pt x="121260" y="163363"/>
                </a:lnTo>
                <a:lnTo>
                  <a:pt x="93989" y="170683"/>
                </a:lnTo>
                <a:lnTo>
                  <a:pt x="77893" y="169677"/>
                </a:lnTo>
                <a:lnTo>
                  <a:pt x="37036" y="154578"/>
                </a:lnTo>
                <a:lnTo>
                  <a:pt x="9948" y="125063"/>
                </a:lnTo>
                <a:lnTo>
                  <a:pt x="1" y="85891"/>
                </a:lnTo>
                <a:lnTo>
                  <a:pt x="0" y="85369"/>
                </a:lnTo>
                <a:close/>
              </a:path>
            </a:pathLst>
          </a:custGeom>
          <a:ln w="1587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964442" y="3200400"/>
            <a:ext cx="0" cy="228600"/>
          </a:xfrm>
          <a:custGeom>
            <a:avLst/>
            <a:gdLst/>
            <a:ahLst/>
            <a:cxnLst/>
            <a:rect l="l" t="t" r="r" b="b"/>
            <a:pathLst>
              <a:path h="228600">
                <a:moveTo>
                  <a:pt x="0" y="0"/>
                </a:moveTo>
                <a:lnTo>
                  <a:pt x="0" y="228599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055748" y="966303"/>
            <a:ext cx="432434" cy="139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900" b="1" dirty="0">
                <a:solidFill>
                  <a:srgbClr val="F8F8F8"/>
                </a:solidFill>
                <a:latin typeface="Arial"/>
                <a:cs typeface="Arial"/>
              </a:rPr>
              <a:t>1</a:t>
            </a:r>
            <a:r>
              <a:rPr sz="900" b="1" dirty="0">
                <a:solidFill>
                  <a:srgbClr val="F8F8F8"/>
                </a:solidFill>
                <a:latin typeface="Times New Roman"/>
                <a:cs typeface="Times New Roman"/>
              </a:rPr>
              <a:t>	</a:t>
            </a:r>
            <a:r>
              <a:rPr sz="900" b="1" dirty="0">
                <a:solidFill>
                  <a:srgbClr val="F8F8F8"/>
                </a:solidFill>
                <a:latin typeface="Arial"/>
                <a:cs typeface="Arial"/>
              </a:rPr>
              <a:t>2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272015" y="857250"/>
            <a:ext cx="0" cy="342900"/>
          </a:xfrm>
          <a:custGeom>
            <a:avLst/>
            <a:gdLst/>
            <a:ahLst/>
            <a:cxnLst/>
            <a:rect l="l" t="t" r="r" b="b"/>
            <a:pathLst>
              <a:path h="342900">
                <a:moveTo>
                  <a:pt x="0" y="0"/>
                </a:moveTo>
                <a:lnTo>
                  <a:pt x="0" y="342899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18</a:t>
            </a:fld>
            <a:endParaRPr spc="-5" dirty="0"/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2243585" y="2565400"/>
          <a:ext cx="4419600" cy="13430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00212"/>
                <a:gridCol w="328543"/>
                <a:gridCol w="571499"/>
                <a:gridCol w="444124"/>
                <a:gridCol w="1039489"/>
                <a:gridCol w="916685"/>
              </a:tblGrid>
              <a:tr h="256031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Cl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ass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DDDDDD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595959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2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x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59595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Ne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2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orks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Hos</a:t>
                      </a:r>
                      <a:r>
                        <a:rPr sz="12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DDDDDD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595959"/>
                    </a:solidFill>
                  </a:tcPr>
                </a:tc>
              </a:tr>
              <a:tr h="333374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b="1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200" b="1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127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DDDDDD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8D8D94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24.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28574">
                      <a:solidFill>
                        <a:srgbClr val="3F9B35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.0</a:t>
                      </a:r>
                      <a:r>
                        <a:rPr sz="1200" spc="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4">
                      <a:solidFill>
                        <a:srgbClr val="3F9B35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127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8D8D94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16,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DDDDDD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</a:tr>
              <a:tr h="370200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b="1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1200" b="1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128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191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DDDDDD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8D8D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150.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8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  </a:t>
                      </a:r>
                      <a:r>
                        <a:rPr sz="1200" spc="8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spc="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16,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84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8D8D94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65,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34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DDDDDD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</a:tr>
              <a:tr h="240542">
                <a:tc rowSpan="2"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b="1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200" b="1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192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223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DDDDDD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8D8D94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198.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.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28574">
                      <a:solidFill>
                        <a:srgbClr val="3F9B35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solidFill>
                      <a:srgbClr val="C0C0C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8574">
                      <a:solidFill>
                        <a:srgbClr val="3F9B35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solidFill>
                      <a:srgbClr val="C0C0C4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2,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97,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8D8D94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254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DDDDDD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</a:tr>
              <a:tr h="12977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DDDDDD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8D8D94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C0C0C4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8D8D94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C0C0C4"/>
                      </a:solidFill>
                      <a:prstDash val="solid"/>
                    </a:lnL>
                    <a:lnR w="12700">
                      <a:solidFill>
                        <a:srgbClr val="DDDDDD"/>
                      </a:solidFill>
                      <a:prstDash val="solid"/>
                    </a:lnR>
                    <a:lnT w="12700">
                      <a:solidFill>
                        <a:srgbClr val="DDDDDD"/>
                      </a:solidFill>
                      <a:prstDash val="solid"/>
                    </a:lnT>
                    <a:lnB w="12700">
                      <a:solidFill>
                        <a:srgbClr val="DDDDDD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468373" y="1183782"/>
            <a:ext cx="4503420" cy="20148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700" dirty="0">
                <a:latin typeface="Arial"/>
                <a:cs typeface="Arial"/>
              </a:rPr>
              <a:t>Please</a:t>
            </a:r>
            <a:r>
              <a:rPr sz="2700" spc="70" dirty="0">
                <a:latin typeface="Times New Roman"/>
                <a:cs typeface="Times New Roman"/>
              </a:rPr>
              <a:t> </a:t>
            </a:r>
            <a:r>
              <a:rPr sz="2700" spc="-5" dirty="0">
                <a:latin typeface="Arial"/>
                <a:cs typeface="Arial"/>
              </a:rPr>
              <a:t>pu</a:t>
            </a:r>
            <a:r>
              <a:rPr sz="2700" dirty="0">
                <a:latin typeface="Arial"/>
                <a:cs typeface="Arial"/>
              </a:rPr>
              <a:t>t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Arial"/>
                <a:cs typeface="Arial"/>
              </a:rPr>
              <a:t>your</a:t>
            </a:r>
            <a:r>
              <a:rPr sz="2700" spc="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Arial"/>
                <a:cs typeface="Arial"/>
              </a:rPr>
              <a:t>thin</a:t>
            </a:r>
            <a:r>
              <a:rPr sz="2700" spc="5" dirty="0">
                <a:latin typeface="Arial"/>
                <a:cs typeface="Arial"/>
              </a:rPr>
              <a:t>k</a:t>
            </a:r>
            <a:r>
              <a:rPr sz="2700" spc="-5" dirty="0">
                <a:latin typeface="Arial"/>
                <a:cs typeface="Arial"/>
              </a:rPr>
              <a:t>in</a:t>
            </a:r>
            <a:r>
              <a:rPr sz="2700" dirty="0">
                <a:latin typeface="Arial"/>
                <a:cs typeface="Arial"/>
              </a:rPr>
              <a:t>g</a:t>
            </a:r>
            <a:r>
              <a:rPr sz="2700" spc="6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Arial"/>
                <a:cs typeface="Arial"/>
              </a:rPr>
              <a:t>caps</a:t>
            </a:r>
            <a:r>
              <a:rPr sz="2700" dirty="0">
                <a:latin typeface="Times New Roman"/>
                <a:cs typeface="Times New Roman"/>
              </a:rPr>
              <a:t> </a:t>
            </a:r>
            <a:r>
              <a:rPr sz="2700" spc="-5" dirty="0">
                <a:latin typeface="Arial"/>
                <a:cs typeface="Arial"/>
              </a:rPr>
              <a:t>on</a:t>
            </a:r>
            <a:r>
              <a:rPr sz="2700" dirty="0">
                <a:latin typeface="Arial"/>
                <a:cs typeface="Arial"/>
              </a:rPr>
              <a:t>,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spc="-5" dirty="0">
                <a:latin typeface="Arial"/>
                <a:cs typeface="Arial"/>
              </a:rPr>
              <a:t>i</a:t>
            </a:r>
            <a:r>
              <a:rPr sz="2700" dirty="0">
                <a:latin typeface="Arial"/>
                <a:cs typeface="Arial"/>
              </a:rPr>
              <a:t>t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spc="-5" dirty="0">
                <a:latin typeface="Arial"/>
                <a:cs typeface="Arial"/>
              </a:rPr>
              <a:t>i</a:t>
            </a:r>
            <a:r>
              <a:rPr sz="2700" dirty="0">
                <a:latin typeface="Arial"/>
                <a:cs typeface="Arial"/>
              </a:rPr>
              <a:t>s</a:t>
            </a:r>
            <a:r>
              <a:rPr sz="2700" spc="7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Arial"/>
                <a:cs typeface="Arial"/>
              </a:rPr>
              <a:t>time</a:t>
            </a:r>
            <a:r>
              <a:rPr sz="2700" spc="70" dirty="0">
                <a:latin typeface="Times New Roman"/>
                <a:cs typeface="Times New Roman"/>
              </a:rPr>
              <a:t> </a:t>
            </a:r>
            <a:r>
              <a:rPr sz="2700" spc="-15" dirty="0">
                <a:latin typeface="Arial"/>
                <a:cs typeface="Arial"/>
              </a:rPr>
              <a:t>for</a:t>
            </a:r>
            <a:r>
              <a:rPr sz="2700" spc="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Arial"/>
                <a:cs typeface="Arial"/>
              </a:rPr>
              <a:t>a</a:t>
            </a:r>
            <a:r>
              <a:rPr sz="2700" spc="65" dirty="0">
                <a:latin typeface="Times New Roman"/>
                <a:cs typeface="Times New Roman"/>
              </a:rPr>
              <a:t> </a:t>
            </a:r>
            <a:r>
              <a:rPr sz="2700" spc="-5" dirty="0">
                <a:latin typeface="Arial"/>
                <a:cs typeface="Arial"/>
              </a:rPr>
              <a:t>quiz.</a:t>
            </a: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2"/>
              </a:spcBef>
            </a:pPr>
            <a:endParaRPr sz="2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700" dirty="0">
                <a:latin typeface="Arial"/>
                <a:cs typeface="Arial"/>
              </a:rPr>
              <a:t>One,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two, thre</a:t>
            </a:r>
            <a:r>
              <a:rPr sz="2700" spc="-15" dirty="0">
                <a:latin typeface="Arial"/>
                <a:cs typeface="Arial"/>
              </a:rPr>
              <a:t>e</a:t>
            </a:r>
            <a:r>
              <a:rPr sz="2700" dirty="0">
                <a:latin typeface="Arial"/>
                <a:cs typeface="Arial"/>
              </a:rPr>
              <a:t>….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19</a:t>
            </a:fld>
            <a:endParaRPr spc="-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50239" y="137783"/>
            <a:ext cx="4364355" cy="713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Practice: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Clas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da</a:t>
            </a:r>
            <a:r>
              <a:rPr sz="2600" b="1" spc="-1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—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Dra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fault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endParaRPr sz="2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366908" y="1481328"/>
            <a:ext cx="1102111" cy="28014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95748" y="2510027"/>
            <a:ext cx="1359280" cy="28036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967347" y="3881628"/>
            <a:ext cx="1184783" cy="28057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167248" y="1195578"/>
            <a:ext cx="1359280" cy="28036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138308" y="3595878"/>
            <a:ext cx="1487719" cy="28066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857125" y="17716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714615" y="148590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143115" y="28003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685675" y="388620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514715" y="41719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973034" y="1500256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80" h="236219">
                <a:moveTo>
                  <a:pt x="83351" y="0"/>
                </a:moveTo>
                <a:lnTo>
                  <a:pt x="45253" y="0"/>
                </a:lnTo>
                <a:lnTo>
                  <a:pt x="38072" y="36117"/>
                </a:lnTo>
                <a:lnTo>
                  <a:pt x="30658" y="73610"/>
                </a:lnTo>
                <a:lnTo>
                  <a:pt x="20939" y="123406"/>
                </a:lnTo>
                <a:lnTo>
                  <a:pt x="13780" y="160833"/>
                </a:lnTo>
                <a:lnTo>
                  <a:pt x="6771" y="198355"/>
                </a:lnTo>
                <a:lnTo>
                  <a:pt x="0" y="235701"/>
                </a:lnTo>
                <a:lnTo>
                  <a:pt x="12559" y="235581"/>
                </a:lnTo>
                <a:lnTo>
                  <a:pt x="25212" y="234890"/>
                </a:lnTo>
                <a:lnTo>
                  <a:pt x="38037" y="233127"/>
                </a:lnTo>
                <a:lnTo>
                  <a:pt x="40250" y="220993"/>
                </a:lnTo>
                <a:lnTo>
                  <a:pt x="43775" y="208843"/>
                </a:lnTo>
                <a:lnTo>
                  <a:pt x="49689" y="196722"/>
                </a:lnTo>
                <a:lnTo>
                  <a:pt x="126262" y="196722"/>
                </a:lnTo>
                <a:lnTo>
                  <a:pt x="124157" y="186219"/>
                </a:lnTo>
                <a:lnTo>
                  <a:pt x="121655" y="173798"/>
                </a:lnTo>
                <a:lnTo>
                  <a:pt x="119136" y="161377"/>
                </a:lnTo>
                <a:lnTo>
                  <a:pt x="116597" y="148956"/>
                </a:lnTo>
                <a:lnTo>
                  <a:pt x="115942" y="145781"/>
                </a:lnTo>
                <a:lnTo>
                  <a:pt x="77383" y="145781"/>
                </a:lnTo>
                <a:lnTo>
                  <a:pt x="64987" y="144301"/>
                </a:lnTo>
                <a:lnTo>
                  <a:pt x="53644" y="136329"/>
                </a:lnTo>
                <a:lnTo>
                  <a:pt x="57696" y="111246"/>
                </a:lnTo>
                <a:lnTo>
                  <a:pt x="59713" y="98697"/>
                </a:lnTo>
                <a:lnTo>
                  <a:pt x="61746" y="85989"/>
                </a:lnTo>
                <a:lnTo>
                  <a:pt x="63730" y="73518"/>
                </a:lnTo>
                <a:lnTo>
                  <a:pt x="65696" y="61081"/>
                </a:lnTo>
                <a:lnTo>
                  <a:pt x="97765" y="61081"/>
                </a:lnTo>
                <a:lnTo>
                  <a:pt x="95163" y="49628"/>
                </a:lnTo>
                <a:lnTo>
                  <a:pt x="92294" y="37218"/>
                </a:lnTo>
                <a:lnTo>
                  <a:pt x="89371" y="24810"/>
                </a:lnTo>
                <a:lnTo>
                  <a:pt x="86391" y="12404"/>
                </a:lnTo>
                <a:lnTo>
                  <a:pt x="83351" y="0"/>
                </a:lnTo>
                <a:close/>
              </a:path>
              <a:path w="132080" h="236219">
                <a:moveTo>
                  <a:pt x="126262" y="196722"/>
                </a:moveTo>
                <a:lnTo>
                  <a:pt x="49689" y="196722"/>
                </a:lnTo>
                <a:lnTo>
                  <a:pt x="62324" y="196842"/>
                </a:lnTo>
                <a:lnTo>
                  <a:pt x="75016" y="197309"/>
                </a:lnTo>
                <a:lnTo>
                  <a:pt x="87800" y="198355"/>
                </a:lnTo>
                <a:lnTo>
                  <a:pt x="89828" y="210799"/>
                </a:lnTo>
                <a:lnTo>
                  <a:pt x="92260" y="223264"/>
                </a:lnTo>
                <a:lnTo>
                  <a:pt x="95447" y="235700"/>
                </a:lnTo>
                <a:lnTo>
                  <a:pt x="108197" y="235126"/>
                </a:lnTo>
                <a:lnTo>
                  <a:pt x="120389" y="231850"/>
                </a:lnTo>
                <a:lnTo>
                  <a:pt x="131598" y="223486"/>
                </a:lnTo>
                <a:lnTo>
                  <a:pt x="129062" y="210744"/>
                </a:lnTo>
                <a:lnTo>
                  <a:pt x="126262" y="196722"/>
                </a:lnTo>
                <a:close/>
              </a:path>
              <a:path w="132080" h="236219">
                <a:moveTo>
                  <a:pt x="97765" y="61081"/>
                </a:moveTo>
                <a:lnTo>
                  <a:pt x="65696" y="61081"/>
                </a:lnTo>
                <a:lnTo>
                  <a:pt x="67185" y="70287"/>
                </a:lnTo>
                <a:lnTo>
                  <a:pt x="69191" y="82867"/>
                </a:lnTo>
                <a:lnTo>
                  <a:pt x="74633" y="120631"/>
                </a:lnTo>
                <a:lnTo>
                  <a:pt x="77383" y="145781"/>
                </a:lnTo>
                <a:lnTo>
                  <a:pt x="115942" y="145781"/>
                </a:lnTo>
                <a:lnTo>
                  <a:pt x="106174" y="99283"/>
                </a:lnTo>
                <a:lnTo>
                  <a:pt x="97983" y="62040"/>
                </a:lnTo>
                <a:lnTo>
                  <a:pt x="97765" y="61081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26678" y="1561338"/>
            <a:ext cx="24130" cy="85090"/>
          </a:xfrm>
          <a:custGeom>
            <a:avLst/>
            <a:gdLst/>
            <a:ahLst/>
            <a:cxnLst/>
            <a:rect l="l" t="t" r="r" b="b"/>
            <a:pathLst>
              <a:path w="24130" h="85089">
                <a:moveTo>
                  <a:pt x="12052" y="0"/>
                </a:moveTo>
                <a:lnTo>
                  <a:pt x="4052" y="50164"/>
                </a:lnTo>
                <a:lnTo>
                  <a:pt x="0" y="75247"/>
                </a:lnTo>
                <a:lnTo>
                  <a:pt x="11343" y="83220"/>
                </a:lnTo>
                <a:lnTo>
                  <a:pt x="23739" y="84699"/>
                </a:lnTo>
                <a:lnTo>
                  <a:pt x="22478" y="72130"/>
                </a:lnTo>
                <a:lnTo>
                  <a:pt x="20989" y="59549"/>
                </a:lnTo>
                <a:lnTo>
                  <a:pt x="19310" y="46961"/>
                </a:lnTo>
                <a:lnTo>
                  <a:pt x="17483" y="34372"/>
                </a:lnTo>
                <a:lnTo>
                  <a:pt x="15547" y="21785"/>
                </a:lnTo>
                <a:lnTo>
                  <a:pt x="13541" y="9205"/>
                </a:lnTo>
                <a:lnTo>
                  <a:pt x="12052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973034" y="1500256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80" h="236219">
                <a:moveTo>
                  <a:pt x="45253" y="0"/>
                </a:moveTo>
                <a:lnTo>
                  <a:pt x="57950" y="0"/>
                </a:lnTo>
                <a:lnTo>
                  <a:pt x="70648" y="0"/>
                </a:lnTo>
                <a:lnTo>
                  <a:pt x="83351" y="0"/>
                </a:lnTo>
                <a:lnTo>
                  <a:pt x="86391" y="12404"/>
                </a:lnTo>
                <a:lnTo>
                  <a:pt x="95163" y="49628"/>
                </a:lnTo>
                <a:lnTo>
                  <a:pt x="103485" y="86867"/>
                </a:lnTo>
                <a:lnTo>
                  <a:pt x="114035" y="136536"/>
                </a:lnTo>
                <a:lnTo>
                  <a:pt x="124157" y="186219"/>
                </a:lnTo>
                <a:lnTo>
                  <a:pt x="131598" y="223486"/>
                </a:lnTo>
                <a:lnTo>
                  <a:pt x="120389" y="231850"/>
                </a:lnTo>
                <a:lnTo>
                  <a:pt x="108197" y="235126"/>
                </a:lnTo>
                <a:lnTo>
                  <a:pt x="95447" y="235700"/>
                </a:lnTo>
                <a:lnTo>
                  <a:pt x="92260" y="223264"/>
                </a:lnTo>
                <a:lnTo>
                  <a:pt x="89828" y="210799"/>
                </a:lnTo>
                <a:lnTo>
                  <a:pt x="87800" y="198355"/>
                </a:lnTo>
                <a:lnTo>
                  <a:pt x="75016" y="197309"/>
                </a:lnTo>
                <a:lnTo>
                  <a:pt x="62324" y="196842"/>
                </a:lnTo>
                <a:lnTo>
                  <a:pt x="49689" y="196722"/>
                </a:lnTo>
                <a:lnTo>
                  <a:pt x="43775" y="208843"/>
                </a:lnTo>
                <a:lnTo>
                  <a:pt x="40250" y="220993"/>
                </a:lnTo>
                <a:lnTo>
                  <a:pt x="38037" y="233127"/>
                </a:lnTo>
                <a:lnTo>
                  <a:pt x="25212" y="234890"/>
                </a:lnTo>
                <a:lnTo>
                  <a:pt x="12559" y="235581"/>
                </a:lnTo>
                <a:lnTo>
                  <a:pt x="0" y="235701"/>
                </a:lnTo>
                <a:lnTo>
                  <a:pt x="2237" y="223223"/>
                </a:lnTo>
                <a:lnTo>
                  <a:pt x="11429" y="173310"/>
                </a:lnTo>
                <a:lnTo>
                  <a:pt x="20939" y="123406"/>
                </a:lnTo>
                <a:lnTo>
                  <a:pt x="28225" y="85989"/>
                </a:lnTo>
                <a:lnTo>
                  <a:pt x="35601" y="48582"/>
                </a:lnTo>
                <a:lnTo>
                  <a:pt x="43026" y="11191"/>
                </a:lnTo>
                <a:lnTo>
                  <a:pt x="45253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257415" y="2528946"/>
            <a:ext cx="134620" cy="235585"/>
          </a:xfrm>
          <a:custGeom>
            <a:avLst/>
            <a:gdLst/>
            <a:ahLst/>
            <a:cxnLst/>
            <a:rect l="l" t="t" r="r" b="b"/>
            <a:pathLst>
              <a:path w="134620" h="235585">
                <a:moveTo>
                  <a:pt x="70500" y="0"/>
                </a:moveTo>
                <a:lnTo>
                  <a:pt x="32672" y="14467"/>
                </a:lnTo>
                <a:lnTo>
                  <a:pt x="9396" y="49753"/>
                </a:lnTo>
                <a:lnTo>
                  <a:pt x="374" y="101582"/>
                </a:lnTo>
                <a:lnTo>
                  <a:pt x="0" y="117229"/>
                </a:lnTo>
                <a:lnTo>
                  <a:pt x="138" y="126830"/>
                </a:lnTo>
                <a:lnTo>
                  <a:pt x="4468" y="166091"/>
                </a:lnTo>
                <a:lnTo>
                  <a:pt x="22965" y="210921"/>
                </a:lnTo>
                <a:lnTo>
                  <a:pt x="64373" y="234707"/>
                </a:lnTo>
                <a:lnTo>
                  <a:pt x="81372" y="235149"/>
                </a:lnTo>
                <a:lnTo>
                  <a:pt x="93618" y="231973"/>
                </a:lnTo>
                <a:lnTo>
                  <a:pt x="126578" y="193769"/>
                </a:lnTo>
                <a:lnTo>
                  <a:pt x="129826" y="182761"/>
                </a:lnTo>
                <a:lnTo>
                  <a:pt x="69814" y="182760"/>
                </a:lnTo>
                <a:lnTo>
                  <a:pt x="58500" y="179079"/>
                </a:lnTo>
                <a:lnTo>
                  <a:pt x="44285" y="138897"/>
                </a:lnTo>
                <a:lnTo>
                  <a:pt x="43575" y="102588"/>
                </a:lnTo>
                <a:lnTo>
                  <a:pt x="44907" y="89723"/>
                </a:lnTo>
                <a:lnTo>
                  <a:pt x="47422" y="77978"/>
                </a:lnTo>
                <a:lnTo>
                  <a:pt x="51356" y="66876"/>
                </a:lnTo>
                <a:lnTo>
                  <a:pt x="60156" y="56239"/>
                </a:lnTo>
                <a:lnTo>
                  <a:pt x="71506" y="52709"/>
                </a:lnTo>
                <a:lnTo>
                  <a:pt x="129629" y="52709"/>
                </a:lnTo>
                <a:lnTo>
                  <a:pt x="126733" y="44120"/>
                </a:lnTo>
                <a:lnTo>
                  <a:pt x="96679" y="5533"/>
                </a:lnTo>
                <a:lnTo>
                  <a:pt x="84483" y="1377"/>
                </a:lnTo>
                <a:lnTo>
                  <a:pt x="70500" y="0"/>
                </a:lnTo>
                <a:close/>
              </a:path>
              <a:path w="134620" h="235585">
                <a:moveTo>
                  <a:pt x="108506" y="147642"/>
                </a:moveTo>
                <a:lnTo>
                  <a:pt x="96208" y="148982"/>
                </a:lnTo>
                <a:lnTo>
                  <a:pt x="92933" y="161613"/>
                </a:lnTo>
                <a:lnTo>
                  <a:pt x="88666" y="171449"/>
                </a:lnTo>
                <a:lnTo>
                  <a:pt x="84460" y="179069"/>
                </a:lnTo>
                <a:lnTo>
                  <a:pt x="78242" y="182761"/>
                </a:lnTo>
                <a:lnTo>
                  <a:pt x="129826" y="182760"/>
                </a:lnTo>
                <a:lnTo>
                  <a:pt x="131649" y="169823"/>
                </a:lnTo>
                <a:lnTo>
                  <a:pt x="131462" y="155049"/>
                </a:lnTo>
                <a:lnTo>
                  <a:pt x="120170" y="150213"/>
                </a:lnTo>
                <a:lnTo>
                  <a:pt x="108506" y="147642"/>
                </a:lnTo>
                <a:close/>
              </a:path>
              <a:path w="134620" h="235585">
                <a:moveTo>
                  <a:pt x="129629" y="52709"/>
                </a:moveTo>
                <a:lnTo>
                  <a:pt x="75834" y="52709"/>
                </a:lnTo>
                <a:lnTo>
                  <a:pt x="79766" y="54101"/>
                </a:lnTo>
                <a:lnTo>
                  <a:pt x="83179" y="57031"/>
                </a:lnTo>
                <a:lnTo>
                  <a:pt x="86746" y="59948"/>
                </a:lnTo>
                <a:lnTo>
                  <a:pt x="89672" y="64007"/>
                </a:lnTo>
                <a:lnTo>
                  <a:pt x="92080" y="69473"/>
                </a:lnTo>
                <a:lnTo>
                  <a:pt x="93604" y="72652"/>
                </a:lnTo>
                <a:lnTo>
                  <a:pt x="95006" y="77723"/>
                </a:lnTo>
                <a:lnTo>
                  <a:pt x="98721" y="83811"/>
                </a:lnTo>
                <a:lnTo>
                  <a:pt x="110588" y="79400"/>
                </a:lnTo>
                <a:lnTo>
                  <a:pt x="122419" y="74807"/>
                </a:lnTo>
                <a:lnTo>
                  <a:pt x="134167" y="69816"/>
                </a:lnTo>
                <a:lnTo>
                  <a:pt x="130859" y="56354"/>
                </a:lnTo>
                <a:lnTo>
                  <a:pt x="129629" y="52709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257415" y="2528946"/>
            <a:ext cx="134620" cy="235585"/>
          </a:xfrm>
          <a:custGeom>
            <a:avLst/>
            <a:gdLst/>
            <a:ahLst/>
            <a:cxnLst/>
            <a:rect l="l" t="t" r="r" b="b"/>
            <a:pathLst>
              <a:path w="134620" h="235585">
                <a:moveTo>
                  <a:pt x="70500" y="0"/>
                </a:moveTo>
                <a:lnTo>
                  <a:pt x="107072" y="12503"/>
                </a:lnTo>
                <a:lnTo>
                  <a:pt x="130859" y="56354"/>
                </a:lnTo>
                <a:lnTo>
                  <a:pt x="134167" y="69816"/>
                </a:lnTo>
                <a:lnTo>
                  <a:pt x="122419" y="74807"/>
                </a:lnTo>
                <a:lnTo>
                  <a:pt x="110588" y="79400"/>
                </a:lnTo>
                <a:lnTo>
                  <a:pt x="98721" y="83811"/>
                </a:lnTo>
                <a:lnTo>
                  <a:pt x="95006" y="77723"/>
                </a:lnTo>
                <a:lnTo>
                  <a:pt x="93604" y="72652"/>
                </a:lnTo>
                <a:lnTo>
                  <a:pt x="92080" y="69473"/>
                </a:lnTo>
                <a:lnTo>
                  <a:pt x="89672" y="64007"/>
                </a:lnTo>
                <a:lnTo>
                  <a:pt x="86746" y="59948"/>
                </a:lnTo>
                <a:lnTo>
                  <a:pt x="83179" y="57031"/>
                </a:lnTo>
                <a:lnTo>
                  <a:pt x="79766" y="54101"/>
                </a:lnTo>
                <a:lnTo>
                  <a:pt x="75834" y="52709"/>
                </a:lnTo>
                <a:lnTo>
                  <a:pt x="71506" y="52709"/>
                </a:lnTo>
                <a:lnTo>
                  <a:pt x="44907" y="89723"/>
                </a:lnTo>
                <a:lnTo>
                  <a:pt x="43575" y="102588"/>
                </a:lnTo>
                <a:lnTo>
                  <a:pt x="43644" y="122870"/>
                </a:lnTo>
                <a:lnTo>
                  <a:pt x="49529" y="167417"/>
                </a:lnTo>
                <a:lnTo>
                  <a:pt x="78242" y="182761"/>
                </a:lnTo>
                <a:lnTo>
                  <a:pt x="84460" y="179069"/>
                </a:lnTo>
                <a:lnTo>
                  <a:pt x="88666" y="171449"/>
                </a:lnTo>
                <a:lnTo>
                  <a:pt x="92933" y="161613"/>
                </a:lnTo>
                <a:lnTo>
                  <a:pt x="96208" y="148982"/>
                </a:lnTo>
                <a:lnTo>
                  <a:pt x="108506" y="147642"/>
                </a:lnTo>
                <a:lnTo>
                  <a:pt x="120170" y="150213"/>
                </a:lnTo>
                <a:lnTo>
                  <a:pt x="131462" y="155049"/>
                </a:lnTo>
                <a:lnTo>
                  <a:pt x="131649" y="169823"/>
                </a:lnTo>
                <a:lnTo>
                  <a:pt x="129860" y="182648"/>
                </a:lnTo>
                <a:lnTo>
                  <a:pt x="112010" y="218687"/>
                </a:lnTo>
                <a:lnTo>
                  <a:pt x="81372" y="235149"/>
                </a:lnTo>
                <a:lnTo>
                  <a:pt x="64373" y="234707"/>
                </a:lnTo>
                <a:lnTo>
                  <a:pt x="22965" y="210921"/>
                </a:lnTo>
                <a:lnTo>
                  <a:pt x="4468" y="166091"/>
                </a:lnTo>
                <a:lnTo>
                  <a:pt x="138" y="126830"/>
                </a:lnTo>
                <a:lnTo>
                  <a:pt x="0" y="117229"/>
                </a:lnTo>
                <a:lnTo>
                  <a:pt x="374" y="101582"/>
                </a:lnTo>
                <a:lnTo>
                  <a:pt x="6008" y="61097"/>
                </a:lnTo>
                <a:lnTo>
                  <a:pt x="22985" y="25193"/>
                </a:lnTo>
                <a:lnTo>
                  <a:pt x="53481" y="2324"/>
                </a:lnTo>
                <a:lnTo>
                  <a:pt x="64953" y="216"/>
                </a:lnTo>
                <a:lnTo>
                  <a:pt x="7050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828915" y="1214506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19">
                <a:moveTo>
                  <a:pt x="76185" y="0"/>
                </a:moveTo>
                <a:lnTo>
                  <a:pt x="0" y="0"/>
                </a:lnTo>
                <a:lnTo>
                  <a:pt x="14" y="45174"/>
                </a:lnTo>
                <a:lnTo>
                  <a:pt x="137" y="95960"/>
                </a:lnTo>
                <a:lnTo>
                  <a:pt x="375" y="134062"/>
                </a:lnTo>
                <a:lnTo>
                  <a:pt x="842" y="175393"/>
                </a:lnTo>
                <a:lnTo>
                  <a:pt x="1730" y="223151"/>
                </a:lnTo>
                <a:lnTo>
                  <a:pt x="2038" y="235701"/>
                </a:lnTo>
                <a:lnTo>
                  <a:pt x="81655" y="235701"/>
                </a:lnTo>
                <a:lnTo>
                  <a:pt x="88391" y="234574"/>
                </a:lnTo>
                <a:lnTo>
                  <a:pt x="98572" y="232409"/>
                </a:lnTo>
                <a:lnTo>
                  <a:pt x="106314" y="230885"/>
                </a:lnTo>
                <a:lnTo>
                  <a:pt x="130602" y="201027"/>
                </a:lnTo>
                <a:lnTo>
                  <a:pt x="134162" y="185044"/>
                </a:lnTo>
                <a:lnTo>
                  <a:pt x="53461" y="185044"/>
                </a:lnTo>
                <a:lnTo>
                  <a:pt x="45719" y="175393"/>
                </a:lnTo>
                <a:lnTo>
                  <a:pt x="45719" y="137281"/>
                </a:lnTo>
                <a:lnTo>
                  <a:pt x="130283" y="137281"/>
                </a:lnTo>
                <a:lnTo>
                  <a:pt x="125429" y="126312"/>
                </a:lnTo>
                <a:lnTo>
                  <a:pt x="117043" y="116496"/>
                </a:lnTo>
                <a:lnTo>
                  <a:pt x="107247" y="108836"/>
                </a:lnTo>
                <a:lnTo>
                  <a:pt x="115461" y="101425"/>
                </a:lnTo>
                <a:lnTo>
                  <a:pt x="121080" y="92445"/>
                </a:lnTo>
                <a:lnTo>
                  <a:pt x="52334" y="92445"/>
                </a:lnTo>
                <a:lnTo>
                  <a:pt x="45719" y="85800"/>
                </a:lnTo>
                <a:lnTo>
                  <a:pt x="45719" y="47731"/>
                </a:lnTo>
                <a:lnTo>
                  <a:pt x="128243" y="47731"/>
                </a:lnTo>
                <a:lnTo>
                  <a:pt x="125885" y="36095"/>
                </a:lnTo>
                <a:lnTo>
                  <a:pt x="121214" y="24312"/>
                </a:lnTo>
                <a:lnTo>
                  <a:pt x="113929" y="12253"/>
                </a:lnTo>
                <a:lnTo>
                  <a:pt x="105174" y="5443"/>
                </a:lnTo>
                <a:lnTo>
                  <a:pt x="93006" y="1360"/>
                </a:lnTo>
                <a:lnTo>
                  <a:pt x="76185" y="0"/>
                </a:lnTo>
                <a:close/>
              </a:path>
              <a:path w="135889" h="236219">
                <a:moveTo>
                  <a:pt x="130283" y="137281"/>
                </a:moveTo>
                <a:lnTo>
                  <a:pt x="76718" y="137281"/>
                </a:lnTo>
                <a:lnTo>
                  <a:pt x="82295" y="139445"/>
                </a:lnTo>
                <a:lnTo>
                  <a:pt x="88666" y="147827"/>
                </a:lnTo>
                <a:lnTo>
                  <a:pt x="90190" y="153405"/>
                </a:lnTo>
                <a:lnTo>
                  <a:pt x="90190" y="167883"/>
                </a:lnTo>
                <a:lnTo>
                  <a:pt x="88666" y="173857"/>
                </a:lnTo>
                <a:lnTo>
                  <a:pt x="85343" y="178307"/>
                </a:lnTo>
                <a:lnTo>
                  <a:pt x="82174" y="182758"/>
                </a:lnTo>
                <a:lnTo>
                  <a:pt x="76718" y="185044"/>
                </a:lnTo>
                <a:lnTo>
                  <a:pt x="134162" y="185044"/>
                </a:lnTo>
                <a:lnTo>
                  <a:pt x="135034" y="178571"/>
                </a:lnTo>
                <a:lnTo>
                  <a:pt x="135517" y="163124"/>
                </a:lnTo>
                <a:lnTo>
                  <a:pt x="134165" y="150831"/>
                </a:lnTo>
                <a:lnTo>
                  <a:pt x="130951" y="138791"/>
                </a:lnTo>
                <a:lnTo>
                  <a:pt x="130283" y="137281"/>
                </a:lnTo>
                <a:close/>
              </a:path>
              <a:path w="135889" h="236219">
                <a:moveTo>
                  <a:pt x="128243" y="47731"/>
                </a:moveTo>
                <a:lnTo>
                  <a:pt x="72664" y="47731"/>
                </a:lnTo>
                <a:lnTo>
                  <a:pt x="77480" y="49651"/>
                </a:lnTo>
                <a:lnTo>
                  <a:pt x="80284" y="53461"/>
                </a:lnTo>
                <a:lnTo>
                  <a:pt x="83057" y="57393"/>
                </a:lnTo>
                <a:lnTo>
                  <a:pt x="84338" y="62727"/>
                </a:lnTo>
                <a:lnTo>
                  <a:pt x="84338" y="76961"/>
                </a:lnTo>
                <a:lnTo>
                  <a:pt x="83057" y="82661"/>
                </a:lnTo>
                <a:lnTo>
                  <a:pt x="80284" y="86471"/>
                </a:lnTo>
                <a:lnTo>
                  <a:pt x="77480" y="90403"/>
                </a:lnTo>
                <a:lnTo>
                  <a:pt x="72511" y="92445"/>
                </a:lnTo>
                <a:lnTo>
                  <a:pt x="121080" y="92445"/>
                </a:lnTo>
                <a:lnTo>
                  <a:pt x="123588" y="88438"/>
                </a:lnTo>
                <a:lnTo>
                  <a:pt x="126466" y="78368"/>
                </a:lnTo>
                <a:lnTo>
                  <a:pt x="128073" y="65314"/>
                </a:lnTo>
                <a:lnTo>
                  <a:pt x="128315" y="48085"/>
                </a:lnTo>
                <a:lnTo>
                  <a:pt x="128243" y="47731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874635" y="1351788"/>
            <a:ext cx="45085" cy="48260"/>
          </a:xfrm>
          <a:custGeom>
            <a:avLst/>
            <a:gdLst/>
            <a:ahLst/>
            <a:cxnLst/>
            <a:rect l="l" t="t" r="r" b="b"/>
            <a:pathLst>
              <a:path w="45085" h="48259">
                <a:moveTo>
                  <a:pt x="0" y="0"/>
                </a:moveTo>
                <a:lnTo>
                  <a:pt x="0" y="12688"/>
                </a:lnTo>
                <a:lnTo>
                  <a:pt x="0" y="25401"/>
                </a:lnTo>
                <a:lnTo>
                  <a:pt x="0" y="38111"/>
                </a:lnTo>
                <a:lnTo>
                  <a:pt x="7741" y="47762"/>
                </a:lnTo>
                <a:lnTo>
                  <a:pt x="15361" y="47762"/>
                </a:lnTo>
                <a:lnTo>
                  <a:pt x="23134" y="47762"/>
                </a:lnTo>
                <a:lnTo>
                  <a:pt x="30998" y="47762"/>
                </a:lnTo>
                <a:lnTo>
                  <a:pt x="36454" y="45476"/>
                </a:lnTo>
                <a:lnTo>
                  <a:pt x="39623" y="41026"/>
                </a:lnTo>
                <a:lnTo>
                  <a:pt x="42946" y="36575"/>
                </a:lnTo>
                <a:lnTo>
                  <a:pt x="44470" y="30601"/>
                </a:lnTo>
                <a:lnTo>
                  <a:pt x="44470" y="23103"/>
                </a:lnTo>
                <a:lnTo>
                  <a:pt x="44470" y="16123"/>
                </a:lnTo>
                <a:lnTo>
                  <a:pt x="42946" y="10546"/>
                </a:lnTo>
                <a:lnTo>
                  <a:pt x="39745" y="6339"/>
                </a:lnTo>
                <a:lnTo>
                  <a:pt x="36575" y="2164"/>
                </a:lnTo>
                <a:lnTo>
                  <a:pt x="30998" y="0"/>
                </a:lnTo>
                <a:lnTo>
                  <a:pt x="22981" y="0"/>
                </a:lnTo>
                <a:lnTo>
                  <a:pt x="15361" y="0"/>
                </a:lnTo>
                <a:lnTo>
                  <a:pt x="7619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874635" y="1262237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5" h="45084">
                <a:moveTo>
                  <a:pt x="0" y="0"/>
                </a:moveTo>
                <a:lnTo>
                  <a:pt x="0" y="12670"/>
                </a:lnTo>
                <a:lnTo>
                  <a:pt x="0" y="25352"/>
                </a:lnTo>
                <a:lnTo>
                  <a:pt x="0" y="38068"/>
                </a:lnTo>
                <a:lnTo>
                  <a:pt x="6614" y="44714"/>
                </a:lnTo>
                <a:lnTo>
                  <a:pt x="13228" y="44714"/>
                </a:lnTo>
                <a:lnTo>
                  <a:pt x="19690" y="44714"/>
                </a:lnTo>
                <a:lnTo>
                  <a:pt x="26791" y="44714"/>
                </a:lnTo>
                <a:lnTo>
                  <a:pt x="31760" y="42671"/>
                </a:lnTo>
                <a:lnTo>
                  <a:pt x="34564" y="38740"/>
                </a:lnTo>
                <a:lnTo>
                  <a:pt x="37337" y="34930"/>
                </a:lnTo>
                <a:lnTo>
                  <a:pt x="38618" y="29230"/>
                </a:lnTo>
                <a:lnTo>
                  <a:pt x="38618" y="21854"/>
                </a:lnTo>
                <a:lnTo>
                  <a:pt x="38618" y="14996"/>
                </a:lnTo>
                <a:lnTo>
                  <a:pt x="37337" y="9662"/>
                </a:lnTo>
                <a:lnTo>
                  <a:pt x="34564" y="5730"/>
                </a:lnTo>
                <a:lnTo>
                  <a:pt x="31760" y="1920"/>
                </a:lnTo>
                <a:lnTo>
                  <a:pt x="26944" y="0"/>
                </a:lnTo>
                <a:lnTo>
                  <a:pt x="20086" y="0"/>
                </a:lnTo>
                <a:lnTo>
                  <a:pt x="13350" y="0"/>
                </a:lnTo>
                <a:lnTo>
                  <a:pt x="6736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828915" y="1214506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19">
                <a:moveTo>
                  <a:pt x="0" y="0"/>
                </a:moveTo>
                <a:lnTo>
                  <a:pt x="12706" y="0"/>
                </a:lnTo>
                <a:lnTo>
                  <a:pt x="25401" y="0"/>
                </a:lnTo>
                <a:lnTo>
                  <a:pt x="38092" y="0"/>
                </a:lnTo>
                <a:lnTo>
                  <a:pt x="50782" y="0"/>
                </a:lnTo>
                <a:lnTo>
                  <a:pt x="63478" y="0"/>
                </a:lnTo>
                <a:lnTo>
                  <a:pt x="76185" y="0"/>
                </a:lnTo>
                <a:lnTo>
                  <a:pt x="93006" y="1360"/>
                </a:lnTo>
                <a:lnTo>
                  <a:pt x="125885" y="36095"/>
                </a:lnTo>
                <a:lnTo>
                  <a:pt x="128315" y="48085"/>
                </a:lnTo>
                <a:lnTo>
                  <a:pt x="128073" y="65314"/>
                </a:lnTo>
                <a:lnTo>
                  <a:pt x="126466" y="78368"/>
                </a:lnTo>
                <a:lnTo>
                  <a:pt x="123588" y="88438"/>
                </a:lnTo>
                <a:lnTo>
                  <a:pt x="115461" y="101425"/>
                </a:lnTo>
                <a:lnTo>
                  <a:pt x="107247" y="108836"/>
                </a:lnTo>
                <a:lnTo>
                  <a:pt x="117043" y="116496"/>
                </a:lnTo>
                <a:lnTo>
                  <a:pt x="125429" y="126312"/>
                </a:lnTo>
                <a:lnTo>
                  <a:pt x="130951" y="138791"/>
                </a:lnTo>
                <a:lnTo>
                  <a:pt x="134165" y="150831"/>
                </a:lnTo>
                <a:lnTo>
                  <a:pt x="135517" y="163124"/>
                </a:lnTo>
                <a:lnTo>
                  <a:pt x="135034" y="178571"/>
                </a:lnTo>
                <a:lnTo>
                  <a:pt x="117511" y="223151"/>
                </a:lnTo>
                <a:lnTo>
                  <a:pt x="98572" y="232409"/>
                </a:lnTo>
                <a:lnTo>
                  <a:pt x="88391" y="234574"/>
                </a:lnTo>
                <a:lnTo>
                  <a:pt x="81655" y="235701"/>
                </a:lnTo>
                <a:lnTo>
                  <a:pt x="78242" y="235701"/>
                </a:lnTo>
                <a:lnTo>
                  <a:pt x="65556" y="235701"/>
                </a:lnTo>
                <a:lnTo>
                  <a:pt x="52853" y="235701"/>
                </a:lnTo>
                <a:lnTo>
                  <a:pt x="40143" y="235701"/>
                </a:lnTo>
                <a:lnTo>
                  <a:pt x="27431" y="235701"/>
                </a:lnTo>
                <a:lnTo>
                  <a:pt x="14727" y="235701"/>
                </a:lnTo>
                <a:lnTo>
                  <a:pt x="1201" y="197584"/>
                </a:lnTo>
                <a:lnTo>
                  <a:pt x="631" y="159469"/>
                </a:lnTo>
                <a:lnTo>
                  <a:pt x="278" y="121360"/>
                </a:lnTo>
                <a:lnTo>
                  <a:pt x="54" y="70564"/>
                </a:lnTo>
                <a:lnTo>
                  <a:pt x="1" y="19791"/>
                </a:lnTo>
                <a:lnTo>
                  <a:pt x="0" y="7103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799975" y="3600450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20">
                <a:moveTo>
                  <a:pt x="76189" y="0"/>
                </a:moveTo>
                <a:lnTo>
                  <a:pt x="0" y="0"/>
                </a:lnTo>
                <a:lnTo>
                  <a:pt x="11" y="36173"/>
                </a:lnTo>
                <a:lnTo>
                  <a:pt x="87" y="82676"/>
                </a:lnTo>
                <a:lnTo>
                  <a:pt x="276" y="121415"/>
                </a:lnTo>
                <a:lnTo>
                  <a:pt x="787" y="172202"/>
                </a:lnTo>
                <a:lnTo>
                  <a:pt x="1435" y="210301"/>
                </a:lnTo>
                <a:lnTo>
                  <a:pt x="81652" y="235707"/>
                </a:lnTo>
                <a:lnTo>
                  <a:pt x="88391" y="234695"/>
                </a:lnTo>
                <a:lnTo>
                  <a:pt x="124793" y="213632"/>
                </a:lnTo>
                <a:lnTo>
                  <a:pt x="134163" y="185034"/>
                </a:lnTo>
                <a:lnTo>
                  <a:pt x="53458" y="185034"/>
                </a:lnTo>
                <a:lnTo>
                  <a:pt x="45719" y="175416"/>
                </a:lnTo>
                <a:lnTo>
                  <a:pt x="45719" y="137291"/>
                </a:lnTo>
                <a:lnTo>
                  <a:pt x="130223" y="137291"/>
                </a:lnTo>
                <a:lnTo>
                  <a:pt x="125411" y="126444"/>
                </a:lnTo>
                <a:lnTo>
                  <a:pt x="117039" y="116616"/>
                </a:lnTo>
                <a:lnTo>
                  <a:pt x="107289" y="108910"/>
                </a:lnTo>
                <a:lnTo>
                  <a:pt x="115475" y="101480"/>
                </a:lnTo>
                <a:lnTo>
                  <a:pt x="121109" y="92451"/>
                </a:lnTo>
                <a:lnTo>
                  <a:pt x="52315" y="92451"/>
                </a:lnTo>
                <a:lnTo>
                  <a:pt x="45719" y="85866"/>
                </a:lnTo>
                <a:lnTo>
                  <a:pt x="45719" y="47756"/>
                </a:lnTo>
                <a:lnTo>
                  <a:pt x="128238" y="47756"/>
                </a:lnTo>
                <a:lnTo>
                  <a:pt x="125886" y="36173"/>
                </a:lnTo>
                <a:lnTo>
                  <a:pt x="121209" y="24402"/>
                </a:lnTo>
                <a:lnTo>
                  <a:pt x="113905" y="12313"/>
                </a:lnTo>
                <a:lnTo>
                  <a:pt x="105153" y="5459"/>
                </a:lnTo>
                <a:lnTo>
                  <a:pt x="92992" y="1361"/>
                </a:lnTo>
                <a:lnTo>
                  <a:pt x="76189" y="0"/>
                </a:lnTo>
                <a:close/>
              </a:path>
              <a:path w="135889" h="236220">
                <a:moveTo>
                  <a:pt x="130223" y="137291"/>
                </a:moveTo>
                <a:lnTo>
                  <a:pt x="76699" y="137291"/>
                </a:lnTo>
                <a:lnTo>
                  <a:pt x="82295" y="139445"/>
                </a:lnTo>
                <a:lnTo>
                  <a:pt x="85462" y="143636"/>
                </a:lnTo>
                <a:lnTo>
                  <a:pt x="88641" y="147959"/>
                </a:lnTo>
                <a:lnTo>
                  <a:pt x="90165" y="153542"/>
                </a:lnTo>
                <a:lnTo>
                  <a:pt x="90165" y="168020"/>
                </a:lnTo>
                <a:lnTo>
                  <a:pt x="88641" y="173985"/>
                </a:lnTo>
                <a:lnTo>
                  <a:pt x="85343" y="178439"/>
                </a:lnTo>
                <a:lnTo>
                  <a:pt x="82164" y="182879"/>
                </a:lnTo>
                <a:lnTo>
                  <a:pt x="76699" y="185034"/>
                </a:lnTo>
                <a:lnTo>
                  <a:pt x="134163" y="185034"/>
                </a:lnTo>
                <a:lnTo>
                  <a:pt x="135032" y="178604"/>
                </a:lnTo>
                <a:lnTo>
                  <a:pt x="135521" y="163243"/>
                </a:lnTo>
                <a:lnTo>
                  <a:pt x="134173" y="150956"/>
                </a:lnTo>
                <a:lnTo>
                  <a:pt x="130952" y="138932"/>
                </a:lnTo>
                <a:lnTo>
                  <a:pt x="130223" y="137291"/>
                </a:lnTo>
                <a:close/>
              </a:path>
              <a:path w="135889" h="236220">
                <a:moveTo>
                  <a:pt x="128238" y="47756"/>
                </a:moveTo>
                <a:lnTo>
                  <a:pt x="72639" y="47756"/>
                </a:lnTo>
                <a:lnTo>
                  <a:pt x="77461" y="49661"/>
                </a:lnTo>
                <a:lnTo>
                  <a:pt x="80259" y="53589"/>
                </a:lnTo>
                <a:lnTo>
                  <a:pt x="83057" y="57399"/>
                </a:lnTo>
                <a:lnTo>
                  <a:pt x="84319" y="62733"/>
                </a:lnTo>
                <a:lnTo>
                  <a:pt x="84319" y="77093"/>
                </a:lnTo>
                <a:lnTo>
                  <a:pt x="83057" y="82676"/>
                </a:lnTo>
                <a:lnTo>
                  <a:pt x="77461" y="90546"/>
                </a:lnTo>
                <a:lnTo>
                  <a:pt x="72508" y="92451"/>
                </a:lnTo>
                <a:lnTo>
                  <a:pt x="121109" y="92451"/>
                </a:lnTo>
                <a:lnTo>
                  <a:pt x="123591" y="88476"/>
                </a:lnTo>
                <a:lnTo>
                  <a:pt x="126464" y="78402"/>
                </a:lnTo>
                <a:lnTo>
                  <a:pt x="128071" y="65369"/>
                </a:lnTo>
                <a:lnTo>
                  <a:pt x="128316" y="48140"/>
                </a:lnTo>
                <a:lnTo>
                  <a:pt x="128238" y="47756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845695" y="3737741"/>
            <a:ext cx="44450" cy="48260"/>
          </a:xfrm>
          <a:custGeom>
            <a:avLst/>
            <a:gdLst/>
            <a:ahLst/>
            <a:cxnLst/>
            <a:rect l="l" t="t" r="r" b="b"/>
            <a:pathLst>
              <a:path w="44450" h="48260">
                <a:moveTo>
                  <a:pt x="0" y="0"/>
                </a:moveTo>
                <a:lnTo>
                  <a:pt x="0" y="12744"/>
                </a:lnTo>
                <a:lnTo>
                  <a:pt x="0" y="25447"/>
                </a:lnTo>
                <a:lnTo>
                  <a:pt x="0" y="38125"/>
                </a:lnTo>
                <a:lnTo>
                  <a:pt x="7738" y="47743"/>
                </a:lnTo>
                <a:lnTo>
                  <a:pt x="15358" y="47743"/>
                </a:lnTo>
                <a:lnTo>
                  <a:pt x="23109" y="47743"/>
                </a:lnTo>
                <a:lnTo>
                  <a:pt x="30979" y="47743"/>
                </a:lnTo>
                <a:lnTo>
                  <a:pt x="36444" y="45588"/>
                </a:lnTo>
                <a:lnTo>
                  <a:pt x="39623" y="41147"/>
                </a:lnTo>
                <a:lnTo>
                  <a:pt x="42921" y="36694"/>
                </a:lnTo>
                <a:lnTo>
                  <a:pt x="44445" y="30729"/>
                </a:lnTo>
                <a:lnTo>
                  <a:pt x="44445" y="23240"/>
                </a:lnTo>
                <a:lnTo>
                  <a:pt x="44445" y="16251"/>
                </a:lnTo>
                <a:lnTo>
                  <a:pt x="42921" y="10667"/>
                </a:lnTo>
                <a:lnTo>
                  <a:pt x="39742" y="6345"/>
                </a:lnTo>
                <a:lnTo>
                  <a:pt x="36575" y="2154"/>
                </a:lnTo>
                <a:lnTo>
                  <a:pt x="30979" y="0"/>
                </a:lnTo>
                <a:lnTo>
                  <a:pt x="22978" y="0"/>
                </a:lnTo>
                <a:lnTo>
                  <a:pt x="15358" y="0"/>
                </a:lnTo>
                <a:lnTo>
                  <a:pt x="7619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845695" y="3648205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5" h="45085">
                <a:moveTo>
                  <a:pt x="0" y="0"/>
                </a:moveTo>
                <a:lnTo>
                  <a:pt x="0" y="12689"/>
                </a:lnTo>
                <a:lnTo>
                  <a:pt x="0" y="25403"/>
                </a:lnTo>
                <a:lnTo>
                  <a:pt x="0" y="38110"/>
                </a:lnTo>
                <a:lnTo>
                  <a:pt x="6595" y="44695"/>
                </a:lnTo>
                <a:lnTo>
                  <a:pt x="13203" y="44695"/>
                </a:lnTo>
                <a:lnTo>
                  <a:pt x="19680" y="44695"/>
                </a:lnTo>
                <a:lnTo>
                  <a:pt x="26788" y="44695"/>
                </a:lnTo>
                <a:lnTo>
                  <a:pt x="31741" y="42790"/>
                </a:lnTo>
                <a:lnTo>
                  <a:pt x="34539" y="38861"/>
                </a:lnTo>
                <a:lnTo>
                  <a:pt x="37337" y="34920"/>
                </a:lnTo>
                <a:lnTo>
                  <a:pt x="38599" y="29336"/>
                </a:lnTo>
                <a:lnTo>
                  <a:pt x="38599" y="21835"/>
                </a:lnTo>
                <a:lnTo>
                  <a:pt x="38599" y="14977"/>
                </a:lnTo>
                <a:lnTo>
                  <a:pt x="37337" y="9643"/>
                </a:lnTo>
                <a:lnTo>
                  <a:pt x="34539" y="5833"/>
                </a:lnTo>
                <a:lnTo>
                  <a:pt x="31741" y="1904"/>
                </a:lnTo>
                <a:lnTo>
                  <a:pt x="26919" y="0"/>
                </a:lnTo>
                <a:lnTo>
                  <a:pt x="20061" y="0"/>
                </a:lnTo>
                <a:lnTo>
                  <a:pt x="13334" y="0"/>
                </a:lnTo>
                <a:lnTo>
                  <a:pt x="6726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799975" y="3600450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20">
                <a:moveTo>
                  <a:pt x="0" y="0"/>
                </a:moveTo>
                <a:lnTo>
                  <a:pt x="12708" y="0"/>
                </a:lnTo>
                <a:lnTo>
                  <a:pt x="25406" y="0"/>
                </a:lnTo>
                <a:lnTo>
                  <a:pt x="38098" y="0"/>
                </a:lnTo>
                <a:lnTo>
                  <a:pt x="50789" y="0"/>
                </a:lnTo>
                <a:lnTo>
                  <a:pt x="63484" y="0"/>
                </a:lnTo>
                <a:lnTo>
                  <a:pt x="76189" y="0"/>
                </a:lnTo>
                <a:lnTo>
                  <a:pt x="113905" y="12313"/>
                </a:lnTo>
                <a:lnTo>
                  <a:pt x="128316" y="48140"/>
                </a:lnTo>
                <a:lnTo>
                  <a:pt x="128071" y="65369"/>
                </a:lnTo>
                <a:lnTo>
                  <a:pt x="126464" y="78402"/>
                </a:lnTo>
                <a:lnTo>
                  <a:pt x="123591" y="88476"/>
                </a:lnTo>
                <a:lnTo>
                  <a:pt x="115475" y="101480"/>
                </a:lnTo>
                <a:lnTo>
                  <a:pt x="107289" y="108910"/>
                </a:lnTo>
                <a:lnTo>
                  <a:pt x="117039" y="116616"/>
                </a:lnTo>
                <a:lnTo>
                  <a:pt x="125411" y="126444"/>
                </a:lnTo>
                <a:lnTo>
                  <a:pt x="130952" y="138932"/>
                </a:lnTo>
                <a:lnTo>
                  <a:pt x="134173" y="150956"/>
                </a:lnTo>
                <a:lnTo>
                  <a:pt x="135521" y="163243"/>
                </a:lnTo>
                <a:lnTo>
                  <a:pt x="135032" y="178604"/>
                </a:lnTo>
                <a:lnTo>
                  <a:pt x="117452" y="223216"/>
                </a:lnTo>
                <a:lnTo>
                  <a:pt x="81652" y="235707"/>
                </a:lnTo>
                <a:lnTo>
                  <a:pt x="78223" y="235707"/>
                </a:lnTo>
                <a:lnTo>
                  <a:pt x="65537" y="235707"/>
                </a:lnTo>
                <a:lnTo>
                  <a:pt x="52834" y="235707"/>
                </a:lnTo>
                <a:lnTo>
                  <a:pt x="40124" y="235707"/>
                </a:lnTo>
                <a:lnTo>
                  <a:pt x="27414" y="235707"/>
                </a:lnTo>
                <a:lnTo>
                  <a:pt x="14710" y="235707"/>
                </a:lnTo>
                <a:lnTo>
                  <a:pt x="1190" y="197600"/>
                </a:lnTo>
                <a:lnTo>
                  <a:pt x="488" y="146808"/>
                </a:lnTo>
                <a:lnTo>
                  <a:pt x="136" y="96023"/>
                </a:lnTo>
                <a:lnTo>
                  <a:pt x="14" y="45229"/>
                </a:lnTo>
                <a:lnTo>
                  <a:pt x="0" y="712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630623" y="3893332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79" h="236220">
                <a:moveTo>
                  <a:pt x="83365" y="0"/>
                </a:moveTo>
                <a:lnTo>
                  <a:pt x="45270" y="0"/>
                </a:lnTo>
                <a:lnTo>
                  <a:pt x="38075" y="36201"/>
                </a:lnTo>
                <a:lnTo>
                  <a:pt x="30671" y="73656"/>
                </a:lnTo>
                <a:lnTo>
                  <a:pt x="20944" y="123504"/>
                </a:lnTo>
                <a:lnTo>
                  <a:pt x="11434" y="173390"/>
                </a:lnTo>
                <a:lnTo>
                  <a:pt x="4494" y="210862"/>
                </a:lnTo>
                <a:lnTo>
                  <a:pt x="0" y="235753"/>
                </a:lnTo>
                <a:lnTo>
                  <a:pt x="12567" y="235636"/>
                </a:lnTo>
                <a:lnTo>
                  <a:pt x="25226" y="234964"/>
                </a:lnTo>
                <a:lnTo>
                  <a:pt x="38041" y="233248"/>
                </a:lnTo>
                <a:lnTo>
                  <a:pt x="40249" y="221115"/>
                </a:lnTo>
                <a:lnTo>
                  <a:pt x="43771" y="208981"/>
                </a:lnTo>
                <a:lnTo>
                  <a:pt x="49685" y="196849"/>
                </a:lnTo>
                <a:lnTo>
                  <a:pt x="126283" y="196849"/>
                </a:lnTo>
                <a:lnTo>
                  <a:pt x="124158" y="186245"/>
                </a:lnTo>
                <a:lnTo>
                  <a:pt x="121657" y="173829"/>
                </a:lnTo>
                <a:lnTo>
                  <a:pt x="119139" y="161413"/>
                </a:lnTo>
                <a:lnTo>
                  <a:pt x="116600" y="148996"/>
                </a:lnTo>
                <a:lnTo>
                  <a:pt x="115952" y="145857"/>
                </a:lnTo>
                <a:lnTo>
                  <a:pt x="77390" y="145857"/>
                </a:lnTo>
                <a:lnTo>
                  <a:pt x="65000" y="144368"/>
                </a:lnTo>
                <a:lnTo>
                  <a:pt x="53667" y="136356"/>
                </a:lnTo>
                <a:lnTo>
                  <a:pt x="57718" y="111279"/>
                </a:lnTo>
                <a:lnTo>
                  <a:pt x="59763" y="98561"/>
                </a:lnTo>
                <a:lnTo>
                  <a:pt x="61760" y="86089"/>
                </a:lnTo>
                <a:lnTo>
                  <a:pt x="63745" y="73617"/>
                </a:lnTo>
                <a:lnTo>
                  <a:pt x="65722" y="61115"/>
                </a:lnTo>
                <a:lnTo>
                  <a:pt x="97769" y="61115"/>
                </a:lnTo>
                <a:lnTo>
                  <a:pt x="95171" y="49668"/>
                </a:lnTo>
                <a:lnTo>
                  <a:pt x="92302" y="37251"/>
                </a:lnTo>
                <a:lnTo>
                  <a:pt x="89381" y="24834"/>
                </a:lnTo>
                <a:lnTo>
                  <a:pt x="86403" y="12417"/>
                </a:lnTo>
                <a:lnTo>
                  <a:pt x="83365" y="0"/>
                </a:lnTo>
                <a:close/>
              </a:path>
              <a:path w="132079" h="236220">
                <a:moveTo>
                  <a:pt x="126283" y="196849"/>
                </a:moveTo>
                <a:lnTo>
                  <a:pt x="49685" y="196849"/>
                </a:lnTo>
                <a:lnTo>
                  <a:pt x="62323" y="196965"/>
                </a:lnTo>
                <a:lnTo>
                  <a:pt x="75015" y="197412"/>
                </a:lnTo>
                <a:lnTo>
                  <a:pt x="87793" y="198416"/>
                </a:lnTo>
                <a:lnTo>
                  <a:pt x="89836" y="210862"/>
                </a:lnTo>
                <a:lnTo>
                  <a:pt x="92274" y="223309"/>
                </a:lnTo>
                <a:lnTo>
                  <a:pt x="95456" y="235752"/>
                </a:lnTo>
                <a:lnTo>
                  <a:pt x="108212" y="235175"/>
                </a:lnTo>
                <a:lnTo>
                  <a:pt x="120403" y="231888"/>
                </a:lnTo>
                <a:lnTo>
                  <a:pt x="131593" y="223496"/>
                </a:lnTo>
                <a:lnTo>
                  <a:pt x="129069" y="210807"/>
                </a:lnTo>
                <a:lnTo>
                  <a:pt x="126283" y="196849"/>
                </a:lnTo>
                <a:close/>
              </a:path>
              <a:path w="132079" h="236220">
                <a:moveTo>
                  <a:pt x="97769" y="61115"/>
                </a:moveTo>
                <a:lnTo>
                  <a:pt x="65722" y="61115"/>
                </a:lnTo>
                <a:lnTo>
                  <a:pt x="67217" y="70371"/>
                </a:lnTo>
                <a:lnTo>
                  <a:pt x="69221" y="82954"/>
                </a:lnTo>
                <a:lnTo>
                  <a:pt x="74654" y="120700"/>
                </a:lnTo>
                <a:lnTo>
                  <a:pt x="77390" y="145857"/>
                </a:lnTo>
                <a:lnTo>
                  <a:pt x="115952" y="145857"/>
                </a:lnTo>
                <a:lnTo>
                  <a:pt x="106179" y="99333"/>
                </a:lnTo>
                <a:lnTo>
                  <a:pt x="97989" y="62084"/>
                </a:lnTo>
                <a:lnTo>
                  <a:pt x="97769" y="61115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684290" y="3954447"/>
            <a:ext cx="24130" cy="85090"/>
          </a:xfrm>
          <a:custGeom>
            <a:avLst/>
            <a:gdLst/>
            <a:ahLst/>
            <a:cxnLst/>
            <a:rect l="l" t="t" r="r" b="b"/>
            <a:pathLst>
              <a:path w="24129" h="85089">
                <a:moveTo>
                  <a:pt x="12055" y="0"/>
                </a:moveTo>
                <a:lnTo>
                  <a:pt x="4050" y="50163"/>
                </a:lnTo>
                <a:lnTo>
                  <a:pt x="0" y="75240"/>
                </a:lnTo>
                <a:lnTo>
                  <a:pt x="11333" y="83253"/>
                </a:lnTo>
                <a:lnTo>
                  <a:pt x="23722" y="84741"/>
                </a:lnTo>
                <a:lnTo>
                  <a:pt x="22470" y="72164"/>
                </a:lnTo>
                <a:lnTo>
                  <a:pt x="20986" y="59585"/>
                </a:lnTo>
                <a:lnTo>
                  <a:pt x="19312" y="47004"/>
                </a:lnTo>
                <a:lnTo>
                  <a:pt x="17488" y="34422"/>
                </a:lnTo>
                <a:lnTo>
                  <a:pt x="15554" y="21839"/>
                </a:lnTo>
                <a:lnTo>
                  <a:pt x="13550" y="9255"/>
                </a:lnTo>
                <a:lnTo>
                  <a:pt x="12055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630623" y="3893332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79" h="236220">
                <a:moveTo>
                  <a:pt x="45270" y="0"/>
                </a:moveTo>
                <a:lnTo>
                  <a:pt x="57962" y="0"/>
                </a:lnTo>
                <a:lnTo>
                  <a:pt x="70658" y="0"/>
                </a:lnTo>
                <a:lnTo>
                  <a:pt x="83365" y="0"/>
                </a:lnTo>
                <a:lnTo>
                  <a:pt x="92302" y="37251"/>
                </a:lnTo>
                <a:lnTo>
                  <a:pt x="100761" y="74501"/>
                </a:lnTo>
                <a:lnTo>
                  <a:pt x="108831" y="111749"/>
                </a:lnTo>
                <a:lnTo>
                  <a:pt x="119139" y="161413"/>
                </a:lnTo>
                <a:lnTo>
                  <a:pt x="129123" y="211079"/>
                </a:lnTo>
                <a:lnTo>
                  <a:pt x="131593" y="223496"/>
                </a:lnTo>
                <a:lnTo>
                  <a:pt x="120403" y="231888"/>
                </a:lnTo>
                <a:lnTo>
                  <a:pt x="108212" y="235175"/>
                </a:lnTo>
                <a:lnTo>
                  <a:pt x="95456" y="235752"/>
                </a:lnTo>
                <a:lnTo>
                  <a:pt x="92274" y="223309"/>
                </a:lnTo>
                <a:lnTo>
                  <a:pt x="89836" y="210862"/>
                </a:lnTo>
                <a:lnTo>
                  <a:pt x="87793" y="198416"/>
                </a:lnTo>
                <a:lnTo>
                  <a:pt x="75015" y="197412"/>
                </a:lnTo>
                <a:lnTo>
                  <a:pt x="62323" y="196965"/>
                </a:lnTo>
                <a:lnTo>
                  <a:pt x="49685" y="196849"/>
                </a:lnTo>
                <a:lnTo>
                  <a:pt x="43771" y="208981"/>
                </a:lnTo>
                <a:lnTo>
                  <a:pt x="40249" y="221115"/>
                </a:lnTo>
                <a:lnTo>
                  <a:pt x="38041" y="233248"/>
                </a:lnTo>
                <a:lnTo>
                  <a:pt x="25226" y="234964"/>
                </a:lnTo>
                <a:lnTo>
                  <a:pt x="12567" y="235636"/>
                </a:lnTo>
                <a:lnTo>
                  <a:pt x="0" y="235753"/>
                </a:lnTo>
                <a:lnTo>
                  <a:pt x="2239" y="223280"/>
                </a:lnTo>
                <a:lnTo>
                  <a:pt x="11434" y="173390"/>
                </a:lnTo>
                <a:lnTo>
                  <a:pt x="20944" y="123504"/>
                </a:lnTo>
                <a:lnTo>
                  <a:pt x="28228" y="86089"/>
                </a:lnTo>
                <a:lnTo>
                  <a:pt x="35603" y="48673"/>
                </a:lnTo>
                <a:lnTo>
                  <a:pt x="43031" y="11256"/>
                </a:lnTo>
                <a:lnTo>
                  <a:pt x="4527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31" name="object 3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949062" y="499942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20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93292" y="137783"/>
            <a:ext cx="4363720" cy="713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Practice: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Clas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da</a:t>
            </a:r>
            <a:r>
              <a:rPr sz="2600" b="1" spc="-10" dirty="0">
                <a:solidFill>
                  <a:srgbClr val="FFFFFF"/>
                </a:solidFill>
                <a:latin typeface="Arial"/>
                <a:cs typeface="Arial"/>
              </a:rPr>
              <a:t>ry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—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Dra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r>
              <a:rPr sz="26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(Co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t.)</a:t>
            </a:r>
            <a:endParaRPr sz="2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014215" y="1200150"/>
            <a:ext cx="1497598" cy="71437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638542" y="2228850"/>
            <a:ext cx="1604766" cy="71437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728959" y="3600450"/>
            <a:ext cx="1465966" cy="71437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210042" y="971550"/>
            <a:ext cx="1433316" cy="65722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181099" y="3314700"/>
            <a:ext cx="1547610" cy="71437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899915" y="17716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757409" y="148590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185909" y="28003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728465" y="388620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557509" y="41719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15944" y="1500256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80" h="236219">
                <a:moveTo>
                  <a:pt x="83244" y="0"/>
                </a:moveTo>
                <a:lnTo>
                  <a:pt x="45134" y="0"/>
                </a:lnTo>
                <a:lnTo>
                  <a:pt x="40432" y="23633"/>
                </a:lnTo>
                <a:lnTo>
                  <a:pt x="33011" y="61081"/>
                </a:lnTo>
                <a:lnTo>
                  <a:pt x="23251" y="110921"/>
                </a:lnTo>
                <a:lnTo>
                  <a:pt x="16062" y="148349"/>
                </a:lnTo>
                <a:lnTo>
                  <a:pt x="6719" y="198379"/>
                </a:lnTo>
                <a:lnTo>
                  <a:pt x="0" y="235701"/>
                </a:lnTo>
                <a:lnTo>
                  <a:pt x="12562" y="235580"/>
                </a:lnTo>
                <a:lnTo>
                  <a:pt x="25234" y="234899"/>
                </a:lnTo>
                <a:lnTo>
                  <a:pt x="38044" y="233165"/>
                </a:lnTo>
                <a:lnTo>
                  <a:pt x="40253" y="221019"/>
                </a:lnTo>
                <a:lnTo>
                  <a:pt x="43736" y="208856"/>
                </a:lnTo>
                <a:lnTo>
                  <a:pt x="49552" y="196721"/>
                </a:lnTo>
                <a:lnTo>
                  <a:pt x="126273" y="196721"/>
                </a:lnTo>
                <a:lnTo>
                  <a:pt x="124164" y="186200"/>
                </a:lnTo>
                <a:lnTo>
                  <a:pt x="121661" y="173780"/>
                </a:lnTo>
                <a:lnTo>
                  <a:pt x="119140" y="161360"/>
                </a:lnTo>
                <a:lnTo>
                  <a:pt x="116599" y="148941"/>
                </a:lnTo>
                <a:lnTo>
                  <a:pt x="115947" y="145781"/>
                </a:lnTo>
                <a:lnTo>
                  <a:pt x="77261" y="145781"/>
                </a:lnTo>
                <a:lnTo>
                  <a:pt x="64867" y="144298"/>
                </a:lnTo>
                <a:lnTo>
                  <a:pt x="53527" y="136311"/>
                </a:lnTo>
                <a:lnTo>
                  <a:pt x="65708" y="61081"/>
                </a:lnTo>
                <a:lnTo>
                  <a:pt x="97728" y="61081"/>
                </a:lnTo>
                <a:lnTo>
                  <a:pt x="95115" y="49623"/>
                </a:lnTo>
                <a:lnTo>
                  <a:pt x="92233" y="37215"/>
                </a:lnTo>
                <a:lnTo>
                  <a:pt x="89296" y="24808"/>
                </a:lnTo>
                <a:lnTo>
                  <a:pt x="86301" y="12403"/>
                </a:lnTo>
                <a:lnTo>
                  <a:pt x="83244" y="0"/>
                </a:lnTo>
                <a:close/>
              </a:path>
              <a:path w="132080" h="236219">
                <a:moveTo>
                  <a:pt x="126273" y="196721"/>
                </a:moveTo>
                <a:lnTo>
                  <a:pt x="49552" y="196721"/>
                </a:lnTo>
                <a:lnTo>
                  <a:pt x="62167" y="196843"/>
                </a:lnTo>
                <a:lnTo>
                  <a:pt x="74873" y="197315"/>
                </a:lnTo>
                <a:lnTo>
                  <a:pt x="87686" y="198379"/>
                </a:lnTo>
                <a:lnTo>
                  <a:pt x="89755" y="210815"/>
                </a:lnTo>
                <a:lnTo>
                  <a:pt x="92242" y="223271"/>
                </a:lnTo>
                <a:lnTo>
                  <a:pt x="95452" y="235700"/>
                </a:lnTo>
                <a:lnTo>
                  <a:pt x="108198" y="235116"/>
                </a:lnTo>
                <a:lnTo>
                  <a:pt x="120405" y="231827"/>
                </a:lnTo>
                <a:lnTo>
                  <a:pt x="131605" y="223463"/>
                </a:lnTo>
                <a:lnTo>
                  <a:pt x="129073" y="210742"/>
                </a:lnTo>
                <a:lnTo>
                  <a:pt x="126273" y="196721"/>
                </a:lnTo>
                <a:close/>
              </a:path>
              <a:path w="132080" h="236219">
                <a:moveTo>
                  <a:pt x="97728" y="61081"/>
                </a:moveTo>
                <a:lnTo>
                  <a:pt x="65708" y="61081"/>
                </a:lnTo>
                <a:lnTo>
                  <a:pt x="67194" y="70271"/>
                </a:lnTo>
                <a:lnTo>
                  <a:pt x="69198" y="82853"/>
                </a:lnTo>
                <a:lnTo>
                  <a:pt x="74597" y="120626"/>
                </a:lnTo>
                <a:lnTo>
                  <a:pt x="77261" y="145781"/>
                </a:lnTo>
                <a:lnTo>
                  <a:pt x="115947" y="145781"/>
                </a:lnTo>
                <a:lnTo>
                  <a:pt x="106160" y="99273"/>
                </a:lnTo>
                <a:lnTo>
                  <a:pt x="97945" y="62033"/>
                </a:lnTo>
                <a:lnTo>
                  <a:pt x="97728" y="61081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69472" y="1561338"/>
            <a:ext cx="24130" cy="85090"/>
          </a:xfrm>
          <a:custGeom>
            <a:avLst/>
            <a:gdLst/>
            <a:ahLst/>
            <a:cxnLst/>
            <a:rect l="l" t="t" r="r" b="b"/>
            <a:pathLst>
              <a:path w="24130" h="85089">
                <a:moveTo>
                  <a:pt x="12180" y="0"/>
                </a:moveTo>
                <a:lnTo>
                  <a:pt x="10150" y="12525"/>
                </a:lnTo>
                <a:lnTo>
                  <a:pt x="8120" y="25063"/>
                </a:lnTo>
                <a:lnTo>
                  <a:pt x="6090" y="37606"/>
                </a:lnTo>
                <a:lnTo>
                  <a:pt x="4060" y="50152"/>
                </a:lnTo>
                <a:lnTo>
                  <a:pt x="2030" y="62694"/>
                </a:lnTo>
                <a:lnTo>
                  <a:pt x="0" y="75229"/>
                </a:lnTo>
                <a:lnTo>
                  <a:pt x="11339" y="83216"/>
                </a:lnTo>
                <a:lnTo>
                  <a:pt x="23733" y="84699"/>
                </a:lnTo>
                <a:lnTo>
                  <a:pt x="22523" y="72127"/>
                </a:lnTo>
                <a:lnTo>
                  <a:pt x="15670" y="21771"/>
                </a:lnTo>
                <a:lnTo>
                  <a:pt x="13667" y="9189"/>
                </a:lnTo>
                <a:lnTo>
                  <a:pt x="1218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015944" y="1500256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80" h="236219">
                <a:moveTo>
                  <a:pt x="45134" y="0"/>
                </a:moveTo>
                <a:lnTo>
                  <a:pt x="57827" y="0"/>
                </a:lnTo>
                <a:lnTo>
                  <a:pt x="70544" y="0"/>
                </a:lnTo>
                <a:lnTo>
                  <a:pt x="83244" y="0"/>
                </a:lnTo>
                <a:lnTo>
                  <a:pt x="92233" y="37215"/>
                </a:lnTo>
                <a:lnTo>
                  <a:pt x="100727" y="74445"/>
                </a:lnTo>
                <a:lnTo>
                  <a:pt x="108818" y="111688"/>
                </a:lnTo>
                <a:lnTo>
                  <a:pt x="119140" y="161360"/>
                </a:lnTo>
                <a:lnTo>
                  <a:pt x="129133" y="211042"/>
                </a:lnTo>
                <a:lnTo>
                  <a:pt x="131605" y="223463"/>
                </a:lnTo>
                <a:lnTo>
                  <a:pt x="120405" y="231827"/>
                </a:lnTo>
                <a:lnTo>
                  <a:pt x="108198" y="235116"/>
                </a:lnTo>
                <a:lnTo>
                  <a:pt x="95452" y="235700"/>
                </a:lnTo>
                <a:lnTo>
                  <a:pt x="92242" y="223271"/>
                </a:lnTo>
                <a:lnTo>
                  <a:pt x="89755" y="210815"/>
                </a:lnTo>
                <a:lnTo>
                  <a:pt x="87686" y="198379"/>
                </a:lnTo>
                <a:lnTo>
                  <a:pt x="74873" y="197315"/>
                </a:lnTo>
                <a:lnTo>
                  <a:pt x="62167" y="196843"/>
                </a:lnTo>
                <a:lnTo>
                  <a:pt x="49552" y="196721"/>
                </a:lnTo>
                <a:lnTo>
                  <a:pt x="43736" y="208856"/>
                </a:lnTo>
                <a:lnTo>
                  <a:pt x="40253" y="221019"/>
                </a:lnTo>
                <a:lnTo>
                  <a:pt x="38044" y="233165"/>
                </a:lnTo>
                <a:lnTo>
                  <a:pt x="25234" y="234899"/>
                </a:lnTo>
                <a:lnTo>
                  <a:pt x="12562" y="235580"/>
                </a:lnTo>
                <a:lnTo>
                  <a:pt x="0" y="235701"/>
                </a:lnTo>
                <a:lnTo>
                  <a:pt x="2219" y="223221"/>
                </a:lnTo>
                <a:lnTo>
                  <a:pt x="11358" y="173304"/>
                </a:lnTo>
                <a:lnTo>
                  <a:pt x="20839" y="123396"/>
                </a:lnTo>
                <a:lnTo>
                  <a:pt x="28115" y="85974"/>
                </a:lnTo>
                <a:lnTo>
                  <a:pt x="35486" y="48565"/>
                </a:lnTo>
                <a:lnTo>
                  <a:pt x="42911" y="11170"/>
                </a:lnTo>
                <a:lnTo>
                  <a:pt x="45134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300209" y="2528946"/>
            <a:ext cx="134620" cy="235585"/>
          </a:xfrm>
          <a:custGeom>
            <a:avLst/>
            <a:gdLst/>
            <a:ahLst/>
            <a:cxnLst/>
            <a:rect l="l" t="t" r="r" b="b"/>
            <a:pathLst>
              <a:path w="134620" h="235585">
                <a:moveTo>
                  <a:pt x="70500" y="0"/>
                </a:moveTo>
                <a:lnTo>
                  <a:pt x="32786" y="14465"/>
                </a:lnTo>
                <a:lnTo>
                  <a:pt x="9406" y="49756"/>
                </a:lnTo>
                <a:lnTo>
                  <a:pt x="374" y="101583"/>
                </a:lnTo>
                <a:lnTo>
                  <a:pt x="0" y="117229"/>
                </a:lnTo>
                <a:lnTo>
                  <a:pt x="144" y="126898"/>
                </a:lnTo>
                <a:lnTo>
                  <a:pt x="4534" y="166131"/>
                </a:lnTo>
                <a:lnTo>
                  <a:pt x="23039" y="210949"/>
                </a:lnTo>
                <a:lnTo>
                  <a:pt x="64508" y="234709"/>
                </a:lnTo>
                <a:lnTo>
                  <a:pt x="81472" y="235147"/>
                </a:lnTo>
                <a:lnTo>
                  <a:pt x="93734" y="231963"/>
                </a:lnTo>
                <a:lnTo>
                  <a:pt x="126612" y="193708"/>
                </a:lnTo>
                <a:lnTo>
                  <a:pt x="129867" y="182761"/>
                </a:lnTo>
                <a:lnTo>
                  <a:pt x="69921" y="182760"/>
                </a:lnTo>
                <a:lnTo>
                  <a:pt x="58624" y="179069"/>
                </a:lnTo>
                <a:lnTo>
                  <a:pt x="44329" y="138879"/>
                </a:lnTo>
                <a:lnTo>
                  <a:pt x="43599" y="102570"/>
                </a:lnTo>
                <a:lnTo>
                  <a:pt x="44982" y="89713"/>
                </a:lnTo>
                <a:lnTo>
                  <a:pt x="47543" y="77973"/>
                </a:lnTo>
                <a:lnTo>
                  <a:pt x="51489" y="66876"/>
                </a:lnTo>
                <a:lnTo>
                  <a:pt x="60300" y="56239"/>
                </a:lnTo>
                <a:lnTo>
                  <a:pt x="71627" y="52709"/>
                </a:lnTo>
                <a:lnTo>
                  <a:pt x="129686" y="52709"/>
                </a:lnTo>
                <a:lnTo>
                  <a:pt x="126790" y="44097"/>
                </a:lnTo>
                <a:lnTo>
                  <a:pt x="96734" y="5505"/>
                </a:lnTo>
                <a:lnTo>
                  <a:pt x="84527" y="1370"/>
                </a:lnTo>
                <a:lnTo>
                  <a:pt x="70500" y="0"/>
                </a:lnTo>
                <a:close/>
              </a:path>
              <a:path w="134620" h="235585">
                <a:moveTo>
                  <a:pt x="108500" y="147631"/>
                </a:moveTo>
                <a:lnTo>
                  <a:pt x="96216" y="148955"/>
                </a:lnTo>
                <a:lnTo>
                  <a:pt x="92967" y="161602"/>
                </a:lnTo>
                <a:lnTo>
                  <a:pt x="88788" y="171449"/>
                </a:lnTo>
                <a:lnTo>
                  <a:pt x="84581" y="179069"/>
                </a:lnTo>
                <a:lnTo>
                  <a:pt x="78364" y="182761"/>
                </a:lnTo>
                <a:lnTo>
                  <a:pt x="129867" y="182760"/>
                </a:lnTo>
                <a:lnTo>
                  <a:pt x="129916" y="182596"/>
                </a:lnTo>
                <a:lnTo>
                  <a:pt x="131720" y="169778"/>
                </a:lnTo>
                <a:lnTo>
                  <a:pt x="131504" y="155003"/>
                </a:lnTo>
                <a:lnTo>
                  <a:pt x="120189" y="150189"/>
                </a:lnTo>
                <a:lnTo>
                  <a:pt x="108500" y="147631"/>
                </a:lnTo>
                <a:close/>
              </a:path>
              <a:path w="134620" h="235585">
                <a:moveTo>
                  <a:pt x="129686" y="52709"/>
                </a:moveTo>
                <a:lnTo>
                  <a:pt x="75956" y="52709"/>
                </a:lnTo>
                <a:lnTo>
                  <a:pt x="79766" y="54101"/>
                </a:lnTo>
                <a:lnTo>
                  <a:pt x="83332" y="57031"/>
                </a:lnTo>
                <a:lnTo>
                  <a:pt x="86746" y="59948"/>
                </a:lnTo>
                <a:lnTo>
                  <a:pt x="89794" y="64007"/>
                </a:lnTo>
                <a:lnTo>
                  <a:pt x="93604" y="72652"/>
                </a:lnTo>
                <a:lnTo>
                  <a:pt x="95006" y="77723"/>
                </a:lnTo>
                <a:lnTo>
                  <a:pt x="98731" y="83807"/>
                </a:lnTo>
                <a:lnTo>
                  <a:pt x="110595" y="79396"/>
                </a:lnTo>
                <a:lnTo>
                  <a:pt x="122421" y="74793"/>
                </a:lnTo>
                <a:lnTo>
                  <a:pt x="134164" y="69777"/>
                </a:lnTo>
                <a:lnTo>
                  <a:pt x="130902" y="56325"/>
                </a:lnTo>
                <a:lnTo>
                  <a:pt x="129686" y="52709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300209" y="2528946"/>
            <a:ext cx="134620" cy="235585"/>
          </a:xfrm>
          <a:custGeom>
            <a:avLst/>
            <a:gdLst/>
            <a:ahLst/>
            <a:cxnLst/>
            <a:rect l="l" t="t" r="r" b="b"/>
            <a:pathLst>
              <a:path w="134620" h="235585">
                <a:moveTo>
                  <a:pt x="70500" y="0"/>
                </a:moveTo>
                <a:lnTo>
                  <a:pt x="107122" y="12440"/>
                </a:lnTo>
                <a:lnTo>
                  <a:pt x="130902" y="56325"/>
                </a:lnTo>
                <a:lnTo>
                  <a:pt x="134164" y="69777"/>
                </a:lnTo>
                <a:lnTo>
                  <a:pt x="122421" y="74793"/>
                </a:lnTo>
                <a:lnTo>
                  <a:pt x="110595" y="79396"/>
                </a:lnTo>
                <a:lnTo>
                  <a:pt x="98731" y="83807"/>
                </a:lnTo>
                <a:lnTo>
                  <a:pt x="95006" y="77723"/>
                </a:lnTo>
                <a:lnTo>
                  <a:pt x="93604" y="72652"/>
                </a:lnTo>
                <a:lnTo>
                  <a:pt x="92201" y="69473"/>
                </a:lnTo>
                <a:lnTo>
                  <a:pt x="75956" y="52709"/>
                </a:lnTo>
                <a:lnTo>
                  <a:pt x="71627" y="52709"/>
                </a:lnTo>
                <a:lnTo>
                  <a:pt x="44982" y="89713"/>
                </a:lnTo>
                <a:lnTo>
                  <a:pt x="43599" y="102570"/>
                </a:lnTo>
                <a:lnTo>
                  <a:pt x="43668" y="122852"/>
                </a:lnTo>
                <a:lnTo>
                  <a:pt x="49644" y="167402"/>
                </a:lnTo>
                <a:lnTo>
                  <a:pt x="78364" y="182761"/>
                </a:lnTo>
                <a:lnTo>
                  <a:pt x="84581" y="179069"/>
                </a:lnTo>
                <a:lnTo>
                  <a:pt x="88788" y="171449"/>
                </a:lnTo>
                <a:lnTo>
                  <a:pt x="92967" y="161602"/>
                </a:lnTo>
                <a:lnTo>
                  <a:pt x="96216" y="148955"/>
                </a:lnTo>
                <a:lnTo>
                  <a:pt x="108500" y="147631"/>
                </a:lnTo>
                <a:lnTo>
                  <a:pt x="120189" y="150189"/>
                </a:lnTo>
                <a:lnTo>
                  <a:pt x="131504" y="155003"/>
                </a:lnTo>
                <a:lnTo>
                  <a:pt x="131720" y="169778"/>
                </a:lnTo>
                <a:lnTo>
                  <a:pt x="129916" y="182596"/>
                </a:lnTo>
                <a:lnTo>
                  <a:pt x="112044" y="218654"/>
                </a:lnTo>
                <a:lnTo>
                  <a:pt x="81472" y="235147"/>
                </a:lnTo>
                <a:lnTo>
                  <a:pt x="64508" y="234709"/>
                </a:lnTo>
                <a:lnTo>
                  <a:pt x="23039" y="210949"/>
                </a:lnTo>
                <a:lnTo>
                  <a:pt x="4534" y="166131"/>
                </a:lnTo>
                <a:lnTo>
                  <a:pt x="144" y="126898"/>
                </a:lnTo>
                <a:lnTo>
                  <a:pt x="0" y="117229"/>
                </a:lnTo>
                <a:lnTo>
                  <a:pt x="374" y="101583"/>
                </a:lnTo>
                <a:lnTo>
                  <a:pt x="6013" y="61100"/>
                </a:lnTo>
                <a:lnTo>
                  <a:pt x="23065" y="25193"/>
                </a:lnTo>
                <a:lnTo>
                  <a:pt x="53578" y="2322"/>
                </a:lnTo>
                <a:lnTo>
                  <a:pt x="64998" y="215"/>
                </a:lnTo>
                <a:lnTo>
                  <a:pt x="7050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871709" y="1214506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19">
                <a:moveTo>
                  <a:pt x="76203" y="0"/>
                </a:moveTo>
                <a:lnTo>
                  <a:pt x="0" y="0"/>
                </a:lnTo>
                <a:lnTo>
                  <a:pt x="19" y="47731"/>
                </a:lnTo>
                <a:lnTo>
                  <a:pt x="146" y="95960"/>
                </a:lnTo>
                <a:lnTo>
                  <a:pt x="399" y="134063"/>
                </a:lnTo>
                <a:lnTo>
                  <a:pt x="845" y="172174"/>
                </a:lnTo>
                <a:lnTo>
                  <a:pt x="1540" y="210289"/>
                </a:lnTo>
                <a:lnTo>
                  <a:pt x="2168" y="235701"/>
                </a:lnTo>
                <a:lnTo>
                  <a:pt x="81686" y="235701"/>
                </a:lnTo>
                <a:lnTo>
                  <a:pt x="88391" y="234574"/>
                </a:lnTo>
                <a:lnTo>
                  <a:pt x="98694" y="232409"/>
                </a:lnTo>
                <a:lnTo>
                  <a:pt x="106314" y="230885"/>
                </a:lnTo>
                <a:lnTo>
                  <a:pt x="130637" y="201029"/>
                </a:lnTo>
                <a:lnTo>
                  <a:pt x="134283" y="185044"/>
                </a:lnTo>
                <a:lnTo>
                  <a:pt x="53492" y="185044"/>
                </a:lnTo>
                <a:lnTo>
                  <a:pt x="45719" y="175393"/>
                </a:lnTo>
                <a:lnTo>
                  <a:pt x="45719" y="137281"/>
                </a:lnTo>
                <a:lnTo>
                  <a:pt x="130336" y="137281"/>
                </a:lnTo>
                <a:lnTo>
                  <a:pt x="125509" y="126354"/>
                </a:lnTo>
                <a:lnTo>
                  <a:pt x="117164" y="116514"/>
                </a:lnTo>
                <a:lnTo>
                  <a:pt x="107323" y="108845"/>
                </a:lnTo>
                <a:lnTo>
                  <a:pt x="115526" y="101428"/>
                </a:lnTo>
                <a:lnTo>
                  <a:pt x="121130" y="92445"/>
                </a:lnTo>
                <a:lnTo>
                  <a:pt x="52334" y="92445"/>
                </a:lnTo>
                <a:lnTo>
                  <a:pt x="45719" y="85800"/>
                </a:lnTo>
                <a:lnTo>
                  <a:pt x="45719" y="47731"/>
                </a:lnTo>
                <a:lnTo>
                  <a:pt x="128278" y="47731"/>
                </a:lnTo>
                <a:lnTo>
                  <a:pt x="125914" y="36064"/>
                </a:lnTo>
                <a:lnTo>
                  <a:pt x="121259" y="24272"/>
                </a:lnTo>
                <a:lnTo>
                  <a:pt x="114010" y="12184"/>
                </a:lnTo>
                <a:lnTo>
                  <a:pt x="105210" y="5412"/>
                </a:lnTo>
                <a:lnTo>
                  <a:pt x="93002" y="1352"/>
                </a:lnTo>
                <a:lnTo>
                  <a:pt x="76203" y="0"/>
                </a:lnTo>
                <a:close/>
              </a:path>
              <a:path w="135889" h="236219">
                <a:moveTo>
                  <a:pt x="130336" y="137281"/>
                </a:moveTo>
                <a:lnTo>
                  <a:pt x="76718" y="137281"/>
                </a:lnTo>
                <a:lnTo>
                  <a:pt x="82295" y="139445"/>
                </a:lnTo>
                <a:lnTo>
                  <a:pt x="85496" y="143621"/>
                </a:lnTo>
                <a:lnTo>
                  <a:pt x="88666" y="147827"/>
                </a:lnTo>
                <a:lnTo>
                  <a:pt x="90312" y="153405"/>
                </a:lnTo>
                <a:lnTo>
                  <a:pt x="90312" y="167883"/>
                </a:lnTo>
                <a:lnTo>
                  <a:pt x="88666" y="173857"/>
                </a:lnTo>
                <a:lnTo>
                  <a:pt x="85496" y="178307"/>
                </a:lnTo>
                <a:lnTo>
                  <a:pt x="82295" y="182758"/>
                </a:lnTo>
                <a:lnTo>
                  <a:pt x="76718" y="185044"/>
                </a:lnTo>
                <a:lnTo>
                  <a:pt x="134283" y="185044"/>
                </a:lnTo>
                <a:lnTo>
                  <a:pt x="135173" y="178579"/>
                </a:lnTo>
                <a:lnTo>
                  <a:pt x="135664" y="163145"/>
                </a:lnTo>
                <a:lnTo>
                  <a:pt x="134269" y="150847"/>
                </a:lnTo>
                <a:lnTo>
                  <a:pt x="131013" y="138813"/>
                </a:lnTo>
                <a:lnTo>
                  <a:pt x="130336" y="137281"/>
                </a:lnTo>
                <a:close/>
              </a:path>
              <a:path w="135889" h="236219">
                <a:moveTo>
                  <a:pt x="128278" y="47731"/>
                </a:moveTo>
                <a:lnTo>
                  <a:pt x="72664" y="47731"/>
                </a:lnTo>
                <a:lnTo>
                  <a:pt x="77480" y="49651"/>
                </a:lnTo>
                <a:lnTo>
                  <a:pt x="80284" y="53461"/>
                </a:lnTo>
                <a:lnTo>
                  <a:pt x="83057" y="57393"/>
                </a:lnTo>
                <a:lnTo>
                  <a:pt x="84460" y="62727"/>
                </a:lnTo>
                <a:lnTo>
                  <a:pt x="84460" y="76961"/>
                </a:lnTo>
                <a:lnTo>
                  <a:pt x="83057" y="82661"/>
                </a:lnTo>
                <a:lnTo>
                  <a:pt x="80284" y="86471"/>
                </a:lnTo>
                <a:lnTo>
                  <a:pt x="77480" y="90403"/>
                </a:lnTo>
                <a:lnTo>
                  <a:pt x="72664" y="92445"/>
                </a:lnTo>
                <a:lnTo>
                  <a:pt x="121130" y="92445"/>
                </a:lnTo>
                <a:lnTo>
                  <a:pt x="123647" y="88413"/>
                </a:lnTo>
                <a:lnTo>
                  <a:pt x="126533" y="78343"/>
                </a:lnTo>
                <a:lnTo>
                  <a:pt x="128117" y="65285"/>
                </a:lnTo>
                <a:lnTo>
                  <a:pt x="128341" y="48046"/>
                </a:lnTo>
                <a:lnTo>
                  <a:pt x="128278" y="47731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917429" y="1351788"/>
            <a:ext cx="45085" cy="48260"/>
          </a:xfrm>
          <a:custGeom>
            <a:avLst/>
            <a:gdLst/>
            <a:ahLst/>
            <a:cxnLst/>
            <a:rect l="l" t="t" r="r" b="b"/>
            <a:pathLst>
              <a:path w="45085" h="48259">
                <a:moveTo>
                  <a:pt x="0" y="0"/>
                </a:moveTo>
                <a:lnTo>
                  <a:pt x="0" y="12688"/>
                </a:lnTo>
                <a:lnTo>
                  <a:pt x="0" y="25401"/>
                </a:lnTo>
                <a:lnTo>
                  <a:pt x="0" y="38111"/>
                </a:lnTo>
                <a:lnTo>
                  <a:pt x="7772" y="47762"/>
                </a:lnTo>
                <a:lnTo>
                  <a:pt x="15514" y="47762"/>
                </a:lnTo>
                <a:lnTo>
                  <a:pt x="23256" y="47762"/>
                </a:lnTo>
                <a:lnTo>
                  <a:pt x="30998" y="47762"/>
                </a:lnTo>
                <a:lnTo>
                  <a:pt x="36575" y="45476"/>
                </a:lnTo>
                <a:lnTo>
                  <a:pt x="39776" y="41026"/>
                </a:lnTo>
                <a:lnTo>
                  <a:pt x="42946" y="36575"/>
                </a:lnTo>
                <a:lnTo>
                  <a:pt x="44592" y="30601"/>
                </a:lnTo>
                <a:lnTo>
                  <a:pt x="44592" y="23103"/>
                </a:lnTo>
                <a:lnTo>
                  <a:pt x="44592" y="16123"/>
                </a:lnTo>
                <a:lnTo>
                  <a:pt x="42946" y="10546"/>
                </a:lnTo>
                <a:lnTo>
                  <a:pt x="39776" y="6339"/>
                </a:lnTo>
                <a:lnTo>
                  <a:pt x="36575" y="2164"/>
                </a:lnTo>
                <a:lnTo>
                  <a:pt x="30998" y="0"/>
                </a:lnTo>
                <a:lnTo>
                  <a:pt x="23134" y="0"/>
                </a:lnTo>
                <a:lnTo>
                  <a:pt x="15392" y="0"/>
                </a:lnTo>
                <a:lnTo>
                  <a:pt x="7772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917429" y="1262237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5" h="45084">
                <a:moveTo>
                  <a:pt x="0" y="0"/>
                </a:moveTo>
                <a:lnTo>
                  <a:pt x="0" y="12670"/>
                </a:lnTo>
                <a:lnTo>
                  <a:pt x="0" y="25352"/>
                </a:lnTo>
                <a:lnTo>
                  <a:pt x="0" y="38068"/>
                </a:lnTo>
                <a:lnTo>
                  <a:pt x="6614" y="44714"/>
                </a:lnTo>
                <a:lnTo>
                  <a:pt x="13228" y="44714"/>
                </a:lnTo>
                <a:lnTo>
                  <a:pt x="19811" y="44714"/>
                </a:lnTo>
                <a:lnTo>
                  <a:pt x="26944" y="44714"/>
                </a:lnTo>
                <a:lnTo>
                  <a:pt x="31760" y="42671"/>
                </a:lnTo>
                <a:lnTo>
                  <a:pt x="34564" y="38740"/>
                </a:lnTo>
                <a:lnTo>
                  <a:pt x="37337" y="34930"/>
                </a:lnTo>
                <a:lnTo>
                  <a:pt x="38740" y="29230"/>
                </a:lnTo>
                <a:lnTo>
                  <a:pt x="38740" y="21854"/>
                </a:lnTo>
                <a:lnTo>
                  <a:pt x="38740" y="14996"/>
                </a:lnTo>
                <a:lnTo>
                  <a:pt x="37337" y="9662"/>
                </a:lnTo>
                <a:lnTo>
                  <a:pt x="34564" y="5730"/>
                </a:lnTo>
                <a:lnTo>
                  <a:pt x="31760" y="1920"/>
                </a:lnTo>
                <a:lnTo>
                  <a:pt x="26944" y="0"/>
                </a:lnTo>
                <a:lnTo>
                  <a:pt x="20086" y="0"/>
                </a:lnTo>
                <a:lnTo>
                  <a:pt x="13472" y="0"/>
                </a:lnTo>
                <a:lnTo>
                  <a:pt x="6736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871709" y="1214506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19">
                <a:moveTo>
                  <a:pt x="0" y="0"/>
                </a:moveTo>
                <a:lnTo>
                  <a:pt x="12707" y="0"/>
                </a:lnTo>
                <a:lnTo>
                  <a:pt x="25410" y="0"/>
                </a:lnTo>
                <a:lnTo>
                  <a:pt x="38111" y="0"/>
                </a:lnTo>
                <a:lnTo>
                  <a:pt x="50810" y="0"/>
                </a:lnTo>
                <a:lnTo>
                  <a:pt x="63507" y="0"/>
                </a:lnTo>
                <a:lnTo>
                  <a:pt x="76203" y="0"/>
                </a:lnTo>
                <a:lnTo>
                  <a:pt x="114010" y="12184"/>
                </a:lnTo>
                <a:lnTo>
                  <a:pt x="128341" y="48046"/>
                </a:lnTo>
                <a:lnTo>
                  <a:pt x="128117" y="65285"/>
                </a:lnTo>
                <a:lnTo>
                  <a:pt x="126533" y="78343"/>
                </a:lnTo>
                <a:lnTo>
                  <a:pt x="123647" y="88413"/>
                </a:lnTo>
                <a:lnTo>
                  <a:pt x="115526" y="101428"/>
                </a:lnTo>
                <a:lnTo>
                  <a:pt x="107323" y="108845"/>
                </a:lnTo>
                <a:lnTo>
                  <a:pt x="117164" y="116514"/>
                </a:lnTo>
                <a:lnTo>
                  <a:pt x="125509" y="126354"/>
                </a:lnTo>
                <a:lnTo>
                  <a:pt x="131013" y="138813"/>
                </a:lnTo>
                <a:lnTo>
                  <a:pt x="134269" y="150847"/>
                </a:lnTo>
                <a:lnTo>
                  <a:pt x="135664" y="163145"/>
                </a:lnTo>
                <a:lnTo>
                  <a:pt x="135173" y="178579"/>
                </a:lnTo>
                <a:lnTo>
                  <a:pt x="117595" y="223189"/>
                </a:lnTo>
                <a:lnTo>
                  <a:pt x="98694" y="232409"/>
                </a:lnTo>
                <a:lnTo>
                  <a:pt x="88391" y="234574"/>
                </a:lnTo>
                <a:lnTo>
                  <a:pt x="81686" y="235701"/>
                </a:lnTo>
                <a:lnTo>
                  <a:pt x="78364" y="235701"/>
                </a:lnTo>
                <a:lnTo>
                  <a:pt x="65657" y="235701"/>
                </a:lnTo>
                <a:lnTo>
                  <a:pt x="52963" y="235701"/>
                </a:lnTo>
                <a:lnTo>
                  <a:pt x="40274" y="235701"/>
                </a:lnTo>
                <a:lnTo>
                  <a:pt x="27583" y="235701"/>
                </a:lnTo>
                <a:lnTo>
                  <a:pt x="14884" y="235701"/>
                </a:lnTo>
                <a:lnTo>
                  <a:pt x="2168" y="235701"/>
                </a:lnTo>
                <a:lnTo>
                  <a:pt x="1836" y="222995"/>
                </a:lnTo>
                <a:lnTo>
                  <a:pt x="1047" y="184878"/>
                </a:lnTo>
                <a:lnTo>
                  <a:pt x="524" y="146766"/>
                </a:lnTo>
                <a:lnTo>
                  <a:pt x="212" y="108660"/>
                </a:lnTo>
                <a:lnTo>
                  <a:pt x="32" y="57869"/>
                </a:lnTo>
                <a:lnTo>
                  <a:pt x="0" y="7104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842765" y="3600450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20">
                <a:moveTo>
                  <a:pt x="76202" y="0"/>
                </a:moveTo>
                <a:lnTo>
                  <a:pt x="0" y="0"/>
                </a:lnTo>
                <a:lnTo>
                  <a:pt x="19" y="47756"/>
                </a:lnTo>
                <a:lnTo>
                  <a:pt x="146" y="96023"/>
                </a:lnTo>
                <a:lnTo>
                  <a:pt x="537" y="147959"/>
                </a:lnTo>
                <a:lnTo>
                  <a:pt x="1279" y="197600"/>
                </a:lnTo>
                <a:lnTo>
                  <a:pt x="2170" y="235707"/>
                </a:lnTo>
                <a:lnTo>
                  <a:pt x="81665" y="235707"/>
                </a:lnTo>
                <a:lnTo>
                  <a:pt x="124796" y="213661"/>
                </a:lnTo>
                <a:lnTo>
                  <a:pt x="134279" y="185034"/>
                </a:lnTo>
                <a:lnTo>
                  <a:pt x="53471" y="185034"/>
                </a:lnTo>
                <a:lnTo>
                  <a:pt x="45719" y="175416"/>
                </a:lnTo>
                <a:lnTo>
                  <a:pt x="45719" y="137291"/>
                </a:lnTo>
                <a:lnTo>
                  <a:pt x="130285" y="137291"/>
                </a:lnTo>
                <a:lnTo>
                  <a:pt x="125507" y="126487"/>
                </a:lnTo>
                <a:lnTo>
                  <a:pt x="117174" y="116636"/>
                </a:lnTo>
                <a:lnTo>
                  <a:pt x="107372" y="108925"/>
                </a:lnTo>
                <a:lnTo>
                  <a:pt x="115550" y="101489"/>
                </a:lnTo>
                <a:lnTo>
                  <a:pt x="121166" y="92451"/>
                </a:lnTo>
                <a:lnTo>
                  <a:pt x="52328" y="92451"/>
                </a:lnTo>
                <a:lnTo>
                  <a:pt x="45719" y="85866"/>
                </a:lnTo>
                <a:lnTo>
                  <a:pt x="45719" y="47756"/>
                </a:lnTo>
                <a:lnTo>
                  <a:pt x="128254" y="47756"/>
                </a:lnTo>
                <a:lnTo>
                  <a:pt x="125899" y="36145"/>
                </a:lnTo>
                <a:lnTo>
                  <a:pt x="121241" y="24364"/>
                </a:lnTo>
                <a:lnTo>
                  <a:pt x="113979" y="12246"/>
                </a:lnTo>
                <a:lnTo>
                  <a:pt x="105184" y="5429"/>
                </a:lnTo>
                <a:lnTo>
                  <a:pt x="92987" y="1354"/>
                </a:lnTo>
                <a:lnTo>
                  <a:pt x="76202" y="0"/>
                </a:lnTo>
                <a:close/>
              </a:path>
              <a:path w="135889" h="236220">
                <a:moveTo>
                  <a:pt x="130285" y="137291"/>
                </a:moveTo>
                <a:lnTo>
                  <a:pt x="76712" y="137291"/>
                </a:lnTo>
                <a:lnTo>
                  <a:pt x="82295" y="139445"/>
                </a:lnTo>
                <a:lnTo>
                  <a:pt x="85475" y="143636"/>
                </a:lnTo>
                <a:lnTo>
                  <a:pt x="88654" y="147959"/>
                </a:lnTo>
                <a:lnTo>
                  <a:pt x="90296" y="153542"/>
                </a:lnTo>
                <a:lnTo>
                  <a:pt x="90296" y="168020"/>
                </a:lnTo>
                <a:lnTo>
                  <a:pt x="88654" y="173985"/>
                </a:lnTo>
                <a:lnTo>
                  <a:pt x="82295" y="182879"/>
                </a:lnTo>
                <a:lnTo>
                  <a:pt x="76712" y="185034"/>
                </a:lnTo>
                <a:lnTo>
                  <a:pt x="134279" y="185034"/>
                </a:lnTo>
                <a:lnTo>
                  <a:pt x="135160" y="178618"/>
                </a:lnTo>
                <a:lnTo>
                  <a:pt x="135648" y="163273"/>
                </a:lnTo>
                <a:lnTo>
                  <a:pt x="134269" y="150978"/>
                </a:lnTo>
                <a:lnTo>
                  <a:pt x="131022" y="138957"/>
                </a:lnTo>
                <a:lnTo>
                  <a:pt x="130285" y="137291"/>
                </a:lnTo>
                <a:close/>
              </a:path>
              <a:path w="135889" h="236220">
                <a:moveTo>
                  <a:pt x="128254" y="47756"/>
                </a:moveTo>
                <a:lnTo>
                  <a:pt x="72652" y="47756"/>
                </a:lnTo>
                <a:lnTo>
                  <a:pt x="77474" y="49661"/>
                </a:lnTo>
                <a:lnTo>
                  <a:pt x="80272" y="53589"/>
                </a:lnTo>
                <a:lnTo>
                  <a:pt x="83057" y="57399"/>
                </a:lnTo>
                <a:lnTo>
                  <a:pt x="84463" y="62733"/>
                </a:lnTo>
                <a:lnTo>
                  <a:pt x="84463" y="77093"/>
                </a:lnTo>
                <a:lnTo>
                  <a:pt x="83057" y="82676"/>
                </a:lnTo>
                <a:lnTo>
                  <a:pt x="80272" y="86618"/>
                </a:lnTo>
                <a:lnTo>
                  <a:pt x="77474" y="90546"/>
                </a:lnTo>
                <a:lnTo>
                  <a:pt x="72652" y="92451"/>
                </a:lnTo>
                <a:lnTo>
                  <a:pt x="121166" y="92451"/>
                </a:lnTo>
                <a:lnTo>
                  <a:pt x="123649" y="88455"/>
                </a:lnTo>
                <a:lnTo>
                  <a:pt x="126525" y="78381"/>
                </a:lnTo>
                <a:lnTo>
                  <a:pt x="128101" y="65345"/>
                </a:lnTo>
                <a:lnTo>
                  <a:pt x="128325" y="48106"/>
                </a:lnTo>
                <a:lnTo>
                  <a:pt x="128254" y="47756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888485" y="3737741"/>
            <a:ext cx="45085" cy="48260"/>
          </a:xfrm>
          <a:custGeom>
            <a:avLst/>
            <a:gdLst/>
            <a:ahLst/>
            <a:cxnLst/>
            <a:rect l="l" t="t" r="r" b="b"/>
            <a:pathLst>
              <a:path w="45085" h="48260">
                <a:moveTo>
                  <a:pt x="0" y="0"/>
                </a:moveTo>
                <a:lnTo>
                  <a:pt x="0" y="12744"/>
                </a:lnTo>
                <a:lnTo>
                  <a:pt x="0" y="25447"/>
                </a:lnTo>
                <a:lnTo>
                  <a:pt x="0" y="38125"/>
                </a:lnTo>
                <a:lnTo>
                  <a:pt x="7751" y="47743"/>
                </a:lnTo>
                <a:lnTo>
                  <a:pt x="15502" y="47743"/>
                </a:lnTo>
                <a:lnTo>
                  <a:pt x="23240" y="47743"/>
                </a:lnTo>
                <a:lnTo>
                  <a:pt x="30992" y="47743"/>
                </a:lnTo>
                <a:lnTo>
                  <a:pt x="36575" y="45588"/>
                </a:lnTo>
                <a:lnTo>
                  <a:pt x="39755" y="41147"/>
                </a:lnTo>
                <a:lnTo>
                  <a:pt x="42934" y="36694"/>
                </a:lnTo>
                <a:lnTo>
                  <a:pt x="44576" y="30729"/>
                </a:lnTo>
                <a:lnTo>
                  <a:pt x="44576" y="23240"/>
                </a:lnTo>
                <a:lnTo>
                  <a:pt x="44576" y="16251"/>
                </a:lnTo>
                <a:lnTo>
                  <a:pt x="42934" y="10667"/>
                </a:lnTo>
                <a:lnTo>
                  <a:pt x="39755" y="6345"/>
                </a:lnTo>
                <a:lnTo>
                  <a:pt x="36575" y="2154"/>
                </a:lnTo>
                <a:lnTo>
                  <a:pt x="30992" y="0"/>
                </a:lnTo>
                <a:lnTo>
                  <a:pt x="23122" y="0"/>
                </a:lnTo>
                <a:lnTo>
                  <a:pt x="15371" y="0"/>
                </a:lnTo>
                <a:lnTo>
                  <a:pt x="7751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888485" y="3648205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5" h="45085">
                <a:moveTo>
                  <a:pt x="0" y="0"/>
                </a:moveTo>
                <a:lnTo>
                  <a:pt x="0" y="12689"/>
                </a:lnTo>
                <a:lnTo>
                  <a:pt x="0" y="25403"/>
                </a:lnTo>
                <a:lnTo>
                  <a:pt x="0" y="38110"/>
                </a:lnTo>
                <a:lnTo>
                  <a:pt x="6608" y="44695"/>
                </a:lnTo>
                <a:lnTo>
                  <a:pt x="13216" y="44695"/>
                </a:lnTo>
                <a:lnTo>
                  <a:pt x="19811" y="44695"/>
                </a:lnTo>
                <a:lnTo>
                  <a:pt x="26932" y="44695"/>
                </a:lnTo>
                <a:lnTo>
                  <a:pt x="31754" y="42790"/>
                </a:lnTo>
                <a:lnTo>
                  <a:pt x="34552" y="38861"/>
                </a:lnTo>
                <a:lnTo>
                  <a:pt x="37337" y="34920"/>
                </a:lnTo>
                <a:lnTo>
                  <a:pt x="38743" y="29336"/>
                </a:lnTo>
                <a:lnTo>
                  <a:pt x="38743" y="21835"/>
                </a:lnTo>
                <a:lnTo>
                  <a:pt x="38743" y="14977"/>
                </a:lnTo>
                <a:lnTo>
                  <a:pt x="37337" y="9643"/>
                </a:lnTo>
                <a:lnTo>
                  <a:pt x="34552" y="5833"/>
                </a:lnTo>
                <a:lnTo>
                  <a:pt x="31754" y="1904"/>
                </a:lnTo>
                <a:lnTo>
                  <a:pt x="26932" y="0"/>
                </a:lnTo>
                <a:lnTo>
                  <a:pt x="20074" y="0"/>
                </a:lnTo>
                <a:lnTo>
                  <a:pt x="13466" y="0"/>
                </a:lnTo>
                <a:lnTo>
                  <a:pt x="6739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842765" y="3600450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20">
                <a:moveTo>
                  <a:pt x="0" y="0"/>
                </a:moveTo>
                <a:lnTo>
                  <a:pt x="12701" y="0"/>
                </a:lnTo>
                <a:lnTo>
                  <a:pt x="25403" y="0"/>
                </a:lnTo>
                <a:lnTo>
                  <a:pt x="38104" y="0"/>
                </a:lnTo>
                <a:lnTo>
                  <a:pt x="50804" y="0"/>
                </a:lnTo>
                <a:lnTo>
                  <a:pt x="63504" y="0"/>
                </a:lnTo>
                <a:lnTo>
                  <a:pt x="76202" y="0"/>
                </a:lnTo>
                <a:lnTo>
                  <a:pt x="113979" y="12246"/>
                </a:lnTo>
                <a:lnTo>
                  <a:pt x="128325" y="48106"/>
                </a:lnTo>
                <a:lnTo>
                  <a:pt x="128101" y="65345"/>
                </a:lnTo>
                <a:lnTo>
                  <a:pt x="126525" y="78381"/>
                </a:lnTo>
                <a:lnTo>
                  <a:pt x="123649" y="88455"/>
                </a:lnTo>
                <a:lnTo>
                  <a:pt x="115550" y="101489"/>
                </a:lnTo>
                <a:lnTo>
                  <a:pt x="107372" y="108925"/>
                </a:lnTo>
                <a:lnTo>
                  <a:pt x="117174" y="116636"/>
                </a:lnTo>
                <a:lnTo>
                  <a:pt x="125507" y="126487"/>
                </a:lnTo>
                <a:lnTo>
                  <a:pt x="131022" y="138957"/>
                </a:lnTo>
                <a:lnTo>
                  <a:pt x="134269" y="150978"/>
                </a:lnTo>
                <a:lnTo>
                  <a:pt x="135648" y="163273"/>
                </a:lnTo>
                <a:lnTo>
                  <a:pt x="135160" y="178618"/>
                </a:lnTo>
                <a:lnTo>
                  <a:pt x="117514" y="223257"/>
                </a:lnTo>
                <a:lnTo>
                  <a:pt x="81665" y="235707"/>
                </a:lnTo>
                <a:lnTo>
                  <a:pt x="78367" y="235707"/>
                </a:lnTo>
                <a:lnTo>
                  <a:pt x="65653" y="235707"/>
                </a:lnTo>
                <a:lnTo>
                  <a:pt x="52956" y="235707"/>
                </a:lnTo>
                <a:lnTo>
                  <a:pt x="40266" y="235707"/>
                </a:lnTo>
                <a:lnTo>
                  <a:pt x="27576" y="235707"/>
                </a:lnTo>
                <a:lnTo>
                  <a:pt x="14880" y="235707"/>
                </a:lnTo>
                <a:lnTo>
                  <a:pt x="2170" y="235707"/>
                </a:lnTo>
                <a:lnTo>
                  <a:pt x="1838" y="223003"/>
                </a:lnTo>
                <a:lnTo>
                  <a:pt x="1048" y="184901"/>
                </a:lnTo>
                <a:lnTo>
                  <a:pt x="399" y="134112"/>
                </a:lnTo>
                <a:lnTo>
                  <a:pt x="95" y="83326"/>
                </a:lnTo>
                <a:lnTo>
                  <a:pt x="5" y="32529"/>
                </a:lnTo>
                <a:lnTo>
                  <a:pt x="0" y="7121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673533" y="3893332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79" h="236220">
                <a:moveTo>
                  <a:pt x="83264" y="0"/>
                </a:moveTo>
                <a:lnTo>
                  <a:pt x="45154" y="0"/>
                </a:lnTo>
                <a:lnTo>
                  <a:pt x="35491" y="48656"/>
                </a:lnTo>
                <a:lnTo>
                  <a:pt x="28121" y="86075"/>
                </a:lnTo>
                <a:lnTo>
                  <a:pt x="20846" y="123493"/>
                </a:lnTo>
                <a:lnTo>
                  <a:pt x="11365" y="173384"/>
                </a:lnTo>
                <a:lnTo>
                  <a:pt x="4457" y="210879"/>
                </a:lnTo>
                <a:lnTo>
                  <a:pt x="0" y="235753"/>
                </a:lnTo>
                <a:lnTo>
                  <a:pt x="12575" y="235636"/>
                </a:lnTo>
                <a:lnTo>
                  <a:pt x="25246" y="234973"/>
                </a:lnTo>
                <a:lnTo>
                  <a:pt x="38046" y="233286"/>
                </a:lnTo>
                <a:lnTo>
                  <a:pt x="40255" y="221140"/>
                </a:lnTo>
                <a:lnTo>
                  <a:pt x="43732" y="208993"/>
                </a:lnTo>
                <a:lnTo>
                  <a:pt x="49548" y="196849"/>
                </a:lnTo>
                <a:lnTo>
                  <a:pt x="126308" y="196849"/>
                </a:lnTo>
                <a:lnTo>
                  <a:pt x="124176" y="186223"/>
                </a:lnTo>
                <a:lnTo>
                  <a:pt x="121673" y="173808"/>
                </a:lnTo>
                <a:lnTo>
                  <a:pt x="119153" y="161393"/>
                </a:lnTo>
                <a:lnTo>
                  <a:pt x="116612" y="148979"/>
                </a:lnTo>
                <a:lnTo>
                  <a:pt x="115967" y="145857"/>
                </a:lnTo>
                <a:lnTo>
                  <a:pt x="77271" y="145857"/>
                </a:lnTo>
                <a:lnTo>
                  <a:pt x="64883" y="144365"/>
                </a:lnTo>
                <a:lnTo>
                  <a:pt x="53554" y="136339"/>
                </a:lnTo>
                <a:lnTo>
                  <a:pt x="65728" y="61115"/>
                </a:lnTo>
                <a:lnTo>
                  <a:pt x="97745" y="61115"/>
                </a:lnTo>
                <a:lnTo>
                  <a:pt x="95135" y="49662"/>
                </a:lnTo>
                <a:lnTo>
                  <a:pt x="92254" y="37247"/>
                </a:lnTo>
                <a:lnTo>
                  <a:pt x="89317" y="24831"/>
                </a:lnTo>
                <a:lnTo>
                  <a:pt x="86322" y="12416"/>
                </a:lnTo>
                <a:lnTo>
                  <a:pt x="83264" y="0"/>
                </a:lnTo>
                <a:close/>
              </a:path>
              <a:path w="132079" h="236220">
                <a:moveTo>
                  <a:pt x="126308" y="196849"/>
                </a:moveTo>
                <a:lnTo>
                  <a:pt x="49548" y="196849"/>
                </a:lnTo>
                <a:lnTo>
                  <a:pt x="62164" y="196966"/>
                </a:lnTo>
                <a:lnTo>
                  <a:pt x="74869" y="197419"/>
                </a:lnTo>
                <a:lnTo>
                  <a:pt x="87682" y="198442"/>
                </a:lnTo>
                <a:lnTo>
                  <a:pt x="89760" y="210879"/>
                </a:lnTo>
                <a:lnTo>
                  <a:pt x="92257" y="223318"/>
                </a:lnTo>
                <a:lnTo>
                  <a:pt x="95479" y="235752"/>
                </a:lnTo>
                <a:lnTo>
                  <a:pt x="108214" y="235165"/>
                </a:lnTo>
                <a:lnTo>
                  <a:pt x="120421" y="231864"/>
                </a:lnTo>
                <a:lnTo>
                  <a:pt x="131620" y="223469"/>
                </a:lnTo>
                <a:lnTo>
                  <a:pt x="129097" y="210805"/>
                </a:lnTo>
                <a:lnTo>
                  <a:pt x="126308" y="196849"/>
                </a:lnTo>
                <a:close/>
              </a:path>
              <a:path w="132079" h="236220">
                <a:moveTo>
                  <a:pt x="97745" y="61115"/>
                </a:moveTo>
                <a:lnTo>
                  <a:pt x="65728" y="61115"/>
                </a:lnTo>
                <a:lnTo>
                  <a:pt x="67220" y="70356"/>
                </a:lnTo>
                <a:lnTo>
                  <a:pt x="69223" y="82942"/>
                </a:lnTo>
                <a:lnTo>
                  <a:pt x="74615" y="120695"/>
                </a:lnTo>
                <a:lnTo>
                  <a:pt x="77271" y="145857"/>
                </a:lnTo>
                <a:lnTo>
                  <a:pt x="115967" y="145857"/>
                </a:lnTo>
                <a:lnTo>
                  <a:pt x="106176" y="99321"/>
                </a:lnTo>
                <a:lnTo>
                  <a:pt x="97964" y="62077"/>
                </a:lnTo>
                <a:lnTo>
                  <a:pt x="97745" y="61115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727087" y="3954447"/>
            <a:ext cx="24130" cy="85090"/>
          </a:xfrm>
          <a:custGeom>
            <a:avLst/>
            <a:gdLst/>
            <a:ahLst/>
            <a:cxnLst/>
            <a:rect l="l" t="t" r="r" b="b"/>
            <a:pathLst>
              <a:path w="24129" h="85089">
                <a:moveTo>
                  <a:pt x="12174" y="0"/>
                </a:moveTo>
                <a:lnTo>
                  <a:pt x="10145" y="12538"/>
                </a:lnTo>
                <a:lnTo>
                  <a:pt x="8116" y="25076"/>
                </a:lnTo>
                <a:lnTo>
                  <a:pt x="6087" y="37614"/>
                </a:lnTo>
                <a:lnTo>
                  <a:pt x="4058" y="50152"/>
                </a:lnTo>
                <a:lnTo>
                  <a:pt x="2029" y="62688"/>
                </a:lnTo>
                <a:lnTo>
                  <a:pt x="0" y="75223"/>
                </a:lnTo>
                <a:lnTo>
                  <a:pt x="11329" y="83250"/>
                </a:lnTo>
                <a:lnTo>
                  <a:pt x="23717" y="84741"/>
                </a:lnTo>
                <a:lnTo>
                  <a:pt x="22511" y="72162"/>
                </a:lnTo>
                <a:lnTo>
                  <a:pt x="21061" y="59580"/>
                </a:lnTo>
                <a:lnTo>
                  <a:pt x="19409" y="46997"/>
                </a:lnTo>
                <a:lnTo>
                  <a:pt x="17597" y="34412"/>
                </a:lnTo>
                <a:lnTo>
                  <a:pt x="15669" y="21826"/>
                </a:lnTo>
                <a:lnTo>
                  <a:pt x="13666" y="9240"/>
                </a:lnTo>
                <a:lnTo>
                  <a:pt x="12174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673533" y="3893332"/>
            <a:ext cx="132080" cy="236220"/>
          </a:xfrm>
          <a:custGeom>
            <a:avLst/>
            <a:gdLst/>
            <a:ahLst/>
            <a:cxnLst/>
            <a:rect l="l" t="t" r="r" b="b"/>
            <a:pathLst>
              <a:path w="132079" h="236220">
                <a:moveTo>
                  <a:pt x="45154" y="0"/>
                </a:moveTo>
                <a:lnTo>
                  <a:pt x="57841" y="0"/>
                </a:lnTo>
                <a:lnTo>
                  <a:pt x="70561" y="0"/>
                </a:lnTo>
                <a:lnTo>
                  <a:pt x="83264" y="0"/>
                </a:lnTo>
                <a:lnTo>
                  <a:pt x="92254" y="37247"/>
                </a:lnTo>
                <a:lnTo>
                  <a:pt x="100745" y="74492"/>
                </a:lnTo>
                <a:lnTo>
                  <a:pt x="108833" y="111735"/>
                </a:lnTo>
                <a:lnTo>
                  <a:pt x="119153" y="161393"/>
                </a:lnTo>
                <a:lnTo>
                  <a:pt x="129146" y="211054"/>
                </a:lnTo>
                <a:lnTo>
                  <a:pt x="131620" y="223469"/>
                </a:lnTo>
                <a:lnTo>
                  <a:pt x="120421" y="231864"/>
                </a:lnTo>
                <a:lnTo>
                  <a:pt x="108214" y="235165"/>
                </a:lnTo>
                <a:lnTo>
                  <a:pt x="95479" y="235752"/>
                </a:lnTo>
                <a:lnTo>
                  <a:pt x="92257" y="223318"/>
                </a:lnTo>
                <a:lnTo>
                  <a:pt x="89760" y="210879"/>
                </a:lnTo>
                <a:lnTo>
                  <a:pt x="87682" y="198442"/>
                </a:lnTo>
                <a:lnTo>
                  <a:pt x="74869" y="197419"/>
                </a:lnTo>
                <a:lnTo>
                  <a:pt x="62164" y="196966"/>
                </a:lnTo>
                <a:lnTo>
                  <a:pt x="49548" y="196849"/>
                </a:lnTo>
                <a:lnTo>
                  <a:pt x="43732" y="208993"/>
                </a:lnTo>
                <a:lnTo>
                  <a:pt x="40255" y="221140"/>
                </a:lnTo>
                <a:lnTo>
                  <a:pt x="38046" y="233286"/>
                </a:lnTo>
                <a:lnTo>
                  <a:pt x="25246" y="234973"/>
                </a:lnTo>
                <a:lnTo>
                  <a:pt x="12575" y="235636"/>
                </a:lnTo>
                <a:lnTo>
                  <a:pt x="0" y="235753"/>
                </a:lnTo>
                <a:lnTo>
                  <a:pt x="2222" y="223279"/>
                </a:lnTo>
                <a:lnTo>
                  <a:pt x="11365" y="173384"/>
                </a:lnTo>
                <a:lnTo>
                  <a:pt x="20846" y="123493"/>
                </a:lnTo>
                <a:lnTo>
                  <a:pt x="28121" y="86075"/>
                </a:lnTo>
                <a:lnTo>
                  <a:pt x="35491" y="48656"/>
                </a:lnTo>
                <a:lnTo>
                  <a:pt x="42919" y="11235"/>
                </a:lnTo>
                <a:lnTo>
                  <a:pt x="45154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525255" y="4763475"/>
            <a:ext cx="45085" cy="27940"/>
          </a:xfrm>
          <a:custGeom>
            <a:avLst/>
            <a:gdLst/>
            <a:ahLst/>
            <a:cxnLst/>
            <a:rect l="l" t="t" r="r" b="b"/>
            <a:pathLst>
              <a:path w="45085" h="27939">
                <a:moveTo>
                  <a:pt x="24536" y="0"/>
                </a:moveTo>
                <a:lnTo>
                  <a:pt x="16642" y="0"/>
                </a:lnTo>
                <a:lnTo>
                  <a:pt x="10424" y="3191"/>
                </a:lnTo>
                <a:lnTo>
                  <a:pt x="5730" y="9561"/>
                </a:lnTo>
                <a:lnTo>
                  <a:pt x="2682" y="13539"/>
                </a:lnTo>
                <a:lnTo>
                  <a:pt x="761" y="19467"/>
                </a:lnTo>
                <a:lnTo>
                  <a:pt x="0" y="27337"/>
                </a:lnTo>
                <a:lnTo>
                  <a:pt x="12721" y="27337"/>
                </a:lnTo>
                <a:lnTo>
                  <a:pt x="25409" y="27337"/>
                </a:lnTo>
                <a:lnTo>
                  <a:pt x="38094" y="27337"/>
                </a:lnTo>
                <a:lnTo>
                  <a:pt x="44641" y="15223"/>
                </a:lnTo>
                <a:lnTo>
                  <a:pt x="41451" y="6910"/>
                </a:lnTo>
                <a:lnTo>
                  <a:pt x="36850" y="2109"/>
                </a:lnTo>
                <a:lnTo>
                  <a:pt x="31241" y="0"/>
                </a:lnTo>
                <a:lnTo>
                  <a:pt x="24536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234446" y="4736509"/>
            <a:ext cx="49530" cy="132080"/>
          </a:xfrm>
          <a:custGeom>
            <a:avLst/>
            <a:gdLst/>
            <a:ahLst/>
            <a:cxnLst/>
            <a:rect l="l" t="t" r="r" b="b"/>
            <a:pathLst>
              <a:path w="49529" h="132079">
                <a:moveTo>
                  <a:pt x="0" y="0"/>
                </a:moveTo>
                <a:lnTo>
                  <a:pt x="12685" y="0"/>
                </a:lnTo>
                <a:lnTo>
                  <a:pt x="25401" y="0"/>
                </a:lnTo>
                <a:lnTo>
                  <a:pt x="38114" y="0"/>
                </a:lnTo>
                <a:lnTo>
                  <a:pt x="41022" y="12652"/>
                </a:lnTo>
                <a:lnTo>
                  <a:pt x="46646" y="50614"/>
                </a:lnTo>
                <a:lnTo>
                  <a:pt x="49115" y="101236"/>
                </a:lnTo>
                <a:lnTo>
                  <a:pt x="49254" y="126549"/>
                </a:lnTo>
                <a:lnTo>
                  <a:pt x="36645" y="129738"/>
                </a:lnTo>
                <a:lnTo>
                  <a:pt x="24006" y="131340"/>
                </a:lnTo>
                <a:lnTo>
                  <a:pt x="11368" y="131900"/>
                </a:lnTo>
                <a:lnTo>
                  <a:pt x="8400" y="119257"/>
                </a:lnTo>
                <a:lnTo>
                  <a:pt x="2661" y="81309"/>
                </a:lnTo>
                <a:lnTo>
                  <a:pt x="143" y="30686"/>
                </a:lnTo>
                <a:lnTo>
                  <a:pt x="0" y="5371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474880" y="4733519"/>
            <a:ext cx="149860" cy="138430"/>
          </a:xfrm>
          <a:custGeom>
            <a:avLst/>
            <a:gdLst/>
            <a:ahLst/>
            <a:cxnLst/>
            <a:rect l="l" t="t" r="r" b="b"/>
            <a:pathLst>
              <a:path w="149860" h="138429">
                <a:moveTo>
                  <a:pt x="72868" y="0"/>
                </a:moveTo>
                <a:lnTo>
                  <a:pt x="111690" y="6289"/>
                </a:lnTo>
                <a:lnTo>
                  <a:pt x="140160" y="31981"/>
                </a:lnTo>
                <a:lnTo>
                  <a:pt x="149312" y="77711"/>
                </a:lnTo>
                <a:lnTo>
                  <a:pt x="149312" y="79616"/>
                </a:lnTo>
                <a:lnTo>
                  <a:pt x="149312" y="81521"/>
                </a:lnTo>
                <a:lnTo>
                  <a:pt x="136616" y="81521"/>
                </a:lnTo>
                <a:lnTo>
                  <a:pt x="123920" y="81521"/>
                </a:lnTo>
                <a:lnTo>
                  <a:pt x="111222" y="81521"/>
                </a:lnTo>
                <a:lnTo>
                  <a:pt x="98524" y="81521"/>
                </a:lnTo>
                <a:lnTo>
                  <a:pt x="85824" y="81521"/>
                </a:lnTo>
                <a:lnTo>
                  <a:pt x="73122" y="81521"/>
                </a:lnTo>
                <a:lnTo>
                  <a:pt x="60418" y="81521"/>
                </a:lnTo>
                <a:lnTo>
                  <a:pt x="51136" y="89641"/>
                </a:lnTo>
                <a:lnTo>
                  <a:pt x="53300" y="95691"/>
                </a:lnTo>
                <a:lnTo>
                  <a:pt x="56744" y="99666"/>
                </a:lnTo>
                <a:lnTo>
                  <a:pt x="61438" y="105382"/>
                </a:lnTo>
                <a:lnTo>
                  <a:pt x="67656" y="108240"/>
                </a:lnTo>
                <a:lnTo>
                  <a:pt x="75398" y="108240"/>
                </a:lnTo>
                <a:lnTo>
                  <a:pt x="80245" y="108240"/>
                </a:lnTo>
                <a:lnTo>
                  <a:pt x="97892" y="96191"/>
                </a:lnTo>
                <a:lnTo>
                  <a:pt x="110488" y="97387"/>
                </a:lnTo>
                <a:lnTo>
                  <a:pt x="123123" y="98581"/>
                </a:lnTo>
                <a:lnTo>
                  <a:pt x="135789" y="99774"/>
                </a:lnTo>
                <a:lnTo>
                  <a:pt x="135266" y="112748"/>
                </a:lnTo>
                <a:lnTo>
                  <a:pt x="92430" y="136789"/>
                </a:lnTo>
                <a:lnTo>
                  <a:pt x="80195" y="137848"/>
                </a:lnTo>
                <a:lnTo>
                  <a:pt x="63484" y="137363"/>
                </a:lnTo>
                <a:lnTo>
                  <a:pt x="27018" y="125748"/>
                </a:lnTo>
                <a:lnTo>
                  <a:pt x="1393" y="84813"/>
                </a:lnTo>
                <a:lnTo>
                  <a:pt x="0" y="71924"/>
                </a:lnTo>
                <a:lnTo>
                  <a:pt x="970" y="57109"/>
                </a:lnTo>
                <a:lnTo>
                  <a:pt x="26204" y="13967"/>
                </a:lnTo>
                <a:lnTo>
                  <a:pt x="61416" y="600"/>
                </a:lnTo>
                <a:lnTo>
                  <a:pt x="7286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309823" y="4733519"/>
            <a:ext cx="142875" cy="138430"/>
          </a:xfrm>
          <a:custGeom>
            <a:avLst/>
            <a:gdLst/>
            <a:ahLst/>
            <a:cxnLst/>
            <a:rect l="l" t="t" r="r" b="b"/>
            <a:pathLst>
              <a:path w="142875" h="138429">
                <a:moveTo>
                  <a:pt x="74736" y="0"/>
                </a:moveTo>
                <a:lnTo>
                  <a:pt x="114435" y="6852"/>
                </a:lnTo>
                <a:lnTo>
                  <a:pt x="142296" y="35405"/>
                </a:lnTo>
                <a:lnTo>
                  <a:pt x="131750" y="43373"/>
                </a:lnTo>
                <a:lnTo>
                  <a:pt x="119930" y="48012"/>
                </a:lnTo>
                <a:lnTo>
                  <a:pt x="107321" y="50600"/>
                </a:lnTo>
                <a:lnTo>
                  <a:pt x="98236" y="46064"/>
                </a:lnTo>
                <a:lnTo>
                  <a:pt x="95554" y="41815"/>
                </a:lnTo>
                <a:lnTo>
                  <a:pt x="91622" y="38956"/>
                </a:lnTo>
                <a:lnTo>
                  <a:pt x="87812" y="36100"/>
                </a:lnTo>
                <a:lnTo>
                  <a:pt x="82722" y="34670"/>
                </a:lnTo>
                <a:lnTo>
                  <a:pt x="76260" y="34670"/>
                </a:lnTo>
                <a:lnTo>
                  <a:pt x="68000" y="34670"/>
                </a:lnTo>
                <a:lnTo>
                  <a:pt x="61386" y="37673"/>
                </a:lnTo>
                <a:lnTo>
                  <a:pt x="56326" y="43671"/>
                </a:lnTo>
                <a:lnTo>
                  <a:pt x="51112" y="53627"/>
                </a:lnTo>
                <a:lnTo>
                  <a:pt x="48905" y="67321"/>
                </a:lnTo>
                <a:lnTo>
                  <a:pt x="50225" y="82887"/>
                </a:lnTo>
                <a:lnTo>
                  <a:pt x="54451" y="93215"/>
                </a:lnTo>
                <a:lnTo>
                  <a:pt x="61264" y="101202"/>
                </a:lnTo>
                <a:lnTo>
                  <a:pt x="67756" y="104025"/>
                </a:lnTo>
                <a:lnTo>
                  <a:pt x="75498" y="104025"/>
                </a:lnTo>
                <a:lnTo>
                  <a:pt x="81960" y="104025"/>
                </a:lnTo>
                <a:lnTo>
                  <a:pt x="87416" y="102321"/>
                </a:lnTo>
                <a:lnTo>
                  <a:pt x="91744" y="98916"/>
                </a:lnTo>
                <a:lnTo>
                  <a:pt x="96194" y="95524"/>
                </a:lnTo>
                <a:lnTo>
                  <a:pt x="99486" y="90309"/>
                </a:lnTo>
                <a:lnTo>
                  <a:pt x="101650" y="83262"/>
                </a:lnTo>
                <a:lnTo>
                  <a:pt x="114309" y="84733"/>
                </a:lnTo>
                <a:lnTo>
                  <a:pt x="126923" y="86200"/>
                </a:lnTo>
                <a:lnTo>
                  <a:pt x="139514" y="87667"/>
                </a:lnTo>
                <a:lnTo>
                  <a:pt x="142785" y="99852"/>
                </a:lnTo>
                <a:lnTo>
                  <a:pt x="139224" y="110143"/>
                </a:lnTo>
                <a:lnTo>
                  <a:pt x="106687" y="133760"/>
                </a:lnTo>
                <a:lnTo>
                  <a:pt x="82740" y="137871"/>
                </a:lnTo>
                <a:lnTo>
                  <a:pt x="66941" y="137503"/>
                </a:lnTo>
                <a:lnTo>
                  <a:pt x="21960" y="122512"/>
                </a:lnTo>
                <a:lnTo>
                  <a:pt x="0" y="78600"/>
                </a:lnTo>
                <a:lnTo>
                  <a:pt x="364" y="61460"/>
                </a:lnTo>
                <a:lnTo>
                  <a:pt x="19491" y="18279"/>
                </a:lnTo>
                <a:lnTo>
                  <a:pt x="61079" y="632"/>
                </a:lnTo>
                <a:lnTo>
                  <a:pt x="74736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234446" y="4686300"/>
            <a:ext cx="49530" cy="34290"/>
          </a:xfrm>
          <a:custGeom>
            <a:avLst/>
            <a:gdLst/>
            <a:ahLst/>
            <a:cxnLst/>
            <a:rect l="l" t="t" r="r" b="b"/>
            <a:pathLst>
              <a:path w="49529" h="34289">
                <a:moveTo>
                  <a:pt x="0" y="0"/>
                </a:moveTo>
                <a:lnTo>
                  <a:pt x="12685" y="0"/>
                </a:lnTo>
                <a:lnTo>
                  <a:pt x="25401" y="0"/>
                </a:lnTo>
                <a:lnTo>
                  <a:pt x="38114" y="0"/>
                </a:lnTo>
                <a:lnTo>
                  <a:pt x="46210" y="12078"/>
                </a:lnTo>
                <a:lnTo>
                  <a:pt x="48961" y="24162"/>
                </a:lnTo>
                <a:lnTo>
                  <a:pt x="36642" y="30159"/>
                </a:lnTo>
                <a:lnTo>
                  <a:pt x="24210" y="33197"/>
                </a:lnTo>
                <a:lnTo>
                  <a:pt x="11722" y="34282"/>
                </a:lnTo>
                <a:lnTo>
                  <a:pt x="3211" y="22313"/>
                </a:lnTo>
                <a:lnTo>
                  <a:pt x="313" y="10282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3029080" y="4686300"/>
            <a:ext cx="170180" cy="182245"/>
          </a:xfrm>
          <a:custGeom>
            <a:avLst/>
            <a:gdLst/>
            <a:ahLst/>
            <a:cxnLst/>
            <a:rect l="l" t="t" r="r" b="b"/>
            <a:pathLst>
              <a:path w="170180" h="182245">
                <a:moveTo>
                  <a:pt x="0" y="0"/>
                </a:moveTo>
                <a:lnTo>
                  <a:pt x="12725" y="0"/>
                </a:lnTo>
                <a:lnTo>
                  <a:pt x="25439" y="0"/>
                </a:lnTo>
                <a:lnTo>
                  <a:pt x="38134" y="0"/>
                </a:lnTo>
                <a:lnTo>
                  <a:pt x="50802" y="0"/>
                </a:lnTo>
                <a:lnTo>
                  <a:pt x="57963" y="10547"/>
                </a:lnTo>
                <a:lnTo>
                  <a:pt x="79280" y="42194"/>
                </a:lnTo>
                <a:lnTo>
                  <a:pt x="107455" y="84390"/>
                </a:lnTo>
                <a:lnTo>
                  <a:pt x="114480" y="94937"/>
                </a:lnTo>
                <a:lnTo>
                  <a:pt x="115842" y="83514"/>
                </a:lnTo>
                <a:lnTo>
                  <a:pt x="118233" y="33216"/>
                </a:lnTo>
                <a:lnTo>
                  <a:pt x="118374" y="6486"/>
                </a:lnTo>
                <a:lnTo>
                  <a:pt x="130966" y="2811"/>
                </a:lnTo>
                <a:lnTo>
                  <a:pt x="143566" y="878"/>
                </a:lnTo>
                <a:lnTo>
                  <a:pt x="156171" y="128"/>
                </a:lnTo>
                <a:lnTo>
                  <a:pt x="168779" y="0"/>
                </a:lnTo>
                <a:lnTo>
                  <a:pt x="169054" y="12701"/>
                </a:lnTo>
                <a:lnTo>
                  <a:pt x="169661" y="50803"/>
                </a:lnTo>
                <a:lnTo>
                  <a:pt x="170001" y="88902"/>
                </a:lnTo>
                <a:lnTo>
                  <a:pt x="170173" y="139699"/>
                </a:lnTo>
                <a:lnTo>
                  <a:pt x="170191" y="177795"/>
                </a:lnTo>
                <a:lnTo>
                  <a:pt x="157529" y="180285"/>
                </a:lnTo>
                <a:lnTo>
                  <a:pt x="144870" y="181590"/>
                </a:lnTo>
                <a:lnTo>
                  <a:pt x="132216" y="182093"/>
                </a:lnTo>
                <a:lnTo>
                  <a:pt x="119570" y="182177"/>
                </a:lnTo>
                <a:lnTo>
                  <a:pt x="112220" y="171669"/>
                </a:lnTo>
                <a:lnTo>
                  <a:pt x="90571" y="140144"/>
                </a:lnTo>
                <a:lnTo>
                  <a:pt x="62324" y="98109"/>
                </a:lnTo>
                <a:lnTo>
                  <a:pt x="55316" y="87601"/>
                </a:lnTo>
                <a:lnTo>
                  <a:pt x="54042" y="99110"/>
                </a:lnTo>
                <a:lnTo>
                  <a:pt x="51814" y="149457"/>
                </a:lnTo>
                <a:lnTo>
                  <a:pt x="51685" y="176107"/>
                </a:lnTo>
                <a:lnTo>
                  <a:pt x="39118" y="179555"/>
                </a:lnTo>
                <a:lnTo>
                  <a:pt x="26509" y="181363"/>
                </a:lnTo>
                <a:lnTo>
                  <a:pt x="13876" y="182060"/>
                </a:lnTo>
                <a:lnTo>
                  <a:pt x="1235" y="182177"/>
                </a:lnTo>
                <a:lnTo>
                  <a:pt x="994" y="169478"/>
                </a:lnTo>
                <a:lnTo>
                  <a:pt x="463" y="131382"/>
                </a:lnTo>
                <a:lnTo>
                  <a:pt x="106" y="80584"/>
                </a:lnTo>
                <a:lnTo>
                  <a:pt x="15" y="42484"/>
                </a:lnTo>
                <a:lnTo>
                  <a:pt x="0" y="4382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422282" y="4818281"/>
            <a:ext cx="53340" cy="99695"/>
          </a:xfrm>
          <a:custGeom>
            <a:avLst/>
            <a:gdLst/>
            <a:ahLst/>
            <a:cxnLst/>
            <a:rect l="l" t="t" r="r" b="b"/>
            <a:pathLst>
              <a:path w="53339" h="99695">
                <a:moveTo>
                  <a:pt x="0" y="0"/>
                </a:moveTo>
                <a:lnTo>
                  <a:pt x="12711" y="0"/>
                </a:lnTo>
                <a:lnTo>
                  <a:pt x="25401" y="0"/>
                </a:lnTo>
                <a:lnTo>
                  <a:pt x="38089" y="0"/>
                </a:lnTo>
                <a:lnTo>
                  <a:pt x="50795" y="0"/>
                </a:lnTo>
                <a:lnTo>
                  <a:pt x="52140" y="12686"/>
                </a:lnTo>
                <a:lnTo>
                  <a:pt x="52701" y="25368"/>
                </a:lnTo>
                <a:lnTo>
                  <a:pt x="52820" y="38053"/>
                </a:lnTo>
                <a:lnTo>
                  <a:pt x="51910" y="53782"/>
                </a:lnTo>
                <a:lnTo>
                  <a:pt x="27223" y="92828"/>
                </a:lnTo>
                <a:lnTo>
                  <a:pt x="15376" y="99598"/>
                </a:lnTo>
                <a:lnTo>
                  <a:pt x="6276" y="90145"/>
                </a:lnTo>
                <a:lnTo>
                  <a:pt x="35" y="79350"/>
                </a:lnTo>
                <a:lnTo>
                  <a:pt x="9387" y="74818"/>
                </a:lnTo>
                <a:lnTo>
                  <a:pt x="15849" y="70353"/>
                </a:lnTo>
                <a:lnTo>
                  <a:pt x="19293" y="65924"/>
                </a:lnTo>
                <a:lnTo>
                  <a:pt x="22859" y="61495"/>
                </a:lnTo>
                <a:lnTo>
                  <a:pt x="24871" y="56244"/>
                </a:lnTo>
                <a:lnTo>
                  <a:pt x="25267" y="50195"/>
                </a:lnTo>
                <a:lnTo>
                  <a:pt x="16885" y="50195"/>
                </a:lnTo>
                <a:lnTo>
                  <a:pt x="8381" y="50195"/>
                </a:lnTo>
                <a:lnTo>
                  <a:pt x="0" y="50195"/>
                </a:lnTo>
                <a:lnTo>
                  <a:pt x="0" y="37493"/>
                </a:lnTo>
                <a:lnTo>
                  <a:pt x="0" y="24795"/>
                </a:lnTo>
                <a:lnTo>
                  <a:pt x="0" y="12098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333481" y="4817781"/>
            <a:ext cx="53340" cy="50800"/>
          </a:xfrm>
          <a:custGeom>
            <a:avLst/>
            <a:gdLst/>
            <a:ahLst/>
            <a:cxnLst/>
            <a:rect l="l" t="t" r="r" b="b"/>
            <a:pathLst>
              <a:path w="53339" h="50800">
                <a:moveTo>
                  <a:pt x="0" y="0"/>
                </a:moveTo>
                <a:lnTo>
                  <a:pt x="12721" y="0"/>
                </a:lnTo>
                <a:lnTo>
                  <a:pt x="25412" y="0"/>
                </a:lnTo>
                <a:lnTo>
                  <a:pt x="38097" y="0"/>
                </a:lnTo>
                <a:lnTo>
                  <a:pt x="50796" y="0"/>
                </a:lnTo>
                <a:lnTo>
                  <a:pt x="51986" y="12693"/>
                </a:lnTo>
                <a:lnTo>
                  <a:pt x="52596" y="25383"/>
                </a:lnTo>
                <a:lnTo>
                  <a:pt x="52820" y="38071"/>
                </a:lnTo>
                <a:lnTo>
                  <a:pt x="40473" y="45018"/>
                </a:lnTo>
                <a:lnTo>
                  <a:pt x="28137" y="48791"/>
                </a:lnTo>
                <a:lnTo>
                  <a:pt x="15794" y="50360"/>
                </a:lnTo>
                <a:lnTo>
                  <a:pt x="3424" y="50692"/>
                </a:lnTo>
                <a:lnTo>
                  <a:pt x="1444" y="38025"/>
                </a:lnTo>
                <a:lnTo>
                  <a:pt x="428" y="25356"/>
                </a:lnTo>
                <a:lnTo>
                  <a:pt x="53" y="12684"/>
                </a:lnTo>
                <a:lnTo>
                  <a:pt x="0" y="7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911211" y="4805851"/>
            <a:ext cx="45085" cy="38100"/>
          </a:xfrm>
          <a:custGeom>
            <a:avLst/>
            <a:gdLst/>
            <a:ahLst/>
            <a:cxnLst/>
            <a:rect l="l" t="t" r="r" b="b"/>
            <a:pathLst>
              <a:path w="45085" h="38100">
                <a:moveTo>
                  <a:pt x="44470" y="0"/>
                </a:moveTo>
                <a:lnTo>
                  <a:pt x="37734" y="2487"/>
                </a:lnTo>
                <a:lnTo>
                  <a:pt x="30601" y="4678"/>
                </a:lnTo>
                <a:lnTo>
                  <a:pt x="23256" y="6583"/>
                </a:lnTo>
                <a:lnTo>
                  <a:pt x="13228" y="9308"/>
                </a:lnTo>
                <a:lnTo>
                  <a:pt x="6857" y="12012"/>
                </a:lnTo>
                <a:lnTo>
                  <a:pt x="4206" y="14666"/>
                </a:lnTo>
                <a:lnTo>
                  <a:pt x="1402" y="17394"/>
                </a:lnTo>
                <a:lnTo>
                  <a:pt x="0" y="20500"/>
                </a:lnTo>
                <a:lnTo>
                  <a:pt x="0" y="23978"/>
                </a:lnTo>
                <a:lnTo>
                  <a:pt x="0" y="27956"/>
                </a:lnTo>
                <a:lnTo>
                  <a:pt x="1402" y="31205"/>
                </a:lnTo>
                <a:lnTo>
                  <a:pt x="4084" y="33741"/>
                </a:lnTo>
                <a:lnTo>
                  <a:pt x="6857" y="36265"/>
                </a:lnTo>
                <a:lnTo>
                  <a:pt x="10789" y="37527"/>
                </a:lnTo>
                <a:lnTo>
                  <a:pt x="16123" y="37527"/>
                </a:lnTo>
                <a:lnTo>
                  <a:pt x="21610" y="37527"/>
                </a:lnTo>
                <a:lnTo>
                  <a:pt x="26669" y="36158"/>
                </a:lnTo>
                <a:lnTo>
                  <a:pt x="31363" y="33431"/>
                </a:lnTo>
                <a:lnTo>
                  <a:pt x="36210" y="30693"/>
                </a:lnTo>
                <a:lnTo>
                  <a:pt x="39502" y="27358"/>
                </a:lnTo>
                <a:lnTo>
                  <a:pt x="41544" y="23429"/>
                </a:lnTo>
                <a:lnTo>
                  <a:pt x="43433" y="19488"/>
                </a:lnTo>
                <a:lnTo>
                  <a:pt x="44470" y="14368"/>
                </a:lnTo>
                <a:lnTo>
                  <a:pt x="44470" y="8071"/>
                </a:lnTo>
                <a:lnTo>
                  <a:pt x="44470" y="5379"/>
                </a:lnTo>
                <a:lnTo>
                  <a:pt x="44470" y="2688"/>
                </a:lnTo>
                <a:lnTo>
                  <a:pt x="4447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014997" y="4768321"/>
            <a:ext cx="48895" cy="69215"/>
          </a:xfrm>
          <a:custGeom>
            <a:avLst/>
            <a:gdLst/>
            <a:ahLst/>
            <a:cxnLst/>
            <a:rect l="l" t="t" r="r" b="b"/>
            <a:pathLst>
              <a:path w="48895" h="69214">
                <a:moveTo>
                  <a:pt x="24882" y="0"/>
                </a:moveTo>
                <a:lnTo>
                  <a:pt x="17628" y="0"/>
                </a:lnTo>
                <a:lnTo>
                  <a:pt x="11653" y="2834"/>
                </a:lnTo>
                <a:lnTo>
                  <a:pt x="6960" y="8500"/>
                </a:lnTo>
                <a:lnTo>
                  <a:pt x="1901" y="18547"/>
                </a:lnTo>
                <a:lnTo>
                  <a:pt x="0" y="32574"/>
                </a:lnTo>
                <a:lnTo>
                  <a:pt x="1326" y="47869"/>
                </a:lnTo>
                <a:lnTo>
                  <a:pt x="5394" y="58388"/>
                </a:lnTo>
                <a:lnTo>
                  <a:pt x="11532" y="66150"/>
                </a:lnTo>
                <a:lnTo>
                  <a:pt x="17384" y="68973"/>
                </a:lnTo>
                <a:lnTo>
                  <a:pt x="24486" y="68973"/>
                </a:lnTo>
                <a:lnTo>
                  <a:pt x="31618" y="68973"/>
                </a:lnTo>
                <a:lnTo>
                  <a:pt x="37440" y="66187"/>
                </a:lnTo>
                <a:lnTo>
                  <a:pt x="42012" y="60639"/>
                </a:lnTo>
                <a:lnTo>
                  <a:pt x="46874" y="50835"/>
                </a:lnTo>
                <a:lnTo>
                  <a:pt x="48827" y="36767"/>
                </a:lnTo>
                <a:lnTo>
                  <a:pt x="47557" y="21190"/>
                </a:lnTo>
                <a:lnTo>
                  <a:pt x="43611" y="10746"/>
                </a:lnTo>
                <a:lnTo>
                  <a:pt x="37318" y="2785"/>
                </a:lnTo>
                <a:lnTo>
                  <a:pt x="31618" y="0"/>
                </a:lnTo>
                <a:lnTo>
                  <a:pt x="24882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746375" y="4763475"/>
            <a:ext cx="45085" cy="27940"/>
          </a:xfrm>
          <a:custGeom>
            <a:avLst/>
            <a:gdLst/>
            <a:ahLst/>
            <a:cxnLst/>
            <a:rect l="l" t="t" r="r" b="b"/>
            <a:pathLst>
              <a:path w="45085" h="27939">
                <a:moveTo>
                  <a:pt x="24505" y="0"/>
                </a:moveTo>
                <a:lnTo>
                  <a:pt x="16642" y="0"/>
                </a:lnTo>
                <a:lnTo>
                  <a:pt x="10271" y="3191"/>
                </a:lnTo>
                <a:lnTo>
                  <a:pt x="5699" y="9561"/>
                </a:lnTo>
                <a:lnTo>
                  <a:pt x="2651" y="13539"/>
                </a:lnTo>
                <a:lnTo>
                  <a:pt x="761" y="19467"/>
                </a:lnTo>
                <a:lnTo>
                  <a:pt x="0" y="27337"/>
                </a:lnTo>
                <a:lnTo>
                  <a:pt x="12651" y="27337"/>
                </a:lnTo>
                <a:lnTo>
                  <a:pt x="25343" y="27337"/>
                </a:lnTo>
                <a:lnTo>
                  <a:pt x="38065" y="27337"/>
                </a:lnTo>
                <a:lnTo>
                  <a:pt x="44614" y="15216"/>
                </a:lnTo>
                <a:lnTo>
                  <a:pt x="41439" y="6901"/>
                </a:lnTo>
                <a:lnTo>
                  <a:pt x="36697" y="2109"/>
                </a:lnTo>
                <a:lnTo>
                  <a:pt x="31241" y="0"/>
                </a:lnTo>
                <a:lnTo>
                  <a:pt x="24505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189982" y="4736509"/>
            <a:ext cx="149860" cy="186055"/>
          </a:xfrm>
          <a:custGeom>
            <a:avLst/>
            <a:gdLst/>
            <a:ahLst/>
            <a:cxnLst/>
            <a:rect l="l" t="t" r="r" b="b"/>
            <a:pathLst>
              <a:path w="149860" h="186054">
                <a:moveTo>
                  <a:pt x="0" y="0"/>
                </a:moveTo>
                <a:lnTo>
                  <a:pt x="12718" y="0"/>
                </a:lnTo>
                <a:lnTo>
                  <a:pt x="25412" y="0"/>
                </a:lnTo>
                <a:lnTo>
                  <a:pt x="38099" y="0"/>
                </a:lnTo>
                <a:lnTo>
                  <a:pt x="50798" y="0"/>
                </a:lnTo>
                <a:lnTo>
                  <a:pt x="54929" y="12099"/>
                </a:lnTo>
                <a:lnTo>
                  <a:pt x="66653" y="48406"/>
                </a:lnTo>
                <a:lnTo>
                  <a:pt x="77780" y="84720"/>
                </a:lnTo>
                <a:lnTo>
                  <a:pt x="81643" y="73276"/>
                </a:lnTo>
                <a:lnTo>
                  <a:pt x="96368" y="24746"/>
                </a:lnTo>
                <a:lnTo>
                  <a:pt x="99940" y="12204"/>
                </a:lnTo>
                <a:lnTo>
                  <a:pt x="113410" y="5413"/>
                </a:lnTo>
                <a:lnTo>
                  <a:pt x="125972" y="1768"/>
                </a:lnTo>
                <a:lnTo>
                  <a:pt x="137925" y="291"/>
                </a:lnTo>
                <a:lnTo>
                  <a:pt x="149566" y="1"/>
                </a:lnTo>
                <a:lnTo>
                  <a:pt x="145793" y="12006"/>
                </a:lnTo>
                <a:lnTo>
                  <a:pt x="129819" y="60031"/>
                </a:lnTo>
                <a:lnTo>
                  <a:pt x="117168" y="96056"/>
                </a:lnTo>
                <a:lnTo>
                  <a:pt x="104212" y="132081"/>
                </a:lnTo>
                <a:lnTo>
                  <a:pt x="86398" y="169932"/>
                </a:lnTo>
                <a:lnTo>
                  <a:pt x="43952" y="185546"/>
                </a:lnTo>
                <a:lnTo>
                  <a:pt x="34049" y="185093"/>
                </a:lnTo>
                <a:lnTo>
                  <a:pt x="20736" y="183784"/>
                </a:lnTo>
                <a:lnTo>
                  <a:pt x="12694" y="171440"/>
                </a:lnTo>
                <a:lnTo>
                  <a:pt x="8825" y="159630"/>
                </a:lnTo>
                <a:lnTo>
                  <a:pt x="7079" y="148100"/>
                </a:lnTo>
                <a:lnTo>
                  <a:pt x="14112" y="149577"/>
                </a:lnTo>
                <a:lnTo>
                  <a:pt x="22097" y="150744"/>
                </a:lnTo>
                <a:lnTo>
                  <a:pt x="30723" y="150744"/>
                </a:lnTo>
                <a:lnTo>
                  <a:pt x="36575" y="150744"/>
                </a:lnTo>
                <a:lnTo>
                  <a:pt x="41269" y="149374"/>
                </a:lnTo>
                <a:lnTo>
                  <a:pt x="44957" y="146624"/>
                </a:lnTo>
                <a:lnTo>
                  <a:pt x="48524" y="143897"/>
                </a:lnTo>
                <a:lnTo>
                  <a:pt x="51572" y="138992"/>
                </a:lnTo>
                <a:lnTo>
                  <a:pt x="54101" y="131943"/>
                </a:lnTo>
                <a:lnTo>
                  <a:pt x="49281" y="120193"/>
                </a:lnTo>
                <a:lnTo>
                  <a:pt x="44462" y="108442"/>
                </a:lnTo>
                <a:lnTo>
                  <a:pt x="39644" y="96691"/>
                </a:lnTo>
                <a:lnTo>
                  <a:pt x="34827" y="84941"/>
                </a:lnTo>
                <a:lnTo>
                  <a:pt x="30010" y="73190"/>
                </a:lnTo>
                <a:lnTo>
                  <a:pt x="25193" y="61439"/>
                </a:lnTo>
                <a:lnTo>
                  <a:pt x="20376" y="49689"/>
                </a:lnTo>
                <a:lnTo>
                  <a:pt x="15559" y="37938"/>
                </a:lnTo>
                <a:lnTo>
                  <a:pt x="10741" y="26188"/>
                </a:lnTo>
                <a:lnTo>
                  <a:pt x="5922" y="14438"/>
                </a:lnTo>
                <a:lnTo>
                  <a:pt x="1102" y="2687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862411" y="4733519"/>
            <a:ext cx="147955" cy="137795"/>
          </a:xfrm>
          <a:custGeom>
            <a:avLst/>
            <a:gdLst/>
            <a:ahLst/>
            <a:cxnLst/>
            <a:rect l="l" t="t" r="r" b="b"/>
            <a:pathLst>
              <a:path w="147954" h="137795">
                <a:moveTo>
                  <a:pt x="69892" y="0"/>
                </a:moveTo>
                <a:lnTo>
                  <a:pt x="113153" y="5021"/>
                </a:lnTo>
                <a:lnTo>
                  <a:pt x="137954" y="29016"/>
                </a:lnTo>
                <a:lnTo>
                  <a:pt x="140362" y="35850"/>
                </a:lnTo>
                <a:lnTo>
                  <a:pt x="141520" y="42376"/>
                </a:lnTo>
                <a:lnTo>
                  <a:pt x="141520" y="48591"/>
                </a:lnTo>
                <a:lnTo>
                  <a:pt x="141520" y="61291"/>
                </a:lnTo>
                <a:lnTo>
                  <a:pt x="141520" y="73991"/>
                </a:lnTo>
                <a:lnTo>
                  <a:pt x="141520" y="86691"/>
                </a:lnTo>
                <a:lnTo>
                  <a:pt x="141520" y="99391"/>
                </a:lnTo>
                <a:lnTo>
                  <a:pt x="141520" y="113098"/>
                </a:lnTo>
                <a:lnTo>
                  <a:pt x="147738" y="134957"/>
                </a:lnTo>
                <a:lnTo>
                  <a:pt x="135088" y="134957"/>
                </a:lnTo>
                <a:lnTo>
                  <a:pt x="122394" y="134957"/>
                </a:lnTo>
                <a:lnTo>
                  <a:pt x="109667" y="134957"/>
                </a:lnTo>
                <a:lnTo>
                  <a:pt x="99610" y="131576"/>
                </a:lnTo>
                <a:lnTo>
                  <a:pt x="98330" y="128980"/>
                </a:lnTo>
                <a:lnTo>
                  <a:pt x="97842" y="127195"/>
                </a:lnTo>
                <a:lnTo>
                  <a:pt x="97202" y="125409"/>
                </a:lnTo>
                <a:lnTo>
                  <a:pt x="96684" y="122623"/>
                </a:lnTo>
                <a:lnTo>
                  <a:pt x="96044" y="118813"/>
                </a:lnTo>
                <a:lnTo>
                  <a:pt x="89582" y="125182"/>
                </a:lnTo>
                <a:lnTo>
                  <a:pt x="83212" y="129742"/>
                </a:lnTo>
                <a:lnTo>
                  <a:pt x="76750" y="132469"/>
                </a:lnTo>
                <a:lnTo>
                  <a:pt x="65292" y="136037"/>
                </a:lnTo>
                <a:lnTo>
                  <a:pt x="52410" y="137768"/>
                </a:lnTo>
                <a:lnTo>
                  <a:pt x="35644" y="136911"/>
                </a:lnTo>
                <a:lnTo>
                  <a:pt x="23174" y="134039"/>
                </a:lnTo>
                <a:lnTo>
                  <a:pt x="13976" y="129181"/>
                </a:lnTo>
                <a:lnTo>
                  <a:pt x="4433" y="118205"/>
                </a:lnTo>
                <a:lnTo>
                  <a:pt x="0" y="106887"/>
                </a:lnTo>
                <a:lnTo>
                  <a:pt x="795" y="90800"/>
                </a:lnTo>
                <a:lnTo>
                  <a:pt x="37421" y="61402"/>
                </a:lnTo>
                <a:lnTo>
                  <a:pt x="54942" y="57727"/>
                </a:lnTo>
                <a:lnTo>
                  <a:pt x="67388" y="54972"/>
                </a:lnTo>
                <a:lnTo>
                  <a:pt x="75300" y="53031"/>
                </a:lnTo>
                <a:lnTo>
                  <a:pt x="81322" y="51340"/>
                </a:lnTo>
                <a:lnTo>
                  <a:pt x="87174" y="49341"/>
                </a:lnTo>
                <a:lnTo>
                  <a:pt x="93270" y="46850"/>
                </a:lnTo>
                <a:lnTo>
                  <a:pt x="93270" y="40635"/>
                </a:lnTo>
                <a:lnTo>
                  <a:pt x="91990" y="36289"/>
                </a:lnTo>
                <a:lnTo>
                  <a:pt x="89582" y="33802"/>
                </a:lnTo>
                <a:lnTo>
                  <a:pt x="87022" y="31315"/>
                </a:lnTo>
                <a:lnTo>
                  <a:pt x="82602" y="30074"/>
                </a:lnTo>
                <a:lnTo>
                  <a:pt x="76232" y="30074"/>
                </a:lnTo>
                <a:lnTo>
                  <a:pt x="68246" y="30074"/>
                </a:lnTo>
                <a:lnTo>
                  <a:pt x="50446" y="45732"/>
                </a:lnTo>
                <a:lnTo>
                  <a:pt x="37829" y="44373"/>
                </a:lnTo>
                <a:lnTo>
                  <a:pt x="25203" y="43012"/>
                </a:lnTo>
                <a:lnTo>
                  <a:pt x="12571" y="41648"/>
                </a:lnTo>
                <a:lnTo>
                  <a:pt x="5000" y="32196"/>
                </a:lnTo>
                <a:lnTo>
                  <a:pt x="7530" y="25539"/>
                </a:lnTo>
                <a:lnTo>
                  <a:pt x="10974" y="20705"/>
                </a:lnTo>
                <a:lnTo>
                  <a:pt x="14266" y="15846"/>
                </a:lnTo>
                <a:lnTo>
                  <a:pt x="56296" y="553"/>
                </a:lnTo>
                <a:lnTo>
                  <a:pt x="69385" y="0"/>
                </a:lnTo>
                <a:lnTo>
                  <a:pt x="69892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695999" y="4733519"/>
            <a:ext cx="149225" cy="138430"/>
          </a:xfrm>
          <a:custGeom>
            <a:avLst/>
            <a:gdLst/>
            <a:ahLst/>
            <a:cxnLst/>
            <a:rect l="l" t="t" r="r" b="b"/>
            <a:pathLst>
              <a:path w="149225" h="138429">
                <a:moveTo>
                  <a:pt x="72718" y="0"/>
                </a:moveTo>
                <a:lnTo>
                  <a:pt x="111556" y="6280"/>
                </a:lnTo>
                <a:lnTo>
                  <a:pt x="140030" y="31969"/>
                </a:lnTo>
                <a:lnTo>
                  <a:pt x="149192" y="77711"/>
                </a:lnTo>
                <a:lnTo>
                  <a:pt x="149192" y="79616"/>
                </a:lnTo>
                <a:lnTo>
                  <a:pt x="149192" y="81521"/>
                </a:lnTo>
                <a:lnTo>
                  <a:pt x="136476" y="81521"/>
                </a:lnTo>
                <a:lnTo>
                  <a:pt x="123771" y="81521"/>
                </a:lnTo>
                <a:lnTo>
                  <a:pt x="111074" y="81521"/>
                </a:lnTo>
                <a:lnTo>
                  <a:pt x="98382" y="81521"/>
                </a:lnTo>
                <a:lnTo>
                  <a:pt x="85691" y="81521"/>
                </a:lnTo>
                <a:lnTo>
                  <a:pt x="72997" y="81521"/>
                </a:lnTo>
                <a:lnTo>
                  <a:pt x="60298" y="81521"/>
                </a:lnTo>
                <a:lnTo>
                  <a:pt x="51138" y="89641"/>
                </a:lnTo>
                <a:lnTo>
                  <a:pt x="53302" y="95691"/>
                </a:lnTo>
                <a:lnTo>
                  <a:pt x="56594" y="99666"/>
                </a:lnTo>
                <a:lnTo>
                  <a:pt x="61410" y="105382"/>
                </a:lnTo>
                <a:lnTo>
                  <a:pt x="67658" y="108240"/>
                </a:lnTo>
                <a:lnTo>
                  <a:pt x="75278" y="108240"/>
                </a:lnTo>
                <a:lnTo>
                  <a:pt x="80216" y="108240"/>
                </a:lnTo>
                <a:lnTo>
                  <a:pt x="97742" y="96191"/>
                </a:lnTo>
                <a:lnTo>
                  <a:pt x="110412" y="97387"/>
                </a:lnTo>
                <a:lnTo>
                  <a:pt x="123076" y="98581"/>
                </a:lnTo>
                <a:lnTo>
                  <a:pt x="135713" y="99774"/>
                </a:lnTo>
                <a:lnTo>
                  <a:pt x="135229" y="112722"/>
                </a:lnTo>
                <a:lnTo>
                  <a:pt x="92393" y="136786"/>
                </a:lnTo>
                <a:lnTo>
                  <a:pt x="80180" y="137847"/>
                </a:lnTo>
                <a:lnTo>
                  <a:pt x="63426" y="137363"/>
                </a:lnTo>
                <a:lnTo>
                  <a:pt x="27010" y="125749"/>
                </a:lnTo>
                <a:lnTo>
                  <a:pt x="1352" y="84810"/>
                </a:lnTo>
                <a:lnTo>
                  <a:pt x="0" y="71919"/>
                </a:lnTo>
                <a:lnTo>
                  <a:pt x="968" y="57103"/>
                </a:lnTo>
                <a:lnTo>
                  <a:pt x="26189" y="13946"/>
                </a:lnTo>
                <a:lnTo>
                  <a:pt x="61383" y="588"/>
                </a:lnTo>
                <a:lnTo>
                  <a:pt x="7271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588398" y="4733519"/>
            <a:ext cx="101600" cy="135255"/>
          </a:xfrm>
          <a:custGeom>
            <a:avLst/>
            <a:gdLst/>
            <a:ahLst/>
            <a:cxnLst/>
            <a:rect l="l" t="t" r="r" b="b"/>
            <a:pathLst>
              <a:path w="101600" h="135254">
                <a:moveTo>
                  <a:pt x="77448" y="0"/>
                </a:moveTo>
                <a:lnTo>
                  <a:pt x="84703" y="0"/>
                </a:lnTo>
                <a:lnTo>
                  <a:pt x="92688" y="2322"/>
                </a:lnTo>
                <a:lnTo>
                  <a:pt x="101345" y="6952"/>
                </a:lnTo>
                <a:lnTo>
                  <a:pt x="96391" y="18649"/>
                </a:lnTo>
                <a:lnTo>
                  <a:pt x="91444" y="30348"/>
                </a:lnTo>
                <a:lnTo>
                  <a:pt x="86509" y="42046"/>
                </a:lnTo>
                <a:lnTo>
                  <a:pt x="80253" y="40517"/>
                </a:lnTo>
                <a:lnTo>
                  <a:pt x="75681" y="39267"/>
                </a:lnTo>
                <a:lnTo>
                  <a:pt x="72236" y="39267"/>
                </a:lnTo>
                <a:lnTo>
                  <a:pt x="65775" y="39267"/>
                </a:lnTo>
                <a:lnTo>
                  <a:pt x="60806" y="42004"/>
                </a:lnTo>
                <a:lnTo>
                  <a:pt x="49662" y="82675"/>
                </a:lnTo>
                <a:lnTo>
                  <a:pt x="49531" y="122801"/>
                </a:lnTo>
                <a:lnTo>
                  <a:pt x="49529" y="133703"/>
                </a:lnTo>
                <a:lnTo>
                  <a:pt x="36825" y="134442"/>
                </a:lnTo>
                <a:lnTo>
                  <a:pt x="24125" y="134812"/>
                </a:lnTo>
                <a:lnTo>
                  <a:pt x="11431" y="134942"/>
                </a:lnTo>
                <a:lnTo>
                  <a:pt x="8448" y="122291"/>
                </a:lnTo>
                <a:lnTo>
                  <a:pt x="2677" y="84333"/>
                </a:lnTo>
                <a:lnTo>
                  <a:pt x="143" y="33720"/>
                </a:lnTo>
                <a:lnTo>
                  <a:pt x="0" y="8415"/>
                </a:lnTo>
                <a:lnTo>
                  <a:pt x="12582" y="5075"/>
                </a:lnTo>
                <a:lnTo>
                  <a:pt x="25179" y="3497"/>
                </a:lnTo>
                <a:lnTo>
                  <a:pt x="37806" y="3022"/>
                </a:lnTo>
                <a:lnTo>
                  <a:pt x="46206" y="10192"/>
                </a:lnTo>
                <a:lnTo>
                  <a:pt x="46206" y="17394"/>
                </a:lnTo>
                <a:lnTo>
                  <a:pt x="46206" y="24609"/>
                </a:lnTo>
                <a:lnTo>
                  <a:pt x="50656" y="15252"/>
                </a:lnTo>
                <a:lnTo>
                  <a:pt x="55228" y="8799"/>
                </a:lnTo>
                <a:lnTo>
                  <a:pt x="59922" y="5288"/>
                </a:lnTo>
                <a:lnTo>
                  <a:pt x="64616" y="1761"/>
                </a:lnTo>
                <a:lnTo>
                  <a:pt x="70468" y="0"/>
                </a:lnTo>
                <a:lnTo>
                  <a:pt x="77448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137660" y="4733519"/>
            <a:ext cx="101600" cy="135255"/>
          </a:xfrm>
          <a:custGeom>
            <a:avLst/>
            <a:gdLst/>
            <a:ahLst/>
            <a:cxnLst/>
            <a:rect l="l" t="t" r="r" b="b"/>
            <a:pathLst>
              <a:path w="101600" h="135254">
                <a:moveTo>
                  <a:pt x="77601" y="0"/>
                </a:moveTo>
                <a:lnTo>
                  <a:pt x="84825" y="0"/>
                </a:lnTo>
                <a:lnTo>
                  <a:pt x="92841" y="2322"/>
                </a:lnTo>
                <a:lnTo>
                  <a:pt x="101467" y="6952"/>
                </a:lnTo>
                <a:lnTo>
                  <a:pt x="96535" y="18635"/>
                </a:lnTo>
                <a:lnTo>
                  <a:pt x="91566" y="30320"/>
                </a:lnTo>
                <a:lnTo>
                  <a:pt x="86540" y="42003"/>
                </a:lnTo>
                <a:lnTo>
                  <a:pt x="80405" y="40517"/>
                </a:lnTo>
                <a:lnTo>
                  <a:pt x="75681" y="39267"/>
                </a:lnTo>
                <a:lnTo>
                  <a:pt x="72389" y="39267"/>
                </a:lnTo>
                <a:lnTo>
                  <a:pt x="65927" y="39267"/>
                </a:lnTo>
                <a:lnTo>
                  <a:pt x="60837" y="42004"/>
                </a:lnTo>
                <a:lnTo>
                  <a:pt x="49785" y="82675"/>
                </a:lnTo>
                <a:lnTo>
                  <a:pt x="49653" y="122801"/>
                </a:lnTo>
                <a:lnTo>
                  <a:pt x="49651" y="133703"/>
                </a:lnTo>
                <a:lnTo>
                  <a:pt x="36976" y="134440"/>
                </a:lnTo>
                <a:lnTo>
                  <a:pt x="24269" y="134811"/>
                </a:lnTo>
                <a:lnTo>
                  <a:pt x="11558" y="134941"/>
                </a:lnTo>
                <a:lnTo>
                  <a:pt x="8542" y="122291"/>
                </a:lnTo>
                <a:lnTo>
                  <a:pt x="2707" y="84337"/>
                </a:lnTo>
                <a:lnTo>
                  <a:pt x="145" y="33728"/>
                </a:lnTo>
                <a:lnTo>
                  <a:pt x="0" y="8426"/>
                </a:lnTo>
                <a:lnTo>
                  <a:pt x="12599" y="5080"/>
                </a:lnTo>
                <a:lnTo>
                  <a:pt x="25229" y="3500"/>
                </a:lnTo>
                <a:lnTo>
                  <a:pt x="37853" y="3022"/>
                </a:lnTo>
                <a:lnTo>
                  <a:pt x="46237" y="10192"/>
                </a:lnTo>
                <a:lnTo>
                  <a:pt x="46237" y="17394"/>
                </a:lnTo>
                <a:lnTo>
                  <a:pt x="46237" y="24609"/>
                </a:lnTo>
                <a:lnTo>
                  <a:pt x="50687" y="15252"/>
                </a:lnTo>
                <a:lnTo>
                  <a:pt x="55259" y="8799"/>
                </a:lnTo>
                <a:lnTo>
                  <a:pt x="60075" y="5288"/>
                </a:lnTo>
                <a:lnTo>
                  <a:pt x="64769" y="1761"/>
                </a:lnTo>
                <a:lnTo>
                  <a:pt x="70621" y="0"/>
                </a:lnTo>
                <a:lnTo>
                  <a:pt x="7760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966112" y="4733519"/>
            <a:ext cx="147320" cy="138430"/>
          </a:xfrm>
          <a:custGeom>
            <a:avLst/>
            <a:gdLst/>
            <a:ahLst/>
            <a:cxnLst/>
            <a:rect l="l" t="t" r="r" b="b"/>
            <a:pathLst>
              <a:path w="147320" h="138429">
                <a:moveTo>
                  <a:pt x="73005" y="0"/>
                </a:moveTo>
                <a:lnTo>
                  <a:pt x="113007" y="8476"/>
                </a:lnTo>
                <a:lnTo>
                  <a:pt x="140754" y="39160"/>
                </a:lnTo>
                <a:lnTo>
                  <a:pt x="147093" y="61413"/>
                </a:lnTo>
                <a:lnTo>
                  <a:pt x="146382" y="77348"/>
                </a:lnTo>
                <a:lnTo>
                  <a:pt x="122520" y="121842"/>
                </a:lnTo>
                <a:lnTo>
                  <a:pt x="75444" y="137924"/>
                </a:lnTo>
                <a:lnTo>
                  <a:pt x="60484" y="137076"/>
                </a:lnTo>
                <a:lnTo>
                  <a:pt x="15577" y="114096"/>
                </a:lnTo>
                <a:lnTo>
                  <a:pt x="0" y="79791"/>
                </a:lnTo>
                <a:lnTo>
                  <a:pt x="467" y="63069"/>
                </a:lnTo>
                <a:lnTo>
                  <a:pt x="19186" y="19667"/>
                </a:lnTo>
                <a:lnTo>
                  <a:pt x="65491" y="252"/>
                </a:lnTo>
                <a:lnTo>
                  <a:pt x="73005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118110" y="4686300"/>
            <a:ext cx="49530" cy="182245"/>
          </a:xfrm>
          <a:custGeom>
            <a:avLst/>
            <a:gdLst/>
            <a:ahLst/>
            <a:cxnLst/>
            <a:rect l="l" t="t" r="r" b="b"/>
            <a:pathLst>
              <a:path w="49529" h="182245">
                <a:moveTo>
                  <a:pt x="0" y="0"/>
                </a:moveTo>
                <a:lnTo>
                  <a:pt x="12719" y="0"/>
                </a:lnTo>
                <a:lnTo>
                  <a:pt x="25434" y="0"/>
                </a:lnTo>
                <a:lnTo>
                  <a:pt x="38131" y="0"/>
                </a:lnTo>
                <a:lnTo>
                  <a:pt x="43821" y="38031"/>
                </a:lnTo>
                <a:lnTo>
                  <a:pt x="47179" y="76059"/>
                </a:lnTo>
                <a:lnTo>
                  <a:pt x="49090" y="126761"/>
                </a:lnTo>
                <a:lnTo>
                  <a:pt x="49407" y="177460"/>
                </a:lnTo>
                <a:lnTo>
                  <a:pt x="36798" y="180234"/>
                </a:lnTo>
                <a:lnTo>
                  <a:pt x="24156" y="181628"/>
                </a:lnTo>
                <a:lnTo>
                  <a:pt x="11497" y="182118"/>
                </a:lnTo>
                <a:lnTo>
                  <a:pt x="9260" y="169451"/>
                </a:lnTo>
                <a:lnTo>
                  <a:pt x="4320" y="131443"/>
                </a:lnTo>
                <a:lnTo>
                  <a:pt x="1550" y="93422"/>
                </a:lnTo>
                <a:lnTo>
                  <a:pt x="148" y="42713"/>
                </a:lnTo>
                <a:lnTo>
                  <a:pt x="0" y="4673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5035174" y="4686300"/>
            <a:ext cx="49530" cy="182245"/>
          </a:xfrm>
          <a:custGeom>
            <a:avLst/>
            <a:gdLst/>
            <a:ahLst/>
            <a:cxnLst/>
            <a:rect l="l" t="t" r="r" b="b"/>
            <a:pathLst>
              <a:path w="49529" h="182245">
                <a:moveTo>
                  <a:pt x="0" y="0"/>
                </a:moveTo>
                <a:lnTo>
                  <a:pt x="12702" y="0"/>
                </a:lnTo>
                <a:lnTo>
                  <a:pt x="25399" y="0"/>
                </a:lnTo>
                <a:lnTo>
                  <a:pt x="38097" y="0"/>
                </a:lnTo>
                <a:lnTo>
                  <a:pt x="43865" y="38029"/>
                </a:lnTo>
                <a:lnTo>
                  <a:pt x="47269" y="76055"/>
                </a:lnTo>
                <a:lnTo>
                  <a:pt x="49208" y="126754"/>
                </a:lnTo>
                <a:lnTo>
                  <a:pt x="49529" y="177451"/>
                </a:lnTo>
                <a:lnTo>
                  <a:pt x="36884" y="180225"/>
                </a:lnTo>
                <a:lnTo>
                  <a:pt x="24244" y="181623"/>
                </a:lnTo>
                <a:lnTo>
                  <a:pt x="11605" y="182116"/>
                </a:lnTo>
                <a:lnTo>
                  <a:pt x="9346" y="169451"/>
                </a:lnTo>
                <a:lnTo>
                  <a:pt x="4360" y="131444"/>
                </a:lnTo>
                <a:lnTo>
                  <a:pt x="1565" y="93424"/>
                </a:lnTo>
                <a:lnTo>
                  <a:pt x="149" y="42717"/>
                </a:lnTo>
                <a:lnTo>
                  <a:pt x="0" y="4678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256532" y="4686300"/>
            <a:ext cx="145415" cy="182245"/>
          </a:xfrm>
          <a:custGeom>
            <a:avLst/>
            <a:gdLst/>
            <a:ahLst/>
            <a:cxnLst/>
            <a:rect l="l" t="t" r="r" b="b"/>
            <a:pathLst>
              <a:path w="145414" h="182245">
                <a:moveTo>
                  <a:pt x="0" y="0"/>
                </a:moveTo>
                <a:lnTo>
                  <a:pt x="12688" y="0"/>
                </a:lnTo>
                <a:lnTo>
                  <a:pt x="25400" y="0"/>
                </a:lnTo>
                <a:lnTo>
                  <a:pt x="38111" y="0"/>
                </a:lnTo>
                <a:lnTo>
                  <a:pt x="47779" y="37774"/>
                </a:lnTo>
                <a:lnTo>
                  <a:pt x="50410" y="88146"/>
                </a:lnTo>
                <a:lnTo>
                  <a:pt x="59285" y="80928"/>
                </a:lnTo>
                <a:lnTo>
                  <a:pt x="68155" y="72162"/>
                </a:lnTo>
                <a:lnTo>
                  <a:pt x="77004" y="62336"/>
                </a:lnTo>
                <a:lnTo>
                  <a:pt x="85817" y="51941"/>
                </a:lnTo>
                <a:lnTo>
                  <a:pt x="98955" y="51083"/>
                </a:lnTo>
                <a:lnTo>
                  <a:pt x="111804" y="50569"/>
                </a:lnTo>
                <a:lnTo>
                  <a:pt x="124428" y="50311"/>
                </a:lnTo>
                <a:lnTo>
                  <a:pt x="136891" y="50220"/>
                </a:lnTo>
                <a:lnTo>
                  <a:pt x="132651" y="60337"/>
                </a:lnTo>
                <a:lnTo>
                  <a:pt x="125889" y="70456"/>
                </a:lnTo>
                <a:lnTo>
                  <a:pt x="117304" y="80578"/>
                </a:lnTo>
                <a:lnTo>
                  <a:pt x="107593" y="90702"/>
                </a:lnTo>
                <a:lnTo>
                  <a:pt x="111855" y="103368"/>
                </a:lnTo>
                <a:lnTo>
                  <a:pt x="127170" y="138794"/>
                </a:lnTo>
                <a:lnTo>
                  <a:pt x="144861" y="171787"/>
                </a:lnTo>
                <a:lnTo>
                  <a:pt x="134366" y="177793"/>
                </a:lnTo>
                <a:lnTo>
                  <a:pt x="122208" y="180878"/>
                </a:lnTo>
                <a:lnTo>
                  <a:pt x="108945" y="182014"/>
                </a:lnTo>
                <a:lnTo>
                  <a:pt x="95136" y="182177"/>
                </a:lnTo>
                <a:lnTo>
                  <a:pt x="89539" y="170782"/>
                </a:lnTo>
                <a:lnTo>
                  <a:pt x="83921" y="159388"/>
                </a:lnTo>
                <a:lnTo>
                  <a:pt x="78297" y="147993"/>
                </a:lnTo>
                <a:lnTo>
                  <a:pt x="72687" y="136599"/>
                </a:lnTo>
                <a:lnTo>
                  <a:pt x="60473" y="139333"/>
                </a:lnTo>
                <a:lnTo>
                  <a:pt x="50881" y="147410"/>
                </a:lnTo>
                <a:lnTo>
                  <a:pt x="50533" y="160290"/>
                </a:lnTo>
                <a:lnTo>
                  <a:pt x="50423" y="172927"/>
                </a:lnTo>
                <a:lnTo>
                  <a:pt x="37939" y="178239"/>
                </a:lnTo>
                <a:lnTo>
                  <a:pt x="25436" y="180989"/>
                </a:lnTo>
                <a:lnTo>
                  <a:pt x="12934" y="182020"/>
                </a:lnTo>
                <a:lnTo>
                  <a:pt x="455" y="182177"/>
                </a:lnTo>
                <a:lnTo>
                  <a:pt x="366" y="169478"/>
                </a:lnTo>
                <a:lnTo>
                  <a:pt x="125" y="118681"/>
                </a:lnTo>
                <a:lnTo>
                  <a:pt x="23" y="67882"/>
                </a:lnTo>
                <a:lnTo>
                  <a:pt x="1" y="29781"/>
                </a:lnTo>
                <a:lnTo>
                  <a:pt x="0" y="4378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714506" y="4686300"/>
            <a:ext cx="245110" cy="182245"/>
          </a:xfrm>
          <a:custGeom>
            <a:avLst/>
            <a:gdLst/>
            <a:ahLst/>
            <a:cxnLst/>
            <a:rect l="l" t="t" r="r" b="b"/>
            <a:pathLst>
              <a:path w="245110" h="182245">
                <a:moveTo>
                  <a:pt x="0" y="0"/>
                </a:moveTo>
                <a:lnTo>
                  <a:pt x="12746" y="0"/>
                </a:lnTo>
                <a:lnTo>
                  <a:pt x="25457" y="0"/>
                </a:lnTo>
                <a:lnTo>
                  <a:pt x="38141" y="0"/>
                </a:lnTo>
                <a:lnTo>
                  <a:pt x="50805" y="0"/>
                </a:lnTo>
                <a:lnTo>
                  <a:pt x="53578" y="12454"/>
                </a:lnTo>
                <a:lnTo>
                  <a:pt x="61256" y="49822"/>
                </a:lnTo>
                <a:lnTo>
                  <a:pt x="70672" y="99644"/>
                </a:lnTo>
                <a:lnTo>
                  <a:pt x="74181" y="87889"/>
                </a:lnTo>
                <a:lnTo>
                  <a:pt x="87919" y="39261"/>
                </a:lnTo>
                <a:lnTo>
                  <a:pt x="98046" y="1841"/>
                </a:lnTo>
                <a:lnTo>
                  <a:pt x="110916" y="803"/>
                </a:lnTo>
                <a:lnTo>
                  <a:pt x="123630" y="254"/>
                </a:lnTo>
                <a:lnTo>
                  <a:pt x="136248" y="38"/>
                </a:lnTo>
                <a:lnTo>
                  <a:pt x="148830" y="0"/>
                </a:lnTo>
                <a:lnTo>
                  <a:pt x="152686" y="12201"/>
                </a:lnTo>
                <a:lnTo>
                  <a:pt x="163569" y="48808"/>
                </a:lnTo>
                <a:lnTo>
                  <a:pt x="177045" y="97625"/>
                </a:lnTo>
                <a:lnTo>
                  <a:pt x="179811" y="86061"/>
                </a:lnTo>
                <a:lnTo>
                  <a:pt x="190105" y="36735"/>
                </a:lnTo>
                <a:lnTo>
                  <a:pt x="194946" y="10968"/>
                </a:lnTo>
                <a:lnTo>
                  <a:pt x="208069" y="4994"/>
                </a:lnTo>
                <a:lnTo>
                  <a:pt x="220665" y="1714"/>
                </a:lnTo>
                <a:lnTo>
                  <a:pt x="232889" y="320"/>
                </a:lnTo>
                <a:lnTo>
                  <a:pt x="244896" y="5"/>
                </a:lnTo>
                <a:lnTo>
                  <a:pt x="242978" y="12475"/>
                </a:lnTo>
                <a:lnTo>
                  <a:pt x="234335" y="62353"/>
                </a:lnTo>
                <a:lnTo>
                  <a:pt x="227048" y="99760"/>
                </a:lnTo>
                <a:lnTo>
                  <a:pt x="219304" y="137166"/>
                </a:lnTo>
                <a:lnTo>
                  <a:pt x="211309" y="174572"/>
                </a:lnTo>
                <a:lnTo>
                  <a:pt x="173084" y="181928"/>
                </a:lnTo>
                <a:lnTo>
                  <a:pt x="160822" y="182171"/>
                </a:lnTo>
                <a:lnTo>
                  <a:pt x="156104" y="170066"/>
                </a:lnTo>
                <a:lnTo>
                  <a:pt x="143597" y="133744"/>
                </a:lnTo>
                <a:lnTo>
                  <a:pt x="129449" y="85299"/>
                </a:lnTo>
                <a:lnTo>
                  <a:pt x="126129" y="73186"/>
                </a:lnTo>
                <a:lnTo>
                  <a:pt x="122217" y="84288"/>
                </a:lnTo>
                <a:lnTo>
                  <a:pt x="107412" y="132012"/>
                </a:lnTo>
                <a:lnTo>
                  <a:pt x="96899" y="169944"/>
                </a:lnTo>
                <a:lnTo>
                  <a:pt x="83463" y="176301"/>
                </a:lnTo>
                <a:lnTo>
                  <a:pt x="70777" y="179955"/>
                </a:lnTo>
                <a:lnTo>
                  <a:pt x="58626" y="181655"/>
                </a:lnTo>
                <a:lnTo>
                  <a:pt x="46794" y="182148"/>
                </a:lnTo>
                <a:lnTo>
                  <a:pt x="42758" y="169852"/>
                </a:lnTo>
                <a:lnTo>
                  <a:pt x="31698" y="132959"/>
                </a:lnTo>
                <a:lnTo>
                  <a:pt x="21932" y="96060"/>
                </a:lnTo>
                <a:lnTo>
                  <a:pt x="10304" y="46853"/>
                </a:lnTo>
                <a:lnTo>
                  <a:pt x="2162" y="9943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2" name="object 5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53" name="object 53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54" name="object 5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21</a:t>
            </a:fld>
            <a:endParaRPr spc="-5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97280" y="954075"/>
            <a:ext cx="5554980" cy="2969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32384" indent="-185420" algn="just">
              <a:lnSpc>
                <a:spcPct val="851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10" dirty="0">
                <a:latin typeface="Arial"/>
                <a:cs typeface="Arial"/>
              </a:rPr>
              <a:t>In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ssful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ess,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ev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b="1" dirty="0">
                <a:latin typeface="Arial"/>
                <a:cs typeface="Arial"/>
              </a:rPr>
              <a:t>left</a:t>
            </a:r>
            <a:r>
              <a:rPr sz="1800" b="1" spc="5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r>
              <a:rPr sz="1800" b="1" spc="3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stat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c,</a:t>
            </a:r>
            <a:r>
              <a:rPr sz="1800" spc="-10" dirty="0">
                <a:latin typeface="Arial"/>
                <a:cs typeface="Arial"/>
              </a:rPr>
              <a:t> an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ep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en</a:t>
            </a:r>
            <a:r>
              <a:rPr sz="1800" dirty="0">
                <a:latin typeface="Arial"/>
                <a:cs typeface="Arial"/>
              </a:rPr>
              <a:t>ts</a:t>
            </a:r>
            <a:r>
              <a:rPr sz="1800" spc="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“stre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t” 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 “n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rk”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ame.</a:t>
            </a:r>
            <a:endParaRPr sz="1800">
              <a:latin typeface="Arial"/>
              <a:cs typeface="Arial"/>
            </a:endParaRPr>
          </a:p>
          <a:p>
            <a:pPr marL="398145" marR="981710">
              <a:lnSpc>
                <a:spcPts val="1639"/>
              </a:lnSpc>
              <a:spcBef>
                <a:spcPts val="40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C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ssful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ef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in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ssful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state,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ld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exact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MS PGothic"/>
                <a:cs typeface="MS PGothic"/>
              </a:rPr>
              <a:t>‘</a:t>
            </a:r>
            <a:r>
              <a:rPr sz="1600" spc="-10" dirty="0">
                <a:latin typeface="Arial"/>
                <a:cs typeface="Arial"/>
              </a:rPr>
              <a:t>1</a:t>
            </a:r>
            <a:r>
              <a:rPr sz="1600" spc="-10" dirty="0">
                <a:latin typeface="MS PGothic"/>
                <a:cs typeface="MS PGothic"/>
              </a:rPr>
              <a:t>’</a:t>
            </a:r>
            <a:r>
              <a:rPr sz="1600" spc="-40" dirty="0">
                <a:latin typeface="MS PGothic"/>
                <a:cs typeface="MS PGothic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(or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street)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775"/>
              </a:lnSpc>
              <a:spcBef>
                <a:spcPts val="8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er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numb</a:t>
            </a:r>
            <a:r>
              <a:rPr sz="1600" spc="-10" dirty="0">
                <a:latin typeface="Arial"/>
                <a:cs typeface="Arial"/>
              </a:rPr>
              <a:t>er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right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r>
              <a:rPr sz="16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ours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use…for</a:t>
            </a:r>
            <a:r>
              <a:rPr sz="1600" spc="15" dirty="0">
                <a:latin typeface="Arial"/>
                <a:cs typeface="Arial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hat?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775"/>
              </a:lnSpc>
            </a:pPr>
            <a:r>
              <a:rPr sz="1600" spc="-15" dirty="0">
                <a:latin typeface="Arial"/>
                <a:cs typeface="Arial"/>
              </a:rPr>
              <a:t>Hos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addres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and/o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cr</a:t>
            </a:r>
            <a:r>
              <a:rPr sz="1600" spc="-15" dirty="0">
                <a:latin typeface="Arial"/>
                <a:cs typeface="Arial"/>
              </a:rPr>
              <a:t>eatin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ustom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ubnets</a:t>
            </a:r>
            <a:endParaRPr sz="1600">
              <a:latin typeface="Arial"/>
              <a:cs typeface="Arial"/>
            </a:endParaRPr>
          </a:p>
          <a:p>
            <a:pPr marL="198120" marR="53975" indent="-185420" algn="just">
              <a:lnSpc>
                <a:spcPts val="1839"/>
              </a:lnSpc>
              <a:spcBef>
                <a:spcPts val="120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All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bit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mask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b="1" dirty="0">
                <a:latin typeface="Arial"/>
                <a:cs typeface="Arial"/>
              </a:rPr>
              <a:t>left</a:t>
            </a:r>
            <a:r>
              <a:rPr sz="1800" b="1" spc="5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r>
              <a:rPr sz="1800" b="1" spc="3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set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ry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1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ch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cat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se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its)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10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This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dent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fi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portio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ss.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775"/>
              </a:lnSpc>
              <a:spcBef>
                <a:spcPts val="110"/>
              </a:spcBef>
            </a:pPr>
            <a:r>
              <a:rPr sz="16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b="1" spc="-10" dirty="0">
                <a:latin typeface="Arial"/>
                <a:cs typeface="Arial"/>
              </a:rPr>
              <a:t>T</a:t>
            </a:r>
            <a:r>
              <a:rPr sz="1600" b="1" spc="-20" dirty="0">
                <a:latin typeface="Arial"/>
                <a:cs typeface="Arial"/>
              </a:rPr>
              <a:t>h</a:t>
            </a:r>
            <a:r>
              <a:rPr sz="1600" b="1" spc="-10" dirty="0">
                <a:latin typeface="Arial"/>
                <a:cs typeface="Arial"/>
              </a:rPr>
              <a:t>e</a:t>
            </a:r>
            <a:r>
              <a:rPr sz="1600" b="1" spc="5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n</a:t>
            </a:r>
            <a:r>
              <a:rPr sz="1600" b="1" spc="-15" dirty="0">
                <a:latin typeface="Arial"/>
                <a:cs typeface="Arial"/>
              </a:rPr>
              <a:t>e</a:t>
            </a:r>
            <a:r>
              <a:rPr sz="1600" b="1" spc="-10" dirty="0">
                <a:latin typeface="Arial"/>
                <a:cs typeface="Arial"/>
              </a:rPr>
              <a:t>t</a:t>
            </a:r>
            <a:r>
              <a:rPr sz="1600" b="1" spc="20" dirty="0">
                <a:latin typeface="Arial"/>
                <a:cs typeface="Arial"/>
              </a:rPr>
              <a:t>w</a:t>
            </a:r>
            <a:r>
              <a:rPr sz="1600" b="1" spc="-10" dirty="0">
                <a:latin typeface="Arial"/>
                <a:cs typeface="Arial"/>
              </a:rPr>
              <a:t>ork</a:t>
            </a:r>
            <a:r>
              <a:rPr sz="1600" b="1" spc="25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p</a:t>
            </a:r>
            <a:r>
              <a:rPr sz="1600" b="1" spc="-20" dirty="0">
                <a:latin typeface="Arial"/>
                <a:cs typeface="Arial"/>
              </a:rPr>
              <a:t>o</a:t>
            </a:r>
            <a:r>
              <a:rPr sz="1600" b="1" spc="-15" dirty="0">
                <a:latin typeface="Arial"/>
                <a:cs typeface="Arial"/>
              </a:rPr>
              <a:t>rti</a:t>
            </a:r>
            <a:r>
              <a:rPr sz="1600" b="1" spc="-20" dirty="0">
                <a:latin typeface="Arial"/>
                <a:cs typeface="Arial"/>
              </a:rPr>
              <a:t>o</a:t>
            </a:r>
            <a:r>
              <a:rPr sz="1600" b="1" spc="-10" dirty="0">
                <a:latin typeface="Arial"/>
                <a:cs typeface="Arial"/>
              </a:rPr>
              <a:t>n</a:t>
            </a:r>
            <a:r>
              <a:rPr sz="1600" b="1" spc="7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of</a:t>
            </a:r>
            <a:r>
              <a:rPr sz="1600" b="1" spc="4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t</a:t>
            </a:r>
            <a:r>
              <a:rPr sz="1600" b="1" spc="-20" dirty="0">
                <a:latin typeface="Arial"/>
                <a:cs typeface="Arial"/>
              </a:rPr>
              <a:t>h</a:t>
            </a:r>
            <a:r>
              <a:rPr sz="1600" b="1" spc="-10" dirty="0">
                <a:latin typeface="Arial"/>
                <a:cs typeface="Arial"/>
              </a:rPr>
              <a:t>e</a:t>
            </a:r>
            <a:r>
              <a:rPr sz="1600" b="1" spc="60" dirty="0">
                <a:latin typeface="Times New Roman"/>
                <a:cs typeface="Times New Roman"/>
              </a:rPr>
              <a:t> </a:t>
            </a:r>
            <a:r>
              <a:rPr sz="1600" b="1" spc="-15" dirty="0">
                <a:latin typeface="Arial"/>
                <a:cs typeface="Arial"/>
              </a:rPr>
              <a:t>ad</a:t>
            </a:r>
            <a:r>
              <a:rPr sz="1600" b="1" spc="-10" dirty="0">
                <a:latin typeface="Arial"/>
                <a:cs typeface="Arial"/>
              </a:rPr>
              <a:t>dress</a:t>
            </a:r>
            <a:r>
              <a:rPr sz="1600" b="1" spc="45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is</a:t>
            </a:r>
            <a:r>
              <a:rPr sz="1600" b="1" spc="70" dirty="0">
                <a:latin typeface="Times New Roman"/>
                <a:cs typeface="Times New Roman"/>
              </a:rPr>
              <a:t> </a:t>
            </a:r>
            <a:r>
              <a:rPr sz="1600" b="1" spc="-15" dirty="0">
                <a:solidFill>
                  <a:srgbClr val="B11A1A"/>
                </a:solidFill>
                <a:latin typeface="Arial"/>
                <a:cs typeface="Arial"/>
              </a:rPr>
              <a:t>M</a:t>
            </a:r>
            <a:r>
              <a:rPr sz="1600" b="1" spc="-65" dirty="0">
                <a:solidFill>
                  <a:srgbClr val="B11A1A"/>
                </a:solidFill>
                <a:latin typeface="Arial"/>
                <a:cs typeface="Arial"/>
              </a:rPr>
              <a:t>A</a:t>
            </a:r>
            <a:r>
              <a:rPr sz="1600" b="1" spc="-15" dirty="0">
                <a:solidFill>
                  <a:srgbClr val="B11A1A"/>
                </a:solidFill>
                <a:latin typeface="Arial"/>
                <a:cs typeface="Arial"/>
              </a:rPr>
              <a:t>SKED</a:t>
            </a:r>
            <a:r>
              <a:rPr sz="1600" b="1" spc="80" dirty="0">
                <a:solidFill>
                  <a:srgbClr val="B11A1A"/>
                </a:solidFill>
                <a:latin typeface="Times New Roman"/>
                <a:cs typeface="Times New Roman"/>
              </a:rPr>
              <a:t> </a:t>
            </a:r>
            <a:r>
              <a:rPr sz="1600" b="1" spc="20" dirty="0">
                <a:latin typeface="Arial"/>
                <a:cs typeface="Arial"/>
              </a:rPr>
              <a:t>w</a:t>
            </a:r>
            <a:r>
              <a:rPr sz="1600" b="1" spc="-10" dirty="0">
                <a:latin typeface="Arial"/>
                <a:cs typeface="Arial"/>
              </a:rPr>
              <a:t>ith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760"/>
              </a:lnSpc>
            </a:pPr>
            <a:r>
              <a:rPr sz="1600" b="1" spc="-10" dirty="0">
                <a:solidFill>
                  <a:srgbClr val="B11A1A"/>
                </a:solidFill>
                <a:latin typeface="Arial"/>
                <a:cs typeface="Arial"/>
              </a:rPr>
              <a:t>1s</a:t>
            </a:r>
            <a:endParaRPr sz="16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36169" rIns="0" bIns="0" rtlCol="0">
            <a:spAutoFit/>
          </a:bodyPr>
          <a:lstStyle/>
          <a:p>
            <a:pPr marL="227329">
              <a:lnSpc>
                <a:spcPts val="3095"/>
              </a:lnSpc>
            </a:pPr>
            <a:r>
              <a:rPr spc="-5" dirty="0"/>
              <a:t>H</a:t>
            </a:r>
            <a:r>
              <a:rPr spc="5" dirty="0"/>
              <a:t>o</a:t>
            </a:r>
            <a:r>
              <a:rPr dirty="0"/>
              <a:t>w</a:t>
            </a:r>
            <a:r>
              <a:rPr spc="80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dirty="0">
                <a:solidFill>
                  <a:srgbClr val="3F9B35"/>
                </a:solidFill>
              </a:rPr>
              <a:t>Line</a:t>
            </a:r>
            <a:r>
              <a:rPr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dirty="0"/>
              <a:t>Is</a:t>
            </a:r>
            <a:r>
              <a:rPr spc="75" dirty="0">
                <a:latin typeface="Times New Roman"/>
                <a:cs typeface="Times New Roman"/>
              </a:rPr>
              <a:t> </a:t>
            </a:r>
            <a:r>
              <a:rPr spc="-5" dirty="0"/>
              <a:t>D</a:t>
            </a:r>
            <a:r>
              <a:rPr dirty="0"/>
              <a:t>efined</a:t>
            </a:r>
          </a:p>
        </p:txBody>
      </p:sp>
      <p:sp>
        <p:nvSpPr>
          <p:cNvPr id="4" name="object 4"/>
          <p:cNvSpPr/>
          <p:nvPr/>
        </p:nvSpPr>
        <p:spPr>
          <a:xfrm>
            <a:off x="3316989" y="3883831"/>
            <a:ext cx="1895060" cy="88819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864357" y="4400550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380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978657" y="4129085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20">
                <a:moveTo>
                  <a:pt x="76196" y="0"/>
                </a:moveTo>
                <a:lnTo>
                  <a:pt x="0" y="0"/>
                </a:lnTo>
                <a:lnTo>
                  <a:pt x="19" y="47768"/>
                </a:lnTo>
                <a:lnTo>
                  <a:pt x="146" y="96054"/>
                </a:lnTo>
                <a:lnTo>
                  <a:pt x="536" y="147913"/>
                </a:lnTo>
                <a:lnTo>
                  <a:pt x="1276" y="197654"/>
                </a:lnTo>
                <a:lnTo>
                  <a:pt x="2166" y="235756"/>
                </a:lnTo>
                <a:lnTo>
                  <a:pt x="81655" y="235756"/>
                </a:lnTo>
                <a:lnTo>
                  <a:pt x="124806" y="213643"/>
                </a:lnTo>
                <a:lnTo>
                  <a:pt x="134266" y="185095"/>
                </a:lnTo>
                <a:lnTo>
                  <a:pt x="53471" y="185095"/>
                </a:lnTo>
                <a:lnTo>
                  <a:pt x="45719" y="175423"/>
                </a:lnTo>
                <a:lnTo>
                  <a:pt x="45719" y="137327"/>
                </a:lnTo>
                <a:lnTo>
                  <a:pt x="130297" y="137327"/>
                </a:lnTo>
                <a:lnTo>
                  <a:pt x="125492" y="126466"/>
                </a:lnTo>
                <a:lnTo>
                  <a:pt x="117165" y="116606"/>
                </a:lnTo>
                <a:lnTo>
                  <a:pt x="107339" y="108920"/>
                </a:lnTo>
                <a:lnTo>
                  <a:pt x="115532" y="101509"/>
                </a:lnTo>
                <a:lnTo>
                  <a:pt x="121155" y="92464"/>
                </a:lnTo>
                <a:lnTo>
                  <a:pt x="52328" y="92464"/>
                </a:lnTo>
                <a:lnTo>
                  <a:pt x="45719" y="85866"/>
                </a:lnTo>
                <a:lnTo>
                  <a:pt x="45719" y="47768"/>
                </a:lnTo>
                <a:lnTo>
                  <a:pt x="128243" y="47768"/>
                </a:lnTo>
                <a:lnTo>
                  <a:pt x="125889" y="36145"/>
                </a:lnTo>
                <a:lnTo>
                  <a:pt x="121231" y="24356"/>
                </a:lnTo>
                <a:lnTo>
                  <a:pt x="113969" y="12265"/>
                </a:lnTo>
                <a:lnTo>
                  <a:pt x="105180" y="5452"/>
                </a:lnTo>
                <a:lnTo>
                  <a:pt x="92986" y="1363"/>
                </a:lnTo>
                <a:lnTo>
                  <a:pt x="76196" y="0"/>
                </a:lnTo>
                <a:close/>
              </a:path>
              <a:path w="135889" h="236220">
                <a:moveTo>
                  <a:pt x="130297" y="137327"/>
                </a:moveTo>
                <a:lnTo>
                  <a:pt x="76718" y="137327"/>
                </a:lnTo>
                <a:lnTo>
                  <a:pt x="82295" y="139445"/>
                </a:lnTo>
                <a:lnTo>
                  <a:pt x="88635" y="147913"/>
                </a:lnTo>
                <a:lnTo>
                  <a:pt x="90312" y="153521"/>
                </a:lnTo>
                <a:lnTo>
                  <a:pt x="90312" y="167999"/>
                </a:lnTo>
                <a:lnTo>
                  <a:pt x="88635" y="173964"/>
                </a:lnTo>
                <a:lnTo>
                  <a:pt x="82295" y="182870"/>
                </a:lnTo>
                <a:lnTo>
                  <a:pt x="76718" y="185095"/>
                </a:lnTo>
                <a:lnTo>
                  <a:pt x="134266" y="185095"/>
                </a:lnTo>
                <a:lnTo>
                  <a:pt x="135151" y="178644"/>
                </a:lnTo>
                <a:lnTo>
                  <a:pt x="135638" y="163252"/>
                </a:lnTo>
                <a:lnTo>
                  <a:pt x="134257" y="150958"/>
                </a:lnTo>
                <a:lnTo>
                  <a:pt x="131009" y="138935"/>
                </a:lnTo>
                <a:lnTo>
                  <a:pt x="130297" y="137327"/>
                </a:lnTo>
                <a:close/>
              </a:path>
              <a:path w="135889" h="236220">
                <a:moveTo>
                  <a:pt x="128243" y="47768"/>
                </a:moveTo>
                <a:lnTo>
                  <a:pt x="72633" y="47768"/>
                </a:lnTo>
                <a:lnTo>
                  <a:pt x="77480" y="49697"/>
                </a:lnTo>
                <a:lnTo>
                  <a:pt x="80253" y="53544"/>
                </a:lnTo>
                <a:lnTo>
                  <a:pt x="83057" y="57402"/>
                </a:lnTo>
                <a:lnTo>
                  <a:pt x="84460" y="62758"/>
                </a:lnTo>
                <a:lnTo>
                  <a:pt x="84460" y="77022"/>
                </a:lnTo>
                <a:lnTo>
                  <a:pt x="83057" y="82676"/>
                </a:lnTo>
                <a:lnTo>
                  <a:pt x="77480" y="90513"/>
                </a:lnTo>
                <a:lnTo>
                  <a:pt x="72633" y="92464"/>
                </a:lnTo>
                <a:lnTo>
                  <a:pt x="121155" y="92464"/>
                </a:lnTo>
                <a:lnTo>
                  <a:pt x="123639" y="88469"/>
                </a:lnTo>
                <a:lnTo>
                  <a:pt x="126517" y="78412"/>
                </a:lnTo>
                <a:lnTo>
                  <a:pt x="128093" y="65374"/>
                </a:lnTo>
                <a:lnTo>
                  <a:pt x="128315" y="48123"/>
                </a:lnTo>
                <a:lnTo>
                  <a:pt x="128243" y="47768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24377" y="4266413"/>
            <a:ext cx="45085" cy="48260"/>
          </a:xfrm>
          <a:custGeom>
            <a:avLst/>
            <a:gdLst/>
            <a:ahLst/>
            <a:cxnLst/>
            <a:rect l="l" t="t" r="r" b="b"/>
            <a:pathLst>
              <a:path w="45085" h="48260">
                <a:moveTo>
                  <a:pt x="0" y="0"/>
                </a:moveTo>
                <a:lnTo>
                  <a:pt x="0" y="12697"/>
                </a:lnTo>
                <a:lnTo>
                  <a:pt x="0" y="25395"/>
                </a:lnTo>
                <a:lnTo>
                  <a:pt x="0" y="38096"/>
                </a:lnTo>
                <a:lnTo>
                  <a:pt x="7751" y="47768"/>
                </a:lnTo>
                <a:lnTo>
                  <a:pt x="15489" y="47768"/>
                </a:lnTo>
                <a:lnTo>
                  <a:pt x="23240" y="47768"/>
                </a:lnTo>
                <a:lnTo>
                  <a:pt x="30998" y="47768"/>
                </a:lnTo>
                <a:lnTo>
                  <a:pt x="36575" y="45543"/>
                </a:lnTo>
                <a:lnTo>
                  <a:pt x="39745" y="41102"/>
                </a:lnTo>
                <a:lnTo>
                  <a:pt x="42915" y="36636"/>
                </a:lnTo>
                <a:lnTo>
                  <a:pt x="44592" y="30672"/>
                </a:lnTo>
                <a:lnTo>
                  <a:pt x="44592" y="23158"/>
                </a:lnTo>
                <a:lnTo>
                  <a:pt x="44592" y="16194"/>
                </a:lnTo>
                <a:lnTo>
                  <a:pt x="42915" y="10585"/>
                </a:lnTo>
                <a:lnTo>
                  <a:pt x="39745" y="6358"/>
                </a:lnTo>
                <a:lnTo>
                  <a:pt x="36575" y="2118"/>
                </a:lnTo>
                <a:lnTo>
                  <a:pt x="30998" y="0"/>
                </a:lnTo>
                <a:lnTo>
                  <a:pt x="23109" y="0"/>
                </a:lnTo>
                <a:lnTo>
                  <a:pt x="15371" y="0"/>
                </a:lnTo>
                <a:lnTo>
                  <a:pt x="7751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024377" y="4176854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5" h="45085">
                <a:moveTo>
                  <a:pt x="0" y="0"/>
                </a:moveTo>
                <a:lnTo>
                  <a:pt x="0" y="12697"/>
                </a:lnTo>
                <a:lnTo>
                  <a:pt x="0" y="25396"/>
                </a:lnTo>
                <a:lnTo>
                  <a:pt x="0" y="38097"/>
                </a:lnTo>
                <a:lnTo>
                  <a:pt x="6608" y="44695"/>
                </a:lnTo>
                <a:lnTo>
                  <a:pt x="13203" y="44695"/>
                </a:lnTo>
                <a:lnTo>
                  <a:pt x="19811" y="44695"/>
                </a:lnTo>
                <a:lnTo>
                  <a:pt x="26913" y="44695"/>
                </a:lnTo>
                <a:lnTo>
                  <a:pt x="31760" y="42745"/>
                </a:lnTo>
                <a:lnTo>
                  <a:pt x="34533" y="38840"/>
                </a:lnTo>
                <a:lnTo>
                  <a:pt x="37337" y="34908"/>
                </a:lnTo>
                <a:lnTo>
                  <a:pt x="38740" y="29254"/>
                </a:lnTo>
                <a:lnTo>
                  <a:pt x="38740" y="21872"/>
                </a:lnTo>
                <a:lnTo>
                  <a:pt x="38740" y="14990"/>
                </a:lnTo>
                <a:lnTo>
                  <a:pt x="37337" y="9634"/>
                </a:lnTo>
                <a:lnTo>
                  <a:pt x="34533" y="5775"/>
                </a:lnTo>
                <a:lnTo>
                  <a:pt x="31760" y="1929"/>
                </a:lnTo>
                <a:lnTo>
                  <a:pt x="26913" y="0"/>
                </a:lnTo>
                <a:lnTo>
                  <a:pt x="20061" y="0"/>
                </a:lnTo>
                <a:lnTo>
                  <a:pt x="13466" y="0"/>
                </a:lnTo>
                <a:lnTo>
                  <a:pt x="6726" y="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978657" y="4129085"/>
            <a:ext cx="135890" cy="236220"/>
          </a:xfrm>
          <a:custGeom>
            <a:avLst/>
            <a:gdLst/>
            <a:ahLst/>
            <a:cxnLst/>
            <a:rect l="l" t="t" r="r" b="b"/>
            <a:pathLst>
              <a:path w="135889" h="236220">
                <a:moveTo>
                  <a:pt x="0" y="0"/>
                </a:moveTo>
                <a:lnTo>
                  <a:pt x="12698" y="0"/>
                </a:lnTo>
                <a:lnTo>
                  <a:pt x="25396" y="0"/>
                </a:lnTo>
                <a:lnTo>
                  <a:pt x="38094" y="0"/>
                </a:lnTo>
                <a:lnTo>
                  <a:pt x="50793" y="0"/>
                </a:lnTo>
                <a:lnTo>
                  <a:pt x="63493" y="0"/>
                </a:lnTo>
                <a:lnTo>
                  <a:pt x="76196" y="0"/>
                </a:lnTo>
                <a:lnTo>
                  <a:pt x="92986" y="1363"/>
                </a:lnTo>
                <a:lnTo>
                  <a:pt x="125889" y="36145"/>
                </a:lnTo>
                <a:lnTo>
                  <a:pt x="128315" y="48123"/>
                </a:lnTo>
                <a:lnTo>
                  <a:pt x="128093" y="65374"/>
                </a:lnTo>
                <a:lnTo>
                  <a:pt x="126517" y="78412"/>
                </a:lnTo>
                <a:lnTo>
                  <a:pt x="123639" y="88469"/>
                </a:lnTo>
                <a:lnTo>
                  <a:pt x="115532" y="101509"/>
                </a:lnTo>
                <a:lnTo>
                  <a:pt x="107339" y="108920"/>
                </a:lnTo>
                <a:lnTo>
                  <a:pt x="117165" y="116606"/>
                </a:lnTo>
                <a:lnTo>
                  <a:pt x="125492" y="126466"/>
                </a:lnTo>
                <a:lnTo>
                  <a:pt x="131009" y="138935"/>
                </a:lnTo>
                <a:lnTo>
                  <a:pt x="134257" y="150958"/>
                </a:lnTo>
                <a:lnTo>
                  <a:pt x="135638" y="163252"/>
                </a:lnTo>
                <a:lnTo>
                  <a:pt x="135151" y="178644"/>
                </a:lnTo>
                <a:lnTo>
                  <a:pt x="117527" y="223263"/>
                </a:lnTo>
                <a:lnTo>
                  <a:pt x="81655" y="235756"/>
                </a:lnTo>
                <a:lnTo>
                  <a:pt x="78364" y="235756"/>
                </a:lnTo>
                <a:lnTo>
                  <a:pt x="65650" y="235756"/>
                </a:lnTo>
                <a:lnTo>
                  <a:pt x="52951" y="235756"/>
                </a:lnTo>
                <a:lnTo>
                  <a:pt x="40259" y="235756"/>
                </a:lnTo>
                <a:lnTo>
                  <a:pt x="27569" y="235756"/>
                </a:lnTo>
                <a:lnTo>
                  <a:pt x="14873" y="235756"/>
                </a:lnTo>
                <a:lnTo>
                  <a:pt x="2166" y="235756"/>
                </a:lnTo>
                <a:lnTo>
                  <a:pt x="1276" y="197654"/>
                </a:lnTo>
                <a:lnTo>
                  <a:pt x="671" y="159553"/>
                </a:lnTo>
                <a:lnTo>
                  <a:pt x="296" y="121453"/>
                </a:lnTo>
                <a:lnTo>
                  <a:pt x="58" y="70656"/>
                </a:lnTo>
                <a:lnTo>
                  <a:pt x="1" y="19862"/>
                </a:lnTo>
                <a:lnTo>
                  <a:pt x="0" y="7165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552443" y="4510278"/>
            <a:ext cx="1654814" cy="20459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296021" y="4495989"/>
            <a:ext cx="2059442" cy="22345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22</a:t>
            </a:fld>
            <a:endParaRPr spc="-5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91232" y="1140729"/>
            <a:ext cx="1647189" cy="368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700" b="1" spc="-5" dirty="0">
                <a:solidFill>
                  <a:srgbClr val="FF0000"/>
                </a:solidFill>
                <a:latin typeface="Arial"/>
                <a:cs typeface="Arial"/>
              </a:rPr>
              <a:t>10</a:t>
            </a:r>
            <a:r>
              <a:rPr sz="2700" b="1" spc="-5" dirty="0">
                <a:latin typeface="Arial"/>
                <a:cs typeface="Arial"/>
              </a:rPr>
              <a:t>.</a:t>
            </a:r>
            <a:r>
              <a:rPr sz="2700" b="1" spc="-5" dirty="0">
                <a:solidFill>
                  <a:srgbClr val="0000FF"/>
                </a:solidFill>
                <a:latin typeface="Arial"/>
                <a:cs typeface="Arial"/>
              </a:rPr>
              <a:t>1</a:t>
            </a:r>
            <a:r>
              <a:rPr sz="2700" b="1" spc="-5" dirty="0">
                <a:latin typeface="Arial"/>
                <a:cs typeface="Arial"/>
              </a:rPr>
              <a:t>.</a:t>
            </a:r>
            <a:r>
              <a:rPr sz="2700" b="1" spc="-5" dirty="0">
                <a:solidFill>
                  <a:srgbClr val="FF6500"/>
                </a:solidFill>
                <a:latin typeface="Arial"/>
                <a:cs typeface="Arial"/>
              </a:rPr>
              <a:t>0</a:t>
            </a:r>
            <a:r>
              <a:rPr sz="2700" b="1" spc="-5" dirty="0">
                <a:latin typeface="Arial"/>
                <a:cs typeface="Arial"/>
              </a:rPr>
              <a:t>.</a:t>
            </a:r>
            <a:r>
              <a:rPr sz="2700" b="1" spc="-5" dirty="0">
                <a:solidFill>
                  <a:srgbClr val="007F00"/>
                </a:solidFill>
                <a:latin typeface="Arial"/>
                <a:cs typeface="Arial"/>
              </a:rPr>
              <a:t>200</a:t>
            </a:r>
            <a:endParaRPr sz="27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48634" y="2356639"/>
            <a:ext cx="4140835" cy="585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774065" algn="l"/>
                <a:tab pos="1689100" algn="l"/>
                <a:tab pos="2451100" algn="l"/>
                <a:tab pos="3213100" algn="l"/>
                <a:tab pos="3517900" algn="l"/>
              </a:tabLst>
            </a:pPr>
            <a:r>
              <a:rPr sz="2000" b="1" spc="-5" dirty="0">
                <a:solidFill>
                  <a:srgbClr val="FF0000"/>
                </a:solidFill>
                <a:latin typeface="Courier New"/>
                <a:cs typeface="Courier New"/>
              </a:rPr>
              <a:t>000</a:t>
            </a:r>
            <a:r>
              <a:rPr sz="2000" b="1" dirty="0">
                <a:solidFill>
                  <a:srgbClr val="FF0000"/>
                </a:solidFill>
                <a:latin typeface="Courier New"/>
                <a:cs typeface="Courier New"/>
              </a:rPr>
              <a:t>0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000" b="1" spc="-5" dirty="0">
                <a:solidFill>
                  <a:srgbClr val="FF0000"/>
                </a:solidFill>
                <a:latin typeface="Courier New"/>
                <a:cs typeface="Courier New"/>
              </a:rPr>
              <a:t>1010</a:t>
            </a:r>
            <a:r>
              <a:rPr sz="2000" b="1" dirty="0">
                <a:latin typeface="Courier New"/>
                <a:cs typeface="Courier New"/>
              </a:rPr>
              <a:t>.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solidFill>
                  <a:srgbClr val="0000FF"/>
                </a:solidFill>
                <a:latin typeface="Courier New"/>
                <a:cs typeface="Courier New"/>
              </a:rPr>
              <a:t>000</a:t>
            </a:r>
            <a:r>
              <a:rPr sz="2000" b="1" dirty="0">
                <a:solidFill>
                  <a:srgbClr val="0000FF"/>
                </a:solidFill>
                <a:latin typeface="Courier New"/>
                <a:cs typeface="Courier New"/>
              </a:rPr>
              <a:t>0</a:t>
            </a:r>
            <a:r>
              <a:rPr sz="2000" b="1" dirty="0">
                <a:solidFill>
                  <a:srgbClr val="0000FF"/>
                </a:solidFill>
                <a:latin typeface="Times New Roman"/>
                <a:cs typeface="Times New Roman"/>
              </a:rPr>
              <a:t>	</a:t>
            </a:r>
            <a:r>
              <a:rPr sz="2000" b="1" spc="-5" dirty="0">
                <a:solidFill>
                  <a:srgbClr val="0000FF"/>
                </a:solidFill>
                <a:latin typeface="Courier New"/>
                <a:cs typeface="Courier New"/>
              </a:rPr>
              <a:t>000</a:t>
            </a:r>
            <a:r>
              <a:rPr sz="2000" b="1" dirty="0">
                <a:solidFill>
                  <a:srgbClr val="0000FF"/>
                </a:solidFill>
                <a:latin typeface="Courier New"/>
                <a:cs typeface="Courier New"/>
              </a:rPr>
              <a:t>1</a:t>
            </a:r>
            <a:r>
              <a:rPr sz="2000" b="1" dirty="0">
                <a:solidFill>
                  <a:srgbClr val="0000FF"/>
                </a:solidFill>
                <a:latin typeface="Times New Roman"/>
                <a:cs typeface="Times New Roman"/>
              </a:rPr>
              <a:t>	</a:t>
            </a:r>
            <a:r>
              <a:rPr sz="2000" b="1" dirty="0">
                <a:latin typeface="Courier New"/>
                <a:cs typeface="Courier New"/>
              </a:rPr>
              <a:t>.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solidFill>
                  <a:srgbClr val="FF6500"/>
                </a:solidFill>
                <a:latin typeface="Courier New"/>
                <a:cs typeface="Courier New"/>
              </a:rPr>
              <a:t>0000</a:t>
            </a:r>
            <a:endParaRPr sz="2000">
              <a:latin typeface="Courier New"/>
              <a:cs typeface="Courier New"/>
            </a:endParaRPr>
          </a:p>
          <a:p>
            <a:pPr marL="12700">
              <a:lnSpc>
                <a:spcPct val="100000"/>
              </a:lnSpc>
              <a:tabLst>
                <a:tab pos="774065" algn="l"/>
                <a:tab pos="1689100" algn="l"/>
                <a:tab pos="2451100" algn="l"/>
                <a:tab pos="3213100" algn="l"/>
                <a:tab pos="3517900" algn="l"/>
              </a:tabLst>
            </a:pPr>
            <a:r>
              <a:rPr sz="2000" b="1" spc="-5" dirty="0">
                <a:latin typeface="Courier New"/>
                <a:cs typeface="Courier New"/>
              </a:rPr>
              <a:t>111</a:t>
            </a:r>
            <a:r>
              <a:rPr sz="2000" b="1" dirty="0">
                <a:latin typeface="Courier New"/>
                <a:cs typeface="Courier New"/>
              </a:rPr>
              <a:t>1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latin typeface="Courier New"/>
                <a:cs typeface="Courier New"/>
              </a:rPr>
              <a:t>1111</a:t>
            </a:r>
            <a:r>
              <a:rPr sz="2000" b="1" dirty="0">
                <a:latin typeface="Courier New"/>
                <a:cs typeface="Courier New"/>
              </a:rPr>
              <a:t>.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latin typeface="Courier New"/>
                <a:cs typeface="Courier New"/>
              </a:rPr>
              <a:t>000</a:t>
            </a:r>
            <a:r>
              <a:rPr sz="2000" b="1" dirty="0">
                <a:latin typeface="Courier New"/>
                <a:cs typeface="Courier New"/>
              </a:rPr>
              <a:t>0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latin typeface="Courier New"/>
                <a:cs typeface="Courier New"/>
              </a:rPr>
              <a:t>000</a:t>
            </a:r>
            <a:r>
              <a:rPr sz="2000" b="1" dirty="0">
                <a:latin typeface="Courier New"/>
                <a:cs typeface="Courier New"/>
              </a:rPr>
              <a:t>0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dirty="0">
                <a:latin typeface="Courier New"/>
                <a:cs typeface="Courier New"/>
              </a:rPr>
              <a:t>.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latin typeface="Courier New"/>
                <a:cs typeface="Courier New"/>
              </a:rPr>
              <a:t>0000</a:t>
            </a:r>
            <a:endParaRPr sz="2000">
              <a:latin typeface="Courier New"/>
              <a:cs typeface="Courier New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16148" y="2356639"/>
            <a:ext cx="2464435" cy="585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774700" algn="l"/>
                <a:tab pos="1079500" algn="l"/>
                <a:tab pos="1841500" algn="l"/>
              </a:tabLst>
            </a:pPr>
            <a:r>
              <a:rPr sz="2000" b="1" spc="-5" dirty="0">
                <a:solidFill>
                  <a:srgbClr val="FF6500"/>
                </a:solidFill>
                <a:latin typeface="Courier New"/>
                <a:cs typeface="Courier New"/>
              </a:rPr>
              <a:t>000</a:t>
            </a:r>
            <a:r>
              <a:rPr sz="2000" b="1" dirty="0">
                <a:solidFill>
                  <a:srgbClr val="FF6500"/>
                </a:solidFill>
                <a:latin typeface="Courier New"/>
                <a:cs typeface="Courier New"/>
              </a:rPr>
              <a:t>0</a:t>
            </a:r>
            <a:r>
              <a:rPr sz="2000" b="1" dirty="0">
                <a:solidFill>
                  <a:srgbClr val="FF6500"/>
                </a:solidFill>
                <a:latin typeface="Times New Roman"/>
                <a:cs typeface="Times New Roman"/>
              </a:rPr>
              <a:t>	</a:t>
            </a:r>
            <a:r>
              <a:rPr sz="2000" b="1" dirty="0">
                <a:latin typeface="Courier New"/>
                <a:cs typeface="Courier New"/>
              </a:rPr>
              <a:t>.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solidFill>
                  <a:srgbClr val="007F00"/>
                </a:solidFill>
                <a:latin typeface="Courier New"/>
                <a:cs typeface="Courier New"/>
              </a:rPr>
              <a:t>110</a:t>
            </a:r>
            <a:r>
              <a:rPr sz="2000" b="1" dirty="0">
                <a:solidFill>
                  <a:srgbClr val="007F00"/>
                </a:solidFill>
                <a:latin typeface="Courier New"/>
                <a:cs typeface="Courier New"/>
              </a:rPr>
              <a:t>0</a:t>
            </a:r>
            <a:r>
              <a:rPr sz="2000" b="1" dirty="0">
                <a:solidFill>
                  <a:srgbClr val="007F00"/>
                </a:solidFill>
                <a:latin typeface="Times New Roman"/>
                <a:cs typeface="Times New Roman"/>
              </a:rPr>
              <a:t>	</a:t>
            </a:r>
            <a:r>
              <a:rPr sz="2000" b="1" spc="-5" dirty="0">
                <a:solidFill>
                  <a:srgbClr val="007F00"/>
                </a:solidFill>
                <a:latin typeface="Courier New"/>
                <a:cs typeface="Courier New"/>
              </a:rPr>
              <a:t>1000</a:t>
            </a:r>
            <a:endParaRPr sz="2000">
              <a:latin typeface="Courier New"/>
              <a:cs typeface="Courier New"/>
            </a:endParaRPr>
          </a:p>
          <a:p>
            <a:pPr marL="12700">
              <a:lnSpc>
                <a:spcPct val="100000"/>
              </a:lnSpc>
              <a:tabLst>
                <a:tab pos="774065" algn="l"/>
                <a:tab pos="1078865" algn="l"/>
                <a:tab pos="1840864" algn="l"/>
              </a:tabLst>
            </a:pPr>
            <a:r>
              <a:rPr sz="2000" b="1" spc="-5" dirty="0">
                <a:latin typeface="Courier New"/>
                <a:cs typeface="Courier New"/>
              </a:rPr>
              <a:t>000</a:t>
            </a:r>
            <a:r>
              <a:rPr sz="2000" b="1" dirty="0">
                <a:latin typeface="Courier New"/>
                <a:cs typeface="Courier New"/>
              </a:rPr>
              <a:t>0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dirty="0">
                <a:latin typeface="Courier New"/>
                <a:cs typeface="Courier New"/>
              </a:rPr>
              <a:t>.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latin typeface="Courier New"/>
                <a:cs typeface="Courier New"/>
              </a:rPr>
              <a:t>000</a:t>
            </a:r>
            <a:r>
              <a:rPr sz="2000" b="1" dirty="0">
                <a:latin typeface="Courier New"/>
                <a:cs typeface="Courier New"/>
              </a:rPr>
              <a:t>0</a:t>
            </a:r>
            <a:r>
              <a:rPr sz="2000" b="1" dirty="0">
                <a:latin typeface="Times New Roman"/>
                <a:cs typeface="Times New Roman"/>
              </a:rPr>
              <a:t>	</a:t>
            </a:r>
            <a:r>
              <a:rPr sz="2000" b="1" spc="-5" dirty="0">
                <a:latin typeface="Courier New"/>
                <a:cs typeface="Courier New"/>
              </a:rPr>
              <a:t>0000</a:t>
            </a:r>
            <a:endParaRPr sz="2000">
              <a:latin typeface="Courier New"/>
              <a:cs typeface="Courier New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6511" y="3808441"/>
            <a:ext cx="1376680" cy="368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700" b="1" spc="-5" dirty="0">
                <a:latin typeface="Arial"/>
                <a:cs typeface="Arial"/>
              </a:rPr>
              <a:t>N</a:t>
            </a:r>
            <a:r>
              <a:rPr sz="2700" b="1" spc="-15" dirty="0">
                <a:latin typeface="Arial"/>
                <a:cs typeface="Arial"/>
              </a:rPr>
              <a:t>e</a:t>
            </a:r>
            <a:r>
              <a:rPr sz="2700" b="1" dirty="0">
                <a:latin typeface="Arial"/>
                <a:cs typeface="Arial"/>
              </a:rPr>
              <a:t>tw</a:t>
            </a:r>
            <a:r>
              <a:rPr sz="2700" b="1" spc="-10" dirty="0">
                <a:latin typeface="Arial"/>
                <a:cs typeface="Arial"/>
              </a:rPr>
              <a:t>o</a:t>
            </a:r>
            <a:r>
              <a:rPr sz="2700" b="1" spc="-5" dirty="0">
                <a:latin typeface="Arial"/>
                <a:cs typeface="Arial"/>
              </a:rPr>
              <a:t>rk</a:t>
            </a:r>
            <a:endParaRPr sz="27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25117" y="3808445"/>
            <a:ext cx="5475605" cy="368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299085" algn="l"/>
                <a:tab pos="1956435" algn="l"/>
                <a:tab pos="2242185" algn="l"/>
              </a:tabLst>
            </a:pPr>
            <a:r>
              <a:rPr sz="2700" b="1" dirty="0">
                <a:solidFill>
                  <a:srgbClr val="032751"/>
                </a:solidFill>
                <a:latin typeface="Arial"/>
                <a:cs typeface="Arial"/>
              </a:rPr>
              <a:t>|</a:t>
            </a:r>
            <a:r>
              <a:rPr sz="2700" b="1" dirty="0">
                <a:solidFill>
                  <a:srgbClr val="032751"/>
                </a:solidFill>
                <a:latin typeface="Times New Roman"/>
                <a:cs typeface="Times New Roman"/>
              </a:rPr>
              <a:t>	</a:t>
            </a:r>
            <a:r>
              <a:rPr sz="2700" b="1" spc="-5" dirty="0">
                <a:latin typeface="Arial"/>
                <a:cs typeface="Arial"/>
              </a:rPr>
              <a:t>H</a:t>
            </a:r>
            <a:r>
              <a:rPr sz="2700" b="1" spc="-15" dirty="0">
                <a:latin typeface="Arial"/>
                <a:cs typeface="Arial"/>
              </a:rPr>
              <a:t>o</a:t>
            </a:r>
            <a:r>
              <a:rPr sz="2700" b="1" spc="-5" dirty="0">
                <a:latin typeface="Arial"/>
                <a:cs typeface="Arial"/>
              </a:rPr>
              <a:t>s</a:t>
            </a:r>
            <a:r>
              <a:rPr sz="2700" b="1" dirty="0">
                <a:latin typeface="Arial"/>
                <a:cs typeface="Arial"/>
              </a:rPr>
              <a:t>t</a:t>
            </a:r>
            <a:r>
              <a:rPr sz="2700" b="1" spc="75" dirty="0">
                <a:latin typeface="Times New Roman"/>
                <a:cs typeface="Times New Roman"/>
              </a:rPr>
              <a:t> </a:t>
            </a:r>
            <a:r>
              <a:rPr sz="2700" b="1" dirty="0">
                <a:latin typeface="Arial"/>
                <a:cs typeface="Arial"/>
              </a:rPr>
              <a:t>bits</a:t>
            </a:r>
            <a:r>
              <a:rPr sz="2700" b="1" dirty="0">
                <a:latin typeface="Times New Roman"/>
                <a:cs typeface="Times New Roman"/>
              </a:rPr>
              <a:t>	</a:t>
            </a:r>
            <a:r>
              <a:rPr sz="2700" b="1" dirty="0">
                <a:latin typeface="Arial"/>
                <a:cs typeface="Arial"/>
              </a:rPr>
              <a:t>.</a:t>
            </a:r>
            <a:r>
              <a:rPr sz="2700" b="1" dirty="0">
                <a:latin typeface="Times New Roman"/>
                <a:cs typeface="Times New Roman"/>
              </a:rPr>
              <a:t>	</a:t>
            </a:r>
            <a:r>
              <a:rPr sz="2700" b="1" spc="-15" dirty="0">
                <a:latin typeface="Arial"/>
                <a:cs typeface="Arial"/>
              </a:rPr>
              <a:t>H</a:t>
            </a:r>
            <a:r>
              <a:rPr sz="2700" b="1" dirty="0">
                <a:latin typeface="Arial"/>
                <a:cs typeface="Arial"/>
              </a:rPr>
              <a:t>o</a:t>
            </a:r>
            <a:r>
              <a:rPr sz="2700" b="1" spc="-15" dirty="0">
                <a:latin typeface="Arial"/>
                <a:cs typeface="Arial"/>
              </a:rPr>
              <a:t>s</a:t>
            </a:r>
            <a:r>
              <a:rPr sz="2700" b="1" dirty="0">
                <a:latin typeface="Arial"/>
                <a:cs typeface="Arial"/>
              </a:rPr>
              <a:t>t</a:t>
            </a:r>
            <a:r>
              <a:rPr sz="2700" b="1" spc="75" dirty="0">
                <a:latin typeface="Times New Roman"/>
                <a:cs typeface="Times New Roman"/>
              </a:rPr>
              <a:t> </a:t>
            </a:r>
            <a:r>
              <a:rPr sz="2700" b="1" dirty="0">
                <a:latin typeface="Arial"/>
                <a:cs typeface="Arial"/>
              </a:rPr>
              <a:t>bits</a:t>
            </a:r>
            <a:r>
              <a:rPr sz="2700" b="1" spc="70" dirty="0">
                <a:latin typeface="Times New Roman"/>
                <a:cs typeface="Times New Roman"/>
              </a:rPr>
              <a:t> </a:t>
            </a:r>
            <a:r>
              <a:rPr sz="2700" b="1" dirty="0">
                <a:latin typeface="Arial"/>
                <a:cs typeface="Arial"/>
              </a:rPr>
              <a:t>.</a:t>
            </a:r>
            <a:r>
              <a:rPr sz="2700" b="1" spc="80" dirty="0">
                <a:latin typeface="Times New Roman"/>
                <a:cs typeface="Times New Roman"/>
              </a:rPr>
              <a:t> </a:t>
            </a:r>
            <a:r>
              <a:rPr sz="2700" b="1" spc="-15" dirty="0">
                <a:latin typeface="Arial"/>
                <a:cs typeface="Arial"/>
              </a:rPr>
              <a:t>H</a:t>
            </a:r>
            <a:r>
              <a:rPr sz="2700" b="1" dirty="0">
                <a:latin typeface="Arial"/>
                <a:cs typeface="Arial"/>
              </a:rPr>
              <a:t>o</a:t>
            </a:r>
            <a:r>
              <a:rPr sz="2700" b="1" spc="-15" dirty="0">
                <a:latin typeface="Arial"/>
                <a:cs typeface="Arial"/>
              </a:rPr>
              <a:t>s</a:t>
            </a:r>
            <a:r>
              <a:rPr sz="2700" b="1" dirty="0">
                <a:latin typeface="Arial"/>
                <a:cs typeface="Arial"/>
              </a:rPr>
              <a:t>t</a:t>
            </a:r>
            <a:r>
              <a:rPr sz="2700" b="1" spc="90" dirty="0">
                <a:latin typeface="Times New Roman"/>
                <a:cs typeface="Times New Roman"/>
              </a:rPr>
              <a:t> </a:t>
            </a:r>
            <a:r>
              <a:rPr sz="2700" b="1" dirty="0">
                <a:latin typeface="Arial"/>
                <a:cs typeface="Arial"/>
              </a:rPr>
              <a:t>bits</a:t>
            </a:r>
            <a:endParaRPr sz="27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054351" y="1444752"/>
            <a:ext cx="1703831" cy="10668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209800" y="1467733"/>
            <a:ext cx="1506855" cy="869315"/>
          </a:xfrm>
          <a:custGeom>
            <a:avLst/>
            <a:gdLst/>
            <a:ahLst/>
            <a:cxnLst/>
            <a:rect l="l" t="t" r="r" b="b"/>
            <a:pathLst>
              <a:path w="1506854" h="869314">
                <a:moveTo>
                  <a:pt x="66162" y="764926"/>
                </a:moveTo>
                <a:lnTo>
                  <a:pt x="58424" y="766962"/>
                </a:lnTo>
                <a:lnTo>
                  <a:pt x="54995" y="773058"/>
                </a:lnTo>
                <a:lnTo>
                  <a:pt x="0" y="868308"/>
                </a:lnTo>
                <a:lnTo>
                  <a:pt x="109977" y="869320"/>
                </a:lnTo>
                <a:lnTo>
                  <a:pt x="116966" y="869320"/>
                </a:lnTo>
                <a:lnTo>
                  <a:pt x="119562" y="866784"/>
                </a:lnTo>
                <a:lnTo>
                  <a:pt x="28062" y="866784"/>
                </a:lnTo>
                <a:lnTo>
                  <a:pt x="15489" y="844804"/>
                </a:lnTo>
                <a:lnTo>
                  <a:pt x="56350" y="821453"/>
                </a:lnTo>
                <a:lnTo>
                  <a:pt x="76961" y="785749"/>
                </a:lnTo>
                <a:lnTo>
                  <a:pt x="80390" y="779653"/>
                </a:lnTo>
                <a:lnTo>
                  <a:pt x="78354" y="771915"/>
                </a:lnTo>
                <a:lnTo>
                  <a:pt x="72258" y="768355"/>
                </a:lnTo>
                <a:lnTo>
                  <a:pt x="66162" y="764926"/>
                </a:lnTo>
                <a:close/>
              </a:path>
              <a:path w="1506854" h="869314">
                <a:moveTo>
                  <a:pt x="56350" y="821453"/>
                </a:moveTo>
                <a:lnTo>
                  <a:pt x="15489" y="844804"/>
                </a:lnTo>
                <a:lnTo>
                  <a:pt x="28062" y="866784"/>
                </a:lnTo>
                <a:lnTo>
                  <a:pt x="36293" y="862081"/>
                </a:lnTo>
                <a:lnTo>
                  <a:pt x="32897" y="862081"/>
                </a:lnTo>
                <a:lnTo>
                  <a:pt x="21966" y="843162"/>
                </a:lnTo>
                <a:lnTo>
                  <a:pt x="43818" y="843162"/>
                </a:lnTo>
                <a:lnTo>
                  <a:pt x="56350" y="821453"/>
                </a:lnTo>
                <a:close/>
              </a:path>
              <a:path w="1506854" h="869314">
                <a:moveTo>
                  <a:pt x="68696" y="843566"/>
                </a:moveTo>
                <a:lnTo>
                  <a:pt x="28062" y="866784"/>
                </a:lnTo>
                <a:lnTo>
                  <a:pt x="119562" y="866784"/>
                </a:lnTo>
                <a:lnTo>
                  <a:pt x="122681" y="863736"/>
                </a:lnTo>
                <a:lnTo>
                  <a:pt x="122681" y="856747"/>
                </a:lnTo>
                <a:lnTo>
                  <a:pt x="122813" y="849639"/>
                </a:lnTo>
                <a:lnTo>
                  <a:pt x="117216" y="843924"/>
                </a:lnTo>
                <a:lnTo>
                  <a:pt x="110108" y="843924"/>
                </a:lnTo>
                <a:lnTo>
                  <a:pt x="68696" y="843566"/>
                </a:lnTo>
                <a:close/>
              </a:path>
              <a:path w="1506854" h="869314">
                <a:moveTo>
                  <a:pt x="21966" y="843162"/>
                </a:moveTo>
                <a:lnTo>
                  <a:pt x="32897" y="862081"/>
                </a:lnTo>
                <a:lnTo>
                  <a:pt x="43710" y="843350"/>
                </a:lnTo>
                <a:lnTo>
                  <a:pt x="21966" y="843162"/>
                </a:lnTo>
                <a:close/>
              </a:path>
              <a:path w="1506854" h="869314">
                <a:moveTo>
                  <a:pt x="43710" y="843350"/>
                </a:moveTo>
                <a:lnTo>
                  <a:pt x="32897" y="862081"/>
                </a:lnTo>
                <a:lnTo>
                  <a:pt x="36293" y="862081"/>
                </a:lnTo>
                <a:lnTo>
                  <a:pt x="68696" y="843566"/>
                </a:lnTo>
                <a:lnTo>
                  <a:pt x="43710" y="843350"/>
                </a:lnTo>
                <a:close/>
              </a:path>
              <a:path w="1506854" h="869314">
                <a:moveTo>
                  <a:pt x="1493763" y="0"/>
                </a:moveTo>
                <a:lnTo>
                  <a:pt x="56350" y="821453"/>
                </a:lnTo>
                <a:lnTo>
                  <a:pt x="43710" y="843350"/>
                </a:lnTo>
                <a:lnTo>
                  <a:pt x="68696" y="843566"/>
                </a:lnTo>
                <a:lnTo>
                  <a:pt x="1506352" y="22097"/>
                </a:lnTo>
                <a:lnTo>
                  <a:pt x="1493763" y="0"/>
                </a:lnTo>
                <a:close/>
              </a:path>
              <a:path w="1506854" h="869314">
                <a:moveTo>
                  <a:pt x="43818" y="843162"/>
                </a:moveTo>
                <a:lnTo>
                  <a:pt x="21966" y="843162"/>
                </a:lnTo>
                <a:lnTo>
                  <a:pt x="43710" y="843350"/>
                </a:lnTo>
                <a:lnTo>
                  <a:pt x="43818" y="8431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828032" y="1444752"/>
            <a:ext cx="2004059" cy="10668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871344" y="1467215"/>
            <a:ext cx="1805939" cy="878840"/>
          </a:xfrm>
          <a:custGeom>
            <a:avLst/>
            <a:gdLst/>
            <a:ahLst/>
            <a:cxnLst/>
            <a:rect l="l" t="t" r="r" b="b"/>
            <a:pathLst>
              <a:path w="1805940" h="878839">
                <a:moveTo>
                  <a:pt x="1734909" y="849245"/>
                </a:moveTo>
                <a:lnTo>
                  <a:pt x="1686824" y="853324"/>
                </a:lnTo>
                <a:lnTo>
                  <a:pt x="1681612" y="859420"/>
                </a:lnTo>
                <a:lnTo>
                  <a:pt x="1682252" y="866409"/>
                </a:lnTo>
                <a:lnTo>
                  <a:pt x="1682861" y="873398"/>
                </a:lnTo>
                <a:lnTo>
                  <a:pt x="1688957" y="878601"/>
                </a:lnTo>
                <a:lnTo>
                  <a:pt x="1797983" y="869457"/>
                </a:lnTo>
                <a:lnTo>
                  <a:pt x="1777349" y="869457"/>
                </a:lnTo>
                <a:lnTo>
                  <a:pt x="1734909" y="849245"/>
                </a:lnTo>
                <a:close/>
              </a:path>
              <a:path w="1805940" h="878839">
                <a:moveTo>
                  <a:pt x="1760031" y="847138"/>
                </a:moveTo>
                <a:lnTo>
                  <a:pt x="1734909" y="849245"/>
                </a:lnTo>
                <a:lnTo>
                  <a:pt x="1777349" y="869457"/>
                </a:lnTo>
                <a:lnTo>
                  <a:pt x="1779406" y="865135"/>
                </a:lnTo>
                <a:lnTo>
                  <a:pt x="1772290" y="865135"/>
                </a:lnTo>
                <a:lnTo>
                  <a:pt x="1760031" y="847138"/>
                </a:lnTo>
                <a:close/>
              </a:path>
              <a:path w="1805940" h="878839">
                <a:moveTo>
                  <a:pt x="1731782" y="770647"/>
                </a:moveTo>
                <a:lnTo>
                  <a:pt x="1725929" y="774588"/>
                </a:lnTo>
                <a:lnTo>
                  <a:pt x="1720199" y="778529"/>
                </a:lnTo>
                <a:lnTo>
                  <a:pt x="1718675" y="786399"/>
                </a:lnTo>
                <a:lnTo>
                  <a:pt x="1745782" y="826221"/>
                </a:lnTo>
                <a:lnTo>
                  <a:pt x="1788292" y="846466"/>
                </a:lnTo>
                <a:lnTo>
                  <a:pt x="1777349" y="869457"/>
                </a:lnTo>
                <a:lnTo>
                  <a:pt x="1797983" y="869457"/>
                </a:lnTo>
                <a:lnTo>
                  <a:pt x="1805543" y="868826"/>
                </a:lnTo>
                <a:lnTo>
                  <a:pt x="1743577" y="777886"/>
                </a:lnTo>
                <a:lnTo>
                  <a:pt x="1739645" y="772171"/>
                </a:lnTo>
                <a:lnTo>
                  <a:pt x="1731782" y="770647"/>
                </a:lnTo>
                <a:close/>
              </a:path>
              <a:path w="1805940" h="878839">
                <a:moveTo>
                  <a:pt x="1781677" y="845323"/>
                </a:moveTo>
                <a:lnTo>
                  <a:pt x="1760031" y="847138"/>
                </a:lnTo>
                <a:lnTo>
                  <a:pt x="1772290" y="865135"/>
                </a:lnTo>
                <a:lnTo>
                  <a:pt x="1781677" y="845323"/>
                </a:lnTo>
                <a:close/>
              </a:path>
              <a:path w="1805940" h="878839">
                <a:moveTo>
                  <a:pt x="1785892" y="845323"/>
                </a:moveTo>
                <a:lnTo>
                  <a:pt x="1781677" y="845323"/>
                </a:lnTo>
                <a:lnTo>
                  <a:pt x="1772290" y="865135"/>
                </a:lnTo>
                <a:lnTo>
                  <a:pt x="1779406" y="865135"/>
                </a:lnTo>
                <a:lnTo>
                  <a:pt x="1788292" y="846466"/>
                </a:lnTo>
                <a:lnTo>
                  <a:pt x="1785892" y="845323"/>
                </a:lnTo>
                <a:close/>
              </a:path>
              <a:path w="1805940" h="878839">
                <a:moveTo>
                  <a:pt x="10911" y="0"/>
                </a:moveTo>
                <a:lnTo>
                  <a:pt x="0" y="23012"/>
                </a:lnTo>
                <a:lnTo>
                  <a:pt x="1734909" y="849245"/>
                </a:lnTo>
                <a:lnTo>
                  <a:pt x="1760031" y="847138"/>
                </a:lnTo>
                <a:lnTo>
                  <a:pt x="1745782" y="826221"/>
                </a:lnTo>
                <a:lnTo>
                  <a:pt x="10911" y="0"/>
                </a:lnTo>
                <a:close/>
              </a:path>
              <a:path w="1805940" h="878839">
                <a:moveTo>
                  <a:pt x="1745782" y="826221"/>
                </a:moveTo>
                <a:lnTo>
                  <a:pt x="1760031" y="847138"/>
                </a:lnTo>
                <a:lnTo>
                  <a:pt x="1781677" y="845323"/>
                </a:lnTo>
                <a:lnTo>
                  <a:pt x="1785892" y="845323"/>
                </a:lnTo>
                <a:lnTo>
                  <a:pt x="1745782" y="82622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349752" y="1470660"/>
            <a:ext cx="766572" cy="106222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505200" y="1493276"/>
            <a:ext cx="568325" cy="864235"/>
          </a:xfrm>
          <a:custGeom>
            <a:avLst/>
            <a:gdLst/>
            <a:ahLst/>
            <a:cxnLst/>
            <a:rect l="l" t="t" r="r" b="b"/>
            <a:pathLst>
              <a:path w="568325" h="864235">
                <a:moveTo>
                  <a:pt x="11551" y="741919"/>
                </a:moveTo>
                <a:lnTo>
                  <a:pt x="5577" y="747384"/>
                </a:lnTo>
                <a:lnTo>
                  <a:pt x="5333" y="754373"/>
                </a:lnTo>
                <a:lnTo>
                  <a:pt x="0" y="864220"/>
                </a:lnTo>
                <a:lnTo>
                  <a:pt x="28178" y="850004"/>
                </a:lnTo>
                <a:lnTo>
                  <a:pt x="24383" y="850004"/>
                </a:lnTo>
                <a:lnTo>
                  <a:pt x="3047" y="836157"/>
                </a:lnTo>
                <a:lnTo>
                  <a:pt x="28647" y="796768"/>
                </a:lnTo>
                <a:lnTo>
                  <a:pt x="30601" y="755516"/>
                </a:lnTo>
                <a:lnTo>
                  <a:pt x="30998" y="748527"/>
                </a:lnTo>
                <a:lnTo>
                  <a:pt x="25542" y="742562"/>
                </a:lnTo>
                <a:lnTo>
                  <a:pt x="18531" y="742300"/>
                </a:lnTo>
                <a:lnTo>
                  <a:pt x="11551" y="741919"/>
                </a:lnTo>
                <a:close/>
              </a:path>
              <a:path w="568325" h="864235">
                <a:moveTo>
                  <a:pt x="28647" y="796768"/>
                </a:moveTo>
                <a:lnTo>
                  <a:pt x="3047" y="836157"/>
                </a:lnTo>
                <a:lnTo>
                  <a:pt x="24383" y="850004"/>
                </a:lnTo>
                <a:lnTo>
                  <a:pt x="28516" y="843646"/>
                </a:lnTo>
                <a:lnTo>
                  <a:pt x="26426" y="843646"/>
                </a:lnTo>
                <a:lnTo>
                  <a:pt x="8016" y="831716"/>
                </a:lnTo>
                <a:lnTo>
                  <a:pt x="27454" y="821933"/>
                </a:lnTo>
                <a:lnTo>
                  <a:pt x="28647" y="796768"/>
                </a:lnTo>
                <a:close/>
              </a:path>
              <a:path w="568325" h="864235">
                <a:moveTo>
                  <a:pt x="93085" y="788913"/>
                </a:moveTo>
                <a:lnTo>
                  <a:pt x="50002" y="810585"/>
                </a:lnTo>
                <a:lnTo>
                  <a:pt x="24383" y="850004"/>
                </a:lnTo>
                <a:lnTo>
                  <a:pt x="28178" y="850004"/>
                </a:lnTo>
                <a:lnTo>
                  <a:pt x="98176" y="814690"/>
                </a:lnTo>
                <a:lnTo>
                  <a:pt x="104515" y="811642"/>
                </a:lnTo>
                <a:lnTo>
                  <a:pt x="106923" y="803903"/>
                </a:lnTo>
                <a:lnTo>
                  <a:pt x="103875" y="797676"/>
                </a:lnTo>
                <a:lnTo>
                  <a:pt x="100705" y="791449"/>
                </a:lnTo>
                <a:lnTo>
                  <a:pt x="93085" y="788913"/>
                </a:lnTo>
                <a:close/>
              </a:path>
              <a:path w="568325" h="864235">
                <a:moveTo>
                  <a:pt x="27454" y="821933"/>
                </a:moveTo>
                <a:lnTo>
                  <a:pt x="8016" y="831716"/>
                </a:lnTo>
                <a:lnTo>
                  <a:pt x="26426" y="843646"/>
                </a:lnTo>
                <a:lnTo>
                  <a:pt x="27454" y="821933"/>
                </a:lnTo>
                <a:close/>
              </a:path>
              <a:path w="568325" h="864235">
                <a:moveTo>
                  <a:pt x="50002" y="810585"/>
                </a:moveTo>
                <a:lnTo>
                  <a:pt x="27454" y="821933"/>
                </a:lnTo>
                <a:lnTo>
                  <a:pt x="26426" y="843646"/>
                </a:lnTo>
                <a:lnTo>
                  <a:pt x="28516" y="843646"/>
                </a:lnTo>
                <a:lnTo>
                  <a:pt x="50002" y="810585"/>
                </a:lnTo>
                <a:close/>
              </a:path>
              <a:path w="568325" h="864235">
                <a:moveTo>
                  <a:pt x="546475" y="0"/>
                </a:moveTo>
                <a:lnTo>
                  <a:pt x="28647" y="796768"/>
                </a:lnTo>
                <a:lnTo>
                  <a:pt x="27454" y="821933"/>
                </a:lnTo>
                <a:lnTo>
                  <a:pt x="50002" y="810585"/>
                </a:lnTo>
                <a:lnTo>
                  <a:pt x="567811" y="13837"/>
                </a:lnTo>
                <a:lnTo>
                  <a:pt x="5464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296155" y="1447800"/>
            <a:ext cx="978407" cy="102108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338706" y="1470019"/>
            <a:ext cx="781050" cy="823594"/>
          </a:xfrm>
          <a:custGeom>
            <a:avLst/>
            <a:gdLst/>
            <a:ahLst/>
            <a:cxnLst/>
            <a:rect l="l" t="t" r="r" b="b"/>
            <a:pathLst>
              <a:path w="781050" h="823594">
                <a:moveTo>
                  <a:pt x="675497" y="765937"/>
                </a:moveTo>
                <a:lnTo>
                  <a:pt x="668517" y="769879"/>
                </a:lnTo>
                <a:lnTo>
                  <a:pt x="666506" y="776605"/>
                </a:lnTo>
                <a:lnTo>
                  <a:pt x="664585" y="783345"/>
                </a:lnTo>
                <a:lnTo>
                  <a:pt x="668395" y="790321"/>
                </a:lnTo>
                <a:lnTo>
                  <a:pt x="780653" y="823219"/>
                </a:lnTo>
                <a:lnTo>
                  <a:pt x="778402" y="813562"/>
                </a:lnTo>
                <a:lnTo>
                  <a:pt x="754136" y="813562"/>
                </a:lnTo>
                <a:lnTo>
                  <a:pt x="721946" y="779584"/>
                </a:lnTo>
                <a:lnTo>
                  <a:pt x="675497" y="765937"/>
                </a:lnTo>
                <a:close/>
              </a:path>
              <a:path w="781050" h="823594">
                <a:moveTo>
                  <a:pt x="721946" y="779584"/>
                </a:moveTo>
                <a:lnTo>
                  <a:pt x="754136" y="813562"/>
                </a:lnTo>
                <a:lnTo>
                  <a:pt x="760310" y="807729"/>
                </a:lnTo>
                <a:lnTo>
                  <a:pt x="750935" y="807729"/>
                </a:lnTo>
                <a:lnTo>
                  <a:pt x="746004" y="786618"/>
                </a:lnTo>
                <a:lnTo>
                  <a:pt x="721946" y="779584"/>
                </a:lnTo>
                <a:close/>
              </a:path>
              <a:path w="781050" h="823594">
                <a:moveTo>
                  <a:pt x="747125" y="704978"/>
                </a:moveTo>
                <a:lnTo>
                  <a:pt x="740420" y="706633"/>
                </a:lnTo>
                <a:lnTo>
                  <a:pt x="733562" y="708157"/>
                </a:lnTo>
                <a:lnTo>
                  <a:pt x="729233" y="715015"/>
                </a:lnTo>
                <a:lnTo>
                  <a:pt x="730879" y="721873"/>
                </a:lnTo>
                <a:lnTo>
                  <a:pt x="740276" y="762100"/>
                </a:lnTo>
                <a:lnTo>
                  <a:pt x="772546" y="796168"/>
                </a:lnTo>
                <a:lnTo>
                  <a:pt x="754136" y="813562"/>
                </a:lnTo>
                <a:lnTo>
                  <a:pt x="778402" y="813562"/>
                </a:lnTo>
                <a:lnTo>
                  <a:pt x="755660" y="716026"/>
                </a:lnTo>
                <a:lnTo>
                  <a:pt x="753983" y="709300"/>
                </a:lnTo>
                <a:lnTo>
                  <a:pt x="747125" y="704978"/>
                </a:lnTo>
                <a:close/>
              </a:path>
              <a:path w="781050" h="823594">
                <a:moveTo>
                  <a:pt x="746004" y="786618"/>
                </a:moveTo>
                <a:lnTo>
                  <a:pt x="750935" y="807729"/>
                </a:lnTo>
                <a:lnTo>
                  <a:pt x="766937" y="792739"/>
                </a:lnTo>
                <a:lnTo>
                  <a:pt x="746004" y="786618"/>
                </a:lnTo>
                <a:close/>
              </a:path>
              <a:path w="781050" h="823594">
                <a:moveTo>
                  <a:pt x="740276" y="762100"/>
                </a:moveTo>
                <a:lnTo>
                  <a:pt x="746004" y="786618"/>
                </a:lnTo>
                <a:lnTo>
                  <a:pt x="766937" y="792739"/>
                </a:lnTo>
                <a:lnTo>
                  <a:pt x="750935" y="807729"/>
                </a:lnTo>
                <a:lnTo>
                  <a:pt x="760310" y="807729"/>
                </a:lnTo>
                <a:lnTo>
                  <a:pt x="772546" y="796168"/>
                </a:lnTo>
                <a:lnTo>
                  <a:pt x="740276" y="762100"/>
                </a:lnTo>
                <a:close/>
              </a:path>
              <a:path w="781050" h="823594">
                <a:moveTo>
                  <a:pt x="18409" y="0"/>
                </a:moveTo>
                <a:lnTo>
                  <a:pt x="0" y="17525"/>
                </a:lnTo>
                <a:lnTo>
                  <a:pt x="721946" y="779584"/>
                </a:lnTo>
                <a:lnTo>
                  <a:pt x="746004" y="786618"/>
                </a:lnTo>
                <a:lnTo>
                  <a:pt x="740276" y="762100"/>
                </a:lnTo>
                <a:lnTo>
                  <a:pt x="1840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14400" y="2973159"/>
            <a:ext cx="1447800" cy="45787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23</a:t>
            </a:fld>
            <a:endParaRPr spc="-5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45997" y="955345"/>
            <a:ext cx="5544185" cy="3151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180340" indent="-185420">
              <a:lnSpc>
                <a:spcPts val="1939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Id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ntifi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div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si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10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rtion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P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ts val="2050"/>
              </a:lnSpc>
              <a:spcBef>
                <a:spcPts val="95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de</a:t>
            </a:r>
            <a:r>
              <a:rPr sz="1800" dirty="0">
                <a:latin typeface="Arial"/>
                <a:cs typeface="Arial"/>
              </a:rPr>
              <a:t>vi</a:t>
            </a:r>
            <a:r>
              <a:rPr sz="1800" spc="-10" dirty="0">
                <a:latin typeface="Arial"/>
                <a:cs typeface="Arial"/>
              </a:rPr>
              <a:t>ce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mm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rk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ha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sa</a:t>
            </a:r>
            <a:r>
              <a:rPr sz="1800" spc="-10" dirty="0">
                <a:latin typeface="Arial"/>
                <a:cs typeface="Arial"/>
              </a:rPr>
              <a:t>m</a:t>
            </a:r>
            <a:r>
              <a:rPr sz="1800" dirty="0">
                <a:latin typeface="Arial"/>
                <a:cs typeface="Arial"/>
              </a:rPr>
              <a:t>e</a:t>
            </a:r>
            <a:endParaRPr sz="1800">
              <a:latin typeface="Arial"/>
              <a:cs typeface="Arial"/>
            </a:endParaRPr>
          </a:p>
          <a:p>
            <a:pPr marL="198120">
              <a:lnSpc>
                <a:spcPts val="2050"/>
              </a:lnSpc>
            </a:pPr>
            <a:r>
              <a:rPr sz="1800" spc="-10" dirty="0">
                <a:latin typeface="Arial"/>
                <a:cs typeface="Arial"/>
              </a:rPr>
              <a:t>mask,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et</a:t>
            </a:r>
            <a:r>
              <a:rPr sz="1800" spc="-45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(same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s</a:t>
            </a:r>
            <a:r>
              <a:rPr sz="1800" dirty="0">
                <a:latin typeface="Arial"/>
                <a:cs typeface="Arial"/>
              </a:rPr>
              <a:t>tre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me).</a:t>
            </a:r>
            <a:endParaRPr sz="1800">
              <a:latin typeface="Arial"/>
              <a:cs typeface="Arial"/>
            </a:endParaRPr>
          </a:p>
          <a:p>
            <a:pPr marL="262255" indent="-249554">
              <a:lnSpc>
                <a:spcPts val="2050"/>
              </a:lnSpc>
              <a:spcBef>
                <a:spcPts val="985"/>
              </a:spcBef>
              <a:buClr>
                <a:srgbClr val="0C64B7"/>
              </a:buClr>
              <a:buFont typeface="Wingdings"/>
              <a:buChar char=""/>
              <a:tabLst>
                <a:tab pos="262890" algn="l"/>
              </a:tabLst>
            </a:pPr>
            <a:r>
              <a:rPr sz="1800" spc="-5" dirty="0">
                <a:latin typeface="Arial"/>
                <a:cs typeface="Arial"/>
              </a:rPr>
              <a:t>Th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fa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mask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are</a:t>
            </a:r>
            <a:endParaRPr sz="1800">
              <a:latin typeface="Arial"/>
              <a:cs typeface="Arial"/>
            </a:endParaRPr>
          </a:p>
          <a:p>
            <a:pPr marL="198120">
              <a:lnSpc>
                <a:spcPts val="2050"/>
              </a:lnSpc>
            </a:pP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rv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dd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cl</a:t>
            </a:r>
            <a:r>
              <a:rPr sz="1800" spc="-1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ss—</a:t>
            </a:r>
            <a:r>
              <a:rPr sz="1800" spc="-5" dirty="0">
                <a:solidFill>
                  <a:srgbClr val="3F9B35"/>
                </a:solidFill>
                <a:latin typeface="Arial"/>
                <a:cs typeface="Arial"/>
              </a:rPr>
              <a:t>D</a:t>
            </a:r>
            <a:r>
              <a:rPr sz="1800" spc="-15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1800" dirty="0">
                <a:solidFill>
                  <a:srgbClr val="3F9B35"/>
                </a:solidFill>
                <a:latin typeface="Arial"/>
                <a:cs typeface="Arial"/>
              </a:rPr>
              <a:t>fa</a:t>
            </a:r>
            <a:r>
              <a:rPr sz="1800" spc="-10" dirty="0">
                <a:solidFill>
                  <a:srgbClr val="3F9B35"/>
                </a:solidFill>
                <a:latin typeface="Arial"/>
                <a:cs typeface="Arial"/>
              </a:rPr>
              <a:t>u</a:t>
            </a:r>
            <a:r>
              <a:rPr sz="1800" spc="-5" dirty="0">
                <a:solidFill>
                  <a:srgbClr val="3F9B35"/>
                </a:solidFill>
                <a:latin typeface="Arial"/>
                <a:cs typeface="Arial"/>
              </a:rPr>
              <a:t>l</a:t>
            </a:r>
            <a:r>
              <a:rPr sz="1800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1800" spc="6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spc="-10" dirty="0">
                <a:solidFill>
                  <a:srgbClr val="3F9B35"/>
                </a:solidFill>
                <a:latin typeface="Arial"/>
                <a:cs typeface="Arial"/>
              </a:rPr>
              <a:t>L</a:t>
            </a:r>
            <a:r>
              <a:rPr sz="1800" spc="-5" dirty="0">
                <a:solidFill>
                  <a:srgbClr val="3F9B35"/>
                </a:solidFill>
                <a:latin typeface="Arial"/>
                <a:cs typeface="Arial"/>
              </a:rPr>
              <a:t>i</a:t>
            </a:r>
            <a:r>
              <a:rPr sz="1800" spc="-15" dirty="0">
                <a:solidFill>
                  <a:srgbClr val="3F9B35"/>
                </a:solidFill>
                <a:latin typeface="Arial"/>
                <a:cs typeface="Arial"/>
              </a:rPr>
              <a:t>n</a:t>
            </a:r>
            <a:r>
              <a:rPr sz="1800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1800" spc="5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spc="-10" dirty="0">
                <a:solidFill>
                  <a:srgbClr val="3F9B35"/>
                </a:solidFill>
                <a:latin typeface="Arial"/>
                <a:cs typeface="Arial"/>
              </a:rPr>
              <a:t>po</a:t>
            </a:r>
            <a:r>
              <a:rPr sz="1800" dirty="0">
                <a:solidFill>
                  <a:srgbClr val="3F9B35"/>
                </a:solidFill>
                <a:latin typeface="Arial"/>
                <a:cs typeface="Arial"/>
              </a:rPr>
              <a:t>sit</a:t>
            </a:r>
            <a:r>
              <a:rPr sz="1800" spc="-10" dirty="0">
                <a:solidFill>
                  <a:srgbClr val="3F9B35"/>
                </a:solidFill>
                <a:latin typeface="Arial"/>
                <a:cs typeface="Arial"/>
              </a:rPr>
              <a:t>io</a:t>
            </a:r>
            <a:r>
              <a:rPr sz="1800" dirty="0">
                <a:solidFill>
                  <a:srgbClr val="3F9B35"/>
                </a:solidFill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  <a:p>
            <a:pPr marL="398145" marR="466725">
              <a:lnSpc>
                <a:spcPts val="1730"/>
              </a:lnSpc>
              <a:spcBef>
                <a:spcPts val="43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U</a:t>
            </a:r>
            <a:r>
              <a:rPr sz="1600" spc="-10" dirty="0">
                <a:latin typeface="Arial"/>
                <a:cs typeface="Arial"/>
              </a:rPr>
              <a:t>si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defau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5" dirty="0">
                <a:latin typeface="Arial"/>
                <a:cs typeface="Arial"/>
              </a:rPr>
              <a:t>ill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cc</a:t>
            </a:r>
            <a:r>
              <a:rPr sz="1600" spc="-20" dirty="0">
                <a:latin typeface="Arial"/>
                <a:cs typeface="Arial"/>
              </a:rPr>
              <a:t>om</a:t>
            </a:r>
            <a:r>
              <a:rPr sz="1600" spc="-10" dirty="0">
                <a:latin typeface="Arial"/>
                <a:cs typeface="Arial"/>
              </a:rPr>
              <a:t>m</a:t>
            </a:r>
            <a:r>
              <a:rPr sz="1600" spc="-15" dirty="0">
                <a:latin typeface="Arial"/>
                <a:cs typeface="Arial"/>
              </a:rPr>
              <a:t>odat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on</a:t>
            </a:r>
            <a:r>
              <a:rPr sz="1600" spc="-10" dirty="0">
                <a:latin typeface="Arial"/>
                <a:cs typeface="Arial"/>
              </a:rPr>
              <a:t>ly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one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(no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10" dirty="0">
                <a:latin typeface="Arial"/>
                <a:cs typeface="Arial"/>
              </a:rPr>
              <a:t>stom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)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relat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ve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</a:t>
            </a:r>
            <a:endParaRPr sz="1600">
              <a:latin typeface="Arial"/>
              <a:cs typeface="Arial"/>
            </a:endParaRPr>
          </a:p>
          <a:p>
            <a:pPr marL="198120" marR="377825" indent="-185420">
              <a:lnSpc>
                <a:spcPts val="1939"/>
              </a:lnSpc>
              <a:spcBef>
                <a:spcPts val="119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15" dirty="0">
                <a:latin typeface="Arial"/>
                <a:cs typeface="Arial"/>
              </a:rPr>
              <a:t>A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custom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Mask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b="1" i="1" spc="-5" dirty="0">
                <a:latin typeface="Arial"/>
                <a:cs typeface="Arial"/>
              </a:rPr>
              <a:t>c</a:t>
            </a:r>
            <a:r>
              <a:rPr sz="1800" b="1" i="1" spc="-10" dirty="0">
                <a:latin typeface="Arial"/>
                <a:cs typeface="Arial"/>
              </a:rPr>
              <a:t>a</a:t>
            </a:r>
            <a:r>
              <a:rPr sz="1800" b="1" i="1" spc="-15" dirty="0">
                <a:latin typeface="Arial"/>
                <a:cs typeface="Arial"/>
              </a:rPr>
              <a:t>n</a:t>
            </a:r>
            <a:r>
              <a:rPr sz="1800" b="1" i="1" spc="55" dirty="0">
                <a:latin typeface="Times New Roman"/>
                <a:cs typeface="Times New Roman"/>
              </a:rPr>
              <a:t> </a:t>
            </a:r>
            <a:r>
              <a:rPr sz="1800" b="1" i="1" spc="-15" dirty="0">
                <a:latin typeface="Arial"/>
                <a:cs typeface="Arial"/>
              </a:rPr>
              <a:t>be</a:t>
            </a:r>
            <a:r>
              <a:rPr sz="1800" b="1" i="1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fin</a:t>
            </a:r>
            <a:r>
              <a:rPr sz="1800" spc="-1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an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ad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in</a:t>
            </a:r>
            <a:r>
              <a:rPr sz="1800" spc="-5" dirty="0">
                <a:latin typeface="Arial"/>
                <a:cs typeface="Arial"/>
              </a:rPr>
              <a:t>istr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tor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cc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mm</a:t>
            </a:r>
            <a:r>
              <a:rPr sz="1800" spc="-10" dirty="0">
                <a:latin typeface="Arial"/>
                <a:cs typeface="Arial"/>
              </a:rPr>
              <a:t>oda</a:t>
            </a:r>
            <a:r>
              <a:rPr sz="1800" dirty="0">
                <a:latin typeface="Arial"/>
                <a:cs typeface="Arial"/>
              </a:rPr>
              <a:t>te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ne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ubne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rk</a:t>
            </a:r>
            <a:r>
              <a:rPr sz="1800" spc="-5" dirty="0">
                <a:latin typeface="Arial"/>
                <a:cs typeface="Arial"/>
              </a:rPr>
              <a:t>s</a:t>
            </a:r>
            <a:r>
              <a:rPr sz="1800" dirty="0">
                <a:latin typeface="Arial"/>
                <a:cs typeface="Arial"/>
              </a:rPr>
              <a:t>.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mov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div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rig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t.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21715" y="150483"/>
            <a:ext cx="5480050" cy="687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600" b="1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Ma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10" dirty="0">
                <a:solidFill>
                  <a:srgbClr val="FFFFFF"/>
                </a:solidFill>
                <a:latin typeface="Arial"/>
                <a:cs typeface="Arial"/>
              </a:rPr>
              <a:t>k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—Where</a:t>
            </a:r>
            <a:r>
              <a:rPr sz="2600" b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Dra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endParaRPr sz="2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143328" y="2743238"/>
            <a:ext cx="673178" cy="5930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229054" y="3814764"/>
            <a:ext cx="564349" cy="39289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24</a:t>
            </a:fld>
            <a:endParaRPr spc="-5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3439" rIns="0" bIns="0" rtlCol="0">
            <a:spAutoFit/>
          </a:bodyPr>
          <a:lstStyle/>
          <a:p>
            <a:pPr marL="140970">
              <a:lnSpc>
                <a:spcPct val="100000"/>
              </a:lnSpc>
            </a:pPr>
            <a:r>
              <a:rPr spc="-5" dirty="0"/>
              <a:t>U</a:t>
            </a:r>
            <a:r>
              <a:rPr spc="5" dirty="0"/>
              <a:t>s</a:t>
            </a:r>
            <a:r>
              <a:rPr dirty="0"/>
              <a:t>ing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D</a:t>
            </a:r>
            <a:r>
              <a:rPr spc="-5" dirty="0"/>
              <a:t>efa</a:t>
            </a:r>
            <a:r>
              <a:rPr spc="5" dirty="0"/>
              <a:t>u</a:t>
            </a:r>
            <a:r>
              <a:rPr dirty="0"/>
              <a:t>lt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>
                <a:latin typeface="MS PGothic"/>
                <a:cs typeface="MS PGothic"/>
              </a:rPr>
              <a:t>‘</a:t>
            </a:r>
            <a:r>
              <a:rPr spc="-5" dirty="0"/>
              <a:t>Cla</a:t>
            </a:r>
            <a:r>
              <a:rPr spc="5" dirty="0"/>
              <a:t>ss</a:t>
            </a:r>
            <a:r>
              <a:rPr spc="-15" dirty="0">
                <a:latin typeface="MS PGothic"/>
                <a:cs typeface="MS PGothic"/>
              </a:rPr>
              <a:t>’</a:t>
            </a:r>
            <a:r>
              <a:rPr spc="-90" dirty="0">
                <a:latin typeface="MS PGothic"/>
                <a:cs typeface="MS PGothic"/>
              </a:rPr>
              <a:t> </a:t>
            </a:r>
            <a:r>
              <a:rPr dirty="0"/>
              <a:t>M</a:t>
            </a:r>
            <a:r>
              <a:rPr spc="5" dirty="0"/>
              <a:t>a</a:t>
            </a:r>
            <a:r>
              <a:rPr spc="-5" dirty="0"/>
              <a:t>sk</a:t>
            </a:r>
          </a:p>
        </p:txBody>
      </p:sp>
      <p:sp>
        <p:nvSpPr>
          <p:cNvPr id="3" name="object 3"/>
          <p:cNvSpPr/>
          <p:nvPr/>
        </p:nvSpPr>
        <p:spPr>
          <a:xfrm>
            <a:off x="3523884" y="2418719"/>
            <a:ext cx="1269365" cy="424180"/>
          </a:xfrm>
          <a:custGeom>
            <a:avLst/>
            <a:gdLst/>
            <a:ahLst/>
            <a:cxnLst/>
            <a:rect l="l" t="t" r="r" b="b"/>
            <a:pathLst>
              <a:path w="1269364" h="424180">
                <a:moveTo>
                  <a:pt x="0" y="0"/>
                </a:moveTo>
                <a:lnTo>
                  <a:pt x="23347" y="190618"/>
                </a:lnTo>
                <a:lnTo>
                  <a:pt x="1269339" y="423921"/>
                </a:lnTo>
                <a:lnTo>
                  <a:pt x="1245991" y="233290"/>
                </a:lnTo>
                <a:lnTo>
                  <a:pt x="0" y="0"/>
                </a:lnTo>
                <a:close/>
              </a:path>
            </a:pathLst>
          </a:custGeom>
          <a:solidFill>
            <a:srgbClr val="9595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523884" y="2418719"/>
            <a:ext cx="1269365" cy="424180"/>
          </a:xfrm>
          <a:custGeom>
            <a:avLst/>
            <a:gdLst/>
            <a:ahLst/>
            <a:cxnLst/>
            <a:rect l="l" t="t" r="r" b="b"/>
            <a:pathLst>
              <a:path w="1269364" h="424180">
                <a:moveTo>
                  <a:pt x="0" y="0"/>
                </a:moveTo>
                <a:lnTo>
                  <a:pt x="1245991" y="233290"/>
                </a:lnTo>
                <a:lnTo>
                  <a:pt x="1269339" y="423921"/>
                </a:lnTo>
                <a:lnTo>
                  <a:pt x="23347" y="190618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88C5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214500" y="1986024"/>
            <a:ext cx="378613" cy="571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871850" y="1714500"/>
            <a:ext cx="611974" cy="82867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243200" y="1985936"/>
            <a:ext cx="628650" cy="5929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614550" y="1957361"/>
            <a:ext cx="628650" cy="5929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757300" y="2043174"/>
            <a:ext cx="378613" cy="571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929000" y="2586087"/>
            <a:ext cx="400050" cy="3655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128900" y="2614662"/>
            <a:ext cx="800100" cy="36551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728850" y="2586087"/>
            <a:ext cx="400050" cy="3655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328800" y="2614662"/>
            <a:ext cx="400050" cy="3655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928750" y="2628887"/>
            <a:ext cx="400050" cy="3655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071500" y="2021750"/>
            <a:ext cx="628650" cy="5929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671443" y="2057400"/>
            <a:ext cx="378625" cy="571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442840" y="3014603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68401" y="0"/>
                </a:moveTo>
                <a:lnTo>
                  <a:pt x="163580" y="0"/>
                </a:lnTo>
                <a:lnTo>
                  <a:pt x="161628" y="59"/>
                </a:lnTo>
                <a:lnTo>
                  <a:pt x="135039" y="34045"/>
                </a:lnTo>
                <a:lnTo>
                  <a:pt x="133232" y="64888"/>
                </a:lnTo>
                <a:lnTo>
                  <a:pt x="133571" y="78105"/>
                </a:lnTo>
                <a:lnTo>
                  <a:pt x="134624" y="90165"/>
                </a:lnTo>
                <a:lnTo>
                  <a:pt x="135635" y="98166"/>
                </a:lnTo>
                <a:lnTo>
                  <a:pt x="137041" y="104393"/>
                </a:lnTo>
                <a:lnTo>
                  <a:pt x="138815" y="108965"/>
                </a:lnTo>
                <a:lnTo>
                  <a:pt x="141232" y="115442"/>
                </a:lnTo>
                <a:lnTo>
                  <a:pt x="144280" y="120264"/>
                </a:lnTo>
                <a:lnTo>
                  <a:pt x="148090" y="123693"/>
                </a:lnTo>
                <a:lnTo>
                  <a:pt x="151900" y="126991"/>
                </a:lnTo>
                <a:lnTo>
                  <a:pt x="156853" y="128646"/>
                </a:lnTo>
                <a:lnTo>
                  <a:pt x="171673" y="127172"/>
                </a:lnTo>
                <a:lnTo>
                  <a:pt x="180903" y="119912"/>
                </a:lnTo>
                <a:lnTo>
                  <a:pt x="188683" y="105024"/>
                </a:lnTo>
                <a:lnTo>
                  <a:pt x="159770" y="105024"/>
                </a:lnTo>
                <a:lnTo>
                  <a:pt x="157484" y="102226"/>
                </a:lnTo>
                <a:lnTo>
                  <a:pt x="155405" y="94695"/>
                </a:lnTo>
                <a:lnTo>
                  <a:pt x="154254" y="86634"/>
                </a:lnTo>
                <a:lnTo>
                  <a:pt x="153570" y="73801"/>
                </a:lnTo>
                <a:lnTo>
                  <a:pt x="153395" y="54625"/>
                </a:lnTo>
                <a:lnTo>
                  <a:pt x="154131" y="40911"/>
                </a:lnTo>
                <a:lnTo>
                  <a:pt x="155579" y="31741"/>
                </a:lnTo>
                <a:lnTo>
                  <a:pt x="157103" y="25907"/>
                </a:lnTo>
                <a:lnTo>
                  <a:pt x="159520" y="22978"/>
                </a:lnTo>
                <a:lnTo>
                  <a:pt x="188527" y="22978"/>
                </a:lnTo>
                <a:lnTo>
                  <a:pt x="188095" y="21585"/>
                </a:lnTo>
                <a:lnTo>
                  <a:pt x="172474" y="1142"/>
                </a:lnTo>
                <a:lnTo>
                  <a:pt x="168401" y="0"/>
                </a:lnTo>
                <a:close/>
              </a:path>
              <a:path w="193039" h="128905">
                <a:moveTo>
                  <a:pt x="188527" y="22978"/>
                </a:moveTo>
                <a:lnTo>
                  <a:pt x="166115" y="22978"/>
                </a:lnTo>
                <a:lnTo>
                  <a:pt x="168533" y="25907"/>
                </a:lnTo>
                <a:lnTo>
                  <a:pt x="171234" y="36573"/>
                </a:lnTo>
                <a:lnTo>
                  <a:pt x="172343" y="48372"/>
                </a:lnTo>
                <a:lnTo>
                  <a:pt x="172723" y="64879"/>
                </a:lnTo>
                <a:lnTo>
                  <a:pt x="172724" y="76068"/>
                </a:lnTo>
                <a:lnTo>
                  <a:pt x="172343" y="84450"/>
                </a:lnTo>
                <a:lnTo>
                  <a:pt x="171581" y="89653"/>
                </a:lnTo>
                <a:lnTo>
                  <a:pt x="170950" y="94987"/>
                </a:lnTo>
                <a:lnTo>
                  <a:pt x="169807" y="98928"/>
                </a:lnTo>
                <a:lnTo>
                  <a:pt x="168283" y="101345"/>
                </a:lnTo>
                <a:lnTo>
                  <a:pt x="166759" y="103881"/>
                </a:lnTo>
                <a:lnTo>
                  <a:pt x="164972" y="105024"/>
                </a:lnTo>
                <a:lnTo>
                  <a:pt x="188683" y="105024"/>
                </a:lnTo>
                <a:lnTo>
                  <a:pt x="188990" y="104436"/>
                </a:lnTo>
                <a:lnTo>
                  <a:pt x="191163" y="93109"/>
                </a:lnTo>
                <a:lnTo>
                  <a:pt x="192476" y="79418"/>
                </a:lnTo>
                <a:lnTo>
                  <a:pt x="192917" y="63364"/>
                </a:lnTo>
                <a:lnTo>
                  <a:pt x="192881" y="59623"/>
                </a:lnTo>
                <a:lnTo>
                  <a:pt x="192238" y="46800"/>
                </a:lnTo>
                <a:lnTo>
                  <a:pt x="190880" y="34408"/>
                </a:lnTo>
                <a:lnTo>
                  <a:pt x="190118" y="29586"/>
                </a:lnTo>
                <a:lnTo>
                  <a:pt x="189238" y="25264"/>
                </a:lnTo>
                <a:lnTo>
                  <a:pt x="188527" y="22978"/>
                </a:lnTo>
                <a:close/>
              </a:path>
              <a:path w="193039" h="128905">
                <a:moveTo>
                  <a:pt x="99821" y="0"/>
                </a:moveTo>
                <a:lnTo>
                  <a:pt x="94868" y="0"/>
                </a:lnTo>
                <a:lnTo>
                  <a:pt x="92939" y="59"/>
                </a:lnTo>
                <a:lnTo>
                  <a:pt x="66376" y="34050"/>
                </a:lnTo>
                <a:lnTo>
                  <a:pt x="64522" y="64888"/>
                </a:lnTo>
                <a:lnTo>
                  <a:pt x="64930" y="78108"/>
                </a:lnTo>
                <a:lnTo>
                  <a:pt x="66044" y="90165"/>
                </a:lnTo>
                <a:lnTo>
                  <a:pt x="66937" y="98166"/>
                </a:lnTo>
                <a:lnTo>
                  <a:pt x="68330" y="104393"/>
                </a:lnTo>
                <a:lnTo>
                  <a:pt x="70103" y="108965"/>
                </a:lnTo>
                <a:lnTo>
                  <a:pt x="72521" y="115442"/>
                </a:lnTo>
                <a:lnTo>
                  <a:pt x="75700" y="120264"/>
                </a:lnTo>
                <a:lnTo>
                  <a:pt x="79379" y="123693"/>
                </a:lnTo>
                <a:lnTo>
                  <a:pt x="83189" y="126991"/>
                </a:lnTo>
                <a:lnTo>
                  <a:pt x="88142" y="128646"/>
                </a:lnTo>
                <a:lnTo>
                  <a:pt x="98791" y="128332"/>
                </a:lnTo>
                <a:lnTo>
                  <a:pt x="110066" y="123220"/>
                </a:lnTo>
                <a:lnTo>
                  <a:pt x="118198" y="111156"/>
                </a:lnTo>
                <a:lnTo>
                  <a:pt x="120016" y="105024"/>
                </a:lnTo>
                <a:lnTo>
                  <a:pt x="91190" y="105024"/>
                </a:lnTo>
                <a:lnTo>
                  <a:pt x="88772" y="102226"/>
                </a:lnTo>
                <a:lnTo>
                  <a:pt x="86708" y="94702"/>
                </a:lnTo>
                <a:lnTo>
                  <a:pt x="85591" y="86642"/>
                </a:lnTo>
                <a:lnTo>
                  <a:pt x="84961" y="73810"/>
                </a:lnTo>
                <a:lnTo>
                  <a:pt x="84813" y="54634"/>
                </a:lnTo>
                <a:lnTo>
                  <a:pt x="85522" y="40914"/>
                </a:lnTo>
                <a:lnTo>
                  <a:pt x="86867" y="31741"/>
                </a:lnTo>
                <a:lnTo>
                  <a:pt x="88391" y="25907"/>
                </a:lnTo>
                <a:lnTo>
                  <a:pt x="90809" y="22978"/>
                </a:lnTo>
                <a:lnTo>
                  <a:pt x="119816" y="22978"/>
                </a:lnTo>
                <a:lnTo>
                  <a:pt x="119384" y="21585"/>
                </a:lnTo>
                <a:lnTo>
                  <a:pt x="118241" y="18025"/>
                </a:lnTo>
                <a:lnTo>
                  <a:pt x="116717" y="14477"/>
                </a:lnTo>
                <a:lnTo>
                  <a:pt x="114680" y="11167"/>
                </a:lnTo>
                <a:lnTo>
                  <a:pt x="112775" y="7869"/>
                </a:lnTo>
                <a:lnTo>
                  <a:pt x="110108" y="5202"/>
                </a:lnTo>
                <a:lnTo>
                  <a:pt x="106942" y="3166"/>
                </a:lnTo>
                <a:lnTo>
                  <a:pt x="103894" y="1142"/>
                </a:lnTo>
                <a:lnTo>
                  <a:pt x="99821" y="0"/>
                </a:lnTo>
                <a:close/>
              </a:path>
              <a:path w="193039" h="128905">
                <a:moveTo>
                  <a:pt x="119816" y="22978"/>
                </a:moveTo>
                <a:lnTo>
                  <a:pt x="97535" y="22978"/>
                </a:lnTo>
                <a:lnTo>
                  <a:pt x="99953" y="25907"/>
                </a:lnTo>
                <a:lnTo>
                  <a:pt x="102634" y="36568"/>
                </a:lnTo>
                <a:lnTo>
                  <a:pt x="103674" y="48368"/>
                </a:lnTo>
                <a:lnTo>
                  <a:pt x="104012" y="64887"/>
                </a:lnTo>
                <a:lnTo>
                  <a:pt x="103993" y="76719"/>
                </a:lnTo>
                <a:lnTo>
                  <a:pt x="103763" y="84450"/>
                </a:lnTo>
                <a:lnTo>
                  <a:pt x="103001" y="89653"/>
                </a:lnTo>
                <a:lnTo>
                  <a:pt x="102239" y="94987"/>
                </a:lnTo>
                <a:lnTo>
                  <a:pt x="101227" y="98928"/>
                </a:lnTo>
                <a:lnTo>
                  <a:pt x="99703" y="101345"/>
                </a:lnTo>
                <a:lnTo>
                  <a:pt x="98179" y="103881"/>
                </a:lnTo>
                <a:lnTo>
                  <a:pt x="96392" y="105024"/>
                </a:lnTo>
                <a:lnTo>
                  <a:pt x="120016" y="105024"/>
                </a:lnTo>
                <a:lnTo>
                  <a:pt x="120856" y="102189"/>
                </a:lnTo>
                <a:lnTo>
                  <a:pt x="122727" y="90809"/>
                </a:lnTo>
                <a:lnTo>
                  <a:pt x="123827" y="76719"/>
                </a:lnTo>
                <a:lnTo>
                  <a:pt x="124176" y="59624"/>
                </a:lnTo>
                <a:lnTo>
                  <a:pt x="123583" y="46800"/>
                </a:lnTo>
                <a:lnTo>
                  <a:pt x="122182" y="34408"/>
                </a:lnTo>
                <a:lnTo>
                  <a:pt x="121538" y="29586"/>
                </a:lnTo>
                <a:lnTo>
                  <a:pt x="120527" y="25264"/>
                </a:lnTo>
                <a:lnTo>
                  <a:pt x="119816" y="22978"/>
                </a:lnTo>
                <a:close/>
              </a:path>
              <a:path w="193039" h="128905">
                <a:moveTo>
                  <a:pt x="41909" y="48005"/>
                </a:moveTo>
                <a:lnTo>
                  <a:pt x="18038" y="48005"/>
                </a:lnTo>
                <a:lnTo>
                  <a:pt x="21335" y="50284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297"/>
                </a:lnTo>
                <a:lnTo>
                  <a:pt x="41909" y="48005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91" y="7869"/>
                </a:lnTo>
                <a:lnTo>
                  <a:pt x="19943" y="14477"/>
                </a:lnTo>
                <a:lnTo>
                  <a:pt x="16133" y="19680"/>
                </a:lnTo>
                <a:lnTo>
                  <a:pt x="12323" y="25014"/>
                </a:lnTo>
                <a:lnTo>
                  <a:pt x="6989" y="29586"/>
                </a:lnTo>
                <a:lnTo>
                  <a:pt x="0" y="36311"/>
                </a:lnTo>
                <a:lnTo>
                  <a:pt x="0" y="61721"/>
                </a:lnTo>
                <a:lnTo>
                  <a:pt x="4703" y="59304"/>
                </a:lnTo>
                <a:lnTo>
                  <a:pt x="8644" y="56768"/>
                </a:lnTo>
                <a:lnTo>
                  <a:pt x="11692" y="54101"/>
                </a:lnTo>
                <a:lnTo>
                  <a:pt x="14858" y="51434"/>
                </a:lnTo>
                <a:lnTo>
                  <a:pt x="18038" y="48005"/>
                </a:lnTo>
                <a:lnTo>
                  <a:pt x="41909" y="48005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842890" y="3014603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99953" y="0"/>
                </a:moveTo>
                <a:lnTo>
                  <a:pt x="95000" y="0"/>
                </a:lnTo>
                <a:lnTo>
                  <a:pt x="93073" y="59"/>
                </a:lnTo>
                <a:lnTo>
                  <a:pt x="66508" y="34045"/>
                </a:lnTo>
                <a:lnTo>
                  <a:pt x="64653" y="64888"/>
                </a:lnTo>
                <a:lnTo>
                  <a:pt x="65038" y="78105"/>
                </a:lnTo>
                <a:lnTo>
                  <a:pt x="66044" y="90165"/>
                </a:lnTo>
                <a:lnTo>
                  <a:pt x="67055" y="98166"/>
                </a:lnTo>
                <a:lnTo>
                  <a:pt x="68461" y="104393"/>
                </a:lnTo>
                <a:lnTo>
                  <a:pt x="70235" y="108965"/>
                </a:lnTo>
                <a:lnTo>
                  <a:pt x="72652" y="115442"/>
                </a:lnTo>
                <a:lnTo>
                  <a:pt x="75818" y="120264"/>
                </a:lnTo>
                <a:lnTo>
                  <a:pt x="79510" y="123693"/>
                </a:lnTo>
                <a:lnTo>
                  <a:pt x="83320" y="126991"/>
                </a:lnTo>
                <a:lnTo>
                  <a:pt x="88273" y="128646"/>
                </a:lnTo>
                <a:lnTo>
                  <a:pt x="98995" y="128320"/>
                </a:lnTo>
                <a:lnTo>
                  <a:pt x="110241" y="123193"/>
                </a:lnTo>
                <a:lnTo>
                  <a:pt x="118431" y="111154"/>
                </a:lnTo>
                <a:lnTo>
                  <a:pt x="120226" y="105024"/>
                </a:lnTo>
                <a:lnTo>
                  <a:pt x="91321" y="105024"/>
                </a:lnTo>
                <a:lnTo>
                  <a:pt x="88904" y="102226"/>
                </a:lnTo>
                <a:lnTo>
                  <a:pt x="86830" y="94702"/>
                </a:lnTo>
                <a:lnTo>
                  <a:pt x="85719" y="86643"/>
                </a:lnTo>
                <a:lnTo>
                  <a:pt x="85092" y="73810"/>
                </a:lnTo>
                <a:lnTo>
                  <a:pt x="84945" y="54634"/>
                </a:lnTo>
                <a:lnTo>
                  <a:pt x="85653" y="40914"/>
                </a:lnTo>
                <a:lnTo>
                  <a:pt x="86999" y="31741"/>
                </a:lnTo>
                <a:lnTo>
                  <a:pt x="88523" y="25907"/>
                </a:lnTo>
                <a:lnTo>
                  <a:pt x="90940" y="22978"/>
                </a:lnTo>
                <a:lnTo>
                  <a:pt x="120066" y="22978"/>
                </a:lnTo>
                <a:lnTo>
                  <a:pt x="119633" y="21585"/>
                </a:lnTo>
                <a:lnTo>
                  <a:pt x="104012" y="1142"/>
                </a:lnTo>
                <a:lnTo>
                  <a:pt x="99953" y="0"/>
                </a:lnTo>
                <a:close/>
              </a:path>
              <a:path w="193039" h="128905">
                <a:moveTo>
                  <a:pt x="120066" y="22978"/>
                </a:moveTo>
                <a:lnTo>
                  <a:pt x="97667" y="22978"/>
                </a:lnTo>
                <a:lnTo>
                  <a:pt x="100084" y="25907"/>
                </a:lnTo>
                <a:lnTo>
                  <a:pt x="102780" y="36574"/>
                </a:lnTo>
                <a:lnTo>
                  <a:pt x="103894" y="48372"/>
                </a:lnTo>
                <a:lnTo>
                  <a:pt x="104274" y="64879"/>
                </a:lnTo>
                <a:lnTo>
                  <a:pt x="104245" y="76718"/>
                </a:lnTo>
                <a:lnTo>
                  <a:pt x="103894" y="84450"/>
                </a:lnTo>
                <a:lnTo>
                  <a:pt x="103132" y="89653"/>
                </a:lnTo>
                <a:lnTo>
                  <a:pt x="102488" y="94987"/>
                </a:lnTo>
                <a:lnTo>
                  <a:pt x="101345" y="98928"/>
                </a:lnTo>
                <a:lnTo>
                  <a:pt x="99821" y="101345"/>
                </a:lnTo>
                <a:lnTo>
                  <a:pt x="98297" y="103881"/>
                </a:lnTo>
                <a:lnTo>
                  <a:pt x="96524" y="105024"/>
                </a:lnTo>
                <a:lnTo>
                  <a:pt x="120226" y="105024"/>
                </a:lnTo>
                <a:lnTo>
                  <a:pt x="121057" y="102188"/>
                </a:lnTo>
                <a:lnTo>
                  <a:pt x="122941" y="90808"/>
                </a:lnTo>
                <a:lnTo>
                  <a:pt x="124070" y="76718"/>
                </a:lnTo>
                <a:lnTo>
                  <a:pt x="124432" y="59623"/>
                </a:lnTo>
                <a:lnTo>
                  <a:pt x="123789" y="46800"/>
                </a:lnTo>
                <a:lnTo>
                  <a:pt x="122432" y="34408"/>
                </a:lnTo>
                <a:lnTo>
                  <a:pt x="121670" y="29586"/>
                </a:lnTo>
                <a:lnTo>
                  <a:pt x="120776" y="25264"/>
                </a:lnTo>
                <a:lnTo>
                  <a:pt x="120066" y="22978"/>
                </a:lnTo>
                <a:close/>
              </a:path>
              <a:path w="193039" h="128905">
                <a:moveTo>
                  <a:pt x="191440" y="23740"/>
                </a:moveTo>
                <a:lnTo>
                  <a:pt x="165997" y="23740"/>
                </a:lnTo>
                <a:lnTo>
                  <a:pt x="168020" y="25014"/>
                </a:lnTo>
                <a:lnTo>
                  <a:pt x="169676" y="27812"/>
                </a:lnTo>
                <a:lnTo>
                  <a:pt x="171331" y="30479"/>
                </a:lnTo>
                <a:lnTo>
                  <a:pt x="172093" y="33646"/>
                </a:lnTo>
                <a:lnTo>
                  <a:pt x="172093" y="41016"/>
                </a:lnTo>
                <a:lnTo>
                  <a:pt x="171331" y="44695"/>
                </a:lnTo>
                <a:lnTo>
                  <a:pt x="169427" y="49187"/>
                </a:lnTo>
                <a:lnTo>
                  <a:pt x="164763" y="56868"/>
                </a:lnTo>
                <a:lnTo>
                  <a:pt x="154475" y="70530"/>
                </a:lnTo>
                <a:lnTo>
                  <a:pt x="147344" y="80850"/>
                </a:lnTo>
                <a:lnTo>
                  <a:pt x="141357" y="91633"/>
                </a:lnTo>
                <a:lnTo>
                  <a:pt x="136257" y="103758"/>
                </a:lnTo>
                <a:lnTo>
                  <a:pt x="135722" y="114866"/>
                </a:lnTo>
                <a:lnTo>
                  <a:pt x="142218" y="126475"/>
                </a:lnTo>
                <a:lnTo>
                  <a:pt x="154916" y="126313"/>
                </a:lnTo>
                <a:lnTo>
                  <a:pt x="167592" y="125827"/>
                </a:lnTo>
                <a:lnTo>
                  <a:pt x="180253" y="124837"/>
                </a:lnTo>
                <a:lnTo>
                  <a:pt x="192906" y="123167"/>
                </a:lnTo>
                <a:lnTo>
                  <a:pt x="191801" y="110750"/>
                </a:lnTo>
                <a:lnTo>
                  <a:pt x="186527" y="98416"/>
                </a:lnTo>
                <a:lnTo>
                  <a:pt x="161162" y="98416"/>
                </a:lnTo>
                <a:lnTo>
                  <a:pt x="162949" y="95249"/>
                </a:lnTo>
                <a:lnTo>
                  <a:pt x="164591" y="92701"/>
                </a:lnTo>
                <a:lnTo>
                  <a:pt x="165997" y="90796"/>
                </a:lnTo>
                <a:lnTo>
                  <a:pt x="167390" y="88891"/>
                </a:lnTo>
                <a:lnTo>
                  <a:pt x="170188" y="85462"/>
                </a:lnTo>
                <a:lnTo>
                  <a:pt x="175322" y="79460"/>
                </a:lnTo>
                <a:lnTo>
                  <a:pt x="183306" y="68271"/>
                </a:lnTo>
                <a:lnTo>
                  <a:pt x="188476" y="58030"/>
                </a:lnTo>
                <a:lnTo>
                  <a:pt x="191143" y="51053"/>
                </a:lnTo>
                <a:lnTo>
                  <a:pt x="192404" y="43814"/>
                </a:lnTo>
                <a:lnTo>
                  <a:pt x="192404" y="29205"/>
                </a:lnTo>
                <a:lnTo>
                  <a:pt x="191440" y="23740"/>
                </a:lnTo>
                <a:close/>
              </a:path>
              <a:path w="193039" h="128905">
                <a:moveTo>
                  <a:pt x="170057" y="0"/>
                </a:moveTo>
                <a:lnTo>
                  <a:pt x="156091" y="0"/>
                </a:lnTo>
                <a:lnTo>
                  <a:pt x="150626" y="1523"/>
                </a:lnTo>
                <a:lnTo>
                  <a:pt x="146816" y="4440"/>
                </a:lnTo>
                <a:lnTo>
                  <a:pt x="142874" y="7357"/>
                </a:lnTo>
                <a:lnTo>
                  <a:pt x="139958" y="11548"/>
                </a:lnTo>
                <a:lnTo>
                  <a:pt x="137803" y="17013"/>
                </a:lnTo>
                <a:lnTo>
                  <a:pt x="135635" y="22478"/>
                </a:lnTo>
                <a:lnTo>
                  <a:pt x="134243" y="29967"/>
                </a:lnTo>
                <a:lnTo>
                  <a:pt x="133349" y="39742"/>
                </a:lnTo>
                <a:lnTo>
                  <a:pt x="140207" y="40635"/>
                </a:lnTo>
                <a:lnTo>
                  <a:pt x="146947" y="41647"/>
                </a:lnTo>
                <a:lnTo>
                  <a:pt x="153805" y="42540"/>
                </a:lnTo>
                <a:lnTo>
                  <a:pt x="154304" y="35551"/>
                </a:lnTo>
                <a:lnTo>
                  <a:pt x="155447" y="30598"/>
                </a:lnTo>
                <a:lnTo>
                  <a:pt x="157103" y="27931"/>
                </a:lnTo>
                <a:lnTo>
                  <a:pt x="158758" y="25145"/>
                </a:lnTo>
                <a:lnTo>
                  <a:pt x="160781" y="23740"/>
                </a:lnTo>
                <a:lnTo>
                  <a:pt x="191440" y="23740"/>
                </a:lnTo>
                <a:lnTo>
                  <a:pt x="191261" y="22728"/>
                </a:lnTo>
                <a:lnTo>
                  <a:pt x="186689" y="11298"/>
                </a:lnTo>
                <a:lnTo>
                  <a:pt x="183523" y="6976"/>
                </a:lnTo>
                <a:lnTo>
                  <a:pt x="175640" y="1392"/>
                </a:lnTo>
                <a:lnTo>
                  <a:pt x="170057" y="0"/>
                </a:lnTo>
                <a:close/>
              </a:path>
              <a:path w="193039" h="128905">
                <a:moveTo>
                  <a:pt x="41909" y="48005"/>
                </a:moveTo>
                <a:lnTo>
                  <a:pt x="18038" y="48005"/>
                </a:lnTo>
                <a:lnTo>
                  <a:pt x="21335" y="50284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297"/>
                </a:lnTo>
                <a:lnTo>
                  <a:pt x="41909" y="48005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91" y="7869"/>
                </a:lnTo>
                <a:lnTo>
                  <a:pt x="19943" y="14477"/>
                </a:lnTo>
                <a:lnTo>
                  <a:pt x="16133" y="19680"/>
                </a:lnTo>
                <a:lnTo>
                  <a:pt x="12323" y="25014"/>
                </a:lnTo>
                <a:lnTo>
                  <a:pt x="6989" y="29586"/>
                </a:lnTo>
                <a:lnTo>
                  <a:pt x="0" y="36311"/>
                </a:lnTo>
                <a:lnTo>
                  <a:pt x="0" y="61721"/>
                </a:lnTo>
                <a:lnTo>
                  <a:pt x="4703" y="59304"/>
                </a:lnTo>
                <a:lnTo>
                  <a:pt x="8644" y="56768"/>
                </a:lnTo>
                <a:lnTo>
                  <a:pt x="11692" y="54101"/>
                </a:lnTo>
                <a:lnTo>
                  <a:pt x="14858" y="51434"/>
                </a:lnTo>
                <a:lnTo>
                  <a:pt x="18038" y="48005"/>
                </a:lnTo>
                <a:lnTo>
                  <a:pt x="41909" y="48005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242949" y="2971800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83763" y="103250"/>
                </a:moveTo>
                <a:lnTo>
                  <a:pt x="166359" y="103250"/>
                </a:lnTo>
                <a:lnTo>
                  <a:pt x="166359" y="126491"/>
                </a:lnTo>
                <a:lnTo>
                  <a:pt x="183763" y="126491"/>
                </a:lnTo>
                <a:lnTo>
                  <a:pt x="183763" y="103250"/>
                </a:lnTo>
                <a:close/>
              </a:path>
              <a:path w="193039" h="128905">
                <a:moveTo>
                  <a:pt x="183763" y="0"/>
                </a:moveTo>
                <a:lnTo>
                  <a:pt x="166359" y="0"/>
                </a:lnTo>
                <a:lnTo>
                  <a:pt x="161531" y="9789"/>
                </a:lnTo>
                <a:lnTo>
                  <a:pt x="140281" y="54879"/>
                </a:lnTo>
                <a:lnTo>
                  <a:pt x="129717" y="79647"/>
                </a:lnTo>
                <a:lnTo>
                  <a:pt x="131915" y="91437"/>
                </a:lnTo>
                <a:lnTo>
                  <a:pt x="140925" y="103250"/>
                </a:lnTo>
                <a:lnTo>
                  <a:pt x="189859" y="103250"/>
                </a:lnTo>
                <a:lnTo>
                  <a:pt x="192907" y="101838"/>
                </a:lnTo>
                <a:lnTo>
                  <a:pt x="192907" y="76449"/>
                </a:lnTo>
                <a:lnTo>
                  <a:pt x="153405" y="76449"/>
                </a:lnTo>
                <a:lnTo>
                  <a:pt x="149416" y="71450"/>
                </a:lnTo>
                <a:lnTo>
                  <a:pt x="166359" y="37337"/>
                </a:lnTo>
                <a:lnTo>
                  <a:pt x="183763" y="37337"/>
                </a:lnTo>
                <a:lnTo>
                  <a:pt x="183763" y="0"/>
                </a:lnTo>
                <a:close/>
              </a:path>
              <a:path w="193039" h="128905">
                <a:moveTo>
                  <a:pt x="183763" y="37337"/>
                </a:moveTo>
                <a:lnTo>
                  <a:pt x="166359" y="37337"/>
                </a:lnTo>
                <a:lnTo>
                  <a:pt x="166359" y="76449"/>
                </a:lnTo>
                <a:lnTo>
                  <a:pt x="186811" y="76449"/>
                </a:lnTo>
                <a:lnTo>
                  <a:pt x="183763" y="76199"/>
                </a:lnTo>
                <a:lnTo>
                  <a:pt x="183763" y="37337"/>
                </a:lnTo>
                <a:close/>
              </a:path>
              <a:path w="193039" h="128905">
                <a:moveTo>
                  <a:pt x="98816" y="0"/>
                </a:moveTo>
                <a:lnTo>
                  <a:pt x="93847" y="0"/>
                </a:lnTo>
                <a:lnTo>
                  <a:pt x="92157" y="45"/>
                </a:lnTo>
                <a:lnTo>
                  <a:pt x="65679" y="33996"/>
                </a:lnTo>
                <a:lnTo>
                  <a:pt x="63888" y="64897"/>
                </a:lnTo>
                <a:lnTo>
                  <a:pt x="64272" y="78098"/>
                </a:lnTo>
                <a:lnTo>
                  <a:pt x="74797" y="120264"/>
                </a:lnTo>
                <a:lnTo>
                  <a:pt x="78607" y="123575"/>
                </a:lnTo>
                <a:lnTo>
                  <a:pt x="82295" y="126872"/>
                </a:lnTo>
                <a:lnTo>
                  <a:pt x="87233" y="128646"/>
                </a:lnTo>
                <a:lnTo>
                  <a:pt x="97672" y="128332"/>
                </a:lnTo>
                <a:lnTo>
                  <a:pt x="108917" y="123170"/>
                </a:lnTo>
                <a:lnTo>
                  <a:pt x="117060" y="111107"/>
                </a:lnTo>
                <a:lnTo>
                  <a:pt x="118806" y="105024"/>
                </a:lnTo>
                <a:lnTo>
                  <a:pt x="90159" y="105024"/>
                </a:lnTo>
                <a:lnTo>
                  <a:pt x="87873" y="102107"/>
                </a:lnTo>
                <a:lnTo>
                  <a:pt x="85808" y="94603"/>
                </a:lnTo>
                <a:lnTo>
                  <a:pt x="84695" y="86608"/>
                </a:lnTo>
                <a:lnTo>
                  <a:pt x="84064" y="73767"/>
                </a:lnTo>
                <a:lnTo>
                  <a:pt x="83910" y="54502"/>
                </a:lnTo>
                <a:lnTo>
                  <a:pt x="84582" y="40794"/>
                </a:lnTo>
                <a:lnTo>
                  <a:pt x="85984" y="31622"/>
                </a:lnTo>
                <a:lnTo>
                  <a:pt x="87508" y="25907"/>
                </a:lnTo>
                <a:lnTo>
                  <a:pt x="89915" y="22991"/>
                </a:lnTo>
                <a:lnTo>
                  <a:pt x="118672" y="22991"/>
                </a:lnTo>
                <a:lnTo>
                  <a:pt x="118231" y="21585"/>
                </a:lnTo>
                <a:lnTo>
                  <a:pt x="102748" y="1011"/>
                </a:lnTo>
                <a:lnTo>
                  <a:pt x="98816" y="0"/>
                </a:lnTo>
                <a:close/>
              </a:path>
              <a:path w="193039" h="128905">
                <a:moveTo>
                  <a:pt x="118672" y="22991"/>
                </a:moveTo>
                <a:lnTo>
                  <a:pt x="96377" y="22991"/>
                </a:lnTo>
                <a:lnTo>
                  <a:pt x="98938" y="25776"/>
                </a:lnTo>
                <a:lnTo>
                  <a:pt x="101562" y="36498"/>
                </a:lnTo>
                <a:lnTo>
                  <a:pt x="102621" y="48280"/>
                </a:lnTo>
                <a:lnTo>
                  <a:pt x="102991" y="64769"/>
                </a:lnTo>
                <a:lnTo>
                  <a:pt x="102966" y="76642"/>
                </a:lnTo>
                <a:lnTo>
                  <a:pt x="102626" y="84332"/>
                </a:lnTo>
                <a:lnTo>
                  <a:pt x="101864" y="89666"/>
                </a:lnTo>
                <a:lnTo>
                  <a:pt x="101224" y="95000"/>
                </a:lnTo>
                <a:lnTo>
                  <a:pt x="100065" y="98810"/>
                </a:lnTo>
                <a:lnTo>
                  <a:pt x="98541" y="101345"/>
                </a:lnTo>
                <a:lnTo>
                  <a:pt x="97139" y="103763"/>
                </a:lnTo>
                <a:lnTo>
                  <a:pt x="95371" y="105024"/>
                </a:lnTo>
                <a:lnTo>
                  <a:pt x="118806" y="105024"/>
                </a:lnTo>
                <a:lnTo>
                  <a:pt x="119636" y="102133"/>
                </a:lnTo>
                <a:lnTo>
                  <a:pt x="121464" y="90746"/>
                </a:lnTo>
                <a:lnTo>
                  <a:pt x="122548" y="76642"/>
                </a:lnTo>
                <a:lnTo>
                  <a:pt x="122893" y="59516"/>
                </a:lnTo>
                <a:lnTo>
                  <a:pt x="122297" y="46724"/>
                </a:lnTo>
                <a:lnTo>
                  <a:pt x="120914" y="34289"/>
                </a:lnTo>
                <a:lnTo>
                  <a:pt x="120274" y="29468"/>
                </a:lnTo>
                <a:lnTo>
                  <a:pt x="119390" y="25277"/>
                </a:lnTo>
                <a:lnTo>
                  <a:pt x="118672" y="22991"/>
                </a:lnTo>
                <a:close/>
              </a:path>
              <a:path w="193039" h="128905">
                <a:moveTo>
                  <a:pt x="41391" y="47874"/>
                </a:moveTo>
                <a:lnTo>
                  <a:pt x="17769" y="47874"/>
                </a:lnTo>
                <a:lnTo>
                  <a:pt x="21092" y="50299"/>
                </a:lnTo>
                <a:lnTo>
                  <a:pt x="21092" y="126491"/>
                </a:lnTo>
                <a:lnTo>
                  <a:pt x="34655" y="126491"/>
                </a:lnTo>
                <a:lnTo>
                  <a:pt x="41391" y="114300"/>
                </a:lnTo>
                <a:lnTo>
                  <a:pt x="41391" y="47874"/>
                </a:lnTo>
                <a:close/>
              </a:path>
              <a:path w="193039" h="128905">
                <a:moveTo>
                  <a:pt x="41391" y="0"/>
                </a:moveTo>
                <a:lnTo>
                  <a:pt x="24749" y="0"/>
                </a:lnTo>
                <a:lnTo>
                  <a:pt x="22738" y="7751"/>
                </a:lnTo>
                <a:lnTo>
                  <a:pt x="19690" y="14346"/>
                </a:lnTo>
                <a:lnTo>
                  <a:pt x="16001" y="19680"/>
                </a:lnTo>
                <a:lnTo>
                  <a:pt x="12191" y="25014"/>
                </a:lnTo>
                <a:lnTo>
                  <a:pt x="6857" y="29586"/>
                </a:lnTo>
                <a:lnTo>
                  <a:pt x="0" y="36331"/>
                </a:lnTo>
                <a:lnTo>
                  <a:pt x="0" y="61721"/>
                </a:lnTo>
                <a:lnTo>
                  <a:pt x="4693" y="59186"/>
                </a:lnTo>
                <a:lnTo>
                  <a:pt x="8503" y="56637"/>
                </a:lnTo>
                <a:lnTo>
                  <a:pt x="11551" y="53970"/>
                </a:lnTo>
                <a:lnTo>
                  <a:pt x="14599" y="51434"/>
                </a:lnTo>
                <a:lnTo>
                  <a:pt x="17769" y="47874"/>
                </a:lnTo>
                <a:lnTo>
                  <a:pt x="41391" y="47874"/>
                </a:lnTo>
                <a:lnTo>
                  <a:pt x="41391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643000" y="2971800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69925" y="0"/>
                </a:moveTo>
                <a:lnTo>
                  <a:pt x="164195" y="0"/>
                </a:lnTo>
                <a:lnTo>
                  <a:pt x="156740" y="1228"/>
                </a:lnTo>
                <a:lnTo>
                  <a:pt x="134256" y="43837"/>
                </a:lnTo>
                <a:lnTo>
                  <a:pt x="133239" y="78524"/>
                </a:lnTo>
                <a:lnTo>
                  <a:pt x="134570" y="91250"/>
                </a:lnTo>
                <a:lnTo>
                  <a:pt x="151759" y="126491"/>
                </a:lnTo>
                <a:lnTo>
                  <a:pt x="157612" y="128646"/>
                </a:lnTo>
                <a:lnTo>
                  <a:pt x="170931" y="128646"/>
                </a:lnTo>
                <a:lnTo>
                  <a:pt x="176021" y="126872"/>
                </a:lnTo>
                <a:lnTo>
                  <a:pt x="184007" y="119883"/>
                </a:lnTo>
                <a:lnTo>
                  <a:pt x="187208" y="114812"/>
                </a:lnTo>
                <a:lnTo>
                  <a:pt x="189494" y="107954"/>
                </a:lnTo>
                <a:lnTo>
                  <a:pt x="189797" y="107060"/>
                </a:lnTo>
                <a:lnTo>
                  <a:pt x="161543" y="107060"/>
                </a:lnTo>
                <a:lnTo>
                  <a:pt x="159014" y="105155"/>
                </a:lnTo>
                <a:lnTo>
                  <a:pt x="157093" y="101345"/>
                </a:lnTo>
                <a:lnTo>
                  <a:pt x="155051" y="97535"/>
                </a:lnTo>
                <a:lnTo>
                  <a:pt x="154045" y="92201"/>
                </a:lnTo>
                <a:lnTo>
                  <a:pt x="154045" y="78866"/>
                </a:lnTo>
                <a:lnTo>
                  <a:pt x="155051" y="73782"/>
                </a:lnTo>
                <a:lnTo>
                  <a:pt x="156971" y="70235"/>
                </a:lnTo>
                <a:lnTo>
                  <a:pt x="158861" y="66674"/>
                </a:lnTo>
                <a:lnTo>
                  <a:pt x="161147" y="64901"/>
                </a:lnTo>
                <a:lnTo>
                  <a:pt x="190033" y="64901"/>
                </a:lnTo>
                <a:lnTo>
                  <a:pt x="186171" y="55376"/>
                </a:lnTo>
                <a:lnTo>
                  <a:pt x="185689" y="54544"/>
                </a:lnTo>
                <a:lnTo>
                  <a:pt x="153465" y="54544"/>
                </a:lnTo>
                <a:lnTo>
                  <a:pt x="154627" y="38864"/>
                </a:lnTo>
                <a:lnTo>
                  <a:pt x="156331" y="29717"/>
                </a:lnTo>
                <a:lnTo>
                  <a:pt x="158099" y="24002"/>
                </a:lnTo>
                <a:lnTo>
                  <a:pt x="160660" y="21204"/>
                </a:lnTo>
                <a:lnTo>
                  <a:pt x="189519" y="21204"/>
                </a:lnTo>
                <a:lnTo>
                  <a:pt x="188457" y="17906"/>
                </a:lnTo>
                <a:lnTo>
                  <a:pt x="174497" y="1142"/>
                </a:lnTo>
                <a:lnTo>
                  <a:pt x="169925" y="0"/>
                </a:lnTo>
                <a:close/>
              </a:path>
              <a:path w="193039" h="128905">
                <a:moveTo>
                  <a:pt x="190033" y="64901"/>
                </a:moveTo>
                <a:lnTo>
                  <a:pt x="166756" y="64901"/>
                </a:lnTo>
                <a:lnTo>
                  <a:pt x="169042" y="66674"/>
                </a:lnTo>
                <a:lnTo>
                  <a:pt x="170931" y="70353"/>
                </a:lnTo>
                <a:lnTo>
                  <a:pt x="172730" y="74045"/>
                </a:lnTo>
                <a:lnTo>
                  <a:pt x="173706" y="79221"/>
                </a:lnTo>
                <a:lnTo>
                  <a:pt x="173735" y="93213"/>
                </a:lnTo>
                <a:lnTo>
                  <a:pt x="172852" y="98429"/>
                </a:lnTo>
                <a:lnTo>
                  <a:pt x="171053" y="101858"/>
                </a:lnTo>
                <a:lnTo>
                  <a:pt x="169285" y="105287"/>
                </a:lnTo>
                <a:lnTo>
                  <a:pt x="166999" y="107060"/>
                </a:lnTo>
                <a:lnTo>
                  <a:pt x="189797" y="107060"/>
                </a:lnTo>
                <a:lnTo>
                  <a:pt x="191780" y="101214"/>
                </a:lnTo>
                <a:lnTo>
                  <a:pt x="192907" y="93725"/>
                </a:lnTo>
                <a:lnTo>
                  <a:pt x="192907" y="85475"/>
                </a:lnTo>
                <a:lnTo>
                  <a:pt x="192694" y="79221"/>
                </a:lnTo>
                <a:lnTo>
                  <a:pt x="190559" y="66198"/>
                </a:lnTo>
                <a:lnTo>
                  <a:pt x="190033" y="64901"/>
                </a:lnTo>
                <a:close/>
              </a:path>
              <a:path w="193039" h="128905">
                <a:moveTo>
                  <a:pt x="176143" y="43565"/>
                </a:moveTo>
                <a:lnTo>
                  <a:pt x="166359" y="43565"/>
                </a:lnTo>
                <a:lnTo>
                  <a:pt x="163433" y="44576"/>
                </a:lnTo>
                <a:lnTo>
                  <a:pt x="160781" y="46481"/>
                </a:lnTo>
                <a:lnTo>
                  <a:pt x="158252" y="48518"/>
                </a:lnTo>
                <a:lnTo>
                  <a:pt x="155813" y="51684"/>
                </a:lnTo>
                <a:lnTo>
                  <a:pt x="153465" y="54544"/>
                </a:lnTo>
                <a:lnTo>
                  <a:pt x="185689" y="54544"/>
                </a:lnTo>
                <a:lnTo>
                  <a:pt x="181599" y="47493"/>
                </a:lnTo>
                <a:lnTo>
                  <a:pt x="176143" y="43565"/>
                </a:lnTo>
                <a:close/>
              </a:path>
              <a:path w="193039" h="128905">
                <a:moveTo>
                  <a:pt x="189519" y="21204"/>
                </a:moveTo>
                <a:lnTo>
                  <a:pt x="165719" y="21204"/>
                </a:lnTo>
                <a:lnTo>
                  <a:pt x="167396" y="22229"/>
                </a:lnTo>
                <a:lnTo>
                  <a:pt x="168523" y="24134"/>
                </a:lnTo>
                <a:lnTo>
                  <a:pt x="169804" y="26157"/>
                </a:lnTo>
                <a:lnTo>
                  <a:pt x="170687" y="29586"/>
                </a:lnTo>
                <a:lnTo>
                  <a:pt x="171206" y="34289"/>
                </a:lnTo>
                <a:lnTo>
                  <a:pt x="191383" y="30098"/>
                </a:lnTo>
                <a:lnTo>
                  <a:pt x="190256" y="23490"/>
                </a:lnTo>
                <a:lnTo>
                  <a:pt x="189519" y="21204"/>
                </a:lnTo>
                <a:close/>
              </a:path>
              <a:path w="193039" h="128905">
                <a:moveTo>
                  <a:pt x="99425" y="0"/>
                </a:moveTo>
                <a:lnTo>
                  <a:pt x="94609" y="0"/>
                </a:lnTo>
                <a:lnTo>
                  <a:pt x="92651" y="59"/>
                </a:lnTo>
                <a:lnTo>
                  <a:pt x="66118" y="34011"/>
                </a:lnTo>
                <a:lnTo>
                  <a:pt x="64254" y="64904"/>
                </a:lnTo>
                <a:lnTo>
                  <a:pt x="64667" y="78101"/>
                </a:lnTo>
                <a:lnTo>
                  <a:pt x="65775" y="90165"/>
                </a:lnTo>
                <a:lnTo>
                  <a:pt x="66812" y="98048"/>
                </a:lnTo>
                <a:lnTo>
                  <a:pt x="68061" y="104262"/>
                </a:lnTo>
                <a:lnTo>
                  <a:pt x="69860" y="108965"/>
                </a:lnTo>
                <a:lnTo>
                  <a:pt x="72268" y="115311"/>
                </a:lnTo>
                <a:lnTo>
                  <a:pt x="75437" y="120264"/>
                </a:lnTo>
                <a:lnTo>
                  <a:pt x="79126" y="123575"/>
                </a:lnTo>
                <a:lnTo>
                  <a:pt x="82936" y="126872"/>
                </a:lnTo>
                <a:lnTo>
                  <a:pt x="87873" y="128646"/>
                </a:lnTo>
                <a:lnTo>
                  <a:pt x="98504" y="128315"/>
                </a:lnTo>
                <a:lnTo>
                  <a:pt x="109753" y="123132"/>
                </a:lnTo>
                <a:lnTo>
                  <a:pt x="117849" y="111098"/>
                </a:lnTo>
                <a:lnTo>
                  <a:pt x="119638" y="105024"/>
                </a:lnTo>
                <a:lnTo>
                  <a:pt x="90921" y="105024"/>
                </a:lnTo>
                <a:lnTo>
                  <a:pt x="88513" y="102107"/>
                </a:lnTo>
                <a:lnTo>
                  <a:pt x="86448" y="94603"/>
                </a:lnTo>
                <a:lnTo>
                  <a:pt x="85335" y="86608"/>
                </a:lnTo>
                <a:lnTo>
                  <a:pt x="84704" y="73767"/>
                </a:lnTo>
                <a:lnTo>
                  <a:pt x="84550" y="54502"/>
                </a:lnTo>
                <a:lnTo>
                  <a:pt x="85222" y="40794"/>
                </a:lnTo>
                <a:lnTo>
                  <a:pt x="86624" y="31622"/>
                </a:lnTo>
                <a:lnTo>
                  <a:pt x="88148" y="25907"/>
                </a:lnTo>
                <a:lnTo>
                  <a:pt x="90556" y="22991"/>
                </a:lnTo>
                <a:lnTo>
                  <a:pt x="119556" y="22991"/>
                </a:lnTo>
                <a:lnTo>
                  <a:pt x="119115" y="21585"/>
                </a:lnTo>
                <a:lnTo>
                  <a:pt x="103510" y="1011"/>
                </a:lnTo>
                <a:lnTo>
                  <a:pt x="99425" y="0"/>
                </a:lnTo>
                <a:close/>
              </a:path>
              <a:path w="193039" h="128905">
                <a:moveTo>
                  <a:pt x="119556" y="22991"/>
                </a:moveTo>
                <a:lnTo>
                  <a:pt x="97139" y="22991"/>
                </a:lnTo>
                <a:lnTo>
                  <a:pt x="99700" y="25776"/>
                </a:lnTo>
                <a:lnTo>
                  <a:pt x="102271" y="36503"/>
                </a:lnTo>
                <a:lnTo>
                  <a:pt x="103376" y="48284"/>
                </a:lnTo>
                <a:lnTo>
                  <a:pt x="103753" y="64769"/>
                </a:lnTo>
                <a:lnTo>
                  <a:pt x="103728" y="76637"/>
                </a:lnTo>
                <a:lnTo>
                  <a:pt x="103388" y="84332"/>
                </a:lnTo>
                <a:lnTo>
                  <a:pt x="102626" y="89666"/>
                </a:lnTo>
                <a:lnTo>
                  <a:pt x="101986" y="95000"/>
                </a:lnTo>
                <a:lnTo>
                  <a:pt x="100827" y="98810"/>
                </a:lnTo>
                <a:lnTo>
                  <a:pt x="99303" y="101345"/>
                </a:lnTo>
                <a:lnTo>
                  <a:pt x="97779" y="103763"/>
                </a:lnTo>
                <a:lnTo>
                  <a:pt x="96011" y="105024"/>
                </a:lnTo>
                <a:lnTo>
                  <a:pt x="119638" y="105024"/>
                </a:lnTo>
                <a:lnTo>
                  <a:pt x="120495" y="102107"/>
                </a:lnTo>
                <a:lnTo>
                  <a:pt x="122347" y="90739"/>
                </a:lnTo>
                <a:lnTo>
                  <a:pt x="123435" y="76637"/>
                </a:lnTo>
                <a:lnTo>
                  <a:pt x="123779" y="59516"/>
                </a:lnTo>
                <a:lnTo>
                  <a:pt x="123194" y="46724"/>
                </a:lnTo>
                <a:lnTo>
                  <a:pt x="121798" y="34289"/>
                </a:lnTo>
                <a:lnTo>
                  <a:pt x="121157" y="29468"/>
                </a:lnTo>
                <a:lnTo>
                  <a:pt x="120274" y="25277"/>
                </a:lnTo>
                <a:lnTo>
                  <a:pt x="119556" y="22991"/>
                </a:lnTo>
                <a:close/>
              </a:path>
              <a:path w="193039" h="128905">
                <a:moveTo>
                  <a:pt x="41788" y="47874"/>
                </a:moveTo>
                <a:lnTo>
                  <a:pt x="17891" y="47874"/>
                </a:lnTo>
                <a:lnTo>
                  <a:pt x="21335" y="50299"/>
                </a:lnTo>
                <a:lnTo>
                  <a:pt x="21335" y="126491"/>
                </a:lnTo>
                <a:lnTo>
                  <a:pt x="34930" y="126491"/>
                </a:lnTo>
                <a:lnTo>
                  <a:pt x="41788" y="114300"/>
                </a:lnTo>
                <a:lnTo>
                  <a:pt x="41788" y="47874"/>
                </a:lnTo>
                <a:close/>
              </a:path>
              <a:path w="193039" h="128905">
                <a:moveTo>
                  <a:pt x="41788" y="0"/>
                </a:moveTo>
                <a:lnTo>
                  <a:pt x="25024" y="0"/>
                </a:lnTo>
                <a:lnTo>
                  <a:pt x="22859" y="7751"/>
                </a:lnTo>
                <a:lnTo>
                  <a:pt x="19811" y="14346"/>
                </a:lnTo>
                <a:lnTo>
                  <a:pt x="12191" y="25014"/>
                </a:lnTo>
                <a:lnTo>
                  <a:pt x="6857" y="29586"/>
                </a:lnTo>
                <a:lnTo>
                  <a:pt x="0" y="36331"/>
                </a:lnTo>
                <a:lnTo>
                  <a:pt x="0" y="61721"/>
                </a:lnTo>
                <a:lnTo>
                  <a:pt x="4693" y="59186"/>
                </a:lnTo>
                <a:lnTo>
                  <a:pt x="8503" y="56637"/>
                </a:lnTo>
                <a:lnTo>
                  <a:pt x="14721" y="51434"/>
                </a:lnTo>
                <a:lnTo>
                  <a:pt x="17891" y="47874"/>
                </a:lnTo>
                <a:lnTo>
                  <a:pt x="41788" y="47874"/>
                </a:lnTo>
                <a:lnTo>
                  <a:pt x="41788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043050" y="2971800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71571" y="0"/>
                </a:moveTo>
                <a:lnTo>
                  <a:pt x="154442" y="0"/>
                </a:lnTo>
                <a:lnTo>
                  <a:pt x="148589" y="2535"/>
                </a:lnTo>
                <a:lnTo>
                  <a:pt x="143060" y="8775"/>
                </a:lnTo>
                <a:lnTo>
                  <a:pt x="137315" y="19691"/>
                </a:lnTo>
                <a:lnTo>
                  <a:pt x="135392" y="33146"/>
                </a:lnTo>
                <a:lnTo>
                  <a:pt x="135415" y="39623"/>
                </a:lnTo>
                <a:lnTo>
                  <a:pt x="136397" y="45089"/>
                </a:lnTo>
                <a:lnTo>
                  <a:pt x="138440" y="49910"/>
                </a:lnTo>
                <a:lnTo>
                  <a:pt x="139811" y="53471"/>
                </a:lnTo>
                <a:lnTo>
                  <a:pt x="142250" y="56768"/>
                </a:lnTo>
                <a:lnTo>
                  <a:pt x="145420" y="59685"/>
                </a:lnTo>
                <a:lnTo>
                  <a:pt x="141213" y="62352"/>
                </a:lnTo>
                <a:lnTo>
                  <a:pt x="138165" y="66293"/>
                </a:lnTo>
                <a:lnTo>
                  <a:pt x="136154" y="71378"/>
                </a:lnTo>
                <a:lnTo>
                  <a:pt x="134111" y="76449"/>
                </a:lnTo>
                <a:lnTo>
                  <a:pt x="133228" y="82676"/>
                </a:lnTo>
                <a:lnTo>
                  <a:pt x="133228" y="97404"/>
                </a:lnTo>
                <a:lnTo>
                  <a:pt x="134233" y="104144"/>
                </a:lnTo>
                <a:lnTo>
                  <a:pt x="136397" y="110240"/>
                </a:lnTo>
                <a:lnTo>
                  <a:pt x="138440" y="116204"/>
                </a:lnTo>
                <a:lnTo>
                  <a:pt x="141610" y="120776"/>
                </a:lnTo>
                <a:lnTo>
                  <a:pt x="145663" y="123956"/>
                </a:lnTo>
                <a:lnTo>
                  <a:pt x="149717" y="127004"/>
                </a:lnTo>
                <a:lnTo>
                  <a:pt x="155691" y="128646"/>
                </a:lnTo>
                <a:lnTo>
                  <a:pt x="167518" y="128646"/>
                </a:lnTo>
                <a:lnTo>
                  <a:pt x="184160" y="120014"/>
                </a:lnTo>
                <a:lnTo>
                  <a:pt x="186689" y="117098"/>
                </a:lnTo>
                <a:lnTo>
                  <a:pt x="188732" y="112907"/>
                </a:lnTo>
                <a:lnTo>
                  <a:pt x="190417" y="107441"/>
                </a:lnTo>
                <a:lnTo>
                  <a:pt x="160538" y="107441"/>
                </a:lnTo>
                <a:lnTo>
                  <a:pt x="158374" y="105668"/>
                </a:lnTo>
                <a:lnTo>
                  <a:pt x="156331" y="102107"/>
                </a:lnTo>
                <a:lnTo>
                  <a:pt x="154442" y="98678"/>
                </a:lnTo>
                <a:lnTo>
                  <a:pt x="153405" y="94238"/>
                </a:lnTo>
                <a:lnTo>
                  <a:pt x="153405" y="82926"/>
                </a:lnTo>
                <a:lnTo>
                  <a:pt x="154289" y="78354"/>
                </a:lnTo>
                <a:lnTo>
                  <a:pt x="156209" y="74925"/>
                </a:lnTo>
                <a:lnTo>
                  <a:pt x="158099" y="71627"/>
                </a:lnTo>
                <a:lnTo>
                  <a:pt x="160263" y="69854"/>
                </a:lnTo>
                <a:lnTo>
                  <a:pt x="189060" y="69854"/>
                </a:lnTo>
                <a:lnTo>
                  <a:pt x="188092" y="67187"/>
                </a:lnTo>
                <a:lnTo>
                  <a:pt x="185044" y="62864"/>
                </a:lnTo>
                <a:lnTo>
                  <a:pt x="181112" y="59685"/>
                </a:lnTo>
                <a:lnTo>
                  <a:pt x="184160" y="56256"/>
                </a:lnTo>
                <a:lnTo>
                  <a:pt x="186293" y="52709"/>
                </a:lnTo>
                <a:lnTo>
                  <a:pt x="187545" y="49529"/>
                </a:lnTo>
                <a:lnTo>
                  <a:pt x="160538" y="49529"/>
                </a:lnTo>
                <a:lnTo>
                  <a:pt x="158495" y="48255"/>
                </a:lnTo>
                <a:lnTo>
                  <a:pt x="156850" y="45588"/>
                </a:lnTo>
                <a:lnTo>
                  <a:pt x="155326" y="42921"/>
                </a:lnTo>
                <a:lnTo>
                  <a:pt x="154593" y="39623"/>
                </a:lnTo>
                <a:lnTo>
                  <a:pt x="154564" y="30992"/>
                </a:lnTo>
                <a:lnTo>
                  <a:pt x="155326" y="27563"/>
                </a:lnTo>
                <a:lnTo>
                  <a:pt x="156850" y="25014"/>
                </a:lnTo>
                <a:lnTo>
                  <a:pt x="158374" y="22347"/>
                </a:lnTo>
                <a:lnTo>
                  <a:pt x="160385" y="21086"/>
                </a:lnTo>
                <a:lnTo>
                  <a:pt x="189726" y="21086"/>
                </a:lnTo>
                <a:lnTo>
                  <a:pt x="188213" y="15870"/>
                </a:lnTo>
                <a:lnTo>
                  <a:pt x="178826" y="3179"/>
                </a:lnTo>
                <a:lnTo>
                  <a:pt x="171571" y="0"/>
                </a:lnTo>
                <a:close/>
              </a:path>
              <a:path w="193039" h="128905">
                <a:moveTo>
                  <a:pt x="189060" y="69854"/>
                </a:moveTo>
                <a:lnTo>
                  <a:pt x="165353" y="69854"/>
                </a:lnTo>
                <a:lnTo>
                  <a:pt x="167639" y="71627"/>
                </a:lnTo>
                <a:lnTo>
                  <a:pt x="169529" y="75188"/>
                </a:lnTo>
                <a:lnTo>
                  <a:pt x="171571" y="78617"/>
                </a:lnTo>
                <a:lnTo>
                  <a:pt x="172405" y="82926"/>
                </a:lnTo>
                <a:lnTo>
                  <a:pt x="172429" y="94238"/>
                </a:lnTo>
                <a:lnTo>
                  <a:pt x="171571" y="98547"/>
                </a:lnTo>
                <a:lnTo>
                  <a:pt x="169682" y="102107"/>
                </a:lnTo>
                <a:lnTo>
                  <a:pt x="167639" y="105668"/>
                </a:lnTo>
                <a:lnTo>
                  <a:pt x="165475" y="107441"/>
                </a:lnTo>
                <a:lnTo>
                  <a:pt x="190417" y="107441"/>
                </a:lnTo>
                <a:lnTo>
                  <a:pt x="192023" y="102107"/>
                </a:lnTo>
                <a:lnTo>
                  <a:pt x="192907" y="96261"/>
                </a:lnTo>
                <a:lnTo>
                  <a:pt x="192907" y="83688"/>
                </a:lnTo>
                <a:lnTo>
                  <a:pt x="191902" y="77723"/>
                </a:lnTo>
                <a:lnTo>
                  <a:pt x="189981" y="72389"/>
                </a:lnTo>
                <a:lnTo>
                  <a:pt x="189060" y="69854"/>
                </a:lnTo>
                <a:close/>
              </a:path>
              <a:path w="193039" h="128905">
                <a:moveTo>
                  <a:pt x="189726" y="21086"/>
                </a:moveTo>
                <a:lnTo>
                  <a:pt x="165232" y="21086"/>
                </a:lnTo>
                <a:lnTo>
                  <a:pt x="167243" y="22347"/>
                </a:lnTo>
                <a:lnTo>
                  <a:pt x="168767" y="25014"/>
                </a:lnTo>
                <a:lnTo>
                  <a:pt x="170444" y="27812"/>
                </a:lnTo>
                <a:lnTo>
                  <a:pt x="171206" y="31241"/>
                </a:lnTo>
                <a:lnTo>
                  <a:pt x="171206" y="39623"/>
                </a:lnTo>
                <a:lnTo>
                  <a:pt x="170444" y="43052"/>
                </a:lnTo>
                <a:lnTo>
                  <a:pt x="168920" y="45588"/>
                </a:lnTo>
                <a:lnTo>
                  <a:pt x="167396" y="48255"/>
                </a:lnTo>
                <a:lnTo>
                  <a:pt x="165475" y="49529"/>
                </a:lnTo>
                <a:lnTo>
                  <a:pt x="187545" y="49529"/>
                </a:lnTo>
                <a:lnTo>
                  <a:pt x="189616" y="44195"/>
                </a:lnTo>
                <a:lnTo>
                  <a:pt x="190499" y="38993"/>
                </a:lnTo>
                <a:lnTo>
                  <a:pt x="190499" y="23753"/>
                </a:lnTo>
                <a:lnTo>
                  <a:pt x="189726" y="21086"/>
                </a:lnTo>
                <a:close/>
              </a:path>
              <a:path w="193039" h="128905">
                <a:moveTo>
                  <a:pt x="99821" y="0"/>
                </a:moveTo>
                <a:lnTo>
                  <a:pt x="94853" y="0"/>
                </a:lnTo>
                <a:lnTo>
                  <a:pt x="92918" y="58"/>
                </a:lnTo>
                <a:lnTo>
                  <a:pt x="66377" y="34009"/>
                </a:lnTo>
                <a:lnTo>
                  <a:pt x="64528" y="64904"/>
                </a:lnTo>
                <a:lnTo>
                  <a:pt x="64930" y="78101"/>
                </a:lnTo>
                <a:lnTo>
                  <a:pt x="75681" y="120264"/>
                </a:lnTo>
                <a:lnTo>
                  <a:pt x="88148" y="128646"/>
                </a:lnTo>
                <a:lnTo>
                  <a:pt x="98832" y="128318"/>
                </a:lnTo>
                <a:lnTo>
                  <a:pt x="110076" y="123138"/>
                </a:lnTo>
                <a:lnTo>
                  <a:pt x="118216" y="111095"/>
                </a:lnTo>
                <a:lnTo>
                  <a:pt x="120008" y="105024"/>
                </a:lnTo>
                <a:lnTo>
                  <a:pt x="91196" y="105024"/>
                </a:lnTo>
                <a:lnTo>
                  <a:pt x="88757" y="102107"/>
                </a:lnTo>
                <a:lnTo>
                  <a:pt x="86692" y="94603"/>
                </a:lnTo>
                <a:lnTo>
                  <a:pt x="85580" y="86608"/>
                </a:lnTo>
                <a:lnTo>
                  <a:pt x="84953" y="73767"/>
                </a:lnTo>
                <a:lnTo>
                  <a:pt x="84807" y="54502"/>
                </a:lnTo>
                <a:lnTo>
                  <a:pt x="85519" y="40794"/>
                </a:lnTo>
                <a:lnTo>
                  <a:pt x="86867" y="31622"/>
                </a:lnTo>
                <a:lnTo>
                  <a:pt x="88391" y="25907"/>
                </a:lnTo>
                <a:lnTo>
                  <a:pt x="90799" y="22991"/>
                </a:lnTo>
                <a:lnTo>
                  <a:pt x="119819" y="22991"/>
                </a:lnTo>
                <a:lnTo>
                  <a:pt x="119390" y="21585"/>
                </a:lnTo>
                <a:lnTo>
                  <a:pt x="118231" y="17906"/>
                </a:lnTo>
                <a:lnTo>
                  <a:pt x="116698" y="14462"/>
                </a:lnTo>
                <a:lnTo>
                  <a:pt x="114665" y="11180"/>
                </a:lnTo>
                <a:lnTo>
                  <a:pt x="112775" y="7869"/>
                </a:lnTo>
                <a:lnTo>
                  <a:pt x="110093" y="5202"/>
                </a:lnTo>
                <a:lnTo>
                  <a:pt x="106923" y="3047"/>
                </a:lnTo>
                <a:lnTo>
                  <a:pt x="103875" y="1011"/>
                </a:lnTo>
                <a:lnTo>
                  <a:pt x="99821" y="0"/>
                </a:lnTo>
                <a:close/>
              </a:path>
              <a:path w="193039" h="128905">
                <a:moveTo>
                  <a:pt x="119819" y="22991"/>
                </a:moveTo>
                <a:lnTo>
                  <a:pt x="97535" y="22991"/>
                </a:lnTo>
                <a:lnTo>
                  <a:pt x="99943" y="25776"/>
                </a:lnTo>
                <a:lnTo>
                  <a:pt x="102619" y="36498"/>
                </a:lnTo>
                <a:lnTo>
                  <a:pt x="103659" y="48280"/>
                </a:lnTo>
                <a:lnTo>
                  <a:pt x="103997" y="64769"/>
                </a:lnTo>
                <a:lnTo>
                  <a:pt x="103981" y="76635"/>
                </a:lnTo>
                <a:lnTo>
                  <a:pt x="96377" y="105024"/>
                </a:lnTo>
                <a:lnTo>
                  <a:pt x="120008" y="105024"/>
                </a:lnTo>
                <a:lnTo>
                  <a:pt x="120867" y="102107"/>
                </a:lnTo>
                <a:lnTo>
                  <a:pt x="122729" y="90736"/>
                </a:lnTo>
                <a:lnTo>
                  <a:pt x="123826" y="76635"/>
                </a:lnTo>
                <a:lnTo>
                  <a:pt x="124173" y="59514"/>
                </a:lnTo>
                <a:lnTo>
                  <a:pt x="123572" y="46723"/>
                </a:lnTo>
                <a:lnTo>
                  <a:pt x="122163" y="34289"/>
                </a:lnTo>
                <a:lnTo>
                  <a:pt x="121523" y="29468"/>
                </a:lnTo>
                <a:lnTo>
                  <a:pt x="120517" y="25277"/>
                </a:lnTo>
                <a:lnTo>
                  <a:pt x="119819" y="22991"/>
                </a:lnTo>
                <a:close/>
              </a:path>
              <a:path w="193039" h="128905">
                <a:moveTo>
                  <a:pt x="41909" y="47874"/>
                </a:moveTo>
                <a:lnTo>
                  <a:pt x="18044" y="47874"/>
                </a:lnTo>
                <a:lnTo>
                  <a:pt x="21335" y="50299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300"/>
                </a:lnTo>
                <a:lnTo>
                  <a:pt x="41909" y="47874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81" y="7751"/>
                </a:lnTo>
                <a:lnTo>
                  <a:pt x="19933" y="14346"/>
                </a:lnTo>
                <a:lnTo>
                  <a:pt x="12313" y="25014"/>
                </a:lnTo>
                <a:lnTo>
                  <a:pt x="6979" y="29586"/>
                </a:lnTo>
                <a:lnTo>
                  <a:pt x="0" y="36331"/>
                </a:lnTo>
                <a:lnTo>
                  <a:pt x="0" y="61721"/>
                </a:lnTo>
                <a:lnTo>
                  <a:pt x="4693" y="59186"/>
                </a:lnTo>
                <a:lnTo>
                  <a:pt x="8625" y="56637"/>
                </a:lnTo>
                <a:lnTo>
                  <a:pt x="11673" y="53970"/>
                </a:lnTo>
                <a:lnTo>
                  <a:pt x="14843" y="51434"/>
                </a:lnTo>
                <a:lnTo>
                  <a:pt x="18044" y="47874"/>
                </a:lnTo>
                <a:lnTo>
                  <a:pt x="41909" y="47874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443100" y="2957453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68401" y="0"/>
                </a:moveTo>
                <a:lnTo>
                  <a:pt x="163586" y="0"/>
                </a:lnTo>
                <a:lnTo>
                  <a:pt x="161630" y="59"/>
                </a:lnTo>
                <a:lnTo>
                  <a:pt x="135038" y="34046"/>
                </a:lnTo>
                <a:lnTo>
                  <a:pt x="133229" y="64888"/>
                </a:lnTo>
                <a:lnTo>
                  <a:pt x="133564" y="78105"/>
                </a:lnTo>
                <a:lnTo>
                  <a:pt x="134630" y="90165"/>
                </a:lnTo>
                <a:lnTo>
                  <a:pt x="135635" y="98166"/>
                </a:lnTo>
                <a:lnTo>
                  <a:pt x="137038" y="104393"/>
                </a:lnTo>
                <a:lnTo>
                  <a:pt x="138805" y="108965"/>
                </a:lnTo>
                <a:lnTo>
                  <a:pt x="141213" y="115442"/>
                </a:lnTo>
                <a:lnTo>
                  <a:pt x="144261" y="120264"/>
                </a:lnTo>
                <a:lnTo>
                  <a:pt x="148071" y="123693"/>
                </a:lnTo>
                <a:lnTo>
                  <a:pt x="151881" y="126991"/>
                </a:lnTo>
                <a:lnTo>
                  <a:pt x="156850" y="128646"/>
                </a:lnTo>
                <a:lnTo>
                  <a:pt x="171657" y="127174"/>
                </a:lnTo>
                <a:lnTo>
                  <a:pt x="180887" y="119913"/>
                </a:lnTo>
                <a:lnTo>
                  <a:pt x="188669" y="105024"/>
                </a:lnTo>
                <a:lnTo>
                  <a:pt x="159776" y="105024"/>
                </a:lnTo>
                <a:lnTo>
                  <a:pt x="157490" y="102226"/>
                </a:lnTo>
                <a:lnTo>
                  <a:pt x="155389" y="94695"/>
                </a:lnTo>
                <a:lnTo>
                  <a:pt x="154239" y="86634"/>
                </a:lnTo>
                <a:lnTo>
                  <a:pt x="153559" y="73801"/>
                </a:lnTo>
                <a:lnTo>
                  <a:pt x="153386" y="54625"/>
                </a:lnTo>
                <a:lnTo>
                  <a:pt x="154122" y="40911"/>
                </a:lnTo>
                <a:lnTo>
                  <a:pt x="155569" y="31741"/>
                </a:lnTo>
                <a:lnTo>
                  <a:pt x="157093" y="25907"/>
                </a:lnTo>
                <a:lnTo>
                  <a:pt x="159501" y="22978"/>
                </a:lnTo>
                <a:lnTo>
                  <a:pt x="188519" y="22978"/>
                </a:lnTo>
                <a:lnTo>
                  <a:pt x="188092" y="21585"/>
                </a:lnTo>
                <a:lnTo>
                  <a:pt x="172455" y="1142"/>
                </a:lnTo>
                <a:lnTo>
                  <a:pt x="168401" y="0"/>
                </a:lnTo>
                <a:close/>
              </a:path>
              <a:path w="193039" h="128905">
                <a:moveTo>
                  <a:pt x="188519" y="22978"/>
                </a:moveTo>
                <a:lnTo>
                  <a:pt x="166115" y="22978"/>
                </a:lnTo>
                <a:lnTo>
                  <a:pt x="168523" y="25907"/>
                </a:lnTo>
                <a:lnTo>
                  <a:pt x="171220" y="36574"/>
                </a:lnTo>
                <a:lnTo>
                  <a:pt x="172342" y="48373"/>
                </a:lnTo>
                <a:lnTo>
                  <a:pt x="172729" y="64880"/>
                </a:lnTo>
                <a:lnTo>
                  <a:pt x="172730" y="76068"/>
                </a:lnTo>
                <a:lnTo>
                  <a:pt x="172333" y="84450"/>
                </a:lnTo>
                <a:lnTo>
                  <a:pt x="171571" y="89653"/>
                </a:lnTo>
                <a:lnTo>
                  <a:pt x="170931" y="94987"/>
                </a:lnTo>
                <a:lnTo>
                  <a:pt x="169804" y="98928"/>
                </a:lnTo>
                <a:lnTo>
                  <a:pt x="168280" y="101345"/>
                </a:lnTo>
                <a:lnTo>
                  <a:pt x="166756" y="103881"/>
                </a:lnTo>
                <a:lnTo>
                  <a:pt x="164957" y="105024"/>
                </a:lnTo>
                <a:lnTo>
                  <a:pt x="188669" y="105024"/>
                </a:lnTo>
                <a:lnTo>
                  <a:pt x="188977" y="104435"/>
                </a:lnTo>
                <a:lnTo>
                  <a:pt x="191153" y="93108"/>
                </a:lnTo>
                <a:lnTo>
                  <a:pt x="192467" y="79417"/>
                </a:lnTo>
                <a:lnTo>
                  <a:pt x="192907" y="63364"/>
                </a:lnTo>
                <a:lnTo>
                  <a:pt x="192872" y="59623"/>
                </a:lnTo>
                <a:lnTo>
                  <a:pt x="192228" y="46800"/>
                </a:lnTo>
                <a:lnTo>
                  <a:pt x="190865" y="34408"/>
                </a:lnTo>
                <a:lnTo>
                  <a:pt x="190103" y="29586"/>
                </a:lnTo>
                <a:lnTo>
                  <a:pt x="189219" y="25264"/>
                </a:lnTo>
                <a:lnTo>
                  <a:pt x="188519" y="22978"/>
                </a:lnTo>
                <a:close/>
              </a:path>
              <a:path w="193039" h="128905">
                <a:moveTo>
                  <a:pt x="110489" y="48005"/>
                </a:moveTo>
                <a:lnTo>
                  <a:pt x="86624" y="48005"/>
                </a:lnTo>
                <a:lnTo>
                  <a:pt x="90037" y="50284"/>
                </a:lnTo>
                <a:lnTo>
                  <a:pt x="90037" y="126491"/>
                </a:lnTo>
                <a:lnTo>
                  <a:pt x="103631" y="126491"/>
                </a:lnTo>
                <a:lnTo>
                  <a:pt x="110489" y="114297"/>
                </a:lnTo>
                <a:lnTo>
                  <a:pt x="110489" y="48005"/>
                </a:lnTo>
                <a:close/>
              </a:path>
              <a:path w="193039" h="128905">
                <a:moveTo>
                  <a:pt x="110489" y="0"/>
                </a:moveTo>
                <a:lnTo>
                  <a:pt x="93725" y="0"/>
                </a:lnTo>
                <a:lnTo>
                  <a:pt x="91561" y="7869"/>
                </a:lnTo>
                <a:lnTo>
                  <a:pt x="88635" y="14477"/>
                </a:lnTo>
                <a:lnTo>
                  <a:pt x="84703" y="19680"/>
                </a:lnTo>
                <a:lnTo>
                  <a:pt x="80893" y="25014"/>
                </a:lnTo>
                <a:lnTo>
                  <a:pt x="75559" y="29586"/>
                </a:lnTo>
                <a:lnTo>
                  <a:pt x="68701" y="36311"/>
                </a:lnTo>
                <a:lnTo>
                  <a:pt x="68701" y="61721"/>
                </a:lnTo>
                <a:lnTo>
                  <a:pt x="86624" y="48005"/>
                </a:lnTo>
                <a:lnTo>
                  <a:pt x="110489" y="48005"/>
                </a:lnTo>
                <a:lnTo>
                  <a:pt x="110489" y="0"/>
                </a:lnTo>
                <a:close/>
              </a:path>
              <a:path w="193039" h="128905">
                <a:moveTo>
                  <a:pt x="41909" y="48005"/>
                </a:moveTo>
                <a:lnTo>
                  <a:pt x="18044" y="48005"/>
                </a:lnTo>
                <a:lnTo>
                  <a:pt x="21335" y="50284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297"/>
                </a:lnTo>
                <a:lnTo>
                  <a:pt x="41909" y="48005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81" y="7869"/>
                </a:lnTo>
                <a:lnTo>
                  <a:pt x="19933" y="14477"/>
                </a:lnTo>
                <a:lnTo>
                  <a:pt x="16123" y="19680"/>
                </a:lnTo>
                <a:lnTo>
                  <a:pt x="12313" y="25014"/>
                </a:lnTo>
                <a:lnTo>
                  <a:pt x="6979" y="29586"/>
                </a:lnTo>
                <a:lnTo>
                  <a:pt x="0" y="36311"/>
                </a:lnTo>
                <a:lnTo>
                  <a:pt x="0" y="61721"/>
                </a:lnTo>
                <a:lnTo>
                  <a:pt x="4693" y="59304"/>
                </a:lnTo>
                <a:lnTo>
                  <a:pt x="8625" y="56768"/>
                </a:lnTo>
                <a:lnTo>
                  <a:pt x="11673" y="54101"/>
                </a:lnTo>
                <a:lnTo>
                  <a:pt x="14843" y="51434"/>
                </a:lnTo>
                <a:lnTo>
                  <a:pt x="18044" y="48005"/>
                </a:lnTo>
                <a:lnTo>
                  <a:pt x="41909" y="48005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843150" y="2957453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91438" y="24121"/>
                </a:moveTo>
                <a:lnTo>
                  <a:pt x="165994" y="24121"/>
                </a:lnTo>
                <a:lnTo>
                  <a:pt x="168005" y="25526"/>
                </a:lnTo>
                <a:lnTo>
                  <a:pt x="169682" y="28193"/>
                </a:lnTo>
                <a:lnTo>
                  <a:pt x="171328" y="30979"/>
                </a:lnTo>
                <a:lnTo>
                  <a:pt x="172090" y="34289"/>
                </a:lnTo>
                <a:lnTo>
                  <a:pt x="172090" y="41647"/>
                </a:lnTo>
                <a:lnTo>
                  <a:pt x="171328" y="45457"/>
                </a:lnTo>
                <a:lnTo>
                  <a:pt x="169212" y="50434"/>
                </a:lnTo>
                <a:lnTo>
                  <a:pt x="164408" y="58335"/>
                </a:lnTo>
                <a:lnTo>
                  <a:pt x="154056" y="72304"/>
                </a:lnTo>
                <a:lnTo>
                  <a:pt x="147102" y="82619"/>
                </a:lnTo>
                <a:lnTo>
                  <a:pt x="141227" y="93495"/>
                </a:lnTo>
                <a:lnTo>
                  <a:pt x="136176" y="105786"/>
                </a:lnTo>
                <a:lnTo>
                  <a:pt x="135754" y="116930"/>
                </a:lnTo>
                <a:lnTo>
                  <a:pt x="142226" y="128628"/>
                </a:lnTo>
                <a:lnTo>
                  <a:pt x="154918" y="128443"/>
                </a:lnTo>
                <a:lnTo>
                  <a:pt x="167588" y="127890"/>
                </a:lnTo>
                <a:lnTo>
                  <a:pt x="180243" y="126766"/>
                </a:lnTo>
                <a:lnTo>
                  <a:pt x="192893" y="124867"/>
                </a:lnTo>
                <a:lnTo>
                  <a:pt x="191755" y="112469"/>
                </a:lnTo>
                <a:lnTo>
                  <a:pt x="186559" y="100071"/>
                </a:lnTo>
                <a:lnTo>
                  <a:pt x="161147" y="100071"/>
                </a:lnTo>
                <a:lnTo>
                  <a:pt x="162946" y="96892"/>
                </a:lnTo>
                <a:lnTo>
                  <a:pt x="164591" y="94225"/>
                </a:lnTo>
                <a:lnTo>
                  <a:pt x="167396" y="90415"/>
                </a:lnTo>
                <a:lnTo>
                  <a:pt x="170169" y="86986"/>
                </a:lnTo>
                <a:lnTo>
                  <a:pt x="175536" y="80443"/>
                </a:lnTo>
                <a:lnTo>
                  <a:pt x="183377" y="69269"/>
                </a:lnTo>
                <a:lnTo>
                  <a:pt x="188457" y="58923"/>
                </a:lnTo>
                <a:lnTo>
                  <a:pt x="191140" y="51934"/>
                </a:lnTo>
                <a:lnTo>
                  <a:pt x="192389" y="44576"/>
                </a:lnTo>
                <a:lnTo>
                  <a:pt x="192389" y="29586"/>
                </a:lnTo>
                <a:lnTo>
                  <a:pt x="191438" y="24121"/>
                </a:lnTo>
                <a:close/>
              </a:path>
              <a:path w="193039" h="128905">
                <a:moveTo>
                  <a:pt x="170047" y="0"/>
                </a:moveTo>
                <a:lnTo>
                  <a:pt x="156088" y="0"/>
                </a:lnTo>
                <a:lnTo>
                  <a:pt x="150632" y="1523"/>
                </a:lnTo>
                <a:lnTo>
                  <a:pt x="133349" y="40385"/>
                </a:lnTo>
                <a:lnTo>
                  <a:pt x="140207" y="41397"/>
                </a:lnTo>
                <a:lnTo>
                  <a:pt x="146944" y="42290"/>
                </a:lnTo>
                <a:lnTo>
                  <a:pt x="153802" y="43302"/>
                </a:lnTo>
                <a:lnTo>
                  <a:pt x="154289" y="36194"/>
                </a:lnTo>
                <a:lnTo>
                  <a:pt x="155447" y="31110"/>
                </a:lnTo>
                <a:lnTo>
                  <a:pt x="158739" y="25526"/>
                </a:lnTo>
                <a:lnTo>
                  <a:pt x="160781" y="24121"/>
                </a:lnTo>
                <a:lnTo>
                  <a:pt x="191438" y="24121"/>
                </a:lnTo>
                <a:lnTo>
                  <a:pt x="191261" y="23109"/>
                </a:lnTo>
                <a:lnTo>
                  <a:pt x="186689" y="11429"/>
                </a:lnTo>
                <a:lnTo>
                  <a:pt x="183520" y="7107"/>
                </a:lnTo>
                <a:lnTo>
                  <a:pt x="175625" y="1523"/>
                </a:lnTo>
                <a:lnTo>
                  <a:pt x="170047" y="0"/>
                </a:lnTo>
                <a:close/>
              </a:path>
              <a:path w="193039" h="128905">
                <a:moveTo>
                  <a:pt x="110733" y="48767"/>
                </a:moveTo>
                <a:lnTo>
                  <a:pt x="86867" y="48767"/>
                </a:lnTo>
                <a:lnTo>
                  <a:pt x="90159" y="52446"/>
                </a:lnTo>
                <a:lnTo>
                  <a:pt x="90159" y="128646"/>
                </a:lnTo>
                <a:lnTo>
                  <a:pt x="103875" y="128646"/>
                </a:lnTo>
                <a:lnTo>
                  <a:pt x="110733" y="126998"/>
                </a:lnTo>
                <a:lnTo>
                  <a:pt x="110733" y="48767"/>
                </a:lnTo>
                <a:close/>
              </a:path>
              <a:path w="193039" h="128905">
                <a:moveTo>
                  <a:pt x="110733" y="0"/>
                </a:moveTo>
                <a:lnTo>
                  <a:pt x="93847" y="0"/>
                </a:lnTo>
                <a:lnTo>
                  <a:pt x="91683" y="8000"/>
                </a:lnTo>
                <a:lnTo>
                  <a:pt x="88757" y="14596"/>
                </a:lnTo>
                <a:lnTo>
                  <a:pt x="84825" y="20061"/>
                </a:lnTo>
                <a:lnTo>
                  <a:pt x="81015" y="25526"/>
                </a:lnTo>
                <a:lnTo>
                  <a:pt x="75681" y="30098"/>
                </a:lnTo>
                <a:lnTo>
                  <a:pt x="68701" y="37346"/>
                </a:lnTo>
                <a:lnTo>
                  <a:pt x="68701" y="62733"/>
                </a:lnTo>
                <a:lnTo>
                  <a:pt x="86867" y="48767"/>
                </a:lnTo>
                <a:lnTo>
                  <a:pt x="110733" y="48767"/>
                </a:lnTo>
                <a:lnTo>
                  <a:pt x="110733" y="0"/>
                </a:lnTo>
                <a:close/>
              </a:path>
              <a:path w="193039" h="128905">
                <a:moveTo>
                  <a:pt x="41909" y="48767"/>
                </a:moveTo>
                <a:lnTo>
                  <a:pt x="18044" y="48767"/>
                </a:lnTo>
                <a:lnTo>
                  <a:pt x="21335" y="52446"/>
                </a:lnTo>
                <a:lnTo>
                  <a:pt x="21335" y="128646"/>
                </a:lnTo>
                <a:lnTo>
                  <a:pt x="35051" y="128646"/>
                </a:lnTo>
                <a:lnTo>
                  <a:pt x="41909" y="126998"/>
                </a:lnTo>
                <a:lnTo>
                  <a:pt x="41909" y="48767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81" y="8000"/>
                </a:lnTo>
                <a:lnTo>
                  <a:pt x="19933" y="14596"/>
                </a:lnTo>
                <a:lnTo>
                  <a:pt x="12313" y="25526"/>
                </a:lnTo>
                <a:lnTo>
                  <a:pt x="6979" y="30098"/>
                </a:lnTo>
                <a:lnTo>
                  <a:pt x="0" y="37346"/>
                </a:lnTo>
                <a:lnTo>
                  <a:pt x="0" y="62733"/>
                </a:lnTo>
                <a:lnTo>
                  <a:pt x="4693" y="60316"/>
                </a:lnTo>
                <a:lnTo>
                  <a:pt x="8625" y="57649"/>
                </a:lnTo>
                <a:lnTo>
                  <a:pt x="11673" y="54982"/>
                </a:lnTo>
                <a:lnTo>
                  <a:pt x="14843" y="52315"/>
                </a:lnTo>
                <a:lnTo>
                  <a:pt x="18044" y="48767"/>
                </a:lnTo>
                <a:lnTo>
                  <a:pt x="41909" y="48767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243200" y="2957453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83763" y="105024"/>
                </a:moveTo>
                <a:lnTo>
                  <a:pt x="166237" y="105024"/>
                </a:lnTo>
                <a:lnTo>
                  <a:pt x="166237" y="128646"/>
                </a:lnTo>
                <a:lnTo>
                  <a:pt x="183763" y="128646"/>
                </a:lnTo>
                <a:lnTo>
                  <a:pt x="183763" y="105024"/>
                </a:lnTo>
                <a:close/>
              </a:path>
              <a:path w="193039" h="128905">
                <a:moveTo>
                  <a:pt x="183763" y="0"/>
                </a:moveTo>
                <a:lnTo>
                  <a:pt x="166237" y="0"/>
                </a:lnTo>
                <a:lnTo>
                  <a:pt x="160925" y="11081"/>
                </a:lnTo>
                <a:lnTo>
                  <a:pt x="140107" y="56360"/>
                </a:lnTo>
                <a:lnTo>
                  <a:pt x="129728" y="81329"/>
                </a:lnTo>
                <a:lnTo>
                  <a:pt x="131966" y="93176"/>
                </a:lnTo>
                <a:lnTo>
                  <a:pt x="140837" y="105024"/>
                </a:lnTo>
                <a:lnTo>
                  <a:pt x="189859" y="105024"/>
                </a:lnTo>
                <a:lnTo>
                  <a:pt x="192907" y="103116"/>
                </a:lnTo>
                <a:lnTo>
                  <a:pt x="192907" y="77723"/>
                </a:lnTo>
                <a:lnTo>
                  <a:pt x="153405" y="77723"/>
                </a:lnTo>
                <a:lnTo>
                  <a:pt x="149616" y="72254"/>
                </a:lnTo>
                <a:lnTo>
                  <a:pt x="160738" y="49379"/>
                </a:lnTo>
                <a:lnTo>
                  <a:pt x="166237" y="37968"/>
                </a:lnTo>
                <a:lnTo>
                  <a:pt x="183763" y="37968"/>
                </a:lnTo>
                <a:lnTo>
                  <a:pt x="183763" y="0"/>
                </a:lnTo>
                <a:close/>
              </a:path>
              <a:path w="193039" h="128905">
                <a:moveTo>
                  <a:pt x="183763" y="37968"/>
                </a:moveTo>
                <a:lnTo>
                  <a:pt x="166237" y="37968"/>
                </a:lnTo>
                <a:lnTo>
                  <a:pt x="166237" y="77723"/>
                </a:lnTo>
                <a:lnTo>
                  <a:pt x="186811" y="77723"/>
                </a:lnTo>
                <a:lnTo>
                  <a:pt x="183763" y="76199"/>
                </a:lnTo>
                <a:lnTo>
                  <a:pt x="183763" y="37968"/>
                </a:lnTo>
                <a:close/>
              </a:path>
              <a:path w="193039" h="128905">
                <a:moveTo>
                  <a:pt x="109331" y="48767"/>
                </a:moveTo>
                <a:lnTo>
                  <a:pt x="85709" y="48767"/>
                </a:lnTo>
                <a:lnTo>
                  <a:pt x="89032" y="52446"/>
                </a:lnTo>
                <a:lnTo>
                  <a:pt x="89032" y="128646"/>
                </a:lnTo>
                <a:lnTo>
                  <a:pt x="102626" y="128646"/>
                </a:lnTo>
                <a:lnTo>
                  <a:pt x="109331" y="126998"/>
                </a:lnTo>
                <a:lnTo>
                  <a:pt x="109331" y="48767"/>
                </a:lnTo>
                <a:close/>
              </a:path>
              <a:path w="193039" h="128905">
                <a:moveTo>
                  <a:pt x="109331" y="0"/>
                </a:moveTo>
                <a:lnTo>
                  <a:pt x="92720" y="0"/>
                </a:lnTo>
                <a:lnTo>
                  <a:pt x="90677" y="8000"/>
                </a:lnTo>
                <a:lnTo>
                  <a:pt x="87629" y="14596"/>
                </a:lnTo>
                <a:lnTo>
                  <a:pt x="83819" y="20061"/>
                </a:lnTo>
                <a:lnTo>
                  <a:pt x="80131" y="25526"/>
                </a:lnTo>
                <a:lnTo>
                  <a:pt x="74797" y="30098"/>
                </a:lnTo>
                <a:lnTo>
                  <a:pt x="67939" y="37346"/>
                </a:lnTo>
                <a:lnTo>
                  <a:pt x="67939" y="62733"/>
                </a:lnTo>
                <a:lnTo>
                  <a:pt x="72511" y="60316"/>
                </a:lnTo>
                <a:lnTo>
                  <a:pt x="76443" y="57649"/>
                </a:lnTo>
                <a:lnTo>
                  <a:pt x="82539" y="52315"/>
                </a:lnTo>
                <a:lnTo>
                  <a:pt x="85709" y="48767"/>
                </a:lnTo>
                <a:lnTo>
                  <a:pt x="109331" y="48767"/>
                </a:lnTo>
                <a:lnTo>
                  <a:pt x="109331" y="0"/>
                </a:lnTo>
                <a:close/>
              </a:path>
              <a:path w="193039" h="128905">
                <a:moveTo>
                  <a:pt x="41391" y="48767"/>
                </a:moveTo>
                <a:lnTo>
                  <a:pt x="17769" y="48767"/>
                </a:lnTo>
                <a:lnTo>
                  <a:pt x="21092" y="52446"/>
                </a:lnTo>
                <a:lnTo>
                  <a:pt x="21092" y="128646"/>
                </a:lnTo>
                <a:lnTo>
                  <a:pt x="34655" y="128646"/>
                </a:lnTo>
                <a:lnTo>
                  <a:pt x="41391" y="126998"/>
                </a:lnTo>
                <a:lnTo>
                  <a:pt x="41391" y="48767"/>
                </a:lnTo>
                <a:close/>
              </a:path>
              <a:path w="193039" h="128905">
                <a:moveTo>
                  <a:pt x="41391" y="0"/>
                </a:moveTo>
                <a:lnTo>
                  <a:pt x="24749" y="0"/>
                </a:lnTo>
                <a:lnTo>
                  <a:pt x="22738" y="8000"/>
                </a:lnTo>
                <a:lnTo>
                  <a:pt x="19690" y="14596"/>
                </a:lnTo>
                <a:lnTo>
                  <a:pt x="16001" y="20061"/>
                </a:lnTo>
                <a:lnTo>
                  <a:pt x="12191" y="25526"/>
                </a:lnTo>
                <a:lnTo>
                  <a:pt x="6857" y="30098"/>
                </a:lnTo>
                <a:lnTo>
                  <a:pt x="0" y="37346"/>
                </a:lnTo>
                <a:lnTo>
                  <a:pt x="0" y="62733"/>
                </a:lnTo>
                <a:lnTo>
                  <a:pt x="4693" y="60316"/>
                </a:lnTo>
                <a:lnTo>
                  <a:pt x="8503" y="57649"/>
                </a:lnTo>
                <a:lnTo>
                  <a:pt x="14599" y="52315"/>
                </a:lnTo>
                <a:lnTo>
                  <a:pt x="17769" y="48767"/>
                </a:lnTo>
                <a:lnTo>
                  <a:pt x="41391" y="48767"/>
                </a:lnTo>
                <a:lnTo>
                  <a:pt x="41391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700400" y="2957453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69925" y="0"/>
                </a:moveTo>
                <a:lnTo>
                  <a:pt x="164195" y="0"/>
                </a:lnTo>
                <a:lnTo>
                  <a:pt x="161511" y="136"/>
                </a:lnTo>
                <a:lnTo>
                  <a:pt x="135848" y="32014"/>
                </a:lnTo>
                <a:lnTo>
                  <a:pt x="133302" y="70222"/>
                </a:lnTo>
                <a:lnTo>
                  <a:pt x="133274" y="78985"/>
                </a:lnTo>
                <a:lnTo>
                  <a:pt x="134576" y="91404"/>
                </a:lnTo>
                <a:lnTo>
                  <a:pt x="151759" y="126491"/>
                </a:lnTo>
                <a:lnTo>
                  <a:pt x="157612" y="128646"/>
                </a:lnTo>
                <a:lnTo>
                  <a:pt x="170931" y="128646"/>
                </a:lnTo>
                <a:lnTo>
                  <a:pt x="189831" y="107060"/>
                </a:lnTo>
                <a:lnTo>
                  <a:pt x="161543" y="107060"/>
                </a:lnTo>
                <a:lnTo>
                  <a:pt x="159014" y="105155"/>
                </a:lnTo>
                <a:lnTo>
                  <a:pt x="157093" y="101345"/>
                </a:lnTo>
                <a:lnTo>
                  <a:pt x="155051" y="97535"/>
                </a:lnTo>
                <a:lnTo>
                  <a:pt x="154045" y="92320"/>
                </a:lnTo>
                <a:lnTo>
                  <a:pt x="154045" y="78985"/>
                </a:lnTo>
                <a:lnTo>
                  <a:pt x="155051" y="73913"/>
                </a:lnTo>
                <a:lnTo>
                  <a:pt x="156971" y="70222"/>
                </a:lnTo>
                <a:lnTo>
                  <a:pt x="158861" y="66674"/>
                </a:lnTo>
                <a:lnTo>
                  <a:pt x="161147" y="64888"/>
                </a:lnTo>
                <a:lnTo>
                  <a:pt x="189980" y="64888"/>
                </a:lnTo>
                <a:lnTo>
                  <a:pt x="186171" y="55494"/>
                </a:lnTo>
                <a:lnTo>
                  <a:pt x="185599" y="54492"/>
                </a:lnTo>
                <a:lnTo>
                  <a:pt x="153473" y="54492"/>
                </a:lnTo>
                <a:lnTo>
                  <a:pt x="154633" y="38864"/>
                </a:lnTo>
                <a:lnTo>
                  <a:pt x="156331" y="29717"/>
                </a:lnTo>
                <a:lnTo>
                  <a:pt x="158099" y="24121"/>
                </a:lnTo>
                <a:lnTo>
                  <a:pt x="160660" y="21204"/>
                </a:lnTo>
                <a:lnTo>
                  <a:pt x="189519" y="21204"/>
                </a:lnTo>
                <a:lnTo>
                  <a:pt x="188457" y="17906"/>
                </a:lnTo>
                <a:lnTo>
                  <a:pt x="174497" y="1261"/>
                </a:lnTo>
                <a:lnTo>
                  <a:pt x="169925" y="0"/>
                </a:lnTo>
                <a:close/>
              </a:path>
              <a:path w="193039" h="128905">
                <a:moveTo>
                  <a:pt x="189980" y="64888"/>
                </a:moveTo>
                <a:lnTo>
                  <a:pt x="166756" y="64888"/>
                </a:lnTo>
                <a:lnTo>
                  <a:pt x="169042" y="66793"/>
                </a:lnTo>
                <a:lnTo>
                  <a:pt x="170931" y="70484"/>
                </a:lnTo>
                <a:lnTo>
                  <a:pt x="172730" y="74163"/>
                </a:lnTo>
                <a:lnTo>
                  <a:pt x="173706" y="79340"/>
                </a:lnTo>
                <a:lnTo>
                  <a:pt x="173735" y="93344"/>
                </a:lnTo>
                <a:lnTo>
                  <a:pt x="172852" y="98416"/>
                </a:lnTo>
                <a:lnTo>
                  <a:pt x="171053" y="101976"/>
                </a:lnTo>
                <a:lnTo>
                  <a:pt x="169285" y="105405"/>
                </a:lnTo>
                <a:lnTo>
                  <a:pt x="166999" y="107060"/>
                </a:lnTo>
                <a:lnTo>
                  <a:pt x="189831" y="107060"/>
                </a:lnTo>
                <a:lnTo>
                  <a:pt x="191780" y="101214"/>
                </a:lnTo>
                <a:lnTo>
                  <a:pt x="192907" y="93725"/>
                </a:lnTo>
                <a:lnTo>
                  <a:pt x="192907" y="85593"/>
                </a:lnTo>
                <a:lnTo>
                  <a:pt x="192694" y="79340"/>
                </a:lnTo>
                <a:lnTo>
                  <a:pt x="190559" y="66317"/>
                </a:lnTo>
                <a:lnTo>
                  <a:pt x="189980" y="64888"/>
                </a:lnTo>
                <a:close/>
              </a:path>
              <a:path w="193039" h="128905">
                <a:moveTo>
                  <a:pt x="176143" y="43552"/>
                </a:moveTo>
                <a:lnTo>
                  <a:pt x="166359" y="43552"/>
                </a:lnTo>
                <a:lnTo>
                  <a:pt x="163433" y="44576"/>
                </a:lnTo>
                <a:lnTo>
                  <a:pt x="160781" y="46600"/>
                </a:lnTo>
                <a:lnTo>
                  <a:pt x="158252" y="48636"/>
                </a:lnTo>
                <a:lnTo>
                  <a:pt x="155813" y="51684"/>
                </a:lnTo>
                <a:lnTo>
                  <a:pt x="153473" y="54492"/>
                </a:lnTo>
                <a:lnTo>
                  <a:pt x="185599" y="54492"/>
                </a:lnTo>
                <a:lnTo>
                  <a:pt x="181599" y="47493"/>
                </a:lnTo>
                <a:lnTo>
                  <a:pt x="176143" y="43552"/>
                </a:lnTo>
                <a:close/>
              </a:path>
              <a:path w="193039" h="128905">
                <a:moveTo>
                  <a:pt x="189519" y="21204"/>
                </a:moveTo>
                <a:lnTo>
                  <a:pt x="165719" y="21204"/>
                </a:lnTo>
                <a:lnTo>
                  <a:pt x="167396" y="22216"/>
                </a:lnTo>
                <a:lnTo>
                  <a:pt x="168523" y="24252"/>
                </a:lnTo>
                <a:lnTo>
                  <a:pt x="169804" y="26157"/>
                </a:lnTo>
                <a:lnTo>
                  <a:pt x="170687" y="29586"/>
                </a:lnTo>
                <a:lnTo>
                  <a:pt x="171206" y="34408"/>
                </a:lnTo>
                <a:lnTo>
                  <a:pt x="191383" y="30217"/>
                </a:lnTo>
                <a:lnTo>
                  <a:pt x="190256" y="23490"/>
                </a:lnTo>
                <a:lnTo>
                  <a:pt x="189519" y="21204"/>
                </a:lnTo>
                <a:close/>
              </a:path>
              <a:path w="193039" h="128905">
                <a:moveTo>
                  <a:pt x="110246" y="48005"/>
                </a:moveTo>
                <a:lnTo>
                  <a:pt x="86349" y="48005"/>
                </a:lnTo>
                <a:lnTo>
                  <a:pt x="89672" y="50284"/>
                </a:lnTo>
                <a:lnTo>
                  <a:pt x="89672" y="126491"/>
                </a:lnTo>
                <a:lnTo>
                  <a:pt x="103388" y="126491"/>
                </a:lnTo>
                <a:lnTo>
                  <a:pt x="110246" y="114297"/>
                </a:lnTo>
                <a:lnTo>
                  <a:pt x="110246" y="48005"/>
                </a:lnTo>
                <a:close/>
              </a:path>
              <a:path w="193039" h="128905">
                <a:moveTo>
                  <a:pt x="110246" y="0"/>
                </a:moveTo>
                <a:lnTo>
                  <a:pt x="93482" y="0"/>
                </a:lnTo>
                <a:lnTo>
                  <a:pt x="91318" y="7869"/>
                </a:lnTo>
                <a:lnTo>
                  <a:pt x="88270" y="14477"/>
                </a:lnTo>
                <a:lnTo>
                  <a:pt x="84460" y="19680"/>
                </a:lnTo>
                <a:lnTo>
                  <a:pt x="80650" y="25014"/>
                </a:lnTo>
                <a:lnTo>
                  <a:pt x="75316" y="29586"/>
                </a:lnTo>
                <a:lnTo>
                  <a:pt x="68458" y="36311"/>
                </a:lnTo>
                <a:lnTo>
                  <a:pt x="68458" y="61721"/>
                </a:lnTo>
                <a:lnTo>
                  <a:pt x="86349" y="48005"/>
                </a:lnTo>
                <a:lnTo>
                  <a:pt x="110246" y="48005"/>
                </a:lnTo>
                <a:lnTo>
                  <a:pt x="110246" y="0"/>
                </a:lnTo>
                <a:close/>
              </a:path>
              <a:path w="193039" h="128905">
                <a:moveTo>
                  <a:pt x="41788" y="48005"/>
                </a:moveTo>
                <a:lnTo>
                  <a:pt x="17891" y="48005"/>
                </a:lnTo>
                <a:lnTo>
                  <a:pt x="21335" y="50284"/>
                </a:lnTo>
                <a:lnTo>
                  <a:pt x="21335" y="126491"/>
                </a:lnTo>
                <a:lnTo>
                  <a:pt x="34930" y="126491"/>
                </a:lnTo>
                <a:lnTo>
                  <a:pt x="41788" y="114297"/>
                </a:lnTo>
                <a:lnTo>
                  <a:pt x="41788" y="48005"/>
                </a:lnTo>
                <a:close/>
              </a:path>
              <a:path w="193039" h="128905">
                <a:moveTo>
                  <a:pt x="41788" y="0"/>
                </a:moveTo>
                <a:lnTo>
                  <a:pt x="25024" y="0"/>
                </a:lnTo>
                <a:lnTo>
                  <a:pt x="22859" y="7869"/>
                </a:lnTo>
                <a:lnTo>
                  <a:pt x="19811" y="14477"/>
                </a:lnTo>
                <a:lnTo>
                  <a:pt x="16001" y="19680"/>
                </a:lnTo>
                <a:lnTo>
                  <a:pt x="12191" y="25014"/>
                </a:lnTo>
                <a:lnTo>
                  <a:pt x="6857" y="29586"/>
                </a:lnTo>
                <a:lnTo>
                  <a:pt x="0" y="36311"/>
                </a:lnTo>
                <a:lnTo>
                  <a:pt x="0" y="61721"/>
                </a:lnTo>
                <a:lnTo>
                  <a:pt x="4693" y="59304"/>
                </a:lnTo>
                <a:lnTo>
                  <a:pt x="8503" y="56768"/>
                </a:lnTo>
                <a:lnTo>
                  <a:pt x="11673" y="54101"/>
                </a:lnTo>
                <a:lnTo>
                  <a:pt x="14721" y="51434"/>
                </a:lnTo>
                <a:lnTo>
                  <a:pt x="17891" y="48005"/>
                </a:lnTo>
                <a:lnTo>
                  <a:pt x="41788" y="48005"/>
                </a:lnTo>
                <a:lnTo>
                  <a:pt x="41788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043300" y="2943225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71571" y="0"/>
                </a:moveTo>
                <a:lnTo>
                  <a:pt x="154442" y="0"/>
                </a:lnTo>
                <a:lnTo>
                  <a:pt x="148589" y="2535"/>
                </a:lnTo>
                <a:lnTo>
                  <a:pt x="143060" y="8775"/>
                </a:lnTo>
                <a:lnTo>
                  <a:pt x="137315" y="19691"/>
                </a:lnTo>
                <a:lnTo>
                  <a:pt x="135392" y="33146"/>
                </a:lnTo>
                <a:lnTo>
                  <a:pt x="135415" y="39623"/>
                </a:lnTo>
                <a:lnTo>
                  <a:pt x="136397" y="45089"/>
                </a:lnTo>
                <a:lnTo>
                  <a:pt x="138440" y="49910"/>
                </a:lnTo>
                <a:lnTo>
                  <a:pt x="139811" y="53471"/>
                </a:lnTo>
                <a:lnTo>
                  <a:pt x="142250" y="56768"/>
                </a:lnTo>
                <a:lnTo>
                  <a:pt x="145420" y="59685"/>
                </a:lnTo>
                <a:lnTo>
                  <a:pt x="141213" y="62352"/>
                </a:lnTo>
                <a:lnTo>
                  <a:pt x="138165" y="66293"/>
                </a:lnTo>
                <a:lnTo>
                  <a:pt x="136154" y="71378"/>
                </a:lnTo>
                <a:lnTo>
                  <a:pt x="134111" y="76449"/>
                </a:lnTo>
                <a:lnTo>
                  <a:pt x="133228" y="82676"/>
                </a:lnTo>
                <a:lnTo>
                  <a:pt x="133228" y="97404"/>
                </a:lnTo>
                <a:lnTo>
                  <a:pt x="134233" y="104144"/>
                </a:lnTo>
                <a:lnTo>
                  <a:pt x="136397" y="110240"/>
                </a:lnTo>
                <a:lnTo>
                  <a:pt x="138440" y="116204"/>
                </a:lnTo>
                <a:lnTo>
                  <a:pt x="141610" y="120776"/>
                </a:lnTo>
                <a:lnTo>
                  <a:pt x="145663" y="123956"/>
                </a:lnTo>
                <a:lnTo>
                  <a:pt x="149717" y="127004"/>
                </a:lnTo>
                <a:lnTo>
                  <a:pt x="155691" y="128646"/>
                </a:lnTo>
                <a:lnTo>
                  <a:pt x="167518" y="128646"/>
                </a:lnTo>
                <a:lnTo>
                  <a:pt x="184160" y="120014"/>
                </a:lnTo>
                <a:lnTo>
                  <a:pt x="186689" y="117098"/>
                </a:lnTo>
                <a:lnTo>
                  <a:pt x="188732" y="112907"/>
                </a:lnTo>
                <a:lnTo>
                  <a:pt x="190417" y="107441"/>
                </a:lnTo>
                <a:lnTo>
                  <a:pt x="160538" y="107441"/>
                </a:lnTo>
                <a:lnTo>
                  <a:pt x="158374" y="105668"/>
                </a:lnTo>
                <a:lnTo>
                  <a:pt x="156331" y="102107"/>
                </a:lnTo>
                <a:lnTo>
                  <a:pt x="154442" y="98678"/>
                </a:lnTo>
                <a:lnTo>
                  <a:pt x="153405" y="94238"/>
                </a:lnTo>
                <a:lnTo>
                  <a:pt x="153405" y="82926"/>
                </a:lnTo>
                <a:lnTo>
                  <a:pt x="154289" y="78354"/>
                </a:lnTo>
                <a:lnTo>
                  <a:pt x="156209" y="74925"/>
                </a:lnTo>
                <a:lnTo>
                  <a:pt x="158099" y="71627"/>
                </a:lnTo>
                <a:lnTo>
                  <a:pt x="160263" y="69854"/>
                </a:lnTo>
                <a:lnTo>
                  <a:pt x="189060" y="69854"/>
                </a:lnTo>
                <a:lnTo>
                  <a:pt x="188092" y="67187"/>
                </a:lnTo>
                <a:lnTo>
                  <a:pt x="185044" y="62864"/>
                </a:lnTo>
                <a:lnTo>
                  <a:pt x="181112" y="59685"/>
                </a:lnTo>
                <a:lnTo>
                  <a:pt x="184160" y="56256"/>
                </a:lnTo>
                <a:lnTo>
                  <a:pt x="186293" y="52709"/>
                </a:lnTo>
                <a:lnTo>
                  <a:pt x="187545" y="49529"/>
                </a:lnTo>
                <a:lnTo>
                  <a:pt x="160538" y="49529"/>
                </a:lnTo>
                <a:lnTo>
                  <a:pt x="158495" y="48255"/>
                </a:lnTo>
                <a:lnTo>
                  <a:pt x="156850" y="45588"/>
                </a:lnTo>
                <a:lnTo>
                  <a:pt x="155326" y="42921"/>
                </a:lnTo>
                <a:lnTo>
                  <a:pt x="154593" y="39623"/>
                </a:lnTo>
                <a:lnTo>
                  <a:pt x="154564" y="30992"/>
                </a:lnTo>
                <a:lnTo>
                  <a:pt x="155326" y="27563"/>
                </a:lnTo>
                <a:lnTo>
                  <a:pt x="156850" y="25014"/>
                </a:lnTo>
                <a:lnTo>
                  <a:pt x="158374" y="22347"/>
                </a:lnTo>
                <a:lnTo>
                  <a:pt x="160385" y="21086"/>
                </a:lnTo>
                <a:lnTo>
                  <a:pt x="189726" y="21086"/>
                </a:lnTo>
                <a:lnTo>
                  <a:pt x="188213" y="15870"/>
                </a:lnTo>
                <a:lnTo>
                  <a:pt x="178826" y="3179"/>
                </a:lnTo>
                <a:lnTo>
                  <a:pt x="171571" y="0"/>
                </a:lnTo>
                <a:close/>
              </a:path>
              <a:path w="193039" h="128905">
                <a:moveTo>
                  <a:pt x="189060" y="69854"/>
                </a:moveTo>
                <a:lnTo>
                  <a:pt x="165353" y="69854"/>
                </a:lnTo>
                <a:lnTo>
                  <a:pt x="167639" y="71627"/>
                </a:lnTo>
                <a:lnTo>
                  <a:pt x="169529" y="75188"/>
                </a:lnTo>
                <a:lnTo>
                  <a:pt x="171571" y="78617"/>
                </a:lnTo>
                <a:lnTo>
                  <a:pt x="172405" y="82926"/>
                </a:lnTo>
                <a:lnTo>
                  <a:pt x="172429" y="94238"/>
                </a:lnTo>
                <a:lnTo>
                  <a:pt x="171571" y="98547"/>
                </a:lnTo>
                <a:lnTo>
                  <a:pt x="169682" y="102107"/>
                </a:lnTo>
                <a:lnTo>
                  <a:pt x="167639" y="105668"/>
                </a:lnTo>
                <a:lnTo>
                  <a:pt x="165475" y="107441"/>
                </a:lnTo>
                <a:lnTo>
                  <a:pt x="190417" y="107441"/>
                </a:lnTo>
                <a:lnTo>
                  <a:pt x="192023" y="102107"/>
                </a:lnTo>
                <a:lnTo>
                  <a:pt x="192907" y="96261"/>
                </a:lnTo>
                <a:lnTo>
                  <a:pt x="192907" y="83688"/>
                </a:lnTo>
                <a:lnTo>
                  <a:pt x="191902" y="77723"/>
                </a:lnTo>
                <a:lnTo>
                  <a:pt x="189981" y="72389"/>
                </a:lnTo>
                <a:lnTo>
                  <a:pt x="189060" y="69854"/>
                </a:lnTo>
                <a:close/>
              </a:path>
              <a:path w="193039" h="128905">
                <a:moveTo>
                  <a:pt x="189726" y="21086"/>
                </a:moveTo>
                <a:lnTo>
                  <a:pt x="165232" y="21086"/>
                </a:lnTo>
                <a:lnTo>
                  <a:pt x="167243" y="22347"/>
                </a:lnTo>
                <a:lnTo>
                  <a:pt x="168767" y="25014"/>
                </a:lnTo>
                <a:lnTo>
                  <a:pt x="170444" y="27812"/>
                </a:lnTo>
                <a:lnTo>
                  <a:pt x="171206" y="31241"/>
                </a:lnTo>
                <a:lnTo>
                  <a:pt x="171206" y="39623"/>
                </a:lnTo>
                <a:lnTo>
                  <a:pt x="170444" y="43052"/>
                </a:lnTo>
                <a:lnTo>
                  <a:pt x="168920" y="45588"/>
                </a:lnTo>
                <a:lnTo>
                  <a:pt x="167396" y="48255"/>
                </a:lnTo>
                <a:lnTo>
                  <a:pt x="165475" y="49529"/>
                </a:lnTo>
                <a:lnTo>
                  <a:pt x="187545" y="49529"/>
                </a:lnTo>
                <a:lnTo>
                  <a:pt x="189616" y="44195"/>
                </a:lnTo>
                <a:lnTo>
                  <a:pt x="190499" y="38993"/>
                </a:lnTo>
                <a:lnTo>
                  <a:pt x="190499" y="23753"/>
                </a:lnTo>
                <a:lnTo>
                  <a:pt x="189726" y="21086"/>
                </a:lnTo>
                <a:close/>
              </a:path>
              <a:path w="193039" h="128905">
                <a:moveTo>
                  <a:pt x="110489" y="47874"/>
                </a:moveTo>
                <a:lnTo>
                  <a:pt x="86624" y="47874"/>
                </a:lnTo>
                <a:lnTo>
                  <a:pt x="90037" y="50299"/>
                </a:lnTo>
                <a:lnTo>
                  <a:pt x="90037" y="126491"/>
                </a:lnTo>
                <a:lnTo>
                  <a:pt x="103631" y="126491"/>
                </a:lnTo>
                <a:lnTo>
                  <a:pt x="110489" y="114300"/>
                </a:lnTo>
                <a:lnTo>
                  <a:pt x="110489" y="47874"/>
                </a:lnTo>
                <a:close/>
              </a:path>
              <a:path w="193039" h="128905">
                <a:moveTo>
                  <a:pt x="110489" y="0"/>
                </a:moveTo>
                <a:lnTo>
                  <a:pt x="93725" y="0"/>
                </a:lnTo>
                <a:lnTo>
                  <a:pt x="91561" y="7751"/>
                </a:lnTo>
                <a:lnTo>
                  <a:pt x="88635" y="14346"/>
                </a:lnTo>
                <a:lnTo>
                  <a:pt x="84703" y="19680"/>
                </a:lnTo>
                <a:lnTo>
                  <a:pt x="80893" y="25014"/>
                </a:lnTo>
                <a:lnTo>
                  <a:pt x="75559" y="29586"/>
                </a:lnTo>
                <a:lnTo>
                  <a:pt x="68701" y="36331"/>
                </a:lnTo>
                <a:lnTo>
                  <a:pt x="68701" y="61721"/>
                </a:lnTo>
                <a:lnTo>
                  <a:pt x="73395" y="59186"/>
                </a:lnTo>
                <a:lnTo>
                  <a:pt x="77205" y="56637"/>
                </a:lnTo>
                <a:lnTo>
                  <a:pt x="83423" y="51434"/>
                </a:lnTo>
                <a:lnTo>
                  <a:pt x="86624" y="47874"/>
                </a:lnTo>
                <a:lnTo>
                  <a:pt x="110489" y="47874"/>
                </a:lnTo>
                <a:lnTo>
                  <a:pt x="110489" y="0"/>
                </a:lnTo>
                <a:close/>
              </a:path>
              <a:path w="193039" h="128905">
                <a:moveTo>
                  <a:pt x="41909" y="47874"/>
                </a:moveTo>
                <a:lnTo>
                  <a:pt x="18044" y="47874"/>
                </a:lnTo>
                <a:lnTo>
                  <a:pt x="21335" y="50299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300"/>
                </a:lnTo>
                <a:lnTo>
                  <a:pt x="41909" y="47874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81" y="7751"/>
                </a:lnTo>
                <a:lnTo>
                  <a:pt x="19933" y="14346"/>
                </a:lnTo>
                <a:lnTo>
                  <a:pt x="12313" y="25014"/>
                </a:lnTo>
                <a:lnTo>
                  <a:pt x="6979" y="29586"/>
                </a:lnTo>
                <a:lnTo>
                  <a:pt x="0" y="36331"/>
                </a:lnTo>
                <a:lnTo>
                  <a:pt x="0" y="61721"/>
                </a:lnTo>
                <a:lnTo>
                  <a:pt x="4693" y="59186"/>
                </a:lnTo>
                <a:lnTo>
                  <a:pt x="8625" y="56637"/>
                </a:lnTo>
                <a:lnTo>
                  <a:pt x="11673" y="53970"/>
                </a:lnTo>
                <a:lnTo>
                  <a:pt x="14843" y="51434"/>
                </a:lnTo>
                <a:lnTo>
                  <a:pt x="18044" y="47874"/>
                </a:lnTo>
                <a:lnTo>
                  <a:pt x="41909" y="47874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935357" y="331498"/>
            <a:ext cx="673178" cy="59305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730114" y="1943100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69" h="128905">
                <a:moveTo>
                  <a:pt x="167639" y="0"/>
                </a:moveTo>
                <a:lnTo>
                  <a:pt x="162818" y="0"/>
                </a:lnTo>
                <a:lnTo>
                  <a:pt x="161498" y="28"/>
                </a:lnTo>
                <a:lnTo>
                  <a:pt x="135135" y="33984"/>
                </a:lnTo>
                <a:lnTo>
                  <a:pt x="133352" y="64889"/>
                </a:lnTo>
                <a:lnTo>
                  <a:pt x="133746" y="78093"/>
                </a:lnTo>
                <a:lnTo>
                  <a:pt x="134755" y="90159"/>
                </a:lnTo>
                <a:lnTo>
                  <a:pt x="135767" y="98054"/>
                </a:lnTo>
                <a:lnTo>
                  <a:pt x="137041" y="104272"/>
                </a:lnTo>
                <a:lnTo>
                  <a:pt x="138815" y="108965"/>
                </a:lnTo>
                <a:lnTo>
                  <a:pt x="141101" y="115305"/>
                </a:lnTo>
                <a:lnTo>
                  <a:pt x="144149" y="120274"/>
                </a:lnTo>
                <a:lnTo>
                  <a:pt x="151519" y="126857"/>
                </a:lnTo>
                <a:lnTo>
                  <a:pt x="156341" y="128656"/>
                </a:lnTo>
                <a:lnTo>
                  <a:pt x="170423" y="127283"/>
                </a:lnTo>
                <a:lnTo>
                  <a:pt x="179553" y="120037"/>
                </a:lnTo>
                <a:lnTo>
                  <a:pt x="187266" y="105034"/>
                </a:lnTo>
                <a:lnTo>
                  <a:pt x="159257" y="105034"/>
                </a:lnTo>
                <a:lnTo>
                  <a:pt x="156853" y="102107"/>
                </a:lnTo>
                <a:lnTo>
                  <a:pt x="154905" y="94593"/>
                </a:lnTo>
                <a:lnTo>
                  <a:pt x="153789" y="86603"/>
                </a:lnTo>
                <a:lnTo>
                  <a:pt x="153161" y="73757"/>
                </a:lnTo>
                <a:lnTo>
                  <a:pt x="153016" y="54480"/>
                </a:lnTo>
                <a:lnTo>
                  <a:pt x="153726" y="40777"/>
                </a:lnTo>
                <a:lnTo>
                  <a:pt x="155066" y="31607"/>
                </a:lnTo>
                <a:lnTo>
                  <a:pt x="156590" y="25907"/>
                </a:lnTo>
                <a:lnTo>
                  <a:pt x="158876" y="22981"/>
                </a:lnTo>
                <a:lnTo>
                  <a:pt x="187124" y="22981"/>
                </a:lnTo>
                <a:lnTo>
                  <a:pt x="185546" y="17891"/>
                </a:lnTo>
                <a:lnTo>
                  <a:pt x="184022" y="14477"/>
                </a:lnTo>
                <a:lnTo>
                  <a:pt x="182117" y="11186"/>
                </a:lnTo>
                <a:lnTo>
                  <a:pt x="180212" y="7863"/>
                </a:lnTo>
                <a:lnTo>
                  <a:pt x="177677" y="5212"/>
                </a:lnTo>
                <a:lnTo>
                  <a:pt x="174629" y="3047"/>
                </a:lnTo>
                <a:lnTo>
                  <a:pt x="171581" y="1005"/>
                </a:lnTo>
                <a:lnTo>
                  <a:pt x="167639" y="0"/>
                </a:lnTo>
                <a:close/>
              </a:path>
              <a:path w="191769" h="128905">
                <a:moveTo>
                  <a:pt x="187124" y="22981"/>
                </a:moveTo>
                <a:lnTo>
                  <a:pt x="165353" y="22981"/>
                </a:lnTo>
                <a:lnTo>
                  <a:pt x="167771" y="25786"/>
                </a:lnTo>
                <a:lnTo>
                  <a:pt x="170387" y="36497"/>
                </a:lnTo>
                <a:lnTo>
                  <a:pt x="171380" y="48278"/>
                </a:lnTo>
                <a:lnTo>
                  <a:pt x="171683" y="63367"/>
                </a:lnTo>
                <a:lnTo>
                  <a:pt x="171712" y="76078"/>
                </a:lnTo>
                <a:lnTo>
                  <a:pt x="171449" y="84338"/>
                </a:lnTo>
                <a:lnTo>
                  <a:pt x="170687" y="89672"/>
                </a:lnTo>
                <a:lnTo>
                  <a:pt x="170057" y="95006"/>
                </a:lnTo>
                <a:lnTo>
                  <a:pt x="168914" y="98816"/>
                </a:lnTo>
                <a:lnTo>
                  <a:pt x="167521" y="101345"/>
                </a:lnTo>
                <a:lnTo>
                  <a:pt x="165997" y="103753"/>
                </a:lnTo>
                <a:lnTo>
                  <a:pt x="164210" y="105034"/>
                </a:lnTo>
                <a:lnTo>
                  <a:pt x="187266" y="105034"/>
                </a:lnTo>
                <a:lnTo>
                  <a:pt x="187571" y="104442"/>
                </a:lnTo>
                <a:lnTo>
                  <a:pt x="189703" y="93115"/>
                </a:lnTo>
                <a:lnTo>
                  <a:pt x="190973" y="79425"/>
                </a:lnTo>
                <a:lnTo>
                  <a:pt x="191393" y="63367"/>
                </a:lnTo>
                <a:lnTo>
                  <a:pt x="191361" y="59516"/>
                </a:lnTo>
                <a:lnTo>
                  <a:pt x="190764" y="46724"/>
                </a:lnTo>
                <a:lnTo>
                  <a:pt x="189356" y="34289"/>
                </a:lnTo>
                <a:lnTo>
                  <a:pt x="188726" y="29474"/>
                </a:lnTo>
                <a:lnTo>
                  <a:pt x="187832" y="25267"/>
                </a:lnTo>
                <a:lnTo>
                  <a:pt x="187124" y="22981"/>
                </a:lnTo>
                <a:close/>
              </a:path>
              <a:path w="191769" h="128905">
                <a:moveTo>
                  <a:pt x="100964" y="0"/>
                </a:moveTo>
                <a:lnTo>
                  <a:pt x="96143" y="0"/>
                </a:lnTo>
                <a:lnTo>
                  <a:pt x="94822" y="28"/>
                </a:lnTo>
                <a:lnTo>
                  <a:pt x="68460" y="33984"/>
                </a:lnTo>
                <a:lnTo>
                  <a:pt x="66676" y="64889"/>
                </a:lnTo>
                <a:lnTo>
                  <a:pt x="67020" y="78093"/>
                </a:lnTo>
                <a:lnTo>
                  <a:pt x="77474" y="120274"/>
                </a:lnTo>
                <a:lnTo>
                  <a:pt x="89666" y="128656"/>
                </a:lnTo>
                <a:lnTo>
                  <a:pt x="99529" y="128396"/>
                </a:lnTo>
                <a:lnTo>
                  <a:pt x="110764" y="123301"/>
                </a:lnTo>
                <a:lnTo>
                  <a:pt x="118812" y="111100"/>
                </a:lnTo>
                <a:lnTo>
                  <a:pt x="120538" y="105034"/>
                </a:lnTo>
                <a:lnTo>
                  <a:pt x="92582" y="105034"/>
                </a:lnTo>
                <a:lnTo>
                  <a:pt x="90178" y="102107"/>
                </a:lnTo>
                <a:lnTo>
                  <a:pt x="88230" y="94593"/>
                </a:lnTo>
                <a:lnTo>
                  <a:pt x="87114" y="86603"/>
                </a:lnTo>
                <a:lnTo>
                  <a:pt x="86486" y="73757"/>
                </a:lnTo>
                <a:lnTo>
                  <a:pt x="86341" y="54480"/>
                </a:lnTo>
                <a:lnTo>
                  <a:pt x="87051" y="40777"/>
                </a:lnTo>
                <a:lnTo>
                  <a:pt x="88391" y="31607"/>
                </a:lnTo>
                <a:lnTo>
                  <a:pt x="89797" y="25907"/>
                </a:lnTo>
                <a:lnTo>
                  <a:pt x="92201" y="22981"/>
                </a:lnTo>
                <a:lnTo>
                  <a:pt x="120449" y="22981"/>
                </a:lnTo>
                <a:lnTo>
                  <a:pt x="118871" y="17891"/>
                </a:lnTo>
                <a:lnTo>
                  <a:pt x="117347" y="14477"/>
                </a:lnTo>
                <a:lnTo>
                  <a:pt x="115442" y="11186"/>
                </a:lnTo>
                <a:lnTo>
                  <a:pt x="113537" y="7863"/>
                </a:lnTo>
                <a:lnTo>
                  <a:pt x="111002" y="5212"/>
                </a:lnTo>
                <a:lnTo>
                  <a:pt x="107954" y="3047"/>
                </a:lnTo>
                <a:lnTo>
                  <a:pt x="104906" y="1005"/>
                </a:lnTo>
                <a:lnTo>
                  <a:pt x="100964" y="0"/>
                </a:lnTo>
                <a:close/>
              </a:path>
              <a:path w="191769" h="128905">
                <a:moveTo>
                  <a:pt x="120449" y="22981"/>
                </a:moveTo>
                <a:lnTo>
                  <a:pt x="98678" y="22981"/>
                </a:lnTo>
                <a:lnTo>
                  <a:pt x="101096" y="25786"/>
                </a:lnTo>
                <a:lnTo>
                  <a:pt x="103655" y="36502"/>
                </a:lnTo>
                <a:lnTo>
                  <a:pt x="104698" y="48282"/>
                </a:lnTo>
                <a:lnTo>
                  <a:pt x="105037" y="64769"/>
                </a:lnTo>
                <a:lnTo>
                  <a:pt x="105010" y="76645"/>
                </a:lnTo>
                <a:lnTo>
                  <a:pt x="104656" y="84338"/>
                </a:lnTo>
                <a:lnTo>
                  <a:pt x="104012" y="89672"/>
                </a:lnTo>
                <a:lnTo>
                  <a:pt x="103382" y="95006"/>
                </a:lnTo>
                <a:lnTo>
                  <a:pt x="102239" y="98816"/>
                </a:lnTo>
                <a:lnTo>
                  <a:pt x="100715" y="101345"/>
                </a:lnTo>
                <a:lnTo>
                  <a:pt x="99322" y="103753"/>
                </a:lnTo>
                <a:lnTo>
                  <a:pt x="97535" y="105034"/>
                </a:lnTo>
                <a:lnTo>
                  <a:pt x="120538" y="105034"/>
                </a:lnTo>
                <a:lnTo>
                  <a:pt x="121369" y="102107"/>
                </a:lnTo>
                <a:lnTo>
                  <a:pt x="123209" y="90746"/>
                </a:lnTo>
                <a:lnTo>
                  <a:pt x="124322" y="76645"/>
                </a:lnTo>
                <a:lnTo>
                  <a:pt x="124680" y="59516"/>
                </a:lnTo>
                <a:lnTo>
                  <a:pt x="124035" y="46724"/>
                </a:lnTo>
                <a:lnTo>
                  <a:pt x="122681" y="34289"/>
                </a:lnTo>
                <a:lnTo>
                  <a:pt x="122051" y="29474"/>
                </a:lnTo>
                <a:lnTo>
                  <a:pt x="121157" y="25267"/>
                </a:lnTo>
                <a:lnTo>
                  <a:pt x="120449" y="22981"/>
                </a:lnTo>
                <a:close/>
              </a:path>
              <a:path w="191769" h="128905">
                <a:moveTo>
                  <a:pt x="56295" y="23621"/>
                </a:moveTo>
                <a:lnTo>
                  <a:pt x="31504" y="23621"/>
                </a:lnTo>
                <a:lnTo>
                  <a:pt x="33527" y="25024"/>
                </a:lnTo>
                <a:lnTo>
                  <a:pt x="35183" y="27675"/>
                </a:lnTo>
                <a:lnTo>
                  <a:pt x="36707" y="30358"/>
                </a:lnTo>
                <a:lnTo>
                  <a:pt x="37469" y="33649"/>
                </a:lnTo>
                <a:lnTo>
                  <a:pt x="37469" y="40904"/>
                </a:lnTo>
                <a:lnTo>
                  <a:pt x="36707" y="44561"/>
                </a:lnTo>
                <a:lnTo>
                  <a:pt x="35018" y="48608"/>
                </a:lnTo>
                <a:lnTo>
                  <a:pt x="30710" y="56345"/>
                </a:lnTo>
                <a:lnTo>
                  <a:pt x="20885" y="69826"/>
                </a:lnTo>
                <a:lnTo>
                  <a:pt x="13805" y="80300"/>
                </a:lnTo>
                <a:lnTo>
                  <a:pt x="7879" y="91099"/>
                </a:lnTo>
                <a:lnTo>
                  <a:pt x="2840" y="103122"/>
                </a:lnTo>
                <a:lnTo>
                  <a:pt x="1789" y="114497"/>
                </a:lnTo>
                <a:lnTo>
                  <a:pt x="6922" y="126482"/>
                </a:lnTo>
                <a:lnTo>
                  <a:pt x="19609" y="126344"/>
                </a:lnTo>
                <a:lnTo>
                  <a:pt x="32303" y="125887"/>
                </a:lnTo>
                <a:lnTo>
                  <a:pt x="44990" y="124921"/>
                </a:lnTo>
                <a:lnTo>
                  <a:pt x="57653" y="123254"/>
                </a:lnTo>
                <a:lnTo>
                  <a:pt x="56734" y="110774"/>
                </a:lnTo>
                <a:lnTo>
                  <a:pt x="52310" y="98297"/>
                </a:lnTo>
                <a:lnTo>
                  <a:pt x="26932" y="98297"/>
                </a:lnTo>
                <a:lnTo>
                  <a:pt x="28706" y="95249"/>
                </a:lnTo>
                <a:lnTo>
                  <a:pt x="30230" y="92720"/>
                </a:lnTo>
                <a:lnTo>
                  <a:pt x="31622" y="90799"/>
                </a:lnTo>
                <a:lnTo>
                  <a:pt x="32897" y="88757"/>
                </a:lnTo>
                <a:lnTo>
                  <a:pt x="35564" y="85465"/>
                </a:lnTo>
                <a:lnTo>
                  <a:pt x="40474" y="79576"/>
                </a:lnTo>
                <a:lnTo>
                  <a:pt x="48304" y="68261"/>
                </a:lnTo>
                <a:lnTo>
                  <a:pt x="53339" y="57911"/>
                </a:lnTo>
                <a:lnTo>
                  <a:pt x="55888" y="51053"/>
                </a:lnTo>
                <a:lnTo>
                  <a:pt x="57149" y="43799"/>
                </a:lnTo>
                <a:lnTo>
                  <a:pt x="57149" y="29077"/>
                </a:lnTo>
                <a:lnTo>
                  <a:pt x="56295" y="23621"/>
                </a:lnTo>
                <a:close/>
              </a:path>
              <a:path w="191769" h="128905">
                <a:moveTo>
                  <a:pt x="35564" y="0"/>
                </a:moveTo>
                <a:lnTo>
                  <a:pt x="21979" y="0"/>
                </a:lnTo>
                <a:lnTo>
                  <a:pt x="16763" y="1402"/>
                </a:lnTo>
                <a:lnTo>
                  <a:pt x="0" y="39745"/>
                </a:lnTo>
                <a:lnTo>
                  <a:pt x="13085" y="41513"/>
                </a:lnTo>
                <a:lnTo>
                  <a:pt x="19693" y="42550"/>
                </a:lnTo>
                <a:lnTo>
                  <a:pt x="20192" y="35417"/>
                </a:lnTo>
                <a:lnTo>
                  <a:pt x="21335" y="30601"/>
                </a:lnTo>
                <a:lnTo>
                  <a:pt x="22991" y="27797"/>
                </a:lnTo>
                <a:lnTo>
                  <a:pt x="24515" y="25024"/>
                </a:lnTo>
                <a:lnTo>
                  <a:pt x="26551" y="23621"/>
                </a:lnTo>
                <a:lnTo>
                  <a:pt x="56295" y="23621"/>
                </a:lnTo>
                <a:lnTo>
                  <a:pt x="56138" y="22616"/>
                </a:lnTo>
                <a:lnTo>
                  <a:pt x="53852" y="16885"/>
                </a:lnTo>
                <a:lnTo>
                  <a:pt x="51697" y="11186"/>
                </a:lnTo>
                <a:lnTo>
                  <a:pt x="48649" y="6979"/>
                </a:lnTo>
                <a:lnTo>
                  <a:pt x="44839" y="4175"/>
                </a:lnTo>
                <a:lnTo>
                  <a:pt x="40898" y="1402"/>
                </a:lnTo>
                <a:lnTo>
                  <a:pt x="35564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244474" y="1885950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67639" y="0"/>
                </a:moveTo>
                <a:lnTo>
                  <a:pt x="162824" y="0"/>
                </a:lnTo>
                <a:lnTo>
                  <a:pt x="161487" y="29"/>
                </a:lnTo>
                <a:lnTo>
                  <a:pt x="135130" y="33983"/>
                </a:lnTo>
                <a:lnTo>
                  <a:pt x="133352" y="64889"/>
                </a:lnTo>
                <a:lnTo>
                  <a:pt x="133748" y="78093"/>
                </a:lnTo>
                <a:lnTo>
                  <a:pt x="134752" y="90159"/>
                </a:lnTo>
                <a:lnTo>
                  <a:pt x="135757" y="98054"/>
                </a:lnTo>
                <a:lnTo>
                  <a:pt x="137038" y="104272"/>
                </a:lnTo>
                <a:lnTo>
                  <a:pt x="138805" y="108965"/>
                </a:lnTo>
                <a:lnTo>
                  <a:pt x="141091" y="115305"/>
                </a:lnTo>
                <a:lnTo>
                  <a:pt x="144139" y="120274"/>
                </a:lnTo>
                <a:lnTo>
                  <a:pt x="151516" y="126857"/>
                </a:lnTo>
                <a:lnTo>
                  <a:pt x="156331" y="128656"/>
                </a:lnTo>
                <a:lnTo>
                  <a:pt x="170416" y="127286"/>
                </a:lnTo>
                <a:lnTo>
                  <a:pt x="179545" y="120041"/>
                </a:lnTo>
                <a:lnTo>
                  <a:pt x="187251" y="105034"/>
                </a:lnTo>
                <a:lnTo>
                  <a:pt x="159257" y="105034"/>
                </a:lnTo>
                <a:lnTo>
                  <a:pt x="156850" y="102107"/>
                </a:lnTo>
                <a:lnTo>
                  <a:pt x="154904" y="94594"/>
                </a:lnTo>
                <a:lnTo>
                  <a:pt x="153793" y="86604"/>
                </a:lnTo>
                <a:lnTo>
                  <a:pt x="153167" y="73758"/>
                </a:lnTo>
                <a:lnTo>
                  <a:pt x="153022" y="54481"/>
                </a:lnTo>
                <a:lnTo>
                  <a:pt x="153727" y="40778"/>
                </a:lnTo>
                <a:lnTo>
                  <a:pt x="155051" y="31607"/>
                </a:lnTo>
                <a:lnTo>
                  <a:pt x="156575" y="25907"/>
                </a:lnTo>
                <a:lnTo>
                  <a:pt x="158861" y="22981"/>
                </a:lnTo>
                <a:lnTo>
                  <a:pt x="187118" y="22981"/>
                </a:lnTo>
                <a:lnTo>
                  <a:pt x="186689" y="21579"/>
                </a:lnTo>
                <a:lnTo>
                  <a:pt x="171571" y="1005"/>
                </a:lnTo>
                <a:lnTo>
                  <a:pt x="167639" y="0"/>
                </a:lnTo>
                <a:close/>
              </a:path>
              <a:path w="191770" h="128905">
                <a:moveTo>
                  <a:pt x="187118" y="22981"/>
                </a:moveTo>
                <a:lnTo>
                  <a:pt x="165353" y="22981"/>
                </a:lnTo>
                <a:lnTo>
                  <a:pt x="167761" y="25786"/>
                </a:lnTo>
                <a:lnTo>
                  <a:pt x="170368" y="36497"/>
                </a:lnTo>
                <a:lnTo>
                  <a:pt x="171362" y="48278"/>
                </a:lnTo>
                <a:lnTo>
                  <a:pt x="171665" y="63367"/>
                </a:lnTo>
                <a:lnTo>
                  <a:pt x="171693" y="76078"/>
                </a:lnTo>
                <a:lnTo>
                  <a:pt x="171449" y="84338"/>
                </a:lnTo>
                <a:lnTo>
                  <a:pt x="170687" y="89672"/>
                </a:lnTo>
                <a:lnTo>
                  <a:pt x="170047" y="95006"/>
                </a:lnTo>
                <a:lnTo>
                  <a:pt x="168920" y="98816"/>
                </a:lnTo>
                <a:lnTo>
                  <a:pt x="167518" y="101345"/>
                </a:lnTo>
                <a:lnTo>
                  <a:pt x="165994" y="103753"/>
                </a:lnTo>
                <a:lnTo>
                  <a:pt x="164195" y="105034"/>
                </a:lnTo>
                <a:lnTo>
                  <a:pt x="187251" y="105034"/>
                </a:lnTo>
                <a:lnTo>
                  <a:pt x="187555" y="104441"/>
                </a:lnTo>
                <a:lnTo>
                  <a:pt x="189690" y="93115"/>
                </a:lnTo>
                <a:lnTo>
                  <a:pt x="190962" y="79425"/>
                </a:lnTo>
                <a:lnTo>
                  <a:pt x="191383" y="63367"/>
                </a:lnTo>
                <a:lnTo>
                  <a:pt x="191351" y="59516"/>
                </a:lnTo>
                <a:lnTo>
                  <a:pt x="190750" y="46724"/>
                </a:lnTo>
                <a:lnTo>
                  <a:pt x="189341" y="34289"/>
                </a:lnTo>
                <a:lnTo>
                  <a:pt x="188732" y="29474"/>
                </a:lnTo>
                <a:lnTo>
                  <a:pt x="187817" y="25267"/>
                </a:lnTo>
                <a:lnTo>
                  <a:pt x="187118" y="22981"/>
                </a:lnTo>
                <a:close/>
              </a:path>
              <a:path w="191770" h="128905">
                <a:moveTo>
                  <a:pt x="111373" y="47884"/>
                </a:moveTo>
                <a:lnTo>
                  <a:pt x="88148" y="47884"/>
                </a:lnTo>
                <a:lnTo>
                  <a:pt x="91439" y="50297"/>
                </a:lnTo>
                <a:lnTo>
                  <a:pt x="91439" y="126491"/>
                </a:lnTo>
                <a:lnTo>
                  <a:pt x="104637" y="126491"/>
                </a:lnTo>
                <a:lnTo>
                  <a:pt x="111373" y="114302"/>
                </a:lnTo>
                <a:lnTo>
                  <a:pt x="111373" y="47884"/>
                </a:lnTo>
                <a:close/>
              </a:path>
              <a:path w="191770" h="128905">
                <a:moveTo>
                  <a:pt x="111373" y="0"/>
                </a:moveTo>
                <a:lnTo>
                  <a:pt x="95006" y="0"/>
                </a:lnTo>
                <a:lnTo>
                  <a:pt x="92963" y="7741"/>
                </a:lnTo>
                <a:lnTo>
                  <a:pt x="90037" y="14356"/>
                </a:lnTo>
                <a:lnTo>
                  <a:pt x="86349" y="19690"/>
                </a:lnTo>
                <a:lnTo>
                  <a:pt x="82539" y="25024"/>
                </a:lnTo>
                <a:lnTo>
                  <a:pt x="77327" y="29596"/>
                </a:lnTo>
                <a:lnTo>
                  <a:pt x="70622" y="36327"/>
                </a:lnTo>
                <a:lnTo>
                  <a:pt x="70622" y="61721"/>
                </a:lnTo>
                <a:lnTo>
                  <a:pt x="75194" y="59192"/>
                </a:lnTo>
                <a:lnTo>
                  <a:pt x="79004" y="56631"/>
                </a:lnTo>
                <a:lnTo>
                  <a:pt x="82052" y="53980"/>
                </a:lnTo>
                <a:lnTo>
                  <a:pt x="85100" y="51419"/>
                </a:lnTo>
                <a:lnTo>
                  <a:pt x="88148" y="47884"/>
                </a:lnTo>
                <a:lnTo>
                  <a:pt x="111373" y="47884"/>
                </a:lnTo>
                <a:lnTo>
                  <a:pt x="111373" y="0"/>
                </a:lnTo>
                <a:close/>
              </a:path>
              <a:path w="191770" h="128905">
                <a:moveTo>
                  <a:pt x="56300" y="23621"/>
                </a:moveTo>
                <a:lnTo>
                  <a:pt x="31485" y="23621"/>
                </a:lnTo>
                <a:lnTo>
                  <a:pt x="33527" y="25024"/>
                </a:lnTo>
                <a:lnTo>
                  <a:pt x="35173" y="27675"/>
                </a:lnTo>
                <a:lnTo>
                  <a:pt x="36697" y="30358"/>
                </a:lnTo>
                <a:lnTo>
                  <a:pt x="37459" y="33649"/>
                </a:lnTo>
                <a:lnTo>
                  <a:pt x="37459" y="40904"/>
                </a:lnTo>
                <a:lnTo>
                  <a:pt x="36697" y="44561"/>
                </a:lnTo>
                <a:lnTo>
                  <a:pt x="35018" y="48609"/>
                </a:lnTo>
                <a:lnTo>
                  <a:pt x="30705" y="56345"/>
                </a:lnTo>
                <a:lnTo>
                  <a:pt x="20876" y="69822"/>
                </a:lnTo>
                <a:lnTo>
                  <a:pt x="13802" y="80298"/>
                </a:lnTo>
                <a:lnTo>
                  <a:pt x="7880" y="91098"/>
                </a:lnTo>
                <a:lnTo>
                  <a:pt x="2837" y="103122"/>
                </a:lnTo>
                <a:lnTo>
                  <a:pt x="1790" y="114497"/>
                </a:lnTo>
                <a:lnTo>
                  <a:pt x="6926" y="126482"/>
                </a:lnTo>
                <a:lnTo>
                  <a:pt x="19611" y="126344"/>
                </a:lnTo>
                <a:lnTo>
                  <a:pt x="32305" y="125887"/>
                </a:lnTo>
                <a:lnTo>
                  <a:pt x="44993" y="124919"/>
                </a:lnTo>
                <a:lnTo>
                  <a:pt x="57659" y="123250"/>
                </a:lnTo>
                <a:lnTo>
                  <a:pt x="56736" y="110772"/>
                </a:lnTo>
                <a:lnTo>
                  <a:pt x="52290" y="98297"/>
                </a:lnTo>
                <a:lnTo>
                  <a:pt x="26913" y="98297"/>
                </a:lnTo>
                <a:lnTo>
                  <a:pt x="28712" y="95249"/>
                </a:lnTo>
                <a:lnTo>
                  <a:pt x="30236" y="92720"/>
                </a:lnTo>
                <a:lnTo>
                  <a:pt x="31607" y="90799"/>
                </a:lnTo>
                <a:lnTo>
                  <a:pt x="32887" y="88757"/>
                </a:lnTo>
                <a:lnTo>
                  <a:pt x="35570" y="85465"/>
                </a:lnTo>
                <a:lnTo>
                  <a:pt x="40475" y="79576"/>
                </a:lnTo>
                <a:lnTo>
                  <a:pt x="48308" y="68261"/>
                </a:lnTo>
                <a:lnTo>
                  <a:pt x="53339" y="57911"/>
                </a:lnTo>
                <a:lnTo>
                  <a:pt x="55869" y="51053"/>
                </a:lnTo>
                <a:lnTo>
                  <a:pt x="57149" y="43799"/>
                </a:lnTo>
                <a:lnTo>
                  <a:pt x="57149" y="29077"/>
                </a:lnTo>
                <a:lnTo>
                  <a:pt x="56300" y="23621"/>
                </a:lnTo>
                <a:close/>
              </a:path>
              <a:path w="191770" h="128905">
                <a:moveTo>
                  <a:pt x="35570" y="0"/>
                </a:moveTo>
                <a:lnTo>
                  <a:pt x="21976" y="0"/>
                </a:lnTo>
                <a:lnTo>
                  <a:pt x="16763" y="1402"/>
                </a:lnTo>
                <a:lnTo>
                  <a:pt x="0" y="39745"/>
                </a:lnTo>
                <a:lnTo>
                  <a:pt x="13075" y="41513"/>
                </a:lnTo>
                <a:lnTo>
                  <a:pt x="19690" y="42550"/>
                </a:lnTo>
                <a:lnTo>
                  <a:pt x="20177" y="35417"/>
                </a:lnTo>
                <a:lnTo>
                  <a:pt x="21335" y="30601"/>
                </a:lnTo>
                <a:lnTo>
                  <a:pt x="22981" y="27797"/>
                </a:lnTo>
                <a:lnTo>
                  <a:pt x="24505" y="25024"/>
                </a:lnTo>
                <a:lnTo>
                  <a:pt x="26548" y="23621"/>
                </a:lnTo>
                <a:lnTo>
                  <a:pt x="56300" y="23621"/>
                </a:lnTo>
                <a:lnTo>
                  <a:pt x="56144" y="22616"/>
                </a:lnTo>
                <a:lnTo>
                  <a:pt x="53858" y="16885"/>
                </a:lnTo>
                <a:lnTo>
                  <a:pt x="51694" y="11186"/>
                </a:lnTo>
                <a:lnTo>
                  <a:pt x="48646" y="6979"/>
                </a:lnTo>
                <a:lnTo>
                  <a:pt x="44836" y="4175"/>
                </a:lnTo>
                <a:lnTo>
                  <a:pt x="40904" y="1402"/>
                </a:lnTo>
                <a:lnTo>
                  <a:pt x="3557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815851" y="1885950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82605" y="104912"/>
                </a:moveTo>
                <a:lnTo>
                  <a:pt x="165597" y="104912"/>
                </a:lnTo>
                <a:lnTo>
                  <a:pt x="165597" y="128656"/>
                </a:lnTo>
                <a:lnTo>
                  <a:pt x="182605" y="128656"/>
                </a:lnTo>
                <a:lnTo>
                  <a:pt x="182605" y="104912"/>
                </a:lnTo>
                <a:close/>
              </a:path>
              <a:path w="191770" h="128905">
                <a:moveTo>
                  <a:pt x="182605" y="0"/>
                </a:moveTo>
                <a:lnTo>
                  <a:pt x="165597" y="0"/>
                </a:lnTo>
                <a:lnTo>
                  <a:pt x="160701" y="10541"/>
                </a:lnTo>
                <a:lnTo>
                  <a:pt x="140313" y="55981"/>
                </a:lnTo>
                <a:lnTo>
                  <a:pt x="130077" y="80983"/>
                </a:lnTo>
                <a:lnTo>
                  <a:pt x="132072" y="92978"/>
                </a:lnTo>
                <a:lnTo>
                  <a:pt x="140248" y="104912"/>
                </a:lnTo>
                <a:lnTo>
                  <a:pt x="188579" y="104912"/>
                </a:lnTo>
                <a:lnTo>
                  <a:pt x="191505" y="103130"/>
                </a:lnTo>
                <a:lnTo>
                  <a:pt x="191505" y="77723"/>
                </a:lnTo>
                <a:lnTo>
                  <a:pt x="153161" y="77723"/>
                </a:lnTo>
                <a:lnTo>
                  <a:pt x="149335" y="72384"/>
                </a:lnTo>
                <a:lnTo>
                  <a:pt x="165597" y="37978"/>
                </a:lnTo>
                <a:lnTo>
                  <a:pt x="182605" y="37978"/>
                </a:lnTo>
                <a:lnTo>
                  <a:pt x="182605" y="0"/>
                </a:lnTo>
                <a:close/>
              </a:path>
              <a:path w="191770" h="128905">
                <a:moveTo>
                  <a:pt x="182605" y="37978"/>
                </a:moveTo>
                <a:lnTo>
                  <a:pt x="165597" y="37978"/>
                </a:lnTo>
                <a:lnTo>
                  <a:pt x="165597" y="77723"/>
                </a:lnTo>
                <a:lnTo>
                  <a:pt x="185653" y="77723"/>
                </a:lnTo>
                <a:lnTo>
                  <a:pt x="182605" y="76200"/>
                </a:lnTo>
                <a:lnTo>
                  <a:pt x="182605" y="37978"/>
                </a:lnTo>
                <a:close/>
              </a:path>
              <a:path w="191770" h="128905">
                <a:moveTo>
                  <a:pt x="110368" y="48646"/>
                </a:moveTo>
                <a:lnTo>
                  <a:pt x="87355" y="48646"/>
                </a:lnTo>
                <a:lnTo>
                  <a:pt x="90556" y="52444"/>
                </a:lnTo>
                <a:lnTo>
                  <a:pt x="90556" y="128656"/>
                </a:lnTo>
                <a:lnTo>
                  <a:pt x="103753" y="128656"/>
                </a:lnTo>
                <a:lnTo>
                  <a:pt x="110368" y="126997"/>
                </a:lnTo>
                <a:lnTo>
                  <a:pt x="110368" y="48646"/>
                </a:lnTo>
                <a:close/>
              </a:path>
              <a:path w="191770" h="128905">
                <a:moveTo>
                  <a:pt x="110368" y="0"/>
                </a:moveTo>
                <a:lnTo>
                  <a:pt x="94091" y="0"/>
                </a:lnTo>
                <a:lnTo>
                  <a:pt x="92080" y="7863"/>
                </a:lnTo>
                <a:lnTo>
                  <a:pt x="89153" y="14599"/>
                </a:lnTo>
                <a:lnTo>
                  <a:pt x="85587" y="20055"/>
                </a:lnTo>
                <a:lnTo>
                  <a:pt x="81899" y="25389"/>
                </a:lnTo>
                <a:lnTo>
                  <a:pt x="76687" y="30083"/>
                </a:lnTo>
                <a:lnTo>
                  <a:pt x="70103" y="37307"/>
                </a:lnTo>
                <a:lnTo>
                  <a:pt x="70103" y="62727"/>
                </a:lnTo>
                <a:lnTo>
                  <a:pt x="74554" y="60197"/>
                </a:lnTo>
                <a:lnTo>
                  <a:pt x="78364" y="57668"/>
                </a:lnTo>
                <a:lnTo>
                  <a:pt x="84307" y="52181"/>
                </a:lnTo>
                <a:lnTo>
                  <a:pt x="87355" y="48646"/>
                </a:lnTo>
                <a:lnTo>
                  <a:pt x="110368" y="48646"/>
                </a:lnTo>
                <a:lnTo>
                  <a:pt x="110368" y="0"/>
                </a:lnTo>
                <a:close/>
              </a:path>
              <a:path w="191770" h="128905">
                <a:moveTo>
                  <a:pt x="55797" y="23987"/>
                </a:moveTo>
                <a:lnTo>
                  <a:pt x="31363" y="23987"/>
                </a:lnTo>
                <a:lnTo>
                  <a:pt x="33253" y="25389"/>
                </a:lnTo>
                <a:lnTo>
                  <a:pt x="34930" y="28193"/>
                </a:lnTo>
                <a:lnTo>
                  <a:pt x="36454" y="30845"/>
                </a:lnTo>
                <a:lnTo>
                  <a:pt x="37216" y="34168"/>
                </a:lnTo>
                <a:lnTo>
                  <a:pt x="37216" y="41666"/>
                </a:lnTo>
                <a:lnTo>
                  <a:pt x="36454" y="45323"/>
                </a:lnTo>
                <a:lnTo>
                  <a:pt x="34596" y="49751"/>
                </a:lnTo>
                <a:lnTo>
                  <a:pt x="30214" y="57633"/>
                </a:lnTo>
                <a:lnTo>
                  <a:pt x="20451" y="71454"/>
                </a:lnTo>
                <a:lnTo>
                  <a:pt x="13543" y="81949"/>
                </a:lnTo>
                <a:lnTo>
                  <a:pt x="7756" y="92840"/>
                </a:lnTo>
                <a:lnTo>
                  <a:pt x="2799" y="104989"/>
                </a:lnTo>
                <a:lnTo>
                  <a:pt x="1740" y="116531"/>
                </a:lnTo>
                <a:lnTo>
                  <a:pt x="6461" y="128647"/>
                </a:lnTo>
                <a:lnTo>
                  <a:pt x="19159" y="128495"/>
                </a:lnTo>
                <a:lnTo>
                  <a:pt x="31840" y="127976"/>
                </a:lnTo>
                <a:lnTo>
                  <a:pt x="44502" y="126862"/>
                </a:lnTo>
                <a:lnTo>
                  <a:pt x="57139" y="124926"/>
                </a:lnTo>
                <a:lnTo>
                  <a:pt x="56234" y="112407"/>
                </a:lnTo>
                <a:lnTo>
                  <a:pt x="52062" y="99943"/>
                </a:lnTo>
                <a:lnTo>
                  <a:pt x="26669" y="99943"/>
                </a:lnTo>
                <a:lnTo>
                  <a:pt x="28437" y="96773"/>
                </a:lnTo>
                <a:lnTo>
                  <a:pt x="40311" y="80660"/>
                </a:lnTo>
                <a:lnTo>
                  <a:pt x="47993" y="69316"/>
                </a:lnTo>
                <a:lnTo>
                  <a:pt x="52943" y="58917"/>
                </a:lnTo>
                <a:lnTo>
                  <a:pt x="55504" y="51937"/>
                </a:lnTo>
                <a:lnTo>
                  <a:pt x="56753" y="44561"/>
                </a:lnTo>
                <a:lnTo>
                  <a:pt x="56753" y="29596"/>
                </a:lnTo>
                <a:lnTo>
                  <a:pt x="55797" y="23987"/>
                </a:lnTo>
                <a:close/>
              </a:path>
              <a:path w="191770" h="128905">
                <a:moveTo>
                  <a:pt x="35295" y="0"/>
                </a:moveTo>
                <a:lnTo>
                  <a:pt x="21823" y="0"/>
                </a:lnTo>
                <a:lnTo>
                  <a:pt x="16642" y="1523"/>
                </a:lnTo>
                <a:lnTo>
                  <a:pt x="12953" y="4450"/>
                </a:lnTo>
                <a:lnTo>
                  <a:pt x="9143" y="7376"/>
                </a:lnTo>
                <a:lnTo>
                  <a:pt x="0" y="40385"/>
                </a:lnTo>
                <a:lnTo>
                  <a:pt x="6583" y="41269"/>
                </a:lnTo>
                <a:lnTo>
                  <a:pt x="13075" y="42275"/>
                </a:lnTo>
                <a:lnTo>
                  <a:pt x="19537" y="43190"/>
                </a:lnTo>
                <a:lnTo>
                  <a:pt x="20177" y="36057"/>
                </a:lnTo>
                <a:lnTo>
                  <a:pt x="21214" y="31120"/>
                </a:lnTo>
                <a:lnTo>
                  <a:pt x="22859" y="28315"/>
                </a:lnTo>
                <a:lnTo>
                  <a:pt x="24383" y="25511"/>
                </a:lnTo>
                <a:lnTo>
                  <a:pt x="26395" y="23987"/>
                </a:lnTo>
                <a:lnTo>
                  <a:pt x="55797" y="23987"/>
                </a:lnTo>
                <a:lnTo>
                  <a:pt x="55625" y="22981"/>
                </a:lnTo>
                <a:lnTo>
                  <a:pt x="53461" y="17129"/>
                </a:lnTo>
                <a:lnTo>
                  <a:pt x="51297" y="11429"/>
                </a:lnTo>
                <a:lnTo>
                  <a:pt x="48249" y="6979"/>
                </a:lnTo>
                <a:lnTo>
                  <a:pt x="40629" y="1402"/>
                </a:lnTo>
                <a:lnTo>
                  <a:pt x="35295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273174" y="1885950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70687" y="0"/>
                </a:moveTo>
                <a:lnTo>
                  <a:pt x="154045" y="0"/>
                </a:lnTo>
                <a:lnTo>
                  <a:pt x="148193" y="2529"/>
                </a:lnTo>
                <a:lnTo>
                  <a:pt x="143010" y="8710"/>
                </a:lnTo>
                <a:lnTo>
                  <a:pt x="137381" y="19653"/>
                </a:lnTo>
                <a:lnTo>
                  <a:pt x="135514" y="33131"/>
                </a:lnTo>
                <a:lnTo>
                  <a:pt x="135536" y="39623"/>
                </a:lnTo>
                <a:lnTo>
                  <a:pt x="136519" y="45079"/>
                </a:lnTo>
                <a:lnTo>
                  <a:pt x="138440" y="49895"/>
                </a:lnTo>
                <a:lnTo>
                  <a:pt x="139811" y="53461"/>
                </a:lnTo>
                <a:lnTo>
                  <a:pt x="142097" y="56753"/>
                </a:lnTo>
                <a:lnTo>
                  <a:pt x="145145" y="59679"/>
                </a:lnTo>
                <a:lnTo>
                  <a:pt x="141213" y="62362"/>
                </a:lnTo>
                <a:lnTo>
                  <a:pt x="138165" y="66293"/>
                </a:lnTo>
                <a:lnTo>
                  <a:pt x="136276" y="71384"/>
                </a:lnTo>
                <a:lnTo>
                  <a:pt x="134355" y="76443"/>
                </a:lnTo>
                <a:lnTo>
                  <a:pt x="133349" y="82661"/>
                </a:lnTo>
                <a:lnTo>
                  <a:pt x="133349" y="97414"/>
                </a:lnTo>
                <a:lnTo>
                  <a:pt x="155204" y="128656"/>
                </a:lnTo>
                <a:lnTo>
                  <a:pt x="166756" y="128656"/>
                </a:lnTo>
                <a:lnTo>
                  <a:pt x="170566" y="127894"/>
                </a:lnTo>
                <a:lnTo>
                  <a:pt x="173979" y="126491"/>
                </a:lnTo>
                <a:lnTo>
                  <a:pt x="177545" y="125089"/>
                </a:lnTo>
                <a:lnTo>
                  <a:pt x="180593" y="122925"/>
                </a:lnTo>
                <a:lnTo>
                  <a:pt x="182879" y="119999"/>
                </a:lnTo>
                <a:lnTo>
                  <a:pt x="185287" y="117104"/>
                </a:lnTo>
                <a:lnTo>
                  <a:pt x="187330" y="112897"/>
                </a:lnTo>
                <a:lnTo>
                  <a:pt x="188975" y="107563"/>
                </a:lnTo>
                <a:lnTo>
                  <a:pt x="159898" y="107441"/>
                </a:lnTo>
                <a:lnTo>
                  <a:pt x="157733" y="105674"/>
                </a:lnTo>
                <a:lnTo>
                  <a:pt x="155813" y="102107"/>
                </a:lnTo>
                <a:lnTo>
                  <a:pt x="153923" y="98663"/>
                </a:lnTo>
                <a:lnTo>
                  <a:pt x="153040" y="94244"/>
                </a:lnTo>
                <a:lnTo>
                  <a:pt x="153040" y="82936"/>
                </a:lnTo>
                <a:lnTo>
                  <a:pt x="153923" y="78364"/>
                </a:lnTo>
                <a:lnTo>
                  <a:pt x="155691" y="74919"/>
                </a:lnTo>
                <a:lnTo>
                  <a:pt x="157612" y="71627"/>
                </a:lnTo>
                <a:lnTo>
                  <a:pt x="159776" y="69860"/>
                </a:lnTo>
                <a:lnTo>
                  <a:pt x="187662" y="69860"/>
                </a:lnTo>
                <a:lnTo>
                  <a:pt x="186689" y="67177"/>
                </a:lnTo>
                <a:lnTo>
                  <a:pt x="183763" y="62849"/>
                </a:lnTo>
                <a:lnTo>
                  <a:pt x="179953" y="59679"/>
                </a:lnTo>
                <a:lnTo>
                  <a:pt x="182879" y="56266"/>
                </a:lnTo>
                <a:lnTo>
                  <a:pt x="184922" y="52699"/>
                </a:lnTo>
                <a:lnTo>
                  <a:pt x="186141" y="49529"/>
                </a:lnTo>
                <a:lnTo>
                  <a:pt x="159898" y="49529"/>
                </a:lnTo>
                <a:lnTo>
                  <a:pt x="157855" y="48249"/>
                </a:lnTo>
                <a:lnTo>
                  <a:pt x="156331" y="45598"/>
                </a:lnTo>
                <a:lnTo>
                  <a:pt x="154807" y="42915"/>
                </a:lnTo>
                <a:lnTo>
                  <a:pt x="154073" y="39623"/>
                </a:lnTo>
                <a:lnTo>
                  <a:pt x="154045" y="30998"/>
                </a:lnTo>
                <a:lnTo>
                  <a:pt x="154807" y="27553"/>
                </a:lnTo>
                <a:lnTo>
                  <a:pt x="156331" y="25024"/>
                </a:lnTo>
                <a:lnTo>
                  <a:pt x="157855" y="22341"/>
                </a:lnTo>
                <a:lnTo>
                  <a:pt x="159776" y="21092"/>
                </a:lnTo>
                <a:lnTo>
                  <a:pt x="188327" y="21092"/>
                </a:lnTo>
                <a:lnTo>
                  <a:pt x="186811" y="15880"/>
                </a:lnTo>
                <a:lnTo>
                  <a:pt x="177667" y="3169"/>
                </a:lnTo>
                <a:lnTo>
                  <a:pt x="170687" y="0"/>
                </a:lnTo>
                <a:close/>
              </a:path>
              <a:path w="191770" h="128905">
                <a:moveTo>
                  <a:pt x="187662" y="69860"/>
                </a:moveTo>
                <a:lnTo>
                  <a:pt x="164591" y="69860"/>
                </a:lnTo>
                <a:lnTo>
                  <a:pt x="166877" y="71627"/>
                </a:lnTo>
                <a:lnTo>
                  <a:pt x="168767" y="75194"/>
                </a:lnTo>
                <a:lnTo>
                  <a:pt x="170566" y="78607"/>
                </a:lnTo>
                <a:lnTo>
                  <a:pt x="171571" y="83179"/>
                </a:lnTo>
                <a:lnTo>
                  <a:pt x="171571" y="94091"/>
                </a:lnTo>
                <a:lnTo>
                  <a:pt x="170566" y="98541"/>
                </a:lnTo>
                <a:lnTo>
                  <a:pt x="168767" y="102107"/>
                </a:lnTo>
                <a:lnTo>
                  <a:pt x="166877" y="105674"/>
                </a:lnTo>
                <a:lnTo>
                  <a:pt x="164713" y="107441"/>
                </a:lnTo>
                <a:lnTo>
                  <a:pt x="189010" y="107441"/>
                </a:lnTo>
                <a:lnTo>
                  <a:pt x="190499" y="102107"/>
                </a:lnTo>
                <a:lnTo>
                  <a:pt x="191383" y="96255"/>
                </a:lnTo>
                <a:lnTo>
                  <a:pt x="191383" y="83698"/>
                </a:lnTo>
                <a:lnTo>
                  <a:pt x="190378" y="77723"/>
                </a:lnTo>
                <a:lnTo>
                  <a:pt x="188579" y="72389"/>
                </a:lnTo>
                <a:lnTo>
                  <a:pt x="187662" y="69860"/>
                </a:lnTo>
                <a:close/>
              </a:path>
              <a:path w="191770" h="128905">
                <a:moveTo>
                  <a:pt x="188327" y="21092"/>
                </a:moveTo>
                <a:lnTo>
                  <a:pt x="164470" y="21092"/>
                </a:lnTo>
                <a:lnTo>
                  <a:pt x="166481" y="22341"/>
                </a:lnTo>
                <a:lnTo>
                  <a:pt x="168005" y="25024"/>
                </a:lnTo>
                <a:lnTo>
                  <a:pt x="169529" y="27797"/>
                </a:lnTo>
                <a:lnTo>
                  <a:pt x="170291" y="31241"/>
                </a:lnTo>
                <a:lnTo>
                  <a:pt x="170291" y="39623"/>
                </a:lnTo>
                <a:lnTo>
                  <a:pt x="169529" y="43037"/>
                </a:lnTo>
                <a:lnTo>
                  <a:pt x="168005" y="45598"/>
                </a:lnTo>
                <a:lnTo>
                  <a:pt x="166634" y="48249"/>
                </a:lnTo>
                <a:lnTo>
                  <a:pt x="164713" y="49529"/>
                </a:lnTo>
                <a:lnTo>
                  <a:pt x="186141" y="49529"/>
                </a:lnTo>
                <a:lnTo>
                  <a:pt x="186293" y="49133"/>
                </a:lnTo>
                <a:lnTo>
                  <a:pt x="188092" y="44195"/>
                </a:lnTo>
                <a:lnTo>
                  <a:pt x="189097" y="38983"/>
                </a:lnTo>
                <a:lnTo>
                  <a:pt x="189097" y="23743"/>
                </a:lnTo>
                <a:lnTo>
                  <a:pt x="188327" y="21092"/>
                </a:lnTo>
                <a:close/>
              </a:path>
              <a:path w="191770" h="128905">
                <a:moveTo>
                  <a:pt x="111373" y="47884"/>
                </a:moveTo>
                <a:lnTo>
                  <a:pt x="88148" y="47884"/>
                </a:lnTo>
                <a:lnTo>
                  <a:pt x="91439" y="50297"/>
                </a:lnTo>
                <a:lnTo>
                  <a:pt x="91439" y="126491"/>
                </a:lnTo>
                <a:lnTo>
                  <a:pt x="104637" y="126491"/>
                </a:lnTo>
                <a:lnTo>
                  <a:pt x="111373" y="114302"/>
                </a:lnTo>
                <a:lnTo>
                  <a:pt x="111373" y="47884"/>
                </a:lnTo>
                <a:close/>
              </a:path>
              <a:path w="191770" h="128905">
                <a:moveTo>
                  <a:pt x="111373" y="0"/>
                </a:moveTo>
                <a:lnTo>
                  <a:pt x="95006" y="0"/>
                </a:lnTo>
                <a:lnTo>
                  <a:pt x="92963" y="7741"/>
                </a:lnTo>
                <a:lnTo>
                  <a:pt x="90037" y="14356"/>
                </a:lnTo>
                <a:lnTo>
                  <a:pt x="86349" y="19690"/>
                </a:lnTo>
                <a:lnTo>
                  <a:pt x="82539" y="25024"/>
                </a:lnTo>
                <a:lnTo>
                  <a:pt x="77327" y="29596"/>
                </a:lnTo>
                <a:lnTo>
                  <a:pt x="70622" y="36327"/>
                </a:lnTo>
                <a:lnTo>
                  <a:pt x="70622" y="61721"/>
                </a:lnTo>
                <a:lnTo>
                  <a:pt x="75194" y="59192"/>
                </a:lnTo>
                <a:lnTo>
                  <a:pt x="79004" y="56631"/>
                </a:lnTo>
                <a:lnTo>
                  <a:pt x="82052" y="53980"/>
                </a:lnTo>
                <a:lnTo>
                  <a:pt x="85100" y="51419"/>
                </a:lnTo>
                <a:lnTo>
                  <a:pt x="88148" y="47884"/>
                </a:lnTo>
                <a:lnTo>
                  <a:pt x="111373" y="47884"/>
                </a:lnTo>
                <a:lnTo>
                  <a:pt x="111373" y="0"/>
                </a:lnTo>
                <a:close/>
              </a:path>
              <a:path w="191770" h="128905">
                <a:moveTo>
                  <a:pt x="56300" y="23621"/>
                </a:moveTo>
                <a:lnTo>
                  <a:pt x="31485" y="23621"/>
                </a:lnTo>
                <a:lnTo>
                  <a:pt x="33527" y="25024"/>
                </a:lnTo>
                <a:lnTo>
                  <a:pt x="35173" y="27675"/>
                </a:lnTo>
                <a:lnTo>
                  <a:pt x="36697" y="30358"/>
                </a:lnTo>
                <a:lnTo>
                  <a:pt x="37459" y="33649"/>
                </a:lnTo>
                <a:lnTo>
                  <a:pt x="37459" y="40904"/>
                </a:lnTo>
                <a:lnTo>
                  <a:pt x="36697" y="44561"/>
                </a:lnTo>
                <a:lnTo>
                  <a:pt x="35018" y="48609"/>
                </a:lnTo>
                <a:lnTo>
                  <a:pt x="30705" y="56345"/>
                </a:lnTo>
                <a:lnTo>
                  <a:pt x="20876" y="69822"/>
                </a:lnTo>
                <a:lnTo>
                  <a:pt x="13802" y="80298"/>
                </a:lnTo>
                <a:lnTo>
                  <a:pt x="7880" y="91098"/>
                </a:lnTo>
                <a:lnTo>
                  <a:pt x="2837" y="103122"/>
                </a:lnTo>
                <a:lnTo>
                  <a:pt x="1790" y="114497"/>
                </a:lnTo>
                <a:lnTo>
                  <a:pt x="6926" y="126482"/>
                </a:lnTo>
                <a:lnTo>
                  <a:pt x="19611" y="126344"/>
                </a:lnTo>
                <a:lnTo>
                  <a:pt x="32305" y="125887"/>
                </a:lnTo>
                <a:lnTo>
                  <a:pt x="44993" y="124919"/>
                </a:lnTo>
                <a:lnTo>
                  <a:pt x="57659" y="123250"/>
                </a:lnTo>
                <a:lnTo>
                  <a:pt x="56736" y="110772"/>
                </a:lnTo>
                <a:lnTo>
                  <a:pt x="52290" y="98297"/>
                </a:lnTo>
                <a:lnTo>
                  <a:pt x="26913" y="98297"/>
                </a:lnTo>
                <a:lnTo>
                  <a:pt x="28712" y="95249"/>
                </a:lnTo>
                <a:lnTo>
                  <a:pt x="30236" y="92720"/>
                </a:lnTo>
                <a:lnTo>
                  <a:pt x="31607" y="90799"/>
                </a:lnTo>
                <a:lnTo>
                  <a:pt x="32887" y="88757"/>
                </a:lnTo>
                <a:lnTo>
                  <a:pt x="35570" y="85465"/>
                </a:lnTo>
                <a:lnTo>
                  <a:pt x="40475" y="79576"/>
                </a:lnTo>
                <a:lnTo>
                  <a:pt x="48308" y="68261"/>
                </a:lnTo>
                <a:lnTo>
                  <a:pt x="53339" y="57911"/>
                </a:lnTo>
                <a:lnTo>
                  <a:pt x="55869" y="51053"/>
                </a:lnTo>
                <a:lnTo>
                  <a:pt x="57149" y="43799"/>
                </a:lnTo>
                <a:lnTo>
                  <a:pt x="57149" y="29077"/>
                </a:lnTo>
                <a:lnTo>
                  <a:pt x="56300" y="23621"/>
                </a:lnTo>
                <a:close/>
              </a:path>
              <a:path w="191770" h="128905">
                <a:moveTo>
                  <a:pt x="35570" y="0"/>
                </a:moveTo>
                <a:lnTo>
                  <a:pt x="21976" y="0"/>
                </a:lnTo>
                <a:lnTo>
                  <a:pt x="16763" y="1402"/>
                </a:lnTo>
                <a:lnTo>
                  <a:pt x="0" y="39745"/>
                </a:lnTo>
                <a:lnTo>
                  <a:pt x="13075" y="41513"/>
                </a:lnTo>
                <a:lnTo>
                  <a:pt x="19690" y="42550"/>
                </a:lnTo>
                <a:lnTo>
                  <a:pt x="26548" y="23621"/>
                </a:lnTo>
                <a:lnTo>
                  <a:pt x="56300" y="23621"/>
                </a:lnTo>
                <a:lnTo>
                  <a:pt x="56144" y="22616"/>
                </a:lnTo>
                <a:lnTo>
                  <a:pt x="53858" y="16885"/>
                </a:lnTo>
                <a:lnTo>
                  <a:pt x="51694" y="11186"/>
                </a:lnTo>
                <a:lnTo>
                  <a:pt x="48646" y="6979"/>
                </a:lnTo>
                <a:lnTo>
                  <a:pt x="44836" y="4175"/>
                </a:lnTo>
                <a:lnTo>
                  <a:pt x="40904" y="1402"/>
                </a:lnTo>
                <a:lnTo>
                  <a:pt x="3557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730374" y="1828800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67639" y="0"/>
                </a:moveTo>
                <a:lnTo>
                  <a:pt x="162824" y="0"/>
                </a:lnTo>
                <a:lnTo>
                  <a:pt x="161487" y="29"/>
                </a:lnTo>
                <a:lnTo>
                  <a:pt x="135130" y="33983"/>
                </a:lnTo>
                <a:lnTo>
                  <a:pt x="133352" y="64889"/>
                </a:lnTo>
                <a:lnTo>
                  <a:pt x="133748" y="78093"/>
                </a:lnTo>
                <a:lnTo>
                  <a:pt x="134752" y="90159"/>
                </a:lnTo>
                <a:lnTo>
                  <a:pt x="135757" y="98054"/>
                </a:lnTo>
                <a:lnTo>
                  <a:pt x="137038" y="104272"/>
                </a:lnTo>
                <a:lnTo>
                  <a:pt x="138805" y="108965"/>
                </a:lnTo>
                <a:lnTo>
                  <a:pt x="141091" y="115305"/>
                </a:lnTo>
                <a:lnTo>
                  <a:pt x="144139" y="120274"/>
                </a:lnTo>
                <a:lnTo>
                  <a:pt x="151516" y="126857"/>
                </a:lnTo>
                <a:lnTo>
                  <a:pt x="156331" y="128656"/>
                </a:lnTo>
                <a:lnTo>
                  <a:pt x="170416" y="127286"/>
                </a:lnTo>
                <a:lnTo>
                  <a:pt x="179545" y="120041"/>
                </a:lnTo>
                <a:lnTo>
                  <a:pt x="187251" y="105034"/>
                </a:lnTo>
                <a:lnTo>
                  <a:pt x="159257" y="105034"/>
                </a:lnTo>
                <a:lnTo>
                  <a:pt x="156850" y="102107"/>
                </a:lnTo>
                <a:lnTo>
                  <a:pt x="154904" y="94594"/>
                </a:lnTo>
                <a:lnTo>
                  <a:pt x="153793" y="86604"/>
                </a:lnTo>
                <a:lnTo>
                  <a:pt x="153167" y="73758"/>
                </a:lnTo>
                <a:lnTo>
                  <a:pt x="153022" y="54481"/>
                </a:lnTo>
                <a:lnTo>
                  <a:pt x="153727" y="40778"/>
                </a:lnTo>
                <a:lnTo>
                  <a:pt x="155051" y="31607"/>
                </a:lnTo>
                <a:lnTo>
                  <a:pt x="156575" y="25907"/>
                </a:lnTo>
                <a:lnTo>
                  <a:pt x="158861" y="22981"/>
                </a:lnTo>
                <a:lnTo>
                  <a:pt x="187118" y="22981"/>
                </a:lnTo>
                <a:lnTo>
                  <a:pt x="186689" y="21579"/>
                </a:lnTo>
                <a:lnTo>
                  <a:pt x="171571" y="1005"/>
                </a:lnTo>
                <a:lnTo>
                  <a:pt x="167639" y="0"/>
                </a:lnTo>
                <a:close/>
              </a:path>
              <a:path w="191770" h="128905">
                <a:moveTo>
                  <a:pt x="187118" y="22981"/>
                </a:moveTo>
                <a:lnTo>
                  <a:pt x="165353" y="22981"/>
                </a:lnTo>
                <a:lnTo>
                  <a:pt x="167761" y="25786"/>
                </a:lnTo>
                <a:lnTo>
                  <a:pt x="170368" y="36497"/>
                </a:lnTo>
                <a:lnTo>
                  <a:pt x="171362" y="48278"/>
                </a:lnTo>
                <a:lnTo>
                  <a:pt x="171665" y="63367"/>
                </a:lnTo>
                <a:lnTo>
                  <a:pt x="171693" y="76078"/>
                </a:lnTo>
                <a:lnTo>
                  <a:pt x="171449" y="84338"/>
                </a:lnTo>
                <a:lnTo>
                  <a:pt x="170687" y="89672"/>
                </a:lnTo>
                <a:lnTo>
                  <a:pt x="170047" y="95006"/>
                </a:lnTo>
                <a:lnTo>
                  <a:pt x="168920" y="98816"/>
                </a:lnTo>
                <a:lnTo>
                  <a:pt x="167518" y="101345"/>
                </a:lnTo>
                <a:lnTo>
                  <a:pt x="165994" y="103753"/>
                </a:lnTo>
                <a:lnTo>
                  <a:pt x="164195" y="105034"/>
                </a:lnTo>
                <a:lnTo>
                  <a:pt x="187251" y="105034"/>
                </a:lnTo>
                <a:lnTo>
                  <a:pt x="187555" y="104441"/>
                </a:lnTo>
                <a:lnTo>
                  <a:pt x="189690" y="93115"/>
                </a:lnTo>
                <a:lnTo>
                  <a:pt x="190962" y="79425"/>
                </a:lnTo>
                <a:lnTo>
                  <a:pt x="191383" y="63367"/>
                </a:lnTo>
                <a:lnTo>
                  <a:pt x="191351" y="59516"/>
                </a:lnTo>
                <a:lnTo>
                  <a:pt x="190750" y="46724"/>
                </a:lnTo>
                <a:lnTo>
                  <a:pt x="189341" y="34289"/>
                </a:lnTo>
                <a:lnTo>
                  <a:pt x="188732" y="29474"/>
                </a:lnTo>
                <a:lnTo>
                  <a:pt x="187817" y="25267"/>
                </a:lnTo>
                <a:lnTo>
                  <a:pt x="187118" y="22981"/>
                </a:lnTo>
                <a:close/>
              </a:path>
              <a:path w="191770" h="128905">
                <a:moveTo>
                  <a:pt x="122984" y="23621"/>
                </a:moveTo>
                <a:lnTo>
                  <a:pt x="98176" y="23621"/>
                </a:lnTo>
                <a:lnTo>
                  <a:pt x="100187" y="25024"/>
                </a:lnTo>
                <a:lnTo>
                  <a:pt x="101864" y="27675"/>
                </a:lnTo>
                <a:lnTo>
                  <a:pt x="103388" y="30358"/>
                </a:lnTo>
                <a:lnTo>
                  <a:pt x="104272" y="33649"/>
                </a:lnTo>
                <a:lnTo>
                  <a:pt x="104272" y="40904"/>
                </a:lnTo>
                <a:lnTo>
                  <a:pt x="103388" y="44561"/>
                </a:lnTo>
                <a:lnTo>
                  <a:pt x="101823" y="48619"/>
                </a:lnTo>
                <a:lnTo>
                  <a:pt x="97396" y="56350"/>
                </a:lnTo>
                <a:lnTo>
                  <a:pt x="87592" y="69785"/>
                </a:lnTo>
                <a:lnTo>
                  <a:pt x="80499" y="80270"/>
                </a:lnTo>
                <a:lnTo>
                  <a:pt x="74567" y="91067"/>
                </a:lnTo>
                <a:lnTo>
                  <a:pt x="69539" y="103071"/>
                </a:lnTo>
                <a:lnTo>
                  <a:pt x="68509" y="114470"/>
                </a:lnTo>
                <a:lnTo>
                  <a:pt x="73624" y="126482"/>
                </a:lnTo>
                <a:lnTo>
                  <a:pt x="86324" y="126344"/>
                </a:lnTo>
                <a:lnTo>
                  <a:pt x="99003" y="125889"/>
                </a:lnTo>
                <a:lnTo>
                  <a:pt x="111666" y="124926"/>
                </a:lnTo>
                <a:lnTo>
                  <a:pt x="124319" y="123264"/>
                </a:lnTo>
                <a:lnTo>
                  <a:pt x="123412" y="110779"/>
                </a:lnTo>
                <a:lnTo>
                  <a:pt x="119038" y="98297"/>
                </a:lnTo>
                <a:lnTo>
                  <a:pt x="93604" y="98297"/>
                </a:lnTo>
                <a:lnTo>
                  <a:pt x="95371" y="95249"/>
                </a:lnTo>
                <a:lnTo>
                  <a:pt x="96895" y="92720"/>
                </a:lnTo>
                <a:lnTo>
                  <a:pt x="98297" y="90799"/>
                </a:lnTo>
                <a:lnTo>
                  <a:pt x="99700" y="88757"/>
                </a:lnTo>
                <a:lnTo>
                  <a:pt x="102229" y="85465"/>
                </a:lnTo>
                <a:lnTo>
                  <a:pt x="107190" y="79506"/>
                </a:lnTo>
                <a:lnTo>
                  <a:pt x="115057" y="68229"/>
                </a:lnTo>
                <a:lnTo>
                  <a:pt x="120152" y="57911"/>
                </a:lnTo>
                <a:lnTo>
                  <a:pt x="122681" y="51053"/>
                </a:lnTo>
                <a:lnTo>
                  <a:pt x="123962" y="43799"/>
                </a:lnTo>
                <a:lnTo>
                  <a:pt x="123962" y="29077"/>
                </a:lnTo>
                <a:lnTo>
                  <a:pt x="122984" y="23621"/>
                </a:lnTo>
                <a:close/>
              </a:path>
              <a:path w="191770" h="128905">
                <a:moveTo>
                  <a:pt x="102229" y="0"/>
                </a:moveTo>
                <a:lnTo>
                  <a:pt x="88635" y="0"/>
                </a:lnTo>
                <a:lnTo>
                  <a:pt x="83423" y="1402"/>
                </a:lnTo>
                <a:lnTo>
                  <a:pt x="66659" y="39745"/>
                </a:lnTo>
                <a:lnTo>
                  <a:pt x="79766" y="41513"/>
                </a:lnTo>
                <a:lnTo>
                  <a:pt x="86349" y="42550"/>
                </a:lnTo>
                <a:lnTo>
                  <a:pt x="86989" y="35417"/>
                </a:lnTo>
                <a:lnTo>
                  <a:pt x="87995" y="30601"/>
                </a:lnTo>
                <a:lnTo>
                  <a:pt x="89672" y="27797"/>
                </a:lnTo>
                <a:lnTo>
                  <a:pt x="91196" y="25024"/>
                </a:lnTo>
                <a:lnTo>
                  <a:pt x="93329" y="23621"/>
                </a:lnTo>
                <a:lnTo>
                  <a:pt x="122984" y="23621"/>
                </a:lnTo>
                <a:lnTo>
                  <a:pt x="122803" y="22616"/>
                </a:lnTo>
                <a:lnTo>
                  <a:pt x="120517" y="16885"/>
                </a:lnTo>
                <a:lnTo>
                  <a:pt x="118353" y="11186"/>
                </a:lnTo>
                <a:lnTo>
                  <a:pt x="115305" y="6979"/>
                </a:lnTo>
                <a:lnTo>
                  <a:pt x="111495" y="4175"/>
                </a:lnTo>
                <a:lnTo>
                  <a:pt x="107563" y="1402"/>
                </a:lnTo>
                <a:lnTo>
                  <a:pt x="102229" y="0"/>
                </a:lnTo>
                <a:close/>
              </a:path>
              <a:path w="191770" h="128905">
                <a:moveTo>
                  <a:pt x="56300" y="23621"/>
                </a:moveTo>
                <a:lnTo>
                  <a:pt x="31485" y="23621"/>
                </a:lnTo>
                <a:lnTo>
                  <a:pt x="33527" y="25024"/>
                </a:lnTo>
                <a:lnTo>
                  <a:pt x="35173" y="27675"/>
                </a:lnTo>
                <a:lnTo>
                  <a:pt x="36697" y="30358"/>
                </a:lnTo>
                <a:lnTo>
                  <a:pt x="37459" y="33649"/>
                </a:lnTo>
                <a:lnTo>
                  <a:pt x="37459" y="40904"/>
                </a:lnTo>
                <a:lnTo>
                  <a:pt x="36697" y="44561"/>
                </a:lnTo>
                <a:lnTo>
                  <a:pt x="35018" y="48609"/>
                </a:lnTo>
                <a:lnTo>
                  <a:pt x="30705" y="56345"/>
                </a:lnTo>
                <a:lnTo>
                  <a:pt x="20876" y="69822"/>
                </a:lnTo>
                <a:lnTo>
                  <a:pt x="13802" y="80298"/>
                </a:lnTo>
                <a:lnTo>
                  <a:pt x="7880" y="91098"/>
                </a:lnTo>
                <a:lnTo>
                  <a:pt x="2837" y="103122"/>
                </a:lnTo>
                <a:lnTo>
                  <a:pt x="1790" y="114497"/>
                </a:lnTo>
                <a:lnTo>
                  <a:pt x="6926" y="126482"/>
                </a:lnTo>
                <a:lnTo>
                  <a:pt x="19611" y="126344"/>
                </a:lnTo>
                <a:lnTo>
                  <a:pt x="32305" y="125887"/>
                </a:lnTo>
                <a:lnTo>
                  <a:pt x="44993" y="124919"/>
                </a:lnTo>
                <a:lnTo>
                  <a:pt x="57659" y="123250"/>
                </a:lnTo>
                <a:lnTo>
                  <a:pt x="56736" y="110772"/>
                </a:lnTo>
                <a:lnTo>
                  <a:pt x="52290" y="98297"/>
                </a:lnTo>
                <a:lnTo>
                  <a:pt x="26913" y="98297"/>
                </a:lnTo>
                <a:lnTo>
                  <a:pt x="28712" y="95249"/>
                </a:lnTo>
                <a:lnTo>
                  <a:pt x="30236" y="92720"/>
                </a:lnTo>
                <a:lnTo>
                  <a:pt x="31607" y="90799"/>
                </a:lnTo>
                <a:lnTo>
                  <a:pt x="32887" y="88757"/>
                </a:lnTo>
                <a:lnTo>
                  <a:pt x="35570" y="85465"/>
                </a:lnTo>
                <a:lnTo>
                  <a:pt x="40475" y="79576"/>
                </a:lnTo>
                <a:lnTo>
                  <a:pt x="48308" y="68261"/>
                </a:lnTo>
                <a:lnTo>
                  <a:pt x="53339" y="57911"/>
                </a:lnTo>
                <a:lnTo>
                  <a:pt x="55869" y="51053"/>
                </a:lnTo>
                <a:lnTo>
                  <a:pt x="57149" y="43799"/>
                </a:lnTo>
                <a:lnTo>
                  <a:pt x="57149" y="29077"/>
                </a:lnTo>
                <a:lnTo>
                  <a:pt x="56300" y="23621"/>
                </a:lnTo>
                <a:close/>
              </a:path>
              <a:path w="191770" h="128905">
                <a:moveTo>
                  <a:pt x="35570" y="0"/>
                </a:moveTo>
                <a:lnTo>
                  <a:pt x="21976" y="0"/>
                </a:lnTo>
                <a:lnTo>
                  <a:pt x="16763" y="1402"/>
                </a:lnTo>
                <a:lnTo>
                  <a:pt x="0" y="39745"/>
                </a:lnTo>
                <a:lnTo>
                  <a:pt x="13075" y="41513"/>
                </a:lnTo>
                <a:lnTo>
                  <a:pt x="19690" y="42550"/>
                </a:lnTo>
                <a:lnTo>
                  <a:pt x="20177" y="35417"/>
                </a:lnTo>
                <a:lnTo>
                  <a:pt x="21335" y="30601"/>
                </a:lnTo>
                <a:lnTo>
                  <a:pt x="22981" y="27797"/>
                </a:lnTo>
                <a:lnTo>
                  <a:pt x="24505" y="25024"/>
                </a:lnTo>
                <a:lnTo>
                  <a:pt x="26548" y="23621"/>
                </a:lnTo>
                <a:lnTo>
                  <a:pt x="56300" y="23621"/>
                </a:lnTo>
                <a:lnTo>
                  <a:pt x="56144" y="22616"/>
                </a:lnTo>
                <a:lnTo>
                  <a:pt x="53858" y="16885"/>
                </a:lnTo>
                <a:lnTo>
                  <a:pt x="51694" y="11186"/>
                </a:lnTo>
                <a:lnTo>
                  <a:pt x="48646" y="6979"/>
                </a:lnTo>
                <a:lnTo>
                  <a:pt x="44836" y="4175"/>
                </a:lnTo>
                <a:lnTo>
                  <a:pt x="40904" y="1402"/>
                </a:lnTo>
                <a:lnTo>
                  <a:pt x="3557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416174" y="1828800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70687" y="0"/>
                </a:moveTo>
                <a:lnTo>
                  <a:pt x="154045" y="0"/>
                </a:lnTo>
                <a:lnTo>
                  <a:pt x="148193" y="2529"/>
                </a:lnTo>
                <a:lnTo>
                  <a:pt x="143010" y="8710"/>
                </a:lnTo>
                <a:lnTo>
                  <a:pt x="137381" y="19653"/>
                </a:lnTo>
                <a:lnTo>
                  <a:pt x="135514" y="33131"/>
                </a:lnTo>
                <a:lnTo>
                  <a:pt x="135536" y="39623"/>
                </a:lnTo>
                <a:lnTo>
                  <a:pt x="136519" y="45079"/>
                </a:lnTo>
                <a:lnTo>
                  <a:pt x="138440" y="49895"/>
                </a:lnTo>
                <a:lnTo>
                  <a:pt x="139811" y="53461"/>
                </a:lnTo>
                <a:lnTo>
                  <a:pt x="142097" y="56753"/>
                </a:lnTo>
                <a:lnTo>
                  <a:pt x="145145" y="59679"/>
                </a:lnTo>
                <a:lnTo>
                  <a:pt x="141213" y="62362"/>
                </a:lnTo>
                <a:lnTo>
                  <a:pt x="138165" y="66293"/>
                </a:lnTo>
                <a:lnTo>
                  <a:pt x="136276" y="71384"/>
                </a:lnTo>
                <a:lnTo>
                  <a:pt x="134355" y="76443"/>
                </a:lnTo>
                <a:lnTo>
                  <a:pt x="133349" y="82661"/>
                </a:lnTo>
                <a:lnTo>
                  <a:pt x="133349" y="97414"/>
                </a:lnTo>
                <a:lnTo>
                  <a:pt x="155204" y="128656"/>
                </a:lnTo>
                <a:lnTo>
                  <a:pt x="166756" y="128656"/>
                </a:lnTo>
                <a:lnTo>
                  <a:pt x="182879" y="119999"/>
                </a:lnTo>
                <a:lnTo>
                  <a:pt x="185287" y="117104"/>
                </a:lnTo>
                <a:lnTo>
                  <a:pt x="187330" y="112897"/>
                </a:lnTo>
                <a:lnTo>
                  <a:pt x="188975" y="107563"/>
                </a:lnTo>
                <a:lnTo>
                  <a:pt x="159898" y="107441"/>
                </a:lnTo>
                <a:lnTo>
                  <a:pt x="157733" y="105674"/>
                </a:lnTo>
                <a:lnTo>
                  <a:pt x="155813" y="102107"/>
                </a:lnTo>
                <a:lnTo>
                  <a:pt x="153923" y="98663"/>
                </a:lnTo>
                <a:lnTo>
                  <a:pt x="153040" y="94244"/>
                </a:lnTo>
                <a:lnTo>
                  <a:pt x="153040" y="82936"/>
                </a:lnTo>
                <a:lnTo>
                  <a:pt x="153923" y="78364"/>
                </a:lnTo>
                <a:lnTo>
                  <a:pt x="155691" y="74919"/>
                </a:lnTo>
                <a:lnTo>
                  <a:pt x="157612" y="71627"/>
                </a:lnTo>
                <a:lnTo>
                  <a:pt x="159776" y="69860"/>
                </a:lnTo>
                <a:lnTo>
                  <a:pt x="187662" y="69860"/>
                </a:lnTo>
                <a:lnTo>
                  <a:pt x="186689" y="67177"/>
                </a:lnTo>
                <a:lnTo>
                  <a:pt x="183763" y="62849"/>
                </a:lnTo>
                <a:lnTo>
                  <a:pt x="179953" y="59679"/>
                </a:lnTo>
                <a:lnTo>
                  <a:pt x="182879" y="56266"/>
                </a:lnTo>
                <a:lnTo>
                  <a:pt x="185044" y="52699"/>
                </a:lnTo>
                <a:lnTo>
                  <a:pt x="186154" y="49529"/>
                </a:lnTo>
                <a:lnTo>
                  <a:pt x="159898" y="49529"/>
                </a:lnTo>
                <a:lnTo>
                  <a:pt x="157855" y="48249"/>
                </a:lnTo>
                <a:lnTo>
                  <a:pt x="156331" y="45598"/>
                </a:lnTo>
                <a:lnTo>
                  <a:pt x="154807" y="42915"/>
                </a:lnTo>
                <a:lnTo>
                  <a:pt x="154073" y="39623"/>
                </a:lnTo>
                <a:lnTo>
                  <a:pt x="154045" y="30998"/>
                </a:lnTo>
                <a:lnTo>
                  <a:pt x="154807" y="27553"/>
                </a:lnTo>
                <a:lnTo>
                  <a:pt x="156331" y="25024"/>
                </a:lnTo>
                <a:lnTo>
                  <a:pt x="157855" y="22341"/>
                </a:lnTo>
                <a:lnTo>
                  <a:pt x="159776" y="21092"/>
                </a:lnTo>
                <a:lnTo>
                  <a:pt x="188327" y="21092"/>
                </a:lnTo>
                <a:lnTo>
                  <a:pt x="186811" y="15880"/>
                </a:lnTo>
                <a:lnTo>
                  <a:pt x="177667" y="3169"/>
                </a:lnTo>
                <a:lnTo>
                  <a:pt x="170687" y="0"/>
                </a:lnTo>
                <a:close/>
              </a:path>
              <a:path w="191770" h="128905">
                <a:moveTo>
                  <a:pt x="187662" y="69860"/>
                </a:moveTo>
                <a:lnTo>
                  <a:pt x="164591" y="69860"/>
                </a:lnTo>
                <a:lnTo>
                  <a:pt x="166877" y="71627"/>
                </a:lnTo>
                <a:lnTo>
                  <a:pt x="168767" y="75194"/>
                </a:lnTo>
                <a:lnTo>
                  <a:pt x="170566" y="78607"/>
                </a:lnTo>
                <a:lnTo>
                  <a:pt x="171571" y="83179"/>
                </a:lnTo>
                <a:lnTo>
                  <a:pt x="171571" y="94091"/>
                </a:lnTo>
                <a:lnTo>
                  <a:pt x="170566" y="98541"/>
                </a:lnTo>
                <a:lnTo>
                  <a:pt x="168767" y="102107"/>
                </a:lnTo>
                <a:lnTo>
                  <a:pt x="166877" y="105674"/>
                </a:lnTo>
                <a:lnTo>
                  <a:pt x="164713" y="107441"/>
                </a:lnTo>
                <a:lnTo>
                  <a:pt x="189010" y="107441"/>
                </a:lnTo>
                <a:lnTo>
                  <a:pt x="190499" y="102107"/>
                </a:lnTo>
                <a:lnTo>
                  <a:pt x="191383" y="96255"/>
                </a:lnTo>
                <a:lnTo>
                  <a:pt x="191383" y="83698"/>
                </a:lnTo>
                <a:lnTo>
                  <a:pt x="190378" y="77723"/>
                </a:lnTo>
                <a:lnTo>
                  <a:pt x="188579" y="72389"/>
                </a:lnTo>
                <a:lnTo>
                  <a:pt x="187662" y="69860"/>
                </a:lnTo>
                <a:close/>
              </a:path>
              <a:path w="191770" h="128905">
                <a:moveTo>
                  <a:pt x="188327" y="21092"/>
                </a:moveTo>
                <a:lnTo>
                  <a:pt x="164470" y="21092"/>
                </a:lnTo>
                <a:lnTo>
                  <a:pt x="166481" y="22341"/>
                </a:lnTo>
                <a:lnTo>
                  <a:pt x="168005" y="25024"/>
                </a:lnTo>
                <a:lnTo>
                  <a:pt x="169529" y="27797"/>
                </a:lnTo>
                <a:lnTo>
                  <a:pt x="170291" y="31241"/>
                </a:lnTo>
                <a:lnTo>
                  <a:pt x="170291" y="39623"/>
                </a:lnTo>
                <a:lnTo>
                  <a:pt x="169529" y="43037"/>
                </a:lnTo>
                <a:lnTo>
                  <a:pt x="168005" y="45598"/>
                </a:lnTo>
                <a:lnTo>
                  <a:pt x="166634" y="48249"/>
                </a:lnTo>
                <a:lnTo>
                  <a:pt x="164713" y="49529"/>
                </a:lnTo>
                <a:lnTo>
                  <a:pt x="186154" y="49529"/>
                </a:lnTo>
                <a:lnTo>
                  <a:pt x="186293" y="49133"/>
                </a:lnTo>
                <a:lnTo>
                  <a:pt x="188092" y="44195"/>
                </a:lnTo>
                <a:lnTo>
                  <a:pt x="189097" y="38983"/>
                </a:lnTo>
                <a:lnTo>
                  <a:pt x="189097" y="23743"/>
                </a:lnTo>
                <a:lnTo>
                  <a:pt x="188327" y="21092"/>
                </a:lnTo>
                <a:close/>
              </a:path>
              <a:path w="191770" h="128905">
                <a:moveTo>
                  <a:pt x="122984" y="23621"/>
                </a:moveTo>
                <a:lnTo>
                  <a:pt x="98176" y="23621"/>
                </a:lnTo>
                <a:lnTo>
                  <a:pt x="100187" y="25024"/>
                </a:lnTo>
                <a:lnTo>
                  <a:pt x="101864" y="27675"/>
                </a:lnTo>
                <a:lnTo>
                  <a:pt x="103388" y="30358"/>
                </a:lnTo>
                <a:lnTo>
                  <a:pt x="104272" y="33649"/>
                </a:lnTo>
                <a:lnTo>
                  <a:pt x="104272" y="40904"/>
                </a:lnTo>
                <a:lnTo>
                  <a:pt x="103388" y="44561"/>
                </a:lnTo>
                <a:lnTo>
                  <a:pt x="101823" y="48619"/>
                </a:lnTo>
                <a:lnTo>
                  <a:pt x="97396" y="56350"/>
                </a:lnTo>
                <a:lnTo>
                  <a:pt x="87592" y="69785"/>
                </a:lnTo>
                <a:lnTo>
                  <a:pt x="80499" y="80270"/>
                </a:lnTo>
                <a:lnTo>
                  <a:pt x="74567" y="91067"/>
                </a:lnTo>
                <a:lnTo>
                  <a:pt x="69539" y="103071"/>
                </a:lnTo>
                <a:lnTo>
                  <a:pt x="68509" y="114470"/>
                </a:lnTo>
                <a:lnTo>
                  <a:pt x="73624" y="126482"/>
                </a:lnTo>
                <a:lnTo>
                  <a:pt x="86324" y="126344"/>
                </a:lnTo>
                <a:lnTo>
                  <a:pt x="99003" y="125889"/>
                </a:lnTo>
                <a:lnTo>
                  <a:pt x="111666" y="124926"/>
                </a:lnTo>
                <a:lnTo>
                  <a:pt x="124319" y="123264"/>
                </a:lnTo>
                <a:lnTo>
                  <a:pt x="123412" y="110779"/>
                </a:lnTo>
                <a:lnTo>
                  <a:pt x="119038" y="98297"/>
                </a:lnTo>
                <a:lnTo>
                  <a:pt x="93604" y="98297"/>
                </a:lnTo>
                <a:lnTo>
                  <a:pt x="95371" y="95249"/>
                </a:lnTo>
                <a:lnTo>
                  <a:pt x="96895" y="92720"/>
                </a:lnTo>
                <a:lnTo>
                  <a:pt x="98297" y="90799"/>
                </a:lnTo>
                <a:lnTo>
                  <a:pt x="99700" y="88757"/>
                </a:lnTo>
                <a:lnTo>
                  <a:pt x="102229" y="85465"/>
                </a:lnTo>
                <a:lnTo>
                  <a:pt x="107190" y="79506"/>
                </a:lnTo>
                <a:lnTo>
                  <a:pt x="115057" y="68229"/>
                </a:lnTo>
                <a:lnTo>
                  <a:pt x="120152" y="57911"/>
                </a:lnTo>
                <a:lnTo>
                  <a:pt x="122681" y="51053"/>
                </a:lnTo>
                <a:lnTo>
                  <a:pt x="123962" y="43799"/>
                </a:lnTo>
                <a:lnTo>
                  <a:pt x="123962" y="29077"/>
                </a:lnTo>
                <a:lnTo>
                  <a:pt x="122984" y="23621"/>
                </a:lnTo>
                <a:close/>
              </a:path>
              <a:path w="191770" h="128905">
                <a:moveTo>
                  <a:pt x="102229" y="0"/>
                </a:moveTo>
                <a:lnTo>
                  <a:pt x="88635" y="0"/>
                </a:lnTo>
                <a:lnTo>
                  <a:pt x="83423" y="1402"/>
                </a:lnTo>
                <a:lnTo>
                  <a:pt x="66659" y="39745"/>
                </a:lnTo>
                <a:lnTo>
                  <a:pt x="79766" y="41513"/>
                </a:lnTo>
                <a:lnTo>
                  <a:pt x="86349" y="42550"/>
                </a:lnTo>
                <a:lnTo>
                  <a:pt x="86989" y="35417"/>
                </a:lnTo>
                <a:lnTo>
                  <a:pt x="87995" y="30601"/>
                </a:lnTo>
                <a:lnTo>
                  <a:pt x="89672" y="27797"/>
                </a:lnTo>
                <a:lnTo>
                  <a:pt x="91196" y="25024"/>
                </a:lnTo>
                <a:lnTo>
                  <a:pt x="93329" y="23621"/>
                </a:lnTo>
                <a:lnTo>
                  <a:pt x="122984" y="23621"/>
                </a:lnTo>
                <a:lnTo>
                  <a:pt x="122803" y="22616"/>
                </a:lnTo>
                <a:lnTo>
                  <a:pt x="120517" y="16885"/>
                </a:lnTo>
                <a:lnTo>
                  <a:pt x="118353" y="11186"/>
                </a:lnTo>
                <a:lnTo>
                  <a:pt x="115305" y="6979"/>
                </a:lnTo>
                <a:lnTo>
                  <a:pt x="111495" y="4175"/>
                </a:lnTo>
                <a:lnTo>
                  <a:pt x="107563" y="1402"/>
                </a:lnTo>
                <a:lnTo>
                  <a:pt x="102229" y="0"/>
                </a:lnTo>
                <a:close/>
              </a:path>
              <a:path w="191770" h="128905">
                <a:moveTo>
                  <a:pt x="56300" y="23621"/>
                </a:moveTo>
                <a:lnTo>
                  <a:pt x="31485" y="23621"/>
                </a:lnTo>
                <a:lnTo>
                  <a:pt x="33527" y="25024"/>
                </a:lnTo>
                <a:lnTo>
                  <a:pt x="35173" y="27675"/>
                </a:lnTo>
                <a:lnTo>
                  <a:pt x="36697" y="30358"/>
                </a:lnTo>
                <a:lnTo>
                  <a:pt x="37459" y="33649"/>
                </a:lnTo>
                <a:lnTo>
                  <a:pt x="37459" y="40904"/>
                </a:lnTo>
                <a:lnTo>
                  <a:pt x="36697" y="44561"/>
                </a:lnTo>
                <a:lnTo>
                  <a:pt x="35018" y="48609"/>
                </a:lnTo>
                <a:lnTo>
                  <a:pt x="30705" y="56345"/>
                </a:lnTo>
                <a:lnTo>
                  <a:pt x="20876" y="69822"/>
                </a:lnTo>
                <a:lnTo>
                  <a:pt x="13802" y="80298"/>
                </a:lnTo>
                <a:lnTo>
                  <a:pt x="7880" y="91098"/>
                </a:lnTo>
                <a:lnTo>
                  <a:pt x="2837" y="103122"/>
                </a:lnTo>
                <a:lnTo>
                  <a:pt x="1790" y="114497"/>
                </a:lnTo>
                <a:lnTo>
                  <a:pt x="6926" y="126482"/>
                </a:lnTo>
                <a:lnTo>
                  <a:pt x="19611" y="126344"/>
                </a:lnTo>
                <a:lnTo>
                  <a:pt x="32305" y="125887"/>
                </a:lnTo>
                <a:lnTo>
                  <a:pt x="44993" y="124919"/>
                </a:lnTo>
                <a:lnTo>
                  <a:pt x="57659" y="123250"/>
                </a:lnTo>
                <a:lnTo>
                  <a:pt x="56736" y="110772"/>
                </a:lnTo>
                <a:lnTo>
                  <a:pt x="52290" y="98297"/>
                </a:lnTo>
                <a:lnTo>
                  <a:pt x="26913" y="98297"/>
                </a:lnTo>
                <a:lnTo>
                  <a:pt x="28712" y="95249"/>
                </a:lnTo>
                <a:lnTo>
                  <a:pt x="30236" y="92720"/>
                </a:lnTo>
                <a:lnTo>
                  <a:pt x="31607" y="90799"/>
                </a:lnTo>
                <a:lnTo>
                  <a:pt x="32887" y="88757"/>
                </a:lnTo>
                <a:lnTo>
                  <a:pt x="35570" y="85465"/>
                </a:lnTo>
                <a:lnTo>
                  <a:pt x="40475" y="79576"/>
                </a:lnTo>
                <a:lnTo>
                  <a:pt x="48308" y="68261"/>
                </a:lnTo>
                <a:lnTo>
                  <a:pt x="53339" y="57911"/>
                </a:lnTo>
                <a:lnTo>
                  <a:pt x="55869" y="51053"/>
                </a:lnTo>
                <a:lnTo>
                  <a:pt x="57149" y="43799"/>
                </a:lnTo>
                <a:lnTo>
                  <a:pt x="57149" y="29077"/>
                </a:lnTo>
                <a:lnTo>
                  <a:pt x="56300" y="23621"/>
                </a:lnTo>
                <a:close/>
              </a:path>
              <a:path w="191770" h="128905">
                <a:moveTo>
                  <a:pt x="35570" y="0"/>
                </a:moveTo>
                <a:lnTo>
                  <a:pt x="21976" y="0"/>
                </a:lnTo>
                <a:lnTo>
                  <a:pt x="16763" y="1402"/>
                </a:lnTo>
                <a:lnTo>
                  <a:pt x="0" y="39745"/>
                </a:lnTo>
                <a:lnTo>
                  <a:pt x="13075" y="41513"/>
                </a:lnTo>
                <a:lnTo>
                  <a:pt x="19690" y="42550"/>
                </a:lnTo>
                <a:lnTo>
                  <a:pt x="20177" y="35417"/>
                </a:lnTo>
                <a:lnTo>
                  <a:pt x="21335" y="30601"/>
                </a:lnTo>
                <a:lnTo>
                  <a:pt x="22981" y="27797"/>
                </a:lnTo>
                <a:lnTo>
                  <a:pt x="24505" y="25024"/>
                </a:lnTo>
                <a:lnTo>
                  <a:pt x="26548" y="23621"/>
                </a:lnTo>
                <a:lnTo>
                  <a:pt x="56300" y="23621"/>
                </a:lnTo>
                <a:lnTo>
                  <a:pt x="56144" y="22616"/>
                </a:lnTo>
                <a:lnTo>
                  <a:pt x="53858" y="16885"/>
                </a:lnTo>
                <a:lnTo>
                  <a:pt x="51694" y="11186"/>
                </a:lnTo>
                <a:lnTo>
                  <a:pt x="48646" y="6979"/>
                </a:lnTo>
                <a:lnTo>
                  <a:pt x="44836" y="4175"/>
                </a:lnTo>
                <a:lnTo>
                  <a:pt x="40904" y="1402"/>
                </a:lnTo>
                <a:lnTo>
                  <a:pt x="3557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6273424" y="1657350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70687" y="0"/>
                </a:moveTo>
                <a:lnTo>
                  <a:pt x="154045" y="0"/>
                </a:lnTo>
                <a:lnTo>
                  <a:pt x="148193" y="2529"/>
                </a:lnTo>
                <a:lnTo>
                  <a:pt x="143010" y="8710"/>
                </a:lnTo>
                <a:lnTo>
                  <a:pt x="137381" y="19653"/>
                </a:lnTo>
                <a:lnTo>
                  <a:pt x="135514" y="33131"/>
                </a:lnTo>
                <a:lnTo>
                  <a:pt x="135536" y="39623"/>
                </a:lnTo>
                <a:lnTo>
                  <a:pt x="136519" y="45079"/>
                </a:lnTo>
                <a:lnTo>
                  <a:pt x="138440" y="49895"/>
                </a:lnTo>
                <a:lnTo>
                  <a:pt x="139811" y="53461"/>
                </a:lnTo>
                <a:lnTo>
                  <a:pt x="142097" y="56753"/>
                </a:lnTo>
                <a:lnTo>
                  <a:pt x="145145" y="59679"/>
                </a:lnTo>
                <a:lnTo>
                  <a:pt x="141213" y="62362"/>
                </a:lnTo>
                <a:lnTo>
                  <a:pt x="138165" y="66293"/>
                </a:lnTo>
                <a:lnTo>
                  <a:pt x="136276" y="71384"/>
                </a:lnTo>
                <a:lnTo>
                  <a:pt x="134355" y="76443"/>
                </a:lnTo>
                <a:lnTo>
                  <a:pt x="133349" y="82661"/>
                </a:lnTo>
                <a:lnTo>
                  <a:pt x="133349" y="97414"/>
                </a:lnTo>
                <a:lnTo>
                  <a:pt x="155204" y="128656"/>
                </a:lnTo>
                <a:lnTo>
                  <a:pt x="166756" y="128656"/>
                </a:lnTo>
                <a:lnTo>
                  <a:pt x="182879" y="119999"/>
                </a:lnTo>
                <a:lnTo>
                  <a:pt x="185287" y="117104"/>
                </a:lnTo>
                <a:lnTo>
                  <a:pt x="187330" y="112897"/>
                </a:lnTo>
                <a:lnTo>
                  <a:pt x="188975" y="107563"/>
                </a:lnTo>
                <a:lnTo>
                  <a:pt x="159898" y="107441"/>
                </a:lnTo>
                <a:lnTo>
                  <a:pt x="157733" y="105674"/>
                </a:lnTo>
                <a:lnTo>
                  <a:pt x="155813" y="102107"/>
                </a:lnTo>
                <a:lnTo>
                  <a:pt x="153923" y="98663"/>
                </a:lnTo>
                <a:lnTo>
                  <a:pt x="153040" y="94244"/>
                </a:lnTo>
                <a:lnTo>
                  <a:pt x="153040" y="82936"/>
                </a:lnTo>
                <a:lnTo>
                  <a:pt x="153923" y="78364"/>
                </a:lnTo>
                <a:lnTo>
                  <a:pt x="155691" y="74919"/>
                </a:lnTo>
                <a:lnTo>
                  <a:pt x="157612" y="71627"/>
                </a:lnTo>
                <a:lnTo>
                  <a:pt x="159776" y="69860"/>
                </a:lnTo>
                <a:lnTo>
                  <a:pt x="187662" y="69860"/>
                </a:lnTo>
                <a:lnTo>
                  <a:pt x="186689" y="67177"/>
                </a:lnTo>
                <a:lnTo>
                  <a:pt x="183763" y="62849"/>
                </a:lnTo>
                <a:lnTo>
                  <a:pt x="179953" y="59679"/>
                </a:lnTo>
                <a:lnTo>
                  <a:pt x="182879" y="56266"/>
                </a:lnTo>
                <a:lnTo>
                  <a:pt x="185044" y="52699"/>
                </a:lnTo>
                <a:lnTo>
                  <a:pt x="186154" y="49529"/>
                </a:lnTo>
                <a:lnTo>
                  <a:pt x="159898" y="49529"/>
                </a:lnTo>
                <a:lnTo>
                  <a:pt x="157855" y="48249"/>
                </a:lnTo>
                <a:lnTo>
                  <a:pt x="156331" y="45598"/>
                </a:lnTo>
                <a:lnTo>
                  <a:pt x="154807" y="42915"/>
                </a:lnTo>
                <a:lnTo>
                  <a:pt x="154073" y="39623"/>
                </a:lnTo>
                <a:lnTo>
                  <a:pt x="154045" y="30998"/>
                </a:lnTo>
                <a:lnTo>
                  <a:pt x="154807" y="27553"/>
                </a:lnTo>
                <a:lnTo>
                  <a:pt x="156331" y="25024"/>
                </a:lnTo>
                <a:lnTo>
                  <a:pt x="157855" y="22341"/>
                </a:lnTo>
                <a:lnTo>
                  <a:pt x="159776" y="21092"/>
                </a:lnTo>
                <a:lnTo>
                  <a:pt x="188327" y="21092"/>
                </a:lnTo>
                <a:lnTo>
                  <a:pt x="186811" y="15880"/>
                </a:lnTo>
                <a:lnTo>
                  <a:pt x="177667" y="3169"/>
                </a:lnTo>
                <a:lnTo>
                  <a:pt x="170687" y="0"/>
                </a:lnTo>
                <a:close/>
              </a:path>
              <a:path w="191770" h="128905">
                <a:moveTo>
                  <a:pt x="187662" y="69860"/>
                </a:moveTo>
                <a:lnTo>
                  <a:pt x="164591" y="69860"/>
                </a:lnTo>
                <a:lnTo>
                  <a:pt x="166877" y="71627"/>
                </a:lnTo>
                <a:lnTo>
                  <a:pt x="168767" y="75194"/>
                </a:lnTo>
                <a:lnTo>
                  <a:pt x="170566" y="78607"/>
                </a:lnTo>
                <a:lnTo>
                  <a:pt x="171571" y="83179"/>
                </a:lnTo>
                <a:lnTo>
                  <a:pt x="171571" y="94091"/>
                </a:lnTo>
                <a:lnTo>
                  <a:pt x="170566" y="98541"/>
                </a:lnTo>
                <a:lnTo>
                  <a:pt x="168767" y="102107"/>
                </a:lnTo>
                <a:lnTo>
                  <a:pt x="166877" y="105674"/>
                </a:lnTo>
                <a:lnTo>
                  <a:pt x="164713" y="107441"/>
                </a:lnTo>
                <a:lnTo>
                  <a:pt x="189010" y="107441"/>
                </a:lnTo>
                <a:lnTo>
                  <a:pt x="190499" y="102107"/>
                </a:lnTo>
                <a:lnTo>
                  <a:pt x="191383" y="96255"/>
                </a:lnTo>
                <a:lnTo>
                  <a:pt x="191383" y="83698"/>
                </a:lnTo>
                <a:lnTo>
                  <a:pt x="190378" y="77723"/>
                </a:lnTo>
                <a:lnTo>
                  <a:pt x="188579" y="72389"/>
                </a:lnTo>
                <a:lnTo>
                  <a:pt x="187662" y="69860"/>
                </a:lnTo>
                <a:close/>
              </a:path>
              <a:path w="191770" h="128905">
                <a:moveTo>
                  <a:pt x="188327" y="21092"/>
                </a:moveTo>
                <a:lnTo>
                  <a:pt x="164470" y="21092"/>
                </a:lnTo>
                <a:lnTo>
                  <a:pt x="166481" y="22341"/>
                </a:lnTo>
                <a:lnTo>
                  <a:pt x="168005" y="25024"/>
                </a:lnTo>
                <a:lnTo>
                  <a:pt x="169529" y="27797"/>
                </a:lnTo>
                <a:lnTo>
                  <a:pt x="170291" y="31241"/>
                </a:lnTo>
                <a:lnTo>
                  <a:pt x="170291" y="39623"/>
                </a:lnTo>
                <a:lnTo>
                  <a:pt x="169529" y="43037"/>
                </a:lnTo>
                <a:lnTo>
                  <a:pt x="168005" y="45598"/>
                </a:lnTo>
                <a:lnTo>
                  <a:pt x="166634" y="48249"/>
                </a:lnTo>
                <a:lnTo>
                  <a:pt x="164713" y="49529"/>
                </a:lnTo>
                <a:lnTo>
                  <a:pt x="186154" y="49529"/>
                </a:lnTo>
                <a:lnTo>
                  <a:pt x="186293" y="49133"/>
                </a:lnTo>
                <a:lnTo>
                  <a:pt x="188092" y="44195"/>
                </a:lnTo>
                <a:lnTo>
                  <a:pt x="189097" y="38983"/>
                </a:lnTo>
                <a:lnTo>
                  <a:pt x="189097" y="23743"/>
                </a:lnTo>
                <a:lnTo>
                  <a:pt x="188327" y="21092"/>
                </a:lnTo>
                <a:close/>
              </a:path>
              <a:path w="191770" h="128905">
                <a:moveTo>
                  <a:pt x="85709" y="89032"/>
                </a:moveTo>
                <a:lnTo>
                  <a:pt x="66050" y="93604"/>
                </a:lnTo>
                <a:lnTo>
                  <a:pt x="67299" y="101345"/>
                </a:lnTo>
                <a:lnTo>
                  <a:pt x="69220" y="107807"/>
                </a:lnTo>
                <a:lnTo>
                  <a:pt x="71627" y="112897"/>
                </a:lnTo>
                <a:lnTo>
                  <a:pt x="74035" y="118109"/>
                </a:lnTo>
                <a:lnTo>
                  <a:pt x="77083" y="121919"/>
                </a:lnTo>
                <a:lnTo>
                  <a:pt x="80771" y="124571"/>
                </a:lnTo>
                <a:lnTo>
                  <a:pt x="84581" y="127253"/>
                </a:lnTo>
                <a:lnTo>
                  <a:pt x="89672" y="128656"/>
                </a:lnTo>
                <a:lnTo>
                  <a:pt x="102748" y="128656"/>
                </a:lnTo>
                <a:lnTo>
                  <a:pt x="108082" y="126735"/>
                </a:lnTo>
                <a:lnTo>
                  <a:pt x="116189" y="119633"/>
                </a:lnTo>
                <a:lnTo>
                  <a:pt x="119237" y="114543"/>
                </a:lnTo>
                <a:lnTo>
                  <a:pt x="121401" y="107807"/>
                </a:lnTo>
                <a:lnTo>
                  <a:pt x="121486" y="107563"/>
                </a:lnTo>
                <a:lnTo>
                  <a:pt x="93085" y="107563"/>
                </a:lnTo>
                <a:lnTo>
                  <a:pt x="91043" y="106161"/>
                </a:lnTo>
                <a:lnTo>
                  <a:pt x="89397" y="103510"/>
                </a:lnTo>
                <a:lnTo>
                  <a:pt x="87751" y="100827"/>
                </a:lnTo>
                <a:lnTo>
                  <a:pt x="86471" y="96011"/>
                </a:lnTo>
                <a:lnTo>
                  <a:pt x="85709" y="89032"/>
                </a:lnTo>
                <a:close/>
              </a:path>
              <a:path w="191770" h="128905">
                <a:moveTo>
                  <a:pt x="122336" y="70744"/>
                </a:moveTo>
                <a:lnTo>
                  <a:pt x="98297" y="70744"/>
                </a:lnTo>
                <a:lnTo>
                  <a:pt x="100583" y="72268"/>
                </a:lnTo>
                <a:lnTo>
                  <a:pt x="102351" y="75437"/>
                </a:lnTo>
                <a:lnTo>
                  <a:pt x="103997" y="78607"/>
                </a:lnTo>
                <a:lnTo>
                  <a:pt x="104912" y="83179"/>
                </a:lnTo>
                <a:lnTo>
                  <a:pt x="104912" y="94487"/>
                </a:lnTo>
                <a:lnTo>
                  <a:pt x="103997" y="99059"/>
                </a:lnTo>
                <a:lnTo>
                  <a:pt x="102229" y="102473"/>
                </a:lnTo>
                <a:lnTo>
                  <a:pt x="100462" y="105917"/>
                </a:lnTo>
                <a:lnTo>
                  <a:pt x="98297" y="107563"/>
                </a:lnTo>
                <a:lnTo>
                  <a:pt x="121486" y="107563"/>
                </a:lnTo>
                <a:lnTo>
                  <a:pt x="123687" y="101224"/>
                </a:lnTo>
                <a:lnTo>
                  <a:pt x="124724" y="94244"/>
                </a:lnTo>
                <a:lnTo>
                  <a:pt x="124724" y="81290"/>
                </a:lnTo>
                <a:lnTo>
                  <a:pt x="124084" y="76321"/>
                </a:lnTo>
                <a:lnTo>
                  <a:pt x="122803" y="72146"/>
                </a:lnTo>
                <a:lnTo>
                  <a:pt x="122336" y="70744"/>
                </a:lnTo>
                <a:close/>
              </a:path>
              <a:path w="191770" h="128905">
                <a:moveTo>
                  <a:pt x="90037" y="48127"/>
                </a:moveTo>
                <a:lnTo>
                  <a:pt x="89672" y="56266"/>
                </a:lnTo>
                <a:lnTo>
                  <a:pt x="89392" y="64648"/>
                </a:lnTo>
                <a:lnTo>
                  <a:pt x="89032" y="72755"/>
                </a:lnTo>
                <a:lnTo>
                  <a:pt x="91683" y="71384"/>
                </a:lnTo>
                <a:lnTo>
                  <a:pt x="93847" y="70744"/>
                </a:lnTo>
                <a:lnTo>
                  <a:pt x="122336" y="70744"/>
                </a:lnTo>
                <a:lnTo>
                  <a:pt x="121401" y="67939"/>
                </a:lnTo>
                <a:lnTo>
                  <a:pt x="119633" y="64648"/>
                </a:lnTo>
                <a:lnTo>
                  <a:pt x="117226" y="62087"/>
                </a:lnTo>
                <a:lnTo>
                  <a:pt x="115823" y="60441"/>
                </a:lnTo>
                <a:lnTo>
                  <a:pt x="113659" y="59192"/>
                </a:lnTo>
                <a:lnTo>
                  <a:pt x="111008" y="57911"/>
                </a:lnTo>
                <a:lnTo>
                  <a:pt x="114299" y="54620"/>
                </a:lnTo>
                <a:lnTo>
                  <a:pt x="116829" y="50810"/>
                </a:lnTo>
                <a:lnTo>
                  <a:pt x="117779" y="48524"/>
                </a:lnTo>
                <a:lnTo>
                  <a:pt x="91958" y="48524"/>
                </a:lnTo>
                <a:lnTo>
                  <a:pt x="91196" y="48371"/>
                </a:lnTo>
                <a:lnTo>
                  <a:pt x="90037" y="48127"/>
                </a:lnTo>
                <a:close/>
              </a:path>
              <a:path w="191770" h="128905">
                <a:moveTo>
                  <a:pt x="120692" y="21457"/>
                </a:moveTo>
                <a:lnTo>
                  <a:pt x="96652" y="21457"/>
                </a:lnTo>
                <a:lnTo>
                  <a:pt x="98419" y="22616"/>
                </a:lnTo>
                <a:lnTo>
                  <a:pt x="99700" y="24902"/>
                </a:lnTo>
                <a:lnTo>
                  <a:pt x="100949" y="27035"/>
                </a:lnTo>
                <a:lnTo>
                  <a:pt x="101589" y="30083"/>
                </a:lnTo>
                <a:lnTo>
                  <a:pt x="101589" y="37856"/>
                </a:lnTo>
                <a:lnTo>
                  <a:pt x="100827" y="41269"/>
                </a:lnTo>
                <a:lnTo>
                  <a:pt x="97292" y="47122"/>
                </a:lnTo>
                <a:lnTo>
                  <a:pt x="95249" y="48524"/>
                </a:lnTo>
                <a:lnTo>
                  <a:pt x="117779" y="48524"/>
                </a:lnTo>
                <a:lnTo>
                  <a:pt x="118628" y="46481"/>
                </a:lnTo>
                <a:lnTo>
                  <a:pt x="120274" y="42153"/>
                </a:lnTo>
                <a:lnTo>
                  <a:pt x="121036" y="37216"/>
                </a:lnTo>
                <a:lnTo>
                  <a:pt x="121036" y="22738"/>
                </a:lnTo>
                <a:lnTo>
                  <a:pt x="120692" y="21457"/>
                </a:lnTo>
                <a:close/>
              </a:path>
              <a:path w="191770" h="128905">
                <a:moveTo>
                  <a:pt x="103997" y="0"/>
                </a:moveTo>
                <a:lnTo>
                  <a:pt x="86746" y="0"/>
                </a:lnTo>
                <a:lnTo>
                  <a:pt x="80528" y="2804"/>
                </a:lnTo>
                <a:lnTo>
                  <a:pt x="75981" y="8381"/>
                </a:lnTo>
                <a:lnTo>
                  <a:pt x="70498" y="18535"/>
                </a:lnTo>
                <a:lnTo>
                  <a:pt x="67177" y="32247"/>
                </a:lnTo>
                <a:lnTo>
                  <a:pt x="73395" y="34168"/>
                </a:lnTo>
                <a:lnTo>
                  <a:pt x="79491" y="36179"/>
                </a:lnTo>
                <a:lnTo>
                  <a:pt x="85709" y="38099"/>
                </a:lnTo>
                <a:lnTo>
                  <a:pt x="86227" y="31882"/>
                </a:lnTo>
                <a:lnTo>
                  <a:pt x="87233" y="27553"/>
                </a:lnTo>
                <a:lnTo>
                  <a:pt x="88757" y="25145"/>
                </a:lnTo>
                <a:lnTo>
                  <a:pt x="90159" y="22738"/>
                </a:lnTo>
                <a:lnTo>
                  <a:pt x="92080" y="21457"/>
                </a:lnTo>
                <a:lnTo>
                  <a:pt x="120692" y="21457"/>
                </a:lnTo>
                <a:lnTo>
                  <a:pt x="118993" y="15118"/>
                </a:lnTo>
                <a:lnTo>
                  <a:pt x="114940" y="9022"/>
                </a:lnTo>
                <a:lnTo>
                  <a:pt x="110733" y="3047"/>
                </a:lnTo>
                <a:lnTo>
                  <a:pt x="103997" y="0"/>
                </a:lnTo>
                <a:close/>
              </a:path>
              <a:path w="191770" h="128905">
                <a:moveTo>
                  <a:pt x="56300" y="23621"/>
                </a:moveTo>
                <a:lnTo>
                  <a:pt x="31485" y="23621"/>
                </a:lnTo>
                <a:lnTo>
                  <a:pt x="33527" y="25024"/>
                </a:lnTo>
                <a:lnTo>
                  <a:pt x="35173" y="27675"/>
                </a:lnTo>
                <a:lnTo>
                  <a:pt x="36697" y="30358"/>
                </a:lnTo>
                <a:lnTo>
                  <a:pt x="37459" y="33649"/>
                </a:lnTo>
                <a:lnTo>
                  <a:pt x="37459" y="40904"/>
                </a:lnTo>
                <a:lnTo>
                  <a:pt x="36697" y="44561"/>
                </a:lnTo>
                <a:lnTo>
                  <a:pt x="35018" y="48609"/>
                </a:lnTo>
                <a:lnTo>
                  <a:pt x="30705" y="56345"/>
                </a:lnTo>
                <a:lnTo>
                  <a:pt x="20876" y="69822"/>
                </a:lnTo>
                <a:lnTo>
                  <a:pt x="13802" y="80298"/>
                </a:lnTo>
                <a:lnTo>
                  <a:pt x="7880" y="91098"/>
                </a:lnTo>
                <a:lnTo>
                  <a:pt x="2837" y="103122"/>
                </a:lnTo>
                <a:lnTo>
                  <a:pt x="1790" y="114497"/>
                </a:lnTo>
                <a:lnTo>
                  <a:pt x="6926" y="126482"/>
                </a:lnTo>
                <a:lnTo>
                  <a:pt x="19611" y="126344"/>
                </a:lnTo>
                <a:lnTo>
                  <a:pt x="32305" y="125887"/>
                </a:lnTo>
                <a:lnTo>
                  <a:pt x="44993" y="124919"/>
                </a:lnTo>
                <a:lnTo>
                  <a:pt x="57659" y="123250"/>
                </a:lnTo>
                <a:lnTo>
                  <a:pt x="56736" y="110772"/>
                </a:lnTo>
                <a:lnTo>
                  <a:pt x="52290" y="98297"/>
                </a:lnTo>
                <a:lnTo>
                  <a:pt x="26913" y="98297"/>
                </a:lnTo>
                <a:lnTo>
                  <a:pt x="28712" y="95249"/>
                </a:lnTo>
                <a:lnTo>
                  <a:pt x="30236" y="92720"/>
                </a:lnTo>
                <a:lnTo>
                  <a:pt x="31607" y="90799"/>
                </a:lnTo>
                <a:lnTo>
                  <a:pt x="32887" y="88757"/>
                </a:lnTo>
                <a:lnTo>
                  <a:pt x="35570" y="85465"/>
                </a:lnTo>
                <a:lnTo>
                  <a:pt x="40475" y="79576"/>
                </a:lnTo>
                <a:lnTo>
                  <a:pt x="48308" y="68261"/>
                </a:lnTo>
                <a:lnTo>
                  <a:pt x="53339" y="57911"/>
                </a:lnTo>
                <a:lnTo>
                  <a:pt x="55869" y="51053"/>
                </a:lnTo>
                <a:lnTo>
                  <a:pt x="57149" y="43799"/>
                </a:lnTo>
                <a:lnTo>
                  <a:pt x="57149" y="29077"/>
                </a:lnTo>
                <a:lnTo>
                  <a:pt x="56300" y="23621"/>
                </a:lnTo>
                <a:close/>
              </a:path>
              <a:path w="191770" h="128905">
                <a:moveTo>
                  <a:pt x="35570" y="0"/>
                </a:moveTo>
                <a:lnTo>
                  <a:pt x="21976" y="0"/>
                </a:lnTo>
                <a:lnTo>
                  <a:pt x="16763" y="1402"/>
                </a:lnTo>
                <a:lnTo>
                  <a:pt x="0" y="39745"/>
                </a:lnTo>
                <a:lnTo>
                  <a:pt x="13075" y="41513"/>
                </a:lnTo>
                <a:lnTo>
                  <a:pt x="19690" y="42550"/>
                </a:lnTo>
                <a:lnTo>
                  <a:pt x="20177" y="35417"/>
                </a:lnTo>
                <a:lnTo>
                  <a:pt x="21335" y="30601"/>
                </a:lnTo>
                <a:lnTo>
                  <a:pt x="22981" y="27797"/>
                </a:lnTo>
                <a:lnTo>
                  <a:pt x="24505" y="25024"/>
                </a:lnTo>
                <a:lnTo>
                  <a:pt x="26548" y="23621"/>
                </a:lnTo>
                <a:lnTo>
                  <a:pt x="56300" y="23621"/>
                </a:lnTo>
                <a:lnTo>
                  <a:pt x="56144" y="22616"/>
                </a:lnTo>
                <a:lnTo>
                  <a:pt x="53858" y="16885"/>
                </a:lnTo>
                <a:lnTo>
                  <a:pt x="51694" y="11186"/>
                </a:lnTo>
                <a:lnTo>
                  <a:pt x="48646" y="6979"/>
                </a:lnTo>
                <a:lnTo>
                  <a:pt x="44836" y="4175"/>
                </a:lnTo>
                <a:lnTo>
                  <a:pt x="40904" y="1402"/>
                </a:lnTo>
                <a:lnTo>
                  <a:pt x="3557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814190" y="2514600"/>
            <a:ext cx="4629150" cy="171450"/>
          </a:xfrm>
          <a:custGeom>
            <a:avLst/>
            <a:gdLst/>
            <a:ahLst/>
            <a:cxnLst/>
            <a:rect l="l" t="t" r="r" b="b"/>
            <a:pathLst>
              <a:path w="4629150" h="171450">
                <a:moveTo>
                  <a:pt x="0" y="171449"/>
                </a:moveTo>
                <a:lnTo>
                  <a:pt x="4629159" y="0"/>
                </a:lnTo>
              </a:path>
            </a:pathLst>
          </a:custGeom>
          <a:ln w="19049">
            <a:solidFill>
              <a:srgbClr val="FFFFFF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528700" y="2628887"/>
            <a:ext cx="400050" cy="3655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128650" y="2637269"/>
            <a:ext cx="400050" cy="3655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2728593" y="2651491"/>
            <a:ext cx="400050" cy="3655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2328543" y="2665844"/>
            <a:ext cx="400050" cy="3655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814193" y="2114550"/>
            <a:ext cx="600075" cy="800100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2042790" y="2171700"/>
            <a:ext cx="236220" cy="128905"/>
          </a:xfrm>
          <a:custGeom>
            <a:avLst/>
            <a:gdLst/>
            <a:ahLst/>
            <a:cxnLst/>
            <a:rect l="l" t="t" r="r" b="b"/>
            <a:pathLst>
              <a:path w="236219" h="128905">
                <a:moveTo>
                  <a:pt x="99322" y="0"/>
                </a:moveTo>
                <a:lnTo>
                  <a:pt x="94487" y="0"/>
                </a:lnTo>
                <a:lnTo>
                  <a:pt x="92541" y="58"/>
                </a:lnTo>
                <a:lnTo>
                  <a:pt x="66063" y="33997"/>
                </a:lnTo>
                <a:lnTo>
                  <a:pt x="64272" y="64896"/>
                </a:lnTo>
                <a:lnTo>
                  <a:pt x="64660" y="78098"/>
                </a:lnTo>
                <a:lnTo>
                  <a:pt x="75319" y="120264"/>
                </a:lnTo>
                <a:lnTo>
                  <a:pt x="87761" y="128646"/>
                </a:lnTo>
                <a:lnTo>
                  <a:pt x="98318" y="128319"/>
                </a:lnTo>
                <a:lnTo>
                  <a:pt x="109571" y="123140"/>
                </a:lnTo>
                <a:lnTo>
                  <a:pt x="117696" y="111094"/>
                </a:lnTo>
                <a:lnTo>
                  <a:pt x="119464" y="105024"/>
                </a:lnTo>
                <a:lnTo>
                  <a:pt x="90677" y="105024"/>
                </a:lnTo>
                <a:lnTo>
                  <a:pt x="88391" y="102107"/>
                </a:lnTo>
                <a:lnTo>
                  <a:pt x="86327" y="94603"/>
                </a:lnTo>
                <a:lnTo>
                  <a:pt x="85209" y="86608"/>
                </a:lnTo>
                <a:lnTo>
                  <a:pt x="84576" y="73767"/>
                </a:lnTo>
                <a:lnTo>
                  <a:pt x="84421" y="54503"/>
                </a:lnTo>
                <a:lnTo>
                  <a:pt x="85088" y="40794"/>
                </a:lnTo>
                <a:lnTo>
                  <a:pt x="86486" y="31622"/>
                </a:lnTo>
                <a:lnTo>
                  <a:pt x="88010" y="25907"/>
                </a:lnTo>
                <a:lnTo>
                  <a:pt x="90428" y="22991"/>
                </a:lnTo>
                <a:lnTo>
                  <a:pt x="119305" y="22991"/>
                </a:lnTo>
                <a:lnTo>
                  <a:pt x="117728" y="17906"/>
                </a:lnTo>
                <a:lnTo>
                  <a:pt x="103382" y="1011"/>
                </a:lnTo>
                <a:lnTo>
                  <a:pt x="99322" y="0"/>
                </a:lnTo>
                <a:close/>
              </a:path>
              <a:path w="236219" h="128905">
                <a:moveTo>
                  <a:pt x="119305" y="22991"/>
                </a:moveTo>
                <a:lnTo>
                  <a:pt x="97036" y="22991"/>
                </a:lnTo>
                <a:lnTo>
                  <a:pt x="99440" y="25776"/>
                </a:lnTo>
                <a:lnTo>
                  <a:pt x="102130" y="36498"/>
                </a:lnTo>
                <a:lnTo>
                  <a:pt x="103174" y="48280"/>
                </a:lnTo>
                <a:lnTo>
                  <a:pt x="103513" y="64769"/>
                </a:lnTo>
                <a:lnTo>
                  <a:pt x="103495" y="76635"/>
                </a:lnTo>
                <a:lnTo>
                  <a:pt x="95893" y="105024"/>
                </a:lnTo>
                <a:lnTo>
                  <a:pt x="119464" y="105024"/>
                </a:lnTo>
                <a:lnTo>
                  <a:pt x="120312" y="102107"/>
                </a:lnTo>
                <a:lnTo>
                  <a:pt x="122185" y="90736"/>
                </a:lnTo>
                <a:lnTo>
                  <a:pt x="123309" y="76635"/>
                </a:lnTo>
                <a:lnTo>
                  <a:pt x="123668" y="59514"/>
                </a:lnTo>
                <a:lnTo>
                  <a:pt x="123022" y="46723"/>
                </a:lnTo>
                <a:lnTo>
                  <a:pt x="121670" y="34289"/>
                </a:lnTo>
                <a:lnTo>
                  <a:pt x="120908" y="29468"/>
                </a:lnTo>
                <a:lnTo>
                  <a:pt x="120014" y="25277"/>
                </a:lnTo>
                <a:lnTo>
                  <a:pt x="119305" y="22991"/>
                </a:lnTo>
                <a:close/>
              </a:path>
              <a:path w="236219" h="128905">
                <a:moveTo>
                  <a:pt x="200287" y="2154"/>
                </a:moveTo>
                <a:lnTo>
                  <a:pt x="180094" y="2154"/>
                </a:lnTo>
                <a:lnTo>
                  <a:pt x="180094" y="126491"/>
                </a:lnTo>
                <a:lnTo>
                  <a:pt x="193547" y="126491"/>
                </a:lnTo>
                <a:lnTo>
                  <a:pt x="200287" y="121278"/>
                </a:lnTo>
                <a:lnTo>
                  <a:pt x="200287" y="75056"/>
                </a:lnTo>
                <a:lnTo>
                  <a:pt x="201049" y="69341"/>
                </a:lnTo>
                <a:lnTo>
                  <a:pt x="204097" y="62996"/>
                </a:lnTo>
                <a:lnTo>
                  <a:pt x="206002" y="61472"/>
                </a:lnTo>
                <a:lnTo>
                  <a:pt x="235177" y="61472"/>
                </a:lnTo>
                <a:lnTo>
                  <a:pt x="234443" y="53142"/>
                </a:lnTo>
                <a:lnTo>
                  <a:pt x="231060" y="43052"/>
                </a:lnTo>
                <a:lnTo>
                  <a:pt x="202954" y="43052"/>
                </a:lnTo>
                <a:lnTo>
                  <a:pt x="200287" y="40254"/>
                </a:lnTo>
                <a:lnTo>
                  <a:pt x="200287" y="2154"/>
                </a:lnTo>
                <a:close/>
              </a:path>
              <a:path w="236219" h="128905">
                <a:moveTo>
                  <a:pt x="235177" y="61472"/>
                </a:moveTo>
                <a:lnTo>
                  <a:pt x="210692" y="61472"/>
                </a:lnTo>
                <a:lnTo>
                  <a:pt x="212348" y="62615"/>
                </a:lnTo>
                <a:lnTo>
                  <a:pt x="213622" y="64901"/>
                </a:lnTo>
                <a:lnTo>
                  <a:pt x="214883" y="67305"/>
                </a:lnTo>
                <a:lnTo>
                  <a:pt x="215527" y="71246"/>
                </a:lnTo>
                <a:lnTo>
                  <a:pt x="215527" y="126491"/>
                </a:lnTo>
                <a:lnTo>
                  <a:pt x="228980" y="126491"/>
                </a:lnTo>
                <a:lnTo>
                  <a:pt x="235720" y="118543"/>
                </a:lnTo>
                <a:lnTo>
                  <a:pt x="235692" y="67305"/>
                </a:lnTo>
                <a:lnTo>
                  <a:pt x="235177" y="61472"/>
                </a:lnTo>
                <a:close/>
              </a:path>
              <a:path w="236219" h="128905">
                <a:moveTo>
                  <a:pt x="223528" y="34289"/>
                </a:moveTo>
                <a:lnTo>
                  <a:pt x="214384" y="34289"/>
                </a:lnTo>
                <a:lnTo>
                  <a:pt x="211073" y="35432"/>
                </a:lnTo>
                <a:lnTo>
                  <a:pt x="208406" y="37469"/>
                </a:lnTo>
                <a:lnTo>
                  <a:pt x="205739" y="39623"/>
                </a:lnTo>
                <a:lnTo>
                  <a:pt x="202954" y="43052"/>
                </a:lnTo>
                <a:lnTo>
                  <a:pt x="231060" y="43052"/>
                </a:lnTo>
                <a:lnTo>
                  <a:pt x="231017" y="42921"/>
                </a:lnTo>
                <a:lnTo>
                  <a:pt x="227837" y="37206"/>
                </a:lnTo>
                <a:lnTo>
                  <a:pt x="223528" y="34289"/>
                </a:lnTo>
                <a:close/>
              </a:path>
              <a:path w="236219" h="128905">
                <a:moveTo>
                  <a:pt x="158876" y="61721"/>
                </a:moveTo>
                <a:lnTo>
                  <a:pt x="136148" y="61721"/>
                </a:lnTo>
                <a:lnTo>
                  <a:pt x="138565" y="67943"/>
                </a:lnTo>
                <a:lnTo>
                  <a:pt x="138565" y="103382"/>
                </a:lnTo>
                <a:lnTo>
                  <a:pt x="151637" y="128528"/>
                </a:lnTo>
                <a:lnTo>
                  <a:pt x="161044" y="128528"/>
                </a:lnTo>
                <a:lnTo>
                  <a:pt x="165734" y="127503"/>
                </a:lnTo>
                <a:lnTo>
                  <a:pt x="170687" y="125729"/>
                </a:lnTo>
                <a:lnTo>
                  <a:pt x="170188" y="117728"/>
                </a:lnTo>
                <a:lnTo>
                  <a:pt x="169676" y="109859"/>
                </a:lnTo>
                <a:lnTo>
                  <a:pt x="169301" y="104012"/>
                </a:lnTo>
                <a:lnTo>
                  <a:pt x="161294" y="104012"/>
                </a:lnTo>
                <a:lnTo>
                  <a:pt x="160151" y="103119"/>
                </a:lnTo>
                <a:lnTo>
                  <a:pt x="159520" y="101214"/>
                </a:lnTo>
                <a:lnTo>
                  <a:pt x="159008" y="99953"/>
                </a:lnTo>
                <a:lnTo>
                  <a:pt x="158876" y="97404"/>
                </a:lnTo>
                <a:lnTo>
                  <a:pt x="158876" y="61721"/>
                </a:lnTo>
                <a:close/>
              </a:path>
              <a:path w="236219" h="128905">
                <a:moveTo>
                  <a:pt x="169163" y="101858"/>
                </a:moveTo>
                <a:lnTo>
                  <a:pt x="166496" y="103382"/>
                </a:lnTo>
                <a:lnTo>
                  <a:pt x="164473" y="104012"/>
                </a:lnTo>
                <a:lnTo>
                  <a:pt x="169301" y="104012"/>
                </a:lnTo>
                <a:lnTo>
                  <a:pt x="169163" y="101858"/>
                </a:lnTo>
                <a:close/>
              </a:path>
              <a:path w="236219" h="128905">
                <a:moveTo>
                  <a:pt x="169925" y="36444"/>
                </a:moveTo>
                <a:lnTo>
                  <a:pt x="131195" y="36444"/>
                </a:lnTo>
                <a:lnTo>
                  <a:pt x="131195" y="61721"/>
                </a:lnTo>
                <a:lnTo>
                  <a:pt x="169925" y="61721"/>
                </a:lnTo>
                <a:lnTo>
                  <a:pt x="169925" y="36444"/>
                </a:lnTo>
                <a:close/>
              </a:path>
              <a:path w="236219" h="128905">
                <a:moveTo>
                  <a:pt x="158876" y="2154"/>
                </a:moveTo>
                <a:lnTo>
                  <a:pt x="138565" y="19811"/>
                </a:lnTo>
                <a:lnTo>
                  <a:pt x="138565" y="36444"/>
                </a:lnTo>
                <a:lnTo>
                  <a:pt x="162568" y="36444"/>
                </a:lnTo>
                <a:lnTo>
                  <a:pt x="158876" y="27554"/>
                </a:lnTo>
                <a:lnTo>
                  <a:pt x="158876" y="2154"/>
                </a:lnTo>
                <a:close/>
              </a:path>
              <a:path w="236219" h="128905">
                <a:moveTo>
                  <a:pt x="41660" y="47874"/>
                </a:moveTo>
                <a:lnTo>
                  <a:pt x="17906" y="47874"/>
                </a:lnTo>
                <a:lnTo>
                  <a:pt x="21217" y="50299"/>
                </a:lnTo>
                <a:lnTo>
                  <a:pt x="21217" y="126491"/>
                </a:lnTo>
                <a:lnTo>
                  <a:pt x="34933" y="126491"/>
                </a:lnTo>
                <a:lnTo>
                  <a:pt x="41660" y="114300"/>
                </a:lnTo>
                <a:lnTo>
                  <a:pt x="41660" y="47874"/>
                </a:lnTo>
                <a:close/>
              </a:path>
              <a:path w="236219" h="128905">
                <a:moveTo>
                  <a:pt x="41660" y="0"/>
                </a:moveTo>
                <a:lnTo>
                  <a:pt x="25027" y="0"/>
                </a:lnTo>
                <a:lnTo>
                  <a:pt x="22859" y="7751"/>
                </a:lnTo>
                <a:lnTo>
                  <a:pt x="19811" y="14346"/>
                </a:lnTo>
                <a:lnTo>
                  <a:pt x="12191" y="25014"/>
                </a:lnTo>
                <a:lnTo>
                  <a:pt x="6857" y="29586"/>
                </a:lnTo>
                <a:lnTo>
                  <a:pt x="0" y="36331"/>
                </a:lnTo>
                <a:lnTo>
                  <a:pt x="0" y="61721"/>
                </a:lnTo>
                <a:lnTo>
                  <a:pt x="4703" y="59186"/>
                </a:lnTo>
                <a:lnTo>
                  <a:pt x="8513" y="56637"/>
                </a:lnTo>
                <a:lnTo>
                  <a:pt x="14740" y="51434"/>
                </a:lnTo>
                <a:lnTo>
                  <a:pt x="17906" y="47874"/>
                </a:lnTo>
                <a:lnTo>
                  <a:pt x="41660" y="47874"/>
                </a:lnTo>
                <a:lnTo>
                  <a:pt x="4166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534661" y="1182227"/>
            <a:ext cx="2994278" cy="44083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815666" y="3271778"/>
            <a:ext cx="4684833" cy="21437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585590" y="3771900"/>
            <a:ext cx="2686059" cy="23573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238220" y="966978"/>
            <a:ext cx="751991" cy="23774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814841" y="1353677"/>
            <a:ext cx="1542907" cy="12865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128403" y="1257300"/>
            <a:ext cx="1028700" cy="0"/>
          </a:xfrm>
          <a:custGeom>
            <a:avLst/>
            <a:gdLst/>
            <a:ahLst/>
            <a:cxnLst/>
            <a:rect l="l" t="t" r="r" b="b"/>
            <a:pathLst>
              <a:path w="1028700">
                <a:moveTo>
                  <a:pt x="0" y="0"/>
                </a:moveTo>
                <a:lnTo>
                  <a:pt x="1028687" y="0"/>
                </a:lnTo>
              </a:path>
            </a:pathLst>
          </a:custGeom>
          <a:ln w="38099">
            <a:solidFill>
              <a:srgbClr val="0064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97875" y="1216191"/>
            <a:ext cx="403974" cy="356058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728850" y="1410893"/>
            <a:ext cx="228600" cy="189306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641153" y="4156137"/>
            <a:ext cx="5339314" cy="217362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897629" y="1396105"/>
            <a:ext cx="25400" cy="31115"/>
          </a:xfrm>
          <a:custGeom>
            <a:avLst/>
            <a:gdLst/>
            <a:ahLst/>
            <a:cxnLst/>
            <a:rect l="l" t="t" r="r" b="b"/>
            <a:pathLst>
              <a:path w="25400" h="31115">
                <a:moveTo>
                  <a:pt x="0" y="0"/>
                </a:moveTo>
                <a:lnTo>
                  <a:pt x="8381" y="0"/>
                </a:lnTo>
                <a:lnTo>
                  <a:pt x="16763" y="0"/>
                </a:lnTo>
                <a:lnTo>
                  <a:pt x="25027" y="0"/>
                </a:lnTo>
                <a:lnTo>
                  <a:pt x="25027" y="12716"/>
                </a:lnTo>
                <a:lnTo>
                  <a:pt x="25027" y="25393"/>
                </a:lnTo>
                <a:lnTo>
                  <a:pt x="12650" y="30042"/>
                </a:lnTo>
                <a:lnTo>
                  <a:pt x="185" y="30723"/>
                </a:lnTo>
                <a:lnTo>
                  <a:pt x="37" y="18029"/>
                </a:lnTo>
                <a:lnTo>
                  <a:pt x="0" y="5343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702307" y="1396105"/>
            <a:ext cx="25400" cy="31115"/>
          </a:xfrm>
          <a:custGeom>
            <a:avLst/>
            <a:gdLst/>
            <a:ahLst/>
            <a:cxnLst/>
            <a:rect l="l" t="t" r="r" b="b"/>
            <a:pathLst>
              <a:path w="25400" h="31115">
                <a:moveTo>
                  <a:pt x="0" y="0"/>
                </a:moveTo>
                <a:lnTo>
                  <a:pt x="8381" y="0"/>
                </a:lnTo>
                <a:lnTo>
                  <a:pt x="16763" y="0"/>
                </a:lnTo>
                <a:lnTo>
                  <a:pt x="25145" y="0"/>
                </a:lnTo>
                <a:lnTo>
                  <a:pt x="25145" y="12716"/>
                </a:lnTo>
                <a:lnTo>
                  <a:pt x="25145" y="25393"/>
                </a:lnTo>
                <a:lnTo>
                  <a:pt x="12722" y="30033"/>
                </a:lnTo>
                <a:lnTo>
                  <a:pt x="298" y="30723"/>
                </a:lnTo>
                <a:lnTo>
                  <a:pt x="60" y="18029"/>
                </a:lnTo>
                <a:lnTo>
                  <a:pt x="1" y="5344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506986" y="1396105"/>
            <a:ext cx="25400" cy="31115"/>
          </a:xfrm>
          <a:custGeom>
            <a:avLst/>
            <a:gdLst/>
            <a:ahLst/>
            <a:cxnLst/>
            <a:rect l="l" t="t" r="r" b="b"/>
            <a:pathLst>
              <a:path w="25400" h="31115">
                <a:moveTo>
                  <a:pt x="0" y="0"/>
                </a:moveTo>
                <a:lnTo>
                  <a:pt x="8381" y="0"/>
                </a:lnTo>
                <a:lnTo>
                  <a:pt x="16763" y="0"/>
                </a:lnTo>
                <a:lnTo>
                  <a:pt x="25145" y="0"/>
                </a:lnTo>
                <a:lnTo>
                  <a:pt x="25145" y="12716"/>
                </a:lnTo>
                <a:lnTo>
                  <a:pt x="25145" y="25393"/>
                </a:lnTo>
                <a:lnTo>
                  <a:pt x="12722" y="30033"/>
                </a:lnTo>
                <a:lnTo>
                  <a:pt x="298" y="30723"/>
                </a:lnTo>
                <a:lnTo>
                  <a:pt x="60" y="18029"/>
                </a:lnTo>
                <a:lnTo>
                  <a:pt x="1" y="5344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996986" y="1334902"/>
            <a:ext cx="22860" cy="73025"/>
          </a:xfrm>
          <a:custGeom>
            <a:avLst/>
            <a:gdLst/>
            <a:ahLst/>
            <a:cxnLst/>
            <a:rect l="l" t="t" r="r" b="b"/>
            <a:pathLst>
              <a:path w="22860" h="73025">
                <a:moveTo>
                  <a:pt x="11014" y="0"/>
                </a:moveTo>
                <a:lnTo>
                  <a:pt x="7073" y="0"/>
                </a:lnTo>
                <a:lnTo>
                  <a:pt x="4275" y="2529"/>
                </a:lnTo>
                <a:lnTo>
                  <a:pt x="2632" y="7741"/>
                </a:lnTo>
                <a:lnTo>
                  <a:pt x="790" y="17104"/>
                </a:lnTo>
                <a:lnTo>
                  <a:pt x="0" y="31681"/>
                </a:lnTo>
                <a:lnTo>
                  <a:pt x="401" y="49283"/>
                </a:lnTo>
                <a:lnTo>
                  <a:pt x="1650" y="60552"/>
                </a:lnTo>
                <a:lnTo>
                  <a:pt x="4787" y="70347"/>
                </a:lnTo>
                <a:lnTo>
                  <a:pt x="7454" y="72877"/>
                </a:lnTo>
                <a:lnTo>
                  <a:pt x="11133" y="72877"/>
                </a:lnTo>
                <a:lnTo>
                  <a:pt x="13550" y="72877"/>
                </a:lnTo>
                <a:lnTo>
                  <a:pt x="15586" y="71749"/>
                </a:lnTo>
                <a:lnTo>
                  <a:pt x="17360" y="69585"/>
                </a:lnTo>
                <a:lnTo>
                  <a:pt x="19134" y="67421"/>
                </a:lnTo>
                <a:lnTo>
                  <a:pt x="20408" y="64007"/>
                </a:lnTo>
                <a:lnTo>
                  <a:pt x="21170" y="59314"/>
                </a:lnTo>
                <a:lnTo>
                  <a:pt x="22063" y="54467"/>
                </a:lnTo>
                <a:lnTo>
                  <a:pt x="22444" y="47122"/>
                </a:lnTo>
                <a:lnTo>
                  <a:pt x="22444" y="37216"/>
                </a:lnTo>
                <a:lnTo>
                  <a:pt x="21946" y="20972"/>
                </a:lnTo>
                <a:lnTo>
                  <a:pt x="20414" y="10092"/>
                </a:lnTo>
                <a:lnTo>
                  <a:pt x="17741" y="2529"/>
                </a:lnTo>
                <a:lnTo>
                  <a:pt x="14824" y="0"/>
                </a:lnTo>
                <a:lnTo>
                  <a:pt x="11014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800390" y="1334902"/>
            <a:ext cx="22860" cy="73025"/>
          </a:xfrm>
          <a:custGeom>
            <a:avLst/>
            <a:gdLst/>
            <a:ahLst/>
            <a:cxnLst/>
            <a:rect l="l" t="t" r="r" b="b"/>
            <a:pathLst>
              <a:path w="22860" h="73025">
                <a:moveTo>
                  <a:pt x="11014" y="0"/>
                </a:moveTo>
                <a:lnTo>
                  <a:pt x="7204" y="0"/>
                </a:lnTo>
                <a:lnTo>
                  <a:pt x="4406" y="2529"/>
                </a:lnTo>
                <a:lnTo>
                  <a:pt x="2632" y="7741"/>
                </a:lnTo>
                <a:lnTo>
                  <a:pt x="790" y="17104"/>
                </a:lnTo>
                <a:lnTo>
                  <a:pt x="0" y="31681"/>
                </a:lnTo>
                <a:lnTo>
                  <a:pt x="401" y="49283"/>
                </a:lnTo>
                <a:lnTo>
                  <a:pt x="1650" y="60552"/>
                </a:lnTo>
                <a:lnTo>
                  <a:pt x="4787" y="70347"/>
                </a:lnTo>
                <a:lnTo>
                  <a:pt x="7585" y="72877"/>
                </a:lnTo>
                <a:lnTo>
                  <a:pt x="11133" y="72877"/>
                </a:lnTo>
                <a:lnTo>
                  <a:pt x="13550" y="72877"/>
                </a:lnTo>
                <a:lnTo>
                  <a:pt x="15586" y="71749"/>
                </a:lnTo>
                <a:lnTo>
                  <a:pt x="17360" y="69585"/>
                </a:lnTo>
                <a:lnTo>
                  <a:pt x="19134" y="67421"/>
                </a:lnTo>
                <a:lnTo>
                  <a:pt x="20408" y="64007"/>
                </a:lnTo>
                <a:lnTo>
                  <a:pt x="21170" y="59314"/>
                </a:lnTo>
                <a:lnTo>
                  <a:pt x="22063" y="54467"/>
                </a:lnTo>
                <a:lnTo>
                  <a:pt x="22444" y="47122"/>
                </a:lnTo>
                <a:lnTo>
                  <a:pt x="22444" y="37216"/>
                </a:lnTo>
                <a:lnTo>
                  <a:pt x="21946" y="20972"/>
                </a:lnTo>
                <a:lnTo>
                  <a:pt x="20414" y="10092"/>
                </a:lnTo>
                <a:lnTo>
                  <a:pt x="17741" y="2529"/>
                </a:lnTo>
                <a:lnTo>
                  <a:pt x="14824" y="0"/>
                </a:lnTo>
                <a:lnTo>
                  <a:pt x="11014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605187" y="1334902"/>
            <a:ext cx="22860" cy="73025"/>
          </a:xfrm>
          <a:custGeom>
            <a:avLst/>
            <a:gdLst/>
            <a:ahLst/>
            <a:cxnLst/>
            <a:rect l="l" t="t" r="r" b="b"/>
            <a:pathLst>
              <a:path w="22860" h="73025">
                <a:moveTo>
                  <a:pt x="11014" y="0"/>
                </a:moveTo>
                <a:lnTo>
                  <a:pt x="7073" y="0"/>
                </a:lnTo>
                <a:lnTo>
                  <a:pt x="4287" y="2529"/>
                </a:lnTo>
                <a:lnTo>
                  <a:pt x="2501" y="7741"/>
                </a:lnTo>
                <a:lnTo>
                  <a:pt x="771" y="17109"/>
                </a:lnTo>
                <a:lnTo>
                  <a:pt x="0" y="31696"/>
                </a:lnTo>
                <a:lnTo>
                  <a:pt x="363" y="49297"/>
                </a:lnTo>
                <a:lnTo>
                  <a:pt x="1552" y="60565"/>
                </a:lnTo>
                <a:lnTo>
                  <a:pt x="4668" y="70347"/>
                </a:lnTo>
                <a:lnTo>
                  <a:pt x="7454" y="72877"/>
                </a:lnTo>
                <a:lnTo>
                  <a:pt x="11014" y="72877"/>
                </a:lnTo>
                <a:lnTo>
                  <a:pt x="13431" y="72877"/>
                </a:lnTo>
                <a:lnTo>
                  <a:pt x="15586" y="71749"/>
                </a:lnTo>
                <a:lnTo>
                  <a:pt x="17241" y="69585"/>
                </a:lnTo>
                <a:lnTo>
                  <a:pt x="19015" y="67421"/>
                </a:lnTo>
                <a:lnTo>
                  <a:pt x="20289" y="64007"/>
                </a:lnTo>
                <a:lnTo>
                  <a:pt x="21170" y="59314"/>
                </a:lnTo>
                <a:lnTo>
                  <a:pt x="21932" y="54467"/>
                </a:lnTo>
                <a:lnTo>
                  <a:pt x="22444" y="47122"/>
                </a:lnTo>
                <a:lnTo>
                  <a:pt x="22444" y="37216"/>
                </a:lnTo>
                <a:lnTo>
                  <a:pt x="21899" y="20977"/>
                </a:lnTo>
                <a:lnTo>
                  <a:pt x="20303" y="10098"/>
                </a:lnTo>
                <a:lnTo>
                  <a:pt x="17622" y="2529"/>
                </a:lnTo>
                <a:lnTo>
                  <a:pt x="14824" y="0"/>
                </a:lnTo>
                <a:lnTo>
                  <a:pt x="11014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973711" y="1314450"/>
            <a:ext cx="69215" cy="114300"/>
          </a:xfrm>
          <a:custGeom>
            <a:avLst/>
            <a:gdLst/>
            <a:ahLst/>
            <a:cxnLst/>
            <a:rect l="l" t="t" r="r" b="b"/>
            <a:pathLst>
              <a:path w="69214" h="114300">
                <a:moveTo>
                  <a:pt x="35051" y="0"/>
                </a:moveTo>
                <a:lnTo>
                  <a:pt x="40766" y="0"/>
                </a:lnTo>
                <a:lnTo>
                  <a:pt x="45457" y="883"/>
                </a:lnTo>
                <a:lnTo>
                  <a:pt x="49148" y="2804"/>
                </a:lnTo>
                <a:lnTo>
                  <a:pt x="52827" y="4571"/>
                </a:lnTo>
                <a:lnTo>
                  <a:pt x="55744" y="6979"/>
                </a:lnTo>
                <a:lnTo>
                  <a:pt x="58030" y="9905"/>
                </a:lnTo>
                <a:lnTo>
                  <a:pt x="60316" y="12832"/>
                </a:lnTo>
                <a:lnTo>
                  <a:pt x="62221" y="16001"/>
                </a:lnTo>
                <a:lnTo>
                  <a:pt x="63495" y="19171"/>
                </a:lnTo>
                <a:lnTo>
                  <a:pt x="64888" y="22463"/>
                </a:lnTo>
                <a:lnTo>
                  <a:pt x="69079" y="56266"/>
                </a:lnTo>
                <a:lnTo>
                  <a:pt x="68464" y="72051"/>
                </a:lnTo>
                <a:lnTo>
                  <a:pt x="54567" y="107586"/>
                </a:lnTo>
                <a:lnTo>
                  <a:pt x="34408" y="114299"/>
                </a:lnTo>
                <a:lnTo>
                  <a:pt x="27300" y="114299"/>
                </a:lnTo>
                <a:lnTo>
                  <a:pt x="21585" y="112775"/>
                </a:lnTo>
                <a:lnTo>
                  <a:pt x="17263" y="109849"/>
                </a:lnTo>
                <a:lnTo>
                  <a:pt x="12822" y="106923"/>
                </a:lnTo>
                <a:lnTo>
                  <a:pt x="9262" y="102473"/>
                </a:lnTo>
                <a:lnTo>
                  <a:pt x="6476" y="96773"/>
                </a:lnTo>
                <a:lnTo>
                  <a:pt x="4440" y="92720"/>
                </a:lnTo>
                <a:lnTo>
                  <a:pt x="2785" y="87111"/>
                </a:lnTo>
                <a:lnTo>
                  <a:pt x="1642" y="80131"/>
                </a:lnTo>
                <a:lnTo>
                  <a:pt x="499" y="73030"/>
                </a:lnTo>
                <a:lnTo>
                  <a:pt x="0" y="65288"/>
                </a:lnTo>
                <a:lnTo>
                  <a:pt x="0" y="56631"/>
                </a:lnTo>
                <a:lnTo>
                  <a:pt x="6182" y="16810"/>
                </a:lnTo>
                <a:lnTo>
                  <a:pt x="27048" y="778"/>
                </a:lnTo>
                <a:lnTo>
                  <a:pt x="3505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777114" y="1314450"/>
            <a:ext cx="69215" cy="114300"/>
          </a:xfrm>
          <a:custGeom>
            <a:avLst/>
            <a:gdLst/>
            <a:ahLst/>
            <a:cxnLst/>
            <a:rect l="l" t="t" r="r" b="b"/>
            <a:pathLst>
              <a:path w="69214" h="114300">
                <a:moveTo>
                  <a:pt x="35170" y="0"/>
                </a:moveTo>
                <a:lnTo>
                  <a:pt x="40766" y="0"/>
                </a:lnTo>
                <a:lnTo>
                  <a:pt x="45457" y="883"/>
                </a:lnTo>
                <a:lnTo>
                  <a:pt x="49148" y="2804"/>
                </a:lnTo>
                <a:lnTo>
                  <a:pt x="52827" y="4571"/>
                </a:lnTo>
                <a:lnTo>
                  <a:pt x="55744" y="6979"/>
                </a:lnTo>
                <a:lnTo>
                  <a:pt x="58030" y="9905"/>
                </a:lnTo>
                <a:lnTo>
                  <a:pt x="60447" y="12832"/>
                </a:lnTo>
                <a:lnTo>
                  <a:pt x="62221" y="16001"/>
                </a:lnTo>
                <a:lnTo>
                  <a:pt x="63495" y="19171"/>
                </a:lnTo>
                <a:lnTo>
                  <a:pt x="64888" y="22463"/>
                </a:lnTo>
                <a:lnTo>
                  <a:pt x="65912" y="26151"/>
                </a:lnTo>
                <a:lnTo>
                  <a:pt x="66793" y="30479"/>
                </a:lnTo>
                <a:lnTo>
                  <a:pt x="68486" y="42890"/>
                </a:lnTo>
                <a:lnTo>
                  <a:pt x="69079" y="55763"/>
                </a:lnTo>
                <a:lnTo>
                  <a:pt x="68477" y="71705"/>
                </a:lnTo>
                <a:lnTo>
                  <a:pt x="54683" y="107469"/>
                </a:lnTo>
                <a:lnTo>
                  <a:pt x="34539" y="114299"/>
                </a:lnTo>
                <a:lnTo>
                  <a:pt x="27431" y="114299"/>
                </a:lnTo>
                <a:lnTo>
                  <a:pt x="21585" y="112775"/>
                </a:lnTo>
                <a:lnTo>
                  <a:pt x="17263" y="109849"/>
                </a:lnTo>
                <a:lnTo>
                  <a:pt x="12822" y="106923"/>
                </a:lnTo>
                <a:lnTo>
                  <a:pt x="9262" y="102473"/>
                </a:lnTo>
                <a:lnTo>
                  <a:pt x="6476" y="96773"/>
                </a:lnTo>
                <a:lnTo>
                  <a:pt x="4440" y="92720"/>
                </a:lnTo>
                <a:lnTo>
                  <a:pt x="2785" y="87111"/>
                </a:lnTo>
                <a:lnTo>
                  <a:pt x="1642" y="80131"/>
                </a:lnTo>
                <a:lnTo>
                  <a:pt x="499" y="73030"/>
                </a:lnTo>
                <a:lnTo>
                  <a:pt x="0" y="65288"/>
                </a:lnTo>
                <a:lnTo>
                  <a:pt x="0" y="56631"/>
                </a:lnTo>
                <a:lnTo>
                  <a:pt x="6225" y="16810"/>
                </a:lnTo>
                <a:lnTo>
                  <a:pt x="27054" y="788"/>
                </a:lnTo>
                <a:lnTo>
                  <a:pt x="3517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581780" y="1314450"/>
            <a:ext cx="69215" cy="114300"/>
          </a:xfrm>
          <a:custGeom>
            <a:avLst/>
            <a:gdLst/>
            <a:ahLst/>
            <a:cxnLst/>
            <a:rect l="l" t="t" r="r" b="b"/>
            <a:pathLst>
              <a:path w="69214" h="114300">
                <a:moveTo>
                  <a:pt x="35183" y="0"/>
                </a:moveTo>
                <a:lnTo>
                  <a:pt x="40898" y="0"/>
                </a:lnTo>
                <a:lnTo>
                  <a:pt x="45601" y="883"/>
                </a:lnTo>
                <a:lnTo>
                  <a:pt x="49148" y="2804"/>
                </a:lnTo>
                <a:lnTo>
                  <a:pt x="52840" y="4571"/>
                </a:lnTo>
                <a:lnTo>
                  <a:pt x="55888" y="6979"/>
                </a:lnTo>
                <a:lnTo>
                  <a:pt x="58174" y="9905"/>
                </a:lnTo>
                <a:lnTo>
                  <a:pt x="60460" y="12832"/>
                </a:lnTo>
                <a:lnTo>
                  <a:pt x="69222" y="55751"/>
                </a:lnTo>
                <a:lnTo>
                  <a:pt x="68595" y="71689"/>
                </a:lnTo>
                <a:lnTo>
                  <a:pt x="54700" y="107458"/>
                </a:lnTo>
                <a:lnTo>
                  <a:pt x="34552" y="114299"/>
                </a:lnTo>
                <a:lnTo>
                  <a:pt x="27431" y="114299"/>
                </a:lnTo>
                <a:lnTo>
                  <a:pt x="21716" y="112775"/>
                </a:lnTo>
                <a:lnTo>
                  <a:pt x="17276" y="109849"/>
                </a:lnTo>
                <a:lnTo>
                  <a:pt x="12835" y="106923"/>
                </a:lnTo>
                <a:lnTo>
                  <a:pt x="9275" y="102473"/>
                </a:lnTo>
                <a:lnTo>
                  <a:pt x="6476" y="96773"/>
                </a:lnTo>
                <a:lnTo>
                  <a:pt x="4453" y="92720"/>
                </a:lnTo>
                <a:lnTo>
                  <a:pt x="2798" y="87111"/>
                </a:lnTo>
                <a:lnTo>
                  <a:pt x="1786" y="80131"/>
                </a:lnTo>
                <a:lnTo>
                  <a:pt x="643" y="73030"/>
                </a:lnTo>
                <a:lnTo>
                  <a:pt x="0" y="65288"/>
                </a:lnTo>
                <a:lnTo>
                  <a:pt x="0" y="56631"/>
                </a:lnTo>
                <a:lnTo>
                  <a:pt x="6302" y="16825"/>
                </a:lnTo>
                <a:lnTo>
                  <a:pt x="27150" y="781"/>
                </a:lnTo>
                <a:lnTo>
                  <a:pt x="35183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641153" y="4456176"/>
            <a:ext cx="5178340" cy="217358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 txBox="1"/>
          <p:nvPr/>
        </p:nvSpPr>
        <p:spPr>
          <a:xfrm>
            <a:off x="1683259" y="4196325"/>
            <a:ext cx="89535" cy="425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dirty="0">
                <a:solidFill>
                  <a:srgbClr val="999A9B"/>
                </a:solidFill>
                <a:latin typeface="Arial"/>
                <a:cs typeface="Arial"/>
              </a:rPr>
              <a:t>1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8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b="1" dirty="0">
                <a:solidFill>
                  <a:srgbClr val="999A9B"/>
                </a:solidFill>
                <a:latin typeface="Arial"/>
                <a:cs typeface="Arial"/>
              </a:rPr>
              <a:t>2</a:t>
            </a:r>
            <a:endParaRPr sz="900">
              <a:latin typeface="Arial"/>
              <a:cs typeface="Arial"/>
            </a:endParaRPr>
          </a:p>
        </p:txBody>
      </p:sp>
      <p:sp>
        <p:nvSpPr>
          <p:cNvPr id="62" name="object 6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3" name="object 6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4" name="object 64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65" name="object 6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25</a:t>
            </a:fld>
            <a:endParaRPr spc="-5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342771" y="2338577"/>
            <a:ext cx="1400810" cy="469900"/>
          </a:xfrm>
          <a:custGeom>
            <a:avLst/>
            <a:gdLst/>
            <a:ahLst/>
            <a:cxnLst/>
            <a:rect l="l" t="t" r="r" b="b"/>
            <a:pathLst>
              <a:path w="1400810" h="469900">
                <a:moveTo>
                  <a:pt x="0" y="0"/>
                </a:moveTo>
                <a:lnTo>
                  <a:pt x="47609" y="240161"/>
                </a:lnTo>
                <a:lnTo>
                  <a:pt x="1400555" y="469904"/>
                </a:lnTo>
                <a:lnTo>
                  <a:pt x="1352915" y="229742"/>
                </a:lnTo>
                <a:lnTo>
                  <a:pt x="0" y="0"/>
                </a:lnTo>
                <a:close/>
              </a:path>
            </a:pathLst>
          </a:custGeom>
          <a:solidFill>
            <a:srgbClr val="9595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342771" y="2338577"/>
            <a:ext cx="1400810" cy="469900"/>
          </a:xfrm>
          <a:custGeom>
            <a:avLst/>
            <a:gdLst/>
            <a:ahLst/>
            <a:cxnLst/>
            <a:rect l="l" t="t" r="r" b="b"/>
            <a:pathLst>
              <a:path w="1400810" h="469900">
                <a:moveTo>
                  <a:pt x="0" y="0"/>
                </a:moveTo>
                <a:lnTo>
                  <a:pt x="1352915" y="229742"/>
                </a:lnTo>
                <a:lnTo>
                  <a:pt x="1400555" y="469904"/>
                </a:lnTo>
                <a:lnTo>
                  <a:pt x="47609" y="240161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88C5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381000" y="2549139"/>
            <a:ext cx="3086100" cy="57150"/>
          </a:xfrm>
          <a:custGeom>
            <a:avLst/>
            <a:gdLst/>
            <a:ahLst/>
            <a:cxnLst/>
            <a:rect l="l" t="t" r="r" b="b"/>
            <a:pathLst>
              <a:path w="3086100" h="57150">
                <a:moveTo>
                  <a:pt x="0" y="57149"/>
                </a:moveTo>
                <a:lnTo>
                  <a:pt x="3086106" y="0"/>
                </a:lnTo>
              </a:path>
            </a:pathLst>
          </a:custGeom>
          <a:ln w="19049">
            <a:solidFill>
              <a:srgbClr val="FFFFFF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140970">
              <a:lnSpc>
                <a:spcPct val="100000"/>
              </a:lnSpc>
            </a:pPr>
            <a:r>
              <a:rPr spc="-5" dirty="0"/>
              <a:t>U</a:t>
            </a:r>
            <a:r>
              <a:rPr spc="5" dirty="0"/>
              <a:t>s</a:t>
            </a:r>
            <a:r>
              <a:rPr dirty="0"/>
              <a:t>ing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dirty="0"/>
              <a:t>a</a:t>
            </a:r>
            <a:r>
              <a:rPr spc="80" dirty="0">
                <a:latin typeface="Times New Roman"/>
                <a:cs typeface="Times New Roman"/>
              </a:rPr>
              <a:t> </a:t>
            </a:r>
            <a:r>
              <a:rPr spc="-5" dirty="0"/>
              <a:t>C</a:t>
            </a:r>
            <a:r>
              <a:rPr spc="5" dirty="0"/>
              <a:t>u</a:t>
            </a:r>
            <a:r>
              <a:rPr spc="-5" dirty="0"/>
              <a:t>sto</a:t>
            </a:r>
            <a:r>
              <a:rPr dirty="0"/>
              <a:t>m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dirty="0"/>
              <a:t>S</a:t>
            </a:r>
            <a:r>
              <a:rPr spc="5" dirty="0"/>
              <a:t>u</a:t>
            </a:r>
            <a:r>
              <a:rPr dirty="0"/>
              <a:t>b</a:t>
            </a:r>
            <a:r>
              <a:rPr spc="5" dirty="0"/>
              <a:t>n</a:t>
            </a:r>
            <a:r>
              <a:rPr spc="-5" dirty="0"/>
              <a:t>e</a:t>
            </a:r>
            <a:r>
              <a:rPr dirty="0"/>
              <a:t>t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dirty="0"/>
              <a:t>M</a:t>
            </a:r>
            <a:r>
              <a:rPr spc="5" dirty="0"/>
              <a:t>a</a:t>
            </a:r>
            <a:r>
              <a:rPr spc="-5" dirty="0"/>
              <a:t>sk</a:t>
            </a:r>
          </a:p>
        </p:txBody>
      </p:sp>
      <p:sp>
        <p:nvSpPr>
          <p:cNvPr id="6" name="object 6"/>
          <p:cNvSpPr/>
          <p:nvPr/>
        </p:nvSpPr>
        <p:spPr>
          <a:xfrm>
            <a:off x="4328800" y="1977643"/>
            <a:ext cx="378613" cy="571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900300" y="2469373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271650" y="249198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700150" y="249198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014343" y="249198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643000" y="1920532"/>
            <a:ext cx="628650" cy="5929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242950" y="1920493"/>
            <a:ext cx="378625" cy="571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671700" y="2663439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83763" y="103250"/>
                </a:moveTo>
                <a:lnTo>
                  <a:pt x="166237" y="103250"/>
                </a:lnTo>
                <a:lnTo>
                  <a:pt x="166237" y="126491"/>
                </a:lnTo>
                <a:lnTo>
                  <a:pt x="183763" y="126491"/>
                </a:lnTo>
                <a:lnTo>
                  <a:pt x="183763" y="103250"/>
                </a:lnTo>
                <a:close/>
              </a:path>
              <a:path w="193039" h="128905">
                <a:moveTo>
                  <a:pt x="183763" y="0"/>
                </a:moveTo>
                <a:lnTo>
                  <a:pt x="166237" y="0"/>
                </a:lnTo>
                <a:lnTo>
                  <a:pt x="161478" y="9735"/>
                </a:lnTo>
                <a:lnTo>
                  <a:pt x="140286" y="54850"/>
                </a:lnTo>
                <a:lnTo>
                  <a:pt x="129715" y="79622"/>
                </a:lnTo>
                <a:lnTo>
                  <a:pt x="131892" y="91425"/>
                </a:lnTo>
                <a:lnTo>
                  <a:pt x="140837" y="103250"/>
                </a:lnTo>
                <a:lnTo>
                  <a:pt x="189859" y="103250"/>
                </a:lnTo>
                <a:lnTo>
                  <a:pt x="192907" y="101850"/>
                </a:lnTo>
                <a:lnTo>
                  <a:pt x="192907" y="76462"/>
                </a:lnTo>
                <a:lnTo>
                  <a:pt x="153405" y="76462"/>
                </a:lnTo>
                <a:lnTo>
                  <a:pt x="149440" y="71408"/>
                </a:lnTo>
                <a:lnTo>
                  <a:pt x="160680" y="48611"/>
                </a:lnTo>
                <a:lnTo>
                  <a:pt x="166237" y="37219"/>
                </a:lnTo>
                <a:lnTo>
                  <a:pt x="183763" y="37219"/>
                </a:lnTo>
                <a:lnTo>
                  <a:pt x="183763" y="0"/>
                </a:lnTo>
                <a:close/>
              </a:path>
              <a:path w="193039" h="128905">
                <a:moveTo>
                  <a:pt x="183763" y="37219"/>
                </a:moveTo>
                <a:lnTo>
                  <a:pt x="166237" y="37219"/>
                </a:lnTo>
                <a:lnTo>
                  <a:pt x="166237" y="76462"/>
                </a:lnTo>
                <a:lnTo>
                  <a:pt x="186811" y="76462"/>
                </a:lnTo>
                <a:lnTo>
                  <a:pt x="183763" y="76199"/>
                </a:lnTo>
                <a:lnTo>
                  <a:pt x="183763" y="37219"/>
                </a:lnTo>
                <a:close/>
              </a:path>
              <a:path w="193039" h="128905">
                <a:moveTo>
                  <a:pt x="98816" y="0"/>
                </a:moveTo>
                <a:lnTo>
                  <a:pt x="93847" y="0"/>
                </a:lnTo>
                <a:lnTo>
                  <a:pt x="92223" y="42"/>
                </a:lnTo>
                <a:lnTo>
                  <a:pt x="65678" y="33968"/>
                </a:lnTo>
                <a:lnTo>
                  <a:pt x="63887" y="64774"/>
                </a:lnTo>
                <a:lnTo>
                  <a:pt x="64269" y="78034"/>
                </a:lnTo>
                <a:lnTo>
                  <a:pt x="74797" y="120277"/>
                </a:lnTo>
                <a:lnTo>
                  <a:pt x="78607" y="123575"/>
                </a:lnTo>
                <a:lnTo>
                  <a:pt x="82295" y="126872"/>
                </a:lnTo>
                <a:lnTo>
                  <a:pt x="87233" y="128528"/>
                </a:lnTo>
                <a:lnTo>
                  <a:pt x="97622" y="128227"/>
                </a:lnTo>
                <a:lnTo>
                  <a:pt x="108898" y="123140"/>
                </a:lnTo>
                <a:lnTo>
                  <a:pt x="117061" y="111085"/>
                </a:lnTo>
                <a:lnTo>
                  <a:pt x="118786" y="105037"/>
                </a:lnTo>
                <a:lnTo>
                  <a:pt x="90159" y="105037"/>
                </a:lnTo>
                <a:lnTo>
                  <a:pt x="87873" y="102107"/>
                </a:lnTo>
                <a:lnTo>
                  <a:pt x="85801" y="94584"/>
                </a:lnTo>
                <a:lnTo>
                  <a:pt x="84692" y="86544"/>
                </a:lnTo>
                <a:lnTo>
                  <a:pt x="84064" y="73669"/>
                </a:lnTo>
                <a:lnTo>
                  <a:pt x="83910" y="54449"/>
                </a:lnTo>
                <a:lnTo>
                  <a:pt x="84582" y="40757"/>
                </a:lnTo>
                <a:lnTo>
                  <a:pt x="85984" y="31622"/>
                </a:lnTo>
                <a:lnTo>
                  <a:pt x="87508" y="25907"/>
                </a:lnTo>
                <a:lnTo>
                  <a:pt x="89915" y="22991"/>
                </a:lnTo>
                <a:lnTo>
                  <a:pt x="118670" y="22991"/>
                </a:lnTo>
                <a:lnTo>
                  <a:pt x="118231" y="21598"/>
                </a:lnTo>
                <a:lnTo>
                  <a:pt x="102748" y="1024"/>
                </a:lnTo>
                <a:lnTo>
                  <a:pt x="98816" y="0"/>
                </a:lnTo>
                <a:close/>
              </a:path>
              <a:path w="193039" h="128905">
                <a:moveTo>
                  <a:pt x="118670" y="22991"/>
                </a:moveTo>
                <a:lnTo>
                  <a:pt x="96377" y="22991"/>
                </a:lnTo>
                <a:lnTo>
                  <a:pt x="98938" y="25789"/>
                </a:lnTo>
                <a:lnTo>
                  <a:pt x="101561" y="36503"/>
                </a:lnTo>
                <a:lnTo>
                  <a:pt x="102620" y="48284"/>
                </a:lnTo>
                <a:lnTo>
                  <a:pt x="102991" y="64769"/>
                </a:lnTo>
                <a:lnTo>
                  <a:pt x="102970" y="76574"/>
                </a:lnTo>
                <a:lnTo>
                  <a:pt x="102626" y="84332"/>
                </a:lnTo>
                <a:lnTo>
                  <a:pt x="101864" y="89666"/>
                </a:lnTo>
                <a:lnTo>
                  <a:pt x="101224" y="95000"/>
                </a:lnTo>
                <a:lnTo>
                  <a:pt x="100065" y="98810"/>
                </a:lnTo>
                <a:lnTo>
                  <a:pt x="98541" y="101345"/>
                </a:lnTo>
                <a:lnTo>
                  <a:pt x="97139" y="103763"/>
                </a:lnTo>
                <a:lnTo>
                  <a:pt x="95371" y="105037"/>
                </a:lnTo>
                <a:lnTo>
                  <a:pt x="118786" y="105037"/>
                </a:lnTo>
                <a:lnTo>
                  <a:pt x="119637" y="102057"/>
                </a:lnTo>
                <a:lnTo>
                  <a:pt x="121464" y="90654"/>
                </a:lnTo>
                <a:lnTo>
                  <a:pt x="122548" y="76574"/>
                </a:lnTo>
                <a:lnTo>
                  <a:pt x="122893" y="59511"/>
                </a:lnTo>
                <a:lnTo>
                  <a:pt x="122297" y="46674"/>
                </a:lnTo>
                <a:lnTo>
                  <a:pt x="120914" y="34289"/>
                </a:lnTo>
                <a:lnTo>
                  <a:pt x="120274" y="29468"/>
                </a:lnTo>
                <a:lnTo>
                  <a:pt x="119390" y="25277"/>
                </a:lnTo>
                <a:lnTo>
                  <a:pt x="118670" y="22991"/>
                </a:lnTo>
                <a:close/>
              </a:path>
              <a:path w="193039" h="128905">
                <a:moveTo>
                  <a:pt x="41391" y="47887"/>
                </a:moveTo>
                <a:lnTo>
                  <a:pt x="17769" y="47887"/>
                </a:lnTo>
                <a:lnTo>
                  <a:pt x="21092" y="50299"/>
                </a:lnTo>
                <a:lnTo>
                  <a:pt x="21092" y="126491"/>
                </a:lnTo>
                <a:lnTo>
                  <a:pt x="34655" y="126491"/>
                </a:lnTo>
                <a:lnTo>
                  <a:pt x="41391" y="114301"/>
                </a:lnTo>
                <a:lnTo>
                  <a:pt x="41391" y="47887"/>
                </a:lnTo>
                <a:close/>
              </a:path>
              <a:path w="193039" h="128905">
                <a:moveTo>
                  <a:pt x="41391" y="0"/>
                </a:moveTo>
                <a:lnTo>
                  <a:pt x="24749" y="0"/>
                </a:lnTo>
                <a:lnTo>
                  <a:pt x="22738" y="7751"/>
                </a:lnTo>
                <a:lnTo>
                  <a:pt x="19690" y="14359"/>
                </a:lnTo>
                <a:lnTo>
                  <a:pt x="16001" y="19693"/>
                </a:lnTo>
                <a:lnTo>
                  <a:pt x="12191" y="25027"/>
                </a:lnTo>
                <a:lnTo>
                  <a:pt x="6857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503" y="56650"/>
                </a:lnTo>
                <a:lnTo>
                  <a:pt x="14599" y="51316"/>
                </a:lnTo>
                <a:lnTo>
                  <a:pt x="17769" y="47887"/>
                </a:lnTo>
                <a:lnTo>
                  <a:pt x="41391" y="47887"/>
                </a:lnTo>
                <a:lnTo>
                  <a:pt x="41391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300350" y="2663439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69925" y="0"/>
                </a:moveTo>
                <a:lnTo>
                  <a:pt x="164195" y="0"/>
                </a:lnTo>
                <a:lnTo>
                  <a:pt x="161573" y="127"/>
                </a:lnTo>
                <a:lnTo>
                  <a:pt x="135848" y="31933"/>
                </a:lnTo>
                <a:lnTo>
                  <a:pt x="133302" y="70235"/>
                </a:lnTo>
                <a:lnTo>
                  <a:pt x="133274" y="78866"/>
                </a:lnTo>
                <a:lnTo>
                  <a:pt x="134576" y="91285"/>
                </a:lnTo>
                <a:lnTo>
                  <a:pt x="151759" y="126491"/>
                </a:lnTo>
                <a:lnTo>
                  <a:pt x="157612" y="128528"/>
                </a:lnTo>
                <a:lnTo>
                  <a:pt x="170931" y="128528"/>
                </a:lnTo>
                <a:lnTo>
                  <a:pt x="176021" y="126872"/>
                </a:lnTo>
                <a:lnTo>
                  <a:pt x="184007" y="119896"/>
                </a:lnTo>
                <a:lnTo>
                  <a:pt x="187208" y="114812"/>
                </a:lnTo>
                <a:lnTo>
                  <a:pt x="189494" y="107954"/>
                </a:lnTo>
                <a:lnTo>
                  <a:pt x="189797" y="107060"/>
                </a:lnTo>
                <a:lnTo>
                  <a:pt x="161543" y="107060"/>
                </a:lnTo>
                <a:lnTo>
                  <a:pt x="159014" y="105155"/>
                </a:lnTo>
                <a:lnTo>
                  <a:pt x="157093" y="101345"/>
                </a:lnTo>
                <a:lnTo>
                  <a:pt x="155051" y="97535"/>
                </a:lnTo>
                <a:lnTo>
                  <a:pt x="154045" y="92201"/>
                </a:lnTo>
                <a:lnTo>
                  <a:pt x="154045" y="78866"/>
                </a:lnTo>
                <a:lnTo>
                  <a:pt x="155051" y="73795"/>
                </a:lnTo>
                <a:lnTo>
                  <a:pt x="156971" y="70235"/>
                </a:lnTo>
                <a:lnTo>
                  <a:pt x="158861" y="66674"/>
                </a:lnTo>
                <a:lnTo>
                  <a:pt x="161147" y="64901"/>
                </a:lnTo>
                <a:lnTo>
                  <a:pt x="190033" y="64901"/>
                </a:lnTo>
                <a:lnTo>
                  <a:pt x="186171" y="55376"/>
                </a:lnTo>
                <a:lnTo>
                  <a:pt x="185688" y="54544"/>
                </a:lnTo>
                <a:lnTo>
                  <a:pt x="153465" y="54544"/>
                </a:lnTo>
                <a:lnTo>
                  <a:pt x="154627" y="38868"/>
                </a:lnTo>
                <a:lnTo>
                  <a:pt x="156331" y="29717"/>
                </a:lnTo>
                <a:lnTo>
                  <a:pt x="158099" y="24002"/>
                </a:lnTo>
                <a:lnTo>
                  <a:pt x="160660" y="21217"/>
                </a:lnTo>
                <a:lnTo>
                  <a:pt x="189547" y="21217"/>
                </a:lnTo>
                <a:lnTo>
                  <a:pt x="188457" y="17906"/>
                </a:lnTo>
                <a:lnTo>
                  <a:pt x="174497" y="1142"/>
                </a:lnTo>
                <a:lnTo>
                  <a:pt x="169925" y="0"/>
                </a:lnTo>
                <a:close/>
              </a:path>
              <a:path w="193039" h="128905">
                <a:moveTo>
                  <a:pt x="190033" y="64901"/>
                </a:moveTo>
                <a:lnTo>
                  <a:pt x="166756" y="64901"/>
                </a:lnTo>
                <a:lnTo>
                  <a:pt x="169042" y="66674"/>
                </a:lnTo>
                <a:lnTo>
                  <a:pt x="170931" y="70366"/>
                </a:lnTo>
                <a:lnTo>
                  <a:pt x="172730" y="74045"/>
                </a:lnTo>
                <a:lnTo>
                  <a:pt x="173706" y="79221"/>
                </a:lnTo>
                <a:lnTo>
                  <a:pt x="173735" y="93226"/>
                </a:lnTo>
                <a:lnTo>
                  <a:pt x="172852" y="98429"/>
                </a:lnTo>
                <a:lnTo>
                  <a:pt x="171053" y="101858"/>
                </a:lnTo>
                <a:lnTo>
                  <a:pt x="169285" y="105287"/>
                </a:lnTo>
                <a:lnTo>
                  <a:pt x="166999" y="107060"/>
                </a:lnTo>
                <a:lnTo>
                  <a:pt x="189797" y="107060"/>
                </a:lnTo>
                <a:lnTo>
                  <a:pt x="191780" y="101227"/>
                </a:lnTo>
                <a:lnTo>
                  <a:pt x="192907" y="93725"/>
                </a:lnTo>
                <a:lnTo>
                  <a:pt x="192907" y="85475"/>
                </a:lnTo>
                <a:lnTo>
                  <a:pt x="192694" y="79221"/>
                </a:lnTo>
                <a:lnTo>
                  <a:pt x="190559" y="66198"/>
                </a:lnTo>
                <a:lnTo>
                  <a:pt x="190033" y="64901"/>
                </a:lnTo>
                <a:close/>
              </a:path>
              <a:path w="193039" h="128905">
                <a:moveTo>
                  <a:pt x="176143" y="43433"/>
                </a:moveTo>
                <a:lnTo>
                  <a:pt x="166359" y="43433"/>
                </a:lnTo>
                <a:lnTo>
                  <a:pt x="163433" y="44458"/>
                </a:lnTo>
                <a:lnTo>
                  <a:pt x="160781" y="46481"/>
                </a:lnTo>
                <a:lnTo>
                  <a:pt x="158252" y="48518"/>
                </a:lnTo>
                <a:lnTo>
                  <a:pt x="155813" y="51566"/>
                </a:lnTo>
                <a:lnTo>
                  <a:pt x="153465" y="54544"/>
                </a:lnTo>
                <a:lnTo>
                  <a:pt x="185688" y="54544"/>
                </a:lnTo>
                <a:lnTo>
                  <a:pt x="181599" y="47506"/>
                </a:lnTo>
                <a:lnTo>
                  <a:pt x="176143" y="43433"/>
                </a:lnTo>
                <a:close/>
              </a:path>
              <a:path w="193039" h="128905">
                <a:moveTo>
                  <a:pt x="189547" y="21217"/>
                </a:moveTo>
                <a:lnTo>
                  <a:pt x="165719" y="21217"/>
                </a:lnTo>
                <a:lnTo>
                  <a:pt x="167396" y="22229"/>
                </a:lnTo>
                <a:lnTo>
                  <a:pt x="168523" y="24134"/>
                </a:lnTo>
                <a:lnTo>
                  <a:pt x="169804" y="26170"/>
                </a:lnTo>
                <a:lnTo>
                  <a:pt x="170687" y="29599"/>
                </a:lnTo>
                <a:lnTo>
                  <a:pt x="171206" y="34289"/>
                </a:lnTo>
                <a:lnTo>
                  <a:pt x="191383" y="30098"/>
                </a:lnTo>
                <a:lnTo>
                  <a:pt x="190256" y="23372"/>
                </a:lnTo>
                <a:lnTo>
                  <a:pt x="189547" y="21217"/>
                </a:lnTo>
                <a:close/>
              </a:path>
              <a:path w="193039" h="128905">
                <a:moveTo>
                  <a:pt x="99425" y="0"/>
                </a:moveTo>
                <a:lnTo>
                  <a:pt x="94609" y="0"/>
                </a:lnTo>
                <a:lnTo>
                  <a:pt x="92716" y="55"/>
                </a:lnTo>
                <a:lnTo>
                  <a:pt x="66117" y="33983"/>
                </a:lnTo>
                <a:lnTo>
                  <a:pt x="64253" y="64781"/>
                </a:lnTo>
                <a:lnTo>
                  <a:pt x="64664" y="78037"/>
                </a:lnTo>
                <a:lnTo>
                  <a:pt x="65775" y="90047"/>
                </a:lnTo>
                <a:lnTo>
                  <a:pt x="66812" y="98048"/>
                </a:lnTo>
                <a:lnTo>
                  <a:pt x="68061" y="104275"/>
                </a:lnTo>
                <a:lnTo>
                  <a:pt x="69860" y="108847"/>
                </a:lnTo>
                <a:lnTo>
                  <a:pt x="72268" y="115324"/>
                </a:lnTo>
                <a:lnTo>
                  <a:pt x="75437" y="120277"/>
                </a:lnTo>
                <a:lnTo>
                  <a:pt x="79126" y="123575"/>
                </a:lnTo>
                <a:lnTo>
                  <a:pt x="82936" y="126872"/>
                </a:lnTo>
                <a:lnTo>
                  <a:pt x="87873" y="128528"/>
                </a:lnTo>
                <a:lnTo>
                  <a:pt x="98454" y="128211"/>
                </a:lnTo>
                <a:lnTo>
                  <a:pt x="109735" y="123103"/>
                </a:lnTo>
                <a:lnTo>
                  <a:pt x="117850" y="111076"/>
                </a:lnTo>
                <a:lnTo>
                  <a:pt x="119618" y="105037"/>
                </a:lnTo>
                <a:lnTo>
                  <a:pt x="90921" y="105037"/>
                </a:lnTo>
                <a:lnTo>
                  <a:pt x="88513" y="102107"/>
                </a:lnTo>
                <a:lnTo>
                  <a:pt x="86442" y="94584"/>
                </a:lnTo>
                <a:lnTo>
                  <a:pt x="85332" y="86544"/>
                </a:lnTo>
                <a:lnTo>
                  <a:pt x="84704" y="73669"/>
                </a:lnTo>
                <a:lnTo>
                  <a:pt x="84550" y="54449"/>
                </a:lnTo>
                <a:lnTo>
                  <a:pt x="85222" y="40757"/>
                </a:lnTo>
                <a:lnTo>
                  <a:pt x="86624" y="31622"/>
                </a:lnTo>
                <a:lnTo>
                  <a:pt x="88148" y="25907"/>
                </a:lnTo>
                <a:lnTo>
                  <a:pt x="90556" y="22991"/>
                </a:lnTo>
                <a:lnTo>
                  <a:pt x="119554" y="22991"/>
                </a:lnTo>
                <a:lnTo>
                  <a:pt x="119115" y="21598"/>
                </a:lnTo>
                <a:lnTo>
                  <a:pt x="103510" y="1024"/>
                </a:lnTo>
                <a:lnTo>
                  <a:pt x="99425" y="0"/>
                </a:lnTo>
                <a:close/>
              </a:path>
              <a:path w="193039" h="128905">
                <a:moveTo>
                  <a:pt x="119554" y="22991"/>
                </a:moveTo>
                <a:lnTo>
                  <a:pt x="97139" y="22991"/>
                </a:lnTo>
                <a:lnTo>
                  <a:pt x="99700" y="25789"/>
                </a:lnTo>
                <a:lnTo>
                  <a:pt x="102270" y="36508"/>
                </a:lnTo>
                <a:lnTo>
                  <a:pt x="103376" y="48288"/>
                </a:lnTo>
                <a:lnTo>
                  <a:pt x="103753" y="64769"/>
                </a:lnTo>
                <a:lnTo>
                  <a:pt x="103732" y="76569"/>
                </a:lnTo>
                <a:lnTo>
                  <a:pt x="103388" y="84332"/>
                </a:lnTo>
                <a:lnTo>
                  <a:pt x="102626" y="89666"/>
                </a:lnTo>
                <a:lnTo>
                  <a:pt x="101986" y="95000"/>
                </a:lnTo>
                <a:lnTo>
                  <a:pt x="100827" y="98810"/>
                </a:lnTo>
                <a:lnTo>
                  <a:pt x="99303" y="101345"/>
                </a:lnTo>
                <a:lnTo>
                  <a:pt x="97779" y="103763"/>
                </a:lnTo>
                <a:lnTo>
                  <a:pt x="96011" y="105037"/>
                </a:lnTo>
                <a:lnTo>
                  <a:pt x="119618" y="105037"/>
                </a:lnTo>
                <a:lnTo>
                  <a:pt x="120493" y="102048"/>
                </a:lnTo>
                <a:lnTo>
                  <a:pt x="122347" y="90647"/>
                </a:lnTo>
                <a:lnTo>
                  <a:pt x="123435" y="76569"/>
                </a:lnTo>
                <a:lnTo>
                  <a:pt x="123779" y="59511"/>
                </a:lnTo>
                <a:lnTo>
                  <a:pt x="123194" y="46674"/>
                </a:lnTo>
                <a:lnTo>
                  <a:pt x="121798" y="34289"/>
                </a:lnTo>
                <a:lnTo>
                  <a:pt x="121157" y="29468"/>
                </a:lnTo>
                <a:lnTo>
                  <a:pt x="120274" y="25277"/>
                </a:lnTo>
                <a:lnTo>
                  <a:pt x="119554" y="22991"/>
                </a:lnTo>
                <a:close/>
              </a:path>
              <a:path w="193039" h="128905">
                <a:moveTo>
                  <a:pt x="41788" y="47887"/>
                </a:moveTo>
                <a:lnTo>
                  <a:pt x="17891" y="47887"/>
                </a:lnTo>
                <a:lnTo>
                  <a:pt x="21335" y="50299"/>
                </a:lnTo>
                <a:lnTo>
                  <a:pt x="21335" y="126491"/>
                </a:lnTo>
                <a:lnTo>
                  <a:pt x="34930" y="126491"/>
                </a:lnTo>
                <a:lnTo>
                  <a:pt x="41788" y="114301"/>
                </a:lnTo>
                <a:lnTo>
                  <a:pt x="41788" y="47887"/>
                </a:lnTo>
                <a:close/>
              </a:path>
              <a:path w="193039" h="128905">
                <a:moveTo>
                  <a:pt x="41788" y="0"/>
                </a:moveTo>
                <a:lnTo>
                  <a:pt x="25024" y="0"/>
                </a:lnTo>
                <a:lnTo>
                  <a:pt x="22859" y="7751"/>
                </a:lnTo>
                <a:lnTo>
                  <a:pt x="19811" y="14359"/>
                </a:lnTo>
                <a:lnTo>
                  <a:pt x="12191" y="25027"/>
                </a:lnTo>
                <a:lnTo>
                  <a:pt x="6857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503" y="56650"/>
                </a:lnTo>
                <a:lnTo>
                  <a:pt x="11673" y="53983"/>
                </a:lnTo>
                <a:lnTo>
                  <a:pt x="14721" y="51316"/>
                </a:lnTo>
                <a:lnTo>
                  <a:pt x="17891" y="47887"/>
                </a:lnTo>
                <a:lnTo>
                  <a:pt x="41788" y="47887"/>
                </a:lnTo>
                <a:lnTo>
                  <a:pt x="41788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586100" y="3577840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4">
                <a:moveTo>
                  <a:pt x="171571" y="0"/>
                </a:moveTo>
                <a:lnTo>
                  <a:pt x="154442" y="0"/>
                </a:lnTo>
                <a:lnTo>
                  <a:pt x="148589" y="2548"/>
                </a:lnTo>
                <a:lnTo>
                  <a:pt x="143060" y="8775"/>
                </a:lnTo>
                <a:lnTo>
                  <a:pt x="137315" y="19695"/>
                </a:lnTo>
                <a:lnTo>
                  <a:pt x="135392" y="33146"/>
                </a:lnTo>
                <a:lnTo>
                  <a:pt x="135413" y="39623"/>
                </a:lnTo>
                <a:lnTo>
                  <a:pt x="136397" y="45089"/>
                </a:lnTo>
                <a:lnTo>
                  <a:pt x="138440" y="49910"/>
                </a:lnTo>
                <a:lnTo>
                  <a:pt x="139811" y="53471"/>
                </a:lnTo>
                <a:lnTo>
                  <a:pt x="142250" y="56768"/>
                </a:lnTo>
                <a:lnTo>
                  <a:pt x="145420" y="59567"/>
                </a:lnTo>
                <a:lnTo>
                  <a:pt x="141213" y="62365"/>
                </a:lnTo>
                <a:lnTo>
                  <a:pt x="138165" y="66293"/>
                </a:lnTo>
                <a:lnTo>
                  <a:pt x="136154" y="71378"/>
                </a:lnTo>
                <a:lnTo>
                  <a:pt x="134111" y="76462"/>
                </a:lnTo>
                <a:lnTo>
                  <a:pt x="133228" y="82558"/>
                </a:lnTo>
                <a:lnTo>
                  <a:pt x="133228" y="97417"/>
                </a:lnTo>
                <a:lnTo>
                  <a:pt x="134233" y="104144"/>
                </a:lnTo>
                <a:lnTo>
                  <a:pt x="136397" y="110108"/>
                </a:lnTo>
                <a:lnTo>
                  <a:pt x="138440" y="116204"/>
                </a:lnTo>
                <a:lnTo>
                  <a:pt x="141610" y="120776"/>
                </a:lnTo>
                <a:lnTo>
                  <a:pt x="145663" y="123956"/>
                </a:lnTo>
                <a:lnTo>
                  <a:pt x="149717" y="127004"/>
                </a:lnTo>
                <a:lnTo>
                  <a:pt x="155691" y="128528"/>
                </a:lnTo>
                <a:lnTo>
                  <a:pt x="167518" y="128528"/>
                </a:lnTo>
                <a:lnTo>
                  <a:pt x="184160" y="120014"/>
                </a:lnTo>
                <a:lnTo>
                  <a:pt x="186689" y="117098"/>
                </a:lnTo>
                <a:lnTo>
                  <a:pt x="188732" y="112907"/>
                </a:lnTo>
                <a:lnTo>
                  <a:pt x="190414" y="107323"/>
                </a:lnTo>
                <a:lnTo>
                  <a:pt x="160538" y="107323"/>
                </a:lnTo>
                <a:lnTo>
                  <a:pt x="158374" y="105668"/>
                </a:lnTo>
                <a:lnTo>
                  <a:pt x="156331" y="102107"/>
                </a:lnTo>
                <a:lnTo>
                  <a:pt x="154442" y="98678"/>
                </a:lnTo>
                <a:lnTo>
                  <a:pt x="153405" y="94238"/>
                </a:lnTo>
                <a:lnTo>
                  <a:pt x="153405" y="82939"/>
                </a:lnTo>
                <a:lnTo>
                  <a:pt x="154289" y="78367"/>
                </a:lnTo>
                <a:lnTo>
                  <a:pt x="156209" y="74938"/>
                </a:lnTo>
                <a:lnTo>
                  <a:pt x="158099" y="71627"/>
                </a:lnTo>
                <a:lnTo>
                  <a:pt x="160263" y="69854"/>
                </a:lnTo>
                <a:lnTo>
                  <a:pt x="189083" y="69854"/>
                </a:lnTo>
                <a:lnTo>
                  <a:pt x="188092" y="67055"/>
                </a:lnTo>
                <a:lnTo>
                  <a:pt x="185044" y="62864"/>
                </a:lnTo>
                <a:lnTo>
                  <a:pt x="181112" y="59567"/>
                </a:lnTo>
                <a:lnTo>
                  <a:pt x="184160" y="56269"/>
                </a:lnTo>
                <a:lnTo>
                  <a:pt x="186293" y="52709"/>
                </a:lnTo>
                <a:lnTo>
                  <a:pt x="187545" y="49529"/>
                </a:lnTo>
                <a:lnTo>
                  <a:pt x="160538" y="49529"/>
                </a:lnTo>
                <a:lnTo>
                  <a:pt x="158495" y="48268"/>
                </a:lnTo>
                <a:lnTo>
                  <a:pt x="156850" y="45601"/>
                </a:lnTo>
                <a:lnTo>
                  <a:pt x="155326" y="42934"/>
                </a:lnTo>
                <a:lnTo>
                  <a:pt x="154590" y="39623"/>
                </a:lnTo>
                <a:lnTo>
                  <a:pt x="154564" y="30992"/>
                </a:lnTo>
                <a:lnTo>
                  <a:pt x="155326" y="27563"/>
                </a:lnTo>
                <a:lnTo>
                  <a:pt x="156850" y="25027"/>
                </a:lnTo>
                <a:lnTo>
                  <a:pt x="158374" y="22360"/>
                </a:lnTo>
                <a:lnTo>
                  <a:pt x="160385" y="21086"/>
                </a:lnTo>
                <a:lnTo>
                  <a:pt x="189725" y="21086"/>
                </a:lnTo>
                <a:lnTo>
                  <a:pt x="188213" y="15883"/>
                </a:lnTo>
                <a:lnTo>
                  <a:pt x="178826" y="3179"/>
                </a:lnTo>
                <a:lnTo>
                  <a:pt x="171571" y="0"/>
                </a:lnTo>
                <a:close/>
              </a:path>
              <a:path w="193039" h="128904">
                <a:moveTo>
                  <a:pt x="189083" y="69854"/>
                </a:moveTo>
                <a:lnTo>
                  <a:pt x="165353" y="69854"/>
                </a:lnTo>
                <a:lnTo>
                  <a:pt x="167639" y="71627"/>
                </a:lnTo>
                <a:lnTo>
                  <a:pt x="169529" y="75188"/>
                </a:lnTo>
                <a:lnTo>
                  <a:pt x="171571" y="78617"/>
                </a:lnTo>
                <a:lnTo>
                  <a:pt x="172407" y="82939"/>
                </a:lnTo>
                <a:lnTo>
                  <a:pt x="172429" y="94238"/>
                </a:lnTo>
                <a:lnTo>
                  <a:pt x="171571" y="98560"/>
                </a:lnTo>
                <a:lnTo>
                  <a:pt x="169682" y="102107"/>
                </a:lnTo>
                <a:lnTo>
                  <a:pt x="167639" y="105536"/>
                </a:lnTo>
                <a:lnTo>
                  <a:pt x="165475" y="107323"/>
                </a:lnTo>
                <a:lnTo>
                  <a:pt x="190414" y="107323"/>
                </a:lnTo>
                <a:lnTo>
                  <a:pt x="192023" y="102107"/>
                </a:lnTo>
                <a:lnTo>
                  <a:pt x="192907" y="96274"/>
                </a:lnTo>
                <a:lnTo>
                  <a:pt x="192907" y="83570"/>
                </a:lnTo>
                <a:lnTo>
                  <a:pt x="191902" y="77723"/>
                </a:lnTo>
                <a:lnTo>
                  <a:pt x="189981" y="72389"/>
                </a:lnTo>
                <a:lnTo>
                  <a:pt x="189083" y="69854"/>
                </a:lnTo>
                <a:close/>
              </a:path>
              <a:path w="193039" h="128904">
                <a:moveTo>
                  <a:pt x="189725" y="21086"/>
                </a:moveTo>
                <a:lnTo>
                  <a:pt x="165232" y="21086"/>
                </a:lnTo>
                <a:lnTo>
                  <a:pt x="167243" y="22360"/>
                </a:lnTo>
                <a:lnTo>
                  <a:pt x="168767" y="25027"/>
                </a:lnTo>
                <a:lnTo>
                  <a:pt x="170444" y="27694"/>
                </a:lnTo>
                <a:lnTo>
                  <a:pt x="171206" y="31241"/>
                </a:lnTo>
                <a:lnTo>
                  <a:pt x="171206" y="39623"/>
                </a:lnTo>
                <a:lnTo>
                  <a:pt x="170444" y="43052"/>
                </a:lnTo>
                <a:lnTo>
                  <a:pt x="168920" y="45601"/>
                </a:lnTo>
                <a:lnTo>
                  <a:pt x="167396" y="48268"/>
                </a:lnTo>
                <a:lnTo>
                  <a:pt x="165475" y="49529"/>
                </a:lnTo>
                <a:lnTo>
                  <a:pt x="187545" y="49529"/>
                </a:lnTo>
                <a:lnTo>
                  <a:pt x="189616" y="44195"/>
                </a:lnTo>
                <a:lnTo>
                  <a:pt x="190499" y="38993"/>
                </a:lnTo>
                <a:lnTo>
                  <a:pt x="190499" y="23753"/>
                </a:lnTo>
                <a:lnTo>
                  <a:pt x="189725" y="21086"/>
                </a:lnTo>
                <a:close/>
              </a:path>
              <a:path w="193039" h="128904">
                <a:moveTo>
                  <a:pt x="99821" y="0"/>
                </a:moveTo>
                <a:lnTo>
                  <a:pt x="94853" y="0"/>
                </a:lnTo>
                <a:lnTo>
                  <a:pt x="92983" y="54"/>
                </a:lnTo>
                <a:lnTo>
                  <a:pt x="66377" y="33981"/>
                </a:lnTo>
                <a:lnTo>
                  <a:pt x="64527" y="64781"/>
                </a:lnTo>
                <a:lnTo>
                  <a:pt x="64926" y="78037"/>
                </a:lnTo>
                <a:lnTo>
                  <a:pt x="66050" y="90047"/>
                </a:lnTo>
                <a:lnTo>
                  <a:pt x="66934" y="98048"/>
                </a:lnTo>
                <a:lnTo>
                  <a:pt x="68336" y="104275"/>
                </a:lnTo>
                <a:lnTo>
                  <a:pt x="70103" y="108847"/>
                </a:lnTo>
                <a:lnTo>
                  <a:pt x="72511" y="115324"/>
                </a:lnTo>
                <a:lnTo>
                  <a:pt x="75681" y="120277"/>
                </a:lnTo>
                <a:lnTo>
                  <a:pt x="79369" y="123575"/>
                </a:lnTo>
                <a:lnTo>
                  <a:pt x="83179" y="126872"/>
                </a:lnTo>
                <a:lnTo>
                  <a:pt x="88148" y="128528"/>
                </a:lnTo>
                <a:lnTo>
                  <a:pt x="98783" y="128214"/>
                </a:lnTo>
                <a:lnTo>
                  <a:pt x="110058" y="123108"/>
                </a:lnTo>
                <a:lnTo>
                  <a:pt x="118218" y="111073"/>
                </a:lnTo>
                <a:lnTo>
                  <a:pt x="119988" y="105037"/>
                </a:lnTo>
                <a:lnTo>
                  <a:pt x="91196" y="105037"/>
                </a:lnTo>
                <a:lnTo>
                  <a:pt x="88757" y="102107"/>
                </a:lnTo>
                <a:lnTo>
                  <a:pt x="86685" y="94583"/>
                </a:lnTo>
                <a:lnTo>
                  <a:pt x="85577" y="86544"/>
                </a:lnTo>
                <a:lnTo>
                  <a:pt x="84952" y="73669"/>
                </a:lnTo>
                <a:lnTo>
                  <a:pt x="84807" y="54449"/>
                </a:lnTo>
                <a:lnTo>
                  <a:pt x="85519" y="40757"/>
                </a:lnTo>
                <a:lnTo>
                  <a:pt x="86867" y="31622"/>
                </a:lnTo>
                <a:lnTo>
                  <a:pt x="88391" y="25907"/>
                </a:lnTo>
                <a:lnTo>
                  <a:pt x="90799" y="22991"/>
                </a:lnTo>
                <a:lnTo>
                  <a:pt x="119817" y="22991"/>
                </a:lnTo>
                <a:lnTo>
                  <a:pt x="119390" y="21598"/>
                </a:lnTo>
                <a:lnTo>
                  <a:pt x="118231" y="17906"/>
                </a:lnTo>
                <a:lnTo>
                  <a:pt x="116707" y="14477"/>
                </a:lnTo>
                <a:lnTo>
                  <a:pt x="114665" y="11180"/>
                </a:lnTo>
                <a:lnTo>
                  <a:pt x="112775" y="7882"/>
                </a:lnTo>
                <a:lnTo>
                  <a:pt x="110093" y="5215"/>
                </a:lnTo>
                <a:lnTo>
                  <a:pt x="106923" y="3047"/>
                </a:lnTo>
                <a:lnTo>
                  <a:pt x="103875" y="1024"/>
                </a:lnTo>
                <a:lnTo>
                  <a:pt x="99821" y="0"/>
                </a:lnTo>
                <a:close/>
              </a:path>
              <a:path w="193039" h="128904">
                <a:moveTo>
                  <a:pt x="119817" y="22991"/>
                </a:moveTo>
                <a:lnTo>
                  <a:pt x="97535" y="22991"/>
                </a:lnTo>
                <a:lnTo>
                  <a:pt x="99943" y="25789"/>
                </a:lnTo>
                <a:lnTo>
                  <a:pt x="102618" y="36503"/>
                </a:lnTo>
                <a:lnTo>
                  <a:pt x="103659" y="48284"/>
                </a:lnTo>
                <a:lnTo>
                  <a:pt x="103997" y="64769"/>
                </a:lnTo>
                <a:lnTo>
                  <a:pt x="103983" y="76567"/>
                </a:lnTo>
                <a:lnTo>
                  <a:pt x="96377" y="105037"/>
                </a:lnTo>
                <a:lnTo>
                  <a:pt x="119988" y="105037"/>
                </a:lnTo>
                <a:lnTo>
                  <a:pt x="120865" y="102045"/>
                </a:lnTo>
                <a:lnTo>
                  <a:pt x="122729" y="90644"/>
                </a:lnTo>
                <a:lnTo>
                  <a:pt x="123827" y="76567"/>
                </a:lnTo>
                <a:lnTo>
                  <a:pt x="124173" y="59509"/>
                </a:lnTo>
                <a:lnTo>
                  <a:pt x="123572" y="46674"/>
                </a:lnTo>
                <a:lnTo>
                  <a:pt x="122163" y="34289"/>
                </a:lnTo>
                <a:lnTo>
                  <a:pt x="121523" y="29468"/>
                </a:lnTo>
                <a:lnTo>
                  <a:pt x="120517" y="25277"/>
                </a:lnTo>
                <a:lnTo>
                  <a:pt x="119817" y="22991"/>
                </a:lnTo>
                <a:close/>
              </a:path>
              <a:path w="193039" h="128904">
                <a:moveTo>
                  <a:pt x="41909" y="47887"/>
                </a:moveTo>
                <a:lnTo>
                  <a:pt x="18044" y="47887"/>
                </a:lnTo>
                <a:lnTo>
                  <a:pt x="21335" y="50299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301"/>
                </a:lnTo>
                <a:lnTo>
                  <a:pt x="41909" y="47887"/>
                </a:lnTo>
                <a:close/>
              </a:path>
              <a:path w="193039" h="128904">
                <a:moveTo>
                  <a:pt x="41909" y="0"/>
                </a:moveTo>
                <a:lnTo>
                  <a:pt x="25145" y="0"/>
                </a:lnTo>
                <a:lnTo>
                  <a:pt x="22981" y="7751"/>
                </a:lnTo>
                <a:lnTo>
                  <a:pt x="19933" y="14359"/>
                </a:lnTo>
                <a:lnTo>
                  <a:pt x="12313" y="25027"/>
                </a:lnTo>
                <a:lnTo>
                  <a:pt x="6979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625" y="56650"/>
                </a:lnTo>
                <a:lnTo>
                  <a:pt x="11673" y="53983"/>
                </a:lnTo>
                <a:lnTo>
                  <a:pt x="14843" y="51316"/>
                </a:lnTo>
                <a:lnTo>
                  <a:pt x="18044" y="47887"/>
                </a:lnTo>
                <a:lnTo>
                  <a:pt x="41909" y="47887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301624" y="1806183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67639" y="0"/>
                </a:moveTo>
                <a:lnTo>
                  <a:pt x="162824" y="0"/>
                </a:lnTo>
                <a:lnTo>
                  <a:pt x="161556" y="26"/>
                </a:lnTo>
                <a:lnTo>
                  <a:pt x="135130" y="33951"/>
                </a:lnTo>
                <a:lnTo>
                  <a:pt x="133352" y="64769"/>
                </a:lnTo>
                <a:lnTo>
                  <a:pt x="133744" y="78029"/>
                </a:lnTo>
                <a:lnTo>
                  <a:pt x="134752" y="90037"/>
                </a:lnTo>
                <a:lnTo>
                  <a:pt x="135757" y="98054"/>
                </a:lnTo>
                <a:lnTo>
                  <a:pt x="137038" y="104272"/>
                </a:lnTo>
                <a:lnTo>
                  <a:pt x="138805" y="108844"/>
                </a:lnTo>
                <a:lnTo>
                  <a:pt x="141091" y="115336"/>
                </a:lnTo>
                <a:lnTo>
                  <a:pt x="144139" y="120274"/>
                </a:lnTo>
                <a:lnTo>
                  <a:pt x="151516" y="126888"/>
                </a:lnTo>
                <a:lnTo>
                  <a:pt x="156331" y="128534"/>
                </a:lnTo>
                <a:lnTo>
                  <a:pt x="170389" y="127196"/>
                </a:lnTo>
                <a:lnTo>
                  <a:pt x="179533" y="120005"/>
                </a:lnTo>
                <a:lnTo>
                  <a:pt x="187223" y="105034"/>
                </a:lnTo>
                <a:lnTo>
                  <a:pt x="159257" y="105034"/>
                </a:lnTo>
                <a:lnTo>
                  <a:pt x="156850" y="102107"/>
                </a:lnTo>
                <a:lnTo>
                  <a:pt x="154900" y="94593"/>
                </a:lnTo>
                <a:lnTo>
                  <a:pt x="153791" y="86552"/>
                </a:lnTo>
                <a:lnTo>
                  <a:pt x="153166" y="73681"/>
                </a:lnTo>
                <a:lnTo>
                  <a:pt x="153021" y="54463"/>
                </a:lnTo>
                <a:lnTo>
                  <a:pt x="153726" y="40761"/>
                </a:lnTo>
                <a:lnTo>
                  <a:pt x="155051" y="31638"/>
                </a:lnTo>
                <a:lnTo>
                  <a:pt x="156575" y="25907"/>
                </a:lnTo>
                <a:lnTo>
                  <a:pt x="158861" y="22981"/>
                </a:lnTo>
                <a:lnTo>
                  <a:pt x="187112" y="22981"/>
                </a:lnTo>
                <a:lnTo>
                  <a:pt x="186689" y="21610"/>
                </a:lnTo>
                <a:lnTo>
                  <a:pt x="171571" y="1036"/>
                </a:lnTo>
                <a:lnTo>
                  <a:pt x="167639" y="0"/>
                </a:lnTo>
                <a:close/>
              </a:path>
              <a:path w="191770" h="128905">
                <a:moveTo>
                  <a:pt x="187112" y="22981"/>
                </a:moveTo>
                <a:lnTo>
                  <a:pt x="165353" y="22981"/>
                </a:lnTo>
                <a:lnTo>
                  <a:pt x="167761" y="25786"/>
                </a:lnTo>
                <a:lnTo>
                  <a:pt x="170366" y="36497"/>
                </a:lnTo>
                <a:lnTo>
                  <a:pt x="171361" y="48281"/>
                </a:lnTo>
                <a:lnTo>
                  <a:pt x="171665" y="63367"/>
                </a:lnTo>
                <a:lnTo>
                  <a:pt x="171693" y="76078"/>
                </a:lnTo>
                <a:lnTo>
                  <a:pt x="171449" y="84338"/>
                </a:lnTo>
                <a:lnTo>
                  <a:pt x="170687" y="89672"/>
                </a:lnTo>
                <a:lnTo>
                  <a:pt x="170047" y="95006"/>
                </a:lnTo>
                <a:lnTo>
                  <a:pt x="168920" y="98816"/>
                </a:lnTo>
                <a:lnTo>
                  <a:pt x="167518" y="101345"/>
                </a:lnTo>
                <a:lnTo>
                  <a:pt x="165994" y="103753"/>
                </a:lnTo>
                <a:lnTo>
                  <a:pt x="164195" y="105034"/>
                </a:lnTo>
                <a:lnTo>
                  <a:pt x="187223" y="105034"/>
                </a:lnTo>
                <a:lnTo>
                  <a:pt x="187555" y="104388"/>
                </a:lnTo>
                <a:lnTo>
                  <a:pt x="189690" y="93035"/>
                </a:lnTo>
                <a:lnTo>
                  <a:pt x="190962" y="79360"/>
                </a:lnTo>
                <a:lnTo>
                  <a:pt x="191383" y="63367"/>
                </a:lnTo>
                <a:lnTo>
                  <a:pt x="191351" y="59510"/>
                </a:lnTo>
                <a:lnTo>
                  <a:pt x="190750" y="46673"/>
                </a:lnTo>
                <a:lnTo>
                  <a:pt x="189341" y="34289"/>
                </a:lnTo>
                <a:lnTo>
                  <a:pt x="188732" y="29474"/>
                </a:lnTo>
                <a:lnTo>
                  <a:pt x="187817" y="25267"/>
                </a:lnTo>
                <a:lnTo>
                  <a:pt x="187112" y="22981"/>
                </a:lnTo>
                <a:close/>
              </a:path>
              <a:path w="191770" h="128905">
                <a:moveTo>
                  <a:pt x="100949" y="0"/>
                </a:moveTo>
                <a:lnTo>
                  <a:pt x="96133" y="0"/>
                </a:lnTo>
                <a:lnTo>
                  <a:pt x="94890" y="25"/>
                </a:lnTo>
                <a:lnTo>
                  <a:pt x="68454" y="33953"/>
                </a:lnTo>
                <a:lnTo>
                  <a:pt x="66661" y="64769"/>
                </a:lnTo>
                <a:lnTo>
                  <a:pt x="67007" y="78029"/>
                </a:lnTo>
                <a:lnTo>
                  <a:pt x="77480" y="120274"/>
                </a:lnTo>
                <a:lnTo>
                  <a:pt x="89672" y="128534"/>
                </a:lnTo>
                <a:lnTo>
                  <a:pt x="99470" y="128286"/>
                </a:lnTo>
                <a:lnTo>
                  <a:pt x="110735" y="123263"/>
                </a:lnTo>
                <a:lnTo>
                  <a:pt x="118814" y="111082"/>
                </a:lnTo>
                <a:lnTo>
                  <a:pt x="120528" y="105034"/>
                </a:lnTo>
                <a:lnTo>
                  <a:pt x="92567" y="105034"/>
                </a:lnTo>
                <a:lnTo>
                  <a:pt x="90159" y="102107"/>
                </a:lnTo>
                <a:lnTo>
                  <a:pt x="88209" y="94592"/>
                </a:lnTo>
                <a:lnTo>
                  <a:pt x="87101" y="86550"/>
                </a:lnTo>
                <a:lnTo>
                  <a:pt x="86476" y="73680"/>
                </a:lnTo>
                <a:lnTo>
                  <a:pt x="86331" y="54461"/>
                </a:lnTo>
                <a:lnTo>
                  <a:pt x="87043" y="40760"/>
                </a:lnTo>
                <a:lnTo>
                  <a:pt x="88391" y="31638"/>
                </a:lnTo>
                <a:lnTo>
                  <a:pt x="89794" y="25907"/>
                </a:lnTo>
                <a:lnTo>
                  <a:pt x="92201" y="22981"/>
                </a:lnTo>
                <a:lnTo>
                  <a:pt x="120434" y="22981"/>
                </a:lnTo>
                <a:lnTo>
                  <a:pt x="119999" y="21610"/>
                </a:lnTo>
                <a:lnTo>
                  <a:pt x="118871" y="17922"/>
                </a:lnTo>
                <a:lnTo>
                  <a:pt x="117347" y="14477"/>
                </a:lnTo>
                <a:lnTo>
                  <a:pt x="115427" y="11186"/>
                </a:lnTo>
                <a:lnTo>
                  <a:pt x="113537" y="7894"/>
                </a:lnTo>
                <a:lnTo>
                  <a:pt x="111008" y="5090"/>
                </a:lnTo>
                <a:lnTo>
                  <a:pt x="107960" y="3047"/>
                </a:lnTo>
                <a:lnTo>
                  <a:pt x="104912" y="1036"/>
                </a:lnTo>
                <a:lnTo>
                  <a:pt x="100949" y="0"/>
                </a:lnTo>
                <a:close/>
              </a:path>
              <a:path w="191770" h="128905">
                <a:moveTo>
                  <a:pt x="120434" y="22981"/>
                </a:moveTo>
                <a:lnTo>
                  <a:pt x="98663" y="22981"/>
                </a:lnTo>
                <a:lnTo>
                  <a:pt x="101102" y="25786"/>
                </a:lnTo>
                <a:lnTo>
                  <a:pt x="103653" y="36502"/>
                </a:lnTo>
                <a:lnTo>
                  <a:pt x="104695" y="48284"/>
                </a:lnTo>
                <a:lnTo>
                  <a:pt x="105033" y="64764"/>
                </a:lnTo>
                <a:lnTo>
                  <a:pt x="105010" y="76579"/>
                </a:lnTo>
                <a:lnTo>
                  <a:pt x="104637" y="84338"/>
                </a:lnTo>
                <a:lnTo>
                  <a:pt x="103997" y="89672"/>
                </a:lnTo>
                <a:lnTo>
                  <a:pt x="103388" y="95006"/>
                </a:lnTo>
                <a:lnTo>
                  <a:pt x="102229" y="98816"/>
                </a:lnTo>
                <a:lnTo>
                  <a:pt x="100705" y="101345"/>
                </a:lnTo>
                <a:lnTo>
                  <a:pt x="99303" y="103753"/>
                </a:lnTo>
                <a:lnTo>
                  <a:pt x="97535" y="105034"/>
                </a:lnTo>
                <a:lnTo>
                  <a:pt x="120528" y="105034"/>
                </a:lnTo>
                <a:lnTo>
                  <a:pt x="121370" y="102062"/>
                </a:lnTo>
                <a:lnTo>
                  <a:pt x="123215" y="90662"/>
                </a:lnTo>
                <a:lnTo>
                  <a:pt x="124328" y="76579"/>
                </a:lnTo>
                <a:lnTo>
                  <a:pt x="124686" y="59510"/>
                </a:lnTo>
                <a:lnTo>
                  <a:pt x="124039" y="46673"/>
                </a:lnTo>
                <a:lnTo>
                  <a:pt x="122681" y="34289"/>
                </a:lnTo>
                <a:lnTo>
                  <a:pt x="122041" y="29474"/>
                </a:lnTo>
                <a:lnTo>
                  <a:pt x="121157" y="25267"/>
                </a:lnTo>
                <a:lnTo>
                  <a:pt x="120434" y="22981"/>
                </a:lnTo>
                <a:close/>
              </a:path>
              <a:path w="191770" h="128905">
                <a:moveTo>
                  <a:pt x="56300" y="23621"/>
                </a:moveTo>
                <a:lnTo>
                  <a:pt x="31485" y="23621"/>
                </a:lnTo>
                <a:lnTo>
                  <a:pt x="33527" y="25024"/>
                </a:lnTo>
                <a:lnTo>
                  <a:pt x="35173" y="27706"/>
                </a:lnTo>
                <a:lnTo>
                  <a:pt x="36697" y="30358"/>
                </a:lnTo>
                <a:lnTo>
                  <a:pt x="37459" y="33649"/>
                </a:lnTo>
                <a:lnTo>
                  <a:pt x="37459" y="40904"/>
                </a:lnTo>
                <a:lnTo>
                  <a:pt x="36697" y="44592"/>
                </a:lnTo>
                <a:lnTo>
                  <a:pt x="35023" y="48598"/>
                </a:lnTo>
                <a:lnTo>
                  <a:pt x="30711" y="56343"/>
                </a:lnTo>
                <a:lnTo>
                  <a:pt x="20874" y="69791"/>
                </a:lnTo>
                <a:lnTo>
                  <a:pt x="13801" y="80247"/>
                </a:lnTo>
                <a:lnTo>
                  <a:pt x="7880" y="91077"/>
                </a:lnTo>
                <a:lnTo>
                  <a:pt x="2837" y="103125"/>
                </a:lnTo>
                <a:lnTo>
                  <a:pt x="1789" y="114510"/>
                </a:lnTo>
                <a:lnTo>
                  <a:pt x="6926" y="126482"/>
                </a:lnTo>
                <a:lnTo>
                  <a:pt x="19611" y="126344"/>
                </a:lnTo>
                <a:lnTo>
                  <a:pt x="32305" y="125887"/>
                </a:lnTo>
                <a:lnTo>
                  <a:pt x="44993" y="124920"/>
                </a:lnTo>
                <a:lnTo>
                  <a:pt x="57659" y="123251"/>
                </a:lnTo>
                <a:lnTo>
                  <a:pt x="56736" y="110784"/>
                </a:lnTo>
                <a:lnTo>
                  <a:pt x="52290" y="98297"/>
                </a:lnTo>
                <a:lnTo>
                  <a:pt x="26913" y="98297"/>
                </a:lnTo>
                <a:lnTo>
                  <a:pt x="28712" y="95128"/>
                </a:lnTo>
                <a:lnTo>
                  <a:pt x="30236" y="92720"/>
                </a:lnTo>
                <a:lnTo>
                  <a:pt x="31607" y="90799"/>
                </a:lnTo>
                <a:lnTo>
                  <a:pt x="32887" y="88788"/>
                </a:lnTo>
                <a:lnTo>
                  <a:pt x="35570" y="85465"/>
                </a:lnTo>
                <a:lnTo>
                  <a:pt x="40475" y="79576"/>
                </a:lnTo>
                <a:lnTo>
                  <a:pt x="48308" y="68261"/>
                </a:lnTo>
                <a:lnTo>
                  <a:pt x="53339" y="57911"/>
                </a:lnTo>
                <a:lnTo>
                  <a:pt x="55869" y="51053"/>
                </a:lnTo>
                <a:lnTo>
                  <a:pt x="57149" y="43830"/>
                </a:lnTo>
                <a:lnTo>
                  <a:pt x="57149" y="29077"/>
                </a:lnTo>
                <a:lnTo>
                  <a:pt x="56300" y="23621"/>
                </a:lnTo>
                <a:close/>
              </a:path>
              <a:path w="191770" h="128905">
                <a:moveTo>
                  <a:pt x="35570" y="0"/>
                </a:moveTo>
                <a:lnTo>
                  <a:pt x="21976" y="0"/>
                </a:lnTo>
                <a:lnTo>
                  <a:pt x="16763" y="1402"/>
                </a:lnTo>
                <a:lnTo>
                  <a:pt x="0" y="39623"/>
                </a:lnTo>
                <a:lnTo>
                  <a:pt x="6461" y="40660"/>
                </a:lnTo>
                <a:lnTo>
                  <a:pt x="19690" y="42428"/>
                </a:lnTo>
                <a:lnTo>
                  <a:pt x="20177" y="35448"/>
                </a:lnTo>
                <a:lnTo>
                  <a:pt x="21335" y="30601"/>
                </a:lnTo>
                <a:lnTo>
                  <a:pt x="22981" y="27828"/>
                </a:lnTo>
                <a:lnTo>
                  <a:pt x="24505" y="25024"/>
                </a:lnTo>
                <a:lnTo>
                  <a:pt x="26548" y="23621"/>
                </a:lnTo>
                <a:lnTo>
                  <a:pt x="56300" y="23621"/>
                </a:lnTo>
                <a:lnTo>
                  <a:pt x="56144" y="22616"/>
                </a:lnTo>
                <a:lnTo>
                  <a:pt x="53858" y="16885"/>
                </a:lnTo>
                <a:lnTo>
                  <a:pt x="51694" y="11186"/>
                </a:lnTo>
                <a:lnTo>
                  <a:pt x="48646" y="6857"/>
                </a:lnTo>
                <a:lnTo>
                  <a:pt x="44836" y="4206"/>
                </a:lnTo>
                <a:lnTo>
                  <a:pt x="40904" y="1402"/>
                </a:lnTo>
                <a:lnTo>
                  <a:pt x="3557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815974" y="1806183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67639" y="0"/>
                </a:moveTo>
                <a:lnTo>
                  <a:pt x="162824" y="0"/>
                </a:lnTo>
                <a:lnTo>
                  <a:pt x="161556" y="26"/>
                </a:lnTo>
                <a:lnTo>
                  <a:pt x="135130" y="33951"/>
                </a:lnTo>
                <a:lnTo>
                  <a:pt x="133352" y="64769"/>
                </a:lnTo>
                <a:lnTo>
                  <a:pt x="133744" y="78029"/>
                </a:lnTo>
                <a:lnTo>
                  <a:pt x="134752" y="90037"/>
                </a:lnTo>
                <a:lnTo>
                  <a:pt x="135757" y="98054"/>
                </a:lnTo>
                <a:lnTo>
                  <a:pt x="137038" y="104272"/>
                </a:lnTo>
                <a:lnTo>
                  <a:pt x="138805" y="108844"/>
                </a:lnTo>
                <a:lnTo>
                  <a:pt x="141091" y="115336"/>
                </a:lnTo>
                <a:lnTo>
                  <a:pt x="144139" y="120274"/>
                </a:lnTo>
                <a:lnTo>
                  <a:pt x="151516" y="126888"/>
                </a:lnTo>
                <a:lnTo>
                  <a:pt x="156331" y="128534"/>
                </a:lnTo>
                <a:lnTo>
                  <a:pt x="170389" y="127196"/>
                </a:lnTo>
                <a:lnTo>
                  <a:pt x="179533" y="120005"/>
                </a:lnTo>
                <a:lnTo>
                  <a:pt x="187223" y="105034"/>
                </a:lnTo>
                <a:lnTo>
                  <a:pt x="159257" y="105034"/>
                </a:lnTo>
                <a:lnTo>
                  <a:pt x="156850" y="102107"/>
                </a:lnTo>
                <a:lnTo>
                  <a:pt x="154900" y="94593"/>
                </a:lnTo>
                <a:lnTo>
                  <a:pt x="153791" y="86552"/>
                </a:lnTo>
                <a:lnTo>
                  <a:pt x="153166" y="73681"/>
                </a:lnTo>
                <a:lnTo>
                  <a:pt x="153021" y="54463"/>
                </a:lnTo>
                <a:lnTo>
                  <a:pt x="153726" y="40761"/>
                </a:lnTo>
                <a:lnTo>
                  <a:pt x="155051" y="31638"/>
                </a:lnTo>
                <a:lnTo>
                  <a:pt x="156575" y="25907"/>
                </a:lnTo>
                <a:lnTo>
                  <a:pt x="158861" y="22981"/>
                </a:lnTo>
                <a:lnTo>
                  <a:pt x="187112" y="22981"/>
                </a:lnTo>
                <a:lnTo>
                  <a:pt x="186689" y="21610"/>
                </a:lnTo>
                <a:lnTo>
                  <a:pt x="171571" y="1036"/>
                </a:lnTo>
                <a:lnTo>
                  <a:pt x="167639" y="0"/>
                </a:lnTo>
                <a:close/>
              </a:path>
              <a:path w="191770" h="128905">
                <a:moveTo>
                  <a:pt x="187112" y="22981"/>
                </a:moveTo>
                <a:lnTo>
                  <a:pt x="165353" y="22981"/>
                </a:lnTo>
                <a:lnTo>
                  <a:pt x="167761" y="25786"/>
                </a:lnTo>
                <a:lnTo>
                  <a:pt x="170366" y="36497"/>
                </a:lnTo>
                <a:lnTo>
                  <a:pt x="171361" y="48281"/>
                </a:lnTo>
                <a:lnTo>
                  <a:pt x="171665" y="63367"/>
                </a:lnTo>
                <a:lnTo>
                  <a:pt x="171693" y="76078"/>
                </a:lnTo>
                <a:lnTo>
                  <a:pt x="171449" y="84338"/>
                </a:lnTo>
                <a:lnTo>
                  <a:pt x="170687" y="89672"/>
                </a:lnTo>
                <a:lnTo>
                  <a:pt x="170047" y="95006"/>
                </a:lnTo>
                <a:lnTo>
                  <a:pt x="168920" y="98816"/>
                </a:lnTo>
                <a:lnTo>
                  <a:pt x="167518" y="101345"/>
                </a:lnTo>
                <a:lnTo>
                  <a:pt x="165994" y="103753"/>
                </a:lnTo>
                <a:lnTo>
                  <a:pt x="164195" y="105034"/>
                </a:lnTo>
                <a:lnTo>
                  <a:pt x="187223" y="105034"/>
                </a:lnTo>
                <a:lnTo>
                  <a:pt x="187555" y="104388"/>
                </a:lnTo>
                <a:lnTo>
                  <a:pt x="189690" y="93035"/>
                </a:lnTo>
                <a:lnTo>
                  <a:pt x="190962" y="79360"/>
                </a:lnTo>
                <a:lnTo>
                  <a:pt x="191383" y="63367"/>
                </a:lnTo>
                <a:lnTo>
                  <a:pt x="191351" y="59510"/>
                </a:lnTo>
                <a:lnTo>
                  <a:pt x="190750" y="46673"/>
                </a:lnTo>
                <a:lnTo>
                  <a:pt x="189341" y="34289"/>
                </a:lnTo>
                <a:lnTo>
                  <a:pt x="188732" y="29474"/>
                </a:lnTo>
                <a:lnTo>
                  <a:pt x="187817" y="25267"/>
                </a:lnTo>
                <a:lnTo>
                  <a:pt x="187112" y="22981"/>
                </a:lnTo>
                <a:close/>
              </a:path>
              <a:path w="191770" h="128905">
                <a:moveTo>
                  <a:pt x="111373" y="47884"/>
                </a:moveTo>
                <a:lnTo>
                  <a:pt x="88148" y="47884"/>
                </a:lnTo>
                <a:lnTo>
                  <a:pt x="91439" y="50303"/>
                </a:lnTo>
                <a:lnTo>
                  <a:pt x="91439" y="126491"/>
                </a:lnTo>
                <a:lnTo>
                  <a:pt x="104637" y="126491"/>
                </a:lnTo>
                <a:lnTo>
                  <a:pt x="111373" y="114302"/>
                </a:lnTo>
                <a:lnTo>
                  <a:pt x="111373" y="47884"/>
                </a:lnTo>
                <a:close/>
              </a:path>
              <a:path w="191770" h="128905">
                <a:moveTo>
                  <a:pt x="111373" y="0"/>
                </a:moveTo>
                <a:lnTo>
                  <a:pt x="95006" y="0"/>
                </a:lnTo>
                <a:lnTo>
                  <a:pt x="92963" y="7741"/>
                </a:lnTo>
                <a:lnTo>
                  <a:pt x="90037" y="14356"/>
                </a:lnTo>
                <a:lnTo>
                  <a:pt x="86349" y="19690"/>
                </a:lnTo>
                <a:lnTo>
                  <a:pt x="82539" y="25024"/>
                </a:lnTo>
                <a:lnTo>
                  <a:pt x="77327" y="29596"/>
                </a:lnTo>
                <a:lnTo>
                  <a:pt x="70622" y="36219"/>
                </a:lnTo>
                <a:lnTo>
                  <a:pt x="70622" y="61600"/>
                </a:lnTo>
                <a:lnTo>
                  <a:pt x="75194" y="59192"/>
                </a:lnTo>
                <a:lnTo>
                  <a:pt x="79004" y="56662"/>
                </a:lnTo>
                <a:lnTo>
                  <a:pt x="82052" y="53980"/>
                </a:lnTo>
                <a:lnTo>
                  <a:pt x="85100" y="51328"/>
                </a:lnTo>
                <a:lnTo>
                  <a:pt x="88148" y="47884"/>
                </a:lnTo>
                <a:lnTo>
                  <a:pt x="111373" y="47884"/>
                </a:lnTo>
                <a:lnTo>
                  <a:pt x="111373" y="0"/>
                </a:lnTo>
                <a:close/>
              </a:path>
              <a:path w="191770" h="128905">
                <a:moveTo>
                  <a:pt x="56300" y="23621"/>
                </a:moveTo>
                <a:lnTo>
                  <a:pt x="31485" y="23621"/>
                </a:lnTo>
                <a:lnTo>
                  <a:pt x="33527" y="25024"/>
                </a:lnTo>
                <a:lnTo>
                  <a:pt x="35173" y="27706"/>
                </a:lnTo>
                <a:lnTo>
                  <a:pt x="36697" y="30358"/>
                </a:lnTo>
                <a:lnTo>
                  <a:pt x="37459" y="33649"/>
                </a:lnTo>
                <a:lnTo>
                  <a:pt x="37459" y="40904"/>
                </a:lnTo>
                <a:lnTo>
                  <a:pt x="36697" y="44592"/>
                </a:lnTo>
                <a:lnTo>
                  <a:pt x="35023" y="48598"/>
                </a:lnTo>
                <a:lnTo>
                  <a:pt x="30711" y="56343"/>
                </a:lnTo>
                <a:lnTo>
                  <a:pt x="20874" y="69791"/>
                </a:lnTo>
                <a:lnTo>
                  <a:pt x="13801" y="80247"/>
                </a:lnTo>
                <a:lnTo>
                  <a:pt x="7880" y="91077"/>
                </a:lnTo>
                <a:lnTo>
                  <a:pt x="2837" y="103125"/>
                </a:lnTo>
                <a:lnTo>
                  <a:pt x="1789" y="114510"/>
                </a:lnTo>
                <a:lnTo>
                  <a:pt x="6926" y="126482"/>
                </a:lnTo>
                <a:lnTo>
                  <a:pt x="19611" y="126344"/>
                </a:lnTo>
                <a:lnTo>
                  <a:pt x="32305" y="125887"/>
                </a:lnTo>
                <a:lnTo>
                  <a:pt x="44993" y="124920"/>
                </a:lnTo>
                <a:lnTo>
                  <a:pt x="57659" y="123251"/>
                </a:lnTo>
                <a:lnTo>
                  <a:pt x="56736" y="110784"/>
                </a:lnTo>
                <a:lnTo>
                  <a:pt x="52290" y="98297"/>
                </a:lnTo>
                <a:lnTo>
                  <a:pt x="26913" y="98297"/>
                </a:lnTo>
                <a:lnTo>
                  <a:pt x="28712" y="95128"/>
                </a:lnTo>
                <a:lnTo>
                  <a:pt x="30236" y="92720"/>
                </a:lnTo>
                <a:lnTo>
                  <a:pt x="31607" y="90799"/>
                </a:lnTo>
                <a:lnTo>
                  <a:pt x="32887" y="88788"/>
                </a:lnTo>
                <a:lnTo>
                  <a:pt x="35570" y="85465"/>
                </a:lnTo>
                <a:lnTo>
                  <a:pt x="40475" y="79576"/>
                </a:lnTo>
                <a:lnTo>
                  <a:pt x="48308" y="68261"/>
                </a:lnTo>
                <a:lnTo>
                  <a:pt x="53339" y="57911"/>
                </a:lnTo>
                <a:lnTo>
                  <a:pt x="55869" y="51053"/>
                </a:lnTo>
                <a:lnTo>
                  <a:pt x="57149" y="43830"/>
                </a:lnTo>
                <a:lnTo>
                  <a:pt x="57149" y="29077"/>
                </a:lnTo>
                <a:lnTo>
                  <a:pt x="56300" y="23621"/>
                </a:lnTo>
                <a:close/>
              </a:path>
              <a:path w="191770" h="128905">
                <a:moveTo>
                  <a:pt x="35570" y="0"/>
                </a:moveTo>
                <a:lnTo>
                  <a:pt x="21976" y="0"/>
                </a:lnTo>
                <a:lnTo>
                  <a:pt x="16763" y="1402"/>
                </a:lnTo>
                <a:lnTo>
                  <a:pt x="0" y="39623"/>
                </a:lnTo>
                <a:lnTo>
                  <a:pt x="6461" y="40660"/>
                </a:lnTo>
                <a:lnTo>
                  <a:pt x="19690" y="42428"/>
                </a:lnTo>
                <a:lnTo>
                  <a:pt x="20177" y="35448"/>
                </a:lnTo>
                <a:lnTo>
                  <a:pt x="21335" y="30601"/>
                </a:lnTo>
                <a:lnTo>
                  <a:pt x="22981" y="27828"/>
                </a:lnTo>
                <a:lnTo>
                  <a:pt x="24505" y="25024"/>
                </a:lnTo>
                <a:lnTo>
                  <a:pt x="26548" y="23621"/>
                </a:lnTo>
                <a:lnTo>
                  <a:pt x="56300" y="23621"/>
                </a:lnTo>
                <a:lnTo>
                  <a:pt x="56144" y="22616"/>
                </a:lnTo>
                <a:lnTo>
                  <a:pt x="53858" y="16885"/>
                </a:lnTo>
                <a:lnTo>
                  <a:pt x="51694" y="11186"/>
                </a:lnTo>
                <a:lnTo>
                  <a:pt x="48646" y="6857"/>
                </a:lnTo>
                <a:lnTo>
                  <a:pt x="44836" y="4206"/>
                </a:lnTo>
                <a:lnTo>
                  <a:pt x="40904" y="1402"/>
                </a:lnTo>
                <a:lnTo>
                  <a:pt x="3557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387351" y="1806183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82605" y="104912"/>
                </a:moveTo>
                <a:lnTo>
                  <a:pt x="165597" y="104912"/>
                </a:lnTo>
                <a:lnTo>
                  <a:pt x="165597" y="128534"/>
                </a:lnTo>
                <a:lnTo>
                  <a:pt x="182605" y="128534"/>
                </a:lnTo>
                <a:lnTo>
                  <a:pt x="182605" y="104912"/>
                </a:lnTo>
                <a:close/>
              </a:path>
              <a:path w="191770" h="128905">
                <a:moveTo>
                  <a:pt x="182605" y="0"/>
                </a:moveTo>
                <a:lnTo>
                  <a:pt x="165597" y="0"/>
                </a:lnTo>
                <a:lnTo>
                  <a:pt x="160700" y="10554"/>
                </a:lnTo>
                <a:lnTo>
                  <a:pt x="140313" y="56001"/>
                </a:lnTo>
                <a:lnTo>
                  <a:pt x="130077" y="80985"/>
                </a:lnTo>
                <a:lnTo>
                  <a:pt x="132072" y="92935"/>
                </a:lnTo>
                <a:lnTo>
                  <a:pt x="140248" y="104912"/>
                </a:lnTo>
                <a:lnTo>
                  <a:pt x="188579" y="104912"/>
                </a:lnTo>
                <a:lnTo>
                  <a:pt x="191505" y="103130"/>
                </a:lnTo>
                <a:lnTo>
                  <a:pt x="191505" y="77723"/>
                </a:lnTo>
                <a:lnTo>
                  <a:pt x="153161" y="77723"/>
                </a:lnTo>
                <a:lnTo>
                  <a:pt x="149376" y="72306"/>
                </a:lnTo>
                <a:lnTo>
                  <a:pt x="154820" y="60825"/>
                </a:lnTo>
                <a:lnTo>
                  <a:pt x="160219" y="49350"/>
                </a:lnTo>
                <a:lnTo>
                  <a:pt x="165597" y="37856"/>
                </a:lnTo>
                <a:lnTo>
                  <a:pt x="182605" y="37856"/>
                </a:lnTo>
                <a:lnTo>
                  <a:pt x="182605" y="0"/>
                </a:lnTo>
                <a:close/>
              </a:path>
              <a:path w="191770" h="128905">
                <a:moveTo>
                  <a:pt x="182605" y="37856"/>
                </a:moveTo>
                <a:lnTo>
                  <a:pt x="165597" y="37856"/>
                </a:lnTo>
                <a:lnTo>
                  <a:pt x="165597" y="77723"/>
                </a:lnTo>
                <a:lnTo>
                  <a:pt x="185653" y="77723"/>
                </a:lnTo>
                <a:lnTo>
                  <a:pt x="182605" y="76199"/>
                </a:lnTo>
                <a:lnTo>
                  <a:pt x="182605" y="37856"/>
                </a:lnTo>
                <a:close/>
              </a:path>
              <a:path w="191770" h="128905">
                <a:moveTo>
                  <a:pt x="110368" y="48646"/>
                </a:moveTo>
                <a:lnTo>
                  <a:pt x="87355" y="48646"/>
                </a:lnTo>
                <a:lnTo>
                  <a:pt x="90556" y="52334"/>
                </a:lnTo>
                <a:lnTo>
                  <a:pt x="90556" y="128534"/>
                </a:lnTo>
                <a:lnTo>
                  <a:pt x="103753" y="128534"/>
                </a:lnTo>
                <a:lnTo>
                  <a:pt x="110368" y="127001"/>
                </a:lnTo>
                <a:lnTo>
                  <a:pt x="110368" y="48646"/>
                </a:lnTo>
                <a:close/>
              </a:path>
              <a:path w="191770" h="128905">
                <a:moveTo>
                  <a:pt x="110368" y="0"/>
                </a:moveTo>
                <a:lnTo>
                  <a:pt x="94091" y="0"/>
                </a:lnTo>
                <a:lnTo>
                  <a:pt x="92080" y="7894"/>
                </a:lnTo>
                <a:lnTo>
                  <a:pt x="89153" y="14599"/>
                </a:lnTo>
                <a:lnTo>
                  <a:pt x="81899" y="25420"/>
                </a:lnTo>
                <a:lnTo>
                  <a:pt x="76687" y="29992"/>
                </a:lnTo>
                <a:lnTo>
                  <a:pt x="70103" y="37328"/>
                </a:lnTo>
                <a:lnTo>
                  <a:pt x="70103" y="62758"/>
                </a:lnTo>
                <a:lnTo>
                  <a:pt x="74554" y="60197"/>
                </a:lnTo>
                <a:lnTo>
                  <a:pt x="78364" y="57668"/>
                </a:lnTo>
                <a:lnTo>
                  <a:pt x="81259" y="54863"/>
                </a:lnTo>
                <a:lnTo>
                  <a:pt x="84307" y="52212"/>
                </a:lnTo>
                <a:lnTo>
                  <a:pt x="87355" y="48646"/>
                </a:lnTo>
                <a:lnTo>
                  <a:pt x="110368" y="48646"/>
                </a:lnTo>
                <a:lnTo>
                  <a:pt x="110368" y="0"/>
                </a:lnTo>
                <a:close/>
              </a:path>
              <a:path w="191770" h="128905">
                <a:moveTo>
                  <a:pt x="55802" y="24018"/>
                </a:moveTo>
                <a:lnTo>
                  <a:pt x="31363" y="24018"/>
                </a:lnTo>
                <a:lnTo>
                  <a:pt x="33253" y="25420"/>
                </a:lnTo>
                <a:lnTo>
                  <a:pt x="34930" y="28193"/>
                </a:lnTo>
                <a:lnTo>
                  <a:pt x="36454" y="30876"/>
                </a:lnTo>
                <a:lnTo>
                  <a:pt x="37216" y="34168"/>
                </a:lnTo>
                <a:lnTo>
                  <a:pt x="37216" y="41544"/>
                </a:lnTo>
                <a:lnTo>
                  <a:pt x="36454" y="45354"/>
                </a:lnTo>
                <a:lnTo>
                  <a:pt x="34606" y="49726"/>
                </a:lnTo>
                <a:lnTo>
                  <a:pt x="30227" y="57613"/>
                </a:lnTo>
                <a:lnTo>
                  <a:pt x="20443" y="71383"/>
                </a:lnTo>
                <a:lnTo>
                  <a:pt x="13541" y="81925"/>
                </a:lnTo>
                <a:lnTo>
                  <a:pt x="7762" y="92808"/>
                </a:lnTo>
                <a:lnTo>
                  <a:pt x="2820" y="104895"/>
                </a:lnTo>
                <a:lnTo>
                  <a:pt x="1734" y="116409"/>
                </a:lnTo>
                <a:lnTo>
                  <a:pt x="6454" y="128525"/>
                </a:lnTo>
                <a:lnTo>
                  <a:pt x="19153" y="128379"/>
                </a:lnTo>
                <a:lnTo>
                  <a:pt x="31837" y="127880"/>
                </a:lnTo>
                <a:lnTo>
                  <a:pt x="44500" y="126809"/>
                </a:lnTo>
                <a:lnTo>
                  <a:pt x="57139" y="124948"/>
                </a:lnTo>
                <a:lnTo>
                  <a:pt x="56243" y="112448"/>
                </a:lnTo>
                <a:lnTo>
                  <a:pt x="52062" y="99943"/>
                </a:lnTo>
                <a:lnTo>
                  <a:pt x="26669" y="99943"/>
                </a:lnTo>
                <a:lnTo>
                  <a:pt x="28437" y="96773"/>
                </a:lnTo>
                <a:lnTo>
                  <a:pt x="30083" y="94244"/>
                </a:lnTo>
                <a:lnTo>
                  <a:pt x="31363" y="92201"/>
                </a:lnTo>
                <a:lnTo>
                  <a:pt x="32765" y="90312"/>
                </a:lnTo>
                <a:lnTo>
                  <a:pt x="35295" y="86867"/>
                </a:lnTo>
                <a:lnTo>
                  <a:pt x="40293" y="80683"/>
                </a:lnTo>
                <a:lnTo>
                  <a:pt x="47987" y="69343"/>
                </a:lnTo>
                <a:lnTo>
                  <a:pt x="52943" y="58948"/>
                </a:lnTo>
                <a:lnTo>
                  <a:pt x="55504" y="51815"/>
                </a:lnTo>
                <a:lnTo>
                  <a:pt x="56753" y="44592"/>
                </a:lnTo>
                <a:lnTo>
                  <a:pt x="56753" y="29596"/>
                </a:lnTo>
                <a:lnTo>
                  <a:pt x="55802" y="24018"/>
                </a:lnTo>
                <a:close/>
              </a:path>
              <a:path w="191770" h="128905">
                <a:moveTo>
                  <a:pt x="35295" y="0"/>
                </a:moveTo>
                <a:lnTo>
                  <a:pt x="21823" y="0"/>
                </a:lnTo>
                <a:lnTo>
                  <a:pt x="16642" y="1523"/>
                </a:lnTo>
                <a:lnTo>
                  <a:pt x="12953" y="4450"/>
                </a:lnTo>
                <a:lnTo>
                  <a:pt x="9143" y="7376"/>
                </a:lnTo>
                <a:lnTo>
                  <a:pt x="0" y="40385"/>
                </a:lnTo>
                <a:lnTo>
                  <a:pt x="6583" y="41269"/>
                </a:lnTo>
                <a:lnTo>
                  <a:pt x="13075" y="42306"/>
                </a:lnTo>
                <a:lnTo>
                  <a:pt x="19537" y="43190"/>
                </a:lnTo>
                <a:lnTo>
                  <a:pt x="20177" y="36088"/>
                </a:lnTo>
                <a:lnTo>
                  <a:pt x="21214" y="31120"/>
                </a:lnTo>
                <a:lnTo>
                  <a:pt x="22859" y="28315"/>
                </a:lnTo>
                <a:lnTo>
                  <a:pt x="24383" y="25420"/>
                </a:lnTo>
                <a:lnTo>
                  <a:pt x="26395" y="24018"/>
                </a:lnTo>
                <a:lnTo>
                  <a:pt x="55802" y="24018"/>
                </a:lnTo>
                <a:lnTo>
                  <a:pt x="55625" y="22981"/>
                </a:lnTo>
                <a:lnTo>
                  <a:pt x="53461" y="17160"/>
                </a:lnTo>
                <a:lnTo>
                  <a:pt x="51297" y="11308"/>
                </a:lnTo>
                <a:lnTo>
                  <a:pt x="48249" y="6979"/>
                </a:lnTo>
                <a:lnTo>
                  <a:pt x="40629" y="1402"/>
                </a:lnTo>
                <a:lnTo>
                  <a:pt x="35295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708041" y="1143000"/>
            <a:ext cx="4620969" cy="235701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329050" y="1850337"/>
            <a:ext cx="685800" cy="4774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868296" y="2717950"/>
            <a:ext cx="627671" cy="74809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984878" y="2773548"/>
            <a:ext cx="399415" cy="111760"/>
          </a:xfrm>
          <a:custGeom>
            <a:avLst/>
            <a:gdLst/>
            <a:ahLst/>
            <a:cxnLst/>
            <a:rect l="l" t="t" r="r" b="b"/>
            <a:pathLst>
              <a:path w="399414" h="111760">
                <a:moveTo>
                  <a:pt x="397895" y="69985"/>
                </a:moveTo>
                <a:lnTo>
                  <a:pt x="377570" y="70747"/>
                </a:lnTo>
                <a:lnTo>
                  <a:pt x="378166" y="85487"/>
                </a:lnTo>
                <a:lnTo>
                  <a:pt x="378595" y="98179"/>
                </a:lnTo>
                <a:lnTo>
                  <a:pt x="392180" y="97667"/>
                </a:lnTo>
                <a:lnTo>
                  <a:pt x="398848" y="95367"/>
                </a:lnTo>
                <a:lnTo>
                  <a:pt x="398410" y="82676"/>
                </a:lnTo>
                <a:lnTo>
                  <a:pt x="397895" y="69985"/>
                </a:lnTo>
                <a:close/>
              </a:path>
              <a:path w="399414" h="111760">
                <a:moveTo>
                  <a:pt x="92582" y="8132"/>
                </a:moveTo>
                <a:lnTo>
                  <a:pt x="61468" y="43983"/>
                </a:lnTo>
                <a:lnTo>
                  <a:pt x="61340" y="60079"/>
                </a:lnTo>
                <a:lnTo>
                  <a:pt x="61603" y="67699"/>
                </a:lnTo>
                <a:lnTo>
                  <a:pt x="67949" y="95762"/>
                </a:lnTo>
                <a:lnTo>
                  <a:pt x="70366" y="100846"/>
                </a:lnTo>
                <a:lnTo>
                  <a:pt x="73414" y="104656"/>
                </a:lnTo>
                <a:lnTo>
                  <a:pt x="80771" y="109727"/>
                </a:lnTo>
                <a:lnTo>
                  <a:pt x="85475" y="110870"/>
                </a:lnTo>
                <a:lnTo>
                  <a:pt x="92275" y="110564"/>
                </a:lnTo>
                <a:lnTo>
                  <a:pt x="104693" y="106583"/>
                </a:lnTo>
                <a:lnTo>
                  <a:pt x="113095" y="96000"/>
                </a:lnTo>
                <a:lnTo>
                  <a:pt x="114240" y="91952"/>
                </a:lnTo>
                <a:lnTo>
                  <a:pt x="87511" y="91952"/>
                </a:lnTo>
                <a:lnTo>
                  <a:pt x="85225" y="89797"/>
                </a:lnTo>
                <a:lnTo>
                  <a:pt x="83355" y="84642"/>
                </a:lnTo>
                <a:lnTo>
                  <a:pt x="81374" y="74728"/>
                </a:lnTo>
                <a:lnTo>
                  <a:pt x="80252" y="58948"/>
                </a:lnTo>
                <a:lnTo>
                  <a:pt x="80181" y="43539"/>
                </a:lnTo>
                <a:lnTo>
                  <a:pt x="81415" y="33789"/>
                </a:lnTo>
                <a:lnTo>
                  <a:pt x="82676" y="29087"/>
                </a:lnTo>
                <a:lnTo>
                  <a:pt x="84844" y="26669"/>
                </a:lnTo>
                <a:lnTo>
                  <a:pt x="91058" y="26420"/>
                </a:lnTo>
                <a:lnTo>
                  <a:pt x="112360" y="26420"/>
                </a:lnTo>
                <a:lnTo>
                  <a:pt x="111632" y="24646"/>
                </a:lnTo>
                <a:lnTo>
                  <a:pt x="96392" y="8762"/>
                </a:lnTo>
                <a:lnTo>
                  <a:pt x="92582" y="8132"/>
                </a:lnTo>
                <a:close/>
              </a:path>
              <a:path w="399414" h="111760">
                <a:moveTo>
                  <a:pt x="112360" y="26420"/>
                </a:moveTo>
                <a:lnTo>
                  <a:pt x="91058" y="26420"/>
                </a:lnTo>
                <a:lnTo>
                  <a:pt x="93476" y="28706"/>
                </a:lnTo>
                <a:lnTo>
                  <a:pt x="95371" y="33790"/>
                </a:lnTo>
                <a:lnTo>
                  <a:pt x="97326" y="43689"/>
                </a:lnTo>
                <a:lnTo>
                  <a:pt x="98429" y="59567"/>
                </a:lnTo>
                <a:lnTo>
                  <a:pt x="98810" y="68461"/>
                </a:lnTo>
                <a:lnTo>
                  <a:pt x="98678" y="75056"/>
                </a:lnTo>
                <a:lnTo>
                  <a:pt x="98179" y="79379"/>
                </a:lnTo>
                <a:lnTo>
                  <a:pt x="97667" y="83570"/>
                </a:lnTo>
                <a:lnTo>
                  <a:pt x="96773" y="86749"/>
                </a:lnTo>
                <a:lnTo>
                  <a:pt x="95381" y="88772"/>
                </a:lnTo>
                <a:lnTo>
                  <a:pt x="94106" y="90809"/>
                </a:lnTo>
                <a:lnTo>
                  <a:pt x="92464" y="91820"/>
                </a:lnTo>
                <a:lnTo>
                  <a:pt x="90559" y="91820"/>
                </a:lnTo>
                <a:lnTo>
                  <a:pt x="87511" y="91952"/>
                </a:lnTo>
                <a:lnTo>
                  <a:pt x="114240" y="91952"/>
                </a:lnTo>
                <a:lnTo>
                  <a:pt x="115897" y="86094"/>
                </a:lnTo>
                <a:lnTo>
                  <a:pt x="117298" y="73290"/>
                </a:lnTo>
                <a:lnTo>
                  <a:pt x="117347" y="57662"/>
                </a:lnTo>
                <a:lnTo>
                  <a:pt x="117098" y="49661"/>
                </a:lnTo>
                <a:lnTo>
                  <a:pt x="116086" y="42041"/>
                </a:lnTo>
                <a:lnTo>
                  <a:pt x="114562" y="34670"/>
                </a:lnTo>
                <a:lnTo>
                  <a:pt x="113800" y="30860"/>
                </a:lnTo>
                <a:lnTo>
                  <a:pt x="112775" y="27431"/>
                </a:lnTo>
                <a:lnTo>
                  <a:pt x="112360" y="26420"/>
                </a:lnTo>
                <a:close/>
              </a:path>
              <a:path w="399414" h="111760">
                <a:moveTo>
                  <a:pt x="356773" y="48137"/>
                </a:moveTo>
                <a:lnTo>
                  <a:pt x="337697" y="48137"/>
                </a:lnTo>
                <a:lnTo>
                  <a:pt x="337946" y="56519"/>
                </a:lnTo>
                <a:lnTo>
                  <a:pt x="338209" y="64901"/>
                </a:lnTo>
                <a:lnTo>
                  <a:pt x="338590" y="73283"/>
                </a:lnTo>
                <a:lnTo>
                  <a:pt x="338840" y="81284"/>
                </a:lnTo>
                <a:lnTo>
                  <a:pt x="339602" y="87130"/>
                </a:lnTo>
                <a:lnTo>
                  <a:pt x="340876" y="90677"/>
                </a:lnTo>
                <a:lnTo>
                  <a:pt x="342019" y="94106"/>
                </a:lnTo>
                <a:lnTo>
                  <a:pt x="343793" y="96773"/>
                </a:lnTo>
                <a:lnTo>
                  <a:pt x="348365" y="100084"/>
                </a:lnTo>
                <a:lnTo>
                  <a:pt x="351925" y="100846"/>
                </a:lnTo>
                <a:lnTo>
                  <a:pt x="356615" y="100715"/>
                </a:lnTo>
                <a:lnTo>
                  <a:pt x="360806" y="100465"/>
                </a:lnTo>
                <a:lnTo>
                  <a:pt x="365129" y="99572"/>
                </a:lnTo>
                <a:lnTo>
                  <a:pt x="369832" y="97916"/>
                </a:lnTo>
                <a:lnTo>
                  <a:pt x="369070" y="91702"/>
                </a:lnTo>
                <a:lnTo>
                  <a:pt x="368426" y="85343"/>
                </a:lnTo>
                <a:lnTo>
                  <a:pt x="367909" y="81034"/>
                </a:lnTo>
                <a:lnTo>
                  <a:pt x="360307" y="81034"/>
                </a:lnTo>
                <a:lnTo>
                  <a:pt x="359164" y="80390"/>
                </a:lnTo>
                <a:lnTo>
                  <a:pt x="358520" y="78866"/>
                </a:lnTo>
                <a:lnTo>
                  <a:pt x="358021" y="77855"/>
                </a:lnTo>
                <a:lnTo>
                  <a:pt x="357758" y="75818"/>
                </a:lnTo>
                <a:lnTo>
                  <a:pt x="357639" y="72759"/>
                </a:lnTo>
                <a:lnTo>
                  <a:pt x="357188" y="60116"/>
                </a:lnTo>
                <a:lnTo>
                  <a:pt x="356773" y="48137"/>
                </a:lnTo>
                <a:close/>
              </a:path>
              <a:path w="399414" h="111760">
                <a:moveTo>
                  <a:pt x="367664" y="78998"/>
                </a:moveTo>
                <a:lnTo>
                  <a:pt x="365129" y="80272"/>
                </a:lnTo>
                <a:lnTo>
                  <a:pt x="363224" y="80903"/>
                </a:lnTo>
                <a:lnTo>
                  <a:pt x="361831" y="81034"/>
                </a:lnTo>
                <a:lnTo>
                  <a:pt x="367909" y="81034"/>
                </a:lnTo>
                <a:lnTo>
                  <a:pt x="367664" y="78998"/>
                </a:lnTo>
                <a:close/>
              </a:path>
              <a:path w="399414" h="111760">
                <a:moveTo>
                  <a:pt x="354973" y="0"/>
                </a:moveTo>
                <a:lnTo>
                  <a:pt x="342518" y="9905"/>
                </a:lnTo>
                <a:lnTo>
                  <a:pt x="336422" y="14858"/>
                </a:lnTo>
                <a:lnTo>
                  <a:pt x="336685" y="23621"/>
                </a:lnTo>
                <a:lnTo>
                  <a:pt x="336935" y="27944"/>
                </a:lnTo>
                <a:lnTo>
                  <a:pt x="329827" y="28325"/>
                </a:lnTo>
                <a:lnTo>
                  <a:pt x="330326" y="41660"/>
                </a:lnTo>
                <a:lnTo>
                  <a:pt x="330589" y="48386"/>
                </a:lnTo>
                <a:lnTo>
                  <a:pt x="332993" y="48268"/>
                </a:lnTo>
                <a:lnTo>
                  <a:pt x="335279" y="48268"/>
                </a:lnTo>
                <a:lnTo>
                  <a:pt x="337697" y="48137"/>
                </a:lnTo>
                <a:lnTo>
                  <a:pt x="356773" y="48137"/>
                </a:lnTo>
                <a:lnTo>
                  <a:pt x="356747" y="47375"/>
                </a:lnTo>
                <a:lnTo>
                  <a:pt x="367165" y="46994"/>
                </a:lnTo>
                <a:lnTo>
                  <a:pt x="366902" y="40267"/>
                </a:lnTo>
                <a:lnTo>
                  <a:pt x="366412" y="27182"/>
                </a:lnTo>
                <a:lnTo>
                  <a:pt x="359414" y="27182"/>
                </a:lnTo>
                <a:lnTo>
                  <a:pt x="355904" y="25375"/>
                </a:lnTo>
                <a:lnTo>
                  <a:pt x="355393" y="12693"/>
                </a:lnTo>
                <a:lnTo>
                  <a:pt x="354973" y="0"/>
                </a:lnTo>
                <a:close/>
              </a:path>
              <a:path w="399414" h="111760">
                <a:moveTo>
                  <a:pt x="366403" y="26932"/>
                </a:moveTo>
                <a:lnTo>
                  <a:pt x="359414" y="27182"/>
                </a:lnTo>
                <a:lnTo>
                  <a:pt x="366412" y="27182"/>
                </a:lnTo>
                <a:lnTo>
                  <a:pt x="366403" y="26932"/>
                </a:lnTo>
                <a:close/>
              </a:path>
              <a:path w="399414" h="111760">
                <a:moveTo>
                  <a:pt x="187714" y="6227"/>
                </a:moveTo>
                <a:lnTo>
                  <a:pt x="168664" y="6989"/>
                </a:lnTo>
                <a:lnTo>
                  <a:pt x="169017" y="17088"/>
                </a:lnTo>
                <a:lnTo>
                  <a:pt x="169594" y="33146"/>
                </a:lnTo>
                <a:lnTo>
                  <a:pt x="169934" y="42469"/>
                </a:lnTo>
                <a:lnTo>
                  <a:pt x="170495" y="57530"/>
                </a:lnTo>
                <a:lnTo>
                  <a:pt x="171491" y="83760"/>
                </a:lnTo>
                <a:lnTo>
                  <a:pt x="172343" y="105917"/>
                </a:lnTo>
                <a:lnTo>
                  <a:pt x="185047" y="105418"/>
                </a:lnTo>
                <a:lnTo>
                  <a:pt x="191012" y="96155"/>
                </a:lnTo>
                <a:lnTo>
                  <a:pt x="190517" y="83481"/>
                </a:lnTo>
                <a:lnTo>
                  <a:pt x="190000" y="70747"/>
                </a:lnTo>
                <a:lnTo>
                  <a:pt x="189869" y="64270"/>
                </a:lnTo>
                <a:lnTo>
                  <a:pt x="197108" y="53090"/>
                </a:lnTo>
                <a:lnTo>
                  <a:pt x="222930" y="53090"/>
                </a:lnTo>
                <a:lnTo>
                  <a:pt x="222766" y="49030"/>
                </a:lnTo>
                <a:lnTo>
                  <a:pt x="220979" y="42041"/>
                </a:lnTo>
                <a:lnTo>
                  <a:pt x="218628" y="38743"/>
                </a:lnTo>
                <a:lnTo>
                  <a:pt x="191393" y="38743"/>
                </a:lnTo>
                <a:lnTo>
                  <a:pt x="188602" y="31658"/>
                </a:lnTo>
                <a:lnTo>
                  <a:pt x="188145" y="18959"/>
                </a:lnTo>
                <a:lnTo>
                  <a:pt x="187714" y="6227"/>
                </a:lnTo>
                <a:close/>
              </a:path>
              <a:path w="399414" h="111760">
                <a:moveTo>
                  <a:pt x="222930" y="53090"/>
                </a:moveTo>
                <a:lnTo>
                  <a:pt x="199262" y="53090"/>
                </a:lnTo>
                <a:lnTo>
                  <a:pt x="200918" y="53983"/>
                </a:lnTo>
                <a:lnTo>
                  <a:pt x="202192" y="55757"/>
                </a:lnTo>
                <a:lnTo>
                  <a:pt x="203335" y="57530"/>
                </a:lnTo>
                <a:lnTo>
                  <a:pt x="204097" y="60710"/>
                </a:lnTo>
                <a:lnTo>
                  <a:pt x="204266" y="66581"/>
                </a:lnTo>
                <a:lnTo>
                  <a:pt x="205739" y="104656"/>
                </a:lnTo>
                <a:lnTo>
                  <a:pt x="218444" y="104144"/>
                </a:lnTo>
                <a:lnTo>
                  <a:pt x="224532" y="96478"/>
                </a:lnTo>
                <a:lnTo>
                  <a:pt x="224055" y="83481"/>
                </a:lnTo>
                <a:lnTo>
                  <a:pt x="223580" y="70747"/>
                </a:lnTo>
                <a:lnTo>
                  <a:pt x="223147" y="58424"/>
                </a:lnTo>
                <a:lnTo>
                  <a:pt x="222930" y="53090"/>
                </a:lnTo>
                <a:close/>
              </a:path>
              <a:path w="399414" h="111760">
                <a:moveTo>
                  <a:pt x="210574" y="31123"/>
                </a:moveTo>
                <a:lnTo>
                  <a:pt x="205358" y="31241"/>
                </a:lnTo>
                <a:lnTo>
                  <a:pt x="201929" y="31373"/>
                </a:lnTo>
                <a:lnTo>
                  <a:pt x="198881" y="32384"/>
                </a:lnTo>
                <a:lnTo>
                  <a:pt x="196477" y="34171"/>
                </a:lnTo>
                <a:lnTo>
                  <a:pt x="193928" y="35813"/>
                </a:lnTo>
                <a:lnTo>
                  <a:pt x="191393" y="38743"/>
                </a:lnTo>
                <a:lnTo>
                  <a:pt x="218628" y="38743"/>
                </a:lnTo>
                <a:lnTo>
                  <a:pt x="217813" y="37600"/>
                </a:lnTo>
                <a:lnTo>
                  <a:pt x="214765" y="33146"/>
                </a:lnTo>
                <a:lnTo>
                  <a:pt x="210574" y="31123"/>
                </a:lnTo>
                <a:close/>
              </a:path>
              <a:path w="399414" h="111760">
                <a:moveTo>
                  <a:pt x="150515" y="55757"/>
                </a:moveTo>
                <a:lnTo>
                  <a:pt x="131326" y="55757"/>
                </a:lnTo>
                <a:lnTo>
                  <a:pt x="131707" y="64270"/>
                </a:lnTo>
                <a:lnTo>
                  <a:pt x="131957" y="72652"/>
                </a:lnTo>
                <a:lnTo>
                  <a:pt x="132338" y="81034"/>
                </a:lnTo>
                <a:lnTo>
                  <a:pt x="132587" y="89035"/>
                </a:lnTo>
                <a:lnTo>
                  <a:pt x="133349" y="94750"/>
                </a:lnTo>
                <a:lnTo>
                  <a:pt x="134624" y="98297"/>
                </a:lnTo>
                <a:lnTo>
                  <a:pt x="135767" y="101858"/>
                </a:lnTo>
                <a:lnTo>
                  <a:pt x="137540" y="104393"/>
                </a:lnTo>
                <a:lnTo>
                  <a:pt x="139826" y="106180"/>
                </a:lnTo>
                <a:lnTo>
                  <a:pt x="142112" y="107822"/>
                </a:lnTo>
                <a:lnTo>
                  <a:pt x="145673" y="108584"/>
                </a:lnTo>
                <a:lnTo>
                  <a:pt x="150376" y="108335"/>
                </a:lnTo>
                <a:lnTo>
                  <a:pt x="154436" y="108203"/>
                </a:lnTo>
                <a:lnTo>
                  <a:pt x="158876" y="107323"/>
                </a:lnTo>
                <a:lnTo>
                  <a:pt x="163448" y="105668"/>
                </a:lnTo>
                <a:lnTo>
                  <a:pt x="162818" y="99322"/>
                </a:lnTo>
                <a:lnTo>
                  <a:pt x="162056" y="92963"/>
                </a:lnTo>
                <a:lnTo>
                  <a:pt x="161630" y="88772"/>
                </a:lnTo>
                <a:lnTo>
                  <a:pt x="154055" y="88772"/>
                </a:lnTo>
                <a:lnTo>
                  <a:pt x="152912" y="88010"/>
                </a:lnTo>
                <a:lnTo>
                  <a:pt x="152281" y="86486"/>
                </a:lnTo>
                <a:lnTo>
                  <a:pt x="151769" y="85606"/>
                </a:lnTo>
                <a:lnTo>
                  <a:pt x="151519" y="83570"/>
                </a:lnTo>
                <a:lnTo>
                  <a:pt x="151387" y="80510"/>
                </a:lnTo>
                <a:lnTo>
                  <a:pt x="150896" y="67769"/>
                </a:lnTo>
                <a:lnTo>
                  <a:pt x="150515" y="55757"/>
                </a:lnTo>
                <a:close/>
              </a:path>
              <a:path w="399414" h="111760">
                <a:moveTo>
                  <a:pt x="161425" y="86749"/>
                </a:moveTo>
                <a:lnTo>
                  <a:pt x="158876" y="88010"/>
                </a:lnTo>
                <a:lnTo>
                  <a:pt x="156971" y="88654"/>
                </a:lnTo>
                <a:lnTo>
                  <a:pt x="155579" y="88654"/>
                </a:lnTo>
                <a:lnTo>
                  <a:pt x="154055" y="88772"/>
                </a:lnTo>
                <a:lnTo>
                  <a:pt x="161630" y="88772"/>
                </a:lnTo>
                <a:lnTo>
                  <a:pt x="161425" y="86749"/>
                </a:lnTo>
                <a:close/>
              </a:path>
              <a:path w="399414" h="111760">
                <a:moveTo>
                  <a:pt x="148721" y="7751"/>
                </a:moveTo>
                <a:lnTo>
                  <a:pt x="142493" y="12704"/>
                </a:lnTo>
                <a:lnTo>
                  <a:pt x="136279" y="17525"/>
                </a:lnTo>
                <a:lnTo>
                  <a:pt x="130183" y="22478"/>
                </a:lnTo>
                <a:lnTo>
                  <a:pt x="130301" y="26932"/>
                </a:lnTo>
                <a:lnTo>
                  <a:pt x="130564" y="35695"/>
                </a:lnTo>
                <a:lnTo>
                  <a:pt x="128278" y="35813"/>
                </a:lnTo>
                <a:lnTo>
                  <a:pt x="125992" y="35813"/>
                </a:lnTo>
                <a:lnTo>
                  <a:pt x="123575" y="35945"/>
                </a:lnTo>
                <a:lnTo>
                  <a:pt x="123824" y="42671"/>
                </a:lnTo>
                <a:lnTo>
                  <a:pt x="124337" y="56006"/>
                </a:lnTo>
                <a:lnTo>
                  <a:pt x="126754" y="56006"/>
                </a:lnTo>
                <a:lnTo>
                  <a:pt x="131326" y="55757"/>
                </a:lnTo>
                <a:lnTo>
                  <a:pt x="150515" y="55757"/>
                </a:lnTo>
                <a:lnTo>
                  <a:pt x="150494" y="55126"/>
                </a:lnTo>
                <a:lnTo>
                  <a:pt x="160913" y="54745"/>
                </a:lnTo>
                <a:lnTo>
                  <a:pt x="160663" y="48005"/>
                </a:lnTo>
                <a:lnTo>
                  <a:pt x="160400" y="41279"/>
                </a:lnTo>
                <a:lnTo>
                  <a:pt x="160160" y="34802"/>
                </a:lnTo>
                <a:lnTo>
                  <a:pt x="153161" y="34802"/>
                </a:lnTo>
                <a:lnTo>
                  <a:pt x="149657" y="33139"/>
                </a:lnTo>
                <a:lnTo>
                  <a:pt x="149143" y="20435"/>
                </a:lnTo>
                <a:lnTo>
                  <a:pt x="148721" y="7751"/>
                </a:lnTo>
                <a:close/>
              </a:path>
              <a:path w="399414" h="111760">
                <a:moveTo>
                  <a:pt x="160151" y="34552"/>
                </a:moveTo>
                <a:lnTo>
                  <a:pt x="153161" y="34802"/>
                </a:lnTo>
                <a:lnTo>
                  <a:pt x="160160" y="34802"/>
                </a:lnTo>
                <a:lnTo>
                  <a:pt x="160151" y="34552"/>
                </a:lnTo>
                <a:close/>
              </a:path>
              <a:path w="399414" h="111760">
                <a:moveTo>
                  <a:pt x="282833" y="67187"/>
                </a:moveTo>
                <a:lnTo>
                  <a:pt x="269366" y="68960"/>
                </a:lnTo>
                <a:lnTo>
                  <a:pt x="262914" y="71179"/>
                </a:lnTo>
                <a:lnTo>
                  <a:pt x="265876" y="84049"/>
                </a:lnTo>
                <a:lnTo>
                  <a:pt x="271767" y="94866"/>
                </a:lnTo>
                <a:lnTo>
                  <a:pt x="281381" y="101244"/>
                </a:lnTo>
                <a:lnTo>
                  <a:pt x="295787" y="103001"/>
                </a:lnTo>
                <a:lnTo>
                  <a:pt x="302513" y="102751"/>
                </a:lnTo>
                <a:lnTo>
                  <a:pt x="307979" y="101227"/>
                </a:lnTo>
                <a:lnTo>
                  <a:pt x="312170" y="98179"/>
                </a:lnTo>
                <a:lnTo>
                  <a:pt x="316492" y="95249"/>
                </a:lnTo>
                <a:lnTo>
                  <a:pt x="319658" y="91058"/>
                </a:lnTo>
                <a:lnTo>
                  <a:pt x="321944" y="85724"/>
                </a:lnTo>
                <a:lnTo>
                  <a:pt x="322749" y="83701"/>
                </a:lnTo>
                <a:lnTo>
                  <a:pt x="291346" y="83701"/>
                </a:lnTo>
                <a:lnTo>
                  <a:pt x="288167" y="81796"/>
                </a:lnTo>
                <a:lnTo>
                  <a:pt x="285881" y="77855"/>
                </a:lnTo>
                <a:lnTo>
                  <a:pt x="284488" y="75437"/>
                </a:lnTo>
                <a:lnTo>
                  <a:pt x="283463" y="71890"/>
                </a:lnTo>
                <a:lnTo>
                  <a:pt x="282833" y="67187"/>
                </a:lnTo>
                <a:close/>
              </a:path>
              <a:path w="399414" h="111760">
                <a:moveTo>
                  <a:pt x="300608" y="380"/>
                </a:moveTo>
                <a:lnTo>
                  <a:pt x="284738" y="893"/>
                </a:lnTo>
                <a:lnTo>
                  <a:pt x="279154" y="2417"/>
                </a:lnTo>
                <a:lnTo>
                  <a:pt x="275213" y="5215"/>
                </a:lnTo>
                <a:lnTo>
                  <a:pt x="271153" y="7882"/>
                </a:lnTo>
                <a:lnTo>
                  <a:pt x="268223" y="11561"/>
                </a:lnTo>
                <a:lnTo>
                  <a:pt x="266318" y="16264"/>
                </a:lnTo>
                <a:lnTo>
                  <a:pt x="264545" y="20836"/>
                </a:lnTo>
                <a:lnTo>
                  <a:pt x="263651" y="25658"/>
                </a:lnTo>
                <a:lnTo>
                  <a:pt x="263783" y="30742"/>
                </a:lnTo>
                <a:lnTo>
                  <a:pt x="296549" y="62483"/>
                </a:lnTo>
                <a:lnTo>
                  <a:pt x="300227" y="64270"/>
                </a:lnTo>
                <a:lnTo>
                  <a:pt x="301883" y="66175"/>
                </a:lnTo>
                <a:lnTo>
                  <a:pt x="303538" y="68198"/>
                </a:lnTo>
                <a:lnTo>
                  <a:pt x="304418" y="70484"/>
                </a:lnTo>
                <a:lnTo>
                  <a:pt x="304550" y="73033"/>
                </a:lnTo>
                <a:lnTo>
                  <a:pt x="304550" y="75700"/>
                </a:lnTo>
                <a:lnTo>
                  <a:pt x="303919" y="78104"/>
                </a:lnTo>
                <a:lnTo>
                  <a:pt x="302264" y="80272"/>
                </a:lnTo>
                <a:lnTo>
                  <a:pt x="300740" y="82295"/>
                </a:lnTo>
                <a:lnTo>
                  <a:pt x="298454" y="83438"/>
                </a:lnTo>
                <a:lnTo>
                  <a:pt x="295406" y="83570"/>
                </a:lnTo>
                <a:lnTo>
                  <a:pt x="291346" y="83701"/>
                </a:lnTo>
                <a:lnTo>
                  <a:pt x="322749" y="83701"/>
                </a:lnTo>
                <a:lnTo>
                  <a:pt x="324112" y="80272"/>
                </a:lnTo>
                <a:lnTo>
                  <a:pt x="325124" y="74294"/>
                </a:lnTo>
                <a:lnTo>
                  <a:pt x="324883" y="68198"/>
                </a:lnTo>
                <a:lnTo>
                  <a:pt x="324743" y="62615"/>
                </a:lnTo>
                <a:lnTo>
                  <a:pt x="323600" y="57793"/>
                </a:lnTo>
                <a:lnTo>
                  <a:pt x="321563" y="53471"/>
                </a:lnTo>
                <a:lnTo>
                  <a:pt x="319658" y="49148"/>
                </a:lnTo>
                <a:lnTo>
                  <a:pt x="316610" y="45601"/>
                </a:lnTo>
                <a:lnTo>
                  <a:pt x="312419" y="42803"/>
                </a:lnTo>
                <a:lnTo>
                  <a:pt x="308360" y="40004"/>
                </a:lnTo>
                <a:lnTo>
                  <a:pt x="301633" y="37337"/>
                </a:lnTo>
                <a:lnTo>
                  <a:pt x="288416" y="33790"/>
                </a:lnTo>
                <a:lnTo>
                  <a:pt x="286012" y="32647"/>
                </a:lnTo>
                <a:lnTo>
                  <a:pt x="284987" y="31373"/>
                </a:lnTo>
                <a:lnTo>
                  <a:pt x="283976" y="30230"/>
                </a:lnTo>
                <a:lnTo>
                  <a:pt x="283345" y="28837"/>
                </a:lnTo>
                <a:lnTo>
                  <a:pt x="283345" y="27182"/>
                </a:lnTo>
                <a:lnTo>
                  <a:pt x="283214" y="25027"/>
                </a:lnTo>
                <a:lnTo>
                  <a:pt x="283844" y="23240"/>
                </a:lnTo>
                <a:lnTo>
                  <a:pt x="293501" y="19049"/>
                </a:lnTo>
                <a:lnTo>
                  <a:pt x="319935" y="19049"/>
                </a:lnTo>
                <a:lnTo>
                  <a:pt x="316991" y="11561"/>
                </a:lnTo>
                <a:lnTo>
                  <a:pt x="307348" y="2417"/>
                </a:lnTo>
                <a:lnTo>
                  <a:pt x="300608" y="380"/>
                </a:lnTo>
                <a:close/>
              </a:path>
              <a:path w="399414" h="111760">
                <a:moveTo>
                  <a:pt x="319935" y="19049"/>
                </a:moveTo>
                <a:lnTo>
                  <a:pt x="293501" y="19049"/>
                </a:lnTo>
                <a:lnTo>
                  <a:pt x="295787" y="19943"/>
                </a:lnTo>
                <a:lnTo>
                  <a:pt x="297560" y="21979"/>
                </a:lnTo>
                <a:lnTo>
                  <a:pt x="299347" y="23884"/>
                </a:lnTo>
                <a:lnTo>
                  <a:pt x="300608" y="27182"/>
                </a:lnTo>
                <a:lnTo>
                  <a:pt x="301370" y="31504"/>
                </a:lnTo>
                <a:lnTo>
                  <a:pt x="314587" y="29980"/>
                </a:lnTo>
                <a:lnTo>
                  <a:pt x="321182" y="29087"/>
                </a:lnTo>
                <a:lnTo>
                  <a:pt x="319935" y="19049"/>
                </a:lnTo>
                <a:close/>
              </a:path>
              <a:path w="399414" h="111760">
                <a:moveTo>
                  <a:pt x="39665" y="48056"/>
                </a:moveTo>
                <a:lnTo>
                  <a:pt x="20409" y="48056"/>
                </a:lnTo>
                <a:lnTo>
                  <a:pt x="20866" y="60745"/>
                </a:lnTo>
                <a:lnTo>
                  <a:pt x="22294" y="99004"/>
                </a:lnTo>
                <a:lnTo>
                  <a:pt x="22741" y="111514"/>
                </a:lnTo>
                <a:lnTo>
                  <a:pt x="35564" y="111002"/>
                </a:lnTo>
                <a:lnTo>
                  <a:pt x="41595" y="99004"/>
                </a:lnTo>
                <a:lnTo>
                  <a:pt x="39665" y="48056"/>
                </a:lnTo>
                <a:close/>
              </a:path>
              <a:path w="399414" h="111760">
                <a:moveTo>
                  <a:pt x="38231" y="10168"/>
                </a:moveTo>
                <a:lnTo>
                  <a:pt x="33028" y="10286"/>
                </a:lnTo>
                <a:lnTo>
                  <a:pt x="27812" y="10549"/>
                </a:lnTo>
                <a:lnTo>
                  <a:pt x="22478" y="10667"/>
                </a:lnTo>
                <a:lnTo>
                  <a:pt x="20705" y="17026"/>
                </a:lnTo>
                <a:lnTo>
                  <a:pt x="18169" y="22360"/>
                </a:lnTo>
                <a:lnTo>
                  <a:pt x="14740" y="26669"/>
                </a:lnTo>
                <a:lnTo>
                  <a:pt x="11311" y="31123"/>
                </a:lnTo>
                <a:lnTo>
                  <a:pt x="6358" y="34933"/>
                </a:lnTo>
                <a:lnTo>
                  <a:pt x="0" y="38099"/>
                </a:lnTo>
                <a:lnTo>
                  <a:pt x="262" y="45601"/>
                </a:lnTo>
                <a:lnTo>
                  <a:pt x="512" y="53090"/>
                </a:lnTo>
                <a:lnTo>
                  <a:pt x="893" y="60710"/>
                </a:lnTo>
                <a:lnTo>
                  <a:pt x="5215" y="58555"/>
                </a:lnTo>
                <a:lnTo>
                  <a:pt x="8762" y="56387"/>
                </a:lnTo>
                <a:lnTo>
                  <a:pt x="11561" y="54233"/>
                </a:lnTo>
                <a:lnTo>
                  <a:pt x="14359" y="51947"/>
                </a:lnTo>
                <a:lnTo>
                  <a:pt x="17276" y="49030"/>
                </a:lnTo>
                <a:lnTo>
                  <a:pt x="20409" y="48056"/>
                </a:lnTo>
                <a:lnTo>
                  <a:pt x="39665" y="48056"/>
                </a:lnTo>
                <a:lnTo>
                  <a:pt x="38231" y="10168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984878" y="2960120"/>
            <a:ext cx="398145" cy="108585"/>
          </a:xfrm>
          <a:custGeom>
            <a:avLst/>
            <a:gdLst/>
            <a:ahLst/>
            <a:cxnLst/>
            <a:rect l="l" t="t" r="r" b="b"/>
            <a:pathLst>
              <a:path w="398144" h="108585">
                <a:moveTo>
                  <a:pt x="376427" y="21716"/>
                </a:moveTo>
                <a:lnTo>
                  <a:pt x="346709" y="60447"/>
                </a:lnTo>
                <a:lnTo>
                  <a:pt x="346972" y="68317"/>
                </a:lnTo>
                <a:lnTo>
                  <a:pt x="348365" y="75175"/>
                </a:lnTo>
                <a:lnTo>
                  <a:pt x="350782" y="80890"/>
                </a:lnTo>
                <a:lnTo>
                  <a:pt x="353186" y="86605"/>
                </a:lnTo>
                <a:lnTo>
                  <a:pt x="356116" y="90796"/>
                </a:lnTo>
                <a:lnTo>
                  <a:pt x="362974" y="95880"/>
                </a:lnTo>
                <a:lnTo>
                  <a:pt x="367664" y="97023"/>
                </a:lnTo>
                <a:lnTo>
                  <a:pt x="380119" y="96511"/>
                </a:lnTo>
                <a:lnTo>
                  <a:pt x="395769" y="80771"/>
                </a:lnTo>
                <a:lnTo>
                  <a:pt x="370594" y="80771"/>
                </a:lnTo>
                <a:lnTo>
                  <a:pt x="368426" y="79366"/>
                </a:lnTo>
                <a:lnTo>
                  <a:pt x="366653" y="76318"/>
                </a:lnTo>
                <a:lnTo>
                  <a:pt x="365378" y="74163"/>
                </a:lnTo>
                <a:lnTo>
                  <a:pt x="364616" y="70865"/>
                </a:lnTo>
                <a:lnTo>
                  <a:pt x="372524" y="66184"/>
                </a:lnTo>
                <a:lnTo>
                  <a:pt x="397895" y="65269"/>
                </a:lnTo>
                <a:lnTo>
                  <a:pt x="397895" y="64257"/>
                </a:lnTo>
                <a:lnTo>
                  <a:pt x="397763" y="63114"/>
                </a:lnTo>
                <a:lnTo>
                  <a:pt x="397763" y="62102"/>
                </a:lnTo>
                <a:lnTo>
                  <a:pt x="397409" y="53339"/>
                </a:lnTo>
                <a:lnTo>
                  <a:pt x="363605" y="53339"/>
                </a:lnTo>
                <a:lnTo>
                  <a:pt x="363736" y="49017"/>
                </a:lnTo>
                <a:lnTo>
                  <a:pt x="364367" y="45838"/>
                </a:lnTo>
                <a:lnTo>
                  <a:pt x="365260" y="43552"/>
                </a:lnTo>
                <a:lnTo>
                  <a:pt x="366784" y="40123"/>
                </a:lnTo>
                <a:lnTo>
                  <a:pt x="368807" y="38218"/>
                </a:lnTo>
                <a:lnTo>
                  <a:pt x="371474" y="38218"/>
                </a:lnTo>
                <a:lnTo>
                  <a:pt x="373760" y="38099"/>
                </a:lnTo>
                <a:lnTo>
                  <a:pt x="393663" y="38099"/>
                </a:lnTo>
                <a:lnTo>
                  <a:pt x="391930" y="33396"/>
                </a:lnTo>
                <a:lnTo>
                  <a:pt x="389000" y="28955"/>
                </a:lnTo>
                <a:lnTo>
                  <a:pt x="385190" y="26026"/>
                </a:lnTo>
                <a:lnTo>
                  <a:pt x="381512" y="23109"/>
                </a:lnTo>
                <a:lnTo>
                  <a:pt x="376427" y="21716"/>
                </a:lnTo>
                <a:close/>
              </a:path>
              <a:path w="398144" h="108585">
                <a:moveTo>
                  <a:pt x="380618" y="73913"/>
                </a:moveTo>
                <a:lnTo>
                  <a:pt x="374903" y="80640"/>
                </a:lnTo>
                <a:lnTo>
                  <a:pt x="373261" y="80640"/>
                </a:lnTo>
                <a:lnTo>
                  <a:pt x="370594" y="80771"/>
                </a:lnTo>
                <a:lnTo>
                  <a:pt x="395769" y="80771"/>
                </a:lnTo>
                <a:lnTo>
                  <a:pt x="397264" y="75687"/>
                </a:lnTo>
                <a:lnTo>
                  <a:pt x="386215" y="74413"/>
                </a:lnTo>
                <a:lnTo>
                  <a:pt x="380618" y="73913"/>
                </a:lnTo>
                <a:close/>
              </a:path>
              <a:path w="398144" h="108585">
                <a:moveTo>
                  <a:pt x="393663" y="38099"/>
                </a:moveTo>
                <a:lnTo>
                  <a:pt x="373760" y="38099"/>
                </a:lnTo>
                <a:lnTo>
                  <a:pt x="375665" y="39111"/>
                </a:lnTo>
                <a:lnTo>
                  <a:pt x="378713" y="43683"/>
                </a:lnTo>
                <a:lnTo>
                  <a:pt x="379738" y="47362"/>
                </a:lnTo>
                <a:lnTo>
                  <a:pt x="380237" y="52696"/>
                </a:lnTo>
                <a:lnTo>
                  <a:pt x="374785" y="52958"/>
                </a:lnTo>
                <a:lnTo>
                  <a:pt x="369188" y="53077"/>
                </a:lnTo>
                <a:lnTo>
                  <a:pt x="363605" y="53339"/>
                </a:lnTo>
                <a:lnTo>
                  <a:pt x="397409" y="53339"/>
                </a:lnTo>
                <a:lnTo>
                  <a:pt x="397382" y="52696"/>
                </a:lnTo>
                <a:lnTo>
                  <a:pt x="396121" y="45076"/>
                </a:lnTo>
                <a:lnTo>
                  <a:pt x="394085" y="39242"/>
                </a:lnTo>
                <a:lnTo>
                  <a:pt x="393663" y="38099"/>
                </a:lnTo>
                <a:close/>
              </a:path>
              <a:path w="398144" h="108585">
                <a:moveTo>
                  <a:pt x="270772" y="0"/>
                </a:moveTo>
                <a:lnTo>
                  <a:pt x="250316" y="761"/>
                </a:lnTo>
                <a:lnTo>
                  <a:pt x="231266" y="100452"/>
                </a:lnTo>
                <a:lnTo>
                  <a:pt x="237625" y="100321"/>
                </a:lnTo>
                <a:lnTo>
                  <a:pt x="250316" y="99821"/>
                </a:lnTo>
                <a:lnTo>
                  <a:pt x="251210" y="94356"/>
                </a:lnTo>
                <a:lnTo>
                  <a:pt x="251972" y="88772"/>
                </a:lnTo>
                <a:lnTo>
                  <a:pt x="252734" y="83307"/>
                </a:lnTo>
                <a:lnTo>
                  <a:pt x="273938" y="82545"/>
                </a:lnTo>
                <a:lnTo>
                  <a:pt x="293101" y="82545"/>
                </a:lnTo>
                <a:lnTo>
                  <a:pt x="290668" y="73564"/>
                </a:lnTo>
                <a:lnTo>
                  <a:pt x="287434" y="61590"/>
                </a:lnTo>
                <a:lnTo>
                  <a:pt x="260485" y="61590"/>
                </a:lnTo>
                <a:lnTo>
                  <a:pt x="257599" y="51166"/>
                </a:lnTo>
                <a:lnTo>
                  <a:pt x="259407" y="38598"/>
                </a:lnTo>
                <a:lnTo>
                  <a:pt x="261247" y="26026"/>
                </a:lnTo>
                <a:lnTo>
                  <a:pt x="277828" y="26026"/>
                </a:lnTo>
                <a:lnTo>
                  <a:pt x="274098" y="12248"/>
                </a:lnTo>
                <a:lnTo>
                  <a:pt x="270772" y="0"/>
                </a:lnTo>
                <a:close/>
              </a:path>
              <a:path w="398144" h="108585">
                <a:moveTo>
                  <a:pt x="293101" y="82545"/>
                </a:moveTo>
                <a:lnTo>
                  <a:pt x="273938" y="82545"/>
                </a:lnTo>
                <a:lnTo>
                  <a:pt x="275213" y="88010"/>
                </a:lnTo>
                <a:lnTo>
                  <a:pt x="276487" y="93344"/>
                </a:lnTo>
                <a:lnTo>
                  <a:pt x="277630" y="98797"/>
                </a:lnTo>
                <a:lnTo>
                  <a:pt x="290702" y="98297"/>
                </a:lnTo>
                <a:lnTo>
                  <a:pt x="293989" y="85822"/>
                </a:lnTo>
                <a:lnTo>
                  <a:pt x="293101" y="82545"/>
                </a:lnTo>
                <a:close/>
              </a:path>
              <a:path w="398144" h="108585">
                <a:moveTo>
                  <a:pt x="310396" y="25776"/>
                </a:moveTo>
                <a:lnTo>
                  <a:pt x="304550" y="26026"/>
                </a:lnTo>
                <a:lnTo>
                  <a:pt x="298703" y="26157"/>
                </a:lnTo>
                <a:lnTo>
                  <a:pt x="292870" y="26407"/>
                </a:lnTo>
                <a:lnTo>
                  <a:pt x="313825" y="97404"/>
                </a:lnTo>
                <a:lnTo>
                  <a:pt x="318778" y="97273"/>
                </a:lnTo>
                <a:lnTo>
                  <a:pt x="323731" y="97023"/>
                </a:lnTo>
                <a:lnTo>
                  <a:pt x="330985" y="86487"/>
                </a:lnTo>
                <a:lnTo>
                  <a:pt x="336199" y="62956"/>
                </a:lnTo>
                <a:lnTo>
                  <a:pt x="318802" y="62956"/>
                </a:lnTo>
                <a:lnTo>
                  <a:pt x="316027" y="50559"/>
                </a:lnTo>
                <a:lnTo>
                  <a:pt x="313220" y="38155"/>
                </a:lnTo>
                <a:lnTo>
                  <a:pt x="310396" y="25776"/>
                </a:lnTo>
                <a:close/>
              </a:path>
              <a:path w="398144" h="108585">
                <a:moveTo>
                  <a:pt x="344804" y="24502"/>
                </a:moveTo>
                <a:lnTo>
                  <a:pt x="339089" y="24764"/>
                </a:lnTo>
                <a:lnTo>
                  <a:pt x="333374" y="24883"/>
                </a:lnTo>
                <a:lnTo>
                  <a:pt x="327648" y="26045"/>
                </a:lnTo>
                <a:lnTo>
                  <a:pt x="325209" y="40656"/>
                </a:lnTo>
                <a:lnTo>
                  <a:pt x="322384" y="53512"/>
                </a:lnTo>
                <a:lnTo>
                  <a:pt x="318802" y="62956"/>
                </a:lnTo>
                <a:lnTo>
                  <a:pt x="336199" y="62956"/>
                </a:lnTo>
                <a:lnTo>
                  <a:pt x="339239" y="49299"/>
                </a:lnTo>
                <a:lnTo>
                  <a:pt x="342013" y="36901"/>
                </a:lnTo>
                <a:lnTo>
                  <a:pt x="344804" y="24502"/>
                </a:lnTo>
                <a:close/>
              </a:path>
              <a:path w="398144" h="108585">
                <a:moveTo>
                  <a:pt x="277828" y="26026"/>
                </a:moveTo>
                <a:lnTo>
                  <a:pt x="261247" y="26026"/>
                </a:lnTo>
                <a:lnTo>
                  <a:pt x="263665" y="36544"/>
                </a:lnTo>
                <a:lnTo>
                  <a:pt x="266529" y="48927"/>
                </a:lnTo>
                <a:lnTo>
                  <a:pt x="269366" y="61340"/>
                </a:lnTo>
                <a:lnTo>
                  <a:pt x="260485" y="61590"/>
                </a:lnTo>
                <a:lnTo>
                  <a:pt x="287434" y="61590"/>
                </a:lnTo>
                <a:lnTo>
                  <a:pt x="277828" y="26026"/>
                </a:lnTo>
                <a:close/>
              </a:path>
              <a:path w="398144" h="108585">
                <a:moveTo>
                  <a:pt x="81796" y="5333"/>
                </a:moveTo>
                <a:lnTo>
                  <a:pt x="54491" y="40867"/>
                </a:lnTo>
                <a:lnTo>
                  <a:pt x="54482" y="57149"/>
                </a:lnTo>
                <a:lnTo>
                  <a:pt x="54745" y="64769"/>
                </a:lnTo>
                <a:lnTo>
                  <a:pt x="60460" y="92832"/>
                </a:lnTo>
                <a:lnTo>
                  <a:pt x="62615" y="97916"/>
                </a:lnTo>
                <a:lnTo>
                  <a:pt x="65413" y="101726"/>
                </a:lnTo>
                <a:lnTo>
                  <a:pt x="68579" y="104262"/>
                </a:lnTo>
                <a:lnTo>
                  <a:pt x="71890" y="106798"/>
                </a:lnTo>
                <a:lnTo>
                  <a:pt x="76081" y="107941"/>
                </a:lnTo>
                <a:lnTo>
                  <a:pt x="81152" y="107822"/>
                </a:lnTo>
                <a:lnTo>
                  <a:pt x="90178" y="107441"/>
                </a:lnTo>
                <a:lnTo>
                  <a:pt x="96524" y="102988"/>
                </a:lnTo>
                <a:lnTo>
                  <a:pt x="100406" y="93374"/>
                </a:lnTo>
                <a:lnTo>
                  <a:pt x="101421" y="89153"/>
                </a:lnTo>
                <a:lnTo>
                  <a:pt x="77723" y="89153"/>
                </a:lnTo>
                <a:lnTo>
                  <a:pt x="75700" y="86867"/>
                </a:lnTo>
                <a:lnTo>
                  <a:pt x="73993" y="81721"/>
                </a:lnTo>
                <a:lnTo>
                  <a:pt x="72204" y="71853"/>
                </a:lnTo>
                <a:lnTo>
                  <a:pt x="71109" y="56002"/>
                </a:lnTo>
                <a:lnTo>
                  <a:pt x="71070" y="40576"/>
                </a:lnTo>
                <a:lnTo>
                  <a:pt x="72140" y="30860"/>
                </a:lnTo>
                <a:lnTo>
                  <a:pt x="73151" y="26288"/>
                </a:lnTo>
                <a:lnTo>
                  <a:pt x="75056" y="23871"/>
                </a:lnTo>
                <a:lnTo>
                  <a:pt x="80653" y="23621"/>
                </a:lnTo>
                <a:lnTo>
                  <a:pt x="99427" y="23621"/>
                </a:lnTo>
                <a:lnTo>
                  <a:pt x="98810" y="21835"/>
                </a:lnTo>
                <a:lnTo>
                  <a:pt x="85225" y="5964"/>
                </a:lnTo>
                <a:lnTo>
                  <a:pt x="81796" y="5333"/>
                </a:lnTo>
                <a:close/>
              </a:path>
              <a:path w="398144" h="108585">
                <a:moveTo>
                  <a:pt x="99427" y="23621"/>
                </a:moveTo>
                <a:lnTo>
                  <a:pt x="80653" y="23621"/>
                </a:lnTo>
                <a:lnTo>
                  <a:pt x="82676" y="25907"/>
                </a:lnTo>
                <a:lnTo>
                  <a:pt x="84420" y="30973"/>
                </a:lnTo>
                <a:lnTo>
                  <a:pt x="86270" y="40867"/>
                </a:lnTo>
                <a:lnTo>
                  <a:pt x="87248" y="56768"/>
                </a:lnTo>
                <a:lnTo>
                  <a:pt x="87629" y="65650"/>
                </a:lnTo>
                <a:lnTo>
                  <a:pt x="87629" y="72258"/>
                </a:lnTo>
                <a:lnTo>
                  <a:pt x="87130" y="76580"/>
                </a:lnTo>
                <a:lnTo>
                  <a:pt x="86749" y="80771"/>
                </a:lnTo>
                <a:lnTo>
                  <a:pt x="85856" y="83938"/>
                </a:lnTo>
                <a:lnTo>
                  <a:pt x="84713" y="85974"/>
                </a:lnTo>
                <a:lnTo>
                  <a:pt x="83570" y="87879"/>
                </a:lnTo>
                <a:lnTo>
                  <a:pt x="82046" y="89022"/>
                </a:lnTo>
                <a:lnTo>
                  <a:pt x="80390" y="89022"/>
                </a:lnTo>
                <a:lnTo>
                  <a:pt x="77723" y="89153"/>
                </a:lnTo>
                <a:lnTo>
                  <a:pt x="101421" y="89153"/>
                </a:lnTo>
                <a:lnTo>
                  <a:pt x="102798" y="83424"/>
                </a:lnTo>
                <a:lnTo>
                  <a:pt x="104010" y="70625"/>
                </a:lnTo>
                <a:lnTo>
                  <a:pt x="104012" y="54982"/>
                </a:lnTo>
                <a:lnTo>
                  <a:pt x="103763" y="46981"/>
                </a:lnTo>
                <a:lnTo>
                  <a:pt x="102869" y="39242"/>
                </a:lnTo>
                <a:lnTo>
                  <a:pt x="100715" y="28062"/>
                </a:lnTo>
                <a:lnTo>
                  <a:pt x="99821" y="24764"/>
                </a:lnTo>
                <a:lnTo>
                  <a:pt x="99427" y="23621"/>
                </a:lnTo>
                <a:close/>
              </a:path>
              <a:path w="398144" h="108585">
                <a:moveTo>
                  <a:pt x="166115" y="3809"/>
                </a:moveTo>
                <a:lnTo>
                  <a:pt x="154817" y="4309"/>
                </a:lnTo>
                <a:lnTo>
                  <a:pt x="149233" y="4440"/>
                </a:lnTo>
                <a:lnTo>
                  <a:pt x="149615" y="14543"/>
                </a:lnTo>
                <a:lnTo>
                  <a:pt x="150188" y="29967"/>
                </a:lnTo>
                <a:lnTo>
                  <a:pt x="152083" y="81505"/>
                </a:lnTo>
                <a:lnTo>
                  <a:pt x="152912" y="103369"/>
                </a:lnTo>
                <a:lnTo>
                  <a:pt x="158495" y="103250"/>
                </a:lnTo>
                <a:lnTo>
                  <a:pt x="164092" y="102988"/>
                </a:lnTo>
                <a:lnTo>
                  <a:pt x="169425" y="93728"/>
                </a:lnTo>
                <a:lnTo>
                  <a:pt x="168928" y="81057"/>
                </a:lnTo>
                <a:lnTo>
                  <a:pt x="168401" y="68317"/>
                </a:lnTo>
                <a:lnTo>
                  <a:pt x="168283" y="61840"/>
                </a:lnTo>
                <a:lnTo>
                  <a:pt x="168664" y="57268"/>
                </a:lnTo>
                <a:lnTo>
                  <a:pt x="169807" y="54732"/>
                </a:lnTo>
                <a:lnTo>
                  <a:pt x="171068" y="52196"/>
                </a:lnTo>
                <a:lnTo>
                  <a:pt x="172592" y="50791"/>
                </a:lnTo>
                <a:lnTo>
                  <a:pt x="174629" y="50791"/>
                </a:lnTo>
                <a:lnTo>
                  <a:pt x="176534" y="50672"/>
                </a:lnTo>
                <a:lnTo>
                  <a:pt x="197517" y="50672"/>
                </a:lnTo>
                <a:lnTo>
                  <a:pt x="197357" y="46731"/>
                </a:lnTo>
                <a:lnTo>
                  <a:pt x="195715" y="39742"/>
                </a:lnTo>
                <a:lnTo>
                  <a:pt x="193554" y="36313"/>
                </a:lnTo>
                <a:lnTo>
                  <a:pt x="169544" y="36313"/>
                </a:lnTo>
                <a:lnTo>
                  <a:pt x="167014" y="29241"/>
                </a:lnTo>
                <a:lnTo>
                  <a:pt x="166550" y="16542"/>
                </a:lnTo>
                <a:lnTo>
                  <a:pt x="166115" y="3809"/>
                </a:lnTo>
                <a:close/>
              </a:path>
              <a:path w="398144" h="108585">
                <a:moveTo>
                  <a:pt x="197517" y="50672"/>
                </a:moveTo>
                <a:lnTo>
                  <a:pt x="176534" y="50672"/>
                </a:lnTo>
                <a:lnTo>
                  <a:pt x="178058" y="51553"/>
                </a:lnTo>
                <a:lnTo>
                  <a:pt x="179069" y="53458"/>
                </a:lnTo>
                <a:lnTo>
                  <a:pt x="180212" y="55244"/>
                </a:lnTo>
                <a:lnTo>
                  <a:pt x="180856" y="58411"/>
                </a:lnTo>
                <a:lnTo>
                  <a:pt x="181030" y="64290"/>
                </a:lnTo>
                <a:lnTo>
                  <a:pt x="182498" y="102357"/>
                </a:lnTo>
                <a:lnTo>
                  <a:pt x="193679" y="101845"/>
                </a:lnTo>
                <a:lnTo>
                  <a:pt x="199090" y="94189"/>
                </a:lnTo>
                <a:lnTo>
                  <a:pt x="198598" y="81057"/>
                </a:lnTo>
                <a:lnTo>
                  <a:pt x="198151" y="68317"/>
                </a:lnTo>
                <a:lnTo>
                  <a:pt x="197738" y="56125"/>
                </a:lnTo>
                <a:lnTo>
                  <a:pt x="197517" y="50672"/>
                </a:lnTo>
                <a:close/>
              </a:path>
              <a:path w="398144" h="108585">
                <a:moveTo>
                  <a:pt x="186440" y="28824"/>
                </a:moveTo>
                <a:lnTo>
                  <a:pt x="181868" y="28955"/>
                </a:lnTo>
                <a:lnTo>
                  <a:pt x="178820" y="29074"/>
                </a:lnTo>
                <a:lnTo>
                  <a:pt x="176153" y="29967"/>
                </a:lnTo>
                <a:lnTo>
                  <a:pt x="173998" y="31741"/>
                </a:lnTo>
                <a:lnTo>
                  <a:pt x="171712" y="33527"/>
                </a:lnTo>
                <a:lnTo>
                  <a:pt x="169544" y="36313"/>
                </a:lnTo>
                <a:lnTo>
                  <a:pt x="193554" y="36313"/>
                </a:lnTo>
                <a:lnTo>
                  <a:pt x="190118" y="30860"/>
                </a:lnTo>
                <a:lnTo>
                  <a:pt x="186440" y="28824"/>
                </a:lnTo>
                <a:close/>
              </a:path>
              <a:path w="398144" h="108585">
                <a:moveTo>
                  <a:pt x="133367" y="53077"/>
                </a:moveTo>
                <a:lnTo>
                  <a:pt x="116467" y="53077"/>
                </a:lnTo>
                <a:lnTo>
                  <a:pt x="116717" y="61590"/>
                </a:lnTo>
                <a:lnTo>
                  <a:pt x="117098" y="69972"/>
                </a:lnTo>
                <a:lnTo>
                  <a:pt x="117347" y="78354"/>
                </a:lnTo>
                <a:lnTo>
                  <a:pt x="129290" y="105917"/>
                </a:lnTo>
                <a:lnTo>
                  <a:pt x="137159" y="105655"/>
                </a:lnTo>
                <a:lnTo>
                  <a:pt x="140969" y="104774"/>
                </a:lnTo>
                <a:lnTo>
                  <a:pt x="145042" y="103119"/>
                </a:lnTo>
                <a:lnTo>
                  <a:pt x="143768" y="90546"/>
                </a:lnTo>
                <a:lnTo>
                  <a:pt x="143338" y="86224"/>
                </a:lnTo>
                <a:lnTo>
                  <a:pt x="136660" y="86224"/>
                </a:lnTo>
                <a:lnTo>
                  <a:pt x="135635" y="85462"/>
                </a:lnTo>
                <a:lnTo>
                  <a:pt x="133800" y="65220"/>
                </a:lnTo>
                <a:lnTo>
                  <a:pt x="133367" y="53077"/>
                </a:lnTo>
                <a:close/>
              </a:path>
              <a:path w="398144" h="108585">
                <a:moveTo>
                  <a:pt x="143137" y="84200"/>
                </a:moveTo>
                <a:lnTo>
                  <a:pt x="140969" y="85462"/>
                </a:lnTo>
                <a:lnTo>
                  <a:pt x="139196" y="86105"/>
                </a:lnTo>
                <a:lnTo>
                  <a:pt x="138053" y="86105"/>
                </a:lnTo>
                <a:lnTo>
                  <a:pt x="136660" y="86224"/>
                </a:lnTo>
                <a:lnTo>
                  <a:pt x="143338" y="86224"/>
                </a:lnTo>
                <a:lnTo>
                  <a:pt x="143137" y="84200"/>
                </a:lnTo>
                <a:close/>
              </a:path>
              <a:path w="398144" h="108585">
                <a:moveTo>
                  <a:pt x="131576" y="5071"/>
                </a:moveTo>
                <a:lnTo>
                  <a:pt x="120658" y="14977"/>
                </a:lnTo>
                <a:lnTo>
                  <a:pt x="115193" y="19811"/>
                </a:lnTo>
                <a:lnTo>
                  <a:pt x="115324" y="24252"/>
                </a:lnTo>
                <a:lnTo>
                  <a:pt x="115574" y="28693"/>
                </a:lnTo>
                <a:lnTo>
                  <a:pt x="115705" y="33015"/>
                </a:lnTo>
                <a:lnTo>
                  <a:pt x="113669" y="33146"/>
                </a:lnTo>
                <a:lnTo>
                  <a:pt x="111514" y="33146"/>
                </a:lnTo>
                <a:lnTo>
                  <a:pt x="109478" y="33265"/>
                </a:lnTo>
                <a:lnTo>
                  <a:pt x="109727" y="40004"/>
                </a:lnTo>
                <a:lnTo>
                  <a:pt x="109990" y="46731"/>
                </a:lnTo>
                <a:lnTo>
                  <a:pt x="110240" y="53339"/>
                </a:lnTo>
                <a:lnTo>
                  <a:pt x="112276" y="53339"/>
                </a:lnTo>
                <a:lnTo>
                  <a:pt x="116467" y="53077"/>
                </a:lnTo>
                <a:lnTo>
                  <a:pt x="133367" y="53077"/>
                </a:lnTo>
                <a:lnTo>
                  <a:pt x="133349" y="52577"/>
                </a:lnTo>
                <a:lnTo>
                  <a:pt x="142625" y="52196"/>
                </a:lnTo>
                <a:lnTo>
                  <a:pt x="142375" y="45457"/>
                </a:lnTo>
                <a:lnTo>
                  <a:pt x="142112" y="38730"/>
                </a:lnTo>
                <a:lnTo>
                  <a:pt x="141872" y="32253"/>
                </a:lnTo>
                <a:lnTo>
                  <a:pt x="135635" y="32253"/>
                </a:lnTo>
                <a:lnTo>
                  <a:pt x="132507" y="30469"/>
                </a:lnTo>
                <a:lnTo>
                  <a:pt x="131996" y="17806"/>
                </a:lnTo>
                <a:lnTo>
                  <a:pt x="131576" y="5071"/>
                </a:lnTo>
                <a:close/>
              </a:path>
              <a:path w="398144" h="108585">
                <a:moveTo>
                  <a:pt x="141863" y="32003"/>
                </a:moveTo>
                <a:lnTo>
                  <a:pt x="135635" y="32253"/>
                </a:lnTo>
                <a:lnTo>
                  <a:pt x="141872" y="32253"/>
                </a:lnTo>
                <a:lnTo>
                  <a:pt x="141863" y="32003"/>
                </a:lnTo>
                <a:close/>
              </a:path>
              <a:path w="398144" h="108585">
                <a:moveTo>
                  <a:pt x="35208" y="44866"/>
                </a:moveTo>
                <a:lnTo>
                  <a:pt x="18123" y="44866"/>
                </a:lnTo>
                <a:lnTo>
                  <a:pt x="18580" y="57560"/>
                </a:lnTo>
                <a:lnTo>
                  <a:pt x="20013" y="95948"/>
                </a:lnTo>
                <a:lnTo>
                  <a:pt x="20455" y="108322"/>
                </a:lnTo>
                <a:lnTo>
                  <a:pt x="26170" y="108203"/>
                </a:lnTo>
                <a:lnTo>
                  <a:pt x="31885" y="107941"/>
                </a:lnTo>
                <a:lnTo>
                  <a:pt x="37063" y="95948"/>
                </a:lnTo>
                <a:lnTo>
                  <a:pt x="36614" y="83257"/>
                </a:lnTo>
                <a:lnTo>
                  <a:pt x="36157" y="70565"/>
                </a:lnTo>
                <a:lnTo>
                  <a:pt x="35208" y="44866"/>
                </a:lnTo>
                <a:close/>
              </a:path>
              <a:path w="398144" h="108585">
                <a:moveTo>
                  <a:pt x="33790" y="7107"/>
                </a:moveTo>
                <a:lnTo>
                  <a:pt x="29087" y="7238"/>
                </a:lnTo>
                <a:lnTo>
                  <a:pt x="24515" y="7488"/>
                </a:lnTo>
                <a:lnTo>
                  <a:pt x="19811" y="7619"/>
                </a:lnTo>
                <a:lnTo>
                  <a:pt x="18287" y="13834"/>
                </a:lnTo>
                <a:lnTo>
                  <a:pt x="16001" y="19168"/>
                </a:lnTo>
                <a:lnTo>
                  <a:pt x="12953" y="23490"/>
                </a:lnTo>
                <a:lnTo>
                  <a:pt x="9905" y="27931"/>
                </a:lnTo>
                <a:lnTo>
                  <a:pt x="5596" y="31622"/>
                </a:lnTo>
                <a:lnTo>
                  <a:pt x="0" y="34920"/>
                </a:lnTo>
                <a:lnTo>
                  <a:pt x="262" y="42409"/>
                </a:lnTo>
                <a:lnTo>
                  <a:pt x="512" y="49910"/>
                </a:lnTo>
                <a:lnTo>
                  <a:pt x="893" y="57399"/>
                </a:lnTo>
                <a:lnTo>
                  <a:pt x="4703" y="55363"/>
                </a:lnTo>
                <a:lnTo>
                  <a:pt x="7751" y="53208"/>
                </a:lnTo>
                <a:lnTo>
                  <a:pt x="10286" y="51053"/>
                </a:lnTo>
                <a:lnTo>
                  <a:pt x="12835" y="48767"/>
                </a:lnTo>
                <a:lnTo>
                  <a:pt x="15371" y="45969"/>
                </a:lnTo>
                <a:lnTo>
                  <a:pt x="18123" y="44866"/>
                </a:lnTo>
                <a:lnTo>
                  <a:pt x="35208" y="44866"/>
                </a:lnTo>
                <a:lnTo>
                  <a:pt x="33790" y="7107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984878" y="3174360"/>
            <a:ext cx="338455" cy="109855"/>
          </a:xfrm>
          <a:custGeom>
            <a:avLst/>
            <a:gdLst/>
            <a:ahLst/>
            <a:cxnLst/>
            <a:rect l="l" t="t" r="r" b="b"/>
            <a:pathLst>
              <a:path w="338455" h="109854">
                <a:moveTo>
                  <a:pt x="337447" y="70484"/>
                </a:moveTo>
                <a:lnTo>
                  <a:pt x="331469" y="70616"/>
                </a:lnTo>
                <a:lnTo>
                  <a:pt x="319658" y="71128"/>
                </a:lnTo>
                <a:lnTo>
                  <a:pt x="319746" y="73287"/>
                </a:lnTo>
                <a:lnTo>
                  <a:pt x="320209" y="85942"/>
                </a:lnTo>
                <a:lnTo>
                  <a:pt x="320683" y="98678"/>
                </a:lnTo>
                <a:lnTo>
                  <a:pt x="332494" y="98179"/>
                </a:lnTo>
                <a:lnTo>
                  <a:pt x="338373" y="95867"/>
                </a:lnTo>
                <a:lnTo>
                  <a:pt x="337865" y="83176"/>
                </a:lnTo>
                <a:lnTo>
                  <a:pt x="337447" y="70484"/>
                </a:lnTo>
                <a:close/>
              </a:path>
              <a:path w="338455" h="109854">
                <a:moveTo>
                  <a:pt x="267461" y="1523"/>
                </a:moveTo>
                <a:lnTo>
                  <a:pt x="230123" y="2929"/>
                </a:lnTo>
                <a:lnTo>
                  <a:pt x="230510" y="13028"/>
                </a:lnTo>
                <a:lnTo>
                  <a:pt x="230986" y="25722"/>
                </a:lnTo>
                <a:lnTo>
                  <a:pt x="232410" y="64388"/>
                </a:lnTo>
                <a:lnTo>
                  <a:pt x="233353" y="89760"/>
                </a:lnTo>
                <a:lnTo>
                  <a:pt x="233815" y="101858"/>
                </a:lnTo>
                <a:lnTo>
                  <a:pt x="246125" y="101345"/>
                </a:lnTo>
                <a:lnTo>
                  <a:pt x="251905" y="89760"/>
                </a:lnTo>
                <a:lnTo>
                  <a:pt x="251444" y="77089"/>
                </a:lnTo>
                <a:lnTo>
                  <a:pt x="250960" y="64388"/>
                </a:lnTo>
                <a:lnTo>
                  <a:pt x="254389" y="64270"/>
                </a:lnTo>
                <a:lnTo>
                  <a:pt x="257687" y="64270"/>
                </a:lnTo>
                <a:lnTo>
                  <a:pt x="261116" y="64139"/>
                </a:lnTo>
                <a:lnTo>
                  <a:pt x="268604" y="63758"/>
                </a:lnTo>
                <a:lnTo>
                  <a:pt x="273938" y="60710"/>
                </a:lnTo>
                <a:lnTo>
                  <a:pt x="277367" y="54995"/>
                </a:lnTo>
                <a:lnTo>
                  <a:pt x="280928" y="49280"/>
                </a:lnTo>
                <a:lnTo>
                  <a:pt x="281781" y="44458"/>
                </a:lnTo>
                <a:lnTo>
                  <a:pt x="250198" y="44458"/>
                </a:lnTo>
                <a:lnTo>
                  <a:pt x="249905" y="36194"/>
                </a:lnTo>
                <a:lnTo>
                  <a:pt x="249436" y="22360"/>
                </a:lnTo>
                <a:lnTo>
                  <a:pt x="251210" y="22229"/>
                </a:lnTo>
                <a:lnTo>
                  <a:pt x="252983" y="22229"/>
                </a:lnTo>
                <a:lnTo>
                  <a:pt x="254639" y="22097"/>
                </a:lnTo>
                <a:lnTo>
                  <a:pt x="258199" y="21979"/>
                </a:lnTo>
                <a:lnTo>
                  <a:pt x="281569" y="21979"/>
                </a:lnTo>
                <a:lnTo>
                  <a:pt x="281558" y="21716"/>
                </a:lnTo>
                <a:lnTo>
                  <a:pt x="279785" y="14228"/>
                </a:lnTo>
                <a:lnTo>
                  <a:pt x="276106" y="9143"/>
                </a:lnTo>
                <a:lnTo>
                  <a:pt x="272546" y="3941"/>
                </a:lnTo>
                <a:lnTo>
                  <a:pt x="267461" y="1523"/>
                </a:lnTo>
                <a:close/>
              </a:path>
              <a:path w="338455" h="109854">
                <a:moveTo>
                  <a:pt x="281569" y="21979"/>
                </a:moveTo>
                <a:lnTo>
                  <a:pt x="258199" y="21979"/>
                </a:lnTo>
                <a:lnTo>
                  <a:pt x="260485" y="22991"/>
                </a:lnTo>
                <a:lnTo>
                  <a:pt x="261878" y="25145"/>
                </a:lnTo>
                <a:lnTo>
                  <a:pt x="263270" y="27182"/>
                </a:lnTo>
                <a:lnTo>
                  <a:pt x="263914" y="29849"/>
                </a:lnTo>
                <a:lnTo>
                  <a:pt x="264164" y="36194"/>
                </a:lnTo>
                <a:lnTo>
                  <a:pt x="263533" y="38743"/>
                </a:lnTo>
                <a:lnTo>
                  <a:pt x="262127" y="40898"/>
                </a:lnTo>
                <a:lnTo>
                  <a:pt x="260735" y="42934"/>
                </a:lnTo>
                <a:lnTo>
                  <a:pt x="258317" y="44077"/>
                </a:lnTo>
                <a:lnTo>
                  <a:pt x="254770" y="44195"/>
                </a:lnTo>
                <a:lnTo>
                  <a:pt x="253246" y="44327"/>
                </a:lnTo>
                <a:lnTo>
                  <a:pt x="251722" y="44327"/>
                </a:lnTo>
                <a:lnTo>
                  <a:pt x="250198" y="44458"/>
                </a:lnTo>
                <a:lnTo>
                  <a:pt x="281781" y="44458"/>
                </a:lnTo>
                <a:lnTo>
                  <a:pt x="282320" y="41410"/>
                </a:lnTo>
                <a:lnTo>
                  <a:pt x="281939" y="31373"/>
                </a:lnTo>
                <a:lnTo>
                  <a:pt x="281569" y="21979"/>
                </a:lnTo>
                <a:close/>
              </a:path>
              <a:path w="338455" h="109854">
                <a:moveTo>
                  <a:pt x="80653" y="6739"/>
                </a:moveTo>
                <a:lnTo>
                  <a:pt x="76580" y="6989"/>
                </a:lnTo>
                <a:lnTo>
                  <a:pt x="68198" y="7238"/>
                </a:lnTo>
                <a:lnTo>
                  <a:pt x="62234" y="11311"/>
                </a:lnTo>
                <a:lnTo>
                  <a:pt x="57717" y="20166"/>
                </a:lnTo>
                <a:lnTo>
                  <a:pt x="55009" y="29652"/>
                </a:lnTo>
                <a:lnTo>
                  <a:pt x="53645" y="42504"/>
                </a:lnTo>
                <a:lnTo>
                  <a:pt x="53602" y="58673"/>
                </a:lnTo>
                <a:lnTo>
                  <a:pt x="53983" y="66293"/>
                </a:lnTo>
                <a:lnTo>
                  <a:pt x="54614" y="73283"/>
                </a:lnTo>
                <a:lnTo>
                  <a:pt x="55625" y="79510"/>
                </a:lnTo>
                <a:lnTo>
                  <a:pt x="56650" y="85856"/>
                </a:lnTo>
                <a:lnTo>
                  <a:pt x="57911" y="90809"/>
                </a:lnTo>
                <a:lnTo>
                  <a:pt x="59567" y="94369"/>
                </a:lnTo>
                <a:lnTo>
                  <a:pt x="61721" y="99440"/>
                </a:lnTo>
                <a:lnTo>
                  <a:pt x="64388" y="103250"/>
                </a:lnTo>
                <a:lnTo>
                  <a:pt x="67568" y="105799"/>
                </a:lnTo>
                <a:lnTo>
                  <a:pt x="70865" y="108203"/>
                </a:lnTo>
                <a:lnTo>
                  <a:pt x="74938" y="109478"/>
                </a:lnTo>
                <a:lnTo>
                  <a:pt x="80009" y="109228"/>
                </a:lnTo>
                <a:lnTo>
                  <a:pt x="88904" y="108965"/>
                </a:lnTo>
                <a:lnTo>
                  <a:pt x="95000" y="104525"/>
                </a:lnTo>
                <a:lnTo>
                  <a:pt x="98899" y="94909"/>
                </a:lnTo>
                <a:lnTo>
                  <a:pt x="99962" y="90559"/>
                </a:lnTo>
                <a:lnTo>
                  <a:pt x="76712" y="90559"/>
                </a:lnTo>
                <a:lnTo>
                  <a:pt x="74675" y="88391"/>
                </a:lnTo>
                <a:lnTo>
                  <a:pt x="72980" y="83280"/>
                </a:lnTo>
                <a:lnTo>
                  <a:pt x="71189" y="73424"/>
                </a:lnTo>
                <a:lnTo>
                  <a:pt x="70090" y="57592"/>
                </a:lnTo>
                <a:lnTo>
                  <a:pt x="70033" y="42157"/>
                </a:lnTo>
                <a:lnTo>
                  <a:pt x="70997" y="32384"/>
                </a:lnTo>
                <a:lnTo>
                  <a:pt x="72140" y="27694"/>
                </a:lnTo>
                <a:lnTo>
                  <a:pt x="73913" y="25408"/>
                </a:lnTo>
                <a:lnTo>
                  <a:pt x="79379" y="25145"/>
                </a:lnTo>
                <a:lnTo>
                  <a:pt x="97981" y="25145"/>
                </a:lnTo>
                <a:lnTo>
                  <a:pt x="97286" y="23372"/>
                </a:lnTo>
                <a:lnTo>
                  <a:pt x="83951" y="7501"/>
                </a:lnTo>
                <a:lnTo>
                  <a:pt x="80653" y="6739"/>
                </a:lnTo>
                <a:close/>
              </a:path>
              <a:path w="338455" h="109854">
                <a:moveTo>
                  <a:pt x="97981" y="25145"/>
                </a:moveTo>
                <a:lnTo>
                  <a:pt x="79379" y="25145"/>
                </a:lnTo>
                <a:lnTo>
                  <a:pt x="81533" y="27313"/>
                </a:lnTo>
                <a:lnTo>
                  <a:pt x="83257" y="32388"/>
                </a:lnTo>
                <a:lnTo>
                  <a:pt x="84965" y="42364"/>
                </a:lnTo>
                <a:lnTo>
                  <a:pt x="85987" y="58174"/>
                </a:lnTo>
                <a:lnTo>
                  <a:pt x="86368" y="67187"/>
                </a:lnTo>
                <a:lnTo>
                  <a:pt x="86368" y="73795"/>
                </a:lnTo>
                <a:lnTo>
                  <a:pt x="85856" y="77986"/>
                </a:lnTo>
                <a:lnTo>
                  <a:pt x="85475" y="82295"/>
                </a:lnTo>
                <a:lnTo>
                  <a:pt x="84713" y="85475"/>
                </a:lnTo>
                <a:lnTo>
                  <a:pt x="83438" y="87380"/>
                </a:lnTo>
                <a:lnTo>
                  <a:pt x="82295" y="89416"/>
                </a:lnTo>
                <a:lnTo>
                  <a:pt x="80903" y="90428"/>
                </a:lnTo>
                <a:lnTo>
                  <a:pt x="79247" y="90559"/>
                </a:lnTo>
                <a:lnTo>
                  <a:pt x="99962" y="90559"/>
                </a:lnTo>
                <a:lnTo>
                  <a:pt x="101332" y="84955"/>
                </a:lnTo>
                <a:lnTo>
                  <a:pt x="102513" y="72159"/>
                </a:lnTo>
                <a:lnTo>
                  <a:pt x="102488" y="56519"/>
                </a:lnTo>
                <a:lnTo>
                  <a:pt x="98429" y="26288"/>
                </a:lnTo>
                <a:lnTo>
                  <a:pt x="97981" y="25145"/>
                </a:lnTo>
                <a:close/>
              </a:path>
              <a:path w="338455" h="109854">
                <a:moveTo>
                  <a:pt x="306836" y="0"/>
                </a:moveTo>
                <a:lnTo>
                  <a:pt x="295655" y="512"/>
                </a:lnTo>
                <a:lnTo>
                  <a:pt x="290203" y="643"/>
                </a:lnTo>
                <a:lnTo>
                  <a:pt x="290556" y="10745"/>
                </a:lnTo>
                <a:lnTo>
                  <a:pt x="291944" y="48851"/>
                </a:lnTo>
                <a:lnTo>
                  <a:pt x="293882" y="99572"/>
                </a:lnTo>
                <a:lnTo>
                  <a:pt x="299347" y="99440"/>
                </a:lnTo>
                <a:lnTo>
                  <a:pt x="304931" y="99191"/>
                </a:lnTo>
                <a:lnTo>
                  <a:pt x="310124" y="88839"/>
                </a:lnTo>
                <a:lnTo>
                  <a:pt x="309156" y="63460"/>
                </a:lnTo>
                <a:lnTo>
                  <a:pt x="308203" y="38078"/>
                </a:lnTo>
                <a:lnTo>
                  <a:pt x="307738" y="25386"/>
                </a:lnTo>
                <a:lnTo>
                  <a:pt x="307281" y="12693"/>
                </a:lnTo>
                <a:lnTo>
                  <a:pt x="306836" y="0"/>
                </a:lnTo>
                <a:close/>
              </a:path>
              <a:path w="338455" h="109854">
                <a:moveTo>
                  <a:pt x="163580" y="5333"/>
                </a:moveTo>
                <a:lnTo>
                  <a:pt x="152531" y="5846"/>
                </a:lnTo>
                <a:lnTo>
                  <a:pt x="147065" y="5977"/>
                </a:lnTo>
                <a:lnTo>
                  <a:pt x="147419" y="16079"/>
                </a:lnTo>
                <a:lnTo>
                  <a:pt x="148813" y="54185"/>
                </a:lnTo>
                <a:lnTo>
                  <a:pt x="150757" y="104906"/>
                </a:lnTo>
                <a:lnTo>
                  <a:pt x="156209" y="104774"/>
                </a:lnTo>
                <a:lnTo>
                  <a:pt x="161806" y="104525"/>
                </a:lnTo>
                <a:lnTo>
                  <a:pt x="166957" y="95328"/>
                </a:lnTo>
                <a:lnTo>
                  <a:pt x="166507" y="82638"/>
                </a:lnTo>
                <a:lnTo>
                  <a:pt x="165734" y="63377"/>
                </a:lnTo>
                <a:lnTo>
                  <a:pt x="166247" y="58805"/>
                </a:lnTo>
                <a:lnTo>
                  <a:pt x="168533" y="53720"/>
                </a:lnTo>
                <a:lnTo>
                  <a:pt x="170188" y="52459"/>
                </a:lnTo>
                <a:lnTo>
                  <a:pt x="173998" y="52196"/>
                </a:lnTo>
                <a:lnTo>
                  <a:pt x="194600" y="52196"/>
                </a:lnTo>
                <a:lnTo>
                  <a:pt x="194441" y="48268"/>
                </a:lnTo>
                <a:lnTo>
                  <a:pt x="192917" y="41279"/>
                </a:lnTo>
                <a:lnTo>
                  <a:pt x="190697" y="37850"/>
                </a:lnTo>
                <a:lnTo>
                  <a:pt x="167140" y="37850"/>
                </a:lnTo>
                <a:lnTo>
                  <a:pt x="164543" y="30758"/>
                </a:lnTo>
                <a:lnTo>
                  <a:pt x="164077" y="18061"/>
                </a:lnTo>
                <a:lnTo>
                  <a:pt x="163580" y="5333"/>
                </a:lnTo>
                <a:close/>
              </a:path>
              <a:path w="338455" h="109854">
                <a:moveTo>
                  <a:pt x="194600" y="52196"/>
                </a:moveTo>
                <a:lnTo>
                  <a:pt x="173998" y="52196"/>
                </a:lnTo>
                <a:lnTo>
                  <a:pt x="175391" y="53090"/>
                </a:lnTo>
                <a:lnTo>
                  <a:pt x="176534" y="54995"/>
                </a:lnTo>
                <a:lnTo>
                  <a:pt x="177545" y="56768"/>
                </a:lnTo>
                <a:lnTo>
                  <a:pt x="178189" y="59948"/>
                </a:lnTo>
                <a:lnTo>
                  <a:pt x="178358" y="65818"/>
                </a:lnTo>
                <a:lnTo>
                  <a:pt x="179519" y="95724"/>
                </a:lnTo>
                <a:lnTo>
                  <a:pt x="179831" y="103894"/>
                </a:lnTo>
                <a:lnTo>
                  <a:pt x="185428" y="103631"/>
                </a:lnTo>
                <a:lnTo>
                  <a:pt x="190880" y="103513"/>
                </a:lnTo>
                <a:lnTo>
                  <a:pt x="196215" y="95724"/>
                </a:lnTo>
                <a:lnTo>
                  <a:pt x="195731" y="82638"/>
                </a:lnTo>
                <a:lnTo>
                  <a:pt x="195272" y="70365"/>
                </a:lnTo>
                <a:lnTo>
                  <a:pt x="194822" y="57662"/>
                </a:lnTo>
                <a:lnTo>
                  <a:pt x="194600" y="52196"/>
                </a:lnTo>
                <a:close/>
              </a:path>
              <a:path w="338455" h="109854">
                <a:moveTo>
                  <a:pt x="183773" y="30361"/>
                </a:moveTo>
                <a:lnTo>
                  <a:pt x="179201" y="30479"/>
                </a:lnTo>
                <a:lnTo>
                  <a:pt x="176153" y="30611"/>
                </a:lnTo>
                <a:lnTo>
                  <a:pt x="173617" y="31504"/>
                </a:lnTo>
                <a:lnTo>
                  <a:pt x="171449" y="33278"/>
                </a:lnTo>
                <a:lnTo>
                  <a:pt x="169163" y="35051"/>
                </a:lnTo>
                <a:lnTo>
                  <a:pt x="167140" y="37850"/>
                </a:lnTo>
                <a:lnTo>
                  <a:pt x="190697" y="37850"/>
                </a:lnTo>
                <a:lnTo>
                  <a:pt x="190118" y="36956"/>
                </a:lnTo>
                <a:lnTo>
                  <a:pt x="187333" y="32516"/>
                </a:lnTo>
                <a:lnTo>
                  <a:pt x="183773" y="30361"/>
                </a:lnTo>
                <a:close/>
              </a:path>
              <a:path w="338455" h="109854">
                <a:moveTo>
                  <a:pt x="131351" y="54614"/>
                </a:moveTo>
                <a:lnTo>
                  <a:pt x="114680" y="54614"/>
                </a:lnTo>
                <a:lnTo>
                  <a:pt x="115061" y="63127"/>
                </a:lnTo>
                <a:lnTo>
                  <a:pt x="115324" y="71509"/>
                </a:lnTo>
                <a:lnTo>
                  <a:pt x="115705" y="79891"/>
                </a:lnTo>
                <a:lnTo>
                  <a:pt x="115955" y="87892"/>
                </a:lnTo>
                <a:lnTo>
                  <a:pt x="116585" y="93607"/>
                </a:lnTo>
                <a:lnTo>
                  <a:pt x="117728" y="97154"/>
                </a:lnTo>
                <a:lnTo>
                  <a:pt x="118753" y="100715"/>
                </a:lnTo>
                <a:lnTo>
                  <a:pt x="120277" y="103382"/>
                </a:lnTo>
                <a:lnTo>
                  <a:pt x="122300" y="105037"/>
                </a:lnTo>
                <a:lnTo>
                  <a:pt x="124468" y="106679"/>
                </a:lnTo>
                <a:lnTo>
                  <a:pt x="127516" y="107441"/>
                </a:lnTo>
                <a:lnTo>
                  <a:pt x="135136" y="107192"/>
                </a:lnTo>
                <a:lnTo>
                  <a:pt x="138946" y="106298"/>
                </a:lnTo>
                <a:lnTo>
                  <a:pt x="143006" y="104656"/>
                </a:lnTo>
                <a:lnTo>
                  <a:pt x="142375" y="98297"/>
                </a:lnTo>
                <a:lnTo>
                  <a:pt x="141731" y="92083"/>
                </a:lnTo>
                <a:lnTo>
                  <a:pt x="141303" y="87761"/>
                </a:lnTo>
                <a:lnTo>
                  <a:pt x="134624" y="87761"/>
                </a:lnTo>
                <a:lnTo>
                  <a:pt x="133730" y="86999"/>
                </a:lnTo>
                <a:lnTo>
                  <a:pt x="133100" y="85475"/>
                </a:lnTo>
                <a:lnTo>
                  <a:pt x="132719" y="84463"/>
                </a:lnTo>
                <a:lnTo>
                  <a:pt x="132469" y="82558"/>
                </a:lnTo>
                <a:lnTo>
                  <a:pt x="132337" y="79363"/>
                </a:lnTo>
                <a:lnTo>
                  <a:pt x="131351" y="54614"/>
                </a:lnTo>
                <a:close/>
              </a:path>
              <a:path w="338455" h="109854">
                <a:moveTo>
                  <a:pt x="141101" y="85724"/>
                </a:moveTo>
                <a:lnTo>
                  <a:pt x="138946" y="86999"/>
                </a:lnTo>
                <a:lnTo>
                  <a:pt x="137291" y="87629"/>
                </a:lnTo>
                <a:lnTo>
                  <a:pt x="136016" y="87629"/>
                </a:lnTo>
                <a:lnTo>
                  <a:pt x="134624" y="87761"/>
                </a:lnTo>
                <a:lnTo>
                  <a:pt x="141303" y="87761"/>
                </a:lnTo>
                <a:lnTo>
                  <a:pt x="141101" y="85724"/>
                </a:lnTo>
                <a:close/>
              </a:path>
              <a:path w="338455" h="109854">
                <a:moveTo>
                  <a:pt x="129539" y="6608"/>
                </a:moveTo>
                <a:lnTo>
                  <a:pt x="118871" y="16514"/>
                </a:lnTo>
                <a:lnTo>
                  <a:pt x="113537" y="21335"/>
                </a:lnTo>
                <a:lnTo>
                  <a:pt x="113800" y="30098"/>
                </a:lnTo>
                <a:lnTo>
                  <a:pt x="113918" y="34552"/>
                </a:lnTo>
                <a:lnTo>
                  <a:pt x="111895" y="34670"/>
                </a:lnTo>
                <a:lnTo>
                  <a:pt x="109859" y="34670"/>
                </a:lnTo>
                <a:lnTo>
                  <a:pt x="107822" y="34802"/>
                </a:lnTo>
                <a:lnTo>
                  <a:pt x="108085" y="41528"/>
                </a:lnTo>
                <a:lnTo>
                  <a:pt x="108584" y="54863"/>
                </a:lnTo>
                <a:lnTo>
                  <a:pt x="110621" y="54863"/>
                </a:lnTo>
                <a:lnTo>
                  <a:pt x="114680" y="54614"/>
                </a:lnTo>
                <a:lnTo>
                  <a:pt x="131351" y="54614"/>
                </a:lnTo>
                <a:lnTo>
                  <a:pt x="131326" y="53983"/>
                </a:lnTo>
                <a:lnTo>
                  <a:pt x="134374" y="53983"/>
                </a:lnTo>
                <a:lnTo>
                  <a:pt x="140470" y="53720"/>
                </a:lnTo>
                <a:lnTo>
                  <a:pt x="140207" y="46994"/>
                </a:lnTo>
                <a:lnTo>
                  <a:pt x="139717" y="33790"/>
                </a:lnTo>
                <a:lnTo>
                  <a:pt x="133612" y="33790"/>
                </a:lnTo>
                <a:lnTo>
                  <a:pt x="130507" y="32006"/>
                </a:lnTo>
                <a:lnTo>
                  <a:pt x="130059" y="19346"/>
                </a:lnTo>
                <a:lnTo>
                  <a:pt x="129539" y="6608"/>
                </a:lnTo>
                <a:close/>
              </a:path>
              <a:path w="338455" h="109854">
                <a:moveTo>
                  <a:pt x="139708" y="33527"/>
                </a:moveTo>
                <a:lnTo>
                  <a:pt x="133612" y="33790"/>
                </a:lnTo>
                <a:lnTo>
                  <a:pt x="139717" y="33790"/>
                </a:lnTo>
                <a:lnTo>
                  <a:pt x="139708" y="33527"/>
                </a:lnTo>
                <a:close/>
              </a:path>
              <a:path w="338455" h="109854">
                <a:moveTo>
                  <a:pt x="34670" y="46410"/>
                </a:moveTo>
                <a:lnTo>
                  <a:pt x="17878" y="46410"/>
                </a:lnTo>
                <a:lnTo>
                  <a:pt x="18333" y="59132"/>
                </a:lnTo>
                <a:lnTo>
                  <a:pt x="19748" y="97369"/>
                </a:lnTo>
                <a:lnTo>
                  <a:pt x="20192" y="109859"/>
                </a:lnTo>
                <a:lnTo>
                  <a:pt x="31373" y="109346"/>
                </a:lnTo>
                <a:lnTo>
                  <a:pt x="36515" y="97369"/>
                </a:lnTo>
                <a:lnTo>
                  <a:pt x="36051" y="84692"/>
                </a:lnTo>
                <a:lnTo>
                  <a:pt x="34670" y="46410"/>
                </a:lnTo>
                <a:close/>
              </a:path>
              <a:path w="338455" h="109854">
                <a:moveTo>
                  <a:pt x="33278" y="8513"/>
                </a:moveTo>
                <a:lnTo>
                  <a:pt x="28706" y="8762"/>
                </a:lnTo>
                <a:lnTo>
                  <a:pt x="19562" y="9025"/>
                </a:lnTo>
                <a:lnTo>
                  <a:pt x="17906" y="15371"/>
                </a:lnTo>
                <a:lnTo>
                  <a:pt x="15752" y="20705"/>
                </a:lnTo>
                <a:lnTo>
                  <a:pt x="12704" y="25027"/>
                </a:lnTo>
                <a:lnTo>
                  <a:pt x="9787" y="29336"/>
                </a:lnTo>
                <a:lnTo>
                  <a:pt x="5596" y="33146"/>
                </a:lnTo>
                <a:lnTo>
                  <a:pt x="0" y="36326"/>
                </a:lnTo>
                <a:lnTo>
                  <a:pt x="262" y="43814"/>
                </a:lnTo>
                <a:lnTo>
                  <a:pt x="761" y="58936"/>
                </a:lnTo>
                <a:lnTo>
                  <a:pt x="4571" y="56900"/>
                </a:lnTo>
                <a:lnTo>
                  <a:pt x="7619" y="54614"/>
                </a:lnTo>
                <a:lnTo>
                  <a:pt x="12704" y="50291"/>
                </a:lnTo>
                <a:lnTo>
                  <a:pt x="15121" y="47375"/>
                </a:lnTo>
                <a:lnTo>
                  <a:pt x="17878" y="46410"/>
                </a:lnTo>
                <a:lnTo>
                  <a:pt x="34670" y="46410"/>
                </a:lnTo>
                <a:lnTo>
                  <a:pt x="34191" y="33146"/>
                </a:lnTo>
                <a:lnTo>
                  <a:pt x="33734" y="20705"/>
                </a:lnTo>
                <a:lnTo>
                  <a:pt x="33278" y="8513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404737" y="2795777"/>
            <a:ext cx="1400810" cy="469900"/>
          </a:xfrm>
          <a:custGeom>
            <a:avLst/>
            <a:gdLst/>
            <a:ahLst/>
            <a:cxnLst/>
            <a:rect l="l" t="t" r="r" b="b"/>
            <a:pathLst>
              <a:path w="1400810" h="469900">
                <a:moveTo>
                  <a:pt x="0" y="0"/>
                </a:moveTo>
                <a:lnTo>
                  <a:pt x="47640" y="240161"/>
                </a:lnTo>
                <a:lnTo>
                  <a:pt x="1400434" y="469904"/>
                </a:lnTo>
                <a:lnTo>
                  <a:pt x="1352824" y="229742"/>
                </a:lnTo>
                <a:lnTo>
                  <a:pt x="0" y="0"/>
                </a:lnTo>
                <a:close/>
              </a:path>
            </a:pathLst>
          </a:custGeom>
          <a:solidFill>
            <a:srgbClr val="9595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404737" y="2795777"/>
            <a:ext cx="1400810" cy="469900"/>
          </a:xfrm>
          <a:custGeom>
            <a:avLst/>
            <a:gdLst/>
            <a:ahLst/>
            <a:cxnLst/>
            <a:rect l="l" t="t" r="r" b="b"/>
            <a:pathLst>
              <a:path w="1400810" h="469900">
                <a:moveTo>
                  <a:pt x="0" y="0"/>
                </a:moveTo>
                <a:lnTo>
                  <a:pt x="1352824" y="229742"/>
                </a:lnTo>
                <a:lnTo>
                  <a:pt x="1400434" y="469904"/>
                </a:lnTo>
                <a:lnTo>
                  <a:pt x="47640" y="240161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88C5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442840" y="3006339"/>
            <a:ext cx="3086100" cy="57150"/>
          </a:xfrm>
          <a:custGeom>
            <a:avLst/>
            <a:gdLst/>
            <a:ahLst/>
            <a:cxnLst/>
            <a:rect l="l" t="t" r="r" b="b"/>
            <a:pathLst>
              <a:path w="3086100" h="57150">
                <a:moveTo>
                  <a:pt x="0" y="57149"/>
                </a:moveTo>
                <a:lnTo>
                  <a:pt x="3086109" y="0"/>
                </a:lnTo>
              </a:path>
            </a:pathLst>
          </a:custGeom>
          <a:ln w="19049">
            <a:solidFill>
              <a:srgbClr val="FFFFFF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585850" y="294918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157350" y="294918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786000" y="294918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519037" y="3205352"/>
            <a:ext cx="1400810" cy="469900"/>
          </a:xfrm>
          <a:custGeom>
            <a:avLst/>
            <a:gdLst/>
            <a:ahLst/>
            <a:cxnLst/>
            <a:rect l="l" t="t" r="r" b="b"/>
            <a:pathLst>
              <a:path w="1400810" h="469900">
                <a:moveTo>
                  <a:pt x="0" y="0"/>
                </a:moveTo>
                <a:lnTo>
                  <a:pt x="47640" y="240161"/>
                </a:lnTo>
                <a:lnTo>
                  <a:pt x="1400434" y="469904"/>
                </a:lnTo>
                <a:lnTo>
                  <a:pt x="1352824" y="229742"/>
                </a:lnTo>
                <a:lnTo>
                  <a:pt x="0" y="0"/>
                </a:lnTo>
                <a:close/>
              </a:path>
            </a:pathLst>
          </a:custGeom>
          <a:solidFill>
            <a:srgbClr val="9595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519037" y="3205352"/>
            <a:ext cx="1400810" cy="469900"/>
          </a:xfrm>
          <a:custGeom>
            <a:avLst/>
            <a:gdLst/>
            <a:ahLst/>
            <a:cxnLst/>
            <a:rect l="l" t="t" r="r" b="b"/>
            <a:pathLst>
              <a:path w="1400810" h="469900">
                <a:moveTo>
                  <a:pt x="0" y="0"/>
                </a:moveTo>
                <a:lnTo>
                  <a:pt x="1352824" y="229742"/>
                </a:lnTo>
                <a:lnTo>
                  <a:pt x="1400434" y="469904"/>
                </a:lnTo>
                <a:lnTo>
                  <a:pt x="47640" y="240161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88C5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557140" y="3415915"/>
            <a:ext cx="3086100" cy="57150"/>
          </a:xfrm>
          <a:custGeom>
            <a:avLst/>
            <a:gdLst/>
            <a:ahLst/>
            <a:cxnLst/>
            <a:rect l="l" t="t" r="r" b="b"/>
            <a:pathLst>
              <a:path w="3086100" h="57150">
                <a:moveTo>
                  <a:pt x="0" y="57149"/>
                </a:moveTo>
                <a:lnTo>
                  <a:pt x="3086109" y="0"/>
                </a:lnTo>
              </a:path>
            </a:pathLst>
          </a:custGeom>
          <a:ln w="19049">
            <a:solidFill>
              <a:srgbClr val="FFFFFF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014343" y="294918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843150" y="1920493"/>
            <a:ext cx="378613" cy="5715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5414650" y="2663482"/>
            <a:ext cx="628650" cy="5929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4614550" y="346353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043050" y="346353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471550" y="346353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2900043" y="346353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186050" y="3463530"/>
            <a:ext cx="400050" cy="3655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3357250" y="2720589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68401" y="0"/>
                </a:moveTo>
                <a:lnTo>
                  <a:pt x="163586" y="0"/>
                </a:lnTo>
                <a:lnTo>
                  <a:pt x="161687" y="55"/>
                </a:lnTo>
                <a:lnTo>
                  <a:pt x="135037" y="33979"/>
                </a:lnTo>
                <a:lnTo>
                  <a:pt x="133229" y="64774"/>
                </a:lnTo>
                <a:lnTo>
                  <a:pt x="133564" y="78034"/>
                </a:lnTo>
                <a:lnTo>
                  <a:pt x="134630" y="90047"/>
                </a:lnTo>
                <a:lnTo>
                  <a:pt x="135635" y="98048"/>
                </a:lnTo>
                <a:lnTo>
                  <a:pt x="137038" y="104275"/>
                </a:lnTo>
                <a:lnTo>
                  <a:pt x="138805" y="108847"/>
                </a:lnTo>
                <a:lnTo>
                  <a:pt x="141213" y="115324"/>
                </a:lnTo>
                <a:lnTo>
                  <a:pt x="144261" y="120277"/>
                </a:lnTo>
                <a:lnTo>
                  <a:pt x="151881" y="126872"/>
                </a:lnTo>
                <a:lnTo>
                  <a:pt x="156850" y="128528"/>
                </a:lnTo>
                <a:lnTo>
                  <a:pt x="171634" y="127065"/>
                </a:lnTo>
                <a:lnTo>
                  <a:pt x="180877" y="119823"/>
                </a:lnTo>
                <a:lnTo>
                  <a:pt x="188631" y="105037"/>
                </a:lnTo>
                <a:lnTo>
                  <a:pt x="159776" y="105037"/>
                </a:lnTo>
                <a:lnTo>
                  <a:pt x="157490" y="102107"/>
                </a:lnTo>
                <a:lnTo>
                  <a:pt x="155383" y="94576"/>
                </a:lnTo>
                <a:lnTo>
                  <a:pt x="154236" y="86536"/>
                </a:lnTo>
                <a:lnTo>
                  <a:pt x="153559" y="73660"/>
                </a:lnTo>
                <a:lnTo>
                  <a:pt x="153389" y="54441"/>
                </a:lnTo>
                <a:lnTo>
                  <a:pt x="154127" y="40754"/>
                </a:lnTo>
                <a:lnTo>
                  <a:pt x="155569" y="31622"/>
                </a:lnTo>
                <a:lnTo>
                  <a:pt x="157093" y="25907"/>
                </a:lnTo>
                <a:lnTo>
                  <a:pt x="159501" y="22991"/>
                </a:lnTo>
                <a:lnTo>
                  <a:pt x="188519" y="22991"/>
                </a:lnTo>
                <a:lnTo>
                  <a:pt x="188092" y="21598"/>
                </a:lnTo>
                <a:lnTo>
                  <a:pt x="172455" y="1024"/>
                </a:lnTo>
                <a:lnTo>
                  <a:pt x="168401" y="0"/>
                </a:lnTo>
                <a:close/>
              </a:path>
              <a:path w="193039" h="128905">
                <a:moveTo>
                  <a:pt x="188519" y="22991"/>
                </a:moveTo>
                <a:lnTo>
                  <a:pt x="166115" y="22991"/>
                </a:lnTo>
                <a:lnTo>
                  <a:pt x="168523" y="25789"/>
                </a:lnTo>
                <a:lnTo>
                  <a:pt x="171220" y="36510"/>
                </a:lnTo>
                <a:lnTo>
                  <a:pt x="172342" y="48289"/>
                </a:lnTo>
                <a:lnTo>
                  <a:pt x="172730" y="64769"/>
                </a:lnTo>
                <a:lnTo>
                  <a:pt x="172730" y="76081"/>
                </a:lnTo>
                <a:lnTo>
                  <a:pt x="172333" y="84332"/>
                </a:lnTo>
                <a:lnTo>
                  <a:pt x="171571" y="89666"/>
                </a:lnTo>
                <a:lnTo>
                  <a:pt x="170931" y="95000"/>
                </a:lnTo>
                <a:lnTo>
                  <a:pt x="169804" y="98810"/>
                </a:lnTo>
                <a:lnTo>
                  <a:pt x="168280" y="101345"/>
                </a:lnTo>
                <a:lnTo>
                  <a:pt x="166756" y="103763"/>
                </a:lnTo>
                <a:lnTo>
                  <a:pt x="164957" y="105037"/>
                </a:lnTo>
                <a:lnTo>
                  <a:pt x="188631" y="105037"/>
                </a:lnTo>
                <a:lnTo>
                  <a:pt x="188977" y="104376"/>
                </a:lnTo>
                <a:lnTo>
                  <a:pt x="191153" y="93022"/>
                </a:lnTo>
                <a:lnTo>
                  <a:pt x="192467" y="79355"/>
                </a:lnTo>
                <a:lnTo>
                  <a:pt x="192907" y="63377"/>
                </a:lnTo>
                <a:lnTo>
                  <a:pt x="192870" y="59509"/>
                </a:lnTo>
                <a:lnTo>
                  <a:pt x="192223" y="46674"/>
                </a:lnTo>
                <a:lnTo>
                  <a:pt x="190865" y="34289"/>
                </a:lnTo>
                <a:lnTo>
                  <a:pt x="190103" y="29468"/>
                </a:lnTo>
                <a:lnTo>
                  <a:pt x="189219" y="25277"/>
                </a:lnTo>
                <a:lnTo>
                  <a:pt x="188519" y="22991"/>
                </a:lnTo>
                <a:close/>
              </a:path>
              <a:path w="193039" h="128905">
                <a:moveTo>
                  <a:pt x="99821" y="0"/>
                </a:moveTo>
                <a:lnTo>
                  <a:pt x="94853" y="0"/>
                </a:lnTo>
                <a:lnTo>
                  <a:pt x="92983" y="54"/>
                </a:lnTo>
                <a:lnTo>
                  <a:pt x="66377" y="33981"/>
                </a:lnTo>
                <a:lnTo>
                  <a:pt x="64527" y="64781"/>
                </a:lnTo>
                <a:lnTo>
                  <a:pt x="64926" y="78037"/>
                </a:lnTo>
                <a:lnTo>
                  <a:pt x="66050" y="90047"/>
                </a:lnTo>
                <a:lnTo>
                  <a:pt x="66934" y="98048"/>
                </a:lnTo>
                <a:lnTo>
                  <a:pt x="68336" y="104275"/>
                </a:lnTo>
                <a:lnTo>
                  <a:pt x="70103" y="108847"/>
                </a:lnTo>
                <a:lnTo>
                  <a:pt x="72511" y="115324"/>
                </a:lnTo>
                <a:lnTo>
                  <a:pt x="75681" y="120277"/>
                </a:lnTo>
                <a:lnTo>
                  <a:pt x="79369" y="123575"/>
                </a:lnTo>
                <a:lnTo>
                  <a:pt x="83179" y="126872"/>
                </a:lnTo>
                <a:lnTo>
                  <a:pt x="88148" y="128528"/>
                </a:lnTo>
                <a:lnTo>
                  <a:pt x="98783" y="128214"/>
                </a:lnTo>
                <a:lnTo>
                  <a:pt x="110058" y="123108"/>
                </a:lnTo>
                <a:lnTo>
                  <a:pt x="118218" y="111073"/>
                </a:lnTo>
                <a:lnTo>
                  <a:pt x="119988" y="105037"/>
                </a:lnTo>
                <a:lnTo>
                  <a:pt x="91196" y="105037"/>
                </a:lnTo>
                <a:lnTo>
                  <a:pt x="88757" y="102107"/>
                </a:lnTo>
                <a:lnTo>
                  <a:pt x="86685" y="94583"/>
                </a:lnTo>
                <a:lnTo>
                  <a:pt x="85577" y="86544"/>
                </a:lnTo>
                <a:lnTo>
                  <a:pt x="84952" y="73669"/>
                </a:lnTo>
                <a:lnTo>
                  <a:pt x="84807" y="54449"/>
                </a:lnTo>
                <a:lnTo>
                  <a:pt x="85519" y="40757"/>
                </a:lnTo>
                <a:lnTo>
                  <a:pt x="86867" y="31622"/>
                </a:lnTo>
                <a:lnTo>
                  <a:pt x="88391" y="25907"/>
                </a:lnTo>
                <a:lnTo>
                  <a:pt x="90799" y="22991"/>
                </a:lnTo>
                <a:lnTo>
                  <a:pt x="119817" y="22991"/>
                </a:lnTo>
                <a:lnTo>
                  <a:pt x="119390" y="21598"/>
                </a:lnTo>
                <a:lnTo>
                  <a:pt x="118231" y="17906"/>
                </a:lnTo>
                <a:lnTo>
                  <a:pt x="116707" y="14477"/>
                </a:lnTo>
                <a:lnTo>
                  <a:pt x="114665" y="11180"/>
                </a:lnTo>
                <a:lnTo>
                  <a:pt x="112775" y="7882"/>
                </a:lnTo>
                <a:lnTo>
                  <a:pt x="110093" y="5215"/>
                </a:lnTo>
                <a:lnTo>
                  <a:pt x="106923" y="3047"/>
                </a:lnTo>
                <a:lnTo>
                  <a:pt x="103875" y="1024"/>
                </a:lnTo>
                <a:lnTo>
                  <a:pt x="99821" y="0"/>
                </a:lnTo>
                <a:close/>
              </a:path>
              <a:path w="193039" h="128905">
                <a:moveTo>
                  <a:pt x="119817" y="22991"/>
                </a:moveTo>
                <a:lnTo>
                  <a:pt x="97535" y="22991"/>
                </a:lnTo>
                <a:lnTo>
                  <a:pt x="99943" y="25789"/>
                </a:lnTo>
                <a:lnTo>
                  <a:pt x="102618" y="36503"/>
                </a:lnTo>
                <a:lnTo>
                  <a:pt x="103659" y="48284"/>
                </a:lnTo>
                <a:lnTo>
                  <a:pt x="103997" y="64769"/>
                </a:lnTo>
                <a:lnTo>
                  <a:pt x="103983" y="76567"/>
                </a:lnTo>
                <a:lnTo>
                  <a:pt x="96377" y="105037"/>
                </a:lnTo>
                <a:lnTo>
                  <a:pt x="119988" y="105037"/>
                </a:lnTo>
                <a:lnTo>
                  <a:pt x="120865" y="102045"/>
                </a:lnTo>
                <a:lnTo>
                  <a:pt x="122729" y="90644"/>
                </a:lnTo>
                <a:lnTo>
                  <a:pt x="123827" y="76567"/>
                </a:lnTo>
                <a:lnTo>
                  <a:pt x="124173" y="59509"/>
                </a:lnTo>
                <a:lnTo>
                  <a:pt x="123572" y="46674"/>
                </a:lnTo>
                <a:lnTo>
                  <a:pt x="122163" y="34289"/>
                </a:lnTo>
                <a:lnTo>
                  <a:pt x="121523" y="29468"/>
                </a:lnTo>
                <a:lnTo>
                  <a:pt x="120517" y="25277"/>
                </a:lnTo>
                <a:lnTo>
                  <a:pt x="119817" y="22991"/>
                </a:lnTo>
                <a:close/>
              </a:path>
              <a:path w="193039" h="128905">
                <a:moveTo>
                  <a:pt x="41909" y="47887"/>
                </a:moveTo>
                <a:lnTo>
                  <a:pt x="18044" y="47887"/>
                </a:lnTo>
                <a:lnTo>
                  <a:pt x="21335" y="50299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301"/>
                </a:lnTo>
                <a:lnTo>
                  <a:pt x="41909" y="47887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81" y="7751"/>
                </a:lnTo>
                <a:lnTo>
                  <a:pt x="19933" y="14359"/>
                </a:lnTo>
                <a:lnTo>
                  <a:pt x="12313" y="25027"/>
                </a:lnTo>
                <a:lnTo>
                  <a:pt x="6979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625" y="56650"/>
                </a:lnTo>
                <a:lnTo>
                  <a:pt x="11673" y="53983"/>
                </a:lnTo>
                <a:lnTo>
                  <a:pt x="14843" y="51316"/>
                </a:lnTo>
                <a:lnTo>
                  <a:pt x="18044" y="47887"/>
                </a:lnTo>
                <a:lnTo>
                  <a:pt x="41909" y="47887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3392942" y="3120639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68523" y="0"/>
                </a:moveTo>
                <a:lnTo>
                  <a:pt x="163555" y="0"/>
                </a:lnTo>
                <a:lnTo>
                  <a:pt x="161668" y="54"/>
                </a:lnTo>
                <a:lnTo>
                  <a:pt x="135079" y="33976"/>
                </a:lnTo>
                <a:lnTo>
                  <a:pt x="133229" y="64772"/>
                </a:lnTo>
                <a:lnTo>
                  <a:pt x="133607" y="78033"/>
                </a:lnTo>
                <a:lnTo>
                  <a:pt x="134599" y="90047"/>
                </a:lnTo>
                <a:lnTo>
                  <a:pt x="135635" y="98048"/>
                </a:lnTo>
                <a:lnTo>
                  <a:pt x="137038" y="104275"/>
                </a:lnTo>
                <a:lnTo>
                  <a:pt x="138805" y="108847"/>
                </a:lnTo>
                <a:lnTo>
                  <a:pt x="141213" y="115324"/>
                </a:lnTo>
                <a:lnTo>
                  <a:pt x="144261" y="120277"/>
                </a:lnTo>
                <a:lnTo>
                  <a:pt x="151881" y="126872"/>
                </a:lnTo>
                <a:lnTo>
                  <a:pt x="156850" y="128528"/>
                </a:lnTo>
                <a:lnTo>
                  <a:pt x="171628" y="127085"/>
                </a:lnTo>
                <a:lnTo>
                  <a:pt x="180861" y="119851"/>
                </a:lnTo>
                <a:lnTo>
                  <a:pt x="188631" y="105037"/>
                </a:lnTo>
                <a:lnTo>
                  <a:pt x="159898" y="105037"/>
                </a:lnTo>
                <a:lnTo>
                  <a:pt x="157459" y="102107"/>
                </a:lnTo>
                <a:lnTo>
                  <a:pt x="155383" y="94576"/>
                </a:lnTo>
                <a:lnTo>
                  <a:pt x="154236" y="86536"/>
                </a:lnTo>
                <a:lnTo>
                  <a:pt x="153559" y="73660"/>
                </a:lnTo>
                <a:lnTo>
                  <a:pt x="153389" y="54441"/>
                </a:lnTo>
                <a:lnTo>
                  <a:pt x="154127" y="40754"/>
                </a:lnTo>
                <a:lnTo>
                  <a:pt x="155569" y="31622"/>
                </a:lnTo>
                <a:lnTo>
                  <a:pt x="157093" y="25907"/>
                </a:lnTo>
                <a:lnTo>
                  <a:pt x="159501" y="22991"/>
                </a:lnTo>
                <a:lnTo>
                  <a:pt x="188519" y="22991"/>
                </a:lnTo>
                <a:lnTo>
                  <a:pt x="188092" y="21598"/>
                </a:lnTo>
                <a:lnTo>
                  <a:pt x="186933" y="17906"/>
                </a:lnTo>
                <a:lnTo>
                  <a:pt x="185409" y="14477"/>
                </a:lnTo>
                <a:lnTo>
                  <a:pt x="183367" y="11180"/>
                </a:lnTo>
                <a:lnTo>
                  <a:pt x="181355" y="7882"/>
                </a:lnTo>
                <a:lnTo>
                  <a:pt x="178795" y="5215"/>
                </a:lnTo>
                <a:lnTo>
                  <a:pt x="175625" y="3047"/>
                </a:lnTo>
                <a:lnTo>
                  <a:pt x="172455" y="1024"/>
                </a:lnTo>
                <a:lnTo>
                  <a:pt x="168523" y="0"/>
                </a:lnTo>
                <a:close/>
              </a:path>
              <a:path w="193039" h="128905">
                <a:moveTo>
                  <a:pt x="188519" y="22991"/>
                </a:moveTo>
                <a:lnTo>
                  <a:pt x="166115" y="22991"/>
                </a:lnTo>
                <a:lnTo>
                  <a:pt x="168645" y="25789"/>
                </a:lnTo>
                <a:lnTo>
                  <a:pt x="171320" y="36503"/>
                </a:lnTo>
                <a:lnTo>
                  <a:pt x="172361" y="48284"/>
                </a:lnTo>
                <a:lnTo>
                  <a:pt x="172671" y="63377"/>
                </a:lnTo>
                <a:lnTo>
                  <a:pt x="172699" y="76081"/>
                </a:lnTo>
                <a:lnTo>
                  <a:pt x="172333" y="84332"/>
                </a:lnTo>
                <a:lnTo>
                  <a:pt x="164957" y="105037"/>
                </a:lnTo>
                <a:lnTo>
                  <a:pt x="188631" y="105037"/>
                </a:lnTo>
                <a:lnTo>
                  <a:pt x="188977" y="104376"/>
                </a:lnTo>
                <a:lnTo>
                  <a:pt x="191153" y="93022"/>
                </a:lnTo>
                <a:lnTo>
                  <a:pt x="192467" y="79355"/>
                </a:lnTo>
                <a:lnTo>
                  <a:pt x="192907" y="63377"/>
                </a:lnTo>
                <a:lnTo>
                  <a:pt x="192875" y="59509"/>
                </a:lnTo>
                <a:lnTo>
                  <a:pt x="192274" y="46674"/>
                </a:lnTo>
                <a:lnTo>
                  <a:pt x="190865" y="34289"/>
                </a:lnTo>
                <a:lnTo>
                  <a:pt x="190225" y="29468"/>
                </a:lnTo>
                <a:lnTo>
                  <a:pt x="189219" y="25277"/>
                </a:lnTo>
                <a:lnTo>
                  <a:pt x="188519" y="22991"/>
                </a:lnTo>
                <a:close/>
              </a:path>
              <a:path w="193039" h="128905">
                <a:moveTo>
                  <a:pt x="99821" y="0"/>
                </a:moveTo>
                <a:lnTo>
                  <a:pt x="94853" y="0"/>
                </a:lnTo>
                <a:lnTo>
                  <a:pt x="92980" y="55"/>
                </a:lnTo>
                <a:lnTo>
                  <a:pt x="66361" y="33983"/>
                </a:lnTo>
                <a:lnTo>
                  <a:pt x="64497" y="64781"/>
                </a:lnTo>
                <a:lnTo>
                  <a:pt x="64908" y="78037"/>
                </a:lnTo>
                <a:lnTo>
                  <a:pt x="66019" y="90047"/>
                </a:lnTo>
                <a:lnTo>
                  <a:pt x="67055" y="98048"/>
                </a:lnTo>
                <a:lnTo>
                  <a:pt x="68305" y="104275"/>
                </a:lnTo>
                <a:lnTo>
                  <a:pt x="70103" y="108847"/>
                </a:lnTo>
                <a:lnTo>
                  <a:pt x="72511" y="115324"/>
                </a:lnTo>
                <a:lnTo>
                  <a:pt x="75681" y="120277"/>
                </a:lnTo>
                <a:lnTo>
                  <a:pt x="83301" y="126872"/>
                </a:lnTo>
                <a:lnTo>
                  <a:pt x="88270" y="128528"/>
                </a:lnTo>
                <a:lnTo>
                  <a:pt x="98860" y="128202"/>
                </a:lnTo>
                <a:lnTo>
                  <a:pt x="110107" y="123082"/>
                </a:lnTo>
                <a:lnTo>
                  <a:pt x="118323" y="111068"/>
                </a:lnTo>
                <a:lnTo>
                  <a:pt x="120068" y="105037"/>
                </a:lnTo>
                <a:lnTo>
                  <a:pt x="91165" y="105037"/>
                </a:lnTo>
                <a:lnTo>
                  <a:pt x="88757" y="102107"/>
                </a:lnTo>
                <a:lnTo>
                  <a:pt x="86684" y="94580"/>
                </a:lnTo>
                <a:lnTo>
                  <a:pt x="85577" y="86539"/>
                </a:lnTo>
                <a:lnTo>
                  <a:pt x="84952" y="73663"/>
                </a:lnTo>
                <a:lnTo>
                  <a:pt x="84809" y="54441"/>
                </a:lnTo>
                <a:lnTo>
                  <a:pt x="85547" y="40754"/>
                </a:lnTo>
                <a:lnTo>
                  <a:pt x="86989" y="31622"/>
                </a:lnTo>
                <a:lnTo>
                  <a:pt x="88391" y="25907"/>
                </a:lnTo>
                <a:lnTo>
                  <a:pt x="90799" y="22991"/>
                </a:lnTo>
                <a:lnTo>
                  <a:pt x="119939" y="22991"/>
                </a:lnTo>
                <a:lnTo>
                  <a:pt x="119512" y="21598"/>
                </a:lnTo>
                <a:lnTo>
                  <a:pt x="103875" y="1024"/>
                </a:lnTo>
                <a:lnTo>
                  <a:pt x="99821" y="0"/>
                </a:lnTo>
                <a:close/>
              </a:path>
              <a:path w="193039" h="128905">
                <a:moveTo>
                  <a:pt x="119939" y="22991"/>
                </a:moveTo>
                <a:lnTo>
                  <a:pt x="97535" y="22991"/>
                </a:lnTo>
                <a:lnTo>
                  <a:pt x="99943" y="25789"/>
                </a:lnTo>
                <a:lnTo>
                  <a:pt x="102636" y="36508"/>
                </a:lnTo>
                <a:lnTo>
                  <a:pt x="103742" y="48288"/>
                </a:lnTo>
                <a:lnTo>
                  <a:pt x="104119" y="64769"/>
                </a:lnTo>
                <a:lnTo>
                  <a:pt x="104098" y="76561"/>
                </a:lnTo>
                <a:lnTo>
                  <a:pt x="103753" y="84332"/>
                </a:lnTo>
                <a:lnTo>
                  <a:pt x="102991" y="89666"/>
                </a:lnTo>
                <a:lnTo>
                  <a:pt x="102351" y="95000"/>
                </a:lnTo>
                <a:lnTo>
                  <a:pt x="101224" y="98810"/>
                </a:lnTo>
                <a:lnTo>
                  <a:pt x="99700" y="101345"/>
                </a:lnTo>
                <a:lnTo>
                  <a:pt x="98176" y="103763"/>
                </a:lnTo>
                <a:lnTo>
                  <a:pt x="96377" y="105037"/>
                </a:lnTo>
                <a:lnTo>
                  <a:pt x="120068" y="105037"/>
                </a:lnTo>
                <a:lnTo>
                  <a:pt x="120935" y="102040"/>
                </a:lnTo>
                <a:lnTo>
                  <a:pt x="122808" y="90639"/>
                </a:lnTo>
                <a:lnTo>
                  <a:pt x="123930" y="76561"/>
                </a:lnTo>
                <a:lnTo>
                  <a:pt x="124290" y="59501"/>
                </a:lnTo>
                <a:lnTo>
                  <a:pt x="123621" y="46670"/>
                </a:lnTo>
                <a:lnTo>
                  <a:pt x="122163" y="34289"/>
                </a:lnTo>
                <a:lnTo>
                  <a:pt x="121523" y="29468"/>
                </a:lnTo>
                <a:lnTo>
                  <a:pt x="120639" y="25277"/>
                </a:lnTo>
                <a:lnTo>
                  <a:pt x="119939" y="22991"/>
                </a:lnTo>
                <a:close/>
              </a:path>
              <a:path w="193039" h="128905">
                <a:moveTo>
                  <a:pt x="41909" y="47887"/>
                </a:moveTo>
                <a:lnTo>
                  <a:pt x="18013" y="47887"/>
                </a:lnTo>
                <a:lnTo>
                  <a:pt x="21335" y="50299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301"/>
                </a:lnTo>
                <a:lnTo>
                  <a:pt x="41909" y="47887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81" y="7751"/>
                </a:lnTo>
                <a:lnTo>
                  <a:pt x="19933" y="14359"/>
                </a:lnTo>
                <a:lnTo>
                  <a:pt x="12313" y="25027"/>
                </a:lnTo>
                <a:lnTo>
                  <a:pt x="6979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625" y="56650"/>
                </a:lnTo>
                <a:lnTo>
                  <a:pt x="11673" y="53983"/>
                </a:lnTo>
                <a:lnTo>
                  <a:pt x="14843" y="51316"/>
                </a:lnTo>
                <a:lnTo>
                  <a:pt x="18013" y="47887"/>
                </a:lnTo>
                <a:lnTo>
                  <a:pt x="41909" y="47887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3242949" y="3634990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4">
                <a:moveTo>
                  <a:pt x="168401" y="0"/>
                </a:moveTo>
                <a:lnTo>
                  <a:pt x="163586" y="0"/>
                </a:lnTo>
                <a:lnTo>
                  <a:pt x="161687" y="55"/>
                </a:lnTo>
                <a:lnTo>
                  <a:pt x="135037" y="33979"/>
                </a:lnTo>
                <a:lnTo>
                  <a:pt x="133229" y="64774"/>
                </a:lnTo>
                <a:lnTo>
                  <a:pt x="133564" y="78034"/>
                </a:lnTo>
                <a:lnTo>
                  <a:pt x="134630" y="90047"/>
                </a:lnTo>
                <a:lnTo>
                  <a:pt x="135635" y="98048"/>
                </a:lnTo>
                <a:lnTo>
                  <a:pt x="137038" y="104275"/>
                </a:lnTo>
                <a:lnTo>
                  <a:pt x="138805" y="108847"/>
                </a:lnTo>
                <a:lnTo>
                  <a:pt x="141213" y="115324"/>
                </a:lnTo>
                <a:lnTo>
                  <a:pt x="144261" y="120277"/>
                </a:lnTo>
                <a:lnTo>
                  <a:pt x="151881" y="126872"/>
                </a:lnTo>
                <a:lnTo>
                  <a:pt x="156850" y="128528"/>
                </a:lnTo>
                <a:lnTo>
                  <a:pt x="171634" y="127065"/>
                </a:lnTo>
                <a:lnTo>
                  <a:pt x="180877" y="119823"/>
                </a:lnTo>
                <a:lnTo>
                  <a:pt x="188631" y="105037"/>
                </a:lnTo>
                <a:lnTo>
                  <a:pt x="159776" y="105037"/>
                </a:lnTo>
                <a:lnTo>
                  <a:pt x="157490" y="102107"/>
                </a:lnTo>
                <a:lnTo>
                  <a:pt x="155383" y="94576"/>
                </a:lnTo>
                <a:lnTo>
                  <a:pt x="154236" y="86536"/>
                </a:lnTo>
                <a:lnTo>
                  <a:pt x="153559" y="73660"/>
                </a:lnTo>
                <a:lnTo>
                  <a:pt x="153389" y="54441"/>
                </a:lnTo>
                <a:lnTo>
                  <a:pt x="154127" y="40754"/>
                </a:lnTo>
                <a:lnTo>
                  <a:pt x="155569" y="31622"/>
                </a:lnTo>
                <a:lnTo>
                  <a:pt x="157093" y="25907"/>
                </a:lnTo>
                <a:lnTo>
                  <a:pt x="159501" y="22991"/>
                </a:lnTo>
                <a:lnTo>
                  <a:pt x="188519" y="22991"/>
                </a:lnTo>
                <a:lnTo>
                  <a:pt x="188092" y="21598"/>
                </a:lnTo>
                <a:lnTo>
                  <a:pt x="172455" y="1024"/>
                </a:lnTo>
                <a:lnTo>
                  <a:pt x="168401" y="0"/>
                </a:lnTo>
                <a:close/>
              </a:path>
              <a:path w="193039" h="128904">
                <a:moveTo>
                  <a:pt x="188519" y="22991"/>
                </a:moveTo>
                <a:lnTo>
                  <a:pt x="166115" y="22991"/>
                </a:lnTo>
                <a:lnTo>
                  <a:pt x="168523" y="25789"/>
                </a:lnTo>
                <a:lnTo>
                  <a:pt x="171220" y="36510"/>
                </a:lnTo>
                <a:lnTo>
                  <a:pt x="172342" y="48289"/>
                </a:lnTo>
                <a:lnTo>
                  <a:pt x="172730" y="64769"/>
                </a:lnTo>
                <a:lnTo>
                  <a:pt x="172730" y="76081"/>
                </a:lnTo>
                <a:lnTo>
                  <a:pt x="172333" y="84332"/>
                </a:lnTo>
                <a:lnTo>
                  <a:pt x="171571" y="89666"/>
                </a:lnTo>
                <a:lnTo>
                  <a:pt x="170931" y="95000"/>
                </a:lnTo>
                <a:lnTo>
                  <a:pt x="169804" y="98810"/>
                </a:lnTo>
                <a:lnTo>
                  <a:pt x="168280" y="101345"/>
                </a:lnTo>
                <a:lnTo>
                  <a:pt x="166756" y="103763"/>
                </a:lnTo>
                <a:lnTo>
                  <a:pt x="164957" y="105037"/>
                </a:lnTo>
                <a:lnTo>
                  <a:pt x="188631" y="105037"/>
                </a:lnTo>
                <a:lnTo>
                  <a:pt x="188977" y="104376"/>
                </a:lnTo>
                <a:lnTo>
                  <a:pt x="191153" y="93022"/>
                </a:lnTo>
                <a:lnTo>
                  <a:pt x="192467" y="79355"/>
                </a:lnTo>
                <a:lnTo>
                  <a:pt x="192907" y="63377"/>
                </a:lnTo>
                <a:lnTo>
                  <a:pt x="192870" y="59509"/>
                </a:lnTo>
                <a:lnTo>
                  <a:pt x="192223" y="46674"/>
                </a:lnTo>
                <a:lnTo>
                  <a:pt x="190865" y="34289"/>
                </a:lnTo>
                <a:lnTo>
                  <a:pt x="190103" y="29468"/>
                </a:lnTo>
                <a:lnTo>
                  <a:pt x="189219" y="25277"/>
                </a:lnTo>
                <a:lnTo>
                  <a:pt x="188519" y="22991"/>
                </a:lnTo>
                <a:close/>
              </a:path>
              <a:path w="193039" h="128904">
                <a:moveTo>
                  <a:pt x="99821" y="0"/>
                </a:moveTo>
                <a:lnTo>
                  <a:pt x="94853" y="0"/>
                </a:lnTo>
                <a:lnTo>
                  <a:pt x="92983" y="54"/>
                </a:lnTo>
                <a:lnTo>
                  <a:pt x="66377" y="33981"/>
                </a:lnTo>
                <a:lnTo>
                  <a:pt x="64527" y="64781"/>
                </a:lnTo>
                <a:lnTo>
                  <a:pt x="64926" y="78037"/>
                </a:lnTo>
                <a:lnTo>
                  <a:pt x="66050" y="90047"/>
                </a:lnTo>
                <a:lnTo>
                  <a:pt x="66934" y="98048"/>
                </a:lnTo>
                <a:lnTo>
                  <a:pt x="68336" y="104275"/>
                </a:lnTo>
                <a:lnTo>
                  <a:pt x="70103" y="108847"/>
                </a:lnTo>
                <a:lnTo>
                  <a:pt x="72511" y="115324"/>
                </a:lnTo>
                <a:lnTo>
                  <a:pt x="75681" y="120277"/>
                </a:lnTo>
                <a:lnTo>
                  <a:pt x="79369" y="123575"/>
                </a:lnTo>
                <a:lnTo>
                  <a:pt x="83179" y="126872"/>
                </a:lnTo>
                <a:lnTo>
                  <a:pt x="88148" y="128528"/>
                </a:lnTo>
                <a:lnTo>
                  <a:pt x="98783" y="128214"/>
                </a:lnTo>
                <a:lnTo>
                  <a:pt x="110058" y="123108"/>
                </a:lnTo>
                <a:lnTo>
                  <a:pt x="118218" y="111073"/>
                </a:lnTo>
                <a:lnTo>
                  <a:pt x="119988" y="105037"/>
                </a:lnTo>
                <a:lnTo>
                  <a:pt x="91196" y="105037"/>
                </a:lnTo>
                <a:lnTo>
                  <a:pt x="88757" y="102107"/>
                </a:lnTo>
                <a:lnTo>
                  <a:pt x="86685" y="94583"/>
                </a:lnTo>
                <a:lnTo>
                  <a:pt x="85577" y="86544"/>
                </a:lnTo>
                <a:lnTo>
                  <a:pt x="84952" y="73669"/>
                </a:lnTo>
                <a:lnTo>
                  <a:pt x="84807" y="54449"/>
                </a:lnTo>
                <a:lnTo>
                  <a:pt x="85519" y="40757"/>
                </a:lnTo>
                <a:lnTo>
                  <a:pt x="86867" y="31622"/>
                </a:lnTo>
                <a:lnTo>
                  <a:pt x="88391" y="25907"/>
                </a:lnTo>
                <a:lnTo>
                  <a:pt x="90799" y="22991"/>
                </a:lnTo>
                <a:lnTo>
                  <a:pt x="119817" y="22991"/>
                </a:lnTo>
                <a:lnTo>
                  <a:pt x="119390" y="21598"/>
                </a:lnTo>
                <a:lnTo>
                  <a:pt x="118231" y="17906"/>
                </a:lnTo>
                <a:lnTo>
                  <a:pt x="116707" y="14477"/>
                </a:lnTo>
                <a:lnTo>
                  <a:pt x="114665" y="11180"/>
                </a:lnTo>
                <a:lnTo>
                  <a:pt x="112775" y="7882"/>
                </a:lnTo>
                <a:lnTo>
                  <a:pt x="110093" y="5215"/>
                </a:lnTo>
                <a:lnTo>
                  <a:pt x="106923" y="3047"/>
                </a:lnTo>
                <a:lnTo>
                  <a:pt x="103875" y="1024"/>
                </a:lnTo>
                <a:lnTo>
                  <a:pt x="99821" y="0"/>
                </a:lnTo>
                <a:close/>
              </a:path>
              <a:path w="193039" h="128904">
                <a:moveTo>
                  <a:pt x="119817" y="22991"/>
                </a:moveTo>
                <a:lnTo>
                  <a:pt x="97535" y="22991"/>
                </a:lnTo>
                <a:lnTo>
                  <a:pt x="99943" y="25789"/>
                </a:lnTo>
                <a:lnTo>
                  <a:pt x="102618" y="36503"/>
                </a:lnTo>
                <a:lnTo>
                  <a:pt x="103659" y="48284"/>
                </a:lnTo>
                <a:lnTo>
                  <a:pt x="103997" y="64769"/>
                </a:lnTo>
                <a:lnTo>
                  <a:pt x="103983" y="76567"/>
                </a:lnTo>
                <a:lnTo>
                  <a:pt x="96377" y="105037"/>
                </a:lnTo>
                <a:lnTo>
                  <a:pt x="119988" y="105037"/>
                </a:lnTo>
                <a:lnTo>
                  <a:pt x="120865" y="102045"/>
                </a:lnTo>
                <a:lnTo>
                  <a:pt x="122729" y="90644"/>
                </a:lnTo>
                <a:lnTo>
                  <a:pt x="123827" y="76567"/>
                </a:lnTo>
                <a:lnTo>
                  <a:pt x="124173" y="59509"/>
                </a:lnTo>
                <a:lnTo>
                  <a:pt x="123572" y="46674"/>
                </a:lnTo>
                <a:lnTo>
                  <a:pt x="122163" y="34289"/>
                </a:lnTo>
                <a:lnTo>
                  <a:pt x="121523" y="29468"/>
                </a:lnTo>
                <a:lnTo>
                  <a:pt x="120517" y="25277"/>
                </a:lnTo>
                <a:lnTo>
                  <a:pt x="119817" y="22991"/>
                </a:lnTo>
                <a:close/>
              </a:path>
              <a:path w="193039" h="128904">
                <a:moveTo>
                  <a:pt x="41909" y="47887"/>
                </a:moveTo>
                <a:lnTo>
                  <a:pt x="18044" y="47887"/>
                </a:lnTo>
                <a:lnTo>
                  <a:pt x="21335" y="50299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301"/>
                </a:lnTo>
                <a:lnTo>
                  <a:pt x="41909" y="47887"/>
                </a:lnTo>
                <a:close/>
              </a:path>
              <a:path w="193039" h="128904">
                <a:moveTo>
                  <a:pt x="41909" y="0"/>
                </a:moveTo>
                <a:lnTo>
                  <a:pt x="25145" y="0"/>
                </a:lnTo>
                <a:lnTo>
                  <a:pt x="22981" y="7751"/>
                </a:lnTo>
                <a:lnTo>
                  <a:pt x="19933" y="14359"/>
                </a:lnTo>
                <a:lnTo>
                  <a:pt x="12313" y="25027"/>
                </a:lnTo>
                <a:lnTo>
                  <a:pt x="6979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625" y="56650"/>
                </a:lnTo>
                <a:lnTo>
                  <a:pt x="11673" y="53983"/>
                </a:lnTo>
                <a:lnTo>
                  <a:pt x="14843" y="51316"/>
                </a:lnTo>
                <a:lnTo>
                  <a:pt x="18044" y="47887"/>
                </a:lnTo>
                <a:lnTo>
                  <a:pt x="41909" y="47887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043050" y="2706243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99943" y="0"/>
                </a:moveTo>
                <a:lnTo>
                  <a:pt x="95006" y="0"/>
                </a:lnTo>
                <a:lnTo>
                  <a:pt x="93074" y="59"/>
                </a:lnTo>
                <a:lnTo>
                  <a:pt x="66504" y="34041"/>
                </a:lnTo>
                <a:lnTo>
                  <a:pt x="64650" y="64901"/>
                </a:lnTo>
                <a:lnTo>
                  <a:pt x="65031" y="78054"/>
                </a:lnTo>
                <a:lnTo>
                  <a:pt x="66050" y="90165"/>
                </a:lnTo>
                <a:lnTo>
                  <a:pt x="67055" y="98166"/>
                </a:lnTo>
                <a:lnTo>
                  <a:pt x="68458" y="104393"/>
                </a:lnTo>
                <a:lnTo>
                  <a:pt x="70225" y="108965"/>
                </a:lnTo>
                <a:lnTo>
                  <a:pt x="72633" y="115442"/>
                </a:lnTo>
                <a:lnTo>
                  <a:pt x="75803" y="120264"/>
                </a:lnTo>
                <a:lnTo>
                  <a:pt x="83301" y="127004"/>
                </a:lnTo>
                <a:lnTo>
                  <a:pt x="88270" y="128646"/>
                </a:lnTo>
                <a:lnTo>
                  <a:pt x="98973" y="128322"/>
                </a:lnTo>
                <a:lnTo>
                  <a:pt x="110220" y="123200"/>
                </a:lnTo>
                <a:lnTo>
                  <a:pt x="118416" y="111164"/>
                </a:lnTo>
                <a:lnTo>
                  <a:pt x="120211" y="105024"/>
                </a:lnTo>
                <a:lnTo>
                  <a:pt x="91318" y="105024"/>
                </a:lnTo>
                <a:lnTo>
                  <a:pt x="88910" y="102107"/>
                </a:lnTo>
                <a:lnTo>
                  <a:pt x="86814" y="94702"/>
                </a:lnTo>
                <a:lnTo>
                  <a:pt x="85701" y="86645"/>
                </a:lnTo>
                <a:lnTo>
                  <a:pt x="85073" y="73815"/>
                </a:lnTo>
                <a:lnTo>
                  <a:pt x="84926" y="54633"/>
                </a:lnTo>
                <a:lnTo>
                  <a:pt x="85636" y="40870"/>
                </a:lnTo>
                <a:lnTo>
                  <a:pt x="86989" y="31754"/>
                </a:lnTo>
                <a:lnTo>
                  <a:pt x="88513" y="25907"/>
                </a:lnTo>
                <a:lnTo>
                  <a:pt x="90921" y="22991"/>
                </a:lnTo>
                <a:lnTo>
                  <a:pt x="120063" y="22991"/>
                </a:lnTo>
                <a:lnTo>
                  <a:pt x="119633" y="21585"/>
                </a:lnTo>
                <a:lnTo>
                  <a:pt x="103997" y="1142"/>
                </a:lnTo>
                <a:lnTo>
                  <a:pt x="99943" y="0"/>
                </a:lnTo>
                <a:close/>
              </a:path>
              <a:path w="193039" h="128905">
                <a:moveTo>
                  <a:pt x="120063" y="22991"/>
                </a:moveTo>
                <a:lnTo>
                  <a:pt x="97657" y="22991"/>
                </a:lnTo>
                <a:lnTo>
                  <a:pt x="100065" y="25907"/>
                </a:lnTo>
                <a:lnTo>
                  <a:pt x="102788" y="36598"/>
                </a:lnTo>
                <a:lnTo>
                  <a:pt x="103896" y="48429"/>
                </a:lnTo>
                <a:lnTo>
                  <a:pt x="104271" y="64879"/>
                </a:lnTo>
                <a:lnTo>
                  <a:pt x="104272" y="76068"/>
                </a:lnTo>
                <a:lnTo>
                  <a:pt x="103875" y="84332"/>
                </a:lnTo>
                <a:lnTo>
                  <a:pt x="103113" y="89666"/>
                </a:lnTo>
                <a:lnTo>
                  <a:pt x="102473" y="95000"/>
                </a:lnTo>
                <a:lnTo>
                  <a:pt x="101345" y="98928"/>
                </a:lnTo>
                <a:lnTo>
                  <a:pt x="99821" y="101345"/>
                </a:lnTo>
                <a:lnTo>
                  <a:pt x="98297" y="103881"/>
                </a:lnTo>
                <a:lnTo>
                  <a:pt x="96530" y="105024"/>
                </a:lnTo>
                <a:lnTo>
                  <a:pt x="120211" y="105024"/>
                </a:lnTo>
                <a:lnTo>
                  <a:pt x="121040" y="102191"/>
                </a:lnTo>
                <a:lnTo>
                  <a:pt x="122923" y="90809"/>
                </a:lnTo>
                <a:lnTo>
                  <a:pt x="124052" y="76722"/>
                </a:lnTo>
                <a:lnTo>
                  <a:pt x="124414" y="59633"/>
                </a:lnTo>
                <a:lnTo>
                  <a:pt x="123775" y="46804"/>
                </a:lnTo>
                <a:lnTo>
                  <a:pt x="122438" y="34421"/>
                </a:lnTo>
                <a:lnTo>
                  <a:pt x="121676" y="29586"/>
                </a:lnTo>
                <a:lnTo>
                  <a:pt x="120761" y="25277"/>
                </a:lnTo>
                <a:lnTo>
                  <a:pt x="120063" y="22991"/>
                </a:lnTo>
                <a:close/>
              </a:path>
              <a:path w="193039" h="128905">
                <a:moveTo>
                  <a:pt x="191443" y="23753"/>
                </a:moveTo>
                <a:lnTo>
                  <a:pt x="165994" y="23753"/>
                </a:lnTo>
                <a:lnTo>
                  <a:pt x="168005" y="25014"/>
                </a:lnTo>
                <a:lnTo>
                  <a:pt x="169682" y="27681"/>
                </a:lnTo>
                <a:lnTo>
                  <a:pt x="171328" y="30479"/>
                </a:lnTo>
                <a:lnTo>
                  <a:pt x="172090" y="33659"/>
                </a:lnTo>
                <a:lnTo>
                  <a:pt x="172090" y="41016"/>
                </a:lnTo>
                <a:lnTo>
                  <a:pt x="171328" y="44708"/>
                </a:lnTo>
                <a:lnTo>
                  <a:pt x="169411" y="49126"/>
                </a:lnTo>
                <a:lnTo>
                  <a:pt x="164729" y="56892"/>
                </a:lnTo>
                <a:lnTo>
                  <a:pt x="154484" y="70530"/>
                </a:lnTo>
                <a:lnTo>
                  <a:pt x="147347" y="80847"/>
                </a:lnTo>
                <a:lnTo>
                  <a:pt x="141356" y="91627"/>
                </a:lnTo>
                <a:lnTo>
                  <a:pt x="136252" y="103751"/>
                </a:lnTo>
                <a:lnTo>
                  <a:pt x="135717" y="114865"/>
                </a:lnTo>
                <a:lnTo>
                  <a:pt x="142211" y="126475"/>
                </a:lnTo>
                <a:lnTo>
                  <a:pt x="154907" y="126308"/>
                </a:lnTo>
                <a:lnTo>
                  <a:pt x="167581" y="125809"/>
                </a:lnTo>
                <a:lnTo>
                  <a:pt x="180241" y="124793"/>
                </a:lnTo>
                <a:lnTo>
                  <a:pt x="192896" y="123078"/>
                </a:lnTo>
                <a:lnTo>
                  <a:pt x="191789" y="110687"/>
                </a:lnTo>
                <a:lnTo>
                  <a:pt x="186559" y="98297"/>
                </a:lnTo>
                <a:lnTo>
                  <a:pt x="161147" y="98297"/>
                </a:lnTo>
                <a:lnTo>
                  <a:pt x="162946" y="95249"/>
                </a:lnTo>
                <a:lnTo>
                  <a:pt x="164591" y="92714"/>
                </a:lnTo>
                <a:lnTo>
                  <a:pt x="167396" y="88904"/>
                </a:lnTo>
                <a:lnTo>
                  <a:pt x="170169" y="85475"/>
                </a:lnTo>
                <a:lnTo>
                  <a:pt x="175312" y="79482"/>
                </a:lnTo>
                <a:lnTo>
                  <a:pt x="183299" y="68291"/>
                </a:lnTo>
                <a:lnTo>
                  <a:pt x="188457" y="58043"/>
                </a:lnTo>
                <a:lnTo>
                  <a:pt x="191140" y="51053"/>
                </a:lnTo>
                <a:lnTo>
                  <a:pt x="192389" y="43814"/>
                </a:lnTo>
                <a:lnTo>
                  <a:pt x="192389" y="29087"/>
                </a:lnTo>
                <a:lnTo>
                  <a:pt x="191443" y="23753"/>
                </a:lnTo>
                <a:close/>
              </a:path>
              <a:path w="193039" h="128905">
                <a:moveTo>
                  <a:pt x="170047" y="0"/>
                </a:moveTo>
                <a:lnTo>
                  <a:pt x="156088" y="0"/>
                </a:lnTo>
                <a:lnTo>
                  <a:pt x="150632" y="1523"/>
                </a:lnTo>
                <a:lnTo>
                  <a:pt x="146822" y="4440"/>
                </a:lnTo>
                <a:lnTo>
                  <a:pt x="142859" y="7370"/>
                </a:lnTo>
                <a:lnTo>
                  <a:pt x="139964" y="11561"/>
                </a:lnTo>
                <a:lnTo>
                  <a:pt x="135635" y="22478"/>
                </a:lnTo>
                <a:lnTo>
                  <a:pt x="134233" y="29967"/>
                </a:lnTo>
                <a:lnTo>
                  <a:pt x="133349" y="39755"/>
                </a:lnTo>
                <a:lnTo>
                  <a:pt x="140207" y="40635"/>
                </a:lnTo>
                <a:lnTo>
                  <a:pt x="146944" y="41660"/>
                </a:lnTo>
                <a:lnTo>
                  <a:pt x="153802" y="42540"/>
                </a:lnTo>
                <a:lnTo>
                  <a:pt x="154289" y="35564"/>
                </a:lnTo>
                <a:lnTo>
                  <a:pt x="155447" y="30611"/>
                </a:lnTo>
                <a:lnTo>
                  <a:pt x="157093" y="27812"/>
                </a:lnTo>
                <a:lnTo>
                  <a:pt x="158739" y="25145"/>
                </a:lnTo>
                <a:lnTo>
                  <a:pt x="160781" y="23753"/>
                </a:lnTo>
                <a:lnTo>
                  <a:pt x="191443" y="23753"/>
                </a:lnTo>
                <a:lnTo>
                  <a:pt x="191261" y="22728"/>
                </a:lnTo>
                <a:lnTo>
                  <a:pt x="188975" y="17013"/>
                </a:lnTo>
                <a:lnTo>
                  <a:pt x="186689" y="11180"/>
                </a:lnTo>
                <a:lnTo>
                  <a:pt x="183520" y="6989"/>
                </a:lnTo>
                <a:lnTo>
                  <a:pt x="175625" y="1392"/>
                </a:lnTo>
                <a:lnTo>
                  <a:pt x="170047" y="0"/>
                </a:lnTo>
                <a:close/>
              </a:path>
              <a:path w="193039" h="128905">
                <a:moveTo>
                  <a:pt x="41909" y="48005"/>
                </a:moveTo>
                <a:lnTo>
                  <a:pt x="18044" y="48005"/>
                </a:lnTo>
                <a:lnTo>
                  <a:pt x="21335" y="50284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300"/>
                </a:lnTo>
                <a:lnTo>
                  <a:pt x="41909" y="48005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81" y="7869"/>
                </a:lnTo>
                <a:lnTo>
                  <a:pt x="19933" y="14346"/>
                </a:lnTo>
                <a:lnTo>
                  <a:pt x="12313" y="25014"/>
                </a:lnTo>
                <a:lnTo>
                  <a:pt x="6979" y="29586"/>
                </a:lnTo>
                <a:lnTo>
                  <a:pt x="0" y="36314"/>
                </a:lnTo>
                <a:lnTo>
                  <a:pt x="0" y="61721"/>
                </a:lnTo>
                <a:lnTo>
                  <a:pt x="4693" y="59304"/>
                </a:lnTo>
                <a:lnTo>
                  <a:pt x="8625" y="56768"/>
                </a:lnTo>
                <a:lnTo>
                  <a:pt x="11673" y="54101"/>
                </a:lnTo>
                <a:lnTo>
                  <a:pt x="14843" y="51434"/>
                </a:lnTo>
                <a:lnTo>
                  <a:pt x="18044" y="48005"/>
                </a:lnTo>
                <a:lnTo>
                  <a:pt x="41909" y="48005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928750" y="3120639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99943" y="0"/>
                </a:moveTo>
                <a:lnTo>
                  <a:pt x="95006" y="0"/>
                </a:lnTo>
                <a:lnTo>
                  <a:pt x="93129" y="54"/>
                </a:lnTo>
                <a:lnTo>
                  <a:pt x="66502" y="33979"/>
                </a:lnTo>
                <a:lnTo>
                  <a:pt x="64649" y="64774"/>
                </a:lnTo>
                <a:lnTo>
                  <a:pt x="65031" y="78034"/>
                </a:lnTo>
                <a:lnTo>
                  <a:pt x="66050" y="90047"/>
                </a:lnTo>
                <a:lnTo>
                  <a:pt x="67055" y="98048"/>
                </a:lnTo>
                <a:lnTo>
                  <a:pt x="68458" y="104275"/>
                </a:lnTo>
                <a:lnTo>
                  <a:pt x="70225" y="108847"/>
                </a:lnTo>
                <a:lnTo>
                  <a:pt x="72633" y="115324"/>
                </a:lnTo>
                <a:lnTo>
                  <a:pt x="75803" y="120277"/>
                </a:lnTo>
                <a:lnTo>
                  <a:pt x="79491" y="123575"/>
                </a:lnTo>
                <a:lnTo>
                  <a:pt x="83301" y="126872"/>
                </a:lnTo>
                <a:lnTo>
                  <a:pt x="88270" y="128528"/>
                </a:lnTo>
                <a:lnTo>
                  <a:pt x="98977" y="128203"/>
                </a:lnTo>
                <a:lnTo>
                  <a:pt x="110226" y="123085"/>
                </a:lnTo>
                <a:lnTo>
                  <a:pt x="118443" y="111073"/>
                </a:lnTo>
                <a:lnTo>
                  <a:pt x="120190" y="105037"/>
                </a:lnTo>
                <a:lnTo>
                  <a:pt x="91318" y="105037"/>
                </a:lnTo>
                <a:lnTo>
                  <a:pt x="88910" y="102107"/>
                </a:lnTo>
                <a:lnTo>
                  <a:pt x="86807" y="94583"/>
                </a:lnTo>
                <a:lnTo>
                  <a:pt x="85699" y="86544"/>
                </a:lnTo>
                <a:lnTo>
                  <a:pt x="85074" y="73669"/>
                </a:lnTo>
                <a:lnTo>
                  <a:pt x="84929" y="54449"/>
                </a:lnTo>
                <a:lnTo>
                  <a:pt x="85641" y="40757"/>
                </a:lnTo>
                <a:lnTo>
                  <a:pt x="86989" y="31622"/>
                </a:lnTo>
                <a:lnTo>
                  <a:pt x="88513" y="25907"/>
                </a:lnTo>
                <a:lnTo>
                  <a:pt x="90921" y="22991"/>
                </a:lnTo>
                <a:lnTo>
                  <a:pt x="120060" y="22991"/>
                </a:lnTo>
                <a:lnTo>
                  <a:pt x="119633" y="21598"/>
                </a:lnTo>
                <a:lnTo>
                  <a:pt x="103997" y="1024"/>
                </a:lnTo>
                <a:lnTo>
                  <a:pt x="99943" y="0"/>
                </a:lnTo>
                <a:close/>
              </a:path>
              <a:path w="193039" h="128905">
                <a:moveTo>
                  <a:pt x="120060" y="22991"/>
                </a:moveTo>
                <a:lnTo>
                  <a:pt x="97657" y="22991"/>
                </a:lnTo>
                <a:lnTo>
                  <a:pt x="100065" y="25789"/>
                </a:lnTo>
                <a:lnTo>
                  <a:pt x="102775" y="36510"/>
                </a:lnTo>
                <a:lnTo>
                  <a:pt x="103892" y="48289"/>
                </a:lnTo>
                <a:lnTo>
                  <a:pt x="104272" y="64769"/>
                </a:lnTo>
                <a:lnTo>
                  <a:pt x="104248" y="76568"/>
                </a:lnTo>
                <a:lnTo>
                  <a:pt x="103875" y="84332"/>
                </a:lnTo>
                <a:lnTo>
                  <a:pt x="103113" y="89666"/>
                </a:lnTo>
                <a:lnTo>
                  <a:pt x="102473" y="95000"/>
                </a:lnTo>
                <a:lnTo>
                  <a:pt x="101345" y="98810"/>
                </a:lnTo>
                <a:lnTo>
                  <a:pt x="99821" y="101345"/>
                </a:lnTo>
                <a:lnTo>
                  <a:pt x="98297" y="103763"/>
                </a:lnTo>
                <a:lnTo>
                  <a:pt x="96530" y="105037"/>
                </a:lnTo>
                <a:lnTo>
                  <a:pt x="120190" y="105037"/>
                </a:lnTo>
                <a:lnTo>
                  <a:pt x="121055" y="102046"/>
                </a:lnTo>
                <a:lnTo>
                  <a:pt x="122929" y="90645"/>
                </a:lnTo>
                <a:lnTo>
                  <a:pt x="124052" y="76568"/>
                </a:lnTo>
                <a:lnTo>
                  <a:pt x="124412" y="59511"/>
                </a:lnTo>
                <a:lnTo>
                  <a:pt x="123770" y="46674"/>
                </a:lnTo>
                <a:lnTo>
                  <a:pt x="122438" y="34289"/>
                </a:lnTo>
                <a:lnTo>
                  <a:pt x="121676" y="29468"/>
                </a:lnTo>
                <a:lnTo>
                  <a:pt x="120761" y="25277"/>
                </a:lnTo>
                <a:lnTo>
                  <a:pt x="120060" y="22991"/>
                </a:lnTo>
                <a:close/>
              </a:path>
              <a:path w="193039" h="128905">
                <a:moveTo>
                  <a:pt x="191438" y="23621"/>
                </a:moveTo>
                <a:lnTo>
                  <a:pt x="165994" y="23621"/>
                </a:lnTo>
                <a:lnTo>
                  <a:pt x="168005" y="25027"/>
                </a:lnTo>
                <a:lnTo>
                  <a:pt x="169682" y="27694"/>
                </a:lnTo>
                <a:lnTo>
                  <a:pt x="171328" y="30361"/>
                </a:lnTo>
                <a:lnTo>
                  <a:pt x="172090" y="33659"/>
                </a:lnTo>
                <a:lnTo>
                  <a:pt x="172090" y="40898"/>
                </a:lnTo>
                <a:lnTo>
                  <a:pt x="171328" y="44576"/>
                </a:lnTo>
                <a:lnTo>
                  <a:pt x="169424" y="49101"/>
                </a:lnTo>
                <a:lnTo>
                  <a:pt x="164747" y="56868"/>
                </a:lnTo>
                <a:lnTo>
                  <a:pt x="154501" y="70467"/>
                </a:lnTo>
                <a:lnTo>
                  <a:pt x="147355" y="80741"/>
                </a:lnTo>
                <a:lnTo>
                  <a:pt x="141353" y="91529"/>
                </a:lnTo>
                <a:lnTo>
                  <a:pt x="136232" y="103703"/>
                </a:lnTo>
                <a:lnTo>
                  <a:pt x="135726" y="114808"/>
                </a:lnTo>
                <a:lnTo>
                  <a:pt x="142211" y="126475"/>
                </a:lnTo>
                <a:lnTo>
                  <a:pt x="154907" y="126308"/>
                </a:lnTo>
                <a:lnTo>
                  <a:pt x="167581" y="125809"/>
                </a:lnTo>
                <a:lnTo>
                  <a:pt x="180241" y="124794"/>
                </a:lnTo>
                <a:lnTo>
                  <a:pt x="192896" y="123079"/>
                </a:lnTo>
                <a:lnTo>
                  <a:pt x="191789" y="110692"/>
                </a:lnTo>
                <a:lnTo>
                  <a:pt x="186559" y="98297"/>
                </a:lnTo>
                <a:lnTo>
                  <a:pt x="161147" y="98297"/>
                </a:lnTo>
                <a:lnTo>
                  <a:pt x="162946" y="95131"/>
                </a:lnTo>
                <a:lnTo>
                  <a:pt x="164591" y="92714"/>
                </a:lnTo>
                <a:lnTo>
                  <a:pt x="165994" y="90809"/>
                </a:lnTo>
                <a:lnTo>
                  <a:pt x="167396" y="88772"/>
                </a:lnTo>
                <a:lnTo>
                  <a:pt x="191140" y="51053"/>
                </a:lnTo>
                <a:lnTo>
                  <a:pt x="192389" y="43814"/>
                </a:lnTo>
                <a:lnTo>
                  <a:pt x="192389" y="29087"/>
                </a:lnTo>
                <a:lnTo>
                  <a:pt x="191438" y="23621"/>
                </a:lnTo>
                <a:close/>
              </a:path>
              <a:path w="193039" h="128905">
                <a:moveTo>
                  <a:pt x="170047" y="0"/>
                </a:moveTo>
                <a:lnTo>
                  <a:pt x="156088" y="0"/>
                </a:lnTo>
                <a:lnTo>
                  <a:pt x="150632" y="1405"/>
                </a:lnTo>
                <a:lnTo>
                  <a:pt x="146822" y="4322"/>
                </a:lnTo>
                <a:lnTo>
                  <a:pt x="142859" y="7238"/>
                </a:lnTo>
                <a:lnTo>
                  <a:pt x="139964" y="11429"/>
                </a:lnTo>
                <a:lnTo>
                  <a:pt x="135635" y="22360"/>
                </a:lnTo>
                <a:lnTo>
                  <a:pt x="134233" y="29980"/>
                </a:lnTo>
                <a:lnTo>
                  <a:pt x="133349" y="39623"/>
                </a:lnTo>
                <a:lnTo>
                  <a:pt x="140207" y="40648"/>
                </a:lnTo>
                <a:lnTo>
                  <a:pt x="153802" y="42422"/>
                </a:lnTo>
                <a:lnTo>
                  <a:pt x="154289" y="35432"/>
                </a:lnTo>
                <a:lnTo>
                  <a:pt x="155447" y="30611"/>
                </a:lnTo>
                <a:lnTo>
                  <a:pt x="158739" y="25027"/>
                </a:lnTo>
                <a:lnTo>
                  <a:pt x="160781" y="23621"/>
                </a:lnTo>
                <a:lnTo>
                  <a:pt x="191438" y="23621"/>
                </a:lnTo>
                <a:lnTo>
                  <a:pt x="191261" y="22610"/>
                </a:lnTo>
                <a:lnTo>
                  <a:pt x="186689" y="11180"/>
                </a:lnTo>
                <a:lnTo>
                  <a:pt x="183520" y="6857"/>
                </a:lnTo>
                <a:lnTo>
                  <a:pt x="179588" y="4190"/>
                </a:lnTo>
                <a:lnTo>
                  <a:pt x="175625" y="1405"/>
                </a:lnTo>
                <a:lnTo>
                  <a:pt x="170047" y="0"/>
                </a:lnTo>
                <a:close/>
              </a:path>
              <a:path w="193039" h="128905">
                <a:moveTo>
                  <a:pt x="41909" y="47887"/>
                </a:moveTo>
                <a:lnTo>
                  <a:pt x="18044" y="47887"/>
                </a:lnTo>
                <a:lnTo>
                  <a:pt x="21335" y="50299"/>
                </a:lnTo>
                <a:lnTo>
                  <a:pt x="21335" y="126491"/>
                </a:lnTo>
                <a:lnTo>
                  <a:pt x="35051" y="126491"/>
                </a:lnTo>
                <a:lnTo>
                  <a:pt x="41909" y="114301"/>
                </a:lnTo>
                <a:lnTo>
                  <a:pt x="41909" y="47887"/>
                </a:lnTo>
                <a:close/>
              </a:path>
              <a:path w="193039" h="128905">
                <a:moveTo>
                  <a:pt x="41909" y="0"/>
                </a:moveTo>
                <a:lnTo>
                  <a:pt x="25145" y="0"/>
                </a:lnTo>
                <a:lnTo>
                  <a:pt x="22981" y="7751"/>
                </a:lnTo>
                <a:lnTo>
                  <a:pt x="19933" y="14359"/>
                </a:lnTo>
                <a:lnTo>
                  <a:pt x="12313" y="25027"/>
                </a:lnTo>
                <a:lnTo>
                  <a:pt x="6979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625" y="56650"/>
                </a:lnTo>
                <a:lnTo>
                  <a:pt x="11673" y="53983"/>
                </a:lnTo>
                <a:lnTo>
                  <a:pt x="14843" y="51316"/>
                </a:lnTo>
                <a:lnTo>
                  <a:pt x="18044" y="47887"/>
                </a:lnTo>
                <a:lnTo>
                  <a:pt x="41909" y="47887"/>
                </a:lnTo>
                <a:lnTo>
                  <a:pt x="4190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850142" y="3634990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4">
                <a:moveTo>
                  <a:pt x="99943" y="0"/>
                </a:moveTo>
                <a:lnTo>
                  <a:pt x="95128" y="0"/>
                </a:lnTo>
                <a:lnTo>
                  <a:pt x="93097" y="63"/>
                </a:lnTo>
                <a:lnTo>
                  <a:pt x="66498" y="33981"/>
                </a:lnTo>
                <a:lnTo>
                  <a:pt x="64649" y="64781"/>
                </a:lnTo>
                <a:lnTo>
                  <a:pt x="65048" y="78037"/>
                </a:lnTo>
                <a:lnTo>
                  <a:pt x="66172" y="90047"/>
                </a:lnTo>
                <a:lnTo>
                  <a:pt x="67055" y="98048"/>
                </a:lnTo>
                <a:lnTo>
                  <a:pt x="68458" y="104275"/>
                </a:lnTo>
                <a:lnTo>
                  <a:pt x="70225" y="108847"/>
                </a:lnTo>
                <a:lnTo>
                  <a:pt x="72633" y="115324"/>
                </a:lnTo>
                <a:lnTo>
                  <a:pt x="75803" y="120277"/>
                </a:lnTo>
                <a:lnTo>
                  <a:pt x="83423" y="126872"/>
                </a:lnTo>
                <a:lnTo>
                  <a:pt x="88391" y="128528"/>
                </a:lnTo>
                <a:lnTo>
                  <a:pt x="99023" y="128203"/>
                </a:lnTo>
                <a:lnTo>
                  <a:pt x="110316" y="123084"/>
                </a:lnTo>
                <a:lnTo>
                  <a:pt x="118443" y="111073"/>
                </a:lnTo>
                <a:lnTo>
                  <a:pt x="120190" y="105037"/>
                </a:lnTo>
                <a:lnTo>
                  <a:pt x="91318" y="105037"/>
                </a:lnTo>
                <a:lnTo>
                  <a:pt x="88879" y="102107"/>
                </a:lnTo>
                <a:lnTo>
                  <a:pt x="86806" y="94580"/>
                </a:lnTo>
                <a:lnTo>
                  <a:pt x="85699" y="86539"/>
                </a:lnTo>
                <a:lnTo>
                  <a:pt x="85074" y="73663"/>
                </a:lnTo>
                <a:lnTo>
                  <a:pt x="84931" y="54441"/>
                </a:lnTo>
                <a:lnTo>
                  <a:pt x="85669" y="40754"/>
                </a:lnTo>
                <a:lnTo>
                  <a:pt x="87111" y="31622"/>
                </a:lnTo>
                <a:lnTo>
                  <a:pt x="88513" y="25907"/>
                </a:lnTo>
                <a:lnTo>
                  <a:pt x="91043" y="22991"/>
                </a:lnTo>
                <a:lnTo>
                  <a:pt x="120060" y="22991"/>
                </a:lnTo>
                <a:lnTo>
                  <a:pt x="119633" y="21598"/>
                </a:lnTo>
                <a:lnTo>
                  <a:pt x="103997" y="1024"/>
                </a:lnTo>
                <a:lnTo>
                  <a:pt x="99943" y="0"/>
                </a:lnTo>
                <a:close/>
              </a:path>
              <a:path w="193039" h="128904">
                <a:moveTo>
                  <a:pt x="120060" y="22991"/>
                </a:moveTo>
                <a:lnTo>
                  <a:pt x="97657" y="22991"/>
                </a:lnTo>
                <a:lnTo>
                  <a:pt x="100065" y="25789"/>
                </a:lnTo>
                <a:lnTo>
                  <a:pt x="102762" y="36510"/>
                </a:lnTo>
                <a:lnTo>
                  <a:pt x="103884" y="48289"/>
                </a:lnTo>
                <a:lnTo>
                  <a:pt x="104272" y="64769"/>
                </a:lnTo>
                <a:lnTo>
                  <a:pt x="104248" y="76567"/>
                </a:lnTo>
                <a:lnTo>
                  <a:pt x="103875" y="84332"/>
                </a:lnTo>
                <a:lnTo>
                  <a:pt x="103113" y="89666"/>
                </a:lnTo>
                <a:lnTo>
                  <a:pt x="102473" y="95000"/>
                </a:lnTo>
                <a:lnTo>
                  <a:pt x="101345" y="98810"/>
                </a:lnTo>
                <a:lnTo>
                  <a:pt x="99821" y="101345"/>
                </a:lnTo>
                <a:lnTo>
                  <a:pt x="98297" y="103763"/>
                </a:lnTo>
                <a:lnTo>
                  <a:pt x="96499" y="105037"/>
                </a:lnTo>
                <a:lnTo>
                  <a:pt x="120190" y="105037"/>
                </a:lnTo>
                <a:lnTo>
                  <a:pt x="121056" y="102045"/>
                </a:lnTo>
                <a:lnTo>
                  <a:pt x="122930" y="90644"/>
                </a:lnTo>
                <a:lnTo>
                  <a:pt x="124055" y="76567"/>
                </a:lnTo>
                <a:lnTo>
                  <a:pt x="124417" y="59509"/>
                </a:lnTo>
                <a:lnTo>
                  <a:pt x="123816" y="46674"/>
                </a:lnTo>
                <a:lnTo>
                  <a:pt x="122407" y="34289"/>
                </a:lnTo>
                <a:lnTo>
                  <a:pt x="121645" y="29468"/>
                </a:lnTo>
                <a:lnTo>
                  <a:pt x="120761" y="25277"/>
                </a:lnTo>
                <a:lnTo>
                  <a:pt x="120060" y="22991"/>
                </a:lnTo>
                <a:close/>
              </a:path>
              <a:path w="193039" h="128904">
                <a:moveTo>
                  <a:pt x="191438" y="23621"/>
                </a:moveTo>
                <a:lnTo>
                  <a:pt x="165994" y="23621"/>
                </a:lnTo>
                <a:lnTo>
                  <a:pt x="168005" y="25027"/>
                </a:lnTo>
                <a:lnTo>
                  <a:pt x="169651" y="27694"/>
                </a:lnTo>
                <a:lnTo>
                  <a:pt x="171328" y="30361"/>
                </a:lnTo>
                <a:lnTo>
                  <a:pt x="172211" y="33659"/>
                </a:lnTo>
                <a:lnTo>
                  <a:pt x="172211" y="40898"/>
                </a:lnTo>
                <a:lnTo>
                  <a:pt x="171328" y="44576"/>
                </a:lnTo>
                <a:lnTo>
                  <a:pt x="169404" y="49087"/>
                </a:lnTo>
                <a:lnTo>
                  <a:pt x="164752" y="56854"/>
                </a:lnTo>
                <a:lnTo>
                  <a:pt x="154499" y="70450"/>
                </a:lnTo>
                <a:lnTo>
                  <a:pt x="147394" y="80729"/>
                </a:lnTo>
                <a:lnTo>
                  <a:pt x="141409" y="91519"/>
                </a:lnTo>
                <a:lnTo>
                  <a:pt x="136234" y="103694"/>
                </a:lnTo>
                <a:lnTo>
                  <a:pt x="135717" y="114803"/>
                </a:lnTo>
                <a:lnTo>
                  <a:pt x="142180" y="126475"/>
                </a:lnTo>
                <a:lnTo>
                  <a:pt x="154861" y="126310"/>
                </a:lnTo>
                <a:lnTo>
                  <a:pt x="167539" y="125812"/>
                </a:lnTo>
                <a:lnTo>
                  <a:pt x="180216" y="124796"/>
                </a:lnTo>
                <a:lnTo>
                  <a:pt x="192896" y="123079"/>
                </a:lnTo>
                <a:lnTo>
                  <a:pt x="191789" y="110692"/>
                </a:lnTo>
                <a:lnTo>
                  <a:pt x="186559" y="98297"/>
                </a:lnTo>
                <a:lnTo>
                  <a:pt x="161147" y="98297"/>
                </a:lnTo>
                <a:lnTo>
                  <a:pt x="163067" y="95131"/>
                </a:lnTo>
                <a:lnTo>
                  <a:pt x="164713" y="92714"/>
                </a:lnTo>
                <a:lnTo>
                  <a:pt x="167365" y="88772"/>
                </a:lnTo>
                <a:lnTo>
                  <a:pt x="170169" y="85475"/>
                </a:lnTo>
                <a:lnTo>
                  <a:pt x="191140" y="51053"/>
                </a:lnTo>
                <a:lnTo>
                  <a:pt x="192389" y="43814"/>
                </a:lnTo>
                <a:lnTo>
                  <a:pt x="192389" y="29087"/>
                </a:lnTo>
                <a:lnTo>
                  <a:pt x="191438" y="23621"/>
                </a:lnTo>
                <a:close/>
              </a:path>
              <a:path w="193039" h="128904">
                <a:moveTo>
                  <a:pt x="170047" y="0"/>
                </a:moveTo>
                <a:lnTo>
                  <a:pt x="156088" y="0"/>
                </a:lnTo>
                <a:lnTo>
                  <a:pt x="150754" y="1405"/>
                </a:lnTo>
                <a:lnTo>
                  <a:pt x="146791" y="4322"/>
                </a:lnTo>
                <a:lnTo>
                  <a:pt x="142981" y="7238"/>
                </a:lnTo>
                <a:lnTo>
                  <a:pt x="139933" y="11429"/>
                </a:lnTo>
                <a:lnTo>
                  <a:pt x="137800" y="16895"/>
                </a:lnTo>
                <a:lnTo>
                  <a:pt x="135635" y="22360"/>
                </a:lnTo>
                <a:lnTo>
                  <a:pt x="134233" y="29980"/>
                </a:lnTo>
                <a:lnTo>
                  <a:pt x="133349" y="39623"/>
                </a:lnTo>
                <a:lnTo>
                  <a:pt x="140207" y="40648"/>
                </a:lnTo>
                <a:lnTo>
                  <a:pt x="153802" y="42422"/>
                </a:lnTo>
                <a:lnTo>
                  <a:pt x="154289" y="35432"/>
                </a:lnTo>
                <a:lnTo>
                  <a:pt x="155447" y="30611"/>
                </a:lnTo>
                <a:lnTo>
                  <a:pt x="158739" y="25027"/>
                </a:lnTo>
                <a:lnTo>
                  <a:pt x="160903" y="23621"/>
                </a:lnTo>
                <a:lnTo>
                  <a:pt x="191438" y="23621"/>
                </a:lnTo>
                <a:lnTo>
                  <a:pt x="191261" y="22610"/>
                </a:lnTo>
                <a:lnTo>
                  <a:pt x="186689" y="11180"/>
                </a:lnTo>
                <a:lnTo>
                  <a:pt x="183641" y="6857"/>
                </a:lnTo>
                <a:lnTo>
                  <a:pt x="179557" y="4190"/>
                </a:lnTo>
                <a:lnTo>
                  <a:pt x="175625" y="1405"/>
                </a:lnTo>
                <a:lnTo>
                  <a:pt x="170047" y="0"/>
                </a:lnTo>
                <a:close/>
              </a:path>
              <a:path w="193039" h="128904">
                <a:moveTo>
                  <a:pt x="42031" y="47887"/>
                </a:moveTo>
                <a:lnTo>
                  <a:pt x="18013" y="47887"/>
                </a:lnTo>
                <a:lnTo>
                  <a:pt x="21457" y="50299"/>
                </a:lnTo>
                <a:lnTo>
                  <a:pt x="21457" y="126491"/>
                </a:lnTo>
                <a:lnTo>
                  <a:pt x="35173" y="126491"/>
                </a:lnTo>
                <a:lnTo>
                  <a:pt x="42031" y="114301"/>
                </a:lnTo>
                <a:lnTo>
                  <a:pt x="42031" y="47887"/>
                </a:lnTo>
                <a:close/>
              </a:path>
              <a:path w="193039" h="128904">
                <a:moveTo>
                  <a:pt x="42031" y="0"/>
                </a:moveTo>
                <a:lnTo>
                  <a:pt x="25145" y="0"/>
                </a:lnTo>
                <a:lnTo>
                  <a:pt x="22981" y="7751"/>
                </a:lnTo>
                <a:lnTo>
                  <a:pt x="19933" y="14359"/>
                </a:lnTo>
                <a:lnTo>
                  <a:pt x="12313" y="25027"/>
                </a:lnTo>
                <a:lnTo>
                  <a:pt x="6979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625" y="56650"/>
                </a:lnTo>
                <a:lnTo>
                  <a:pt x="11795" y="53983"/>
                </a:lnTo>
                <a:lnTo>
                  <a:pt x="14843" y="51316"/>
                </a:lnTo>
                <a:lnTo>
                  <a:pt x="18013" y="47887"/>
                </a:lnTo>
                <a:lnTo>
                  <a:pt x="42031" y="47887"/>
                </a:lnTo>
                <a:lnTo>
                  <a:pt x="42031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5680466" y="2549139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67639" y="0"/>
                </a:moveTo>
                <a:lnTo>
                  <a:pt x="162793" y="0"/>
                </a:lnTo>
                <a:lnTo>
                  <a:pt x="161643" y="21"/>
                </a:lnTo>
                <a:lnTo>
                  <a:pt x="135142" y="33968"/>
                </a:lnTo>
                <a:lnTo>
                  <a:pt x="133351" y="64774"/>
                </a:lnTo>
                <a:lnTo>
                  <a:pt x="133733" y="78034"/>
                </a:lnTo>
                <a:lnTo>
                  <a:pt x="134752" y="90047"/>
                </a:lnTo>
                <a:lnTo>
                  <a:pt x="135757" y="98048"/>
                </a:lnTo>
                <a:lnTo>
                  <a:pt x="137038" y="104275"/>
                </a:lnTo>
                <a:lnTo>
                  <a:pt x="138805" y="108847"/>
                </a:lnTo>
                <a:lnTo>
                  <a:pt x="141091" y="115324"/>
                </a:lnTo>
                <a:lnTo>
                  <a:pt x="144139" y="120277"/>
                </a:lnTo>
                <a:lnTo>
                  <a:pt x="151516" y="126872"/>
                </a:lnTo>
                <a:lnTo>
                  <a:pt x="156331" y="128528"/>
                </a:lnTo>
                <a:lnTo>
                  <a:pt x="170406" y="127185"/>
                </a:lnTo>
                <a:lnTo>
                  <a:pt x="179553" y="119998"/>
                </a:lnTo>
                <a:lnTo>
                  <a:pt x="187276" y="105037"/>
                </a:lnTo>
                <a:lnTo>
                  <a:pt x="159257" y="105037"/>
                </a:lnTo>
                <a:lnTo>
                  <a:pt x="156971" y="102107"/>
                </a:lnTo>
                <a:lnTo>
                  <a:pt x="154926" y="94582"/>
                </a:lnTo>
                <a:lnTo>
                  <a:pt x="153834" y="86543"/>
                </a:lnTo>
                <a:lnTo>
                  <a:pt x="153166" y="73668"/>
                </a:lnTo>
                <a:lnTo>
                  <a:pt x="152991" y="54449"/>
                </a:lnTo>
                <a:lnTo>
                  <a:pt x="153703" y="40757"/>
                </a:lnTo>
                <a:lnTo>
                  <a:pt x="155051" y="31622"/>
                </a:lnTo>
                <a:lnTo>
                  <a:pt x="156575" y="25907"/>
                </a:lnTo>
                <a:lnTo>
                  <a:pt x="158861" y="22991"/>
                </a:lnTo>
                <a:lnTo>
                  <a:pt x="187116" y="22991"/>
                </a:lnTo>
                <a:lnTo>
                  <a:pt x="186689" y="21598"/>
                </a:lnTo>
                <a:lnTo>
                  <a:pt x="185653" y="17906"/>
                </a:lnTo>
                <a:lnTo>
                  <a:pt x="184129" y="14477"/>
                </a:lnTo>
                <a:lnTo>
                  <a:pt x="182117" y="11180"/>
                </a:lnTo>
                <a:lnTo>
                  <a:pt x="180197" y="7882"/>
                </a:lnTo>
                <a:lnTo>
                  <a:pt x="177667" y="5215"/>
                </a:lnTo>
                <a:lnTo>
                  <a:pt x="174619" y="3047"/>
                </a:lnTo>
                <a:lnTo>
                  <a:pt x="171571" y="1024"/>
                </a:lnTo>
                <a:lnTo>
                  <a:pt x="167639" y="0"/>
                </a:lnTo>
                <a:close/>
              </a:path>
              <a:path w="191770" h="128905">
                <a:moveTo>
                  <a:pt x="187116" y="22991"/>
                </a:moveTo>
                <a:lnTo>
                  <a:pt x="165353" y="22991"/>
                </a:lnTo>
                <a:lnTo>
                  <a:pt x="167761" y="25789"/>
                </a:lnTo>
                <a:lnTo>
                  <a:pt x="170385" y="36503"/>
                </a:lnTo>
                <a:lnTo>
                  <a:pt x="171444" y="48284"/>
                </a:lnTo>
                <a:lnTo>
                  <a:pt x="171815" y="64769"/>
                </a:lnTo>
                <a:lnTo>
                  <a:pt x="171815" y="76081"/>
                </a:lnTo>
                <a:lnTo>
                  <a:pt x="171449" y="84332"/>
                </a:lnTo>
                <a:lnTo>
                  <a:pt x="170687" y="89666"/>
                </a:lnTo>
                <a:lnTo>
                  <a:pt x="170047" y="95000"/>
                </a:lnTo>
                <a:lnTo>
                  <a:pt x="168889" y="98810"/>
                </a:lnTo>
                <a:lnTo>
                  <a:pt x="167518" y="101345"/>
                </a:lnTo>
                <a:lnTo>
                  <a:pt x="165994" y="103763"/>
                </a:lnTo>
                <a:lnTo>
                  <a:pt x="164317" y="105037"/>
                </a:lnTo>
                <a:lnTo>
                  <a:pt x="187276" y="105037"/>
                </a:lnTo>
                <a:lnTo>
                  <a:pt x="187607" y="104396"/>
                </a:lnTo>
                <a:lnTo>
                  <a:pt x="189705" y="93038"/>
                </a:lnTo>
                <a:lnTo>
                  <a:pt x="190964" y="79365"/>
                </a:lnTo>
                <a:lnTo>
                  <a:pt x="191383" y="63377"/>
                </a:lnTo>
                <a:lnTo>
                  <a:pt x="191351" y="59509"/>
                </a:lnTo>
                <a:lnTo>
                  <a:pt x="190750" y="46674"/>
                </a:lnTo>
                <a:lnTo>
                  <a:pt x="189341" y="34289"/>
                </a:lnTo>
                <a:lnTo>
                  <a:pt x="188701" y="29468"/>
                </a:lnTo>
                <a:lnTo>
                  <a:pt x="187817" y="25277"/>
                </a:lnTo>
                <a:lnTo>
                  <a:pt x="187116" y="22991"/>
                </a:lnTo>
                <a:close/>
              </a:path>
              <a:path w="191770" h="128905">
                <a:moveTo>
                  <a:pt x="111373" y="47887"/>
                </a:moveTo>
                <a:lnTo>
                  <a:pt x="88117" y="47887"/>
                </a:lnTo>
                <a:lnTo>
                  <a:pt x="91439" y="50299"/>
                </a:lnTo>
                <a:lnTo>
                  <a:pt x="91439" y="126491"/>
                </a:lnTo>
                <a:lnTo>
                  <a:pt x="104759" y="126491"/>
                </a:lnTo>
                <a:lnTo>
                  <a:pt x="111373" y="114301"/>
                </a:lnTo>
                <a:lnTo>
                  <a:pt x="111373" y="47887"/>
                </a:lnTo>
                <a:close/>
              </a:path>
              <a:path w="191770" h="128905">
                <a:moveTo>
                  <a:pt x="111373" y="0"/>
                </a:moveTo>
                <a:lnTo>
                  <a:pt x="94975" y="0"/>
                </a:lnTo>
                <a:lnTo>
                  <a:pt x="92963" y="7751"/>
                </a:lnTo>
                <a:lnTo>
                  <a:pt x="90037" y="14359"/>
                </a:lnTo>
                <a:lnTo>
                  <a:pt x="82661" y="25027"/>
                </a:lnTo>
                <a:lnTo>
                  <a:pt x="77449" y="29599"/>
                </a:lnTo>
                <a:lnTo>
                  <a:pt x="70744" y="36224"/>
                </a:lnTo>
                <a:lnTo>
                  <a:pt x="70744" y="61603"/>
                </a:lnTo>
                <a:lnTo>
                  <a:pt x="75316" y="59186"/>
                </a:lnTo>
                <a:lnTo>
                  <a:pt x="78973" y="56650"/>
                </a:lnTo>
                <a:lnTo>
                  <a:pt x="85069" y="51316"/>
                </a:lnTo>
                <a:lnTo>
                  <a:pt x="88117" y="47887"/>
                </a:lnTo>
                <a:lnTo>
                  <a:pt x="111373" y="47887"/>
                </a:lnTo>
                <a:lnTo>
                  <a:pt x="111373" y="0"/>
                </a:lnTo>
                <a:close/>
              </a:path>
              <a:path w="191770" h="128905">
                <a:moveTo>
                  <a:pt x="56294" y="23621"/>
                </a:moveTo>
                <a:lnTo>
                  <a:pt x="31485" y="23621"/>
                </a:lnTo>
                <a:lnTo>
                  <a:pt x="33527" y="25027"/>
                </a:lnTo>
                <a:lnTo>
                  <a:pt x="35173" y="27694"/>
                </a:lnTo>
                <a:lnTo>
                  <a:pt x="36697" y="30361"/>
                </a:lnTo>
                <a:lnTo>
                  <a:pt x="37581" y="33659"/>
                </a:lnTo>
                <a:lnTo>
                  <a:pt x="37581" y="40898"/>
                </a:lnTo>
                <a:lnTo>
                  <a:pt x="36697" y="44576"/>
                </a:lnTo>
                <a:lnTo>
                  <a:pt x="35140" y="48597"/>
                </a:lnTo>
                <a:lnTo>
                  <a:pt x="30728" y="56337"/>
                </a:lnTo>
                <a:lnTo>
                  <a:pt x="20914" y="69744"/>
                </a:lnTo>
                <a:lnTo>
                  <a:pt x="13816" y="80213"/>
                </a:lnTo>
                <a:lnTo>
                  <a:pt x="7882" y="91039"/>
                </a:lnTo>
                <a:lnTo>
                  <a:pt x="2856" y="103057"/>
                </a:lnTo>
                <a:lnTo>
                  <a:pt x="1831" y="114469"/>
                </a:lnTo>
                <a:lnTo>
                  <a:pt x="6938" y="126482"/>
                </a:lnTo>
                <a:lnTo>
                  <a:pt x="19644" y="126345"/>
                </a:lnTo>
                <a:lnTo>
                  <a:pt x="32324" y="125890"/>
                </a:lnTo>
                <a:lnTo>
                  <a:pt x="44985" y="124926"/>
                </a:lnTo>
                <a:lnTo>
                  <a:pt x="57629" y="123264"/>
                </a:lnTo>
                <a:lnTo>
                  <a:pt x="56722" y="110785"/>
                </a:lnTo>
                <a:lnTo>
                  <a:pt x="52350" y="98297"/>
                </a:lnTo>
                <a:lnTo>
                  <a:pt x="26913" y="98297"/>
                </a:lnTo>
                <a:lnTo>
                  <a:pt x="28681" y="95131"/>
                </a:lnTo>
                <a:lnTo>
                  <a:pt x="30205" y="92714"/>
                </a:lnTo>
                <a:lnTo>
                  <a:pt x="31607" y="90809"/>
                </a:lnTo>
                <a:lnTo>
                  <a:pt x="33009" y="88772"/>
                </a:lnTo>
                <a:lnTo>
                  <a:pt x="35539" y="85475"/>
                </a:lnTo>
                <a:lnTo>
                  <a:pt x="40517" y="79520"/>
                </a:lnTo>
                <a:lnTo>
                  <a:pt x="48379" y="68234"/>
                </a:lnTo>
                <a:lnTo>
                  <a:pt x="53461" y="57911"/>
                </a:lnTo>
                <a:lnTo>
                  <a:pt x="55991" y="51053"/>
                </a:lnTo>
                <a:lnTo>
                  <a:pt x="57271" y="43814"/>
                </a:lnTo>
                <a:lnTo>
                  <a:pt x="57271" y="29087"/>
                </a:lnTo>
                <a:lnTo>
                  <a:pt x="56294" y="23621"/>
                </a:lnTo>
                <a:close/>
              </a:path>
              <a:path w="191770" h="128905">
                <a:moveTo>
                  <a:pt x="35539" y="0"/>
                </a:moveTo>
                <a:lnTo>
                  <a:pt x="21976" y="0"/>
                </a:lnTo>
                <a:lnTo>
                  <a:pt x="16763" y="1405"/>
                </a:lnTo>
                <a:lnTo>
                  <a:pt x="0" y="39623"/>
                </a:lnTo>
                <a:lnTo>
                  <a:pt x="6583" y="40648"/>
                </a:lnTo>
                <a:lnTo>
                  <a:pt x="19690" y="42422"/>
                </a:lnTo>
                <a:lnTo>
                  <a:pt x="20299" y="35432"/>
                </a:lnTo>
                <a:lnTo>
                  <a:pt x="21335" y="30611"/>
                </a:lnTo>
                <a:lnTo>
                  <a:pt x="22981" y="27812"/>
                </a:lnTo>
                <a:lnTo>
                  <a:pt x="24505" y="25027"/>
                </a:lnTo>
                <a:lnTo>
                  <a:pt x="26669" y="23621"/>
                </a:lnTo>
                <a:lnTo>
                  <a:pt x="56294" y="23621"/>
                </a:lnTo>
                <a:lnTo>
                  <a:pt x="56113" y="22610"/>
                </a:lnTo>
                <a:lnTo>
                  <a:pt x="53827" y="16895"/>
                </a:lnTo>
                <a:lnTo>
                  <a:pt x="51694" y="11180"/>
                </a:lnTo>
                <a:lnTo>
                  <a:pt x="48646" y="6857"/>
                </a:lnTo>
                <a:lnTo>
                  <a:pt x="40873" y="1405"/>
                </a:lnTo>
                <a:lnTo>
                  <a:pt x="35539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958974" y="1806183"/>
            <a:ext cx="191770" cy="128905"/>
          </a:xfrm>
          <a:custGeom>
            <a:avLst/>
            <a:gdLst/>
            <a:ahLst/>
            <a:cxnLst/>
            <a:rect l="l" t="t" r="r" b="b"/>
            <a:pathLst>
              <a:path w="191770" h="128905">
                <a:moveTo>
                  <a:pt x="170687" y="0"/>
                </a:moveTo>
                <a:lnTo>
                  <a:pt x="154045" y="0"/>
                </a:lnTo>
                <a:lnTo>
                  <a:pt x="148193" y="2560"/>
                </a:lnTo>
                <a:lnTo>
                  <a:pt x="142994" y="8731"/>
                </a:lnTo>
                <a:lnTo>
                  <a:pt x="137377" y="19670"/>
                </a:lnTo>
                <a:lnTo>
                  <a:pt x="135514" y="33162"/>
                </a:lnTo>
                <a:lnTo>
                  <a:pt x="135536" y="39623"/>
                </a:lnTo>
                <a:lnTo>
                  <a:pt x="136519" y="45079"/>
                </a:lnTo>
                <a:lnTo>
                  <a:pt x="138440" y="49926"/>
                </a:lnTo>
                <a:lnTo>
                  <a:pt x="139811" y="53461"/>
                </a:lnTo>
                <a:lnTo>
                  <a:pt x="142097" y="56784"/>
                </a:lnTo>
                <a:lnTo>
                  <a:pt x="145145" y="59557"/>
                </a:lnTo>
                <a:lnTo>
                  <a:pt x="141213" y="62362"/>
                </a:lnTo>
                <a:lnTo>
                  <a:pt x="138165" y="66293"/>
                </a:lnTo>
                <a:lnTo>
                  <a:pt x="136276" y="71384"/>
                </a:lnTo>
                <a:lnTo>
                  <a:pt x="134355" y="76474"/>
                </a:lnTo>
                <a:lnTo>
                  <a:pt x="133349" y="82570"/>
                </a:lnTo>
                <a:lnTo>
                  <a:pt x="133349" y="97414"/>
                </a:lnTo>
                <a:lnTo>
                  <a:pt x="155204" y="128534"/>
                </a:lnTo>
                <a:lnTo>
                  <a:pt x="166756" y="128534"/>
                </a:lnTo>
                <a:lnTo>
                  <a:pt x="182879" y="120030"/>
                </a:lnTo>
                <a:lnTo>
                  <a:pt x="185287" y="117104"/>
                </a:lnTo>
                <a:lnTo>
                  <a:pt x="187330" y="112897"/>
                </a:lnTo>
                <a:lnTo>
                  <a:pt x="189010" y="107320"/>
                </a:lnTo>
                <a:lnTo>
                  <a:pt x="159898" y="107320"/>
                </a:lnTo>
                <a:lnTo>
                  <a:pt x="157733" y="105674"/>
                </a:lnTo>
                <a:lnTo>
                  <a:pt x="155813" y="102107"/>
                </a:lnTo>
                <a:lnTo>
                  <a:pt x="153923" y="98694"/>
                </a:lnTo>
                <a:lnTo>
                  <a:pt x="153040" y="94244"/>
                </a:lnTo>
                <a:lnTo>
                  <a:pt x="153040" y="82936"/>
                </a:lnTo>
                <a:lnTo>
                  <a:pt x="153923" y="78364"/>
                </a:lnTo>
                <a:lnTo>
                  <a:pt x="155691" y="74950"/>
                </a:lnTo>
                <a:lnTo>
                  <a:pt x="157612" y="71627"/>
                </a:lnTo>
                <a:lnTo>
                  <a:pt x="159776" y="69860"/>
                </a:lnTo>
                <a:lnTo>
                  <a:pt x="187683" y="69860"/>
                </a:lnTo>
                <a:lnTo>
                  <a:pt x="186689" y="67055"/>
                </a:lnTo>
                <a:lnTo>
                  <a:pt x="183763" y="62880"/>
                </a:lnTo>
                <a:lnTo>
                  <a:pt x="179953" y="59557"/>
                </a:lnTo>
                <a:lnTo>
                  <a:pt x="182879" y="56266"/>
                </a:lnTo>
                <a:lnTo>
                  <a:pt x="185044" y="52699"/>
                </a:lnTo>
                <a:lnTo>
                  <a:pt x="186164" y="49529"/>
                </a:lnTo>
                <a:lnTo>
                  <a:pt x="159898" y="49529"/>
                </a:lnTo>
                <a:lnTo>
                  <a:pt x="157855" y="48280"/>
                </a:lnTo>
                <a:lnTo>
                  <a:pt x="156331" y="45598"/>
                </a:lnTo>
                <a:lnTo>
                  <a:pt x="154807" y="42946"/>
                </a:lnTo>
                <a:lnTo>
                  <a:pt x="154072" y="39623"/>
                </a:lnTo>
                <a:lnTo>
                  <a:pt x="154045" y="30998"/>
                </a:lnTo>
                <a:lnTo>
                  <a:pt x="154807" y="27553"/>
                </a:lnTo>
                <a:lnTo>
                  <a:pt x="156331" y="25024"/>
                </a:lnTo>
                <a:lnTo>
                  <a:pt x="157855" y="22372"/>
                </a:lnTo>
                <a:lnTo>
                  <a:pt x="159776" y="21092"/>
                </a:lnTo>
                <a:lnTo>
                  <a:pt x="188327" y="21092"/>
                </a:lnTo>
                <a:lnTo>
                  <a:pt x="186811" y="15880"/>
                </a:lnTo>
                <a:lnTo>
                  <a:pt x="177667" y="3169"/>
                </a:lnTo>
                <a:lnTo>
                  <a:pt x="170687" y="0"/>
                </a:lnTo>
                <a:close/>
              </a:path>
              <a:path w="191770" h="128905">
                <a:moveTo>
                  <a:pt x="187683" y="69860"/>
                </a:moveTo>
                <a:lnTo>
                  <a:pt x="164591" y="69860"/>
                </a:lnTo>
                <a:lnTo>
                  <a:pt x="166877" y="71627"/>
                </a:lnTo>
                <a:lnTo>
                  <a:pt x="168767" y="75194"/>
                </a:lnTo>
                <a:lnTo>
                  <a:pt x="170566" y="78607"/>
                </a:lnTo>
                <a:lnTo>
                  <a:pt x="171518" y="82936"/>
                </a:lnTo>
                <a:lnTo>
                  <a:pt x="171544" y="94244"/>
                </a:lnTo>
                <a:lnTo>
                  <a:pt x="170566" y="98572"/>
                </a:lnTo>
                <a:lnTo>
                  <a:pt x="168767" y="102107"/>
                </a:lnTo>
                <a:lnTo>
                  <a:pt x="166877" y="105552"/>
                </a:lnTo>
                <a:lnTo>
                  <a:pt x="164713" y="107320"/>
                </a:lnTo>
                <a:lnTo>
                  <a:pt x="189010" y="107320"/>
                </a:lnTo>
                <a:lnTo>
                  <a:pt x="190499" y="102107"/>
                </a:lnTo>
                <a:lnTo>
                  <a:pt x="191383" y="96286"/>
                </a:lnTo>
                <a:lnTo>
                  <a:pt x="191383" y="83576"/>
                </a:lnTo>
                <a:lnTo>
                  <a:pt x="190378" y="77723"/>
                </a:lnTo>
                <a:lnTo>
                  <a:pt x="188579" y="72389"/>
                </a:lnTo>
                <a:lnTo>
                  <a:pt x="187683" y="69860"/>
                </a:lnTo>
                <a:close/>
              </a:path>
              <a:path w="191770" h="128905">
                <a:moveTo>
                  <a:pt x="188327" y="21092"/>
                </a:moveTo>
                <a:lnTo>
                  <a:pt x="164470" y="21092"/>
                </a:lnTo>
                <a:lnTo>
                  <a:pt x="166481" y="22372"/>
                </a:lnTo>
                <a:lnTo>
                  <a:pt x="168005" y="25024"/>
                </a:lnTo>
                <a:lnTo>
                  <a:pt x="169529" y="27706"/>
                </a:lnTo>
                <a:lnTo>
                  <a:pt x="170291" y="31241"/>
                </a:lnTo>
                <a:lnTo>
                  <a:pt x="170291" y="39623"/>
                </a:lnTo>
                <a:lnTo>
                  <a:pt x="169529" y="43068"/>
                </a:lnTo>
                <a:lnTo>
                  <a:pt x="168005" y="45598"/>
                </a:lnTo>
                <a:lnTo>
                  <a:pt x="166634" y="48280"/>
                </a:lnTo>
                <a:lnTo>
                  <a:pt x="164713" y="49529"/>
                </a:lnTo>
                <a:lnTo>
                  <a:pt x="186164" y="49529"/>
                </a:lnTo>
                <a:lnTo>
                  <a:pt x="188092" y="44195"/>
                </a:lnTo>
                <a:lnTo>
                  <a:pt x="189097" y="38983"/>
                </a:lnTo>
                <a:lnTo>
                  <a:pt x="189097" y="23743"/>
                </a:lnTo>
                <a:lnTo>
                  <a:pt x="188327" y="21092"/>
                </a:lnTo>
                <a:close/>
              </a:path>
              <a:path w="191770" h="128905">
                <a:moveTo>
                  <a:pt x="111373" y="47884"/>
                </a:moveTo>
                <a:lnTo>
                  <a:pt x="88148" y="47884"/>
                </a:lnTo>
                <a:lnTo>
                  <a:pt x="91439" y="50303"/>
                </a:lnTo>
                <a:lnTo>
                  <a:pt x="91439" y="126491"/>
                </a:lnTo>
                <a:lnTo>
                  <a:pt x="104637" y="126491"/>
                </a:lnTo>
                <a:lnTo>
                  <a:pt x="111373" y="114302"/>
                </a:lnTo>
                <a:lnTo>
                  <a:pt x="111373" y="47884"/>
                </a:lnTo>
                <a:close/>
              </a:path>
              <a:path w="191770" h="128905">
                <a:moveTo>
                  <a:pt x="111373" y="0"/>
                </a:moveTo>
                <a:lnTo>
                  <a:pt x="95006" y="0"/>
                </a:lnTo>
                <a:lnTo>
                  <a:pt x="92963" y="7741"/>
                </a:lnTo>
                <a:lnTo>
                  <a:pt x="90037" y="14356"/>
                </a:lnTo>
                <a:lnTo>
                  <a:pt x="86349" y="19690"/>
                </a:lnTo>
                <a:lnTo>
                  <a:pt x="82539" y="25024"/>
                </a:lnTo>
                <a:lnTo>
                  <a:pt x="77327" y="29596"/>
                </a:lnTo>
                <a:lnTo>
                  <a:pt x="70622" y="36219"/>
                </a:lnTo>
                <a:lnTo>
                  <a:pt x="70622" y="61600"/>
                </a:lnTo>
                <a:lnTo>
                  <a:pt x="75194" y="59192"/>
                </a:lnTo>
                <a:lnTo>
                  <a:pt x="79004" y="56662"/>
                </a:lnTo>
                <a:lnTo>
                  <a:pt x="82052" y="53980"/>
                </a:lnTo>
                <a:lnTo>
                  <a:pt x="85100" y="51328"/>
                </a:lnTo>
                <a:lnTo>
                  <a:pt x="88148" y="47884"/>
                </a:lnTo>
                <a:lnTo>
                  <a:pt x="111373" y="47884"/>
                </a:lnTo>
                <a:lnTo>
                  <a:pt x="111373" y="0"/>
                </a:lnTo>
                <a:close/>
              </a:path>
              <a:path w="191770" h="128905">
                <a:moveTo>
                  <a:pt x="56300" y="23621"/>
                </a:moveTo>
                <a:lnTo>
                  <a:pt x="31485" y="23621"/>
                </a:lnTo>
                <a:lnTo>
                  <a:pt x="33527" y="25024"/>
                </a:lnTo>
                <a:lnTo>
                  <a:pt x="35173" y="27706"/>
                </a:lnTo>
                <a:lnTo>
                  <a:pt x="36697" y="30358"/>
                </a:lnTo>
                <a:lnTo>
                  <a:pt x="37459" y="33649"/>
                </a:lnTo>
                <a:lnTo>
                  <a:pt x="37459" y="40904"/>
                </a:lnTo>
                <a:lnTo>
                  <a:pt x="36697" y="44592"/>
                </a:lnTo>
                <a:lnTo>
                  <a:pt x="35023" y="48598"/>
                </a:lnTo>
                <a:lnTo>
                  <a:pt x="30711" y="56343"/>
                </a:lnTo>
                <a:lnTo>
                  <a:pt x="20874" y="69791"/>
                </a:lnTo>
                <a:lnTo>
                  <a:pt x="13801" y="80247"/>
                </a:lnTo>
                <a:lnTo>
                  <a:pt x="7880" y="91077"/>
                </a:lnTo>
                <a:lnTo>
                  <a:pt x="2837" y="103125"/>
                </a:lnTo>
                <a:lnTo>
                  <a:pt x="1789" y="114510"/>
                </a:lnTo>
                <a:lnTo>
                  <a:pt x="6926" y="126482"/>
                </a:lnTo>
                <a:lnTo>
                  <a:pt x="19611" y="126344"/>
                </a:lnTo>
                <a:lnTo>
                  <a:pt x="32305" y="125887"/>
                </a:lnTo>
                <a:lnTo>
                  <a:pt x="44993" y="124920"/>
                </a:lnTo>
                <a:lnTo>
                  <a:pt x="57659" y="123251"/>
                </a:lnTo>
                <a:lnTo>
                  <a:pt x="56736" y="110784"/>
                </a:lnTo>
                <a:lnTo>
                  <a:pt x="52290" y="98297"/>
                </a:lnTo>
                <a:lnTo>
                  <a:pt x="26913" y="98297"/>
                </a:lnTo>
                <a:lnTo>
                  <a:pt x="28712" y="95128"/>
                </a:lnTo>
                <a:lnTo>
                  <a:pt x="30236" y="92720"/>
                </a:lnTo>
                <a:lnTo>
                  <a:pt x="31607" y="90799"/>
                </a:lnTo>
                <a:lnTo>
                  <a:pt x="32887" y="88788"/>
                </a:lnTo>
                <a:lnTo>
                  <a:pt x="35570" y="85465"/>
                </a:lnTo>
                <a:lnTo>
                  <a:pt x="40475" y="79576"/>
                </a:lnTo>
                <a:lnTo>
                  <a:pt x="48308" y="68261"/>
                </a:lnTo>
                <a:lnTo>
                  <a:pt x="53339" y="57911"/>
                </a:lnTo>
                <a:lnTo>
                  <a:pt x="55869" y="51053"/>
                </a:lnTo>
                <a:lnTo>
                  <a:pt x="57149" y="43830"/>
                </a:lnTo>
                <a:lnTo>
                  <a:pt x="57149" y="29077"/>
                </a:lnTo>
                <a:lnTo>
                  <a:pt x="56300" y="23621"/>
                </a:lnTo>
                <a:close/>
              </a:path>
              <a:path w="191770" h="128905">
                <a:moveTo>
                  <a:pt x="35570" y="0"/>
                </a:moveTo>
                <a:lnTo>
                  <a:pt x="21976" y="0"/>
                </a:lnTo>
                <a:lnTo>
                  <a:pt x="16763" y="1402"/>
                </a:lnTo>
                <a:lnTo>
                  <a:pt x="0" y="39623"/>
                </a:lnTo>
                <a:lnTo>
                  <a:pt x="6461" y="40660"/>
                </a:lnTo>
                <a:lnTo>
                  <a:pt x="19690" y="42428"/>
                </a:lnTo>
                <a:lnTo>
                  <a:pt x="20177" y="35448"/>
                </a:lnTo>
                <a:lnTo>
                  <a:pt x="21335" y="30601"/>
                </a:lnTo>
                <a:lnTo>
                  <a:pt x="22981" y="27828"/>
                </a:lnTo>
                <a:lnTo>
                  <a:pt x="24505" y="25024"/>
                </a:lnTo>
                <a:lnTo>
                  <a:pt x="26548" y="23621"/>
                </a:lnTo>
                <a:lnTo>
                  <a:pt x="56300" y="23621"/>
                </a:lnTo>
                <a:lnTo>
                  <a:pt x="56144" y="22616"/>
                </a:lnTo>
                <a:lnTo>
                  <a:pt x="53858" y="16885"/>
                </a:lnTo>
                <a:lnTo>
                  <a:pt x="51694" y="11186"/>
                </a:lnTo>
                <a:lnTo>
                  <a:pt x="48646" y="6857"/>
                </a:lnTo>
                <a:lnTo>
                  <a:pt x="44836" y="4206"/>
                </a:lnTo>
                <a:lnTo>
                  <a:pt x="40904" y="1402"/>
                </a:lnTo>
                <a:lnTo>
                  <a:pt x="3557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557400" y="3120639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83763" y="103250"/>
                </a:moveTo>
                <a:lnTo>
                  <a:pt x="166237" y="103250"/>
                </a:lnTo>
                <a:lnTo>
                  <a:pt x="166237" y="126491"/>
                </a:lnTo>
                <a:lnTo>
                  <a:pt x="183763" y="126491"/>
                </a:lnTo>
                <a:lnTo>
                  <a:pt x="183763" y="103250"/>
                </a:lnTo>
                <a:close/>
              </a:path>
              <a:path w="193039" h="128905">
                <a:moveTo>
                  <a:pt x="183763" y="0"/>
                </a:moveTo>
                <a:lnTo>
                  <a:pt x="166237" y="0"/>
                </a:lnTo>
                <a:lnTo>
                  <a:pt x="161478" y="9735"/>
                </a:lnTo>
                <a:lnTo>
                  <a:pt x="140286" y="54850"/>
                </a:lnTo>
                <a:lnTo>
                  <a:pt x="129715" y="79622"/>
                </a:lnTo>
                <a:lnTo>
                  <a:pt x="131892" y="91425"/>
                </a:lnTo>
                <a:lnTo>
                  <a:pt x="140837" y="103250"/>
                </a:lnTo>
                <a:lnTo>
                  <a:pt x="189859" y="103250"/>
                </a:lnTo>
                <a:lnTo>
                  <a:pt x="192907" y="101850"/>
                </a:lnTo>
                <a:lnTo>
                  <a:pt x="192907" y="76462"/>
                </a:lnTo>
                <a:lnTo>
                  <a:pt x="153405" y="76462"/>
                </a:lnTo>
                <a:lnTo>
                  <a:pt x="149440" y="71408"/>
                </a:lnTo>
                <a:lnTo>
                  <a:pt x="160680" y="48611"/>
                </a:lnTo>
                <a:lnTo>
                  <a:pt x="166237" y="37219"/>
                </a:lnTo>
                <a:lnTo>
                  <a:pt x="183763" y="37219"/>
                </a:lnTo>
                <a:lnTo>
                  <a:pt x="183763" y="0"/>
                </a:lnTo>
                <a:close/>
              </a:path>
              <a:path w="193039" h="128905">
                <a:moveTo>
                  <a:pt x="183763" y="37219"/>
                </a:moveTo>
                <a:lnTo>
                  <a:pt x="166237" y="37219"/>
                </a:lnTo>
                <a:lnTo>
                  <a:pt x="166237" y="76462"/>
                </a:lnTo>
                <a:lnTo>
                  <a:pt x="186811" y="76462"/>
                </a:lnTo>
                <a:lnTo>
                  <a:pt x="183763" y="76199"/>
                </a:lnTo>
                <a:lnTo>
                  <a:pt x="183763" y="37219"/>
                </a:lnTo>
                <a:close/>
              </a:path>
              <a:path w="193039" h="128905">
                <a:moveTo>
                  <a:pt x="98816" y="0"/>
                </a:moveTo>
                <a:lnTo>
                  <a:pt x="93847" y="0"/>
                </a:lnTo>
                <a:lnTo>
                  <a:pt x="92223" y="42"/>
                </a:lnTo>
                <a:lnTo>
                  <a:pt x="65678" y="33968"/>
                </a:lnTo>
                <a:lnTo>
                  <a:pt x="63887" y="64774"/>
                </a:lnTo>
                <a:lnTo>
                  <a:pt x="64269" y="78034"/>
                </a:lnTo>
                <a:lnTo>
                  <a:pt x="74797" y="120277"/>
                </a:lnTo>
                <a:lnTo>
                  <a:pt x="78607" y="123575"/>
                </a:lnTo>
                <a:lnTo>
                  <a:pt x="82295" y="126872"/>
                </a:lnTo>
                <a:lnTo>
                  <a:pt x="87233" y="128528"/>
                </a:lnTo>
                <a:lnTo>
                  <a:pt x="97622" y="128227"/>
                </a:lnTo>
                <a:lnTo>
                  <a:pt x="108898" y="123140"/>
                </a:lnTo>
                <a:lnTo>
                  <a:pt x="117061" y="111085"/>
                </a:lnTo>
                <a:lnTo>
                  <a:pt x="118786" y="105037"/>
                </a:lnTo>
                <a:lnTo>
                  <a:pt x="90159" y="105037"/>
                </a:lnTo>
                <a:lnTo>
                  <a:pt x="87873" y="102107"/>
                </a:lnTo>
                <a:lnTo>
                  <a:pt x="85801" y="94584"/>
                </a:lnTo>
                <a:lnTo>
                  <a:pt x="84692" y="86544"/>
                </a:lnTo>
                <a:lnTo>
                  <a:pt x="84064" y="73669"/>
                </a:lnTo>
                <a:lnTo>
                  <a:pt x="83910" y="54449"/>
                </a:lnTo>
                <a:lnTo>
                  <a:pt x="84582" y="40757"/>
                </a:lnTo>
                <a:lnTo>
                  <a:pt x="85984" y="31622"/>
                </a:lnTo>
                <a:lnTo>
                  <a:pt x="87508" y="25907"/>
                </a:lnTo>
                <a:lnTo>
                  <a:pt x="89915" y="22991"/>
                </a:lnTo>
                <a:lnTo>
                  <a:pt x="118670" y="22991"/>
                </a:lnTo>
                <a:lnTo>
                  <a:pt x="118231" y="21598"/>
                </a:lnTo>
                <a:lnTo>
                  <a:pt x="102748" y="1024"/>
                </a:lnTo>
                <a:lnTo>
                  <a:pt x="98816" y="0"/>
                </a:lnTo>
                <a:close/>
              </a:path>
              <a:path w="193039" h="128905">
                <a:moveTo>
                  <a:pt x="118670" y="22991"/>
                </a:moveTo>
                <a:lnTo>
                  <a:pt x="96377" y="22991"/>
                </a:lnTo>
                <a:lnTo>
                  <a:pt x="98938" y="25789"/>
                </a:lnTo>
                <a:lnTo>
                  <a:pt x="101561" y="36503"/>
                </a:lnTo>
                <a:lnTo>
                  <a:pt x="102620" y="48284"/>
                </a:lnTo>
                <a:lnTo>
                  <a:pt x="102991" y="64769"/>
                </a:lnTo>
                <a:lnTo>
                  <a:pt x="102970" y="76574"/>
                </a:lnTo>
                <a:lnTo>
                  <a:pt x="102626" y="84332"/>
                </a:lnTo>
                <a:lnTo>
                  <a:pt x="101864" y="89666"/>
                </a:lnTo>
                <a:lnTo>
                  <a:pt x="101224" y="95000"/>
                </a:lnTo>
                <a:lnTo>
                  <a:pt x="100065" y="98810"/>
                </a:lnTo>
                <a:lnTo>
                  <a:pt x="98541" y="101345"/>
                </a:lnTo>
                <a:lnTo>
                  <a:pt x="97139" y="103763"/>
                </a:lnTo>
                <a:lnTo>
                  <a:pt x="95371" y="105037"/>
                </a:lnTo>
                <a:lnTo>
                  <a:pt x="118786" y="105037"/>
                </a:lnTo>
                <a:lnTo>
                  <a:pt x="119637" y="102057"/>
                </a:lnTo>
                <a:lnTo>
                  <a:pt x="121464" y="90654"/>
                </a:lnTo>
                <a:lnTo>
                  <a:pt x="122548" y="76574"/>
                </a:lnTo>
                <a:lnTo>
                  <a:pt x="122893" y="59511"/>
                </a:lnTo>
                <a:lnTo>
                  <a:pt x="122297" y="46674"/>
                </a:lnTo>
                <a:lnTo>
                  <a:pt x="120914" y="34289"/>
                </a:lnTo>
                <a:lnTo>
                  <a:pt x="120274" y="29468"/>
                </a:lnTo>
                <a:lnTo>
                  <a:pt x="119390" y="25277"/>
                </a:lnTo>
                <a:lnTo>
                  <a:pt x="118670" y="22991"/>
                </a:lnTo>
                <a:close/>
              </a:path>
              <a:path w="193039" h="128905">
                <a:moveTo>
                  <a:pt x="41391" y="47887"/>
                </a:moveTo>
                <a:lnTo>
                  <a:pt x="17769" y="47887"/>
                </a:lnTo>
                <a:lnTo>
                  <a:pt x="21092" y="50299"/>
                </a:lnTo>
                <a:lnTo>
                  <a:pt x="21092" y="126491"/>
                </a:lnTo>
                <a:lnTo>
                  <a:pt x="34655" y="126491"/>
                </a:lnTo>
                <a:lnTo>
                  <a:pt x="41391" y="114301"/>
                </a:lnTo>
                <a:lnTo>
                  <a:pt x="41391" y="47887"/>
                </a:lnTo>
                <a:close/>
              </a:path>
              <a:path w="193039" h="128905">
                <a:moveTo>
                  <a:pt x="41391" y="0"/>
                </a:moveTo>
                <a:lnTo>
                  <a:pt x="24749" y="0"/>
                </a:lnTo>
                <a:lnTo>
                  <a:pt x="22738" y="7751"/>
                </a:lnTo>
                <a:lnTo>
                  <a:pt x="19690" y="14359"/>
                </a:lnTo>
                <a:lnTo>
                  <a:pt x="16001" y="19693"/>
                </a:lnTo>
                <a:lnTo>
                  <a:pt x="12191" y="25027"/>
                </a:lnTo>
                <a:lnTo>
                  <a:pt x="6857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503" y="56650"/>
                </a:lnTo>
                <a:lnTo>
                  <a:pt x="14599" y="51316"/>
                </a:lnTo>
                <a:lnTo>
                  <a:pt x="17769" y="47887"/>
                </a:lnTo>
                <a:lnTo>
                  <a:pt x="41391" y="47887"/>
                </a:lnTo>
                <a:lnTo>
                  <a:pt x="41391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5186050" y="3120639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5">
                <a:moveTo>
                  <a:pt x="169925" y="0"/>
                </a:moveTo>
                <a:lnTo>
                  <a:pt x="164195" y="0"/>
                </a:lnTo>
                <a:lnTo>
                  <a:pt x="161573" y="127"/>
                </a:lnTo>
                <a:lnTo>
                  <a:pt x="135848" y="31933"/>
                </a:lnTo>
                <a:lnTo>
                  <a:pt x="133302" y="70235"/>
                </a:lnTo>
                <a:lnTo>
                  <a:pt x="133274" y="78866"/>
                </a:lnTo>
                <a:lnTo>
                  <a:pt x="134576" y="91285"/>
                </a:lnTo>
                <a:lnTo>
                  <a:pt x="151759" y="126491"/>
                </a:lnTo>
                <a:lnTo>
                  <a:pt x="157612" y="128528"/>
                </a:lnTo>
                <a:lnTo>
                  <a:pt x="170931" y="128528"/>
                </a:lnTo>
                <a:lnTo>
                  <a:pt x="176021" y="126872"/>
                </a:lnTo>
                <a:lnTo>
                  <a:pt x="184007" y="119896"/>
                </a:lnTo>
                <a:lnTo>
                  <a:pt x="187208" y="114812"/>
                </a:lnTo>
                <a:lnTo>
                  <a:pt x="189494" y="107954"/>
                </a:lnTo>
                <a:lnTo>
                  <a:pt x="189797" y="107060"/>
                </a:lnTo>
                <a:lnTo>
                  <a:pt x="161543" y="107060"/>
                </a:lnTo>
                <a:lnTo>
                  <a:pt x="159014" y="105155"/>
                </a:lnTo>
                <a:lnTo>
                  <a:pt x="157093" y="101345"/>
                </a:lnTo>
                <a:lnTo>
                  <a:pt x="155051" y="97535"/>
                </a:lnTo>
                <a:lnTo>
                  <a:pt x="154045" y="92201"/>
                </a:lnTo>
                <a:lnTo>
                  <a:pt x="154045" y="78866"/>
                </a:lnTo>
                <a:lnTo>
                  <a:pt x="155051" y="73795"/>
                </a:lnTo>
                <a:lnTo>
                  <a:pt x="156971" y="70235"/>
                </a:lnTo>
                <a:lnTo>
                  <a:pt x="158861" y="66674"/>
                </a:lnTo>
                <a:lnTo>
                  <a:pt x="161147" y="64901"/>
                </a:lnTo>
                <a:lnTo>
                  <a:pt x="190033" y="64901"/>
                </a:lnTo>
                <a:lnTo>
                  <a:pt x="186171" y="55376"/>
                </a:lnTo>
                <a:lnTo>
                  <a:pt x="185688" y="54544"/>
                </a:lnTo>
                <a:lnTo>
                  <a:pt x="153465" y="54544"/>
                </a:lnTo>
                <a:lnTo>
                  <a:pt x="154627" y="38868"/>
                </a:lnTo>
                <a:lnTo>
                  <a:pt x="156331" y="29717"/>
                </a:lnTo>
                <a:lnTo>
                  <a:pt x="158099" y="24002"/>
                </a:lnTo>
                <a:lnTo>
                  <a:pt x="160660" y="21217"/>
                </a:lnTo>
                <a:lnTo>
                  <a:pt x="189547" y="21217"/>
                </a:lnTo>
                <a:lnTo>
                  <a:pt x="188457" y="17906"/>
                </a:lnTo>
                <a:lnTo>
                  <a:pt x="174497" y="1142"/>
                </a:lnTo>
                <a:lnTo>
                  <a:pt x="169925" y="0"/>
                </a:lnTo>
                <a:close/>
              </a:path>
              <a:path w="193039" h="128905">
                <a:moveTo>
                  <a:pt x="190033" y="64901"/>
                </a:moveTo>
                <a:lnTo>
                  <a:pt x="166756" y="64901"/>
                </a:lnTo>
                <a:lnTo>
                  <a:pt x="169042" y="66674"/>
                </a:lnTo>
                <a:lnTo>
                  <a:pt x="170931" y="70366"/>
                </a:lnTo>
                <a:lnTo>
                  <a:pt x="172730" y="74045"/>
                </a:lnTo>
                <a:lnTo>
                  <a:pt x="173706" y="79221"/>
                </a:lnTo>
                <a:lnTo>
                  <a:pt x="173735" y="93226"/>
                </a:lnTo>
                <a:lnTo>
                  <a:pt x="172852" y="98429"/>
                </a:lnTo>
                <a:lnTo>
                  <a:pt x="171053" y="101858"/>
                </a:lnTo>
                <a:lnTo>
                  <a:pt x="169285" y="105287"/>
                </a:lnTo>
                <a:lnTo>
                  <a:pt x="166999" y="107060"/>
                </a:lnTo>
                <a:lnTo>
                  <a:pt x="189797" y="107060"/>
                </a:lnTo>
                <a:lnTo>
                  <a:pt x="191780" y="101227"/>
                </a:lnTo>
                <a:lnTo>
                  <a:pt x="192907" y="93725"/>
                </a:lnTo>
                <a:lnTo>
                  <a:pt x="192907" y="85475"/>
                </a:lnTo>
                <a:lnTo>
                  <a:pt x="192694" y="79221"/>
                </a:lnTo>
                <a:lnTo>
                  <a:pt x="190559" y="66198"/>
                </a:lnTo>
                <a:lnTo>
                  <a:pt x="190033" y="64901"/>
                </a:lnTo>
                <a:close/>
              </a:path>
              <a:path w="193039" h="128905">
                <a:moveTo>
                  <a:pt x="176143" y="43433"/>
                </a:moveTo>
                <a:lnTo>
                  <a:pt x="166359" y="43433"/>
                </a:lnTo>
                <a:lnTo>
                  <a:pt x="163433" y="44458"/>
                </a:lnTo>
                <a:lnTo>
                  <a:pt x="160781" y="46481"/>
                </a:lnTo>
                <a:lnTo>
                  <a:pt x="158252" y="48518"/>
                </a:lnTo>
                <a:lnTo>
                  <a:pt x="155813" y="51566"/>
                </a:lnTo>
                <a:lnTo>
                  <a:pt x="153465" y="54544"/>
                </a:lnTo>
                <a:lnTo>
                  <a:pt x="185688" y="54544"/>
                </a:lnTo>
                <a:lnTo>
                  <a:pt x="181599" y="47506"/>
                </a:lnTo>
                <a:lnTo>
                  <a:pt x="176143" y="43433"/>
                </a:lnTo>
                <a:close/>
              </a:path>
              <a:path w="193039" h="128905">
                <a:moveTo>
                  <a:pt x="189547" y="21217"/>
                </a:moveTo>
                <a:lnTo>
                  <a:pt x="165719" y="21217"/>
                </a:lnTo>
                <a:lnTo>
                  <a:pt x="167396" y="22229"/>
                </a:lnTo>
                <a:lnTo>
                  <a:pt x="168523" y="24134"/>
                </a:lnTo>
                <a:lnTo>
                  <a:pt x="169804" y="26170"/>
                </a:lnTo>
                <a:lnTo>
                  <a:pt x="170687" y="29599"/>
                </a:lnTo>
                <a:lnTo>
                  <a:pt x="171206" y="34289"/>
                </a:lnTo>
                <a:lnTo>
                  <a:pt x="191383" y="30098"/>
                </a:lnTo>
                <a:lnTo>
                  <a:pt x="190256" y="23372"/>
                </a:lnTo>
                <a:lnTo>
                  <a:pt x="189547" y="21217"/>
                </a:lnTo>
                <a:close/>
              </a:path>
              <a:path w="193039" h="128905">
                <a:moveTo>
                  <a:pt x="99425" y="0"/>
                </a:moveTo>
                <a:lnTo>
                  <a:pt x="94609" y="0"/>
                </a:lnTo>
                <a:lnTo>
                  <a:pt x="92716" y="55"/>
                </a:lnTo>
                <a:lnTo>
                  <a:pt x="66117" y="33983"/>
                </a:lnTo>
                <a:lnTo>
                  <a:pt x="64253" y="64781"/>
                </a:lnTo>
                <a:lnTo>
                  <a:pt x="64664" y="78037"/>
                </a:lnTo>
                <a:lnTo>
                  <a:pt x="65775" y="90047"/>
                </a:lnTo>
                <a:lnTo>
                  <a:pt x="66812" y="98048"/>
                </a:lnTo>
                <a:lnTo>
                  <a:pt x="68061" y="104275"/>
                </a:lnTo>
                <a:lnTo>
                  <a:pt x="69860" y="108847"/>
                </a:lnTo>
                <a:lnTo>
                  <a:pt x="72268" y="115324"/>
                </a:lnTo>
                <a:lnTo>
                  <a:pt x="75437" y="120277"/>
                </a:lnTo>
                <a:lnTo>
                  <a:pt x="79126" y="123575"/>
                </a:lnTo>
                <a:lnTo>
                  <a:pt x="82936" y="126872"/>
                </a:lnTo>
                <a:lnTo>
                  <a:pt x="87873" y="128528"/>
                </a:lnTo>
                <a:lnTo>
                  <a:pt x="98454" y="128211"/>
                </a:lnTo>
                <a:lnTo>
                  <a:pt x="109735" y="123103"/>
                </a:lnTo>
                <a:lnTo>
                  <a:pt x="117850" y="111076"/>
                </a:lnTo>
                <a:lnTo>
                  <a:pt x="119618" y="105037"/>
                </a:lnTo>
                <a:lnTo>
                  <a:pt x="90921" y="105037"/>
                </a:lnTo>
                <a:lnTo>
                  <a:pt x="88513" y="102107"/>
                </a:lnTo>
                <a:lnTo>
                  <a:pt x="86442" y="94584"/>
                </a:lnTo>
                <a:lnTo>
                  <a:pt x="85332" y="86544"/>
                </a:lnTo>
                <a:lnTo>
                  <a:pt x="84704" y="73669"/>
                </a:lnTo>
                <a:lnTo>
                  <a:pt x="84550" y="54449"/>
                </a:lnTo>
                <a:lnTo>
                  <a:pt x="85222" y="40757"/>
                </a:lnTo>
                <a:lnTo>
                  <a:pt x="86624" y="31622"/>
                </a:lnTo>
                <a:lnTo>
                  <a:pt x="88148" y="25907"/>
                </a:lnTo>
                <a:lnTo>
                  <a:pt x="90556" y="22991"/>
                </a:lnTo>
                <a:lnTo>
                  <a:pt x="119554" y="22991"/>
                </a:lnTo>
                <a:lnTo>
                  <a:pt x="119115" y="21598"/>
                </a:lnTo>
                <a:lnTo>
                  <a:pt x="103510" y="1024"/>
                </a:lnTo>
                <a:lnTo>
                  <a:pt x="99425" y="0"/>
                </a:lnTo>
                <a:close/>
              </a:path>
              <a:path w="193039" h="128905">
                <a:moveTo>
                  <a:pt x="119554" y="22991"/>
                </a:moveTo>
                <a:lnTo>
                  <a:pt x="97139" y="22991"/>
                </a:lnTo>
                <a:lnTo>
                  <a:pt x="99700" y="25789"/>
                </a:lnTo>
                <a:lnTo>
                  <a:pt x="102270" y="36508"/>
                </a:lnTo>
                <a:lnTo>
                  <a:pt x="103376" y="48288"/>
                </a:lnTo>
                <a:lnTo>
                  <a:pt x="103753" y="64769"/>
                </a:lnTo>
                <a:lnTo>
                  <a:pt x="103732" y="76569"/>
                </a:lnTo>
                <a:lnTo>
                  <a:pt x="103388" y="84332"/>
                </a:lnTo>
                <a:lnTo>
                  <a:pt x="102626" y="89666"/>
                </a:lnTo>
                <a:lnTo>
                  <a:pt x="101986" y="95000"/>
                </a:lnTo>
                <a:lnTo>
                  <a:pt x="100827" y="98810"/>
                </a:lnTo>
                <a:lnTo>
                  <a:pt x="99303" y="101345"/>
                </a:lnTo>
                <a:lnTo>
                  <a:pt x="97779" y="103763"/>
                </a:lnTo>
                <a:lnTo>
                  <a:pt x="96011" y="105037"/>
                </a:lnTo>
                <a:lnTo>
                  <a:pt x="119618" y="105037"/>
                </a:lnTo>
                <a:lnTo>
                  <a:pt x="120493" y="102048"/>
                </a:lnTo>
                <a:lnTo>
                  <a:pt x="122347" y="90647"/>
                </a:lnTo>
                <a:lnTo>
                  <a:pt x="123435" y="76569"/>
                </a:lnTo>
                <a:lnTo>
                  <a:pt x="123779" y="59511"/>
                </a:lnTo>
                <a:lnTo>
                  <a:pt x="123194" y="46674"/>
                </a:lnTo>
                <a:lnTo>
                  <a:pt x="121798" y="34289"/>
                </a:lnTo>
                <a:lnTo>
                  <a:pt x="121157" y="29468"/>
                </a:lnTo>
                <a:lnTo>
                  <a:pt x="120274" y="25277"/>
                </a:lnTo>
                <a:lnTo>
                  <a:pt x="119554" y="22991"/>
                </a:lnTo>
                <a:close/>
              </a:path>
              <a:path w="193039" h="128905">
                <a:moveTo>
                  <a:pt x="41788" y="47887"/>
                </a:moveTo>
                <a:lnTo>
                  <a:pt x="17891" y="47887"/>
                </a:lnTo>
                <a:lnTo>
                  <a:pt x="21335" y="50299"/>
                </a:lnTo>
                <a:lnTo>
                  <a:pt x="21335" y="126491"/>
                </a:lnTo>
                <a:lnTo>
                  <a:pt x="34930" y="126491"/>
                </a:lnTo>
                <a:lnTo>
                  <a:pt x="41788" y="114301"/>
                </a:lnTo>
                <a:lnTo>
                  <a:pt x="41788" y="47887"/>
                </a:lnTo>
                <a:close/>
              </a:path>
              <a:path w="193039" h="128905">
                <a:moveTo>
                  <a:pt x="41788" y="0"/>
                </a:moveTo>
                <a:lnTo>
                  <a:pt x="25024" y="0"/>
                </a:lnTo>
                <a:lnTo>
                  <a:pt x="22859" y="7751"/>
                </a:lnTo>
                <a:lnTo>
                  <a:pt x="19811" y="14359"/>
                </a:lnTo>
                <a:lnTo>
                  <a:pt x="12191" y="25027"/>
                </a:lnTo>
                <a:lnTo>
                  <a:pt x="6857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503" y="56650"/>
                </a:lnTo>
                <a:lnTo>
                  <a:pt x="11673" y="53983"/>
                </a:lnTo>
                <a:lnTo>
                  <a:pt x="14721" y="51316"/>
                </a:lnTo>
                <a:lnTo>
                  <a:pt x="17891" y="47887"/>
                </a:lnTo>
                <a:lnTo>
                  <a:pt x="41788" y="47887"/>
                </a:lnTo>
                <a:lnTo>
                  <a:pt x="41788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4421642" y="3634990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4">
                <a:moveTo>
                  <a:pt x="183885" y="103250"/>
                </a:moveTo>
                <a:lnTo>
                  <a:pt x="166359" y="103250"/>
                </a:lnTo>
                <a:lnTo>
                  <a:pt x="166359" y="126491"/>
                </a:lnTo>
                <a:lnTo>
                  <a:pt x="183885" y="126491"/>
                </a:lnTo>
                <a:lnTo>
                  <a:pt x="183885" y="103250"/>
                </a:lnTo>
                <a:close/>
              </a:path>
              <a:path w="193039" h="128904">
                <a:moveTo>
                  <a:pt x="183885" y="0"/>
                </a:moveTo>
                <a:lnTo>
                  <a:pt x="166359" y="0"/>
                </a:lnTo>
                <a:lnTo>
                  <a:pt x="161600" y="9735"/>
                </a:lnTo>
                <a:lnTo>
                  <a:pt x="140408" y="54850"/>
                </a:lnTo>
                <a:lnTo>
                  <a:pt x="129837" y="79622"/>
                </a:lnTo>
                <a:lnTo>
                  <a:pt x="132014" y="91425"/>
                </a:lnTo>
                <a:lnTo>
                  <a:pt x="140959" y="103250"/>
                </a:lnTo>
                <a:lnTo>
                  <a:pt x="189859" y="103250"/>
                </a:lnTo>
                <a:lnTo>
                  <a:pt x="192907" y="101850"/>
                </a:lnTo>
                <a:lnTo>
                  <a:pt x="192907" y="76462"/>
                </a:lnTo>
                <a:lnTo>
                  <a:pt x="153405" y="76462"/>
                </a:lnTo>
                <a:lnTo>
                  <a:pt x="149420" y="71450"/>
                </a:lnTo>
                <a:lnTo>
                  <a:pt x="166359" y="37337"/>
                </a:lnTo>
                <a:lnTo>
                  <a:pt x="183885" y="37337"/>
                </a:lnTo>
                <a:lnTo>
                  <a:pt x="183885" y="0"/>
                </a:lnTo>
                <a:close/>
              </a:path>
              <a:path w="193039" h="128904">
                <a:moveTo>
                  <a:pt x="183885" y="37337"/>
                </a:moveTo>
                <a:lnTo>
                  <a:pt x="166359" y="37337"/>
                </a:lnTo>
                <a:lnTo>
                  <a:pt x="166359" y="76462"/>
                </a:lnTo>
                <a:lnTo>
                  <a:pt x="186811" y="76462"/>
                </a:lnTo>
                <a:lnTo>
                  <a:pt x="183885" y="76199"/>
                </a:lnTo>
                <a:lnTo>
                  <a:pt x="183885" y="37337"/>
                </a:lnTo>
                <a:close/>
              </a:path>
              <a:path w="193039" h="128904">
                <a:moveTo>
                  <a:pt x="98785" y="0"/>
                </a:moveTo>
                <a:lnTo>
                  <a:pt x="93969" y="0"/>
                </a:lnTo>
                <a:lnTo>
                  <a:pt x="92220" y="48"/>
                </a:lnTo>
                <a:lnTo>
                  <a:pt x="65678" y="33967"/>
                </a:lnTo>
                <a:lnTo>
                  <a:pt x="63887" y="64772"/>
                </a:lnTo>
                <a:lnTo>
                  <a:pt x="64265" y="78033"/>
                </a:lnTo>
                <a:lnTo>
                  <a:pt x="74919" y="120277"/>
                </a:lnTo>
                <a:lnTo>
                  <a:pt x="87233" y="128528"/>
                </a:lnTo>
                <a:lnTo>
                  <a:pt x="97644" y="128230"/>
                </a:lnTo>
                <a:lnTo>
                  <a:pt x="108927" y="123145"/>
                </a:lnTo>
                <a:lnTo>
                  <a:pt x="117036" y="111082"/>
                </a:lnTo>
                <a:lnTo>
                  <a:pt x="118771" y="105037"/>
                </a:lnTo>
                <a:lnTo>
                  <a:pt x="90281" y="105037"/>
                </a:lnTo>
                <a:lnTo>
                  <a:pt x="87873" y="102107"/>
                </a:lnTo>
                <a:lnTo>
                  <a:pt x="85801" y="94583"/>
                </a:lnTo>
                <a:lnTo>
                  <a:pt x="84693" y="86544"/>
                </a:lnTo>
                <a:lnTo>
                  <a:pt x="84068" y="73669"/>
                </a:lnTo>
                <a:lnTo>
                  <a:pt x="83924" y="54449"/>
                </a:lnTo>
                <a:lnTo>
                  <a:pt x="84635" y="40757"/>
                </a:lnTo>
                <a:lnTo>
                  <a:pt x="85984" y="31622"/>
                </a:lnTo>
                <a:lnTo>
                  <a:pt x="87508" y="25907"/>
                </a:lnTo>
                <a:lnTo>
                  <a:pt x="89915" y="22991"/>
                </a:lnTo>
                <a:lnTo>
                  <a:pt x="118658" y="22991"/>
                </a:lnTo>
                <a:lnTo>
                  <a:pt x="118231" y="21598"/>
                </a:lnTo>
                <a:lnTo>
                  <a:pt x="117073" y="17906"/>
                </a:lnTo>
                <a:lnTo>
                  <a:pt x="115549" y="14477"/>
                </a:lnTo>
                <a:lnTo>
                  <a:pt x="113537" y="11180"/>
                </a:lnTo>
                <a:lnTo>
                  <a:pt x="111617" y="7882"/>
                </a:lnTo>
                <a:lnTo>
                  <a:pt x="109087" y="5215"/>
                </a:lnTo>
                <a:lnTo>
                  <a:pt x="105917" y="3047"/>
                </a:lnTo>
                <a:lnTo>
                  <a:pt x="102748" y="1024"/>
                </a:lnTo>
                <a:lnTo>
                  <a:pt x="98785" y="0"/>
                </a:lnTo>
                <a:close/>
              </a:path>
              <a:path w="193039" h="128904">
                <a:moveTo>
                  <a:pt x="118658" y="22991"/>
                </a:moveTo>
                <a:lnTo>
                  <a:pt x="96499" y="22991"/>
                </a:lnTo>
                <a:lnTo>
                  <a:pt x="98938" y="25789"/>
                </a:lnTo>
                <a:lnTo>
                  <a:pt x="101612" y="36503"/>
                </a:lnTo>
                <a:lnTo>
                  <a:pt x="102653" y="48284"/>
                </a:lnTo>
                <a:lnTo>
                  <a:pt x="102991" y="64769"/>
                </a:lnTo>
                <a:lnTo>
                  <a:pt x="102968" y="76571"/>
                </a:lnTo>
                <a:lnTo>
                  <a:pt x="95371" y="105037"/>
                </a:lnTo>
                <a:lnTo>
                  <a:pt x="118771" y="105037"/>
                </a:lnTo>
                <a:lnTo>
                  <a:pt x="119626" y="102053"/>
                </a:lnTo>
                <a:lnTo>
                  <a:pt x="121461" y="90651"/>
                </a:lnTo>
                <a:lnTo>
                  <a:pt x="122548" y="76571"/>
                </a:lnTo>
                <a:lnTo>
                  <a:pt x="122893" y="59509"/>
                </a:lnTo>
                <a:lnTo>
                  <a:pt x="122292" y="46674"/>
                </a:lnTo>
                <a:lnTo>
                  <a:pt x="120883" y="34289"/>
                </a:lnTo>
                <a:lnTo>
                  <a:pt x="120274" y="29468"/>
                </a:lnTo>
                <a:lnTo>
                  <a:pt x="119359" y="25277"/>
                </a:lnTo>
                <a:lnTo>
                  <a:pt x="118658" y="22991"/>
                </a:lnTo>
                <a:close/>
              </a:path>
              <a:path w="193039" h="128904">
                <a:moveTo>
                  <a:pt x="41513" y="47887"/>
                </a:moveTo>
                <a:lnTo>
                  <a:pt x="17891" y="47887"/>
                </a:lnTo>
                <a:lnTo>
                  <a:pt x="21214" y="50299"/>
                </a:lnTo>
                <a:lnTo>
                  <a:pt x="21214" y="126491"/>
                </a:lnTo>
                <a:lnTo>
                  <a:pt x="34655" y="126491"/>
                </a:lnTo>
                <a:lnTo>
                  <a:pt x="41513" y="114301"/>
                </a:lnTo>
                <a:lnTo>
                  <a:pt x="41513" y="47887"/>
                </a:lnTo>
                <a:close/>
              </a:path>
              <a:path w="193039" h="128904">
                <a:moveTo>
                  <a:pt x="41513" y="0"/>
                </a:moveTo>
                <a:lnTo>
                  <a:pt x="24871" y="0"/>
                </a:lnTo>
                <a:lnTo>
                  <a:pt x="22738" y="7751"/>
                </a:lnTo>
                <a:lnTo>
                  <a:pt x="19811" y="14359"/>
                </a:lnTo>
                <a:lnTo>
                  <a:pt x="12191" y="25027"/>
                </a:lnTo>
                <a:lnTo>
                  <a:pt x="6857" y="29599"/>
                </a:lnTo>
                <a:lnTo>
                  <a:pt x="0" y="36224"/>
                </a:lnTo>
                <a:lnTo>
                  <a:pt x="0" y="61603"/>
                </a:lnTo>
                <a:lnTo>
                  <a:pt x="4693" y="59186"/>
                </a:lnTo>
                <a:lnTo>
                  <a:pt x="8503" y="56650"/>
                </a:lnTo>
                <a:lnTo>
                  <a:pt x="11551" y="53983"/>
                </a:lnTo>
                <a:lnTo>
                  <a:pt x="14721" y="51316"/>
                </a:lnTo>
                <a:lnTo>
                  <a:pt x="17891" y="47887"/>
                </a:lnTo>
                <a:lnTo>
                  <a:pt x="41513" y="47887"/>
                </a:lnTo>
                <a:lnTo>
                  <a:pt x="41513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993142" y="3620642"/>
            <a:ext cx="193040" cy="128905"/>
          </a:xfrm>
          <a:custGeom>
            <a:avLst/>
            <a:gdLst/>
            <a:ahLst/>
            <a:cxnLst/>
            <a:rect l="l" t="t" r="r" b="b"/>
            <a:pathLst>
              <a:path w="193039" h="128904">
                <a:moveTo>
                  <a:pt x="170047" y="0"/>
                </a:moveTo>
                <a:lnTo>
                  <a:pt x="164195" y="0"/>
                </a:lnTo>
                <a:lnTo>
                  <a:pt x="161617" y="125"/>
                </a:lnTo>
                <a:lnTo>
                  <a:pt x="135873" y="32026"/>
                </a:lnTo>
                <a:lnTo>
                  <a:pt x="133249" y="78710"/>
                </a:lnTo>
                <a:lnTo>
                  <a:pt x="134611" y="91413"/>
                </a:lnTo>
                <a:lnTo>
                  <a:pt x="151759" y="126491"/>
                </a:lnTo>
                <a:lnTo>
                  <a:pt x="157612" y="128646"/>
                </a:lnTo>
                <a:lnTo>
                  <a:pt x="171053" y="128646"/>
                </a:lnTo>
                <a:lnTo>
                  <a:pt x="189800" y="107060"/>
                </a:lnTo>
                <a:lnTo>
                  <a:pt x="161543" y="107060"/>
                </a:lnTo>
                <a:lnTo>
                  <a:pt x="159136" y="105155"/>
                </a:lnTo>
                <a:lnTo>
                  <a:pt x="155051" y="97535"/>
                </a:lnTo>
                <a:lnTo>
                  <a:pt x="154045" y="92333"/>
                </a:lnTo>
                <a:lnTo>
                  <a:pt x="154045" y="78998"/>
                </a:lnTo>
                <a:lnTo>
                  <a:pt x="155051" y="73782"/>
                </a:lnTo>
                <a:lnTo>
                  <a:pt x="156971" y="70235"/>
                </a:lnTo>
                <a:lnTo>
                  <a:pt x="158861" y="66674"/>
                </a:lnTo>
                <a:lnTo>
                  <a:pt x="161269" y="64901"/>
                </a:lnTo>
                <a:lnTo>
                  <a:pt x="190003" y="64901"/>
                </a:lnTo>
                <a:lnTo>
                  <a:pt x="186171" y="55376"/>
                </a:lnTo>
                <a:lnTo>
                  <a:pt x="185673" y="54492"/>
                </a:lnTo>
                <a:lnTo>
                  <a:pt x="153474" y="54492"/>
                </a:lnTo>
                <a:lnTo>
                  <a:pt x="154680" y="38864"/>
                </a:lnTo>
                <a:lnTo>
                  <a:pt x="156331" y="29717"/>
                </a:lnTo>
                <a:lnTo>
                  <a:pt x="158099" y="24134"/>
                </a:lnTo>
                <a:lnTo>
                  <a:pt x="160781" y="21204"/>
                </a:lnTo>
                <a:lnTo>
                  <a:pt x="189551" y="21204"/>
                </a:lnTo>
                <a:lnTo>
                  <a:pt x="188579" y="17906"/>
                </a:lnTo>
                <a:lnTo>
                  <a:pt x="186293" y="13584"/>
                </a:lnTo>
                <a:lnTo>
                  <a:pt x="184129" y="9143"/>
                </a:lnTo>
                <a:lnTo>
                  <a:pt x="181355" y="5714"/>
                </a:lnTo>
                <a:lnTo>
                  <a:pt x="177911" y="3428"/>
                </a:lnTo>
                <a:lnTo>
                  <a:pt x="174619" y="1142"/>
                </a:lnTo>
                <a:lnTo>
                  <a:pt x="170047" y="0"/>
                </a:lnTo>
                <a:close/>
              </a:path>
              <a:path w="193039" h="128904">
                <a:moveTo>
                  <a:pt x="190003" y="64901"/>
                </a:moveTo>
                <a:lnTo>
                  <a:pt x="166756" y="64901"/>
                </a:lnTo>
                <a:lnTo>
                  <a:pt x="169163" y="66806"/>
                </a:lnTo>
                <a:lnTo>
                  <a:pt x="170931" y="70484"/>
                </a:lnTo>
                <a:lnTo>
                  <a:pt x="172852" y="74163"/>
                </a:lnTo>
                <a:lnTo>
                  <a:pt x="173735" y="79497"/>
                </a:lnTo>
                <a:lnTo>
                  <a:pt x="173735" y="93344"/>
                </a:lnTo>
                <a:lnTo>
                  <a:pt x="172852" y="98429"/>
                </a:lnTo>
                <a:lnTo>
                  <a:pt x="171053" y="101858"/>
                </a:lnTo>
                <a:lnTo>
                  <a:pt x="169285" y="105405"/>
                </a:lnTo>
                <a:lnTo>
                  <a:pt x="166999" y="107060"/>
                </a:lnTo>
                <a:lnTo>
                  <a:pt x="189800" y="107060"/>
                </a:lnTo>
                <a:lnTo>
                  <a:pt x="191749" y="101214"/>
                </a:lnTo>
                <a:lnTo>
                  <a:pt x="192907" y="93725"/>
                </a:lnTo>
                <a:lnTo>
                  <a:pt x="192907" y="85593"/>
                </a:lnTo>
                <a:lnTo>
                  <a:pt x="192687" y="79234"/>
                </a:lnTo>
                <a:lnTo>
                  <a:pt x="190547" y="66253"/>
                </a:lnTo>
                <a:lnTo>
                  <a:pt x="190003" y="64901"/>
                </a:lnTo>
                <a:close/>
              </a:path>
              <a:path w="193039" h="128904">
                <a:moveTo>
                  <a:pt x="176143" y="43565"/>
                </a:moveTo>
                <a:lnTo>
                  <a:pt x="166359" y="43565"/>
                </a:lnTo>
                <a:lnTo>
                  <a:pt x="163433" y="44576"/>
                </a:lnTo>
                <a:lnTo>
                  <a:pt x="158374" y="48636"/>
                </a:lnTo>
                <a:lnTo>
                  <a:pt x="153474" y="54492"/>
                </a:lnTo>
                <a:lnTo>
                  <a:pt x="185673" y="54492"/>
                </a:lnTo>
                <a:lnTo>
                  <a:pt x="181721" y="47493"/>
                </a:lnTo>
                <a:lnTo>
                  <a:pt x="176143" y="43565"/>
                </a:lnTo>
                <a:close/>
              </a:path>
              <a:path w="193039" h="128904">
                <a:moveTo>
                  <a:pt x="189551" y="21204"/>
                </a:moveTo>
                <a:lnTo>
                  <a:pt x="165841" y="21204"/>
                </a:lnTo>
                <a:lnTo>
                  <a:pt x="167365" y="22229"/>
                </a:lnTo>
                <a:lnTo>
                  <a:pt x="168645" y="24252"/>
                </a:lnTo>
                <a:lnTo>
                  <a:pt x="169804" y="26157"/>
                </a:lnTo>
                <a:lnTo>
                  <a:pt x="170687" y="29586"/>
                </a:lnTo>
                <a:lnTo>
                  <a:pt x="171175" y="34421"/>
                </a:lnTo>
                <a:lnTo>
                  <a:pt x="184647" y="31622"/>
                </a:lnTo>
                <a:lnTo>
                  <a:pt x="191383" y="30098"/>
                </a:lnTo>
                <a:lnTo>
                  <a:pt x="190225" y="23490"/>
                </a:lnTo>
                <a:lnTo>
                  <a:pt x="189551" y="21204"/>
                </a:lnTo>
                <a:close/>
              </a:path>
              <a:path w="193039" h="128904">
                <a:moveTo>
                  <a:pt x="99547" y="0"/>
                </a:moveTo>
                <a:lnTo>
                  <a:pt x="94609" y="0"/>
                </a:lnTo>
                <a:lnTo>
                  <a:pt x="92787" y="53"/>
                </a:lnTo>
                <a:lnTo>
                  <a:pt x="66185" y="34041"/>
                </a:lnTo>
                <a:lnTo>
                  <a:pt x="64376" y="64901"/>
                </a:lnTo>
                <a:lnTo>
                  <a:pt x="64769" y="78054"/>
                </a:lnTo>
                <a:lnTo>
                  <a:pt x="65775" y="90165"/>
                </a:lnTo>
                <a:lnTo>
                  <a:pt x="66781" y="98166"/>
                </a:lnTo>
                <a:lnTo>
                  <a:pt x="68183" y="104393"/>
                </a:lnTo>
                <a:lnTo>
                  <a:pt x="69982" y="108965"/>
                </a:lnTo>
                <a:lnTo>
                  <a:pt x="72389" y="115442"/>
                </a:lnTo>
                <a:lnTo>
                  <a:pt x="75437" y="120264"/>
                </a:lnTo>
                <a:lnTo>
                  <a:pt x="79247" y="123575"/>
                </a:lnTo>
                <a:lnTo>
                  <a:pt x="82936" y="127004"/>
                </a:lnTo>
                <a:lnTo>
                  <a:pt x="87873" y="128646"/>
                </a:lnTo>
                <a:lnTo>
                  <a:pt x="98516" y="128332"/>
                </a:lnTo>
                <a:lnTo>
                  <a:pt x="109752" y="123221"/>
                </a:lnTo>
                <a:lnTo>
                  <a:pt x="117924" y="111161"/>
                </a:lnTo>
                <a:lnTo>
                  <a:pt x="119709" y="105024"/>
                </a:lnTo>
                <a:lnTo>
                  <a:pt x="90921" y="105024"/>
                </a:lnTo>
                <a:lnTo>
                  <a:pt x="88513" y="102107"/>
                </a:lnTo>
                <a:lnTo>
                  <a:pt x="86448" y="94703"/>
                </a:lnTo>
                <a:lnTo>
                  <a:pt x="85336" y="86646"/>
                </a:lnTo>
                <a:lnTo>
                  <a:pt x="84708" y="73816"/>
                </a:lnTo>
                <a:lnTo>
                  <a:pt x="84560" y="54635"/>
                </a:lnTo>
                <a:lnTo>
                  <a:pt x="85264" y="40870"/>
                </a:lnTo>
                <a:lnTo>
                  <a:pt x="86593" y="31754"/>
                </a:lnTo>
                <a:lnTo>
                  <a:pt x="88117" y="25907"/>
                </a:lnTo>
                <a:lnTo>
                  <a:pt x="90556" y="22991"/>
                </a:lnTo>
                <a:lnTo>
                  <a:pt x="119556" y="22991"/>
                </a:lnTo>
                <a:lnTo>
                  <a:pt x="119115" y="21585"/>
                </a:lnTo>
                <a:lnTo>
                  <a:pt x="103510" y="1142"/>
                </a:lnTo>
                <a:lnTo>
                  <a:pt x="99547" y="0"/>
                </a:lnTo>
                <a:close/>
              </a:path>
              <a:path w="193039" h="128904">
                <a:moveTo>
                  <a:pt x="119556" y="22991"/>
                </a:moveTo>
                <a:lnTo>
                  <a:pt x="97139" y="22991"/>
                </a:lnTo>
                <a:lnTo>
                  <a:pt x="99700" y="25907"/>
                </a:lnTo>
                <a:lnTo>
                  <a:pt x="102386" y="36591"/>
                </a:lnTo>
                <a:lnTo>
                  <a:pt x="103418" y="48424"/>
                </a:lnTo>
                <a:lnTo>
                  <a:pt x="103753" y="64879"/>
                </a:lnTo>
                <a:lnTo>
                  <a:pt x="103753" y="76068"/>
                </a:lnTo>
                <a:lnTo>
                  <a:pt x="103357" y="84332"/>
                </a:lnTo>
                <a:lnTo>
                  <a:pt x="102748" y="89666"/>
                </a:lnTo>
                <a:lnTo>
                  <a:pt x="101986" y="95000"/>
                </a:lnTo>
                <a:lnTo>
                  <a:pt x="100827" y="98928"/>
                </a:lnTo>
                <a:lnTo>
                  <a:pt x="99303" y="101345"/>
                </a:lnTo>
                <a:lnTo>
                  <a:pt x="97901" y="103881"/>
                </a:lnTo>
                <a:lnTo>
                  <a:pt x="96133" y="105024"/>
                </a:lnTo>
                <a:lnTo>
                  <a:pt x="119709" y="105024"/>
                </a:lnTo>
                <a:lnTo>
                  <a:pt x="120533" y="102189"/>
                </a:lnTo>
                <a:lnTo>
                  <a:pt x="122408" y="90806"/>
                </a:lnTo>
                <a:lnTo>
                  <a:pt x="123534" y="76717"/>
                </a:lnTo>
                <a:lnTo>
                  <a:pt x="123896" y="59625"/>
                </a:lnTo>
                <a:lnTo>
                  <a:pt x="123235" y="46800"/>
                </a:lnTo>
                <a:lnTo>
                  <a:pt x="121798" y="34421"/>
                </a:lnTo>
                <a:lnTo>
                  <a:pt x="121157" y="29586"/>
                </a:lnTo>
                <a:lnTo>
                  <a:pt x="120274" y="25277"/>
                </a:lnTo>
                <a:lnTo>
                  <a:pt x="119556" y="22991"/>
                </a:lnTo>
                <a:close/>
              </a:path>
              <a:path w="193039" h="128904">
                <a:moveTo>
                  <a:pt x="41788" y="48005"/>
                </a:moveTo>
                <a:lnTo>
                  <a:pt x="18013" y="48005"/>
                </a:lnTo>
                <a:lnTo>
                  <a:pt x="21335" y="50284"/>
                </a:lnTo>
                <a:lnTo>
                  <a:pt x="21335" y="126491"/>
                </a:lnTo>
                <a:lnTo>
                  <a:pt x="34930" y="126491"/>
                </a:lnTo>
                <a:lnTo>
                  <a:pt x="41788" y="114300"/>
                </a:lnTo>
                <a:lnTo>
                  <a:pt x="41788" y="48005"/>
                </a:lnTo>
                <a:close/>
              </a:path>
              <a:path w="193039" h="128904">
                <a:moveTo>
                  <a:pt x="41788" y="0"/>
                </a:moveTo>
                <a:lnTo>
                  <a:pt x="25024" y="0"/>
                </a:lnTo>
                <a:lnTo>
                  <a:pt x="22859" y="7869"/>
                </a:lnTo>
                <a:lnTo>
                  <a:pt x="19933" y="14346"/>
                </a:lnTo>
                <a:lnTo>
                  <a:pt x="12313" y="25014"/>
                </a:lnTo>
                <a:lnTo>
                  <a:pt x="6979" y="29586"/>
                </a:lnTo>
                <a:lnTo>
                  <a:pt x="0" y="36314"/>
                </a:lnTo>
                <a:lnTo>
                  <a:pt x="0" y="61721"/>
                </a:lnTo>
                <a:lnTo>
                  <a:pt x="4693" y="59304"/>
                </a:lnTo>
                <a:lnTo>
                  <a:pt x="8625" y="56768"/>
                </a:lnTo>
                <a:lnTo>
                  <a:pt x="11673" y="54101"/>
                </a:lnTo>
                <a:lnTo>
                  <a:pt x="14843" y="51434"/>
                </a:lnTo>
                <a:lnTo>
                  <a:pt x="18013" y="48005"/>
                </a:lnTo>
                <a:lnTo>
                  <a:pt x="41788" y="48005"/>
                </a:lnTo>
                <a:lnTo>
                  <a:pt x="41788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042790" y="1485900"/>
            <a:ext cx="3771908" cy="19290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471290" y="4000500"/>
            <a:ext cx="2686059" cy="23573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469703" y="4627626"/>
            <a:ext cx="4803714" cy="217356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469703" y="4341876"/>
            <a:ext cx="3317864" cy="217358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 txBox="1"/>
          <p:nvPr/>
        </p:nvSpPr>
        <p:spPr>
          <a:xfrm>
            <a:off x="1511555" y="4367620"/>
            <a:ext cx="89535" cy="440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dirty="0">
                <a:solidFill>
                  <a:srgbClr val="999A9B"/>
                </a:solidFill>
                <a:latin typeface="Arial"/>
                <a:cs typeface="Arial"/>
              </a:rPr>
              <a:t>1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9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b="1" dirty="0">
                <a:solidFill>
                  <a:srgbClr val="999A9B"/>
                </a:solidFill>
                <a:latin typeface="Arial"/>
                <a:cs typeface="Arial"/>
              </a:rPr>
              <a:t>2</a:t>
            </a:r>
            <a:endParaRPr sz="900">
              <a:latin typeface="Arial"/>
              <a:cs typeface="Arial"/>
            </a:endParaRPr>
          </a:p>
        </p:txBody>
      </p:sp>
      <p:sp>
        <p:nvSpPr>
          <p:cNvPr id="59" name="object 5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0" name="object 6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1" name="object 61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62" name="object 6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26</a:t>
            </a:fld>
            <a:endParaRPr spc="-5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8578" y="2754133"/>
            <a:ext cx="5646420" cy="1687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10" dirty="0">
                <a:solidFill>
                  <a:srgbClr val="0C64B7"/>
                </a:solidFill>
                <a:latin typeface="Wingdings"/>
                <a:cs typeface="Wingdings"/>
              </a:rPr>
              <a:t></a:t>
            </a:r>
            <a:endParaRPr sz="1800">
              <a:latin typeface="Wingdings"/>
              <a:cs typeface="Wingdings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4"/>
              </a:spcBef>
            </a:pPr>
            <a:endParaRPr sz="1850">
              <a:latin typeface="Times New Roman"/>
              <a:cs typeface="Times New Roman"/>
            </a:endParaRPr>
          </a:p>
          <a:p>
            <a:pPr marL="198120" marR="5080" indent="-185420">
              <a:lnSpc>
                <a:spcPts val="1839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b="1" spc="-20" dirty="0">
                <a:latin typeface="Arial"/>
                <a:cs typeface="Arial"/>
              </a:rPr>
              <a:t>W</a:t>
            </a:r>
            <a:r>
              <a:rPr sz="1800" b="1" spc="-10" dirty="0">
                <a:latin typeface="Arial"/>
                <a:cs typeface="Arial"/>
              </a:rPr>
              <a:t>h</a:t>
            </a:r>
            <a:r>
              <a:rPr sz="1800" b="1" dirty="0">
                <a:latin typeface="Arial"/>
                <a:cs typeface="Arial"/>
              </a:rPr>
              <a:t>y</a:t>
            </a:r>
            <a:r>
              <a:rPr sz="1800" b="1" spc="30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latin typeface="Arial"/>
                <a:cs typeface="Arial"/>
              </a:rPr>
              <a:t>a</a:t>
            </a:r>
            <a:r>
              <a:rPr sz="1800" b="1" spc="-10" dirty="0">
                <a:latin typeface="Arial"/>
                <a:cs typeface="Arial"/>
              </a:rPr>
              <a:t>r</a:t>
            </a:r>
            <a:r>
              <a:rPr sz="1800" b="1" dirty="0">
                <a:latin typeface="Arial"/>
                <a:cs typeface="Arial"/>
              </a:rPr>
              <a:t>e</a:t>
            </a:r>
            <a:r>
              <a:rPr sz="1800" b="1" spc="60" dirty="0">
                <a:latin typeface="Times New Roman"/>
                <a:cs typeface="Times New Roman"/>
              </a:rPr>
              <a:t> </a:t>
            </a:r>
            <a:r>
              <a:rPr sz="1800" b="1" spc="-10" dirty="0">
                <a:latin typeface="Arial"/>
                <a:cs typeface="Arial"/>
              </a:rPr>
              <a:t>IP</a:t>
            </a:r>
            <a:r>
              <a:rPr sz="1800" b="1" spc="-50" dirty="0">
                <a:latin typeface="Arial"/>
                <a:cs typeface="Arial"/>
              </a:rPr>
              <a:t>v</a:t>
            </a:r>
            <a:r>
              <a:rPr sz="1800" b="1" dirty="0">
                <a:latin typeface="Arial"/>
                <a:cs typeface="Arial"/>
              </a:rPr>
              <a:t>4</a:t>
            </a:r>
            <a:r>
              <a:rPr sz="1800" b="1" spc="85" dirty="0">
                <a:latin typeface="Times New Roman"/>
                <a:cs typeface="Times New Roman"/>
              </a:rPr>
              <a:t> </a:t>
            </a:r>
            <a:r>
              <a:rPr sz="1800" b="1" spc="-15" dirty="0">
                <a:latin typeface="Arial"/>
                <a:cs typeface="Arial"/>
              </a:rPr>
              <a:t>Su</a:t>
            </a:r>
            <a:r>
              <a:rPr sz="1800" b="1" spc="-10" dirty="0">
                <a:latin typeface="Arial"/>
                <a:cs typeface="Arial"/>
              </a:rPr>
              <a:t>bnettin</a:t>
            </a:r>
            <a:r>
              <a:rPr sz="1800" b="1" spc="-15" dirty="0">
                <a:latin typeface="Arial"/>
                <a:cs typeface="Arial"/>
              </a:rPr>
              <a:t>g</a:t>
            </a:r>
            <a:r>
              <a:rPr sz="1800" b="1" spc="30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latin typeface="Arial"/>
                <a:cs typeface="Arial"/>
              </a:rPr>
              <a:t>s</a:t>
            </a:r>
            <a:r>
              <a:rPr sz="1800" b="1" spc="-10" dirty="0">
                <a:latin typeface="Arial"/>
                <a:cs typeface="Arial"/>
              </a:rPr>
              <a:t>k</a:t>
            </a:r>
            <a:r>
              <a:rPr sz="1800" b="1" spc="-5" dirty="0">
                <a:latin typeface="Arial"/>
                <a:cs typeface="Arial"/>
              </a:rPr>
              <a:t>i</a:t>
            </a:r>
            <a:r>
              <a:rPr sz="1800" b="1" dirty="0">
                <a:latin typeface="Arial"/>
                <a:cs typeface="Arial"/>
              </a:rPr>
              <a:t>l</a:t>
            </a:r>
            <a:r>
              <a:rPr sz="1800" b="1" spc="-10" dirty="0">
                <a:latin typeface="Arial"/>
                <a:cs typeface="Arial"/>
              </a:rPr>
              <a:t>ls</a:t>
            </a:r>
            <a:r>
              <a:rPr sz="1800" b="1" spc="45" dirty="0">
                <a:latin typeface="Times New Roman"/>
                <a:cs typeface="Times New Roman"/>
              </a:rPr>
              <a:t> </a:t>
            </a:r>
            <a:r>
              <a:rPr sz="1800" b="1" spc="-15" dirty="0">
                <a:latin typeface="Arial"/>
                <a:cs typeface="Arial"/>
              </a:rPr>
              <a:t>so</a:t>
            </a:r>
            <a:r>
              <a:rPr sz="1800" b="1" spc="40" dirty="0">
                <a:latin typeface="Times New Roman"/>
                <a:cs typeface="Times New Roman"/>
              </a:rPr>
              <a:t> </a:t>
            </a:r>
            <a:r>
              <a:rPr sz="1800" b="1" spc="-15" dirty="0">
                <a:latin typeface="Arial"/>
                <a:cs typeface="Arial"/>
              </a:rPr>
              <a:t>imp</a:t>
            </a:r>
            <a:r>
              <a:rPr sz="1800" b="1" spc="-10" dirty="0">
                <a:latin typeface="Arial"/>
                <a:cs typeface="Arial"/>
              </a:rPr>
              <a:t>o</a:t>
            </a:r>
            <a:r>
              <a:rPr sz="1800" b="1" spc="-5" dirty="0">
                <a:latin typeface="Arial"/>
                <a:cs typeface="Arial"/>
              </a:rPr>
              <a:t>rt</a:t>
            </a:r>
            <a:r>
              <a:rPr sz="1800" b="1" spc="-10" dirty="0">
                <a:latin typeface="Arial"/>
                <a:cs typeface="Arial"/>
              </a:rPr>
              <a:t>ant</a:t>
            </a:r>
            <a:r>
              <a:rPr sz="1800" b="1" spc="55" dirty="0">
                <a:latin typeface="Times New Roman"/>
                <a:cs typeface="Times New Roman"/>
              </a:rPr>
              <a:t> </a:t>
            </a:r>
            <a:r>
              <a:rPr sz="1800" b="1" spc="-10" dirty="0">
                <a:latin typeface="Arial"/>
                <a:cs typeface="Arial"/>
              </a:rPr>
              <a:t>in</a:t>
            </a:r>
            <a:r>
              <a:rPr sz="1800" b="1" spc="45" dirty="0">
                <a:latin typeface="Times New Roman"/>
                <a:cs typeface="Times New Roman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latin typeface="Arial"/>
                <a:cs typeface="Arial"/>
              </a:rPr>
              <a:t>r</a:t>
            </a:r>
            <a:r>
              <a:rPr sz="1800" b="1" spc="-10" dirty="0">
                <a:latin typeface="Arial"/>
                <a:cs typeface="Arial"/>
              </a:rPr>
              <a:t>e</a:t>
            </a:r>
            <a:r>
              <a:rPr sz="1800" b="1" spc="-15" dirty="0">
                <a:latin typeface="Arial"/>
                <a:cs typeface="Arial"/>
              </a:rPr>
              <a:t>a</a:t>
            </a:r>
            <a:r>
              <a:rPr sz="1800" b="1" spc="-5" dirty="0">
                <a:latin typeface="Arial"/>
                <a:cs typeface="Arial"/>
              </a:rPr>
              <a:t>l</a:t>
            </a:r>
            <a:r>
              <a:rPr sz="1800" b="1" spc="50" dirty="0">
                <a:latin typeface="Times New Roman"/>
                <a:cs typeface="Times New Roman"/>
              </a:rPr>
              <a:t> </a:t>
            </a:r>
            <a:r>
              <a:rPr sz="1800" b="1" spc="20" dirty="0">
                <a:latin typeface="Arial"/>
                <a:cs typeface="Arial"/>
              </a:rPr>
              <a:t>w</a:t>
            </a:r>
            <a:r>
              <a:rPr sz="1800" b="1" spc="-10" dirty="0">
                <a:latin typeface="Arial"/>
                <a:cs typeface="Arial"/>
              </a:rPr>
              <a:t>orld?</a:t>
            </a:r>
            <a:endParaRPr sz="1800">
              <a:latin typeface="Arial"/>
              <a:cs typeface="Arial"/>
            </a:endParaRPr>
          </a:p>
          <a:p>
            <a:pPr marL="949960">
              <a:lnSpc>
                <a:spcPts val="1805"/>
              </a:lnSpc>
              <a:spcBef>
                <a:spcPts val="105"/>
              </a:spcBef>
            </a:pPr>
            <a:r>
              <a:rPr sz="13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b="1" spc="-5" dirty="0">
                <a:latin typeface="Arial"/>
                <a:cs typeface="Arial"/>
              </a:rPr>
              <a:t>It</a:t>
            </a:r>
            <a:r>
              <a:rPr sz="1300" b="1" spc="45" dirty="0">
                <a:latin typeface="Times New Roman"/>
                <a:cs typeface="Times New Roman"/>
              </a:rPr>
              <a:t> </a:t>
            </a:r>
            <a:r>
              <a:rPr sz="1300" b="1" spc="-10" dirty="0">
                <a:latin typeface="Arial"/>
                <a:cs typeface="Arial"/>
              </a:rPr>
              <a:t>is</a:t>
            </a:r>
            <a:r>
              <a:rPr sz="1300" b="1" spc="40" dirty="0">
                <a:latin typeface="Times New Roman"/>
                <a:cs typeface="Times New Roman"/>
              </a:rPr>
              <a:t> </a:t>
            </a:r>
            <a:r>
              <a:rPr sz="1300" b="1" spc="0" dirty="0">
                <a:latin typeface="Arial"/>
                <a:cs typeface="Arial"/>
              </a:rPr>
              <a:t>w</a:t>
            </a:r>
            <a:r>
              <a:rPr sz="1300" b="1" spc="-10" dirty="0">
                <a:latin typeface="Arial"/>
                <a:cs typeface="Arial"/>
              </a:rPr>
              <a:t>hat</a:t>
            </a:r>
            <a:r>
              <a:rPr sz="1300" b="1" spc="30" dirty="0">
                <a:latin typeface="Times New Roman"/>
                <a:cs typeface="Times New Roman"/>
              </a:rPr>
              <a:t> </a:t>
            </a:r>
            <a:r>
              <a:rPr sz="1300" b="1" spc="-15" dirty="0">
                <a:latin typeface="Arial"/>
                <a:cs typeface="Arial"/>
              </a:rPr>
              <a:t>make</a:t>
            </a:r>
            <a:r>
              <a:rPr sz="1300" b="1" spc="-10" dirty="0">
                <a:latin typeface="Arial"/>
                <a:cs typeface="Arial"/>
              </a:rPr>
              <a:t>s</a:t>
            </a:r>
            <a:r>
              <a:rPr sz="1300" b="1" spc="55" dirty="0">
                <a:latin typeface="Times New Roman"/>
                <a:cs typeface="Times New Roman"/>
              </a:rPr>
              <a:t> </a:t>
            </a:r>
            <a:r>
              <a:rPr sz="1300" b="1" spc="-5" dirty="0">
                <a:latin typeface="Arial"/>
                <a:cs typeface="Arial"/>
              </a:rPr>
              <a:t>it</a:t>
            </a:r>
            <a:r>
              <a:rPr sz="1300" b="1" spc="40" dirty="0">
                <a:latin typeface="Times New Roman"/>
                <a:cs typeface="Times New Roman"/>
              </a:rPr>
              <a:t> 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rele</a:t>
            </a:r>
            <a:r>
              <a:rPr sz="1600" b="1" spc="-40" dirty="0">
                <a:solidFill>
                  <a:srgbClr val="3F9B35"/>
                </a:solidFill>
                <a:latin typeface="Arial"/>
                <a:cs typeface="Arial"/>
              </a:rPr>
              <a:t>v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an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1600" b="1" spc="1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b="1" spc="-10" dirty="0">
                <a:latin typeface="Arial"/>
                <a:cs typeface="Arial"/>
              </a:rPr>
              <a:t>to</a:t>
            </a:r>
            <a:r>
              <a:rPr sz="1300" b="1" spc="45" dirty="0">
                <a:latin typeface="Times New Roman"/>
                <a:cs typeface="Times New Roman"/>
              </a:rPr>
              <a:t> </a:t>
            </a:r>
            <a:r>
              <a:rPr sz="1300" b="1" spc="-50" dirty="0">
                <a:latin typeface="Arial"/>
                <a:cs typeface="Arial"/>
              </a:rPr>
              <a:t>y</a:t>
            </a:r>
            <a:r>
              <a:rPr sz="1300" b="1" spc="-10" dirty="0">
                <a:latin typeface="Arial"/>
                <a:cs typeface="Arial"/>
              </a:rPr>
              <a:t>ou</a:t>
            </a:r>
            <a:r>
              <a:rPr sz="1300" b="1" spc="90" dirty="0">
                <a:latin typeface="Times New Roman"/>
                <a:cs typeface="Times New Roman"/>
              </a:rPr>
              <a:t> </a:t>
            </a:r>
            <a:r>
              <a:rPr sz="1300" b="1" spc="-15" dirty="0">
                <a:latin typeface="Arial"/>
                <a:cs typeface="Arial"/>
              </a:rPr>
              <a:t>an</a:t>
            </a:r>
            <a:r>
              <a:rPr sz="1300" b="1" spc="-10" dirty="0">
                <a:latin typeface="Arial"/>
                <a:cs typeface="Arial"/>
              </a:rPr>
              <a:t>d</a:t>
            </a:r>
            <a:r>
              <a:rPr sz="1300" b="1" spc="55" dirty="0">
                <a:latin typeface="Times New Roman"/>
                <a:cs typeface="Times New Roman"/>
              </a:rPr>
              <a:t> </a:t>
            </a:r>
            <a:r>
              <a:rPr sz="1300" b="1" spc="-50" dirty="0">
                <a:latin typeface="Arial"/>
                <a:cs typeface="Arial"/>
              </a:rPr>
              <a:t>y</a:t>
            </a:r>
            <a:r>
              <a:rPr sz="1300" b="1" spc="-10" dirty="0">
                <a:latin typeface="Arial"/>
                <a:cs typeface="Arial"/>
              </a:rPr>
              <a:t>our</a:t>
            </a:r>
            <a:endParaRPr sz="1300">
              <a:latin typeface="Arial"/>
              <a:cs typeface="Arial"/>
            </a:endParaRPr>
          </a:p>
          <a:p>
            <a:pPr marL="949960">
              <a:lnSpc>
                <a:spcPts val="1445"/>
              </a:lnSpc>
            </a:pPr>
            <a:r>
              <a:rPr sz="1300" b="1" spc="-5" dirty="0">
                <a:latin typeface="Arial"/>
                <a:cs typeface="Arial"/>
              </a:rPr>
              <a:t>sit</a:t>
            </a:r>
            <a:r>
              <a:rPr sz="1300" b="1" spc="-20" dirty="0">
                <a:latin typeface="Arial"/>
                <a:cs typeface="Arial"/>
              </a:rPr>
              <a:t>u</a:t>
            </a:r>
            <a:r>
              <a:rPr sz="1300" b="1" spc="-5" dirty="0">
                <a:latin typeface="Arial"/>
                <a:cs typeface="Arial"/>
              </a:rPr>
              <a:t>ati</a:t>
            </a:r>
            <a:r>
              <a:rPr sz="1300" b="1" spc="-20" dirty="0">
                <a:latin typeface="Arial"/>
                <a:cs typeface="Arial"/>
              </a:rPr>
              <a:t>o</a:t>
            </a:r>
            <a:r>
              <a:rPr sz="1300" b="1" spc="-10" dirty="0">
                <a:latin typeface="Arial"/>
                <a:cs typeface="Arial"/>
              </a:rPr>
              <a:t>n</a:t>
            </a:r>
            <a:r>
              <a:rPr sz="1300" b="1" spc="40" dirty="0">
                <a:latin typeface="Arial"/>
                <a:cs typeface="Arial"/>
              </a:rPr>
              <a:t> </a:t>
            </a:r>
            <a:r>
              <a:rPr sz="1300" b="1" spc="-10" dirty="0">
                <a:latin typeface="Arial"/>
                <a:cs typeface="Arial"/>
              </a:rPr>
              <a:t>that</a:t>
            </a:r>
            <a:r>
              <a:rPr sz="1300" b="1" spc="25" dirty="0">
                <a:latin typeface="Arial"/>
                <a:cs typeface="Arial"/>
              </a:rPr>
              <a:t> </a:t>
            </a:r>
            <a:r>
              <a:rPr sz="1300" b="1" spc="-15" dirty="0">
                <a:latin typeface="Arial"/>
                <a:cs typeface="Arial"/>
              </a:rPr>
              <a:t>ma</a:t>
            </a:r>
            <a:r>
              <a:rPr sz="1300" b="1" spc="-10" dirty="0">
                <a:latin typeface="Arial"/>
                <a:cs typeface="Arial"/>
              </a:rPr>
              <a:t>kes</a:t>
            </a:r>
            <a:r>
              <a:rPr sz="1300" b="1" dirty="0">
                <a:latin typeface="Arial"/>
                <a:cs typeface="Arial"/>
              </a:rPr>
              <a:t> </a:t>
            </a:r>
            <a:r>
              <a:rPr sz="1300" b="1" spc="-5" dirty="0">
                <a:latin typeface="Arial"/>
                <a:cs typeface="Arial"/>
              </a:rPr>
              <a:t>it</a:t>
            </a:r>
            <a:r>
              <a:rPr sz="1300" b="1" spc="5" dirty="0">
                <a:latin typeface="Arial"/>
                <a:cs typeface="Arial"/>
              </a:rPr>
              <a:t> </a:t>
            </a:r>
            <a:r>
              <a:rPr sz="1300" b="1" spc="-10" dirty="0">
                <a:latin typeface="Arial"/>
                <a:cs typeface="Arial"/>
              </a:rPr>
              <a:t>im</a:t>
            </a:r>
            <a:r>
              <a:rPr sz="1300" b="1" spc="-20" dirty="0">
                <a:latin typeface="Arial"/>
                <a:cs typeface="Arial"/>
              </a:rPr>
              <a:t>p</a:t>
            </a:r>
            <a:r>
              <a:rPr sz="1300" b="1" spc="-10" dirty="0">
                <a:latin typeface="Arial"/>
                <a:cs typeface="Arial"/>
              </a:rPr>
              <a:t>ort</a:t>
            </a:r>
            <a:r>
              <a:rPr sz="1300" b="1" spc="-20" dirty="0">
                <a:latin typeface="Arial"/>
                <a:cs typeface="Arial"/>
              </a:rPr>
              <a:t>a</a:t>
            </a:r>
            <a:r>
              <a:rPr sz="1300" b="1" spc="-10" dirty="0">
                <a:latin typeface="Arial"/>
                <a:cs typeface="Arial"/>
              </a:rPr>
              <a:t>nt…</a:t>
            </a:r>
            <a:endParaRPr sz="13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191135">
              <a:lnSpc>
                <a:spcPct val="100000"/>
              </a:lnSpc>
            </a:pPr>
            <a:r>
              <a:rPr dirty="0"/>
              <a:t>T</a:t>
            </a:r>
            <a:r>
              <a:rPr spc="5" dirty="0"/>
              <a:t>h</a:t>
            </a:r>
            <a:r>
              <a:rPr dirty="0"/>
              <a:t>e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Qu</a:t>
            </a:r>
            <a:r>
              <a:rPr spc="5" dirty="0"/>
              <a:t>e</a:t>
            </a:r>
            <a:r>
              <a:rPr spc="-5" dirty="0"/>
              <a:t>stio</a:t>
            </a:r>
            <a:r>
              <a:rPr dirty="0"/>
              <a:t>n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80" dirty="0">
                <a:latin typeface="Times New Roman"/>
                <a:cs typeface="Times New Roman"/>
              </a:rPr>
              <a:t> </a:t>
            </a:r>
            <a:r>
              <a:rPr dirty="0">
                <a:latin typeface="Arial"/>
                <a:cs typeface="Arial"/>
              </a:rPr>
              <a:t>M</a:t>
            </a:r>
            <a:r>
              <a:rPr spc="5" dirty="0">
                <a:latin typeface="Arial"/>
                <a:cs typeface="Arial"/>
              </a:rPr>
              <a:t>o</a:t>
            </a:r>
            <a:r>
              <a:rPr dirty="0">
                <a:latin typeface="Arial"/>
                <a:cs typeface="Arial"/>
              </a:rPr>
              <a:t>me</a:t>
            </a:r>
            <a:r>
              <a:rPr spc="5" dirty="0">
                <a:latin typeface="Arial"/>
                <a:cs typeface="Arial"/>
              </a:rPr>
              <a:t>n</a:t>
            </a:r>
            <a:r>
              <a:rPr dirty="0">
                <a:latin typeface="Arial"/>
                <a:cs typeface="Arial"/>
              </a:rPr>
              <a:t>t…</a:t>
            </a:r>
          </a:p>
        </p:txBody>
      </p:sp>
      <p:sp>
        <p:nvSpPr>
          <p:cNvPr id="4" name="object 4"/>
          <p:cNvSpPr/>
          <p:nvPr/>
        </p:nvSpPr>
        <p:spPr>
          <a:xfrm>
            <a:off x="3578748" y="1047750"/>
            <a:ext cx="1450214" cy="21431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706879" y="1042416"/>
            <a:ext cx="882395" cy="4617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753030" y="1085850"/>
            <a:ext cx="739829" cy="32144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367618" y="1329933"/>
            <a:ext cx="46355" cy="77470"/>
          </a:xfrm>
          <a:custGeom>
            <a:avLst/>
            <a:gdLst/>
            <a:ahLst/>
            <a:cxnLst/>
            <a:rect l="l" t="t" r="r" b="b"/>
            <a:pathLst>
              <a:path w="46355" h="77469">
                <a:moveTo>
                  <a:pt x="6773" y="0"/>
                </a:moveTo>
                <a:lnTo>
                  <a:pt x="19461" y="0"/>
                </a:lnTo>
                <a:lnTo>
                  <a:pt x="32176" y="0"/>
                </a:lnTo>
                <a:lnTo>
                  <a:pt x="44885" y="0"/>
                </a:lnTo>
                <a:lnTo>
                  <a:pt x="45848" y="12542"/>
                </a:lnTo>
                <a:lnTo>
                  <a:pt x="45789" y="25084"/>
                </a:lnTo>
                <a:lnTo>
                  <a:pt x="44904" y="37626"/>
                </a:lnTo>
                <a:lnTo>
                  <a:pt x="26478" y="76554"/>
                </a:lnTo>
                <a:lnTo>
                  <a:pt x="1144" y="77346"/>
                </a:lnTo>
                <a:lnTo>
                  <a:pt x="38" y="64816"/>
                </a:lnTo>
                <a:lnTo>
                  <a:pt x="0" y="52284"/>
                </a:lnTo>
                <a:lnTo>
                  <a:pt x="822" y="39751"/>
                </a:lnTo>
                <a:lnTo>
                  <a:pt x="2299" y="27217"/>
                </a:lnTo>
                <a:lnTo>
                  <a:pt x="4225" y="14682"/>
                </a:lnTo>
                <a:lnTo>
                  <a:pt x="6392" y="2147"/>
                </a:lnTo>
                <a:lnTo>
                  <a:pt x="6773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192785" y="1091184"/>
            <a:ext cx="169545" cy="316230"/>
          </a:xfrm>
          <a:custGeom>
            <a:avLst/>
            <a:gdLst/>
            <a:ahLst/>
            <a:cxnLst/>
            <a:rect l="l" t="t" r="r" b="b"/>
            <a:pathLst>
              <a:path w="169544" h="316230">
                <a:moveTo>
                  <a:pt x="0" y="0"/>
                </a:moveTo>
                <a:lnTo>
                  <a:pt x="12697" y="0"/>
                </a:lnTo>
                <a:lnTo>
                  <a:pt x="25395" y="0"/>
                </a:lnTo>
                <a:lnTo>
                  <a:pt x="38095" y="0"/>
                </a:lnTo>
                <a:lnTo>
                  <a:pt x="50797" y="0"/>
                </a:lnTo>
                <a:lnTo>
                  <a:pt x="60118" y="37429"/>
                </a:lnTo>
                <a:lnTo>
                  <a:pt x="68456" y="87327"/>
                </a:lnTo>
                <a:lnTo>
                  <a:pt x="70182" y="99804"/>
                </a:lnTo>
                <a:lnTo>
                  <a:pt x="76324" y="89885"/>
                </a:lnTo>
                <a:lnTo>
                  <a:pt x="100352" y="46187"/>
                </a:lnTo>
                <a:lnTo>
                  <a:pt x="118019" y="10812"/>
                </a:lnTo>
                <a:lnTo>
                  <a:pt x="132100" y="5486"/>
                </a:lnTo>
                <a:lnTo>
                  <a:pt x="145119" y="2280"/>
                </a:lnTo>
                <a:lnTo>
                  <a:pt x="157347" y="655"/>
                </a:lnTo>
                <a:lnTo>
                  <a:pt x="169053" y="74"/>
                </a:lnTo>
                <a:lnTo>
                  <a:pt x="164872" y="11577"/>
                </a:lnTo>
                <a:lnTo>
                  <a:pt x="145959" y="57583"/>
                </a:lnTo>
                <a:lnTo>
                  <a:pt x="124292" y="103581"/>
                </a:lnTo>
                <a:lnTo>
                  <a:pt x="106840" y="138074"/>
                </a:lnTo>
                <a:lnTo>
                  <a:pt x="88828" y="172561"/>
                </a:lnTo>
                <a:lnTo>
                  <a:pt x="85376" y="186691"/>
                </a:lnTo>
                <a:lnTo>
                  <a:pt x="76389" y="226515"/>
                </a:lnTo>
                <a:lnTo>
                  <a:pt x="66760" y="275217"/>
                </a:lnTo>
                <a:lnTo>
                  <a:pt x="60518" y="309947"/>
                </a:lnTo>
                <a:lnTo>
                  <a:pt x="47516" y="313417"/>
                </a:lnTo>
                <a:lnTo>
                  <a:pt x="34833" y="315254"/>
                </a:lnTo>
                <a:lnTo>
                  <a:pt x="22370" y="315978"/>
                </a:lnTo>
                <a:lnTo>
                  <a:pt x="10025" y="316107"/>
                </a:lnTo>
                <a:lnTo>
                  <a:pt x="11800" y="303583"/>
                </a:lnTo>
                <a:lnTo>
                  <a:pt x="19634" y="253447"/>
                </a:lnTo>
                <a:lnTo>
                  <a:pt x="26060" y="215837"/>
                </a:lnTo>
                <a:lnTo>
                  <a:pt x="30490" y="190778"/>
                </a:lnTo>
                <a:lnTo>
                  <a:pt x="28642" y="177413"/>
                </a:lnTo>
                <a:lnTo>
                  <a:pt x="22906" y="138286"/>
                </a:lnTo>
                <a:lnTo>
                  <a:pt x="16941" y="100354"/>
                </a:lnTo>
                <a:lnTo>
                  <a:pt x="8751" y="51074"/>
                </a:lnTo>
                <a:lnTo>
                  <a:pt x="441" y="257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962249" y="1091184"/>
            <a:ext cx="210185" cy="316230"/>
          </a:xfrm>
          <a:custGeom>
            <a:avLst/>
            <a:gdLst/>
            <a:ahLst/>
            <a:cxnLst/>
            <a:rect l="l" t="t" r="r" b="b"/>
            <a:pathLst>
              <a:path w="210185" h="316230">
                <a:moveTo>
                  <a:pt x="55145" y="0"/>
                </a:moveTo>
                <a:lnTo>
                  <a:pt x="67844" y="0"/>
                </a:lnTo>
                <a:lnTo>
                  <a:pt x="80545" y="0"/>
                </a:lnTo>
                <a:lnTo>
                  <a:pt x="93246" y="0"/>
                </a:lnTo>
                <a:lnTo>
                  <a:pt x="105945" y="0"/>
                </a:lnTo>
                <a:lnTo>
                  <a:pt x="103784" y="12529"/>
                </a:lnTo>
                <a:lnTo>
                  <a:pt x="97247" y="50080"/>
                </a:lnTo>
                <a:lnTo>
                  <a:pt x="88401" y="100081"/>
                </a:lnTo>
                <a:lnTo>
                  <a:pt x="100314" y="105830"/>
                </a:lnTo>
                <a:lnTo>
                  <a:pt x="112659" y="108979"/>
                </a:lnTo>
                <a:lnTo>
                  <a:pt x="125307" y="110310"/>
                </a:lnTo>
                <a:lnTo>
                  <a:pt x="138127" y="110607"/>
                </a:lnTo>
                <a:lnTo>
                  <a:pt x="141594" y="98209"/>
                </a:lnTo>
                <a:lnTo>
                  <a:pt x="150460" y="60993"/>
                </a:lnTo>
                <a:lnTo>
                  <a:pt x="159965" y="11305"/>
                </a:lnTo>
                <a:lnTo>
                  <a:pt x="173030" y="5099"/>
                </a:lnTo>
                <a:lnTo>
                  <a:pt x="185574" y="1719"/>
                </a:lnTo>
                <a:lnTo>
                  <a:pt x="197769" y="307"/>
                </a:lnTo>
                <a:lnTo>
                  <a:pt x="209786" y="3"/>
                </a:lnTo>
                <a:lnTo>
                  <a:pt x="207462" y="15813"/>
                </a:lnTo>
                <a:lnTo>
                  <a:pt x="200216" y="63243"/>
                </a:lnTo>
                <a:lnTo>
                  <a:pt x="192608" y="110674"/>
                </a:lnTo>
                <a:lnTo>
                  <a:pt x="184707" y="158100"/>
                </a:lnTo>
                <a:lnTo>
                  <a:pt x="176581" y="205518"/>
                </a:lnTo>
                <a:lnTo>
                  <a:pt x="168296" y="252924"/>
                </a:lnTo>
                <a:lnTo>
                  <a:pt x="159922" y="300315"/>
                </a:lnTo>
                <a:lnTo>
                  <a:pt x="157122" y="316108"/>
                </a:lnTo>
                <a:lnTo>
                  <a:pt x="144409" y="316108"/>
                </a:lnTo>
                <a:lnTo>
                  <a:pt x="131721" y="316108"/>
                </a:lnTo>
                <a:lnTo>
                  <a:pt x="119034" y="316108"/>
                </a:lnTo>
                <a:lnTo>
                  <a:pt x="106323" y="316108"/>
                </a:lnTo>
                <a:lnTo>
                  <a:pt x="114841" y="266065"/>
                </a:lnTo>
                <a:lnTo>
                  <a:pt x="121403" y="228513"/>
                </a:lnTo>
                <a:lnTo>
                  <a:pt x="128073" y="190984"/>
                </a:lnTo>
                <a:lnTo>
                  <a:pt x="115495" y="189547"/>
                </a:lnTo>
                <a:lnTo>
                  <a:pt x="102833" y="188755"/>
                </a:lnTo>
                <a:lnTo>
                  <a:pt x="90113" y="188415"/>
                </a:lnTo>
                <a:lnTo>
                  <a:pt x="77359" y="188337"/>
                </a:lnTo>
                <a:lnTo>
                  <a:pt x="73933" y="200748"/>
                </a:lnTo>
                <a:lnTo>
                  <a:pt x="64961" y="238009"/>
                </a:lnTo>
                <a:lnTo>
                  <a:pt x="55131" y="287706"/>
                </a:lnTo>
                <a:lnTo>
                  <a:pt x="50690" y="312537"/>
                </a:lnTo>
                <a:lnTo>
                  <a:pt x="37819" y="314572"/>
                </a:lnTo>
                <a:lnTo>
                  <a:pt x="25118" y="315635"/>
                </a:lnTo>
                <a:lnTo>
                  <a:pt x="12530" y="316041"/>
                </a:lnTo>
                <a:lnTo>
                  <a:pt x="0" y="316108"/>
                </a:lnTo>
                <a:lnTo>
                  <a:pt x="2658" y="300315"/>
                </a:lnTo>
                <a:lnTo>
                  <a:pt x="10717" y="252924"/>
                </a:lnTo>
                <a:lnTo>
                  <a:pt x="18887" y="205518"/>
                </a:lnTo>
                <a:lnTo>
                  <a:pt x="27151" y="158099"/>
                </a:lnTo>
                <a:lnTo>
                  <a:pt x="35490" y="110673"/>
                </a:lnTo>
                <a:lnTo>
                  <a:pt x="43887" y="63242"/>
                </a:lnTo>
                <a:lnTo>
                  <a:pt x="52326" y="15810"/>
                </a:lnTo>
                <a:lnTo>
                  <a:pt x="55145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753030" y="1091184"/>
            <a:ext cx="235585" cy="316230"/>
          </a:xfrm>
          <a:custGeom>
            <a:avLst/>
            <a:gdLst/>
            <a:ahLst/>
            <a:cxnLst/>
            <a:rect l="l" t="t" r="r" b="b"/>
            <a:pathLst>
              <a:path w="235585" h="316230">
                <a:moveTo>
                  <a:pt x="16332" y="0"/>
                </a:moveTo>
                <a:lnTo>
                  <a:pt x="29002" y="0"/>
                </a:lnTo>
                <a:lnTo>
                  <a:pt x="41683" y="0"/>
                </a:lnTo>
                <a:lnTo>
                  <a:pt x="56755" y="37970"/>
                </a:lnTo>
                <a:lnTo>
                  <a:pt x="57033" y="63274"/>
                </a:lnTo>
                <a:lnTo>
                  <a:pt x="56852" y="75925"/>
                </a:lnTo>
                <a:lnTo>
                  <a:pt x="54527" y="126529"/>
                </a:lnTo>
                <a:lnTo>
                  <a:pt x="51746" y="164493"/>
                </a:lnTo>
                <a:lnTo>
                  <a:pt x="55721" y="154102"/>
                </a:lnTo>
                <a:lnTo>
                  <a:pt x="71884" y="109129"/>
                </a:lnTo>
                <a:lnTo>
                  <a:pt x="84212" y="72630"/>
                </a:lnTo>
                <a:lnTo>
                  <a:pt x="96637" y="34625"/>
                </a:lnTo>
                <a:lnTo>
                  <a:pt x="104939" y="8837"/>
                </a:lnTo>
                <a:lnTo>
                  <a:pt x="118374" y="3813"/>
                </a:lnTo>
                <a:lnTo>
                  <a:pt x="131039" y="1181"/>
                </a:lnTo>
                <a:lnTo>
                  <a:pt x="143186" y="168"/>
                </a:lnTo>
                <a:lnTo>
                  <a:pt x="155063" y="0"/>
                </a:lnTo>
                <a:lnTo>
                  <a:pt x="154846" y="12693"/>
                </a:lnTo>
                <a:lnTo>
                  <a:pt x="153722" y="63475"/>
                </a:lnTo>
                <a:lnTo>
                  <a:pt x="152671" y="101564"/>
                </a:lnTo>
                <a:lnTo>
                  <a:pt x="151505" y="139652"/>
                </a:lnTo>
                <a:lnTo>
                  <a:pt x="150693" y="165042"/>
                </a:lnTo>
                <a:lnTo>
                  <a:pt x="154219" y="154406"/>
                </a:lnTo>
                <a:lnTo>
                  <a:pt x="168455" y="108581"/>
                </a:lnTo>
                <a:lnTo>
                  <a:pt x="179229" y="71567"/>
                </a:lnTo>
                <a:lnTo>
                  <a:pt x="190041" y="33139"/>
                </a:lnTo>
                <a:lnTo>
                  <a:pt x="197249" y="7116"/>
                </a:lnTo>
                <a:lnTo>
                  <a:pt x="210483" y="2997"/>
                </a:lnTo>
                <a:lnTo>
                  <a:pt x="223138" y="885"/>
                </a:lnTo>
                <a:lnTo>
                  <a:pt x="235422" y="109"/>
                </a:lnTo>
                <a:lnTo>
                  <a:pt x="232511" y="15904"/>
                </a:lnTo>
                <a:lnTo>
                  <a:pt x="222784" y="63298"/>
                </a:lnTo>
                <a:lnTo>
                  <a:pt x="211756" y="110703"/>
                </a:lnTo>
                <a:lnTo>
                  <a:pt x="199671" y="158113"/>
                </a:lnTo>
                <a:lnTo>
                  <a:pt x="186773" y="205522"/>
                </a:lnTo>
                <a:lnTo>
                  <a:pt x="173306" y="252925"/>
                </a:lnTo>
                <a:lnTo>
                  <a:pt x="159513" y="300315"/>
                </a:lnTo>
                <a:lnTo>
                  <a:pt x="142142" y="316108"/>
                </a:lnTo>
                <a:lnTo>
                  <a:pt x="129437" y="316108"/>
                </a:lnTo>
                <a:lnTo>
                  <a:pt x="116756" y="316108"/>
                </a:lnTo>
                <a:lnTo>
                  <a:pt x="112331" y="278127"/>
                </a:lnTo>
                <a:lnTo>
                  <a:pt x="109661" y="227477"/>
                </a:lnTo>
                <a:lnTo>
                  <a:pt x="109373" y="202144"/>
                </a:lnTo>
                <a:lnTo>
                  <a:pt x="109426" y="189476"/>
                </a:lnTo>
                <a:lnTo>
                  <a:pt x="110513" y="138781"/>
                </a:lnTo>
                <a:lnTo>
                  <a:pt x="110911" y="126101"/>
                </a:lnTo>
                <a:lnTo>
                  <a:pt x="106884" y="137117"/>
                </a:lnTo>
                <a:lnTo>
                  <a:pt x="90742" y="183049"/>
                </a:lnTo>
                <a:lnTo>
                  <a:pt x="74544" y="231317"/>
                </a:lnTo>
                <a:lnTo>
                  <a:pt x="62360" y="268529"/>
                </a:lnTo>
                <a:lnTo>
                  <a:pt x="50148" y="306203"/>
                </a:lnTo>
                <a:lnTo>
                  <a:pt x="36655" y="311665"/>
                </a:lnTo>
                <a:lnTo>
                  <a:pt x="23952" y="314625"/>
                </a:lnTo>
                <a:lnTo>
                  <a:pt x="11810" y="315849"/>
                </a:lnTo>
                <a:lnTo>
                  <a:pt x="0" y="316105"/>
                </a:lnTo>
                <a:lnTo>
                  <a:pt x="529" y="300313"/>
                </a:lnTo>
                <a:lnTo>
                  <a:pt x="2374" y="252923"/>
                </a:lnTo>
                <a:lnTo>
                  <a:pt x="4553" y="205517"/>
                </a:lnTo>
                <a:lnTo>
                  <a:pt x="7004" y="158099"/>
                </a:lnTo>
                <a:lnTo>
                  <a:pt x="9664" y="110673"/>
                </a:lnTo>
                <a:lnTo>
                  <a:pt x="12471" y="63242"/>
                </a:lnTo>
                <a:lnTo>
                  <a:pt x="15361" y="15810"/>
                </a:lnTo>
                <a:lnTo>
                  <a:pt x="16332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372929" y="1085850"/>
            <a:ext cx="120014" cy="222250"/>
          </a:xfrm>
          <a:custGeom>
            <a:avLst/>
            <a:gdLst/>
            <a:ahLst/>
            <a:cxnLst/>
            <a:rect l="l" t="t" r="r" b="b"/>
            <a:pathLst>
              <a:path w="120014" h="222250">
                <a:moveTo>
                  <a:pt x="73221" y="0"/>
                </a:moveTo>
                <a:lnTo>
                  <a:pt x="107624" y="16766"/>
                </a:lnTo>
                <a:lnTo>
                  <a:pt x="119930" y="62680"/>
                </a:lnTo>
                <a:lnTo>
                  <a:pt x="119358" y="76005"/>
                </a:lnTo>
                <a:lnTo>
                  <a:pt x="110563" y="114654"/>
                </a:lnTo>
                <a:lnTo>
                  <a:pt x="91304" y="148566"/>
                </a:lnTo>
                <a:lnTo>
                  <a:pt x="72170" y="173042"/>
                </a:lnTo>
                <a:lnTo>
                  <a:pt x="64219" y="183724"/>
                </a:lnTo>
                <a:lnTo>
                  <a:pt x="59300" y="191468"/>
                </a:lnTo>
                <a:lnTo>
                  <a:pt x="54320" y="203407"/>
                </a:lnTo>
                <a:lnTo>
                  <a:pt x="50985" y="215350"/>
                </a:lnTo>
                <a:lnTo>
                  <a:pt x="37965" y="219723"/>
                </a:lnTo>
                <a:lnTo>
                  <a:pt x="25399" y="221702"/>
                </a:lnTo>
                <a:lnTo>
                  <a:pt x="13131" y="222237"/>
                </a:lnTo>
                <a:lnTo>
                  <a:pt x="7308" y="219577"/>
                </a:lnTo>
                <a:lnTo>
                  <a:pt x="7808" y="216773"/>
                </a:lnTo>
                <a:lnTo>
                  <a:pt x="8189" y="214121"/>
                </a:lnTo>
                <a:lnTo>
                  <a:pt x="19899" y="172850"/>
                </a:lnTo>
                <a:lnTo>
                  <a:pt x="45151" y="133446"/>
                </a:lnTo>
                <a:lnTo>
                  <a:pt x="54136" y="122036"/>
                </a:lnTo>
                <a:lnTo>
                  <a:pt x="63779" y="109002"/>
                </a:lnTo>
                <a:lnTo>
                  <a:pt x="69183" y="98578"/>
                </a:lnTo>
                <a:lnTo>
                  <a:pt x="72328" y="84338"/>
                </a:lnTo>
                <a:lnTo>
                  <a:pt x="72197" y="78242"/>
                </a:lnTo>
                <a:lnTo>
                  <a:pt x="70554" y="73792"/>
                </a:lnTo>
                <a:lnTo>
                  <a:pt x="68899" y="69463"/>
                </a:lnTo>
                <a:lnTo>
                  <a:pt x="65601" y="67299"/>
                </a:lnTo>
                <a:lnTo>
                  <a:pt x="60648" y="67299"/>
                </a:lnTo>
                <a:lnTo>
                  <a:pt x="55314" y="67299"/>
                </a:lnTo>
                <a:lnTo>
                  <a:pt x="50230" y="70622"/>
                </a:lnTo>
                <a:lnTo>
                  <a:pt x="45527" y="77327"/>
                </a:lnTo>
                <a:lnTo>
                  <a:pt x="40917" y="85910"/>
                </a:lnTo>
                <a:lnTo>
                  <a:pt x="36561" y="97861"/>
                </a:lnTo>
                <a:lnTo>
                  <a:pt x="23454" y="104002"/>
                </a:lnTo>
                <a:lnTo>
                  <a:pt x="11518" y="105752"/>
                </a:lnTo>
                <a:lnTo>
                  <a:pt x="346" y="104607"/>
                </a:lnTo>
                <a:lnTo>
                  <a:pt x="0" y="89666"/>
                </a:lnTo>
                <a:lnTo>
                  <a:pt x="8209" y="51644"/>
                </a:lnTo>
                <a:lnTo>
                  <a:pt x="28903" y="19575"/>
                </a:lnTo>
                <a:lnTo>
                  <a:pt x="61686" y="1023"/>
                </a:lnTo>
                <a:lnTo>
                  <a:pt x="7322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27</a:t>
            </a:fld>
            <a:endParaRPr spc="-5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943216" y="2143085"/>
            <a:ext cx="1085850" cy="7596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142872" y="2657536"/>
            <a:ext cx="875105" cy="110013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315467" y="3223772"/>
            <a:ext cx="578711" cy="32524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480567" y="1154989"/>
            <a:ext cx="5819140" cy="1040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It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key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master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P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cess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1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C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ssful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ng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ssl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(VLSM),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CIDR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7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upernett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5" dirty="0">
                <a:latin typeface="Arial"/>
                <a:cs typeface="Arial"/>
              </a:rPr>
              <a:t>g,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um</a:t>
            </a:r>
            <a:r>
              <a:rPr sz="1600" spc="-10" dirty="0">
                <a:latin typeface="Arial"/>
                <a:cs typeface="Arial"/>
              </a:rPr>
              <a:t>m</a:t>
            </a:r>
            <a:r>
              <a:rPr sz="1600" spc="-15" dirty="0">
                <a:latin typeface="Arial"/>
                <a:cs typeface="Arial"/>
              </a:rPr>
              <a:t>ari</a:t>
            </a:r>
            <a:r>
              <a:rPr sz="1600" spc="-5" dirty="0">
                <a:latin typeface="Arial"/>
                <a:cs typeface="Arial"/>
              </a:rPr>
              <a:t>z</a:t>
            </a:r>
            <a:r>
              <a:rPr sz="1600" spc="-15" dirty="0">
                <a:latin typeface="Arial"/>
                <a:cs typeface="Arial"/>
              </a:rPr>
              <a:t>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on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aggregat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–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u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nam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it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905"/>
              </a:lnSpc>
              <a:spcBef>
                <a:spcPts val="21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10" dirty="0">
                <a:latin typeface="Arial"/>
                <a:cs typeface="Arial"/>
              </a:rPr>
              <a:t>stom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z</a:t>
            </a:r>
            <a:r>
              <a:rPr sz="1600" spc="-15" dirty="0">
                <a:latin typeface="Arial"/>
                <a:cs typeface="Arial"/>
              </a:rPr>
              <a:t>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b="1" spc="-20" dirty="0">
                <a:latin typeface="Arial"/>
                <a:cs typeface="Arial"/>
              </a:rPr>
              <a:t>KEY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79043" y="150483"/>
            <a:ext cx="4265930" cy="687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rstandin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stom</a:t>
            </a:r>
            <a:r>
              <a:rPr sz="26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600" b="1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Ma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k</a:t>
            </a:r>
            <a:endParaRPr sz="26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743065" y="3294507"/>
            <a:ext cx="294005" cy="1010919"/>
          </a:xfrm>
          <a:custGeom>
            <a:avLst/>
            <a:gdLst/>
            <a:ahLst/>
            <a:cxnLst/>
            <a:rect l="l" t="t" r="r" b="b"/>
            <a:pathLst>
              <a:path w="294004" h="1010920">
                <a:moveTo>
                  <a:pt x="140479" y="731270"/>
                </a:moveTo>
                <a:lnTo>
                  <a:pt x="105034" y="731270"/>
                </a:lnTo>
                <a:lnTo>
                  <a:pt x="115458" y="1010792"/>
                </a:lnTo>
                <a:lnTo>
                  <a:pt x="140479" y="731270"/>
                </a:lnTo>
                <a:close/>
              </a:path>
              <a:path w="294004" h="1010920">
                <a:moveTo>
                  <a:pt x="189941" y="698885"/>
                </a:moveTo>
                <a:lnTo>
                  <a:pt x="143377" y="698885"/>
                </a:lnTo>
                <a:lnTo>
                  <a:pt x="180350" y="923604"/>
                </a:lnTo>
                <a:lnTo>
                  <a:pt x="189941" y="698885"/>
                </a:lnTo>
                <a:close/>
              </a:path>
              <a:path w="294004" h="1010920">
                <a:moveTo>
                  <a:pt x="234464" y="676512"/>
                </a:moveTo>
                <a:lnTo>
                  <a:pt x="190896" y="676512"/>
                </a:lnTo>
                <a:lnTo>
                  <a:pt x="247009" y="846761"/>
                </a:lnTo>
                <a:lnTo>
                  <a:pt x="234464" y="676512"/>
                </a:lnTo>
                <a:close/>
              </a:path>
              <a:path w="294004" h="1010920">
                <a:moveTo>
                  <a:pt x="232672" y="652189"/>
                </a:moveTo>
                <a:lnTo>
                  <a:pt x="77083" y="652189"/>
                </a:lnTo>
                <a:lnTo>
                  <a:pt x="64769" y="824401"/>
                </a:lnTo>
                <a:lnTo>
                  <a:pt x="105034" y="731270"/>
                </a:lnTo>
                <a:lnTo>
                  <a:pt x="140479" y="731270"/>
                </a:lnTo>
                <a:lnTo>
                  <a:pt x="143377" y="698885"/>
                </a:lnTo>
                <a:lnTo>
                  <a:pt x="189941" y="698885"/>
                </a:lnTo>
                <a:lnTo>
                  <a:pt x="190896" y="676512"/>
                </a:lnTo>
                <a:lnTo>
                  <a:pt x="234464" y="676512"/>
                </a:lnTo>
                <a:lnTo>
                  <a:pt x="232672" y="652189"/>
                </a:lnTo>
                <a:close/>
              </a:path>
              <a:path w="294004" h="1010920">
                <a:moveTo>
                  <a:pt x="4968" y="107310"/>
                </a:moveTo>
                <a:lnTo>
                  <a:pt x="63002" y="356366"/>
                </a:lnTo>
                <a:lnTo>
                  <a:pt x="0" y="403097"/>
                </a:lnTo>
                <a:lnTo>
                  <a:pt x="50688" y="551057"/>
                </a:lnTo>
                <a:lnTo>
                  <a:pt x="1798" y="682596"/>
                </a:lnTo>
                <a:lnTo>
                  <a:pt x="77083" y="652189"/>
                </a:lnTo>
                <a:lnTo>
                  <a:pt x="232672" y="652189"/>
                </a:lnTo>
                <a:lnTo>
                  <a:pt x="229240" y="605610"/>
                </a:lnTo>
                <a:lnTo>
                  <a:pt x="287283" y="605610"/>
                </a:lnTo>
                <a:lnTo>
                  <a:pt x="239664" y="490215"/>
                </a:lnTo>
                <a:lnTo>
                  <a:pt x="287152" y="380750"/>
                </a:lnTo>
                <a:lnTo>
                  <a:pt x="227350" y="342269"/>
                </a:lnTo>
                <a:lnTo>
                  <a:pt x="235318" y="295655"/>
                </a:lnTo>
                <a:lnTo>
                  <a:pt x="99578" y="295655"/>
                </a:lnTo>
                <a:lnTo>
                  <a:pt x="4968" y="107310"/>
                </a:lnTo>
                <a:close/>
              </a:path>
              <a:path w="294004" h="1010920">
                <a:moveTo>
                  <a:pt x="287283" y="605610"/>
                </a:moveTo>
                <a:lnTo>
                  <a:pt x="229240" y="605610"/>
                </a:lnTo>
                <a:lnTo>
                  <a:pt x="294010" y="621910"/>
                </a:lnTo>
                <a:lnTo>
                  <a:pt x="287283" y="605610"/>
                </a:lnTo>
                <a:close/>
              </a:path>
              <a:path w="294004" h="1010920">
                <a:moveTo>
                  <a:pt x="113659" y="107310"/>
                </a:moveTo>
                <a:lnTo>
                  <a:pt x="99578" y="295655"/>
                </a:lnTo>
                <a:lnTo>
                  <a:pt x="235318" y="295655"/>
                </a:lnTo>
                <a:lnTo>
                  <a:pt x="239464" y="271403"/>
                </a:lnTo>
                <a:lnTo>
                  <a:pt x="147065" y="271403"/>
                </a:lnTo>
                <a:lnTo>
                  <a:pt x="113659" y="107310"/>
                </a:lnTo>
                <a:close/>
              </a:path>
              <a:path w="294004" h="1010920">
                <a:moveTo>
                  <a:pt x="197754" y="0"/>
                </a:moveTo>
                <a:lnTo>
                  <a:pt x="147065" y="271403"/>
                </a:lnTo>
                <a:lnTo>
                  <a:pt x="239464" y="271403"/>
                </a:lnTo>
                <a:lnTo>
                  <a:pt x="243264" y="249173"/>
                </a:lnTo>
                <a:lnTo>
                  <a:pt x="192664" y="249173"/>
                </a:lnTo>
                <a:lnTo>
                  <a:pt x="197754" y="0"/>
                </a:lnTo>
                <a:close/>
              </a:path>
              <a:path w="294004" h="1010920">
                <a:moveTo>
                  <a:pt x="250210" y="208538"/>
                </a:moveTo>
                <a:lnTo>
                  <a:pt x="192664" y="249173"/>
                </a:lnTo>
                <a:lnTo>
                  <a:pt x="243264" y="249173"/>
                </a:lnTo>
                <a:lnTo>
                  <a:pt x="250210" y="208538"/>
                </a:lnTo>
                <a:close/>
              </a:path>
            </a:pathLst>
          </a:custGeom>
          <a:solidFill>
            <a:srgbClr val="3D67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743065" y="3294507"/>
            <a:ext cx="294005" cy="1010919"/>
          </a:xfrm>
          <a:custGeom>
            <a:avLst/>
            <a:gdLst/>
            <a:ahLst/>
            <a:cxnLst/>
            <a:rect l="l" t="t" r="r" b="b"/>
            <a:pathLst>
              <a:path w="294004" h="1010920">
                <a:moveTo>
                  <a:pt x="147065" y="271403"/>
                </a:moveTo>
                <a:lnTo>
                  <a:pt x="197754" y="0"/>
                </a:lnTo>
                <a:lnTo>
                  <a:pt x="192664" y="249173"/>
                </a:lnTo>
                <a:lnTo>
                  <a:pt x="250210" y="208538"/>
                </a:lnTo>
                <a:lnTo>
                  <a:pt x="227350" y="342269"/>
                </a:lnTo>
                <a:lnTo>
                  <a:pt x="287152" y="380750"/>
                </a:lnTo>
                <a:lnTo>
                  <a:pt x="239664" y="490215"/>
                </a:lnTo>
                <a:lnTo>
                  <a:pt x="294010" y="621910"/>
                </a:lnTo>
                <a:lnTo>
                  <a:pt x="229240" y="605610"/>
                </a:lnTo>
                <a:lnTo>
                  <a:pt x="247009" y="846761"/>
                </a:lnTo>
                <a:lnTo>
                  <a:pt x="190896" y="676512"/>
                </a:lnTo>
                <a:lnTo>
                  <a:pt x="180350" y="923604"/>
                </a:lnTo>
                <a:lnTo>
                  <a:pt x="143377" y="698885"/>
                </a:lnTo>
                <a:lnTo>
                  <a:pt x="115458" y="1010792"/>
                </a:lnTo>
                <a:lnTo>
                  <a:pt x="105034" y="731270"/>
                </a:lnTo>
                <a:lnTo>
                  <a:pt x="64769" y="824401"/>
                </a:lnTo>
                <a:lnTo>
                  <a:pt x="77083" y="652189"/>
                </a:lnTo>
                <a:lnTo>
                  <a:pt x="1798" y="682596"/>
                </a:lnTo>
                <a:lnTo>
                  <a:pt x="50688" y="551057"/>
                </a:lnTo>
                <a:lnTo>
                  <a:pt x="0" y="403097"/>
                </a:lnTo>
                <a:lnTo>
                  <a:pt x="63002" y="356366"/>
                </a:lnTo>
                <a:lnTo>
                  <a:pt x="4968" y="107310"/>
                </a:lnTo>
                <a:lnTo>
                  <a:pt x="99578" y="295655"/>
                </a:lnTo>
                <a:lnTo>
                  <a:pt x="113659" y="107310"/>
                </a:lnTo>
                <a:lnTo>
                  <a:pt x="147065" y="271403"/>
                </a:lnTo>
                <a:close/>
              </a:path>
            </a:pathLst>
          </a:custGeom>
          <a:ln w="3175">
            <a:solidFill>
              <a:srgbClr val="999A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138543" y="3653028"/>
            <a:ext cx="537650" cy="22350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628765" y="4400550"/>
            <a:ext cx="3943349" cy="23575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971916" y="2057348"/>
            <a:ext cx="685799" cy="47744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28</a:t>
            </a:fld>
            <a:endParaRPr spc="-5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6165" y="1154989"/>
            <a:ext cx="6535420" cy="22148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termi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b="1" dirty="0">
                <a:latin typeface="Arial"/>
                <a:cs typeface="Arial"/>
              </a:rPr>
              <a:t>t</a:t>
            </a:r>
            <a:r>
              <a:rPr sz="1800" b="1" spc="-20" dirty="0">
                <a:latin typeface="Arial"/>
                <a:cs typeface="Arial"/>
              </a:rPr>
              <a:t>y</a:t>
            </a:r>
            <a:r>
              <a:rPr sz="1800" b="1" spc="-15" dirty="0">
                <a:latin typeface="Arial"/>
                <a:cs typeface="Arial"/>
              </a:rPr>
              <a:t>pe</a:t>
            </a:r>
            <a:r>
              <a:rPr sz="1800" b="1" spc="65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use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1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Be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20" dirty="0">
                <a:latin typeface="Arial"/>
                <a:cs typeface="Arial"/>
              </a:rPr>
              <a:t>om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fam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li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ith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reserv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(R</a:t>
            </a:r>
            <a:r>
              <a:rPr sz="1600" spc="-20" dirty="0">
                <a:latin typeface="Arial"/>
                <a:cs typeface="Arial"/>
              </a:rPr>
              <a:t>F</a:t>
            </a:r>
            <a:r>
              <a:rPr sz="1600" spc="-15" dirty="0">
                <a:latin typeface="Arial"/>
                <a:cs typeface="Arial"/>
              </a:rPr>
              <a:t>C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1918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5735)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97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termi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-10" dirty="0">
                <a:latin typeface="Arial"/>
                <a:cs typeface="Arial"/>
              </a:rPr>
              <a:t>q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rem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nts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15"/>
              </a:spcBef>
            </a:pPr>
            <a:r>
              <a:rPr sz="16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Numbe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host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ou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impl</a:t>
            </a:r>
            <a:r>
              <a:rPr sz="1600" spc="-15" dirty="0">
                <a:latin typeface="Arial"/>
                <a:cs typeface="Arial"/>
              </a:rPr>
              <a:t>ementatio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</a:t>
            </a:r>
            <a:r>
              <a:rPr sz="1600" spc="-20" dirty="0">
                <a:latin typeface="Arial"/>
                <a:cs typeface="Arial"/>
              </a:rPr>
              <a:t>q</a:t>
            </a:r>
            <a:r>
              <a:rPr sz="1600" spc="-15" dirty="0">
                <a:latin typeface="Arial"/>
                <a:cs typeface="Arial"/>
              </a:rPr>
              <a:t>uires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98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Id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ntif</a:t>
            </a:r>
            <a:r>
              <a:rPr sz="1800" spc="-10" dirty="0">
                <a:latin typeface="Arial"/>
                <a:cs typeface="Arial"/>
              </a:rPr>
              <a:t>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7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(Starti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nt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A,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B,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</a:t>
            </a:r>
            <a:r>
              <a:rPr sz="1800" dirty="0"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ts val="2050"/>
              </a:lnSpc>
              <a:spcBef>
                <a:spcPts val="98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Write 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ut,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use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5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he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“M</a:t>
            </a:r>
            <a:r>
              <a:rPr sz="1800" spc="10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-K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dirty="0">
                <a:latin typeface="Arial"/>
                <a:cs typeface="Arial"/>
              </a:rPr>
              <a:t>”</a:t>
            </a:r>
            <a:r>
              <a:rPr sz="1800" spc="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 use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5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he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5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endParaRPr sz="1800">
              <a:latin typeface="Arial"/>
              <a:cs typeface="Arial"/>
            </a:endParaRPr>
          </a:p>
          <a:p>
            <a:pPr marL="198120">
              <a:lnSpc>
                <a:spcPts val="2035"/>
              </a:lnSpc>
            </a:pPr>
            <a:r>
              <a:rPr sz="1800" spc="-10" dirty="0">
                <a:latin typeface="Arial"/>
                <a:cs typeface="Arial"/>
              </a:rPr>
              <a:t>ga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29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270510">
              <a:lnSpc>
                <a:spcPts val="3095"/>
              </a:lnSpc>
            </a:pPr>
            <a:r>
              <a:rPr spc="-5" dirty="0"/>
              <a:t>B</a:t>
            </a:r>
            <a:r>
              <a:rPr spc="5" dirty="0"/>
              <a:t>e</a:t>
            </a:r>
            <a:r>
              <a:rPr dirty="0"/>
              <a:t>fore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Starting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IP</a:t>
            </a:r>
            <a:r>
              <a:rPr spc="80" dirty="0">
                <a:latin typeface="Times New Roman"/>
                <a:cs typeface="Times New Roman"/>
              </a:rPr>
              <a:t> </a:t>
            </a:r>
            <a:r>
              <a:rPr dirty="0"/>
              <a:t>S</a:t>
            </a:r>
            <a:r>
              <a:rPr spc="5" dirty="0"/>
              <a:t>u</a:t>
            </a:r>
            <a:r>
              <a:rPr dirty="0"/>
              <a:t>b</a:t>
            </a:r>
            <a:r>
              <a:rPr spc="5" dirty="0"/>
              <a:t>n</a:t>
            </a:r>
            <a:r>
              <a:rPr spc="-5" dirty="0"/>
              <a:t>ettin</a:t>
            </a:r>
            <a:r>
              <a:rPr dirty="0"/>
              <a:t>g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Pro</a:t>
            </a:r>
            <a:r>
              <a:rPr spc="5" dirty="0"/>
              <a:t>c</a:t>
            </a:r>
            <a:r>
              <a:rPr spc="-5" dirty="0"/>
              <a:t>e</a:t>
            </a:r>
            <a:r>
              <a:rPr dirty="0"/>
              <a:t>ss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23239" y="1154989"/>
            <a:ext cx="5889625" cy="27724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971550" indent="-185420">
              <a:lnSpc>
                <a:spcPts val="1939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Id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ntif</a:t>
            </a:r>
            <a:r>
              <a:rPr sz="1800" spc="-10" dirty="0">
                <a:latin typeface="Arial"/>
                <a:cs typeface="Arial"/>
              </a:rPr>
              <a:t>y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ot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-10" dirty="0">
                <a:latin typeface="Arial"/>
                <a:cs typeface="Arial"/>
              </a:rPr>
              <a:t>q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ri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q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ess: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18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Un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qu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required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ea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LAN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Un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qu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required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ea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WAN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990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V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rify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endParaRPr sz="1800">
              <a:latin typeface="Arial"/>
              <a:cs typeface="Arial"/>
            </a:endParaRPr>
          </a:p>
          <a:p>
            <a:pPr marL="198120" marR="198755" indent="-185420">
              <a:lnSpc>
                <a:spcPts val="1939"/>
              </a:lnSpc>
              <a:spcBef>
                <a:spcPts val="1230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Id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ntif</a:t>
            </a:r>
            <a:r>
              <a:rPr sz="1800" spc="-10" dirty="0">
                <a:latin typeface="Arial"/>
                <a:cs typeface="Arial"/>
              </a:rPr>
              <a:t>y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cre</a:t>
            </a:r>
            <a:r>
              <a:rPr sz="1800" spc="-10" dirty="0">
                <a:latin typeface="Arial"/>
                <a:cs typeface="Arial"/>
              </a:rPr>
              <a:t>ate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mask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ccomm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ates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si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  <a:p>
            <a:pPr marL="398145" marR="5080">
              <a:lnSpc>
                <a:spcPts val="1730"/>
              </a:lnSpc>
              <a:spcBef>
                <a:spcPts val="400"/>
              </a:spcBef>
            </a:pPr>
            <a:r>
              <a:rPr sz="16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T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he</a:t>
            </a:r>
            <a:r>
              <a:rPr sz="1600" spc="-20" dirty="0">
                <a:latin typeface="Arial"/>
                <a:cs typeface="Arial"/>
              </a:rPr>
              <a:t>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movement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li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5" dirty="0">
                <a:latin typeface="Arial"/>
                <a:cs typeface="Arial"/>
              </a:rPr>
              <a:t>ill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20" dirty="0">
                <a:latin typeface="Arial"/>
                <a:cs typeface="Arial"/>
              </a:rPr>
              <a:t>x</a:t>
            </a:r>
            <a:r>
              <a:rPr sz="1600" spc="-10" dirty="0">
                <a:latin typeface="Arial"/>
                <a:cs typeface="Arial"/>
              </a:rPr>
              <a:t>tend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mask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o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be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its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defau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(movi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right,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5" dirty="0">
                <a:latin typeface="Arial"/>
                <a:cs typeface="Arial"/>
              </a:rPr>
              <a:t>it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by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5" dirty="0">
                <a:latin typeface="Arial"/>
                <a:cs typeface="Arial"/>
              </a:rPr>
              <a:t>it).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949062" y="499942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30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398145">
              <a:lnSpc>
                <a:spcPts val="3095"/>
              </a:lnSpc>
            </a:pPr>
            <a:r>
              <a:rPr dirty="0"/>
              <a:t>Ide</a:t>
            </a:r>
            <a:r>
              <a:rPr spc="5" dirty="0"/>
              <a:t>n</a:t>
            </a:r>
            <a:r>
              <a:rPr dirty="0"/>
              <a:t>ti</a:t>
            </a:r>
            <a:r>
              <a:rPr spc="-10" dirty="0"/>
              <a:t>f</a:t>
            </a:r>
            <a:r>
              <a:rPr dirty="0"/>
              <a:t>y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S</a:t>
            </a:r>
            <a:r>
              <a:rPr spc="5" dirty="0"/>
              <a:t>u</a:t>
            </a:r>
            <a:r>
              <a:rPr dirty="0"/>
              <a:t>b</a:t>
            </a:r>
            <a:r>
              <a:rPr spc="5" dirty="0"/>
              <a:t>n</a:t>
            </a:r>
            <a:r>
              <a:rPr spc="-5" dirty="0"/>
              <a:t>ettin</a:t>
            </a:r>
            <a:r>
              <a:rPr dirty="0"/>
              <a:t>g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spc="-5" dirty="0"/>
              <a:t>R</a:t>
            </a:r>
            <a:r>
              <a:rPr dirty="0"/>
              <a:t>eq</a:t>
            </a:r>
            <a:r>
              <a:rPr spc="5" dirty="0"/>
              <a:t>u</a:t>
            </a:r>
            <a:r>
              <a:rPr dirty="0"/>
              <a:t>i</a:t>
            </a:r>
            <a:r>
              <a:rPr spc="-10" dirty="0"/>
              <a:t>r</a:t>
            </a:r>
            <a:r>
              <a:rPr spc="-5" dirty="0"/>
              <a:t>em</a:t>
            </a:r>
            <a:r>
              <a:rPr spc="5" dirty="0"/>
              <a:t>e</a:t>
            </a:r>
            <a:r>
              <a:rPr dirty="0"/>
              <a:t>nts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2806" y="405760"/>
            <a:ext cx="6124575" cy="356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Creat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Mor</a:t>
            </a:r>
            <a:r>
              <a:rPr sz="2600" b="1" spc="-1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is/Barker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Ke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2600" b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(M</a:t>
            </a:r>
            <a:r>
              <a:rPr sz="2600" b="1" spc="15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-Ke</a:t>
            </a:r>
            <a:r>
              <a:rPr sz="2600" b="1" spc="-20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)</a:t>
            </a:r>
            <a:endParaRPr sz="2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14330" y="1128192"/>
            <a:ext cx="7868284" cy="501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5080" indent="-185420">
              <a:lnSpc>
                <a:spcPts val="1939"/>
              </a:lnSpc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10" dirty="0">
                <a:latin typeface="Arial"/>
                <a:cs typeface="Arial"/>
              </a:rPr>
              <a:t>Start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it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fin</a:t>
            </a:r>
            <a:r>
              <a:rPr sz="1800" spc="-15" dirty="0">
                <a:latin typeface="Arial"/>
                <a:cs typeface="Arial"/>
              </a:rPr>
              <a:t>g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ro</a:t>
            </a:r>
            <a:r>
              <a:rPr sz="1800" spc="-5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9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ft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ri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spc="-15" dirty="0">
                <a:latin typeface="Arial"/>
                <a:cs typeface="Arial"/>
              </a:rPr>
              <a:t>ht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Bl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ck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Size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row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ri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spc="-15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-20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Mask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V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ro</a:t>
            </a:r>
            <a:r>
              <a:rPr sz="1800" spc="-45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9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ft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ri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spc="-15" dirty="0">
                <a:latin typeface="Arial"/>
                <a:cs typeface="Arial"/>
              </a:rPr>
              <a:t>ht.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28600" y="2266950"/>
            <a:ext cx="8353440" cy="2371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31</a:t>
            </a:fld>
            <a:endParaRPr spc="-5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11250" y="1027361"/>
            <a:ext cx="5795645" cy="939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755" indent="-186055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9390" algn="l"/>
              </a:tabLst>
            </a:pPr>
            <a:r>
              <a:rPr sz="1800" spc="15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r</a:t>
            </a:r>
            <a:r>
              <a:rPr sz="1800" spc="-5" dirty="0">
                <a:latin typeface="Arial"/>
                <a:cs typeface="Arial"/>
              </a:rPr>
              <a:t>im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ry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tool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makes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proc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sy</a:t>
            </a:r>
            <a:endParaRPr sz="1800">
              <a:latin typeface="Arial"/>
              <a:cs typeface="Arial"/>
            </a:endParaRPr>
          </a:p>
          <a:p>
            <a:pPr marL="398145" marR="249554">
              <a:lnSpc>
                <a:spcPts val="1730"/>
              </a:lnSpc>
              <a:spcBef>
                <a:spcPts val="42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Th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ox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repre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nts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ny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gle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numb</a:t>
            </a:r>
            <a:r>
              <a:rPr sz="1600" spc="-10" dirty="0">
                <a:latin typeface="Arial"/>
                <a:cs typeface="Arial"/>
              </a:rPr>
              <a:t>er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in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-15" dirty="0">
                <a:latin typeface="Arial"/>
                <a:cs typeface="Arial"/>
              </a:rPr>
              <a:t>dre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25" dirty="0">
                <a:latin typeface="Arial"/>
                <a:cs typeface="Arial"/>
              </a:rPr>
              <a:t>y</a:t>
            </a:r>
            <a:r>
              <a:rPr sz="1600" spc="-10" dirty="0">
                <a:latin typeface="Arial"/>
                <a:cs typeface="Arial"/>
              </a:rPr>
              <a:t>te</a:t>
            </a:r>
            <a:r>
              <a:rPr sz="1600" spc="7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(1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tet)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nd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created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p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ncil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</a:t>
            </a:r>
            <a:r>
              <a:rPr sz="1600" spc="-10" dirty="0">
                <a:latin typeface="Arial"/>
                <a:cs typeface="Arial"/>
              </a:rPr>
              <a:t>en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(or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g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ta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5" dirty="0">
                <a:latin typeface="Arial"/>
                <a:cs typeface="Arial"/>
              </a:rPr>
              <a:t>).</a:t>
            </a:r>
            <a:endParaRPr sz="16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233679">
              <a:lnSpc>
                <a:spcPts val="3095"/>
              </a:lnSpc>
            </a:pPr>
            <a:r>
              <a:rPr dirty="0"/>
              <a:t>Getting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to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spc="-5" dirty="0"/>
              <a:t>k</a:t>
            </a:r>
            <a:r>
              <a:rPr spc="5" dirty="0"/>
              <a:t>n</a:t>
            </a:r>
            <a:r>
              <a:rPr dirty="0"/>
              <a:t>ow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MB</a:t>
            </a:r>
            <a:r>
              <a:rPr spc="-5" dirty="0"/>
              <a:t>-</a:t>
            </a:r>
            <a:r>
              <a:rPr dirty="0"/>
              <a:t>Key</a:t>
            </a:r>
          </a:p>
        </p:txBody>
      </p:sp>
      <p:sp>
        <p:nvSpPr>
          <p:cNvPr id="4" name="object 4"/>
          <p:cNvSpPr/>
          <p:nvPr/>
        </p:nvSpPr>
        <p:spPr>
          <a:xfrm>
            <a:off x="457200" y="2038350"/>
            <a:ext cx="8353440" cy="2371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32</a:t>
            </a:fld>
            <a:endParaRPr spc="-5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52119" y="874580"/>
            <a:ext cx="6180455" cy="3806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la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fic</a:t>
            </a:r>
            <a:r>
              <a:rPr sz="1800" spc="-1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ti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39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A,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C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boundar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(c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determ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defau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k)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ts val="2050"/>
              </a:lnSpc>
              <a:spcBef>
                <a:spcPts val="42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siti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tifies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mask “</a:t>
            </a:r>
            <a:r>
              <a:rPr sz="1800" b="1" spc="-15" dirty="0">
                <a:latin typeface="Arial"/>
                <a:cs typeface="Arial"/>
              </a:rPr>
              <a:t>on</a:t>
            </a:r>
            <a:r>
              <a:rPr sz="1800" dirty="0">
                <a:latin typeface="Arial"/>
                <a:cs typeface="Arial"/>
              </a:rPr>
              <a:t>”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ts</a:t>
            </a:r>
            <a:endParaRPr sz="1800">
              <a:latin typeface="Arial"/>
              <a:cs typeface="Arial"/>
            </a:endParaRPr>
          </a:p>
          <a:p>
            <a:pPr marL="198120">
              <a:lnSpc>
                <a:spcPts val="2050"/>
              </a:lnSpc>
            </a:pPr>
            <a:r>
              <a:rPr sz="1800" spc="-5" dirty="0">
                <a:latin typeface="Arial"/>
                <a:cs typeface="Arial"/>
              </a:rPr>
              <a:t>end</a:t>
            </a:r>
            <a:endParaRPr sz="1800">
              <a:latin typeface="Arial"/>
              <a:cs typeface="Arial"/>
            </a:endParaRPr>
          </a:p>
          <a:p>
            <a:pPr marL="398145" marR="159385">
              <a:lnSpc>
                <a:spcPts val="1730"/>
              </a:lnSpc>
              <a:spcBef>
                <a:spcPts val="61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Mo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further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right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iv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u</a:t>
            </a:r>
            <a:r>
              <a:rPr sz="1600" spc="7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more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r>
              <a:rPr sz="1600" spc="-5" dirty="0">
                <a:latin typeface="Arial"/>
                <a:cs typeface="Arial"/>
              </a:rPr>
              <a:t>s,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bu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am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time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restricti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how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many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that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39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-10" dirty="0">
                <a:latin typeface="Arial"/>
                <a:cs typeface="Arial"/>
              </a:rPr>
              <a:t>q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rem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nts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ts val="1825"/>
              </a:lnSpc>
              <a:spcBef>
                <a:spcPts val="39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Numbe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required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ki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enoug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room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825"/>
              </a:lnSpc>
            </a:pPr>
            <a:r>
              <a:rPr sz="1600" spc="-15" dirty="0">
                <a:latin typeface="Arial"/>
                <a:cs typeface="Arial"/>
              </a:rPr>
              <a:t>des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host</a:t>
            </a:r>
            <a:r>
              <a:rPr sz="1600" spc="-5" dirty="0">
                <a:latin typeface="Arial"/>
                <a:cs typeface="Arial"/>
              </a:rPr>
              <a:t>s.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42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Th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-K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y</a:t>
            </a:r>
            <a:endParaRPr sz="1800">
              <a:latin typeface="Arial"/>
              <a:cs typeface="Arial"/>
            </a:endParaRPr>
          </a:p>
          <a:p>
            <a:pPr marL="398145" marR="568325">
              <a:lnSpc>
                <a:spcPts val="1730"/>
              </a:lnSpc>
              <a:spcBef>
                <a:spcPts val="60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Provi</a:t>
            </a:r>
            <a:r>
              <a:rPr sz="1600" spc="-15" dirty="0">
                <a:latin typeface="Arial"/>
                <a:cs typeface="Arial"/>
              </a:rPr>
              <a:t>de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many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er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neede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cc</a:t>
            </a:r>
            <a:r>
              <a:rPr sz="1600" spc="-20" dirty="0">
                <a:latin typeface="Arial"/>
                <a:cs typeface="Arial"/>
              </a:rPr>
              <a:t>omp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ish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ks</a:t>
            </a:r>
            <a:endParaRPr sz="1600">
              <a:latin typeface="Arial"/>
              <a:cs typeface="Arial"/>
            </a:endParaRPr>
          </a:p>
          <a:p>
            <a:pPr marL="398145" marR="5080">
              <a:lnSpc>
                <a:spcPts val="1730"/>
              </a:lnSpc>
              <a:spcBef>
                <a:spcPts val="57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ck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siz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determ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from</a:t>
            </a:r>
            <a:r>
              <a:rPr sz="1600" spc="7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5" dirty="0">
                <a:latin typeface="Arial"/>
                <a:cs typeface="Arial"/>
              </a:rPr>
              <a:t>ill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VERY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he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pful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33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5016" rIns="0" bIns="0" rtlCol="0">
            <a:spAutoFit/>
          </a:bodyPr>
          <a:lstStyle/>
          <a:p>
            <a:pPr marL="60960">
              <a:lnSpc>
                <a:spcPts val="3095"/>
              </a:lnSpc>
            </a:pPr>
            <a:r>
              <a:rPr dirty="0"/>
              <a:t>S</a:t>
            </a:r>
            <a:r>
              <a:rPr spc="5" dirty="0"/>
              <a:t>u</a:t>
            </a:r>
            <a:r>
              <a:rPr dirty="0"/>
              <a:t>b</a:t>
            </a:r>
            <a:r>
              <a:rPr spc="5" dirty="0"/>
              <a:t>n</a:t>
            </a:r>
            <a:r>
              <a:rPr spc="-5" dirty="0"/>
              <a:t>ettin</a:t>
            </a:r>
            <a:r>
              <a:rPr dirty="0"/>
              <a:t>g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spc="-5" dirty="0"/>
              <a:t>R</a:t>
            </a:r>
            <a:r>
              <a:rPr dirty="0"/>
              <a:t>e</a:t>
            </a:r>
            <a:r>
              <a:rPr spc="-5" dirty="0"/>
              <a:t>view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50824" y="456299"/>
            <a:ext cx="4290060" cy="356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pro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ss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2600" b="1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etting</a:t>
            </a:r>
            <a:endParaRPr sz="2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21639" y="1304380"/>
            <a:ext cx="6003290" cy="2459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600" spc="-20" dirty="0">
                <a:latin typeface="Arial"/>
                <a:cs typeface="Arial"/>
              </a:rPr>
              <a:t>C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ssify</a:t>
            </a:r>
            <a:r>
              <a:rPr sz="1600" spc="2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-30" dirty="0">
                <a:latin typeface="Arial"/>
                <a:cs typeface="Arial"/>
              </a:rPr>
              <a:t>!</a:t>
            </a:r>
            <a:r>
              <a:rPr sz="1600" spc="-20" dirty="0">
                <a:latin typeface="Arial"/>
                <a:cs typeface="Arial"/>
              </a:rPr>
              <a:t>!</a:t>
            </a:r>
            <a:r>
              <a:rPr sz="1600" spc="-5" dirty="0">
                <a:latin typeface="Arial"/>
                <a:cs typeface="Arial"/>
              </a:rPr>
              <a:t>!</a:t>
            </a:r>
            <a:endParaRPr sz="1600">
              <a:latin typeface="Arial"/>
              <a:cs typeface="Arial"/>
            </a:endParaRPr>
          </a:p>
          <a:p>
            <a:pPr marL="353695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A,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B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C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defau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k.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9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600" spc="-2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ou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7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need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?</a:t>
            </a:r>
            <a:endParaRPr sz="1600">
              <a:latin typeface="Arial"/>
              <a:cs typeface="Arial"/>
            </a:endParaRPr>
          </a:p>
          <a:p>
            <a:pPr marL="353695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0" dirty="0">
                <a:latin typeface="Arial"/>
                <a:cs typeface="Arial"/>
              </a:rPr>
              <a:t>Ho</a:t>
            </a:r>
            <a:r>
              <a:rPr sz="1600" spc="-15" dirty="0">
                <a:latin typeface="Arial"/>
                <a:cs typeface="Arial"/>
              </a:rPr>
              <a:t>w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many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total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cr</a:t>
            </a:r>
            <a:r>
              <a:rPr sz="1600" spc="-15" dirty="0">
                <a:latin typeface="Arial"/>
                <a:cs typeface="Arial"/>
              </a:rPr>
              <a:t>eated?</a:t>
            </a:r>
            <a:endParaRPr sz="1600">
              <a:latin typeface="Arial"/>
              <a:cs typeface="Arial"/>
            </a:endParaRPr>
          </a:p>
          <a:p>
            <a:pPr marL="353695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si</a:t>
            </a:r>
            <a:r>
              <a:rPr sz="1600" spc="-15" dirty="0">
                <a:latin typeface="Arial"/>
                <a:cs typeface="Arial"/>
              </a:rPr>
              <a:t>ng</a:t>
            </a:r>
            <a:r>
              <a:rPr sz="1600" spc="-10" dirty="0">
                <a:latin typeface="Arial"/>
                <a:cs typeface="Arial"/>
              </a:rPr>
              <a:t>le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how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many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d</a:t>
            </a:r>
            <a:r>
              <a:rPr sz="1600" spc="-10" dirty="0">
                <a:latin typeface="Arial"/>
                <a:cs typeface="Arial"/>
              </a:rPr>
              <a:t>o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u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upport?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9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600" spc="-15" dirty="0">
                <a:latin typeface="Arial"/>
                <a:cs typeface="Arial"/>
              </a:rPr>
              <a:t>Creat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10" dirty="0">
                <a:latin typeface="Arial"/>
                <a:cs typeface="Arial"/>
              </a:rPr>
              <a:t>stom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10" dirty="0">
                <a:latin typeface="Arial"/>
                <a:cs typeface="Arial"/>
              </a:rPr>
              <a:t>sk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ent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re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ork</a:t>
            </a:r>
            <a:endParaRPr sz="1600">
              <a:latin typeface="Arial"/>
              <a:cs typeface="Arial"/>
            </a:endParaRPr>
          </a:p>
          <a:p>
            <a:pPr marL="353695">
              <a:lnSpc>
                <a:spcPts val="1825"/>
              </a:lnSpc>
              <a:spcBef>
                <a:spcPts val="9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20" dirty="0">
                <a:latin typeface="Arial"/>
                <a:cs typeface="Arial"/>
              </a:rPr>
              <a:t>omp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-15" dirty="0">
                <a:latin typeface="Arial"/>
                <a:cs typeface="Arial"/>
              </a:rPr>
              <a:t>he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mo</a:t>
            </a:r>
            <a:r>
              <a:rPr sz="1600" spc="-5" dirty="0">
                <a:latin typeface="Arial"/>
                <a:cs typeface="Arial"/>
              </a:rPr>
              <a:t>vi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Li</a:t>
            </a:r>
            <a:r>
              <a:rPr sz="1600" b="1" spc="-20" dirty="0">
                <a:solidFill>
                  <a:srgbClr val="3F9B35"/>
                </a:solidFill>
                <a:latin typeface="Arial"/>
                <a:cs typeface="Arial"/>
              </a:rPr>
              <a:t>n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16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right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(in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reas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endParaRPr sz="1600">
              <a:latin typeface="Arial"/>
              <a:cs typeface="Arial"/>
            </a:endParaRPr>
          </a:p>
          <a:p>
            <a:pPr marL="353695">
              <a:lnSpc>
                <a:spcPts val="1825"/>
              </a:lnSpc>
            </a:pPr>
            <a:r>
              <a:rPr sz="1600" spc="-10" dirty="0">
                <a:latin typeface="Arial"/>
                <a:cs typeface="Arial"/>
              </a:rPr>
              <a:t>bits that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are</a:t>
            </a:r>
            <a:r>
              <a:rPr sz="1600" spc="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“on”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in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k.)</a:t>
            </a:r>
            <a:endParaRPr sz="1600">
              <a:latin typeface="Arial"/>
              <a:cs typeface="Arial"/>
            </a:endParaRPr>
          </a:p>
          <a:p>
            <a:pPr marL="198120" marR="15240" indent="-185420">
              <a:lnSpc>
                <a:spcPts val="1730"/>
              </a:lnSpc>
              <a:spcBef>
                <a:spcPts val="31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600" spc="-15" dirty="0">
                <a:latin typeface="Arial"/>
                <a:cs typeface="Arial"/>
              </a:rPr>
              <a:t>Determ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ranges,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5" dirty="0">
                <a:latin typeface="Arial"/>
                <a:cs typeface="Arial"/>
              </a:rPr>
              <a:t>ll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first,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broad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st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ea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new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ubnet.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62000" y="2647989"/>
            <a:ext cx="564349" cy="3928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34</a:t>
            </a:fld>
            <a:endParaRPr spc="-5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2206" y="341170"/>
            <a:ext cx="6674484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329"/>
              </a:lnSpc>
            </a:pPr>
            <a:r>
              <a:rPr sz="2800" b="1" spc="-2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Fantas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ic</a:t>
            </a:r>
            <a:r>
              <a:rPr sz="2800" b="1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2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800" b="1" spc="-35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tion</a:t>
            </a:r>
            <a:r>
              <a:rPr sz="2800" b="1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10" dirty="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Qt</a:t>
            </a:r>
            <a:r>
              <a:rPr sz="2800" b="1" spc="-55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800" b="1" spc="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q</a:t>
            </a:r>
            <a:r>
              <a:rPr sz="2800" b="1" spc="-3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800" b="1" spc="-20" dirty="0">
                <a:solidFill>
                  <a:srgbClr val="FFFFFF"/>
                </a:solidFill>
                <a:latin typeface="Arial"/>
                <a:cs typeface="Arial"/>
              </a:rPr>
              <a:t>es</a:t>
            </a:r>
            <a:r>
              <a:rPr sz="2800" b="1" spc="-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io</a:t>
            </a:r>
            <a:r>
              <a:rPr sz="2800" b="1" spc="-3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800" b="1" spc="-15" dirty="0">
                <a:solidFill>
                  <a:srgbClr val="FFFFFF"/>
                </a:solidFill>
                <a:latin typeface="Arial"/>
                <a:cs typeface="Arial"/>
              </a:rPr>
              <a:t>s.</a:t>
            </a:r>
            <a:endParaRPr sz="2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2206" y="1021512"/>
            <a:ext cx="6835140" cy="1052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its,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ov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30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fa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mask,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dirty="0">
                <a:latin typeface="Arial"/>
                <a:cs typeface="Arial"/>
              </a:rPr>
              <a:t>o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cate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as “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et</a:t>
            </a:r>
            <a:r>
              <a:rPr sz="1800" spc="-45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ork</a:t>
            </a:r>
            <a:r>
              <a:rPr sz="1800" spc="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ts”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 cre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te 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ts?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4"/>
              </a:spcBef>
            </a:pPr>
            <a:endParaRPr sz="1850">
              <a:latin typeface="Times New Roman"/>
              <a:cs typeface="Times New Roman"/>
            </a:endParaRPr>
          </a:p>
          <a:p>
            <a:pPr marL="12700">
              <a:lnSpc>
                <a:spcPts val="2140"/>
              </a:lnSpc>
              <a:tabLst>
                <a:tab pos="1841500" algn="l"/>
              </a:tabLst>
            </a:pP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15" dirty="0">
                <a:latin typeface="Arial"/>
                <a:cs typeface="Arial"/>
              </a:rPr>
              <a:t>er</a:t>
            </a:r>
            <a:r>
              <a:rPr sz="1800" spc="-5" dirty="0">
                <a:latin typeface="Arial"/>
                <a:cs typeface="Arial"/>
              </a:rPr>
              <a:t>:</a:t>
            </a:r>
            <a:r>
              <a:rPr sz="1800" dirty="0">
                <a:latin typeface="Times New Roman"/>
                <a:cs typeface="Times New Roman"/>
              </a:rPr>
              <a:t>	</a:t>
            </a:r>
            <a:r>
              <a:rPr sz="1800" dirty="0">
                <a:latin typeface="Arial"/>
                <a:cs typeface="Arial"/>
              </a:rPr>
              <a:t>Pl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Fin</a:t>
            </a:r>
            <a:r>
              <a:rPr sz="1800" spc="-15" dirty="0">
                <a:latin typeface="Arial"/>
                <a:cs typeface="Arial"/>
              </a:rPr>
              <a:t>g</a:t>
            </a:r>
            <a:r>
              <a:rPr sz="1800" spc="-5" dirty="0">
                <a:latin typeface="Arial"/>
                <a:cs typeface="Arial"/>
              </a:rPr>
              <a:t>er/th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g</a:t>
            </a:r>
            <a:r>
              <a:rPr sz="1800" spc="-10" dirty="0">
                <a:latin typeface="Arial"/>
                <a:cs typeface="Arial"/>
              </a:rPr>
              <a:t>ame.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2211" y="2380663"/>
            <a:ext cx="974725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15" dirty="0">
                <a:latin typeface="Arial"/>
                <a:cs typeface="Arial"/>
              </a:rPr>
              <a:t>E</a:t>
            </a:r>
            <a:r>
              <a:rPr sz="1800" spc="-25" dirty="0">
                <a:latin typeface="Arial"/>
                <a:cs typeface="Arial"/>
              </a:rPr>
              <a:t>x</a:t>
            </a:r>
            <a:r>
              <a:rPr sz="1800" spc="-5" dirty="0">
                <a:latin typeface="Arial"/>
                <a:cs typeface="Arial"/>
              </a:rPr>
              <a:t>am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: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01317" y="2380663"/>
            <a:ext cx="4342765" cy="528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18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0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ets.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latin typeface="Arial"/>
                <a:cs typeface="Arial"/>
              </a:rPr>
              <a:t>(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epa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5" dirty="0">
                <a:latin typeface="Arial"/>
                <a:cs typeface="Arial"/>
              </a:rPr>
              <a:t> </a:t>
            </a:r>
            <a:r>
              <a:rPr sz="1800" spc="-30" dirty="0">
                <a:latin typeface="Arial"/>
                <a:cs typeface="Arial"/>
              </a:rPr>
              <a:t>y</a:t>
            </a:r>
            <a:r>
              <a:rPr sz="1800" spc="-10" dirty="0">
                <a:latin typeface="Arial"/>
                <a:cs typeface="Arial"/>
              </a:rPr>
              <a:t>ou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, </a:t>
            </a:r>
            <a:r>
              <a:rPr sz="1800" spc="-45" dirty="0">
                <a:latin typeface="Arial"/>
                <a:cs typeface="Arial"/>
              </a:rPr>
              <a:t>w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ich</a:t>
            </a:r>
            <a:r>
              <a:rPr sz="1800" spc="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ha</a:t>
            </a:r>
            <a:r>
              <a:rPr sz="1800" dirty="0">
                <a:latin typeface="Arial"/>
                <a:cs typeface="Arial"/>
              </a:rPr>
              <a:t>s a “</a:t>
            </a:r>
            <a:r>
              <a:rPr sz="1800" spc="-10" dirty="0"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” on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it)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2198" y="4575832"/>
            <a:ext cx="413004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dirty="0">
                <a:latin typeface="Arial"/>
                <a:cs typeface="Arial"/>
              </a:rPr>
              <a:t>(</a:t>
            </a:r>
            <a:r>
              <a:rPr sz="1800" spc="-55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45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10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this,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ri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spc="-15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1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72684" y="4575832"/>
            <a:ext cx="1739264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25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as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sta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dirty="0"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096000" y="1885950"/>
            <a:ext cx="2743200" cy="27432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537456" y="1941070"/>
            <a:ext cx="307975" cy="533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25" dirty="0">
                <a:latin typeface="Arial"/>
                <a:cs typeface="Arial"/>
              </a:rPr>
              <a:t>2</a:t>
            </a:r>
            <a:endParaRPr sz="40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35</a:t>
            </a:fld>
            <a:endParaRPr spc="-5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99968" y="3200400"/>
            <a:ext cx="1543050" cy="84653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928860" y="2686101"/>
            <a:ext cx="1543050" cy="8465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843260" y="1828851"/>
            <a:ext cx="1543049" cy="8465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128518" y="1657350"/>
            <a:ext cx="1771650" cy="11430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350392" y="150483"/>
            <a:ext cx="3587750" cy="687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ettin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2600" b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Examp</a:t>
            </a:r>
            <a:r>
              <a:rPr sz="2600" b="1" spc="-1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1:</a:t>
            </a:r>
            <a:r>
              <a:rPr sz="26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IP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et</a:t>
            </a:r>
            <a:r>
              <a:rPr sz="2600" b="1" spc="1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ork</a:t>
            </a:r>
            <a:r>
              <a:rPr sz="2600" b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sign</a:t>
            </a:r>
            <a:endParaRPr sz="2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48559" y="989674"/>
            <a:ext cx="3448685" cy="702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latin typeface="Arial"/>
                <a:cs typeface="Arial"/>
              </a:rPr>
              <a:t>Centra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Arial"/>
                <a:cs typeface="Arial"/>
              </a:rPr>
              <a:t>O</a:t>
            </a:r>
            <a:r>
              <a:rPr sz="1600" spc="-30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fice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rlando</a:t>
            </a:r>
            <a:endParaRPr sz="16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latin typeface="Arial"/>
                <a:cs typeface="Arial"/>
              </a:rPr>
              <a:t>23</a:t>
            </a:r>
            <a:r>
              <a:rPr sz="1600" b="1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Ethernet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egme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0" dirty="0">
                <a:latin typeface="Arial"/>
                <a:cs typeface="Arial"/>
              </a:rPr>
              <a:t>200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per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63516" y="4064041"/>
            <a:ext cx="2405380" cy="728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2499"/>
              </a:lnSpc>
            </a:pPr>
            <a:r>
              <a:rPr sz="1600" spc="-10" dirty="0">
                <a:latin typeface="Arial"/>
                <a:cs typeface="Arial"/>
              </a:rPr>
              <a:t>Bran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35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fice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5" dirty="0">
                <a:latin typeface="Arial"/>
                <a:cs typeface="Arial"/>
              </a:rPr>
              <a:t>La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95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egas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12</a:t>
            </a:r>
            <a:r>
              <a:rPr sz="1600" b="1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Ethernet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egme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— </a:t>
            </a:r>
            <a:r>
              <a:rPr sz="1600" spc="-10" dirty="0">
                <a:latin typeface="Arial"/>
                <a:cs typeface="Arial"/>
              </a:rPr>
              <a:t>150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20870" y="3549489"/>
            <a:ext cx="4050029" cy="484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Arial"/>
                <a:cs typeface="Arial"/>
              </a:rPr>
              <a:t>Bran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35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fic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5" dirty="0">
                <a:latin typeface="Arial"/>
                <a:cs typeface="Arial"/>
              </a:rPr>
              <a:t>Detroit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95" dirty="0">
                <a:latin typeface="Arial"/>
                <a:cs typeface="Arial"/>
              </a:rPr>
              <a:t>1</a:t>
            </a:r>
            <a:r>
              <a:rPr sz="1600" b="1" spc="-10" dirty="0">
                <a:latin typeface="Arial"/>
                <a:cs typeface="Arial"/>
              </a:rPr>
              <a:t>1</a:t>
            </a:r>
            <a:r>
              <a:rPr sz="1600" b="1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Ethernet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egme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50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420873" y="4317691"/>
            <a:ext cx="2814955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latin typeface="Arial"/>
                <a:cs typeface="Arial"/>
              </a:rPr>
              <a:t>172.16.0.</a:t>
            </a:r>
            <a:r>
              <a:rPr sz="1600" spc="-10" dirty="0">
                <a:latin typeface="Arial"/>
                <a:cs typeface="Arial"/>
              </a:rPr>
              <a:t>0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/1</a:t>
            </a:r>
            <a:r>
              <a:rPr sz="1600" spc="-10" dirty="0">
                <a:latin typeface="Arial"/>
                <a:cs typeface="Arial"/>
              </a:rPr>
              <a:t>6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hou</a:t>
            </a:r>
            <a:r>
              <a:rPr sz="1600" spc="-10" dirty="0">
                <a:latin typeface="Arial"/>
                <a:cs typeface="Arial"/>
              </a:rPr>
              <a:t>ld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ed.</a:t>
            </a:r>
            <a:endParaRPr sz="1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335274" y="1091271"/>
            <a:ext cx="2388870" cy="7289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102600"/>
              </a:lnSpc>
            </a:pPr>
            <a:r>
              <a:rPr sz="1600" spc="-10" dirty="0">
                <a:latin typeface="Arial"/>
                <a:cs typeface="Arial"/>
              </a:rPr>
              <a:t>Bran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30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fic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5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-20" dirty="0">
                <a:latin typeface="Arial"/>
                <a:cs typeface="Arial"/>
              </a:rPr>
              <a:t>x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gton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8</a:t>
            </a:r>
            <a:r>
              <a:rPr sz="1600" b="1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Ethernet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egme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-20" dirty="0">
                <a:latin typeface="Arial"/>
                <a:cs typeface="Arial"/>
              </a:rPr>
              <a:t>s—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50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p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-15" dirty="0">
                <a:latin typeface="Arial"/>
                <a:cs typeface="Arial"/>
              </a:rPr>
              <a:t>et</a:t>
            </a:r>
            <a:endParaRPr sz="16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91540" y="2006056"/>
            <a:ext cx="711200" cy="12528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277495" algn="ctr">
              <a:lnSpc>
                <a:spcPct val="100000"/>
              </a:lnSpc>
            </a:pPr>
            <a:r>
              <a:rPr sz="1600" spc="-10" dirty="0">
                <a:latin typeface="Arial"/>
                <a:cs typeface="Arial"/>
              </a:rPr>
              <a:t>23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+</a:t>
            </a:r>
            <a:endParaRPr sz="1600">
              <a:latin typeface="Arial"/>
              <a:cs typeface="Arial"/>
            </a:endParaRPr>
          </a:p>
          <a:p>
            <a:pPr marR="161925" algn="ctr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Arial"/>
                <a:cs typeface="Arial"/>
              </a:rPr>
              <a:t>8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+</a:t>
            </a:r>
            <a:endParaRPr sz="1600">
              <a:latin typeface="Arial"/>
              <a:cs typeface="Arial"/>
            </a:endParaRPr>
          </a:p>
          <a:p>
            <a:pPr marR="277495" algn="ctr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Arial"/>
                <a:cs typeface="Arial"/>
              </a:rPr>
              <a:t>12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+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30" dirty="0">
                <a:latin typeface="Arial"/>
                <a:cs typeface="Arial"/>
              </a:rPr>
              <a:t>1</a:t>
            </a:r>
            <a:r>
              <a:rPr sz="1600" spc="-10" dirty="0">
                <a:latin typeface="Arial"/>
                <a:cs typeface="Arial"/>
              </a:rPr>
              <a:t>1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+</a:t>
            </a:r>
            <a:endParaRPr sz="1600">
              <a:latin typeface="Arial"/>
              <a:cs typeface="Arial"/>
            </a:endParaRPr>
          </a:p>
          <a:p>
            <a:pPr marL="1270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Arial"/>
                <a:cs typeface="Arial"/>
              </a:rPr>
              <a:t>3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=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57</a:t>
            </a:r>
            <a:endParaRPr sz="16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19422" y="2644471"/>
            <a:ext cx="2500630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M</a:t>
            </a:r>
            <a:r>
              <a:rPr sz="1200" b="1" dirty="0">
                <a:latin typeface="Arial"/>
                <a:cs typeface="Arial"/>
              </a:rPr>
              <a:t>ax</a:t>
            </a:r>
            <a:r>
              <a:rPr sz="1200" b="1" spc="-10" dirty="0">
                <a:latin typeface="Arial"/>
                <a:cs typeface="Arial"/>
              </a:rPr>
              <a:t>im</a:t>
            </a:r>
            <a:r>
              <a:rPr sz="1200" b="1" dirty="0">
                <a:latin typeface="Arial"/>
                <a:cs typeface="Arial"/>
              </a:rPr>
              <a:t>um</a:t>
            </a:r>
            <a:r>
              <a:rPr sz="1200" b="1" spc="2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number</a:t>
            </a:r>
            <a:r>
              <a:rPr sz="1200" b="1" spc="25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of</a:t>
            </a:r>
            <a:r>
              <a:rPr sz="1200" b="1" spc="4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hosts</a:t>
            </a:r>
            <a:r>
              <a:rPr sz="1200" b="1" spc="35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on</a:t>
            </a:r>
            <a:r>
              <a:rPr sz="1200" b="1" spc="40" dirty="0">
                <a:latin typeface="Times New Roman"/>
                <a:cs typeface="Times New Roman"/>
              </a:rPr>
              <a:t> </a:t>
            </a:r>
            <a:r>
              <a:rPr sz="1200" b="1" dirty="0">
                <a:latin typeface="Arial"/>
                <a:cs typeface="Arial"/>
              </a:rPr>
              <a:t>a</a:t>
            </a:r>
            <a:r>
              <a:rPr sz="1200" b="1" spc="-10" dirty="0">
                <a:latin typeface="Arial"/>
                <a:cs typeface="Arial"/>
              </a:rPr>
              <a:t>ny</a:t>
            </a:r>
            <a:r>
              <a:rPr sz="1200" b="1" spc="-5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one</a:t>
            </a:r>
            <a:r>
              <a:rPr sz="1200" b="1" spc="35" dirty="0">
                <a:latin typeface="Times New Roman"/>
                <a:cs typeface="Times New Roman"/>
              </a:rPr>
              <a:t> </a:t>
            </a:r>
            <a:r>
              <a:rPr sz="1200" b="1" dirty="0">
                <a:latin typeface="Arial"/>
                <a:cs typeface="Arial"/>
              </a:rPr>
              <a:t>s</a:t>
            </a:r>
            <a:r>
              <a:rPr sz="1200" b="1" spc="-10" dirty="0">
                <a:latin typeface="Arial"/>
                <a:cs typeface="Arial"/>
              </a:rPr>
              <a:t>ubnet</a:t>
            </a:r>
            <a:r>
              <a:rPr sz="1200" b="1" spc="30" dirty="0">
                <a:latin typeface="Times New Roman"/>
                <a:cs typeface="Times New Roman"/>
              </a:rPr>
              <a:t> </a:t>
            </a:r>
            <a:r>
              <a:rPr sz="1200" b="1" spc="15" dirty="0">
                <a:latin typeface="Arial"/>
                <a:cs typeface="Arial"/>
              </a:rPr>
              <a:t>w</a:t>
            </a:r>
            <a:r>
              <a:rPr sz="1200" b="1" spc="-5" dirty="0">
                <a:latin typeface="Arial"/>
                <a:cs typeface="Arial"/>
              </a:rPr>
              <a:t>ill</a:t>
            </a:r>
            <a:r>
              <a:rPr sz="1200" b="1" spc="25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be</a:t>
            </a:r>
            <a:r>
              <a:rPr sz="1200" b="1" spc="45" dirty="0">
                <a:latin typeface="Times New Roman"/>
                <a:cs typeface="Times New Roman"/>
              </a:rPr>
              <a:t> </a:t>
            </a:r>
            <a:r>
              <a:rPr sz="1200" b="1" dirty="0">
                <a:solidFill>
                  <a:srgbClr val="3F9B35"/>
                </a:solidFill>
                <a:latin typeface="Arial"/>
                <a:cs typeface="Arial"/>
              </a:rPr>
              <a:t>200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671559" y="2228850"/>
            <a:ext cx="933450" cy="0"/>
          </a:xfrm>
          <a:custGeom>
            <a:avLst/>
            <a:gdLst/>
            <a:ahLst/>
            <a:cxnLst/>
            <a:rect l="l" t="t" r="r" b="b"/>
            <a:pathLst>
              <a:path w="933450">
                <a:moveTo>
                  <a:pt x="0" y="0"/>
                </a:moveTo>
                <a:lnTo>
                  <a:pt x="93344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605009" y="2228850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4299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605009" y="2114550"/>
            <a:ext cx="266700" cy="228600"/>
          </a:xfrm>
          <a:custGeom>
            <a:avLst/>
            <a:gdLst/>
            <a:ahLst/>
            <a:cxnLst/>
            <a:rect l="l" t="t" r="r" b="b"/>
            <a:pathLst>
              <a:path w="266700" h="228600">
                <a:moveTo>
                  <a:pt x="0" y="228599"/>
                </a:moveTo>
                <a:lnTo>
                  <a:pt x="26669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871709" y="2114550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4299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871709" y="2228850"/>
            <a:ext cx="800100" cy="0"/>
          </a:xfrm>
          <a:custGeom>
            <a:avLst/>
            <a:gdLst/>
            <a:ahLst/>
            <a:cxnLst/>
            <a:rect l="l" t="t" r="r" b="b"/>
            <a:pathLst>
              <a:path w="800100">
                <a:moveTo>
                  <a:pt x="0" y="0"/>
                </a:moveTo>
                <a:lnTo>
                  <a:pt x="80009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407804" y="2655820"/>
            <a:ext cx="705485" cy="377825"/>
          </a:xfrm>
          <a:custGeom>
            <a:avLst/>
            <a:gdLst/>
            <a:ahLst/>
            <a:cxnLst/>
            <a:rect l="l" t="t" r="r" b="b"/>
            <a:pathLst>
              <a:path w="705485" h="377825">
                <a:moveTo>
                  <a:pt x="705215" y="377833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407804" y="2555117"/>
            <a:ext cx="53975" cy="100965"/>
          </a:xfrm>
          <a:custGeom>
            <a:avLst/>
            <a:gdLst/>
            <a:ahLst/>
            <a:cxnLst/>
            <a:rect l="l" t="t" r="r" b="b"/>
            <a:pathLst>
              <a:path w="53975" h="100964">
                <a:moveTo>
                  <a:pt x="0" y="100702"/>
                </a:moveTo>
                <a:lnTo>
                  <a:pt x="5394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152259" y="2555117"/>
            <a:ext cx="309880" cy="93980"/>
          </a:xfrm>
          <a:custGeom>
            <a:avLst/>
            <a:gdLst/>
            <a:ahLst/>
            <a:cxnLst/>
            <a:rect l="l" t="t" r="r" b="b"/>
            <a:pathLst>
              <a:path w="309879" h="93980">
                <a:moveTo>
                  <a:pt x="309493" y="0"/>
                </a:moveTo>
                <a:lnTo>
                  <a:pt x="0" y="93594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152259" y="2547878"/>
            <a:ext cx="53975" cy="100965"/>
          </a:xfrm>
          <a:custGeom>
            <a:avLst/>
            <a:gdLst/>
            <a:ahLst/>
            <a:cxnLst/>
            <a:rect l="l" t="t" r="r" b="b"/>
            <a:pathLst>
              <a:path w="53975" h="100964">
                <a:moveTo>
                  <a:pt x="0" y="100833"/>
                </a:moveTo>
                <a:lnTo>
                  <a:pt x="5398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601730" y="2224028"/>
            <a:ext cx="604520" cy="323850"/>
          </a:xfrm>
          <a:custGeom>
            <a:avLst/>
            <a:gdLst/>
            <a:ahLst/>
            <a:cxnLst/>
            <a:rect l="l" t="t" r="r" b="b"/>
            <a:pathLst>
              <a:path w="604520" h="323850">
                <a:moveTo>
                  <a:pt x="604509" y="323849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675247" y="2835021"/>
            <a:ext cx="52069" cy="478155"/>
          </a:xfrm>
          <a:custGeom>
            <a:avLst/>
            <a:gdLst/>
            <a:ahLst/>
            <a:cxnLst/>
            <a:rect l="l" t="t" r="r" b="b"/>
            <a:pathLst>
              <a:path w="52070" h="478154">
                <a:moveTo>
                  <a:pt x="51694" y="477905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675247" y="2822829"/>
            <a:ext cx="113664" cy="12700"/>
          </a:xfrm>
          <a:custGeom>
            <a:avLst/>
            <a:gdLst/>
            <a:ahLst/>
            <a:cxnLst/>
            <a:rect l="l" t="t" r="r" b="b"/>
            <a:pathLst>
              <a:path w="113664" h="12700">
                <a:moveTo>
                  <a:pt x="0" y="12191"/>
                </a:moveTo>
                <a:lnTo>
                  <a:pt x="11365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546866" y="2710814"/>
            <a:ext cx="242570" cy="112395"/>
          </a:xfrm>
          <a:custGeom>
            <a:avLst/>
            <a:gdLst/>
            <a:ahLst/>
            <a:cxnLst/>
            <a:rect l="l" t="t" r="r" b="b"/>
            <a:pathLst>
              <a:path w="242570" h="112394">
                <a:moveTo>
                  <a:pt x="242041" y="112013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546866" y="2698492"/>
            <a:ext cx="113664" cy="12700"/>
          </a:xfrm>
          <a:custGeom>
            <a:avLst/>
            <a:gdLst/>
            <a:ahLst/>
            <a:cxnLst/>
            <a:rect l="l" t="t" r="r" b="b"/>
            <a:pathLst>
              <a:path w="113664" h="12700">
                <a:moveTo>
                  <a:pt x="0" y="12323"/>
                </a:moveTo>
                <a:lnTo>
                  <a:pt x="11365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616207" y="2289048"/>
            <a:ext cx="44450" cy="409575"/>
          </a:xfrm>
          <a:custGeom>
            <a:avLst/>
            <a:gdLst/>
            <a:ahLst/>
            <a:cxnLst/>
            <a:rect l="l" t="t" r="r" b="b"/>
            <a:pathLst>
              <a:path w="44450" h="409575">
                <a:moveTo>
                  <a:pt x="44317" y="409443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157209" y="1971675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328660" y="3086100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643110" y="2743200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557510" y="1943100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157209" y="2000250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328660" y="3114675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36" name="object 3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37" name="object 3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38" name="object 3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36</a:t>
            </a:fld>
            <a:endParaRPr spc="-5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607186" y="1485900"/>
            <a:ext cx="1921511" cy="21717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125473" y="530037"/>
            <a:ext cx="5009515" cy="975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  <a:tabLst>
                <a:tab pos="2261870" algn="l"/>
              </a:tabLst>
            </a:pPr>
            <a:r>
              <a:rPr sz="2200" spc="-20" dirty="0">
                <a:latin typeface="Arial"/>
                <a:cs typeface="Arial"/>
              </a:rPr>
              <a:t>Reg</a:t>
            </a:r>
            <a:r>
              <a:rPr sz="2200" spc="-15" dirty="0">
                <a:latin typeface="Arial"/>
                <a:cs typeface="Arial"/>
              </a:rPr>
              <a:t>ard</a:t>
            </a:r>
            <a:r>
              <a:rPr sz="2200" dirty="0">
                <a:latin typeface="Arial"/>
                <a:cs typeface="Arial"/>
              </a:rPr>
              <a:t>i</a:t>
            </a:r>
            <a:r>
              <a:rPr sz="2200" spc="-20" dirty="0">
                <a:latin typeface="Arial"/>
                <a:cs typeface="Arial"/>
              </a:rPr>
              <a:t>n</a:t>
            </a:r>
            <a:r>
              <a:rPr sz="2200" spc="-15" dirty="0">
                <a:latin typeface="Arial"/>
                <a:cs typeface="Arial"/>
              </a:rPr>
              <a:t>g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an</a:t>
            </a:r>
            <a:r>
              <a:rPr sz="2200" spc="-15" dirty="0">
                <a:latin typeface="Arial"/>
                <a:cs typeface="Arial"/>
              </a:rPr>
              <a:t>y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qu</a:t>
            </a:r>
            <a:r>
              <a:rPr sz="2200" spc="-10" dirty="0">
                <a:latin typeface="Arial"/>
                <a:cs typeface="Arial"/>
              </a:rPr>
              <a:t>a</a:t>
            </a:r>
            <a:r>
              <a:rPr sz="2200" spc="-15" dirty="0">
                <a:latin typeface="Arial"/>
                <a:cs typeface="Arial"/>
              </a:rPr>
              <a:t>nt</a:t>
            </a:r>
            <a:r>
              <a:rPr sz="2200" dirty="0">
                <a:latin typeface="Arial"/>
                <a:cs typeface="Arial"/>
              </a:rPr>
              <a:t>i</a:t>
            </a:r>
            <a:r>
              <a:rPr sz="2200" spc="-10" dirty="0">
                <a:latin typeface="Arial"/>
                <a:cs typeface="Arial"/>
              </a:rPr>
              <a:t>ty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qu</a:t>
            </a:r>
            <a:r>
              <a:rPr sz="2200" spc="-10" dirty="0">
                <a:latin typeface="Arial"/>
                <a:cs typeface="Arial"/>
              </a:rPr>
              <a:t>esti</a:t>
            </a:r>
            <a:r>
              <a:rPr sz="2200" spc="-15" dirty="0">
                <a:latin typeface="Arial"/>
                <a:cs typeface="Arial"/>
              </a:rPr>
              <a:t>o</a:t>
            </a:r>
            <a:r>
              <a:rPr sz="2200" spc="-20" dirty="0">
                <a:latin typeface="Arial"/>
                <a:cs typeface="Arial"/>
              </a:rPr>
              <a:t>n</a:t>
            </a:r>
            <a:r>
              <a:rPr sz="2200" spc="-10" dirty="0">
                <a:latin typeface="Arial"/>
                <a:cs typeface="Arial"/>
              </a:rPr>
              <a:t>,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use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the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thu</a:t>
            </a:r>
            <a:r>
              <a:rPr sz="2200" spc="-20" dirty="0">
                <a:latin typeface="Arial"/>
                <a:cs typeface="Arial"/>
              </a:rPr>
              <a:t>mb</a:t>
            </a:r>
            <a:r>
              <a:rPr sz="2200" spc="8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game</a:t>
            </a:r>
            <a:r>
              <a:rPr sz="2200" spc="-10" dirty="0">
                <a:latin typeface="Arial"/>
                <a:cs typeface="Arial"/>
              </a:rPr>
              <a:t>.</a:t>
            </a:r>
            <a:r>
              <a:rPr sz="2200" dirty="0">
                <a:latin typeface="Times New Roman"/>
                <a:cs typeface="Times New Roman"/>
              </a:rPr>
              <a:t>	</a:t>
            </a:r>
            <a:r>
              <a:rPr sz="2200" spc="-15" dirty="0">
                <a:latin typeface="Arial"/>
                <a:cs typeface="Arial"/>
              </a:rPr>
              <a:t>The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go</a:t>
            </a:r>
            <a:r>
              <a:rPr sz="2200" spc="-10" dirty="0">
                <a:latin typeface="Arial"/>
                <a:cs typeface="Arial"/>
              </a:rPr>
              <a:t>a</a:t>
            </a:r>
            <a:r>
              <a:rPr sz="2200" spc="-5" dirty="0">
                <a:latin typeface="Arial"/>
                <a:cs typeface="Arial"/>
              </a:rPr>
              <a:t>l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Arial"/>
                <a:cs typeface="Arial"/>
              </a:rPr>
              <a:t>i</a:t>
            </a:r>
            <a:r>
              <a:rPr sz="2200" spc="-15" dirty="0">
                <a:latin typeface="Arial"/>
                <a:cs typeface="Arial"/>
              </a:rPr>
              <a:t>s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a</a:t>
            </a:r>
            <a:r>
              <a:rPr sz="2200" spc="-10" dirty="0">
                <a:latin typeface="Arial"/>
                <a:cs typeface="Arial"/>
              </a:rPr>
              <a:t>t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le</a:t>
            </a:r>
            <a:r>
              <a:rPr sz="2200" spc="-20" dirty="0">
                <a:latin typeface="Arial"/>
                <a:cs typeface="Arial"/>
              </a:rPr>
              <a:t>a</a:t>
            </a:r>
            <a:r>
              <a:rPr sz="2200" spc="-10" dirty="0">
                <a:latin typeface="Arial"/>
                <a:cs typeface="Arial"/>
              </a:rPr>
              <a:t>st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57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su</a:t>
            </a:r>
            <a:r>
              <a:rPr sz="2200" spc="-10" dirty="0">
                <a:latin typeface="Arial"/>
                <a:cs typeface="Arial"/>
              </a:rPr>
              <a:t>b</a:t>
            </a:r>
            <a:r>
              <a:rPr sz="2200" spc="-20" dirty="0">
                <a:latin typeface="Arial"/>
                <a:cs typeface="Arial"/>
              </a:rPr>
              <a:t>net</a:t>
            </a:r>
            <a:r>
              <a:rPr sz="2200" spc="-10" dirty="0">
                <a:latin typeface="Arial"/>
                <a:cs typeface="Arial"/>
              </a:rPr>
              <a:t>s.</a:t>
            </a:r>
            <a:endParaRPr sz="2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85538" y="1591245"/>
            <a:ext cx="130810" cy="173355"/>
          </a:xfrm>
          <a:custGeom>
            <a:avLst/>
            <a:gdLst/>
            <a:ahLst/>
            <a:cxnLst/>
            <a:rect l="l" t="t" r="r" b="b"/>
            <a:pathLst>
              <a:path w="130810" h="173355">
                <a:moveTo>
                  <a:pt x="118666" y="17228"/>
                </a:moveTo>
                <a:lnTo>
                  <a:pt x="71957" y="17228"/>
                </a:lnTo>
                <a:lnTo>
                  <a:pt x="85137" y="17736"/>
                </a:lnTo>
                <a:lnTo>
                  <a:pt x="96963" y="22480"/>
                </a:lnTo>
                <a:lnTo>
                  <a:pt x="106206" y="31922"/>
                </a:lnTo>
                <a:lnTo>
                  <a:pt x="109542" y="42141"/>
                </a:lnTo>
                <a:lnTo>
                  <a:pt x="108034" y="56472"/>
                </a:lnTo>
                <a:lnTo>
                  <a:pt x="72604" y="89310"/>
                </a:lnTo>
                <a:lnTo>
                  <a:pt x="42251" y="106275"/>
                </a:lnTo>
                <a:lnTo>
                  <a:pt x="31280" y="112971"/>
                </a:lnTo>
                <a:lnTo>
                  <a:pt x="2529" y="141908"/>
                </a:lnTo>
                <a:lnTo>
                  <a:pt x="0" y="151052"/>
                </a:lnTo>
                <a:lnTo>
                  <a:pt x="106039" y="172784"/>
                </a:lnTo>
                <a:lnTo>
                  <a:pt x="109849" y="153856"/>
                </a:lnTo>
                <a:lnTo>
                  <a:pt x="31241" y="137732"/>
                </a:lnTo>
                <a:lnTo>
                  <a:pt x="34168" y="134684"/>
                </a:lnTo>
                <a:lnTo>
                  <a:pt x="37734" y="131636"/>
                </a:lnTo>
                <a:lnTo>
                  <a:pt x="47013" y="125460"/>
                </a:lnTo>
                <a:lnTo>
                  <a:pt x="57329" y="119524"/>
                </a:lnTo>
                <a:lnTo>
                  <a:pt x="73522" y="110609"/>
                </a:lnTo>
                <a:lnTo>
                  <a:pt x="86403" y="103197"/>
                </a:lnTo>
                <a:lnTo>
                  <a:pt x="117866" y="80064"/>
                </a:lnTo>
                <a:lnTo>
                  <a:pt x="121798" y="74364"/>
                </a:lnTo>
                <a:lnTo>
                  <a:pt x="125729" y="68756"/>
                </a:lnTo>
                <a:lnTo>
                  <a:pt x="128259" y="62660"/>
                </a:lnTo>
                <a:lnTo>
                  <a:pt x="130031" y="54289"/>
                </a:lnTo>
                <a:lnTo>
                  <a:pt x="130392" y="42607"/>
                </a:lnTo>
                <a:lnTo>
                  <a:pt x="127318" y="30965"/>
                </a:lnTo>
                <a:lnTo>
                  <a:pt x="120343" y="18744"/>
                </a:lnTo>
                <a:lnTo>
                  <a:pt x="118666" y="17228"/>
                </a:lnTo>
                <a:close/>
              </a:path>
              <a:path w="130810" h="173355">
                <a:moveTo>
                  <a:pt x="72425" y="0"/>
                </a:moveTo>
                <a:lnTo>
                  <a:pt x="32582" y="24093"/>
                </a:lnTo>
                <a:lnTo>
                  <a:pt x="27188" y="37270"/>
                </a:lnTo>
                <a:lnTo>
                  <a:pt x="47167" y="42736"/>
                </a:lnTo>
                <a:lnTo>
                  <a:pt x="52183" y="30164"/>
                </a:lnTo>
                <a:lnTo>
                  <a:pt x="60833" y="21408"/>
                </a:lnTo>
                <a:lnTo>
                  <a:pt x="71957" y="17228"/>
                </a:lnTo>
                <a:lnTo>
                  <a:pt x="118666" y="17228"/>
                </a:lnTo>
                <a:lnTo>
                  <a:pt x="111815" y="11034"/>
                </a:lnTo>
                <a:lnTo>
                  <a:pt x="100432" y="5129"/>
                </a:lnTo>
                <a:lnTo>
                  <a:pt x="85703" y="995"/>
                </a:lnTo>
                <a:lnTo>
                  <a:pt x="7242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37</a:t>
            </a:fld>
            <a:endParaRPr spc="-5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54303" y="1172388"/>
            <a:ext cx="1695450" cy="254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ess: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54303" y="2715066"/>
            <a:ext cx="5672455" cy="227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5080" indent="-185420">
              <a:lnSpc>
                <a:spcPts val="1839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de</a:t>
            </a:r>
            <a:r>
              <a:rPr sz="1800" dirty="0">
                <a:latin typeface="Arial"/>
                <a:cs typeface="Arial"/>
              </a:rPr>
              <a:t>si</a:t>
            </a:r>
            <a:r>
              <a:rPr sz="1800" spc="-15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ic</a:t>
            </a:r>
            <a:r>
              <a:rPr sz="1800" spc="-1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tes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cc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mm</a:t>
            </a:r>
            <a:r>
              <a:rPr sz="1800" spc="-10" dirty="0">
                <a:latin typeface="Arial"/>
                <a:cs typeface="Arial"/>
              </a:rPr>
              <a:t>oda</a:t>
            </a:r>
            <a:r>
              <a:rPr sz="1800" dirty="0">
                <a:latin typeface="Arial"/>
                <a:cs typeface="Arial"/>
              </a:rPr>
              <a:t>ti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57</a:t>
            </a:r>
            <a:r>
              <a:rPr sz="1800" b="1" spc="-1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ets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(Incl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WAN)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35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it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8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o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more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3F9B35"/>
                </a:solidFill>
                <a:latin typeface="Arial"/>
                <a:cs typeface="Arial"/>
              </a:rPr>
              <a:t>20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0</a:t>
            </a:r>
            <a:r>
              <a:rPr sz="1800" b="1" spc="6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osts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(Incl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ro</a:t>
            </a:r>
            <a:r>
              <a:rPr sz="1800" spc="-10" dirty="0">
                <a:latin typeface="Arial"/>
                <a:cs typeface="Arial"/>
              </a:rPr>
              <a:t>uter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terfac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s)</a:t>
            </a:r>
            <a:endParaRPr sz="1800">
              <a:latin typeface="Arial"/>
              <a:cs typeface="Arial"/>
            </a:endParaRPr>
          </a:p>
          <a:p>
            <a:pPr marL="398145" algn="just">
              <a:lnSpc>
                <a:spcPct val="100000"/>
              </a:lnSpc>
              <a:spcBef>
                <a:spcPts val="10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57</a:t>
            </a:r>
            <a:r>
              <a:rPr sz="1600" b="1" spc="4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factor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here.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2"/>
              </a:spcBef>
            </a:pPr>
            <a:endParaRPr sz="1400">
              <a:latin typeface="Times New Roman"/>
              <a:cs typeface="Times New Roman"/>
            </a:endParaRPr>
          </a:p>
          <a:p>
            <a:pPr marL="398145" marR="71120" indent="-635" algn="just">
              <a:lnSpc>
                <a:spcPts val="1630"/>
              </a:lnSpc>
            </a:pPr>
            <a:r>
              <a:rPr sz="1600" spc="-15" dirty="0">
                <a:latin typeface="Arial"/>
                <a:cs typeface="Arial"/>
              </a:rPr>
              <a:t>We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uppor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ea</a:t>
            </a:r>
            <a:r>
              <a:rPr sz="1600" spc="-5" dirty="0">
                <a:latin typeface="Arial"/>
                <a:cs typeface="Arial"/>
              </a:rPr>
              <a:t>st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57</a:t>
            </a:r>
            <a:r>
              <a:rPr sz="1600" b="1" spc="4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r>
              <a:rPr sz="1600" spc="-5" dirty="0">
                <a:latin typeface="Arial"/>
                <a:cs typeface="Arial"/>
              </a:rPr>
              <a:t>s,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ich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5" dirty="0">
                <a:latin typeface="Arial"/>
                <a:cs typeface="Arial"/>
              </a:rPr>
              <a:t>ill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require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6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ti</a:t>
            </a:r>
            <a:r>
              <a:rPr sz="1600" spc="-15" dirty="0">
                <a:latin typeface="Arial"/>
                <a:cs typeface="Arial"/>
              </a:rPr>
              <a:t>ona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its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(sto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from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portio</a:t>
            </a:r>
            <a:r>
              <a:rPr sz="1600" spc="-10" dirty="0">
                <a:latin typeface="Arial"/>
                <a:cs typeface="Arial"/>
              </a:rPr>
              <a:t>n)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ssi</a:t>
            </a:r>
            <a:r>
              <a:rPr sz="1600" spc="-15" dirty="0">
                <a:latin typeface="Arial"/>
                <a:cs typeface="Arial"/>
              </a:rPr>
              <a:t>gne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rep</a:t>
            </a:r>
            <a:r>
              <a:rPr sz="1600" spc="-20" dirty="0">
                <a:latin typeface="Arial"/>
                <a:cs typeface="Arial"/>
              </a:rPr>
              <a:t>r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en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ss.</a:t>
            </a:r>
            <a:endParaRPr sz="1600">
              <a:latin typeface="Arial"/>
              <a:cs typeface="Arial"/>
            </a:endParaRPr>
          </a:p>
          <a:p>
            <a:pPr marL="398145" algn="just">
              <a:lnSpc>
                <a:spcPts val="1775"/>
              </a:lnSpc>
              <a:spcBef>
                <a:spcPts val="10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(the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Arial"/>
                <a:cs typeface="Arial"/>
              </a:rPr>
              <a:t>O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its)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5" dirty="0">
                <a:latin typeface="Arial"/>
                <a:cs typeface="Arial"/>
              </a:rPr>
              <a:t>ill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gro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/mo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6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po</a:t>
            </a:r>
            <a:r>
              <a:rPr sz="1600" spc="-5" dirty="0">
                <a:latin typeface="Arial"/>
                <a:cs typeface="Arial"/>
              </a:rPr>
              <a:t>siti</a:t>
            </a:r>
            <a:r>
              <a:rPr sz="1600" spc="-15" dirty="0">
                <a:latin typeface="Arial"/>
                <a:cs typeface="Arial"/>
              </a:rPr>
              <a:t>on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2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endParaRPr sz="1600">
              <a:latin typeface="Arial"/>
              <a:cs typeface="Arial"/>
            </a:endParaRPr>
          </a:p>
          <a:p>
            <a:pPr marL="398145" algn="just">
              <a:lnSpc>
                <a:spcPts val="1775"/>
              </a:lnSpc>
            </a:pPr>
            <a:r>
              <a:rPr sz="1600" spc="-10" dirty="0">
                <a:latin typeface="Arial"/>
                <a:cs typeface="Arial"/>
              </a:rPr>
              <a:t>right.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276860">
              <a:lnSpc>
                <a:spcPct val="100000"/>
              </a:lnSpc>
            </a:pPr>
            <a:r>
              <a:rPr dirty="0"/>
              <a:t>S</a:t>
            </a:r>
            <a:r>
              <a:rPr spc="5" dirty="0"/>
              <a:t>u</a:t>
            </a:r>
            <a:r>
              <a:rPr dirty="0"/>
              <a:t>b</a:t>
            </a:r>
            <a:r>
              <a:rPr spc="5" dirty="0"/>
              <a:t>n</a:t>
            </a:r>
            <a:r>
              <a:rPr spc="-5" dirty="0"/>
              <a:t>ettin</a:t>
            </a:r>
            <a:r>
              <a:rPr dirty="0"/>
              <a:t>g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dirty="0"/>
              <a:t>Examp</a:t>
            </a:r>
            <a:r>
              <a:rPr spc="-10" dirty="0"/>
              <a:t>l</a:t>
            </a:r>
            <a:r>
              <a:rPr dirty="0"/>
              <a:t>e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dirty="0"/>
              <a:t>1</a:t>
            </a:r>
          </a:p>
        </p:txBody>
      </p:sp>
      <p:sp>
        <p:nvSpPr>
          <p:cNvPr id="5" name="object 5"/>
          <p:cNvSpPr/>
          <p:nvPr/>
        </p:nvSpPr>
        <p:spPr>
          <a:xfrm>
            <a:off x="4002794" y="990600"/>
            <a:ext cx="2478394" cy="8762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442093" y="1760258"/>
            <a:ext cx="673178" cy="5930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366248" y="660547"/>
            <a:ext cx="222250" cy="31341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321807" y="704090"/>
            <a:ext cx="88900" cy="107950"/>
          </a:xfrm>
          <a:custGeom>
            <a:avLst/>
            <a:gdLst/>
            <a:ahLst/>
            <a:cxnLst/>
            <a:rect l="l" t="t" r="r" b="b"/>
            <a:pathLst>
              <a:path w="88900" h="107950">
                <a:moveTo>
                  <a:pt x="0" y="107561"/>
                </a:moveTo>
                <a:lnTo>
                  <a:pt x="88904" y="107561"/>
                </a:lnTo>
                <a:lnTo>
                  <a:pt x="88904" y="0"/>
                </a:lnTo>
                <a:lnTo>
                  <a:pt x="0" y="0"/>
                </a:lnTo>
                <a:lnTo>
                  <a:pt x="0" y="107561"/>
                </a:lnTo>
                <a:close/>
              </a:path>
            </a:pathLst>
          </a:custGeom>
          <a:solidFill>
            <a:srgbClr val="3F9B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321807" y="704090"/>
            <a:ext cx="88900" cy="107950"/>
          </a:xfrm>
          <a:custGeom>
            <a:avLst/>
            <a:gdLst/>
            <a:ahLst/>
            <a:cxnLst/>
            <a:rect l="l" t="t" r="r" b="b"/>
            <a:pathLst>
              <a:path w="88900" h="107950">
                <a:moveTo>
                  <a:pt x="0" y="107561"/>
                </a:moveTo>
                <a:lnTo>
                  <a:pt x="88904" y="107561"/>
                </a:lnTo>
                <a:lnTo>
                  <a:pt x="88904" y="0"/>
                </a:lnTo>
                <a:lnTo>
                  <a:pt x="0" y="0"/>
                </a:lnTo>
                <a:lnTo>
                  <a:pt x="0" y="107561"/>
                </a:lnTo>
                <a:close/>
              </a:path>
            </a:pathLst>
          </a:custGeom>
          <a:ln w="28574">
            <a:solidFill>
              <a:srgbClr val="88C5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325241" y="707144"/>
            <a:ext cx="81915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b="1" spc="-5" dirty="0">
                <a:latin typeface="Tahoma"/>
                <a:cs typeface="Tahoma"/>
              </a:rPr>
              <a:t>2</a:t>
            </a:r>
            <a:endParaRPr sz="700">
              <a:latin typeface="Tahoma"/>
              <a:cs typeface="Tahoma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321808" y="571426"/>
            <a:ext cx="222250" cy="198437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492904" y="1657350"/>
            <a:ext cx="1835459" cy="21412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788419" y="1595628"/>
            <a:ext cx="3366718" cy="20205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177400" y="1881377"/>
            <a:ext cx="463178" cy="244203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034650" y="1881377"/>
            <a:ext cx="463178" cy="244203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779186" y="1885950"/>
            <a:ext cx="285750" cy="234950"/>
          </a:xfrm>
          <a:custGeom>
            <a:avLst/>
            <a:gdLst/>
            <a:ahLst/>
            <a:cxnLst/>
            <a:rect l="l" t="t" r="r" b="b"/>
            <a:pathLst>
              <a:path w="285750" h="234950">
                <a:moveTo>
                  <a:pt x="274406" y="168401"/>
                </a:moveTo>
                <a:lnTo>
                  <a:pt x="236285" y="168401"/>
                </a:lnTo>
                <a:lnTo>
                  <a:pt x="236285" y="169352"/>
                </a:lnTo>
                <a:lnTo>
                  <a:pt x="242078" y="219372"/>
                </a:lnTo>
                <a:lnTo>
                  <a:pt x="247473" y="231886"/>
                </a:lnTo>
                <a:lnTo>
                  <a:pt x="260187" y="231788"/>
                </a:lnTo>
                <a:lnTo>
                  <a:pt x="272895" y="231506"/>
                </a:lnTo>
                <a:lnTo>
                  <a:pt x="285571" y="230940"/>
                </a:lnTo>
                <a:lnTo>
                  <a:pt x="285465" y="218423"/>
                </a:lnTo>
                <a:lnTo>
                  <a:pt x="284807" y="205923"/>
                </a:lnTo>
                <a:lnTo>
                  <a:pt x="283087" y="193428"/>
                </a:lnTo>
                <a:lnTo>
                  <a:pt x="279790" y="180924"/>
                </a:lnTo>
                <a:lnTo>
                  <a:pt x="274406" y="168401"/>
                </a:lnTo>
                <a:close/>
              </a:path>
              <a:path w="285750" h="234950">
                <a:moveTo>
                  <a:pt x="68798" y="0"/>
                </a:moveTo>
                <a:lnTo>
                  <a:pt x="24653" y="16521"/>
                </a:lnTo>
                <a:lnTo>
                  <a:pt x="6225" y="52689"/>
                </a:lnTo>
                <a:lnTo>
                  <a:pt x="919" y="92369"/>
                </a:lnTo>
                <a:lnTo>
                  <a:pt x="0" y="128574"/>
                </a:lnTo>
                <a:lnTo>
                  <a:pt x="602" y="141237"/>
                </a:lnTo>
                <a:lnTo>
                  <a:pt x="5748" y="179048"/>
                </a:lnTo>
                <a:lnTo>
                  <a:pt x="28184" y="221237"/>
                </a:lnTo>
                <a:lnTo>
                  <a:pt x="62855" y="234620"/>
                </a:lnTo>
                <a:lnTo>
                  <a:pt x="81525" y="234548"/>
                </a:lnTo>
                <a:lnTo>
                  <a:pt x="122040" y="203335"/>
                </a:lnTo>
                <a:lnTo>
                  <a:pt x="126161" y="192542"/>
                </a:lnTo>
                <a:lnTo>
                  <a:pt x="72090" y="192542"/>
                </a:lnTo>
                <a:lnTo>
                  <a:pt x="66563" y="192517"/>
                </a:lnTo>
                <a:lnTo>
                  <a:pt x="47163" y="154523"/>
                </a:lnTo>
                <a:lnTo>
                  <a:pt x="45650" y="105325"/>
                </a:lnTo>
                <a:lnTo>
                  <a:pt x="46209" y="89777"/>
                </a:lnTo>
                <a:lnTo>
                  <a:pt x="54045" y="47487"/>
                </a:lnTo>
                <a:lnTo>
                  <a:pt x="59654" y="42153"/>
                </a:lnTo>
                <a:lnTo>
                  <a:pt x="125560" y="42153"/>
                </a:lnTo>
                <a:lnTo>
                  <a:pt x="124546" y="39623"/>
                </a:lnTo>
                <a:lnTo>
                  <a:pt x="94181" y="4642"/>
                </a:lnTo>
                <a:lnTo>
                  <a:pt x="82685" y="1157"/>
                </a:lnTo>
                <a:lnTo>
                  <a:pt x="68798" y="0"/>
                </a:lnTo>
                <a:close/>
              </a:path>
              <a:path w="285750" h="234950">
                <a:moveTo>
                  <a:pt x="125560" y="42153"/>
                </a:moveTo>
                <a:lnTo>
                  <a:pt x="67274" y="42153"/>
                </a:lnTo>
                <a:lnTo>
                  <a:pt x="68009" y="42171"/>
                </a:lnTo>
                <a:lnTo>
                  <a:pt x="77461" y="46832"/>
                </a:lnTo>
                <a:lnTo>
                  <a:pt x="88870" y="92710"/>
                </a:lnTo>
                <a:lnTo>
                  <a:pt x="89552" y="128574"/>
                </a:lnTo>
                <a:lnTo>
                  <a:pt x="89155" y="143027"/>
                </a:lnTo>
                <a:lnTo>
                  <a:pt x="83001" y="181234"/>
                </a:lnTo>
                <a:lnTo>
                  <a:pt x="72090" y="192542"/>
                </a:lnTo>
                <a:lnTo>
                  <a:pt x="126161" y="192542"/>
                </a:lnTo>
                <a:lnTo>
                  <a:pt x="134356" y="145983"/>
                </a:lnTo>
                <a:lnTo>
                  <a:pt x="135447" y="113505"/>
                </a:lnTo>
                <a:lnTo>
                  <a:pt x="135083" y="100484"/>
                </a:lnTo>
                <a:lnTo>
                  <a:pt x="129240" y="54101"/>
                </a:lnTo>
                <a:lnTo>
                  <a:pt x="127197" y="46238"/>
                </a:lnTo>
                <a:lnTo>
                  <a:pt x="125560" y="42153"/>
                </a:lnTo>
                <a:close/>
              </a:path>
            </a:pathLst>
          </a:custGeom>
          <a:solidFill>
            <a:srgbClr val="999A9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015471" y="2054352"/>
            <a:ext cx="49530" cy="63500"/>
          </a:xfrm>
          <a:custGeom>
            <a:avLst/>
            <a:gdLst/>
            <a:ahLst/>
            <a:cxnLst/>
            <a:rect l="l" t="t" r="r" b="b"/>
            <a:pathLst>
              <a:path w="49529" h="63500">
                <a:moveTo>
                  <a:pt x="0" y="0"/>
                </a:moveTo>
                <a:lnTo>
                  <a:pt x="12696" y="0"/>
                </a:lnTo>
                <a:lnTo>
                  <a:pt x="25412" y="0"/>
                </a:lnTo>
                <a:lnTo>
                  <a:pt x="38121" y="0"/>
                </a:lnTo>
                <a:lnTo>
                  <a:pt x="43504" y="12522"/>
                </a:lnTo>
                <a:lnTo>
                  <a:pt x="46801" y="25026"/>
                </a:lnTo>
                <a:lnTo>
                  <a:pt x="48522" y="37521"/>
                </a:lnTo>
                <a:lnTo>
                  <a:pt x="49179" y="50021"/>
                </a:lnTo>
                <a:lnTo>
                  <a:pt x="49286" y="62538"/>
                </a:lnTo>
                <a:lnTo>
                  <a:pt x="36609" y="63104"/>
                </a:lnTo>
                <a:lnTo>
                  <a:pt x="23901" y="63386"/>
                </a:lnTo>
                <a:lnTo>
                  <a:pt x="11188" y="63484"/>
                </a:lnTo>
                <a:lnTo>
                  <a:pt x="5792" y="50970"/>
                </a:lnTo>
                <a:lnTo>
                  <a:pt x="2489" y="38471"/>
                </a:lnTo>
                <a:lnTo>
                  <a:pt x="765" y="25975"/>
                </a:lnTo>
                <a:lnTo>
                  <a:pt x="106" y="13473"/>
                </a:lnTo>
                <a:lnTo>
                  <a:pt x="0" y="950"/>
                </a:lnTo>
                <a:lnTo>
                  <a:pt x="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824835" y="1928103"/>
            <a:ext cx="44450" cy="150495"/>
          </a:xfrm>
          <a:custGeom>
            <a:avLst/>
            <a:gdLst/>
            <a:ahLst/>
            <a:cxnLst/>
            <a:rect l="l" t="t" r="r" b="b"/>
            <a:pathLst>
              <a:path w="44450" h="150494">
                <a:moveTo>
                  <a:pt x="21624" y="0"/>
                </a:moveTo>
                <a:lnTo>
                  <a:pt x="14004" y="0"/>
                </a:lnTo>
                <a:lnTo>
                  <a:pt x="8395" y="5333"/>
                </a:lnTo>
                <a:lnTo>
                  <a:pt x="559" y="47623"/>
                </a:lnTo>
                <a:lnTo>
                  <a:pt x="0" y="63172"/>
                </a:lnTo>
                <a:lnTo>
                  <a:pt x="133" y="83031"/>
                </a:lnTo>
                <a:lnTo>
                  <a:pt x="2741" y="122640"/>
                </a:lnTo>
                <a:lnTo>
                  <a:pt x="26439" y="150388"/>
                </a:lnTo>
                <a:lnTo>
                  <a:pt x="30493" y="148102"/>
                </a:lnTo>
                <a:lnTo>
                  <a:pt x="43505" y="100873"/>
                </a:lnTo>
                <a:lnTo>
                  <a:pt x="43902" y="86420"/>
                </a:lnTo>
                <a:lnTo>
                  <a:pt x="43747" y="66763"/>
                </a:lnTo>
                <a:lnTo>
                  <a:pt x="41083" y="27150"/>
                </a:lnTo>
                <a:lnTo>
                  <a:pt x="21624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779170" y="1885950"/>
            <a:ext cx="135890" cy="234950"/>
          </a:xfrm>
          <a:custGeom>
            <a:avLst/>
            <a:gdLst/>
            <a:ahLst/>
            <a:cxnLst/>
            <a:rect l="l" t="t" r="r" b="b"/>
            <a:pathLst>
              <a:path w="135889" h="234950">
                <a:moveTo>
                  <a:pt x="68813" y="0"/>
                </a:moveTo>
                <a:lnTo>
                  <a:pt x="109320" y="14356"/>
                </a:lnTo>
                <a:lnTo>
                  <a:pt x="113892" y="20452"/>
                </a:lnTo>
                <a:lnTo>
                  <a:pt x="118464" y="26548"/>
                </a:lnTo>
                <a:lnTo>
                  <a:pt x="122000" y="32887"/>
                </a:lnTo>
                <a:lnTo>
                  <a:pt x="124560" y="39623"/>
                </a:lnTo>
                <a:lnTo>
                  <a:pt x="127212" y="46238"/>
                </a:lnTo>
                <a:lnTo>
                  <a:pt x="134216" y="87740"/>
                </a:lnTo>
                <a:lnTo>
                  <a:pt x="135462" y="113505"/>
                </a:lnTo>
                <a:lnTo>
                  <a:pt x="135191" y="130461"/>
                </a:lnTo>
                <a:lnTo>
                  <a:pt x="131086" y="172864"/>
                </a:lnTo>
                <a:lnTo>
                  <a:pt x="114165" y="215490"/>
                </a:lnTo>
                <a:lnTo>
                  <a:pt x="62870" y="234620"/>
                </a:lnTo>
                <a:lnTo>
                  <a:pt x="49491" y="233110"/>
                </a:lnTo>
                <a:lnTo>
                  <a:pt x="13729" y="202105"/>
                </a:lnTo>
                <a:lnTo>
                  <a:pt x="1680" y="153641"/>
                </a:lnTo>
                <a:lnTo>
                  <a:pt x="0" y="128262"/>
                </a:lnTo>
                <a:lnTo>
                  <a:pt x="204" y="109289"/>
                </a:lnTo>
                <a:lnTo>
                  <a:pt x="3955" y="64193"/>
                </a:lnTo>
                <a:lnTo>
                  <a:pt x="16139" y="27024"/>
                </a:lnTo>
                <a:lnTo>
                  <a:pt x="46184" y="3339"/>
                </a:lnTo>
                <a:lnTo>
                  <a:pt x="59270" y="524"/>
                </a:lnTo>
                <a:lnTo>
                  <a:pt x="68813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464807" y="1885950"/>
            <a:ext cx="139700" cy="236220"/>
          </a:xfrm>
          <a:custGeom>
            <a:avLst/>
            <a:gdLst/>
            <a:ahLst/>
            <a:cxnLst/>
            <a:rect l="l" t="t" r="r" b="b"/>
            <a:pathLst>
              <a:path w="139700" h="236219">
                <a:moveTo>
                  <a:pt x="70987" y="0"/>
                </a:moveTo>
                <a:lnTo>
                  <a:pt x="24812" y="17439"/>
                </a:lnTo>
                <a:lnTo>
                  <a:pt x="5265" y="57452"/>
                </a:lnTo>
                <a:lnTo>
                  <a:pt x="329" y="99893"/>
                </a:lnTo>
                <a:lnTo>
                  <a:pt x="0" y="116951"/>
                </a:lnTo>
                <a:lnTo>
                  <a:pt x="1" y="117981"/>
                </a:lnTo>
                <a:lnTo>
                  <a:pt x="3998" y="168605"/>
                </a:lnTo>
                <a:lnTo>
                  <a:pt x="22058" y="213768"/>
                </a:lnTo>
                <a:lnTo>
                  <a:pt x="56563" y="234662"/>
                </a:lnTo>
                <a:lnTo>
                  <a:pt x="71293" y="235696"/>
                </a:lnTo>
                <a:lnTo>
                  <a:pt x="85325" y="234332"/>
                </a:lnTo>
                <a:lnTo>
                  <a:pt x="125858" y="203273"/>
                </a:lnTo>
                <a:lnTo>
                  <a:pt x="130066" y="192542"/>
                </a:lnTo>
                <a:lnTo>
                  <a:pt x="74432" y="192542"/>
                </a:lnTo>
                <a:lnTo>
                  <a:pt x="68447" y="192497"/>
                </a:lnTo>
                <a:lnTo>
                  <a:pt x="48749" y="154511"/>
                </a:lnTo>
                <a:lnTo>
                  <a:pt x="47230" y="105313"/>
                </a:lnTo>
                <a:lnTo>
                  <a:pt x="47795" y="89769"/>
                </a:lnTo>
                <a:lnTo>
                  <a:pt x="55869" y="47487"/>
                </a:lnTo>
                <a:lnTo>
                  <a:pt x="61478" y="42153"/>
                </a:lnTo>
                <a:lnTo>
                  <a:pt x="129426" y="42153"/>
                </a:lnTo>
                <a:lnTo>
                  <a:pt x="128412" y="39623"/>
                </a:lnTo>
                <a:lnTo>
                  <a:pt x="96550" y="4404"/>
                </a:lnTo>
                <a:lnTo>
                  <a:pt x="84942" y="1098"/>
                </a:lnTo>
                <a:lnTo>
                  <a:pt x="70987" y="0"/>
                </a:lnTo>
                <a:close/>
              </a:path>
              <a:path w="139700" h="236219">
                <a:moveTo>
                  <a:pt x="129426" y="42153"/>
                </a:moveTo>
                <a:lnTo>
                  <a:pt x="69341" y="42153"/>
                </a:lnTo>
                <a:lnTo>
                  <a:pt x="70461" y="42191"/>
                </a:lnTo>
                <a:lnTo>
                  <a:pt x="80045" y="46981"/>
                </a:lnTo>
                <a:lnTo>
                  <a:pt x="91694" y="92723"/>
                </a:lnTo>
                <a:lnTo>
                  <a:pt x="92373" y="128580"/>
                </a:lnTo>
                <a:lnTo>
                  <a:pt x="91934" y="143030"/>
                </a:lnTo>
                <a:lnTo>
                  <a:pt x="85587" y="181234"/>
                </a:lnTo>
                <a:lnTo>
                  <a:pt x="74432" y="192542"/>
                </a:lnTo>
                <a:lnTo>
                  <a:pt x="130066" y="192542"/>
                </a:lnTo>
                <a:lnTo>
                  <a:pt x="138542" y="145943"/>
                </a:lnTo>
                <a:lnTo>
                  <a:pt x="139678" y="113484"/>
                </a:lnTo>
                <a:lnTo>
                  <a:pt x="139287" y="100468"/>
                </a:lnTo>
                <a:lnTo>
                  <a:pt x="133228" y="54101"/>
                </a:lnTo>
                <a:lnTo>
                  <a:pt x="131056" y="46218"/>
                </a:lnTo>
                <a:lnTo>
                  <a:pt x="129426" y="42153"/>
                </a:lnTo>
                <a:close/>
              </a:path>
            </a:pathLst>
          </a:custGeom>
          <a:solidFill>
            <a:srgbClr val="999A9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512038" y="1928103"/>
            <a:ext cx="45720" cy="150495"/>
          </a:xfrm>
          <a:custGeom>
            <a:avLst/>
            <a:gdLst/>
            <a:ahLst/>
            <a:cxnLst/>
            <a:rect l="l" t="t" r="r" b="b"/>
            <a:pathLst>
              <a:path w="45720" h="150494">
                <a:moveTo>
                  <a:pt x="22111" y="0"/>
                </a:moveTo>
                <a:lnTo>
                  <a:pt x="14247" y="0"/>
                </a:lnTo>
                <a:lnTo>
                  <a:pt x="8639" y="5333"/>
                </a:lnTo>
                <a:lnTo>
                  <a:pt x="564" y="47615"/>
                </a:lnTo>
                <a:lnTo>
                  <a:pt x="0" y="63160"/>
                </a:lnTo>
                <a:lnTo>
                  <a:pt x="130" y="83019"/>
                </a:lnTo>
                <a:lnTo>
                  <a:pt x="2769" y="122629"/>
                </a:lnTo>
                <a:lnTo>
                  <a:pt x="27201" y="150388"/>
                </a:lnTo>
                <a:lnTo>
                  <a:pt x="31377" y="148102"/>
                </a:lnTo>
                <a:lnTo>
                  <a:pt x="44703" y="100876"/>
                </a:lnTo>
                <a:lnTo>
                  <a:pt x="45142" y="86427"/>
                </a:lnTo>
                <a:lnTo>
                  <a:pt x="44992" y="66773"/>
                </a:lnTo>
                <a:lnTo>
                  <a:pt x="42258" y="27164"/>
                </a:lnTo>
                <a:lnTo>
                  <a:pt x="22111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464807" y="1885950"/>
            <a:ext cx="139700" cy="236220"/>
          </a:xfrm>
          <a:custGeom>
            <a:avLst/>
            <a:gdLst/>
            <a:ahLst/>
            <a:cxnLst/>
            <a:rect l="l" t="t" r="r" b="b"/>
            <a:pathLst>
              <a:path w="139700" h="236219">
                <a:moveTo>
                  <a:pt x="70987" y="0"/>
                </a:moveTo>
                <a:lnTo>
                  <a:pt x="108697" y="11750"/>
                </a:lnTo>
                <a:lnTo>
                  <a:pt x="128412" y="39623"/>
                </a:lnTo>
                <a:lnTo>
                  <a:pt x="131063" y="46238"/>
                </a:lnTo>
                <a:lnTo>
                  <a:pt x="138349" y="87730"/>
                </a:lnTo>
                <a:lnTo>
                  <a:pt x="139678" y="113484"/>
                </a:lnTo>
                <a:lnTo>
                  <a:pt x="139395" y="130430"/>
                </a:lnTo>
                <a:lnTo>
                  <a:pt x="135140" y="172811"/>
                </a:lnTo>
                <a:lnTo>
                  <a:pt x="117884" y="215227"/>
                </a:lnTo>
                <a:lnTo>
                  <a:pt x="71293" y="235696"/>
                </a:lnTo>
                <a:lnTo>
                  <a:pt x="56563" y="234662"/>
                </a:lnTo>
                <a:lnTo>
                  <a:pt x="22058" y="213768"/>
                </a:lnTo>
                <a:lnTo>
                  <a:pt x="3998" y="168605"/>
                </a:lnTo>
                <a:lnTo>
                  <a:pt x="1" y="117981"/>
                </a:lnTo>
                <a:lnTo>
                  <a:pt x="0" y="116951"/>
                </a:lnTo>
                <a:lnTo>
                  <a:pt x="329" y="99893"/>
                </a:lnTo>
                <a:lnTo>
                  <a:pt x="5265" y="57452"/>
                </a:lnTo>
                <a:lnTo>
                  <a:pt x="24812" y="17439"/>
                </a:lnTo>
                <a:lnTo>
                  <a:pt x="58880" y="815"/>
                </a:lnTo>
                <a:lnTo>
                  <a:pt x="70987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38</a:t>
            </a:fld>
            <a:endParaRPr spc="-5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5575" y="1820405"/>
            <a:ext cx="8353440" cy="2371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980438" y="4286452"/>
            <a:ext cx="342900" cy="285750"/>
          </a:xfrm>
          <a:custGeom>
            <a:avLst/>
            <a:gdLst/>
            <a:ahLst/>
            <a:cxnLst/>
            <a:rect l="l" t="t" r="r" b="b"/>
            <a:pathLst>
              <a:path w="342900" h="285750">
                <a:moveTo>
                  <a:pt x="162252" y="0"/>
                </a:moveTo>
                <a:lnTo>
                  <a:pt x="116440" y="7319"/>
                </a:lnTo>
                <a:lnTo>
                  <a:pt x="75835" y="24081"/>
                </a:lnTo>
                <a:lnTo>
                  <a:pt x="42201" y="48822"/>
                </a:lnTo>
                <a:lnTo>
                  <a:pt x="17301" y="80078"/>
                </a:lnTo>
                <a:lnTo>
                  <a:pt x="2898" y="116384"/>
                </a:lnTo>
                <a:lnTo>
                  <a:pt x="0" y="142672"/>
                </a:lnTo>
                <a:lnTo>
                  <a:pt x="40" y="145791"/>
                </a:lnTo>
                <a:lnTo>
                  <a:pt x="11852" y="194665"/>
                </a:lnTo>
                <a:lnTo>
                  <a:pt x="33298" y="226493"/>
                </a:lnTo>
                <a:lnTo>
                  <a:pt x="64098" y="252721"/>
                </a:lnTo>
                <a:lnTo>
                  <a:pt x="102960" y="272033"/>
                </a:lnTo>
                <a:lnTo>
                  <a:pt x="148593" y="283112"/>
                </a:lnTo>
                <a:lnTo>
                  <a:pt x="182139" y="285274"/>
                </a:lnTo>
                <a:lnTo>
                  <a:pt x="197772" y="283873"/>
                </a:lnTo>
                <a:lnTo>
                  <a:pt x="241697" y="273014"/>
                </a:lnTo>
                <a:lnTo>
                  <a:pt x="279823" y="253245"/>
                </a:lnTo>
                <a:lnTo>
                  <a:pt x="310425" y="225951"/>
                </a:lnTo>
                <a:lnTo>
                  <a:pt x="331779" y="192518"/>
                </a:lnTo>
                <a:lnTo>
                  <a:pt x="342161" y="154328"/>
                </a:lnTo>
                <a:lnTo>
                  <a:pt x="342885" y="140781"/>
                </a:lnTo>
                <a:lnTo>
                  <a:pt x="341995" y="127923"/>
                </a:lnTo>
                <a:lnTo>
                  <a:pt x="325523" y="80276"/>
                </a:lnTo>
                <a:lnTo>
                  <a:pt x="301001" y="49896"/>
                </a:lnTo>
                <a:lnTo>
                  <a:pt x="267541" y="25590"/>
                </a:lnTo>
                <a:lnTo>
                  <a:pt x="226487" y="8694"/>
                </a:lnTo>
                <a:lnTo>
                  <a:pt x="179179" y="543"/>
                </a:lnTo>
                <a:lnTo>
                  <a:pt x="162252" y="0"/>
                </a:lnTo>
                <a:close/>
              </a:path>
            </a:pathLst>
          </a:custGeom>
          <a:solidFill>
            <a:srgbClr val="88C5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980438" y="4286452"/>
            <a:ext cx="342900" cy="285750"/>
          </a:xfrm>
          <a:custGeom>
            <a:avLst/>
            <a:gdLst/>
            <a:ahLst/>
            <a:cxnLst/>
            <a:rect l="l" t="t" r="r" b="b"/>
            <a:pathLst>
              <a:path w="342900" h="285750">
                <a:moveTo>
                  <a:pt x="0" y="142672"/>
                </a:moveTo>
                <a:lnTo>
                  <a:pt x="6424" y="103811"/>
                </a:lnTo>
                <a:lnTo>
                  <a:pt x="24521" y="69026"/>
                </a:lnTo>
                <a:lnTo>
                  <a:pt x="52529" y="39779"/>
                </a:lnTo>
                <a:lnTo>
                  <a:pt x="88682" y="17535"/>
                </a:lnTo>
                <a:lnTo>
                  <a:pt x="131219" y="3758"/>
                </a:lnTo>
                <a:lnTo>
                  <a:pt x="162252" y="0"/>
                </a:lnTo>
                <a:lnTo>
                  <a:pt x="179179" y="543"/>
                </a:lnTo>
                <a:lnTo>
                  <a:pt x="226487" y="8694"/>
                </a:lnTo>
                <a:lnTo>
                  <a:pt x="267541" y="25590"/>
                </a:lnTo>
                <a:lnTo>
                  <a:pt x="301001" y="49896"/>
                </a:lnTo>
                <a:lnTo>
                  <a:pt x="325523" y="80276"/>
                </a:lnTo>
                <a:lnTo>
                  <a:pt x="341995" y="127923"/>
                </a:lnTo>
                <a:lnTo>
                  <a:pt x="342885" y="140781"/>
                </a:lnTo>
                <a:lnTo>
                  <a:pt x="342161" y="154328"/>
                </a:lnTo>
                <a:lnTo>
                  <a:pt x="331779" y="192518"/>
                </a:lnTo>
                <a:lnTo>
                  <a:pt x="310425" y="225951"/>
                </a:lnTo>
                <a:lnTo>
                  <a:pt x="279823" y="253245"/>
                </a:lnTo>
                <a:lnTo>
                  <a:pt x="241697" y="273014"/>
                </a:lnTo>
                <a:lnTo>
                  <a:pt x="197772" y="283873"/>
                </a:lnTo>
                <a:lnTo>
                  <a:pt x="182139" y="285274"/>
                </a:lnTo>
                <a:lnTo>
                  <a:pt x="165086" y="284748"/>
                </a:lnTo>
                <a:lnTo>
                  <a:pt x="117482" y="276706"/>
                </a:lnTo>
                <a:lnTo>
                  <a:pt x="76220" y="259992"/>
                </a:lnTo>
                <a:lnTo>
                  <a:pt x="42589" y="235923"/>
                </a:lnTo>
                <a:lnTo>
                  <a:pt x="17882" y="205816"/>
                </a:lnTo>
                <a:lnTo>
                  <a:pt x="1051" y="158553"/>
                </a:lnTo>
                <a:lnTo>
                  <a:pt x="0" y="142672"/>
                </a:lnTo>
                <a:close/>
              </a:path>
            </a:pathLst>
          </a:custGeom>
          <a:ln w="1587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458850" y="137783"/>
            <a:ext cx="6325235" cy="713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Afte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600" b="1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15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mo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ma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k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sitions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,</a:t>
            </a:r>
            <a:r>
              <a:rPr sz="2600" b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MB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-K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ey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tel</a:t>
            </a:r>
            <a:r>
              <a:rPr sz="2600" b="1" spc="-1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us</a:t>
            </a:r>
            <a:r>
              <a:rPr sz="2600" b="1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ma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k.</a:t>
            </a:r>
            <a:endParaRPr sz="26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51787" y="1314450"/>
            <a:ext cx="0" cy="2800350"/>
          </a:xfrm>
          <a:custGeom>
            <a:avLst/>
            <a:gdLst/>
            <a:ahLst/>
            <a:cxnLst/>
            <a:rect l="l" t="t" r="r" b="b"/>
            <a:pathLst>
              <a:path h="2800350">
                <a:moveTo>
                  <a:pt x="0" y="0"/>
                </a:moveTo>
                <a:lnTo>
                  <a:pt x="0" y="2800349"/>
                </a:lnTo>
              </a:path>
            </a:pathLst>
          </a:custGeom>
          <a:ln w="76199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22756" y="1028821"/>
            <a:ext cx="923519" cy="24446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27328" y="841302"/>
            <a:ext cx="461009" cy="127000"/>
          </a:xfrm>
          <a:custGeom>
            <a:avLst/>
            <a:gdLst/>
            <a:ahLst/>
            <a:cxnLst/>
            <a:rect l="l" t="t" r="r" b="b"/>
            <a:pathLst>
              <a:path w="461009" h="127000">
                <a:moveTo>
                  <a:pt x="0" y="126956"/>
                </a:moveTo>
                <a:lnTo>
                  <a:pt x="460522" y="126956"/>
                </a:lnTo>
                <a:lnTo>
                  <a:pt x="460522" y="0"/>
                </a:lnTo>
                <a:lnTo>
                  <a:pt x="0" y="0"/>
                </a:lnTo>
                <a:lnTo>
                  <a:pt x="0" y="126956"/>
                </a:lnTo>
                <a:close/>
              </a:path>
            </a:pathLst>
          </a:custGeom>
          <a:solidFill>
            <a:srgbClr val="88C5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27328" y="841302"/>
            <a:ext cx="461009" cy="127000"/>
          </a:xfrm>
          <a:custGeom>
            <a:avLst/>
            <a:gdLst/>
            <a:ahLst/>
            <a:cxnLst/>
            <a:rect l="l" t="t" r="r" b="b"/>
            <a:pathLst>
              <a:path w="461009" h="127000">
                <a:moveTo>
                  <a:pt x="0" y="126956"/>
                </a:moveTo>
                <a:lnTo>
                  <a:pt x="460522" y="126956"/>
                </a:lnTo>
                <a:lnTo>
                  <a:pt x="460522" y="0"/>
                </a:lnTo>
                <a:lnTo>
                  <a:pt x="0" y="0"/>
                </a:lnTo>
                <a:lnTo>
                  <a:pt x="0" y="126956"/>
                </a:lnTo>
                <a:close/>
              </a:path>
            </a:pathLst>
          </a:custGeom>
          <a:ln w="3175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14604" y="835620"/>
            <a:ext cx="412115" cy="139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15" dirty="0">
                <a:latin typeface="Arial"/>
                <a:cs typeface="Arial"/>
              </a:rPr>
              <a:t>O</a:t>
            </a:r>
            <a:r>
              <a:rPr sz="900" b="1" dirty="0">
                <a:latin typeface="Arial"/>
                <a:cs typeface="Arial"/>
              </a:rPr>
              <a:t>ctet</a:t>
            </a:r>
            <a:r>
              <a:rPr sz="900" b="1" spc="15" dirty="0">
                <a:latin typeface="Times New Roman"/>
                <a:cs typeface="Times New Roman"/>
              </a:rPr>
              <a:t> </a:t>
            </a:r>
            <a:r>
              <a:rPr sz="900" b="1" dirty="0">
                <a:latin typeface="Arial"/>
                <a:cs typeface="Arial"/>
              </a:rPr>
              <a:t>1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41678" y="841302"/>
            <a:ext cx="461009" cy="127000"/>
          </a:xfrm>
          <a:prstGeom prst="rect">
            <a:avLst/>
          </a:prstGeom>
          <a:solidFill>
            <a:srgbClr val="88C5FF"/>
          </a:solidFill>
          <a:ln w="3175">
            <a:solidFill>
              <a:srgbClr val="3F9B35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r>
              <a:rPr sz="900" b="1" spc="-15" dirty="0">
                <a:latin typeface="Arial"/>
                <a:cs typeface="Arial"/>
              </a:rPr>
              <a:t>O</a:t>
            </a:r>
            <a:r>
              <a:rPr sz="900" b="1" dirty="0">
                <a:latin typeface="Arial"/>
                <a:cs typeface="Arial"/>
              </a:rPr>
              <a:t>ctet</a:t>
            </a:r>
            <a:r>
              <a:rPr sz="900" b="1" spc="15" dirty="0">
                <a:latin typeface="Times New Roman"/>
                <a:cs typeface="Times New Roman"/>
              </a:rPr>
              <a:t> </a:t>
            </a:r>
            <a:r>
              <a:rPr sz="900" b="1" dirty="0">
                <a:latin typeface="Arial"/>
                <a:cs typeface="Arial"/>
              </a:rPr>
              <a:t>2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99687" y="1580144"/>
            <a:ext cx="977580" cy="24419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878823" y="1682230"/>
            <a:ext cx="907415" cy="316230"/>
          </a:xfrm>
          <a:custGeom>
            <a:avLst/>
            <a:gdLst/>
            <a:ahLst/>
            <a:cxnLst/>
            <a:rect l="l" t="t" r="r" b="b"/>
            <a:pathLst>
              <a:path w="907414" h="316230">
                <a:moveTo>
                  <a:pt x="0" y="316098"/>
                </a:moveTo>
                <a:lnTo>
                  <a:pt x="906935" y="316098"/>
                </a:lnTo>
                <a:lnTo>
                  <a:pt x="906935" y="0"/>
                </a:lnTo>
                <a:lnTo>
                  <a:pt x="0" y="0"/>
                </a:lnTo>
                <a:lnTo>
                  <a:pt x="0" y="316098"/>
                </a:lnTo>
                <a:close/>
              </a:path>
            </a:pathLst>
          </a:custGeom>
          <a:solidFill>
            <a:srgbClr val="88C5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3878823" y="1682230"/>
            <a:ext cx="907415" cy="316230"/>
          </a:xfrm>
          <a:prstGeom prst="rect">
            <a:avLst/>
          </a:prstGeom>
          <a:ln w="9524">
            <a:solidFill>
              <a:srgbClr val="3F9B35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62230">
              <a:lnSpc>
                <a:spcPct val="100000"/>
              </a:lnSpc>
            </a:pPr>
            <a:r>
              <a:rPr sz="1800" b="1" spc="-15" dirty="0">
                <a:latin typeface="Arial"/>
                <a:cs typeface="Arial"/>
              </a:rPr>
              <a:t>O</a:t>
            </a:r>
            <a:r>
              <a:rPr sz="1800" b="1" spc="-5" dirty="0">
                <a:latin typeface="Arial"/>
                <a:cs typeface="Arial"/>
              </a:rPr>
              <a:t>cte</a:t>
            </a:r>
            <a:r>
              <a:rPr sz="1800" b="1" dirty="0">
                <a:latin typeface="Arial"/>
                <a:cs typeface="Arial"/>
              </a:rPr>
              <a:t>t</a:t>
            </a:r>
            <a:r>
              <a:rPr sz="1800" b="1" spc="50" dirty="0">
                <a:latin typeface="Times New Roman"/>
                <a:cs typeface="Times New Roman"/>
              </a:rPr>
              <a:t> </a:t>
            </a:r>
            <a:r>
              <a:rPr sz="1800" b="1" dirty="0">
                <a:latin typeface="Arial"/>
                <a:cs typeface="Arial"/>
              </a:rPr>
              <a:t>3</a:t>
            </a:r>
            <a:endParaRPr sz="18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589656" y="1228466"/>
            <a:ext cx="3713089" cy="85724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27328" y="4193368"/>
            <a:ext cx="3062439" cy="22952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83030" y="4531720"/>
            <a:ext cx="1663336" cy="244622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356104" y="4421989"/>
            <a:ext cx="564349" cy="392899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692913" y="4341876"/>
            <a:ext cx="2179941" cy="217218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41981" y="3627057"/>
            <a:ext cx="673178" cy="59305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980438" y="4286452"/>
            <a:ext cx="342900" cy="285750"/>
          </a:xfrm>
          <a:custGeom>
            <a:avLst/>
            <a:gdLst/>
            <a:ahLst/>
            <a:cxnLst/>
            <a:rect l="l" t="t" r="r" b="b"/>
            <a:pathLst>
              <a:path w="342900" h="285750">
                <a:moveTo>
                  <a:pt x="162252" y="0"/>
                </a:moveTo>
                <a:lnTo>
                  <a:pt x="116440" y="7319"/>
                </a:lnTo>
                <a:lnTo>
                  <a:pt x="75835" y="24081"/>
                </a:lnTo>
                <a:lnTo>
                  <a:pt x="42201" y="48822"/>
                </a:lnTo>
                <a:lnTo>
                  <a:pt x="17301" y="80078"/>
                </a:lnTo>
                <a:lnTo>
                  <a:pt x="2898" y="116384"/>
                </a:lnTo>
                <a:lnTo>
                  <a:pt x="0" y="142672"/>
                </a:lnTo>
                <a:lnTo>
                  <a:pt x="40" y="145791"/>
                </a:lnTo>
                <a:lnTo>
                  <a:pt x="11852" y="194665"/>
                </a:lnTo>
                <a:lnTo>
                  <a:pt x="33298" y="226493"/>
                </a:lnTo>
                <a:lnTo>
                  <a:pt x="64098" y="252721"/>
                </a:lnTo>
                <a:lnTo>
                  <a:pt x="102960" y="272033"/>
                </a:lnTo>
                <a:lnTo>
                  <a:pt x="148593" y="283112"/>
                </a:lnTo>
                <a:lnTo>
                  <a:pt x="182139" y="285274"/>
                </a:lnTo>
                <a:lnTo>
                  <a:pt x="197772" y="283873"/>
                </a:lnTo>
                <a:lnTo>
                  <a:pt x="241697" y="273014"/>
                </a:lnTo>
                <a:lnTo>
                  <a:pt x="279823" y="253245"/>
                </a:lnTo>
                <a:lnTo>
                  <a:pt x="310425" y="225951"/>
                </a:lnTo>
                <a:lnTo>
                  <a:pt x="331779" y="192518"/>
                </a:lnTo>
                <a:lnTo>
                  <a:pt x="342161" y="154328"/>
                </a:lnTo>
                <a:lnTo>
                  <a:pt x="342885" y="140781"/>
                </a:lnTo>
                <a:lnTo>
                  <a:pt x="341995" y="127923"/>
                </a:lnTo>
                <a:lnTo>
                  <a:pt x="325523" y="80276"/>
                </a:lnTo>
                <a:lnTo>
                  <a:pt x="301001" y="49896"/>
                </a:lnTo>
                <a:lnTo>
                  <a:pt x="267541" y="25590"/>
                </a:lnTo>
                <a:lnTo>
                  <a:pt x="226487" y="8694"/>
                </a:lnTo>
                <a:lnTo>
                  <a:pt x="179179" y="543"/>
                </a:lnTo>
                <a:lnTo>
                  <a:pt x="162252" y="0"/>
                </a:lnTo>
                <a:close/>
              </a:path>
            </a:pathLst>
          </a:custGeom>
          <a:solidFill>
            <a:srgbClr val="88C5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980438" y="4286452"/>
            <a:ext cx="342900" cy="285750"/>
          </a:xfrm>
          <a:custGeom>
            <a:avLst/>
            <a:gdLst/>
            <a:ahLst/>
            <a:cxnLst/>
            <a:rect l="l" t="t" r="r" b="b"/>
            <a:pathLst>
              <a:path w="342900" h="285750">
                <a:moveTo>
                  <a:pt x="0" y="142672"/>
                </a:moveTo>
                <a:lnTo>
                  <a:pt x="6424" y="103811"/>
                </a:lnTo>
                <a:lnTo>
                  <a:pt x="24521" y="69026"/>
                </a:lnTo>
                <a:lnTo>
                  <a:pt x="52529" y="39779"/>
                </a:lnTo>
                <a:lnTo>
                  <a:pt x="88682" y="17535"/>
                </a:lnTo>
                <a:lnTo>
                  <a:pt x="131219" y="3758"/>
                </a:lnTo>
                <a:lnTo>
                  <a:pt x="162252" y="0"/>
                </a:lnTo>
                <a:lnTo>
                  <a:pt x="179179" y="543"/>
                </a:lnTo>
                <a:lnTo>
                  <a:pt x="226487" y="8694"/>
                </a:lnTo>
                <a:lnTo>
                  <a:pt x="267541" y="25590"/>
                </a:lnTo>
                <a:lnTo>
                  <a:pt x="301001" y="49896"/>
                </a:lnTo>
                <a:lnTo>
                  <a:pt x="325523" y="80276"/>
                </a:lnTo>
                <a:lnTo>
                  <a:pt x="341995" y="127923"/>
                </a:lnTo>
                <a:lnTo>
                  <a:pt x="342885" y="140781"/>
                </a:lnTo>
                <a:lnTo>
                  <a:pt x="342161" y="154328"/>
                </a:lnTo>
                <a:lnTo>
                  <a:pt x="331779" y="192518"/>
                </a:lnTo>
                <a:lnTo>
                  <a:pt x="310425" y="225951"/>
                </a:lnTo>
                <a:lnTo>
                  <a:pt x="279823" y="253245"/>
                </a:lnTo>
                <a:lnTo>
                  <a:pt x="241697" y="273014"/>
                </a:lnTo>
                <a:lnTo>
                  <a:pt x="197772" y="283873"/>
                </a:lnTo>
                <a:lnTo>
                  <a:pt x="182139" y="285274"/>
                </a:lnTo>
                <a:lnTo>
                  <a:pt x="165086" y="284748"/>
                </a:lnTo>
                <a:lnTo>
                  <a:pt x="117482" y="276706"/>
                </a:lnTo>
                <a:lnTo>
                  <a:pt x="76220" y="259992"/>
                </a:lnTo>
                <a:lnTo>
                  <a:pt x="42589" y="235923"/>
                </a:lnTo>
                <a:lnTo>
                  <a:pt x="17882" y="205816"/>
                </a:lnTo>
                <a:lnTo>
                  <a:pt x="1051" y="158553"/>
                </a:lnTo>
                <a:lnTo>
                  <a:pt x="0" y="142672"/>
                </a:lnTo>
                <a:close/>
              </a:path>
            </a:pathLst>
          </a:custGeom>
          <a:ln w="1587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7076318" y="4180513"/>
            <a:ext cx="153035" cy="528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b="1" dirty="0">
                <a:latin typeface="Arial"/>
                <a:cs typeface="Arial"/>
              </a:rPr>
              <a:t>6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dirty="0">
                <a:latin typeface="Arial"/>
                <a:cs typeface="Arial"/>
              </a:rPr>
              <a:t>4</a:t>
            </a:r>
            <a:endParaRPr sz="1800">
              <a:latin typeface="Arial"/>
              <a:cs typeface="Arial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39</a:t>
            </a:fld>
            <a:endParaRPr spc="-5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738123" y="2615364"/>
            <a:ext cx="5690235" cy="2214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755" indent="-186055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9390" algn="l"/>
              </a:tabLst>
            </a:pPr>
            <a:r>
              <a:rPr sz="1800" spc="-5" dirty="0">
                <a:latin typeface="Arial"/>
                <a:cs typeface="Arial"/>
              </a:rPr>
              <a:t>Remembe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orig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na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net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1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des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req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ir</a:t>
            </a:r>
            <a:r>
              <a:rPr sz="1800" spc="-10" dirty="0">
                <a:latin typeface="Arial"/>
                <a:cs typeface="Arial"/>
              </a:rPr>
              <a:t>ements: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1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57</a:t>
            </a:r>
            <a:r>
              <a:rPr sz="1600" b="1" spc="4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Su</a:t>
            </a:r>
            <a:r>
              <a:rPr sz="1600" spc="-10" dirty="0">
                <a:latin typeface="Arial"/>
                <a:cs typeface="Arial"/>
              </a:rPr>
              <a:t>b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ets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neede</a:t>
            </a:r>
            <a:r>
              <a:rPr sz="1600" spc="-20" dirty="0">
                <a:latin typeface="Arial"/>
                <a:cs typeface="Arial"/>
              </a:rPr>
              <a:t>d—</a:t>
            </a:r>
            <a:r>
              <a:rPr sz="1600" spc="-25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-15" dirty="0">
                <a:latin typeface="Arial"/>
                <a:cs typeface="Arial"/>
              </a:rPr>
              <a:t>d</a:t>
            </a:r>
            <a:r>
              <a:rPr sz="1600" spc="-10" dirty="0">
                <a:latin typeface="Arial"/>
                <a:cs typeface="Arial"/>
              </a:rPr>
              <a:t>ed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up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ith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6</a:t>
            </a:r>
            <a:r>
              <a:rPr sz="1600" spc="-10" dirty="0">
                <a:latin typeface="Arial"/>
                <a:cs typeface="Arial"/>
              </a:rPr>
              <a:t>4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(a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few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ext</a:t>
            </a:r>
            <a:r>
              <a:rPr sz="1600" spc="-20" dirty="0">
                <a:latin typeface="Arial"/>
                <a:cs typeface="Arial"/>
              </a:rPr>
              <a:t>r</a:t>
            </a:r>
            <a:r>
              <a:rPr sz="1600" spc="-15" dirty="0">
                <a:latin typeface="Arial"/>
                <a:cs typeface="Arial"/>
              </a:rPr>
              <a:t>a).</a:t>
            </a:r>
            <a:endParaRPr sz="1600">
              <a:latin typeface="Arial"/>
              <a:cs typeface="Arial"/>
            </a:endParaRPr>
          </a:p>
          <a:p>
            <a:pPr marL="398145" marR="5080">
              <a:lnSpc>
                <a:spcPts val="1730"/>
              </a:lnSpc>
              <a:spcBef>
                <a:spcPts val="420"/>
              </a:spcBef>
            </a:pPr>
            <a:r>
              <a:rPr sz="16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Maxim</a:t>
            </a:r>
            <a:r>
              <a:rPr sz="1600" spc="-15" dirty="0">
                <a:latin typeface="Arial"/>
                <a:cs typeface="Arial"/>
              </a:rPr>
              <a:t>um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20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0</a:t>
            </a:r>
            <a:r>
              <a:rPr sz="1600" b="1" spc="4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h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ost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16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per</a:t>
            </a:r>
            <a:r>
              <a:rPr sz="1600" b="1" spc="5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subne</a:t>
            </a:r>
            <a:r>
              <a:rPr sz="1600" b="1" spc="-40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0" dirty="0">
                <a:latin typeface="Arial"/>
                <a:cs typeface="Arial"/>
              </a:rPr>
              <a:t>there</a:t>
            </a:r>
            <a:r>
              <a:rPr sz="1600" spc="7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25</a:t>
            </a:r>
            <a:r>
              <a:rPr sz="1600" spc="-10" dirty="0">
                <a:latin typeface="Arial"/>
                <a:cs typeface="Arial"/>
              </a:rPr>
              <a:t>4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</a:t>
            </a:r>
            <a:r>
              <a:rPr sz="1600" spc="-10" dirty="0">
                <a:latin typeface="Arial"/>
                <a:cs typeface="Arial"/>
              </a:rPr>
              <a:t>dress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ble</a:t>
            </a:r>
            <a:r>
              <a:rPr sz="1600" spc="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in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Octet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4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ne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(8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ts)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ave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10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bits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e.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2"/>
              </a:spcBef>
            </a:pPr>
            <a:endParaRPr sz="2150">
              <a:latin typeface="Times New Roman"/>
              <a:cs typeface="Times New Roman"/>
            </a:endParaRPr>
          </a:p>
          <a:p>
            <a:pPr marL="398145" marR="95885">
              <a:lnSpc>
                <a:spcPct val="90100"/>
              </a:lnSpc>
            </a:pPr>
            <a:r>
              <a:rPr sz="1600" spc="-15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thumb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game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0" dirty="0">
                <a:latin typeface="Arial"/>
                <a:cs typeface="Arial"/>
              </a:rPr>
              <a:t>ith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ost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ts),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d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-15" dirty="0">
                <a:latin typeface="Arial"/>
                <a:cs typeface="Arial"/>
              </a:rPr>
              <a:t>nt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fy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how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osts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Arial"/>
                <a:cs typeface="Arial"/>
              </a:rPr>
              <a:t>w</a:t>
            </a:r>
            <a:r>
              <a:rPr sz="1600" spc="-5" dirty="0">
                <a:latin typeface="Arial"/>
                <a:cs typeface="Arial"/>
              </a:rPr>
              <a:t>ill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fit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nt</a:t>
            </a:r>
            <a:r>
              <a:rPr sz="1600" spc="-10" dirty="0">
                <a:latin typeface="Arial"/>
                <a:cs typeface="Arial"/>
              </a:rPr>
              <a:t>o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ost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-15" dirty="0">
                <a:latin typeface="Arial"/>
                <a:cs typeface="Arial"/>
              </a:rPr>
              <a:t>dre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p</a:t>
            </a:r>
            <a:r>
              <a:rPr sz="1600" spc="-10" dirty="0">
                <a:latin typeface="Arial"/>
                <a:cs typeface="Arial"/>
              </a:rPr>
              <a:t>ace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(fin</a:t>
            </a:r>
            <a:r>
              <a:rPr sz="1600" spc="-1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ers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repre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ost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ts).</a:t>
            </a:r>
            <a:endParaRPr sz="16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362585">
              <a:lnSpc>
                <a:spcPct val="100000"/>
              </a:lnSpc>
            </a:pPr>
            <a:r>
              <a:rPr dirty="0"/>
              <a:t>Wh</a:t>
            </a:r>
            <a:r>
              <a:rPr spc="5" dirty="0"/>
              <a:t>a</a:t>
            </a:r>
            <a:r>
              <a:rPr dirty="0"/>
              <a:t>t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We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spc="-5" dirty="0"/>
              <a:t>Ar</a:t>
            </a:r>
            <a:r>
              <a:rPr dirty="0"/>
              <a:t>e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Left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20" dirty="0"/>
              <a:t>w</a:t>
            </a:r>
            <a:r>
              <a:rPr dirty="0"/>
              <a:t>ith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dirty="0"/>
              <a:t>for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spc="-5" dirty="0"/>
              <a:t>Hos</a:t>
            </a:r>
            <a:r>
              <a:rPr dirty="0"/>
              <a:t>t</a:t>
            </a:r>
            <a:r>
              <a:rPr spc="80" dirty="0">
                <a:latin typeface="Times New Roman"/>
                <a:cs typeface="Times New Roman"/>
              </a:rPr>
              <a:t> </a:t>
            </a:r>
            <a:r>
              <a:rPr dirty="0"/>
              <a:t>IPs?</a:t>
            </a:r>
          </a:p>
        </p:txBody>
      </p:sp>
      <p:sp>
        <p:nvSpPr>
          <p:cNvPr id="4" name="object 4"/>
          <p:cNvSpPr/>
          <p:nvPr/>
        </p:nvSpPr>
        <p:spPr>
          <a:xfrm>
            <a:off x="1348108" y="1459870"/>
            <a:ext cx="1371599" cy="20205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62408" y="609600"/>
            <a:ext cx="6057890" cy="140167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948308" y="1459870"/>
            <a:ext cx="1371590" cy="20205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03779" y="1767077"/>
            <a:ext cx="463301" cy="24420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403987" y="1767077"/>
            <a:ext cx="463284" cy="24420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605916" y="1771650"/>
            <a:ext cx="100330" cy="213360"/>
          </a:xfrm>
          <a:custGeom>
            <a:avLst/>
            <a:gdLst/>
            <a:ahLst/>
            <a:cxnLst/>
            <a:rect l="l" t="t" r="r" b="b"/>
            <a:pathLst>
              <a:path w="100329" h="213360">
                <a:moveTo>
                  <a:pt x="59054" y="0"/>
                </a:moveTo>
                <a:lnTo>
                  <a:pt x="18321" y="16186"/>
                </a:lnTo>
                <a:lnTo>
                  <a:pt x="2379" y="62266"/>
                </a:lnTo>
                <a:lnTo>
                  <a:pt x="0" y="110160"/>
                </a:lnTo>
                <a:lnTo>
                  <a:pt x="259" y="121148"/>
                </a:lnTo>
                <a:lnTo>
                  <a:pt x="4098" y="161419"/>
                </a:lnTo>
                <a:lnTo>
                  <a:pt x="17225" y="197202"/>
                </a:lnTo>
                <a:lnTo>
                  <a:pt x="43753" y="213016"/>
                </a:lnTo>
                <a:lnTo>
                  <a:pt x="61712" y="212938"/>
                </a:lnTo>
                <a:lnTo>
                  <a:pt x="89958" y="185271"/>
                </a:lnTo>
                <a:lnTo>
                  <a:pt x="93115" y="175016"/>
                </a:lnTo>
                <a:lnTo>
                  <a:pt x="44576" y="175016"/>
                </a:lnTo>
                <a:lnTo>
                  <a:pt x="40644" y="170169"/>
                </a:lnTo>
                <a:lnTo>
                  <a:pt x="33837" y="120430"/>
                </a:lnTo>
                <a:lnTo>
                  <a:pt x="33645" y="102219"/>
                </a:lnTo>
                <a:lnTo>
                  <a:pt x="33958" y="85752"/>
                </a:lnTo>
                <a:lnTo>
                  <a:pt x="40004" y="43190"/>
                </a:lnTo>
                <a:lnTo>
                  <a:pt x="44058" y="38343"/>
                </a:lnTo>
                <a:lnTo>
                  <a:pt x="92688" y="38343"/>
                </a:lnTo>
                <a:lnTo>
                  <a:pt x="91942" y="35935"/>
                </a:lnTo>
                <a:lnTo>
                  <a:pt x="65790" y="1767"/>
                </a:lnTo>
                <a:lnTo>
                  <a:pt x="59054" y="0"/>
                </a:lnTo>
                <a:close/>
              </a:path>
              <a:path w="100329" h="213360">
                <a:moveTo>
                  <a:pt x="92688" y="38343"/>
                </a:moveTo>
                <a:lnTo>
                  <a:pt x="55122" y="38343"/>
                </a:lnTo>
                <a:lnTo>
                  <a:pt x="59298" y="43037"/>
                </a:lnTo>
                <a:lnTo>
                  <a:pt x="63169" y="57613"/>
                </a:lnTo>
                <a:lnTo>
                  <a:pt x="66119" y="110160"/>
                </a:lnTo>
                <a:lnTo>
                  <a:pt x="66127" y="113378"/>
                </a:lnTo>
                <a:lnTo>
                  <a:pt x="65874" y="127616"/>
                </a:lnTo>
                <a:lnTo>
                  <a:pt x="58779" y="168920"/>
                </a:lnTo>
                <a:lnTo>
                  <a:pt x="53202" y="175016"/>
                </a:lnTo>
                <a:lnTo>
                  <a:pt x="93115" y="175016"/>
                </a:lnTo>
                <a:lnTo>
                  <a:pt x="99062" y="129731"/>
                </a:lnTo>
                <a:lnTo>
                  <a:pt x="99771" y="94896"/>
                </a:lnTo>
                <a:lnTo>
                  <a:pt x="99156" y="82070"/>
                </a:lnTo>
                <a:lnTo>
                  <a:pt x="98071" y="69543"/>
                </a:lnTo>
                <a:lnTo>
                  <a:pt x="96514" y="57271"/>
                </a:lnTo>
                <a:lnTo>
                  <a:pt x="95355" y="49133"/>
                </a:lnTo>
                <a:lnTo>
                  <a:pt x="93831" y="42031"/>
                </a:lnTo>
                <a:lnTo>
                  <a:pt x="92688" y="383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639561" y="1809993"/>
            <a:ext cx="33020" cy="137160"/>
          </a:xfrm>
          <a:custGeom>
            <a:avLst/>
            <a:gdLst/>
            <a:ahLst/>
            <a:cxnLst/>
            <a:rect l="l" t="t" r="r" b="b"/>
            <a:pathLst>
              <a:path w="33020" h="137160">
                <a:moveTo>
                  <a:pt x="15990" y="0"/>
                </a:moveTo>
                <a:lnTo>
                  <a:pt x="10412" y="0"/>
                </a:lnTo>
                <a:lnTo>
                  <a:pt x="6358" y="4846"/>
                </a:lnTo>
                <a:lnTo>
                  <a:pt x="313" y="47408"/>
                </a:lnTo>
                <a:lnTo>
                  <a:pt x="0" y="63875"/>
                </a:lnTo>
                <a:lnTo>
                  <a:pt x="192" y="82087"/>
                </a:lnTo>
                <a:lnTo>
                  <a:pt x="6998" y="131825"/>
                </a:lnTo>
                <a:lnTo>
                  <a:pt x="10930" y="136672"/>
                </a:lnTo>
                <a:lnTo>
                  <a:pt x="16142" y="136672"/>
                </a:lnTo>
                <a:lnTo>
                  <a:pt x="19556" y="136672"/>
                </a:lnTo>
                <a:lnTo>
                  <a:pt x="32229" y="89272"/>
                </a:lnTo>
                <a:lnTo>
                  <a:pt x="32497" y="74192"/>
                </a:lnTo>
                <a:lnTo>
                  <a:pt x="32316" y="55663"/>
                </a:lnTo>
                <a:lnTo>
                  <a:pt x="25652" y="4693"/>
                </a:lnTo>
                <a:lnTo>
                  <a:pt x="21476" y="0"/>
                </a:lnTo>
                <a:lnTo>
                  <a:pt x="15990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605916" y="1771650"/>
            <a:ext cx="100330" cy="213360"/>
          </a:xfrm>
          <a:custGeom>
            <a:avLst/>
            <a:gdLst/>
            <a:ahLst/>
            <a:cxnLst/>
            <a:rect l="l" t="t" r="r" b="b"/>
            <a:pathLst>
              <a:path w="100329" h="213360">
                <a:moveTo>
                  <a:pt x="50794" y="0"/>
                </a:moveTo>
                <a:lnTo>
                  <a:pt x="59054" y="0"/>
                </a:lnTo>
                <a:lnTo>
                  <a:pt x="65790" y="1767"/>
                </a:lnTo>
                <a:lnTo>
                  <a:pt x="91942" y="35935"/>
                </a:lnTo>
                <a:lnTo>
                  <a:pt x="99156" y="82070"/>
                </a:lnTo>
                <a:lnTo>
                  <a:pt x="99771" y="94896"/>
                </a:lnTo>
                <a:lnTo>
                  <a:pt x="99625" y="113378"/>
                </a:lnTo>
                <a:lnTo>
                  <a:pt x="96679" y="156703"/>
                </a:lnTo>
                <a:lnTo>
                  <a:pt x="82341" y="198689"/>
                </a:lnTo>
                <a:lnTo>
                  <a:pt x="43753" y="213016"/>
                </a:lnTo>
                <a:lnTo>
                  <a:pt x="32344" y="210598"/>
                </a:lnTo>
                <a:lnTo>
                  <a:pt x="6866" y="173511"/>
                </a:lnTo>
                <a:lnTo>
                  <a:pt x="940" y="132809"/>
                </a:lnTo>
                <a:lnTo>
                  <a:pt x="0" y="110160"/>
                </a:lnTo>
                <a:lnTo>
                  <a:pt x="260" y="92307"/>
                </a:lnTo>
                <a:lnTo>
                  <a:pt x="4237" y="49935"/>
                </a:lnTo>
                <a:lnTo>
                  <a:pt x="27862" y="6843"/>
                </a:lnTo>
                <a:lnTo>
                  <a:pt x="50794" y="0"/>
                </a:lnTo>
                <a:close/>
              </a:path>
            </a:pathLst>
          </a:custGeom>
          <a:ln w="914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793623" y="2109977"/>
            <a:ext cx="1265670" cy="19507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125864" y="2109977"/>
            <a:ext cx="2198857" cy="244851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949062" y="499942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40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09726" rIns="0" bIns="0" rtlCol="0">
            <a:spAutoFit/>
          </a:bodyPr>
          <a:lstStyle/>
          <a:p>
            <a:pPr marL="445770">
              <a:lnSpc>
                <a:spcPts val="2380"/>
              </a:lnSpc>
            </a:pPr>
            <a:r>
              <a:rPr sz="2000" dirty="0">
                <a:latin typeface="Arial"/>
                <a:cs typeface="Arial"/>
              </a:rPr>
              <a:t>Where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Process…</a:t>
            </a:r>
            <a:endParaRPr sz="2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36320" y="897726"/>
            <a:ext cx="6000750" cy="3003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600" spc="-20" dirty="0">
                <a:latin typeface="Arial"/>
                <a:cs typeface="Arial"/>
              </a:rPr>
              <a:t>C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ssify</a:t>
            </a:r>
            <a:r>
              <a:rPr sz="1600" spc="2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-30" dirty="0">
                <a:latin typeface="Arial"/>
                <a:cs typeface="Arial"/>
              </a:rPr>
              <a:t>!</a:t>
            </a:r>
            <a:r>
              <a:rPr sz="1600" spc="-20" dirty="0">
                <a:latin typeface="Arial"/>
                <a:cs typeface="Arial"/>
              </a:rPr>
              <a:t>!</a:t>
            </a:r>
            <a:r>
              <a:rPr sz="1600" spc="-5" dirty="0">
                <a:latin typeface="Arial"/>
                <a:cs typeface="Arial"/>
              </a:rPr>
              <a:t>!</a:t>
            </a:r>
            <a:endParaRPr sz="1600">
              <a:latin typeface="Arial"/>
              <a:cs typeface="Arial"/>
            </a:endParaRPr>
          </a:p>
          <a:p>
            <a:pPr marL="439420">
              <a:lnSpc>
                <a:spcPct val="100000"/>
              </a:lnSpc>
              <a:spcBef>
                <a:spcPts val="135"/>
              </a:spcBef>
            </a:pPr>
            <a:r>
              <a:rPr sz="13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0" dirty="0">
                <a:latin typeface="Arial"/>
                <a:cs typeface="Arial"/>
              </a:rPr>
              <a:t>Identify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clas</a:t>
            </a:r>
            <a:r>
              <a:rPr sz="1300" spc="-10" dirty="0">
                <a:latin typeface="Arial"/>
                <a:cs typeface="Arial"/>
              </a:rPr>
              <a:t>s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5" dirty="0">
                <a:latin typeface="Arial"/>
                <a:cs typeface="Arial"/>
              </a:rPr>
              <a:t>A-</a:t>
            </a:r>
            <a:r>
              <a:rPr sz="1300" spc="-15" dirty="0">
                <a:latin typeface="Arial"/>
                <a:cs typeface="Arial"/>
              </a:rPr>
              <a:t>B</a:t>
            </a:r>
            <a:r>
              <a:rPr sz="1300" spc="-10" dirty="0">
                <a:latin typeface="Arial"/>
                <a:cs typeface="Arial"/>
              </a:rPr>
              <a:t>-C</a:t>
            </a:r>
            <a:endParaRPr sz="1300">
              <a:latin typeface="Arial"/>
              <a:cs typeface="Arial"/>
            </a:endParaRPr>
          </a:p>
          <a:p>
            <a:pPr marL="439420">
              <a:lnSpc>
                <a:spcPct val="100000"/>
              </a:lnSpc>
              <a:spcBef>
                <a:spcPts val="85"/>
              </a:spcBef>
            </a:pPr>
            <a:r>
              <a:rPr sz="13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5" dirty="0">
                <a:latin typeface="Arial"/>
                <a:cs typeface="Arial"/>
              </a:rPr>
              <a:t>Dra</a:t>
            </a:r>
            <a:r>
              <a:rPr sz="1300" spc="-10" dirty="0">
                <a:latin typeface="Arial"/>
                <a:cs typeface="Arial"/>
              </a:rPr>
              <a:t>w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initia</a:t>
            </a:r>
            <a:r>
              <a:rPr sz="1300" spc="-5" dirty="0">
                <a:latin typeface="Arial"/>
                <a:cs typeface="Arial"/>
              </a:rPr>
              <a:t>l</a:t>
            </a:r>
            <a:r>
              <a:rPr sz="1300" spc="50" dirty="0">
                <a:latin typeface="Times New Roman"/>
                <a:cs typeface="Times New Roman"/>
              </a:rPr>
              <a:t> 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endParaRPr sz="1300">
              <a:latin typeface="Arial"/>
              <a:cs typeface="Arial"/>
            </a:endParaRPr>
          </a:p>
          <a:p>
            <a:pPr marL="439420">
              <a:lnSpc>
                <a:spcPct val="100000"/>
              </a:lnSpc>
              <a:spcBef>
                <a:spcPts val="70"/>
              </a:spcBef>
            </a:pPr>
            <a:r>
              <a:rPr sz="13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5" dirty="0">
                <a:latin typeface="Arial"/>
                <a:cs typeface="Arial"/>
              </a:rPr>
              <a:t>Fill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in</a:t>
            </a:r>
            <a:r>
              <a:rPr sz="1300" spc="3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defaul</a:t>
            </a:r>
            <a:r>
              <a:rPr sz="1300" spc="-5" dirty="0">
                <a:latin typeface="Arial"/>
                <a:cs typeface="Arial"/>
              </a:rPr>
              <a:t>t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mask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information</a:t>
            </a:r>
            <a:endParaRPr sz="13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3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600" spc="-25" dirty="0">
                <a:latin typeface="Arial"/>
                <a:cs typeface="Arial"/>
              </a:rPr>
              <a:t>O</a:t>
            </a:r>
            <a:r>
              <a:rPr sz="1600" spc="-15" dirty="0">
                <a:latin typeface="Arial"/>
                <a:cs typeface="Arial"/>
              </a:rPr>
              <a:t>bta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nformat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abou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ou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7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ork</a:t>
            </a:r>
            <a:endParaRPr sz="1600">
              <a:latin typeface="Arial"/>
              <a:cs typeface="Arial"/>
            </a:endParaRPr>
          </a:p>
          <a:p>
            <a:pPr marL="439420">
              <a:lnSpc>
                <a:spcPct val="100000"/>
              </a:lnSpc>
              <a:spcBef>
                <a:spcPts val="145"/>
              </a:spcBef>
            </a:pPr>
            <a:r>
              <a:rPr sz="1300" spc="-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5" dirty="0">
                <a:latin typeface="Arial"/>
                <a:cs typeface="Arial"/>
              </a:rPr>
              <a:t>Ho</a:t>
            </a:r>
            <a:r>
              <a:rPr sz="1300" spc="-10" dirty="0">
                <a:latin typeface="Arial"/>
                <a:cs typeface="Arial"/>
              </a:rPr>
              <a:t>w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ma</a:t>
            </a:r>
            <a:r>
              <a:rPr sz="1300" spc="-20" dirty="0">
                <a:latin typeface="Arial"/>
                <a:cs typeface="Arial"/>
              </a:rPr>
              <a:t>n</a:t>
            </a:r>
            <a:r>
              <a:rPr sz="1300" spc="-10" dirty="0">
                <a:latin typeface="Arial"/>
                <a:cs typeface="Arial"/>
              </a:rPr>
              <a:t>y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5" dirty="0">
                <a:latin typeface="Arial"/>
                <a:cs typeface="Arial"/>
              </a:rPr>
              <a:t>tot</a:t>
            </a:r>
            <a:r>
              <a:rPr sz="1300" spc="-20" dirty="0">
                <a:latin typeface="Arial"/>
                <a:cs typeface="Arial"/>
              </a:rPr>
              <a:t>a</a:t>
            </a:r>
            <a:r>
              <a:rPr sz="1300" spc="-5" dirty="0">
                <a:latin typeface="Arial"/>
                <a:cs typeface="Arial"/>
              </a:rPr>
              <a:t>l</a:t>
            </a:r>
            <a:r>
              <a:rPr sz="1300" spc="5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subnet</a:t>
            </a:r>
            <a:r>
              <a:rPr sz="1300" spc="-10" dirty="0">
                <a:latin typeface="Arial"/>
                <a:cs typeface="Arial"/>
              </a:rPr>
              <a:t>s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ar</a:t>
            </a:r>
            <a:r>
              <a:rPr sz="1300" spc="-10" dirty="0">
                <a:latin typeface="Arial"/>
                <a:cs typeface="Arial"/>
              </a:rPr>
              <a:t>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to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b</a:t>
            </a:r>
            <a:r>
              <a:rPr sz="1300" spc="-10" dirty="0">
                <a:latin typeface="Arial"/>
                <a:cs typeface="Arial"/>
              </a:rPr>
              <a:t>e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created</a:t>
            </a:r>
            <a:r>
              <a:rPr sz="1300" spc="-10" dirty="0">
                <a:latin typeface="Arial"/>
                <a:cs typeface="Arial"/>
              </a:rPr>
              <a:t>?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b="1" spc="-15" dirty="0">
                <a:solidFill>
                  <a:srgbClr val="3F9B35"/>
                </a:solidFill>
                <a:latin typeface="Arial"/>
                <a:cs typeface="Arial"/>
              </a:rPr>
              <a:t>57</a:t>
            </a:r>
            <a:endParaRPr sz="1300">
              <a:latin typeface="Arial"/>
              <a:cs typeface="Arial"/>
            </a:endParaRPr>
          </a:p>
          <a:p>
            <a:pPr marL="439420">
              <a:lnSpc>
                <a:spcPct val="100000"/>
              </a:lnSpc>
              <a:spcBef>
                <a:spcPts val="70"/>
              </a:spcBef>
            </a:pPr>
            <a:r>
              <a:rPr sz="13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0" dirty="0">
                <a:latin typeface="Arial"/>
                <a:cs typeface="Arial"/>
              </a:rPr>
              <a:t>On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a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single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subnet,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25" dirty="0">
                <a:latin typeface="Arial"/>
                <a:cs typeface="Arial"/>
              </a:rPr>
              <a:t>w</a:t>
            </a:r>
            <a:r>
              <a:rPr sz="1300" spc="-15" dirty="0">
                <a:latin typeface="Arial"/>
                <a:cs typeface="Arial"/>
              </a:rPr>
              <a:t>ha</a:t>
            </a:r>
            <a:r>
              <a:rPr sz="1300" spc="-5" dirty="0">
                <a:latin typeface="Arial"/>
                <a:cs typeface="Arial"/>
              </a:rPr>
              <a:t>t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is</a:t>
            </a:r>
            <a:r>
              <a:rPr sz="1300" spc="3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ma</a:t>
            </a:r>
            <a:r>
              <a:rPr sz="1300" spc="-25" dirty="0">
                <a:latin typeface="Arial"/>
                <a:cs typeface="Arial"/>
              </a:rPr>
              <a:t>x</a:t>
            </a:r>
            <a:r>
              <a:rPr sz="1300" spc="-15" dirty="0">
                <a:latin typeface="Arial"/>
                <a:cs typeface="Arial"/>
              </a:rPr>
              <a:t>imum</a:t>
            </a:r>
            <a:r>
              <a:rPr sz="1300" spc="8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numbe</a:t>
            </a:r>
            <a:r>
              <a:rPr sz="1300" spc="-5" dirty="0">
                <a:latin typeface="Arial"/>
                <a:cs typeface="Arial"/>
              </a:rPr>
              <a:t>r</a:t>
            </a:r>
            <a:r>
              <a:rPr sz="1300" spc="7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o</a:t>
            </a:r>
            <a:r>
              <a:rPr sz="1300" spc="-5" dirty="0">
                <a:latin typeface="Arial"/>
                <a:cs typeface="Arial"/>
              </a:rPr>
              <a:t>f</a:t>
            </a:r>
            <a:r>
              <a:rPr sz="1300" spc="3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host</a:t>
            </a:r>
            <a:r>
              <a:rPr sz="1300" spc="-10" dirty="0">
                <a:latin typeface="Arial"/>
                <a:cs typeface="Arial"/>
              </a:rPr>
              <a:t>s</a:t>
            </a:r>
            <a:r>
              <a:rPr sz="1300" spc="6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needed</a:t>
            </a:r>
            <a:r>
              <a:rPr sz="1300" spc="-10" dirty="0">
                <a:latin typeface="Arial"/>
                <a:cs typeface="Arial"/>
              </a:rPr>
              <a:t>?</a:t>
            </a:r>
            <a:r>
              <a:rPr sz="1300" spc="70" dirty="0">
                <a:latin typeface="Times New Roman"/>
                <a:cs typeface="Times New Roman"/>
              </a:rPr>
              <a:t> </a:t>
            </a:r>
            <a:r>
              <a:rPr sz="1300" b="1" spc="-15" dirty="0">
                <a:solidFill>
                  <a:srgbClr val="3F9B35"/>
                </a:solidFill>
                <a:latin typeface="Arial"/>
                <a:cs typeface="Arial"/>
              </a:rPr>
              <a:t>200</a:t>
            </a:r>
            <a:endParaRPr sz="13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3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600" spc="-15" dirty="0">
                <a:latin typeface="Arial"/>
                <a:cs typeface="Arial"/>
              </a:rPr>
              <a:t>Creat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10" dirty="0">
                <a:latin typeface="Arial"/>
                <a:cs typeface="Arial"/>
              </a:rPr>
              <a:t>stom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10" dirty="0">
                <a:latin typeface="Arial"/>
                <a:cs typeface="Arial"/>
              </a:rPr>
              <a:t>sk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ent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re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ork</a:t>
            </a:r>
            <a:endParaRPr sz="1600">
              <a:latin typeface="Arial"/>
              <a:cs typeface="Arial"/>
            </a:endParaRPr>
          </a:p>
          <a:p>
            <a:pPr marL="439420">
              <a:lnSpc>
                <a:spcPct val="100000"/>
              </a:lnSpc>
              <a:spcBef>
                <a:spcPts val="145"/>
              </a:spcBef>
            </a:pPr>
            <a:r>
              <a:rPr sz="13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5" dirty="0">
                <a:latin typeface="Arial"/>
                <a:cs typeface="Arial"/>
              </a:rPr>
              <a:t>Accomplishe</a:t>
            </a:r>
            <a:r>
              <a:rPr sz="1300" spc="-10" dirty="0">
                <a:latin typeface="Arial"/>
                <a:cs typeface="Arial"/>
              </a:rPr>
              <a:t>d</a:t>
            </a:r>
            <a:r>
              <a:rPr sz="1300" spc="7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b</a:t>
            </a:r>
            <a:r>
              <a:rPr sz="1300" spc="-10" dirty="0">
                <a:latin typeface="Arial"/>
                <a:cs typeface="Arial"/>
              </a:rPr>
              <a:t>y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mo</a:t>
            </a:r>
            <a:r>
              <a:rPr sz="1300" spc="-25" dirty="0">
                <a:latin typeface="Arial"/>
                <a:cs typeface="Arial"/>
              </a:rPr>
              <a:t>v</a:t>
            </a:r>
            <a:r>
              <a:rPr sz="1300" spc="-10" dirty="0">
                <a:latin typeface="Arial"/>
                <a:cs typeface="Arial"/>
              </a:rPr>
              <a:t>ing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50" dirty="0">
                <a:latin typeface="Times New Roman"/>
                <a:cs typeface="Times New Roman"/>
              </a:rPr>
              <a:t> 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r>
              <a:rPr sz="1300" b="1" spc="7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to</a:t>
            </a:r>
            <a:r>
              <a:rPr sz="1300" spc="3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50" dirty="0">
                <a:latin typeface="Times New Roman"/>
                <a:cs typeface="Times New Roman"/>
              </a:rPr>
              <a:t> </a:t>
            </a:r>
            <a:r>
              <a:rPr sz="1300" spc="-5" dirty="0">
                <a:latin typeface="Arial"/>
                <a:cs typeface="Arial"/>
              </a:rPr>
              <a:t>right</a:t>
            </a:r>
            <a:endParaRPr sz="1300">
              <a:latin typeface="Arial"/>
              <a:cs typeface="Arial"/>
            </a:endParaRPr>
          </a:p>
          <a:p>
            <a:pPr marL="439420">
              <a:lnSpc>
                <a:spcPct val="100000"/>
              </a:lnSpc>
              <a:spcBef>
                <a:spcPts val="70"/>
              </a:spcBef>
            </a:pPr>
            <a:r>
              <a:rPr sz="13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5" dirty="0">
                <a:latin typeface="Arial"/>
                <a:cs typeface="Arial"/>
              </a:rPr>
              <a:t>Ne</a:t>
            </a:r>
            <a:r>
              <a:rPr sz="1300" spc="-10" dirty="0">
                <a:latin typeface="Arial"/>
                <a:cs typeface="Arial"/>
              </a:rPr>
              <a:t>w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Subnet</a:t>
            </a:r>
            <a:r>
              <a:rPr sz="1300" spc="50" dirty="0">
                <a:latin typeface="Times New Roman"/>
                <a:cs typeface="Times New Roman"/>
              </a:rPr>
              <a:t> </a:t>
            </a:r>
            <a:r>
              <a:rPr sz="1300" spc="-30" dirty="0">
                <a:latin typeface="Arial"/>
                <a:cs typeface="Arial"/>
              </a:rPr>
              <a:t>M</a:t>
            </a:r>
            <a:r>
              <a:rPr sz="1300" spc="-15" dirty="0">
                <a:latin typeface="Arial"/>
                <a:cs typeface="Arial"/>
              </a:rPr>
              <a:t>as</a:t>
            </a:r>
            <a:r>
              <a:rPr sz="1300" spc="-10" dirty="0">
                <a:latin typeface="Arial"/>
                <a:cs typeface="Arial"/>
              </a:rPr>
              <a:t>k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numbe</a:t>
            </a:r>
            <a:r>
              <a:rPr sz="1300" spc="-5" dirty="0">
                <a:latin typeface="Arial"/>
                <a:cs typeface="Arial"/>
              </a:rPr>
              <a:t>r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is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lef</a:t>
            </a:r>
            <a:r>
              <a:rPr sz="1300" spc="-5" dirty="0">
                <a:latin typeface="Arial"/>
                <a:cs typeface="Arial"/>
              </a:rPr>
              <a:t>t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o</a:t>
            </a:r>
            <a:r>
              <a:rPr sz="1300" spc="-5" dirty="0">
                <a:latin typeface="Arial"/>
                <a:cs typeface="Arial"/>
              </a:rPr>
              <a:t>f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60" dirty="0">
                <a:latin typeface="Times New Roman"/>
                <a:cs typeface="Times New Roman"/>
              </a:rPr>
              <a:t> </a:t>
            </a:r>
            <a:r>
              <a:rPr sz="1300" b="1" spc="-10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r>
              <a:rPr sz="1300" b="1" spc="5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Position</a:t>
            </a:r>
            <a:endParaRPr sz="13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40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600" spc="-10" dirty="0">
                <a:latin typeface="Arial"/>
                <a:cs typeface="Arial"/>
              </a:rPr>
              <a:t>T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Line</a:t>
            </a:r>
            <a:r>
              <a:rPr sz="1600" b="1" spc="5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Positi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prov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de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more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nfo</a:t>
            </a:r>
            <a:r>
              <a:rPr sz="1600" spc="-20" dirty="0">
                <a:latin typeface="Arial"/>
                <a:cs typeface="Arial"/>
              </a:rPr>
              <a:t>r</a:t>
            </a:r>
            <a:r>
              <a:rPr sz="1600" spc="-10" dirty="0">
                <a:latin typeface="Arial"/>
                <a:cs typeface="Arial"/>
              </a:rPr>
              <a:t>mation</a:t>
            </a:r>
            <a:endParaRPr sz="1600">
              <a:latin typeface="Arial"/>
              <a:cs typeface="Arial"/>
            </a:endParaRPr>
          </a:p>
          <a:p>
            <a:pPr marL="439420" marR="5080">
              <a:lnSpc>
                <a:spcPts val="1400"/>
              </a:lnSpc>
              <a:spcBef>
                <a:spcPts val="325"/>
              </a:spcBef>
            </a:pPr>
            <a:r>
              <a:rPr sz="13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300" spc="-10" dirty="0">
                <a:latin typeface="Arial"/>
                <a:cs typeface="Arial"/>
              </a:rPr>
              <a:t>Find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numbe</a:t>
            </a:r>
            <a:r>
              <a:rPr sz="1300" spc="-5" dirty="0">
                <a:latin typeface="Arial"/>
                <a:cs typeface="Arial"/>
              </a:rPr>
              <a:t>r</a:t>
            </a:r>
            <a:r>
              <a:rPr sz="1300" spc="6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directly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5" dirty="0">
                <a:latin typeface="Arial"/>
                <a:cs typeface="Arial"/>
              </a:rPr>
              <a:t>belo</a:t>
            </a:r>
            <a:r>
              <a:rPr sz="1300" spc="-10" dirty="0">
                <a:latin typeface="Arial"/>
                <a:cs typeface="Arial"/>
              </a:rPr>
              <a:t>w</a:t>
            </a:r>
            <a:r>
              <a:rPr sz="1300" spc="40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chosen</a:t>
            </a:r>
            <a:r>
              <a:rPr sz="1300" spc="55" dirty="0">
                <a:latin typeface="Times New Roman"/>
                <a:cs typeface="Times New Roman"/>
              </a:rPr>
              <a:t> </a:t>
            </a:r>
            <a:r>
              <a:rPr sz="1300" spc="-10" dirty="0">
                <a:latin typeface="Arial"/>
                <a:cs typeface="Arial"/>
              </a:rPr>
              <a:t>mask</a:t>
            </a:r>
            <a:r>
              <a:rPr sz="1300" spc="45" dirty="0">
                <a:latin typeface="Times New Roman"/>
                <a:cs typeface="Times New Roman"/>
              </a:rPr>
              <a:t> </a:t>
            </a:r>
            <a:r>
              <a:rPr sz="1300" spc="-25" dirty="0">
                <a:latin typeface="Arial"/>
                <a:cs typeface="Arial"/>
              </a:rPr>
              <a:t>v</a:t>
            </a:r>
            <a:r>
              <a:rPr sz="1300" spc="-15" dirty="0">
                <a:latin typeface="Arial"/>
                <a:cs typeface="Arial"/>
              </a:rPr>
              <a:t>alu</a:t>
            </a:r>
            <a:r>
              <a:rPr sz="1300" spc="0" dirty="0">
                <a:latin typeface="Arial"/>
                <a:cs typeface="Arial"/>
              </a:rPr>
              <a:t>e</a:t>
            </a:r>
            <a:r>
              <a:rPr sz="1300" spc="-15" dirty="0">
                <a:latin typeface="Arial"/>
                <a:cs typeface="Arial"/>
              </a:rPr>
              <a:t>—</a:t>
            </a:r>
            <a:r>
              <a:rPr sz="1300" b="1" spc="-10" dirty="0">
                <a:solidFill>
                  <a:srgbClr val="0064BC"/>
                </a:solidFill>
                <a:latin typeface="Arial"/>
                <a:cs typeface="Arial"/>
              </a:rPr>
              <a:t>This</a:t>
            </a:r>
            <a:r>
              <a:rPr sz="1300" b="1" spc="90" dirty="0">
                <a:solidFill>
                  <a:srgbClr val="0064BC"/>
                </a:solidFill>
                <a:latin typeface="Times New Roman"/>
                <a:cs typeface="Times New Roman"/>
              </a:rPr>
              <a:t> </a:t>
            </a:r>
            <a:r>
              <a:rPr sz="1300" b="1" spc="-10" dirty="0">
                <a:solidFill>
                  <a:srgbClr val="0064BC"/>
                </a:solidFill>
                <a:latin typeface="Arial"/>
                <a:cs typeface="Arial"/>
              </a:rPr>
              <a:t>is</a:t>
            </a:r>
            <a:r>
              <a:rPr sz="1300" b="1" spc="40" dirty="0">
                <a:solidFill>
                  <a:srgbClr val="0064BC"/>
                </a:solidFill>
                <a:latin typeface="Times New Roman"/>
                <a:cs typeface="Times New Roman"/>
              </a:rPr>
              <a:t> </a:t>
            </a:r>
            <a:r>
              <a:rPr sz="1300" b="1" spc="-10" dirty="0">
                <a:solidFill>
                  <a:srgbClr val="0064BC"/>
                </a:solidFill>
                <a:latin typeface="Arial"/>
                <a:cs typeface="Arial"/>
              </a:rPr>
              <a:t>the</a:t>
            </a:r>
            <a:r>
              <a:rPr sz="1300" b="1" spc="55" dirty="0">
                <a:solidFill>
                  <a:srgbClr val="0064BC"/>
                </a:solidFill>
                <a:latin typeface="Times New Roman"/>
                <a:cs typeface="Times New Roman"/>
              </a:rPr>
              <a:t> </a:t>
            </a:r>
            <a:r>
              <a:rPr sz="1300" b="1" spc="-10" dirty="0">
                <a:solidFill>
                  <a:srgbClr val="0064BC"/>
                </a:solidFill>
                <a:latin typeface="Arial"/>
                <a:cs typeface="Arial"/>
              </a:rPr>
              <a:t>block</a:t>
            </a:r>
            <a:r>
              <a:rPr sz="1300" b="1" spc="-5" dirty="0">
                <a:solidFill>
                  <a:srgbClr val="0064BC"/>
                </a:solidFill>
                <a:latin typeface="Times New Roman"/>
                <a:cs typeface="Times New Roman"/>
              </a:rPr>
              <a:t> </a:t>
            </a:r>
            <a:r>
              <a:rPr sz="1300" b="1" spc="-15" dirty="0">
                <a:solidFill>
                  <a:srgbClr val="0064BC"/>
                </a:solidFill>
                <a:latin typeface="Arial"/>
                <a:cs typeface="Arial"/>
              </a:rPr>
              <a:t>siz</a:t>
            </a:r>
            <a:r>
              <a:rPr sz="1300" b="1" spc="-10" dirty="0">
                <a:solidFill>
                  <a:srgbClr val="0064BC"/>
                </a:solidFill>
                <a:latin typeface="Arial"/>
                <a:cs typeface="Arial"/>
              </a:rPr>
              <a:t>e</a:t>
            </a:r>
            <a:r>
              <a:rPr sz="1300" spc="-15" dirty="0">
                <a:latin typeface="Arial"/>
                <a:cs typeface="Arial"/>
              </a:rPr>
              <a:t>…</a:t>
            </a:r>
            <a:r>
              <a:rPr sz="1300" spc="-25" dirty="0">
                <a:latin typeface="Arial"/>
                <a:cs typeface="Arial"/>
              </a:rPr>
              <a:t>w</a:t>
            </a:r>
            <a:r>
              <a:rPr sz="1300" spc="-5" dirty="0">
                <a:latin typeface="Arial"/>
                <a:cs typeface="Arial"/>
              </a:rPr>
              <a:t>ill</a:t>
            </a:r>
            <a:r>
              <a:rPr sz="1300" spc="30" dirty="0">
                <a:latin typeface="Arial"/>
                <a:cs typeface="Arial"/>
              </a:rPr>
              <a:t> </a:t>
            </a:r>
            <a:r>
              <a:rPr sz="1300" spc="-5" dirty="0">
                <a:latin typeface="Arial"/>
                <a:cs typeface="Arial"/>
              </a:rPr>
              <a:t>gi</a:t>
            </a:r>
            <a:r>
              <a:rPr sz="1300" spc="-25" dirty="0">
                <a:latin typeface="Arial"/>
                <a:cs typeface="Arial"/>
              </a:rPr>
              <a:t>v</a:t>
            </a:r>
            <a:r>
              <a:rPr sz="1300" spc="-10" dirty="0">
                <a:latin typeface="Arial"/>
                <a:cs typeface="Arial"/>
              </a:rPr>
              <a:t>e</a:t>
            </a:r>
            <a:r>
              <a:rPr sz="1300" spc="20" dirty="0">
                <a:latin typeface="Arial"/>
                <a:cs typeface="Arial"/>
              </a:rPr>
              <a:t> </a:t>
            </a:r>
            <a:r>
              <a:rPr sz="1300" spc="-25" dirty="0">
                <a:latin typeface="Arial"/>
                <a:cs typeface="Arial"/>
              </a:rPr>
              <a:t>y</a:t>
            </a:r>
            <a:r>
              <a:rPr sz="1300" spc="-10" dirty="0">
                <a:latin typeface="Arial"/>
                <a:cs typeface="Arial"/>
              </a:rPr>
              <a:t>ou</a:t>
            </a:r>
            <a:r>
              <a:rPr sz="1300" spc="15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e</a:t>
            </a:r>
            <a:r>
              <a:rPr sz="1300" spc="-25" dirty="0">
                <a:latin typeface="Arial"/>
                <a:cs typeface="Arial"/>
              </a:rPr>
              <a:t>v</a:t>
            </a:r>
            <a:r>
              <a:rPr sz="1300" spc="-10" dirty="0">
                <a:latin typeface="Arial"/>
                <a:cs typeface="Arial"/>
              </a:rPr>
              <a:t>er</a:t>
            </a:r>
            <a:r>
              <a:rPr sz="1300" spc="-25" dirty="0">
                <a:latin typeface="Arial"/>
                <a:cs typeface="Arial"/>
              </a:rPr>
              <a:t>y</a:t>
            </a:r>
            <a:r>
              <a:rPr sz="1300" spc="-10" dirty="0">
                <a:latin typeface="Arial"/>
                <a:cs typeface="Arial"/>
              </a:rPr>
              <a:t>thing</a:t>
            </a:r>
            <a:r>
              <a:rPr sz="1300" spc="55" dirty="0">
                <a:latin typeface="Arial"/>
                <a:cs typeface="Arial"/>
              </a:rPr>
              <a:t> </a:t>
            </a:r>
            <a:r>
              <a:rPr sz="1300" spc="-25" dirty="0">
                <a:latin typeface="Arial"/>
                <a:cs typeface="Arial"/>
              </a:rPr>
              <a:t>y</a:t>
            </a:r>
            <a:r>
              <a:rPr sz="1300" spc="-10" dirty="0">
                <a:latin typeface="Arial"/>
                <a:cs typeface="Arial"/>
              </a:rPr>
              <a:t>ou</a:t>
            </a:r>
            <a:r>
              <a:rPr sz="1300" spc="30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need</a:t>
            </a:r>
            <a:r>
              <a:rPr sz="1300" spc="5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to</a:t>
            </a:r>
            <a:r>
              <a:rPr sz="1300" spc="5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complete</a:t>
            </a:r>
            <a:r>
              <a:rPr sz="1300" spc="30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the</a:t>
            </a:r>
            <a:r>
              <a:rPr sz="1300" spc="5" dirty="0">
                <a:latin typeface="Arial"/>
                <a:cs typeface="Arial"/>
              </a:rPr>
              <a:t> </a:t>
            </a:r>
            <a:r>
              <a:rPr sz="1300" spc="-10" dirty="0">
                <a:latin typeface="Arial"/>
                <a:cs typeface="Arial"/>
              </a:rPr>
              <a:t>process</a:t>
            </a:r>
            <a:endParaRPr sz="1300">
              <a:latin typeface="Arial"/>
              <a:cs typeface="Arial"/>
            </a:endParaRPr>
          </a:p>
          <a:p>
            <a:pPr marL="558165">
              <a:lnSpc>
                <a:spcPts val="1310"/>
              </a:lnSpc>
              <a:spcBef>
                <a:spcPts val="80"/>
              </a:spcBef>
            </a:pPr>
            <a:r>
              <a:rPr sz="1100" spc="-5" dirty="0">
                <a:solidFill>
                  <a:srgbClr val="0C64B7"/>
                </a:solidFill>
                <a:latin typeface="Wingdings"/>
                <a:cs typeface="Wingdings"/>
              </a:rPr>
              <a:t></a:t>
            </a:r>
            <a:r>
              <a:rPr sz="1100" spc="-5" dirty="0">
                <a:latin typeface="Arial"/>
                <a:cs typeface="Arial"/>
              </a:rPr>
              <a:t>Subne</a:t>
            </a:r>
            <a:r>
              <a:rPr sz="1100" dirty="0">
                <a:latin typeface="Arial"/>
                <a:cs typeface="Arial"/>
              </a:rPr>
              <a:t>t</a:t>
            </a:r>
            <a:r>
              <a:rPr sz="1100" spc="25" dirty="0">
                <a:latin typeface="Times New Roman"/>
                <a:cs typeface="Times New Roman"/>
              </a:rPr>
              <a:t> </a:t>
            </a:r>
            <a:r>
              <a:rPr sz="1100" spc="-5" dirty="0">
                <a:latin typeface="Arial"/>
                <a:cs typeface="Arial"/>
              </a:rPr>
              <a:t>addresse</a:t>
            </a:r>
            <a:r>
              <a:rPr sz="1100" dirty="0">
                <a:latin typeface="Arial"/>
                <a:cs typeface="Arial"/>
              </a:rPr>
              <a:t>s</a:t>
            </a:r>
            <a:r>
              <a:rPr sz="1100" spc="10" dirty="0">
                <a:latin typeface="Times New Roman"/>
                <a:cs typeface="Times New Roman"/>
              </a:rPr>
              <a:t> </a:t>
            </a:r>
            <a:r>
              <a:rPr sz="1100" dirty="0">
                <a:latin typeface="Arial"/>
                <a:cs typeface="Arial"/>
              </a:rPr>
              <a:t>|</a:t>
            </a:r>
            <a:r>
              <a:rPr sz="1100" spc="10" dirty="0">
                <a:latin typeface="Times New Roman"/>
                <a:cs typeface="Times New Roman"/>
              </a:rPr>
              <a:t> </a:t>
            </a:r>
            <a:r>
              <a:rPr sz="1100" spc="-10" dirty="0">
                <a:latin typeface="Arial"/>
                <a:cs typeface="Arial"/>
              </a:rPr>
              <a:t>R</a:t>
            </a:r>
            <a:r>
              <a:rPr sz="1100" spc="-5" dirty="0">
                <a:latin typeface="Arial"/>
                <a:cs typeface="Arial"/>
              </a:rPr>
              <a:t>an</a:t>
            </a:r>
            <a:r>
              <a:rPr sz="1100" spc="5" dirty="0">
                <a:latin typeface="Arial"/>
                <a:cs typeface="Arial"/>
              </a:rPr>
              <a:t>g</a:t>
            </a:r>
            <a:r>
              <a:rPr sz="1100" dirty="0">
                <a:latin typeface="Arial"/>
                <a:cs typeface="Arial"/>
              </a:rPr>
              <a:t>e</a:t>
            </a:r>
            <a:r>
              <a:rPr sz="1100" spc="20" dirty="0">
                <a:latin typeface="Times New Roman"/>
                <a:cs typeface="Times New Roman"/>
              </a:rPr>
              <a:t> </a:t>
            </a:r>
            <a:r>
              <a:rPr sz="1100" spc="-5" dirty="0">
                <a:latin typeface="Arial"/>
                <a:cs typeface="Arial"/>
              </a:rPr>
              <a:t>o</a:t>
            </a:r>
            <a:r>
              <a:rPr sz="1100" dirty="0">
                <a:latin typeface="Arial"/>
                <a:cs typeface="Arial"/>
              </a:rPr>
              <a:t>f</a:t>
            </a:r>
            <a:r>
              <a:rPr sz="1100" spc="15" dirty="0">
                <a:latin typeface="Times New Roman"/>
                <a:cs typeface="Times New Roman"/>
              </a:rPr>
              <a:t> </a:t>
            </a:r>
            <a:r>
              <a:rPr sz="1100" spc="-5" dirty="0">
                <a:latin typeface="Arial"/>
                <a:cs typeface="Arial"/>
              </a:rPr>
              <a:t>ho</a:t>
            </a:r>
            <a:r>
              <a:rPr sz="1100" dirty="0">
                <a:latin typeface="Arial"/>
                <a:cs typeface="Arial"/>
              </a:rPr>
              <a:t>st</a:t>
            </a:r>
            <a:r>
              <a:rPr sz="1100" spc="15" dirty="0">
                <a:latin typeface="Times New Roman"/>
                <a:cs typeface="Times New Roman"/>
              </a:rPr>
              <a:t> </a:t>
            </a:r>
            <a:r>
              <a:rPr sz="1100" dirty="0">
                <a:latin typeface="Arial"/>
                <a:cs typeface="Arial"/>
              </a:rPr>
              <a:t>I</a:t>
            </a:r>
            <a:r>
              <a:rPr sz="1100" spc="-10" dirty="0">
                <a:latin typeface="Arial"/>
                <a:cs typeface="Arial"/>
              </a:rPr>
              <a:t>D</a:t>
            </a:r>
            <a:r>
              <a:rPr sz="1100" dirty="0">
                <a:latin typeface="Arial"/>
                <a:cs typeface="Arial"/>
              </a:rPr>
              <a:t>s</a:t>
            </a:r>
            <a:r>
              <a:rPr sz="1100" spc="25" dirty="0">
                <a:latin typeface="Times New Roman"/>
                <a:cs typeface="Times New Roman"/>
              </a:rPr>
              <a:t> </a:t>
            </a:r>
            <a:r>
              <a:rPr sz="1100" dirty="0">
                <a:latin typeface="Arial"/>
                <a:cs typeface="Arial"/>
              </a:rPr>
              <a:t>|</a:t>
            </a:r>
            <a:r>
              <a:rPr sz="1100" spc="25" dirty="0">
                <a:latin typeface="Times New Roman"/>
                <a:cs typeface="Times New Roman"/>
              </a:rPr>
              <a:t> </a:t>
            </a:r>
            <a:r>
              <a:rPr sz="1100" spc="-5" dirty="0">
                <a:latin typeface="Arial"/>
                <a:cs typeface="Arial"/>
              </a:rPr>
              <a:t>B</a:t>
            </a:r>
            <a:r>
              <a:rPr sz="1100" dirty="0">
                <a:latin typeface="Arial"/>
                <a:cs typeface="Arial"/>
              </a:rPr>
              <a:t>r</a:t>
            </a:r>
            <a:r>
              <a:rPr sz="1100" spc="-5" dirty="0">
                <a:latin typeface="Arial"/>
                <a:cs typeface="Arial"/>
              </a:rPr>
              <a:t>oadca</a:t>
            </a:r>
            <a:r>
              <a:rPr sz="1100" dirty="0">
                <a:latin typeface="Arial"/>
                <a:cs typeface="Arial"/>
              </a:rPr>
              <a:t>st</a:t>
            </a:r>
            <a:r>
              <a:rPr sz="1100" spc="5" dirty="0">
                <a:latin typeface="Times New Roman"/>
                <a:cs typeface="Times New Roman"/>
              </a:rPr>
              <a:t> </a:t>
            </a:r>
            <a:r>
              <a:rPr sz="1100" spc="-5" dirty="0">
                <a:latin typeface="Arial"/>
                <a:cs typeface="Arial"/>
              </a:rPr>
              <a:t>addresses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038356" y="1028700"/>
            <a:ext cx="742950" cy="342900"/>
          </a:xfrm>
          <a:custGeom>
            <a:avLst/>
            <a:gdLst/>
            <a:ahLst/>
            <a:cxnLst/>
            <a:rect l="l" t="t" r="r" b="b"/>
            <a:pathLst>
              <a:path w="742950" h="342900">
                <a:moveTo>
                  <a:pt x="76188" y="5699"/>
                </a:moveTo>
                <a:lnTo>
                  <a:pt x="0" y="5699"/>
                </a:lnTo>
                <a:lnTo>
                  <a:pt x="26" y="44415"/>
                </a:lnTo>
                <a:lnTo>
                  <a:pt x="176" y="88567"/>
                </a:lnTo>
                <a:lnTo>
                  <a:pt x="724" y="138287"/>
                </a:lnTo>
                <a:lnTo>
                  <a:pt x="1884" y="188007"/>
                </a:lnTo>
                <a:lnTo>
                  <a:pt x="3884" y="237728"/>
                </a:lnTo>
                <a:lnTo>
                  <a:pt x="6955" y="287447"/>
                </a:lnTo>
                <a:lnTo>
                  <a:pt x="11326" y="337167"/>
                </a:lnTo>
                <a:lnTo>
                  <a:pt x="74045" y="336693"/>
                </a:lnTo>
                <a:lnTo>
                  <a:pt x="114357" y="327028"/>
                </a:lnTo>
                <a:lnTo>
                  <a:pt x="139311" y="296735"/>
                </a:lnTo>
                <a:lnTo>
                  <a:pt x="151901" y="261884"/>
                </a:lnTo>
                <a:lnTo>
                  <a:pt x="58277" y="261884"/>
                </a:lnTo>
                <a:lnTo>
                  <a:pt x="53827" y="258573"/>
                </a:lnTo>
                <a:lnTo>
                  <a:pt x="53827" y="80771"/>
                </a:lnTo>
                <a:lnTo>
                  <a:pt x="151298" y="80771"/>
                </a:lnTo>
                <a:lnTo>
                  <a:pt x="148333" y="70322"/>
                </a:lnTo>
                <a:lnTo>
                  <a:pt x="132184" y="33757"/>
                </a:lnTo>
                <a:lnTo>
                  <a:pt x="91648" y="6724"/>
                </a:lnTo>
                <a:lnTo>
                  <a:pt x="76188" y="5699"/>
                </a:lnTo>
                <a:close/>
              </a:path>
              <a:path w="742950" h="342900">
                <a:moveTo>
                  <a:pt x="151298" y="80771"/>
                </a:moveTo>
                <a:lnTo>
                  <a:pt x="53827" y="80771"/>
                </a:lnTo>
                <a:lnTo>
                  <a:pt x="68819" y="80798"/>
                </a:lnTo>
                <a:lnTo>
                  <a:pt x="80858" y="83444"/>
                </a:lnTo>
                <a:lnTo>
                  <a:pt x="103126" y="121714"/>
                </a:lnTo>
                <a:lnTo>
                  <a:pt x="106137" y="164480"/>
                </a:lnTo>
                <a:lnTo>
                  <a:pt x="106304" y="184163"/>
                </a:lnTo>
                <a:lnTo>
                  <a:pt x="105828" y="198659"/>
                </a:lnTo>
                <a:lnTo>
                  <a:pt x="97195" y="245864"/>
                </a:lnTo>
                <a:lnTo>
                  <a:pt x="78364" y="261884"/>
                </a:lnTo>
                <a:lnTo>
                  <a:pt x="151901" y="261884"/>
                </a:lnTo>
                <a:lnTo>
                  <a:pt x="159343" y="213261"/>
                </a:lnTo>
                <a:lnTo>
                  <a:pt x="160657" y="168726"/>
                </a:lnTo>
                <a:lnTo>
                  <a:pt x="160457" y="155643"/>
                </a:lnTo>
                <a:lnTo>
                  <a:pt x="156244" y="105438"/>
                </a:lnTo>
                <a:lnTo>
                  <a:pt x="151682" y="82126"/>
                </a:lnTo>
                <a:lnTo>
                  <a:pt x="151298" y="80771"/>
                </a:lnTo>
                <a:close/>
              </a:path>
              <a:path w="742950" h="342900">
                <a:moveTo>
                  <a:pt x="272155" y="0"/>
                </a:moveTo>
                <a:lnTo>
                  <a:pt x="231483" y="13642"/>
                </a:lnTo>
                <a:lnTo>
                  <a:pt x="204490" y="47881"/>
                </a:lnTo>
                <a:lnTo>
                  <a:pt x="190106" y="89464"/>
                </a:lnTo>
                <a:lnTo>
                  <a:pt x="184027" y="128222"/>
                </a:lnTo>
                <a:lnTo>
                  <a:pt x="182000" y="173826"/>
                </a:lnTo>
                <a:lnTo>
                  <a:pt x="182243" y="187721"/>
                </a:lnTo>
                <a:lnTo>
                  <a:pt x="185381" y="226591"/>
                </a:lnTo>
                <a:lnTo>
                  <a:pt x="195917" y="274258"/>
                </a:lnTo>
                <a:lnTo>
                  <a:pt x="212929" y="309659"/>
                </a:lnTo>
                <a:lnTo>
                  <a:pt x="249949" y="339120"/>
                </a:lnTo>
                <a:lnTo>
                  <a:pt x="277822" y="342823"/>
                </a:lnTo>
                <a:lnTo>
                  <a:pt x="290702" y="341071"/>
                </a:lnTo>
                <a:lnTo>
                  <a:pt x="323821" y="321109"/>
                </a:lnTo>
                <a:lnTo>
                  <a:pt x="348320" y="278116"/>
                </a:lnTo>
                <a:lnTo>
                  <a:pt x="352813" y="263779"/>
                </a:lnTo>
                <a:lnTo>
                  <a:pt x="262238" y="263779"/>
                </a:lnTo>
                <a:lnTo>
                  <a:pt x="252846" y="255687"/>
                </a:lnTo>
                <a:lnTo>
                  <a:pt x="238107" y="211415"/>
                </a:lnTo>
                <a:lnTo>
                  <a:pt x="236032" y="163093"/>
                </a:lnTo>
                <a:lnTo>
                  <a:pt x="236609" y="149064"/>
                </a:lnTo>
                <a:lnTo>
                  <a:pt x="246458" y="100830"/>
                </a:lnTo>
                <a:lnTo>
                  <a:pt x="272033" y="77602"/>
                </a:lnTo>
                <a:lnTo>
                  <a:pt x="351887" y="77602"/>
                </a:lnTo>
                <a:lnTo>
                  <a:pt x="350085" y="71427"/>
                </a:lnTo>
                <a:lnTo>
                  <a:pt x="328442" y="27632"/>
                </a:lnTo>
                <a:lnTo>
                  <a:pt x="297659" y="4425"/>
                </a:lnTo>
                <a:lnTo>
                  <a:pt x="285408" y="1106"/>
                </a:lnTo>
                <a:lnTo>
                  <a:pt x="272155" y="0"/>
                </a:lnTo>
                <a:close/>
              </a:path>
              <a:path w="742950" h="342900">
                <a:moveTo>
                  <a:pt x="351887" y="77602"/>
                </a:moveTo>
                <a:lnTo>
                  <a:pt x="272033" y="77602"/>
                </a:lnTo>
                <a:lnTo>
                  <a:pt x="281433" y="79487"/>
                </a:lnTo>
                <a:lnTo>
                  <a:pt x="291262" y="86990"/>
                </a:lnTo>
                <a:lnTo>
                  <a:pt x="306641" y="129433"/>
                </a:lnTo>
                <a:lnTo>
                  <a:pt x="308900" y="177150"/>
                </a:lnTo>
                <a:lnTo>
                  <a:pt x="308389" y="192431"/>
                </a:lnTo>
                <a:lnTo>
                  <a:pt x="303418" y="230361"/>
                </a:lnTo>
                <a:lnTo>
                  <a:pt x="278135" y="263550"/>
                </a:lnTo>
                <a:lnTo>
                  <a:pt x="262238" y="263779"/>
                </a:lnTo>
                <a:lnTo>
                  <a:pt x="352813" y="263779"/>
                </a:lnTo>
                <a:lnTo>
                  <a:pt x="360390" y="221140"/>
                </a:lnTo>
                <a:lnTo>
                  <a:pt x="362775" y="179293"/>
                </a:lnTo>
                <a:lnTo>
                  <a:pt x="362922" y="163093"/>
                </a:lnTo>
                <a:lnTo>
                  <a:pt x="362534" y="148306"/>
                </a:lnTo>
                <a:lnTo>
                  <a:pt x="358561" y="107386"/>
                </a:lnTo>
                <a:lnTo>
                  <a:pt x="353434" y="82902"/>
                </a:lnTo>
                <a:lnTo>
                  <a:pt x="351887" y="77602"/>
                </a:lnTo>
                <a:close/>
              </a:path>
              <a:path w="742950" h="342900">
                <a:moveTo>
                  <a:pt x="735306" y="5699"/>
                </a:moveTo>
                <a:lnTo>
                  <a:pt x="595609" y="5699"/>
                </a:lnTo>
                <a:lnTo>
                  <a:pt x="595638" y="56343"/>
                </a:lnTo>
                <a:lnTo>
                  <a:pt x="595827" y="105140"/>
                </a:lnTo>
                <a:lnTo>
                  <a:pt x="596344" y="154861"/>
                </a:lnTo>
                <a:lnTo>
                  <a:pt x="597351" y="204581"/>
                </a:lnTo>
                <a:lnTo>
                  <a:pt x="599012" y="254301"/>
                </a:lnTo>
                <a:lnTo>
                  <a:pt x="601489" y="304021"/>
                </a:lnTo>
                <a:lnTo>
                  <a:pt x="603675" y="337167"/>
                </a:lnTo>
                <a:lnTo>
                  <a:pt x="629006" y="337034"/>
                </a:lnTo>
                <a:lnTo>
                  <a:pt x="679632" y="335010"/>
                </a:lnTo>
                <a:lnTo>
                  <a:pt x="717602" y="330557"/>
                </a:lnTo>
                <a:lnTo>
                  <a:pt x="742933" y="325527"/>
                </a:lnTo>
                <a:lnTo>
                  <a:pt x="742801" y="312853"/>
                </a:lnTo>
                <a:lnTo>
                  <a:pt x="740440" y="274811"/>
                </a:lnTo>
                <a:lnTo>
                  <a:pt x="700492" y="261904"/>
                </a:lnTo>
                <a:lnTo>
                  <a:pt x="687805" y="261638"/>
                </a:lnTo>
                <a:lnTo>
                  <a:pt x="675114" y="261217"/>
                </a:lnTo>
                <a:lnTo>
                  <a:pt x="662418" y="260604"/>
                </a:lnTo>
                <a:lnTo>
                  <a:pt x="649712" y="259763"/>
                </a:lnTo>
                <a:lnTo>
                  <a:pt x="649806" y="247183"/>
                </a:lnTo>
                <a:lnTo>
                  <a:pt x="657610" y="196714"/>
                </a:lnTo>
                <a:lnTo>
                  <a:pt x="670312" y="196652"/>
                </a:lnTo>
                <a:lnTo>
                  <a:pt x="683001" y="196439"/>
                </a:lnTo>
                <a:lnTo>
                  <a:pt x="695680" y="195984"/>
                </a:lnTo>
                <a:lnTo>
                  <a:pt x="708352" y="195194"/>
                </a:lnTo>
                <a:lnTo>
                  <a:pt x="721018" y="193975"/>
                </a:lnTo>
                <a:lnTo>
                  <a:pt x="733681" y="192235"/>
                </a:lnTo>
                <a:lnTo>
                  <a:pt x="733557" y="179630"/>
                </a:lnTo>
                <a:lnTo>
                  <a:pt x="725902" y="129142"/>
                </a:lnTo>
                <a:lnTo>
                  <a:pt x="700538" y="129024"/>
                </a:lnTo>
                <a:lnTo>
                  <a:pt x="687848" y="128828"/>
                </a:lnTo>
                <a:lnTo>
                  <a:pt x="675148" y="128488"/>
                </a:lnTo>
                <a:lnTo>
                  <a:pt x="662437" y="127963"/>
                </a:lnTo>
                <a:lnTo>
                  <a:pt x="649711" y="127213"/>
                </a:lnTo>
                <a:lnTo>
                  <a:pt x="649753" y="114528"/>
                </a:lnTo>
                <a:lnTo>
                  <a:pt x="649983" y="101825"/>
                </a:lnTo>
                <a:lnTo>
                  <a:pt x="650564" y="89123"/>
                </a:lnTo>
                <a:lnTo>
                  <a:pt x="651661" y="76443"/>
                </a:lnTo>
                <a:lnTo>
                  <a:pt x="664332" y="76412"/>
                </a:lnTo>
                <a:lnTo>
                  <a:pt x="676993" y="76241"/>
                </a:lnTo>
                <a:lnTo>
                  <a:pt x="727601" y="71725"/>
                </a:lnTo>
                <a:lnTo>
                  <a:pt x="740262" y="69031"/>
                </a:lnTo>
                <a:lnTo>
                  <a:pt x="740154" y="56343"/>
                </a:lnTo>
                <a:lnTo>
                  <a:pt x="739776" y="43662"/>
                </a:lnTo>
                <a:lnTo>
                  <a:pt x="738956" y="30991"/>
                </a:lnTo>
                <a:lnTo>
                  <a:pt x="737523" y="18336"/>
                </a:lnTo>
                <a:lnTo>
                  <a:pt x="735306" y="5699"/>
                </a:lnTo>
                <a:close/>
              </a:path>
              <a:path w="742950" h="342900">
                <a:moveTo>
                  <a:pt x="497537" y="157933"/>
                </a:moveTo>
                <a:lnTo>
                  <a:pt x="444343" y="157933"/>
                </a:lnTo>
                <a:lnTo>
                  <a:pt x="473055" y="237728"/>
                </a:lnTo>
                <a:lnTo>
                  <a:pt x="508874" y="337169"/>
                </a:lnTo>
                <a:lnTo>
                  <a:pt x="559673" y="337169"/>
                </a:lnTo>
                <a:lnTo>
                  <a:pt x="559644" y="245851"/>
                </a:lnTo>
                <a:lnTo>
                  <a:pt x="559595" y="204576"/>
                </a:lnTo>
                <a:lnTo>
                  <a:pt x="559545" y="181007"/>
                </a:lnTo>
                <a:lnTo>
                  <a:pt x="505849" y="181007"/>
                </a:lnTo>
                <a:lnTo>
                  <a:pt x="501658" y="169326"/>
                </a:lnTo>
                <a:lnTo>
                  <a:pt x="497537" y="157933"/>
                </a:lnTo>
                <a:close/>
              </a:path>
              <a:path w="742950" h="342900">
                <a:moveTo>
                  <a:pt x="430734" y="5699"/>
                </a:moveTo>
                <a:lnTo>
                  <a:pt x="392673" y="5699"/>
                </a:lnTo>
                <a:lnTo>
                  <a:pt x="392695" y="38846"/>
                </a:lnTo>
                <a:lnTo>
                  <a:pt x="392870" y="88567"/>
                </a:lnTo>
                <a:lnTo>
                  <a:pt x="393480" y="138287"/>
                </a:lnTo>
                <a:lnTo>
                  <a:pt x="394769" y="188008"/>
                </a:lnTo>
                <a:lnTo>
                  <a:pt x="396995" y="237728"/>
                </a:lnTo>
                <a:lnTo>
                  <a:pt x="400409" y="287435"/>
                </a:lnTo>
                <a:lnTo>
                  <a:pt x="405270" y="337147"/>
                </a:lnTo>
                <a:lnTo>
                  <a:pt x="417961" y="336988"/>
                </a:lnTo>
                <a:lnTo>
                  <a:pt x="430657" y="336555"/>
                </a:lnTo>
                <a:lnTo>
                  <a:pt x="443362" y="335711"/>
                </a:lnTo>
                <a:lnTo>
                  <a:pt x="443386" y="287435"/>
                </a:lnTo>
                <a:lnTo>
                  <a:pt x="443410" y="270864"/>
                </a:lnTo>
                <a:lnTo>
                  <a:pt x="443626" y="220440"/>
                </a:lnTo>
                <a:lnTo>
                  <a:pt x="444164" y="169326"/>
                </a:lnTo>
                <a:lnTo>
                  <a:pt x="444343" y="157933"/>
                </a:lnTo>
                <a:lnTo>
                  <a:pt x="497537" y="157933"/>
                </a:lnTo>
                <a:lnTo>
                  <a:pt x="493152" y="145959"/>
                </a:lnTo>
                <a:lnTo>
                  <a:pt x="475114" y="99205"/>
                </a:lnTo>
                <a:lnTo>
                  <a:pt x="460097" y="64135"/>
                </a:lnTo>
                <a:lnTo>
                  <a:pt x="443242" y="29069"/>
                </a:lnTo>
                <a:lnTo>
                  <a:pt x="437127" y="17383"/>
                </a:lnTo>
                <a:lnTo>
                  <a:pt x="430734" y="5699"/>
                </a:lnTo>
                <a:close/>
              </a:path>
              <a:path w="742950" h="342900">
                <a:moveTo>
                  <a:pt x="558454" y="5699"/>
                </a:moveTo>
                <a:lnTo>
                  <a:pt x="508741" y="16397"/>
                </a:lnTo>
                <a:lnTo>
                  <a:pt x="508721" y="38846"/>
                </a:lnTo>
                <a:lnTo>
                  <a:pt x="508681" y="56084"/>
                </a:lnTo>
                <a:lnTo>
                  <a:pt x="508395" y="95149"/>
                </a:lnTo>
                <a:lnTo>
                  <a:pt x="507354" y="145383"/>
                </a:lnTo>
                <a:lnTo>
                  <a:pt x="505849" y="181007"/>
                </a:lnTo>
                <a:lnTo>
                  <a:pt x="559545" y="181007"/>
                </a:lnTo>
                <a:lnTo>
                  <a:pt x="559387" y="133080"/>
                </a:lnTo>
                <a:lnTo>
                  <a:pt x="559152" y="87515"/>
                </a:lnTo>
                <a:lnTo>
                  <a:pt x="558784" y="38846"/>
                </a:lnTo>
                <a:lnTo>
                  <a:pt x="558628" y="22273"/>
                </a:lnTo>
                <a:lnTo>
                  <a:pt x="558454" y="5699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143366" y="2743239"/>
            <a:ext cx="564349" cy="3928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882791" y="1369739"/>
            <a:ext cx="673178" cy="5943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724265" y="1714500"/>
            <a:ext cx="742950" cy="342900"/>
          </a:xfrm>
          <a:custGeom>
            <a:avLst/>
            <a:gdLst/>
            <a:ahLst/>
            <a:cxnLst/>
            <a:rect l="l" t="t" r="r" b="b"/>
            <a:pathLst>
              <a:path w="742950" h="342900">
                <a:moveTo>
                  <a:pt x="76188" y="5699"/>
                </a:moveTo>
                <a:lnTo>
                  <a:pt x="0" y="5699"/>
                </a:lnTo>
                <a:lnTo>
                  <a:pt x="26" y="44413"/>
                </a:lnTo>
                <a:lnTo>
                  <a:pt x="177" y="88567"/>
                </a:lnTo>
                <a:lnTo>
                  <a:pt x="726" y="138287"/>
                </a:lnTo>
                <a:lnTo>
                  <a:pt x="1887" y="188007"/>
                </a:lnTo>
                <a:lnTo>
                  <a:pt x="3891" y="237728"/>
                </a:lnTo>
                <a:lnTo>
                  <a:pt x="6968" y="287447"/>
                </a:lnTo>
                <a:lnTo>
                  <a:pt x="11346" y="337167"/>
                </a:lnTo>
                <a:lnTo>
                  <a:pt x="74065" y="336691"/>
                </a:lnTo>
                <a:lnTo>
                  <a:pt x="114379" y="327034"/>
                </a:lnTo>
                <a:lnTo>
                  <a:pt x="139313" y="296731"/>
                </a:lnTo>
                <a:lnTo>
                  <a:pt x="151912" y="261884"/>
                </a:lnTo>
                <a:lnTo>
                  <a:pt x="58308" y="261884"/>
                </a:lnTo>
                <a:lnTo>
                  <a:pt x="53858" y="258573"/>
                </a:lnTo>
                <a:lnTo>
                  <a:pt x="53858" y="80771"/>
                </a:lnTo>
                <a:lnTo>
                  <a:pt x="151321" y="80771"/>
                </a:lnTo>
                <a:lnTo>
                  <a:pt x="148358" y="70321"/>
                </a:lnTo>
                <a:lnTo>
                  <a:pt x="132196" y="33754"/>
                </a:lnTo>
                <a:lnTo>
                  <a:pt x="91645" y="6722"/>
                </a:lnTo>
                <a:lnTo>
                  <a:pt x="76188" y="5699"/>
                </a:lnTo>
                <a:close/>
              </a:path>
              <a:path w="742950" h="342900">
                <a:moveTo>
                  <a:pt x="151321" y="80771"/>
                </a:moveTo>
                <a:lnTo>
                  <a:pt x="53858" y="80771"/>
                </a:lnTo>
                <a:lnTo>
                  <a:pt x="68833" y="80797"/>
                </a:lnTo>
                <a:lnTo>
                  <a:pt x="80871" y="83440"/>
                </a:lnTo>
                <a:lnTo>
                  <a:pt x="103149" y="121714"/>
                </a:lnTo>
                <a:lnTo>
                  <a:pt x="106166" y="164481"/>
                </a:lnTo>
                <a:lnTo>
                  <a:pt x="106333" y="184163"/>
                </a:lnTo>
                <a:lnTo>
                  <a:pt x="105851" y="198659"/>
                </a:lnTo>
                <a:lnTo>
                  <a:pt x="97202" y="245864"/>
                </a:lnTo>
                <a:lnTo>
                  <a:pt x="78364" y="261884"/>
                </a:lnTo>
                <a:lnTo>
                  <a:pt x="151912" y="261884"/>
                </a:lnTo>
                <a:lnTo>
                  <a:pt x="159346" y="213262"/>
                </a:lnTo>
                <a:lnTo>
                  <a:pt x="160657" y="168727"/>
                </a:lnTo>
                <a:lnTo>
                  <a:pt x="160457" y="155643"/>
                </a:lnTo>
                <a:lnTo>
                  <a:pt x="156245" y="105439"/>
                </a:lnTo>
                <a:lnTo>
                  <a:pt x="151705" y="82126"/>
                </a:lnTo>
                <a:lnTo>
                  <a:pt x="151321" y="80771"/>
                </a:lnTo>
                <a:close/>
              </a:path>
              <a:path w="742950" h="342900">
                <a:moveTo>
                  <a:pt x="272155" y="0"/>
                </a:moveTo>
                <a:lnTo>
                  <a:pt x="231477" y="13648"/>
                </a:lnTo>
                <a:lnTo>
                  <a:pt x="204485" y="47896"/>
                </a:lnTo>
                <a:lnTo>
                  <a:pt x="190116" y="89478"/>
                </a:lnTo>
                <a:lnTo>
                  <a:pt x="184032" y="128238"/>
                </a:lnTo>
                <a:lnTo>
                  <a:pt x="182000" y="173849"/>
                </a:lnTo>
                <a:lnTo>
                  <a:pt x="182243" y="187740"/>
                </a:lnTo>
                <a:lnTo>
                  <a:pt x="185387" y="226604"/>
                </a:lnTo>
                <a:lnTo>
                  <a:pt x="195946" y="274275"/>
                </a:lnTo>
                <a:lnTo>
                  <a:pt x="212940" y="309669"/>
                </a:lnTo>
                <a:lnTo>
                  <a:pt x="249973" y="339125"/>
                </a:lnTo>
                <a:lnTo>
                  <a:pt x="277863" y="342822"/>
                </a:lnTo>
                <a:lnTo>
                  <a:pt x="290747" y="341065"/>
                </a:lnTo>
                <a:lnTo>
                  <a:pt x="323858" y="321102"/>
                </a:lnTo>
                <a:lnTo>
                  <a:pt x="348327" y="278100"/>
                </a:lnTo>
                <a:lnTo>
                  <a:pt x="352813" y="263781"/>
                </a:lnTo>
                <a:lnTo>
                  <a:pt x="262252" y="263781"/>
                </a:lnTo>
                <a:lnTo>
                  <a:pt x="252857" y="255692"/>
                </a:lnTo>
                <a:lnTo>
                  <a:pt x="238128" y="211428"/>
                </a:lnTo>
                <a:lnTo>
                  <a:pt x="236061" y="163114"/>
                </a:lnTo>
                <a:lnTo>
                  <a:pt x="236634" y="149080"/>
                </a:lnTo>
                <a:lnTo>
                  <a:pt x="246468" y="100843"/>
                </a:lnTo>
                <a:lnTo>
                  <a:pt x="272033" y="77602"/>
                </a:lnTo>
                <a:lnTo>
                  <a:pt x="351902" y="77602"/>
                </a:lnTo>
                <a:lnTo>
                  <a:pt x="350095" y="71411"/>
                </a:lnTo>
                <a:lnTo>
                  <a:pt x="328459" y="27614"/>
                </a:lnTo>
                <a:lnTo>
                  <a:pt x="297673" y="4422"/>
                </a:lnTo>
                <a:lnTo>
                  <a:pt x="285416" y="1106"/>
                </a:lnTo>
                <a:lnTo>
                  <a:pt x="272155" y="0"/>
                </a:lnTo>
                <a:close/>
              </a:path>
              <a:path w="742950" h="342900">
                <a:moveTo>
                  <a:pt x="351902" y="77602"/>
                </a:moveTo>
                <a:lnTo>
                  <a:pt x="272033" y="77602"/>
                </a:lnTo>
                <a:lnTo>
                  <a:pt x="281449" y="79492"/>
                </a:lnTo>
                <a:lnTo>
                  <a:pt x="291287" y="86994"/>
                </a:lnTo>
                <a:lnTo>
                  <a:pt x="306660" y="129428"/>
                </a:lnTo>
                <a:lnTo>
                  <a:pt x="308931" y="177142"/>
                </a:lnTo>
                <a:lnTo>
                  <a:pt x="308420" y="192425"/>
                </a:lnTo>
                <a:lnTo>
                  <a:pt x="303444" y="230356"/>
                </a:lnTo>
                <a:lnTo>
                  <a:pt x="278149" y="263550"/>
                </a:lnTo>
                <a:lnTo>
                  <a:pt x="262252" y="263781"/>
                </a:lnTo>
                <a:lnTo>
                  <a:pt x="352813" y="263781"/>
                </a:lnTo>
                <a:lnTo>
                  <a:pt x="360407" y="221120"/>
                </a:lnTo>
                <a:lnTo>
                  <a:pt x="362804" y="179267"/>
                </a:lnTo>
                <a:lnTo>
                  <a:pt x="362954" y="163114"/>
                </a:lnTo>
                <a:lnTo>
                  <a:pt x="362562" y="148279"/>
                </a:lnTo>
                <a:lnTo>
                  <a:pt x="358578" y="107368"/>
                </a:lnTo>
                <a:lnTo>
                  <a:pt x="353445" y="82887"/>
                </a:lnTo>
                <a:lnTo>
                  <a:pt x="351902" y="77602"/>
                </a:lnTo>
                <a:close/>
              </a:path>
              <a:path w="742950" h="342900">
                <a:moveTo>
                  <a:pt x="735334" y="5699"/>
                </a:moveTo>
                <a:lnTo>
                  <a:pt x="595640" y="5699"/>
                </a:lnTo>
                <a:lnTo>
                  <a:pt x="595669" y="56343"/>
                </a:lnTo>
                <a:lnTo>
                  <a:pt x="595857" y="105140"/>
                </a:lnTo>
                <a:lnTo>
                  <a:pt x="596372" y="154861"/>
                </a:lnTo>
                <a:lnTo>
                  <a:pt x="597375" y="204581"/>
                </a:lnTo>
                <a:lnTo>
                  <a:pt x="599029" y="254301"/>
                </a:lnTo>
                <a:lnTo>
                  <a:pt x="601496" y="304021"/>
                </a:lnTo>
                <a:lnTo>
                  <a:pt x="603673" y="337167"/>
                </a:lnTo>
                <a:lnTo>
                  <a:pt x="629001" y="337034"/>
                </a:lnTo>
                <a:lnTo>
                  <a:pt x="679634" y="335011"/>
                </a:lnTo>
                <a:lnTo>
                  <a:pt x="717608" y="330559"/>
                </a:lnTo>
                <a:lnTo>
                  <a:pt x="742933" y="325529"/>
                </a:lnTo>
                <a:lnTo>
                  <a:pt x="742802" y="312854"/>
                </a:lnTo>
                <a:lnTo>
                  <a:pt x="740457" y="274811"/>
                </a:lnTo>
                <a:lnTo>
                  <a:pt x="700522" y="261905"/>
                </a:lnTo>
                <a:lnTo>
                  <a:pt x="687836" y="261639"/>
                </a:lnTo>
                <a:lnTo>
                  <a:pt x="675147" y="261218"/>
                </a:lnTo>
                <a:lnTo>
                  <a:pt x="662451" y="260606"/>
                </a:lnTo>
                <a:lnTo>
                  <a:pt x="649742" y="259767"/>
                </a:lnTo>
                <a:lnTo>
                  <a:pt x="649836" y="247186"/>
                </a:lnTo>
                <a:lnTo>
                  <a:pt x="657612" y="196714"/>
                </a:lnTo>
                <a:lnTo>
                  <a:pt x="670314" y="196652"/>
                </a:lnTo>
                <a:lnTo>
                  <a:pt x="683003" y="196440"/>
                </a:lnTo>
                <a:lnTo>
                  <a:pt x="695679" y="195985"/>
                </a:lnTo>
                <a:lnTo>
                  <a:pt x="708349" y="195195"/>
                </a:lnTo>
                <a:lnTo>
                  <a:pt x="721015" y="193977"/>
                </a:lnTo>
                <a:lnTo>
                  <a:pt x="733681" y="192238"/>
                </a:lnTo>
                <a:lnTo>
                  <a:pt x="733558" y="179632"/>
                </a:lnTo>
                <a:lnTo>
                  <a:pt x="725931" y="129142"/>
                </a:lnTo>
                <a:lnTo>
                  <a:pt x="700567" y="129024"/>
                </a:lnTo>
                <a:lnTo>
                  <a:pt x="687879" y="128829"/>
                </a:lnTo>
                <a:lnTo>
                  <a:pt x="675181" y="128488"/>
                </a:lnTo>
                <a:lnTo>
                  <a:pt x="662470" y="127963"/>
                </a:lnTo>
                <a:lnTo>
                  <a:pt x="649742" y="127213"/>
                </a:lnTo>
                <a:lnTo>
                  <a:pt x="649783" y="114528"/>
                </a:lnTo>
                <a:lnTo>
                  <a:pt x="650013" y="101825"/>
                </a:lnTo>
                <a:lnTo>
                  <a:pt x="650595" y="89123"/>
                </a:lnTo>
                <a:lnTo>
                  <a:pt x="651692" y="76443"/>
                </a:lnTo>
                <a:lnTo>
                  <a:pt x="664361" y="76412"/>
                </a:lnTo>
                <a:lnTo>
                  <a:pt x="677018" y="76241"/>
                </a:lnTo>
                <a:lnTo>
                  <a:pt x="727622" y="71725"/>
                </a:lnTo>
                <a:lnTo>
                  <a:pt x="740292" y="69031"/>
                </a:lnTo>
                <a:lnTo>
                  <a:pt x="740184" y="56343"/>
                </a:lnTo>
                <a:lnTo>
                  <a:pt x="739806" y="43661"/>
                </a:lnTo>
                <a:lnTo>
                  <a:pt x="738985" y="30991"/>
                </a:lnTo>
                <a:lnTo>
                  <a:pt x="737552" y="18335"/>
                </a:lnTo>
                <a:lnTo>
                  <a:pt x="735334" y="5699"/>
                </a:lnTo>
                <a:close/>
              </a:path>
              <a:path w="742950" h="342900">
                <a:moveTo>
                  <a:pt x="497558" y="157943"/>
                </a:moveTo>
                <a:lnTo>
                  <a:pt x="444348" y="157943"/>
                </a:lnTo>
                <a:lnTo>
                  <a:pt x="473073" y="237728"/>
                </a:lnTo>
                <a:lnTo>
                  <a:pt x="496949" y="304022"/>
                </a:lnTo>
                <a:lnTo>
                  <a:pt x="508904" y="337169"/>
                </a:lnTo>
                <a:lnTo>
                  <a:pt x="559704" y="337169"/>
                </a:lnTo>
                <a:lnTo>
                  <a:pt x="559675" y="245857"/>
                </a:lnTo>
                <a:lnTo>
                  <a:pt x="559626" y="204576"/>
                </a:lnTo>
                <a:lnTo>
                  <a:pt x="559575" y="181007"/>
                </a:lnTo>
                <a:lnTo>
                  <a:pt x="505875" y="181007"/>
                </a:lnTo>
                <a:lnTo>
                  <a:pt x="501680" y="169326"/>
                </a:lnTo>
                <a:lnTo>
                  <a:pt x="497558" y="157943"/>
                </a:lnTo>
                <a:close/>
              </a:path>
              <a:path w="742950" h="342900">
                <a:moveTo>
                  <a:pt x="430764" y="5699"/>
                </a:moveTo>
                <a:lnTo>
                  <a:pt x="392704" y="5699"/>
                </a:lnTo>
                <a:lnTo>
                  <a:pt x="392726" y="38846"/>
                </a:lnTo>
                <a:lnTo>
                  <a:pt x="392900" y="88567"/>
                </a:lnTo>
                <a:lnTo>
                  <a:pt x="393509" y="138287"/>
                </a:lnTo>
                <a:lnTo>
                  <a:pt x="394796" y="188008"/>
                </a:lnTo>
                <a:lnTo>
                  <a:pt x="397017" y="237728"/>
                </a:lnTo>
                <a:lnTo>
                  <a:pt x="400425" y="287435"/>
                </a:lnTo>
                <a:lnTo>
                  <a:pt x="405277" y="337147"/>
                </a:lnTo>
                <a:lnTo>
                  <a:pt x="417972" y="336989"/>
                </a:lnTo>
                <a:lnTo>
                  <a:pt x="430667" y="336559"/>
                </a:lnTo>
                <a:lnTo>
                  <a:pt x="443362" y="335720"/>
                </a:lnTo>
                <a:lnTo>
                  <a:pt x="443386" y="287435"/>
                </a:lnTo>
                <a:lnTo>
                  <a:pt x="443410" y="270864"/>
                </a:lnTo>
                <a:lnTo>
                  <a:pt x="443627" y="220446"/>
                </a:lnTo>
                <a:lnTo>
                  <a:pt x="444168" y="169326"/>
                </a:lnTo>
                <a:lnTo>
                  <a:pt x="444348" y="157943"/>
                </a:lnTo>
                <a:lnTo>
                  <a:pt x="497558" y="157943"/>
                </a:lnTo>
                <a:lnTo>
                  <a:pt x="493166" y="145959"/>
                </a:lnTo>
                <a:lnTo>
                  <a:pt x="475121" y="99205"/>
                </a:lnTo>
                <a:lnTo>
                  <a:pt x="460107" y="64135"/>
                </a:lnTo>
                <a:lnTo>
                  <a:pt x="443262" y="29069"/>
                </a:lnTo>
                <a:lnTo>
                  <a:pt x="437152" y="17383"/>
                </a:lnTo>
                <a:lnTo>
                  <a:pt x="430764" y="5699"/>
                </a:lnTo>
                <a:close/>
              </a:path>
              <a:path w="742950" h="342900">
                <a:moveTo>
                  <a:pt x="558482" y="5699"/>
                </a:moveTo>
                <a:lnTo>
                  <a:pt x="508771" y="16397"/>
                </a:lnTo>
                <a:lnTo>
                  <a:pt x="508751" y="38846"/>
                </a:lnTo>
                <a:lnTo>
                  <a:pt x="508711" y="56084"/>
                </a:lnTo>
                <a:lnTo>
                  <a:pt x="508425" y="95149"/>
                </a:lnTo>
                <a:lnTo>
                  <a:pt x="507383" y="145383"/>
                </a:lnTo>
                <a:lnTo>
                  <a:pt x="505875" y="181007"/>
                </a:lnTo>
                <a:lnTo>
                  <a:pt x="559575" y="181007"/>
                </a:lnTo>
                <a:lnTo>
                  <a:pt x="559417" y="133080"/>
                </a:lnTo>
                <a:lnTo>
                  <a:pt x="559181" y="87515"/>
                </a:lnTo>
                <a:lnTo>
                  <a:pt x="558813" y="38846"/>
                </a:lnTo>
                <a:lnTo>
                  <a:pt x="558656" y="22273"/>
                </a:lnTo>
                <a:lnTo>
                  <a:pt x="558482" y="5699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800605" y="2957453"/>
            <a:ext cx="742950" cy="342900"/>
          </a:xfrm>
          <a:custGeom>
            <a:avLst/>
            <a:gdLst/>
            <a:ahLst/>
            <a:cxnLst/>
            <a:rect l="l" t="t" r="r" b="b"/>
            <a:pathLst>
              <a:path w="742950" h="342900">
                <a:moveTo>
                  <a:pt x="76205" y="5714"/>
                </a:moveTo>
                <a:lnTo>
                  <a:pt x="0" y="5714"/>
                </a:lnTo>
                <a:lnTo>
                  <a:pt x="12" y="337303"/>
                </a:lnTo>
                <a:lnTo>
                  <a:pt x="60472" y="337010"/>
                </a:lnTo>
                <a:lnTo>
                  <a:pt x="100757" y="333201"/>
                </a:lnTo>
                <a:lnTo>
                  <a:pt x="139397" y="296738"/>
                </a:lnTo>
                <a:lnTo>
                  <a:pt x="151957" y="261996"/>
                </a:lnTo>
                <a:lnTo>
                  <a:pt x="58399" y="261996"/>
                </a:lnTo>
                <a:lnTo>
                  <a:pt x="53980" y="258569"/>
                </a:lnTo>
                <a:lnTo>
                  <a:pt x="53980" y="80771"/>
                </a:lnTo>
                <a:lnTo>
                  <a:pt x="151400" y="80771"/>
                </a:lnTo>
                <a:lnTo>
                  <a:pt x="148428" y="70286"/>
                </a:lnTo>
                <a:lnTo>
                  <a:pt x="132278" y="33718"/>
                </a:lnTo>
                <a:lnTo>
                  <a:pt x="91679" y="6730"/>
                </a:lnTo>
                <a:lnTo>
                  <a:pt x="76205" y="5714"/>
                </a:lnTo>
                <a:close/>
              </a:path>
              <a:path w="742950" h="342900">
                <a:moveTo>
                  <a:pt x="151400" y="80771"/>
                </a:moveTo>
                <a:lnTo>
                  <a:pt x="53980" y="80771"/>
                </a:lnTo>
                <a:lnTo>
                  <a:pt x="68952" y="80798"/>
                </a:lnTo>
                <a:lnTo>
                  <a:pt x="80995" y="83454"/>
                </a:lnTo>
                <a:lnTo>
                  <a:pt x="103252" y="121859"/>
                </a:lnTo>
                <a:lnTo>
                  <a:pt x="106289" y="164611"/>
                </a:lnTo>
                <a:lnTo>
                  <a:pt x="106455" y="184266"/>
                </a:lnTo>
                <a:lnTo>
                  <a:pt x="105972" y="198767"/>
                </a:lnTo>
                <a:lnTo>
                  <a:pt x="97271" y="245901"/>
                </a:lnTo>
                <a:lnTo>
                  <a:pt x="78485" y="261996"/>
                </a:lnTo>
                <a:lnTo>
                  <a:pt x="151957" y="261996"/>
                </a:lnTo>
                <a:lnTo>
                  <a:pt x="159389" y="213235"/>
                </a:lnTo>
                <a:lnTo>
                  <a:pt x="160657" y="168676"/>
                </a:lnTo>
                <a:lnTo>
                  <a:pt x="160454" y="155579"/>
                </a:lnTo>
                <a:lnTo>
                  <a:pt x="156340" y="105394"/>
                </a:lnTo>
                <a:lnTo>
                  <a:pt x="151777" y="82101"/>
                </a:lnTo>
                <a:lnTo>
                  <a:pt x="151400" y="80771"/>
                </a:lnTo>
                <a:close/>
              </a:path>
              <a:path w="742950" h="342900">
                <a:moveTo>
                  <a:pt x="272277" y="0"/>
                </a:moveTo>
                <a:lnTo>
                  <a:pt x="231509" y="13671"/>
                </a:lnTo>
                <a:lnTo>
                  <a:pt x="204531" y="47926"/>
                </a:lnTo>
                <a:lnTo>
                  <a:pt x="190166" y="89433"/>
                </a:lnTo>
                <a:lnTo>
                  <a:pt x="184127" y="128205"/>
                </a:lnTo>
                <a:lnTo>
                  <a:pt x="182122" y="173866"/>
                </a:lnTo>
                <a:lnTo>
                  <a:pt x="182359" y="187760"/>
                </a:lnTo>
                <a:lnTo>
                  <a:pt x="185458" y="226663"/>
                </a:lnTo>
                <a:lnTo>
                  <a:pt x="196030" y="274297"/>
                </a:lnTo>
                <a:lnTo>
                  <a:pt x="213014" y="309747"/>
                </a:lnTo>
                <a:lnTo>
                  <a:pt x="249990" y="339166"/>
                </a:lnTo>
                <a:lnTo>
                  <a:pt x="277909" y="342824"/>
                </a:lnTo>
                <a:lnTo>
                  <a:pt x="290766" y="341076"/>
                </a:lnTo>
                <a:lnTo>
                  <a:pt x="323977" y="321226"/>
                </a:lnTo>
                <a:lnTo>
                  <a:pt x="348346" y="278202"/>
                </a:lnTo>
                <a:lnTo>
                  <a:pt x="352823" y="263866"/>
                </a:lnTo>
                <a:lnTo>
                  <a:pt x="262335" y="263866"/>
                </a:lnTo>
                <a:lnTo>
                  <a:pt x="252945" y="255733"/>
                </a:lnTo>
                <a:lnTo>
                  <a:pt x="238201" y="211467"/>
                </a:lnTo>
                <a:lnTo>
                  <a:pt x="236184" y="163180"/>
                </a:lnTo>
                <a:lnTo>
                  <a:pt x="236758" y="149147"/>
                </a:lnTo>
                <a:lnTo>
                  <a:pt x="246540" y="100874"/>
                </a:lnTo>
                <a:lnTo>
                  <a:pt x="272155" y="77592"/>
                </a:lnTo>
                <a:lnTo>
                  <a:pt x="351949" y="77592"/>
                </a:lnTo>
                <a:lnTo>
                  <a:pt x="350177" y="71487"/>
                </a:lnTo>
                <a:lnTo>
                  <a:pt x="328574" y="27638"/>
                </a:lnTo>
                <a:lnTo>
                  <a:pt x="297787" y="4428"/>
                </a:lnTo>
                <a:lnTo>
                  <a:pt x="285531" y="1107"/>
                </a:lnTo>
                <a:lnTo>
                  <a:pt x="272277" y="0"/>
                </a:lnTo>
                <a:close/>
              </a:path>
              <a:path w="742950" h="342900">
                <a:moveTo>
                  <a:pt x="351949" y="77592"/>
                </a:moveTo>
                <a:lnTo>
                  <a:pt x="272155" y="77592"/>
                </a:lnTo>
                <a:lnTo>
                  <a:pt x="281507" y="79485"/>
                </a:lnTo>
                <a:lnTo>
                  <a:pt x="291347" y="87018"/>
                </a:lnTo>
                <a:lnTo>
                  <a:pt x="306715" y="129573"/>
                </a:lnTo>
                <a:lnTo>
                  <a:pt x="309019" y="177295"/>
                </a:lnTo>
                <a:lnTo>
                  <a:pt x="308505" y="192554"/>
                </a:lnTo>
                <a:lnTo>
                  <a:pt x="303528" y="230494"/>
                </a:lnTo>
                <a:lnTo>
                  <a:pt x="278238" y="263648"/>
                </a:lnTo>
                <a:lnTo>
                  <a:pt x="262335" y="263866"/>
                </a:lnTo>
                <a:lnTo>
                  <a:pt x="352823" y="263866"/>
                </a:lnTo>
                <a:lnTo>
                  <a:pt x="360395" y="221103"/>
                </a:lnTo>
                <a:lnTo>
                  <a:pt x="362774" y="179285"/>
                </a:lnTo>
                <a:lnTo>
                  <a:pt x="362924" y="163180"/>
                </a:lnTo>
                <a:lnTo>
                  <a:pt x="362537" y="148338"/>
                </a:lnTo>
                <a:lnTo>
                  <a:pt x="358600" y="107447"/>
                </a:lnTo>
                <a:lnTo>
                  <a:pt x="353509" y="82967"/>
                </a:lnTo>
                <a:lnTo>
                  <a:pt x="351949" y="77592"/>
                </a:lnTo>
                <a:close/>
              </a:path>
              <a:path w="742950" h="342900">
                <a:moveTo>
                  <a:pt x="735458" y="5714"/>
                </a:moveTo>
                <a:lnTo>
                  <a:pt x="595762" y="5714"/>
                </a:lnTo>
                <a:lnTo>
                  <a:pt x="595788" y="55442"/>
                </a:lnTo>
                <a:lnTo>
                  <a:pt x="595975" y="105181"/>
                </a:lnTo>
                <a:lnTo>
                  <a:pt x="596483" y="154926"/>
                </a:lnTo>
                <a:lnTo>
                  <a:pt x="597472" y="204673"/>
                </a:lnTo>
                <a:lnTo>
                  <a:pt x="599103" y="254417"/>
                </a:lnTo>
                <a:lnTo>
                  <a:pt x="601535" y="304152"/>
                </a:lnTo>
                <a:lnTo>
                  <a:pt x="603681" y="337302"/>
                </a:lnTo>
                <a:lnTo>
                  <a:pt x="629025" y="337169"/>
                </a:lnTo>
                <a:lnTo>
                  <a:pt x="679669" y="335146"/>
                </a:lnTo>
                <a:lnTo>
                  <a:pt x="717630" y="330688"/>
                </a:lnTo>
                <a:lnTo>
                  <a:pt x="742934" y="325648"/>
                </a:lnTo>
                <a:lnTo>
                  <a:pt x="742806" y="312970"/>
                </a:lnTo>
                <a:lnTo>
                  <a:pt x="740533" y="274929"/>
                </a:lnTo>
                <a:lnTo>
                  <a:pt x="700639" y="262025"/>
                </a:lnTo>
                <a:lnTo>
                  <a:pt x="687934" y="261760"/>
                </a:lnTo>
                <a:lnTo>
                  <a:pt x="675234" y="261339"/>
                </a:lnTo>
                <a:lnTo>
                  <a:pt x="662543" y="260727"/>
                </a:lnTo>
                <a:lnTo>
                  <a:pt x="649864" y="259887"/>
                </a:lnTo>
                <a:lnTo>
                  <a:pt x="649958" y="247273"/>
                </a:lnTo>
                <a:lnTo>
                  <a:pt x="657705" y="196842"/>
                </a:lnTo>
                <a:lnTo>
                  <a:pt x="670378" y="196778"/>
                </a:lnTo>
                <a:lnTo>
                  <a:pt x="683063" y="196560"/>
                </a:lnTo>
                <a:lnTo>
                  <a:pt x="695753" y="196092"/>
                </a:lnTo>
                <a:lnTo>
                  <a:pt x="708444" y="195279"/>
                </a:lnTo>
                <a:lnTo>
                  <a:pt x="721129" y="194025"/>
                </a:lnTo>
                <a:lnTo>
                  <a:pt x="733803" y="192236"/>
                </a:lnTo>
                <a:lnTo>
                  <a:pt x="733678" y="179612"/>
                </a:lnTo>
                <a:lnTo>
                  <a:pt x="726049" y="129157"/>
                </a:lnTo>
                <a:lnTo>
                  <a:pt x="700646" y="129039"/>
                </a:lnTo>
                <a:lnTo>
                  <a:pt x="687939" y="128843"/>
                </a:lnTo>
                <a:lnTo>
                  <a:pt x="675236" y="128501"/>
                </a:lnTo>
                <a:lnTo>
                  <a:pt x="662542" y="127974"/>
                </a:lnTo>
                <a:lnTo>
                  <a:pt x="649864" y="127221"/>
                </a:lnTo>
                <a:lnTo>
                  <a:pt x="649904" y="114558"/>
                </a:lnTo>
                <a:lnTo>
                  <a:pt x="650129" y="101882"/>
                </a:lnTo>
                <a:lnTo>
                  <a:pt x="650698" y="89183"/>
                </a:lnTo>
                <a:lnTo>
                  <a:pt x="651771" y="76449"/>
                </a:lnTo>
                <a:lnTo>
                  <a:pt x="664402" y="76419"/>
                </a:lnTo>
                <a:lnTo>
                  <a:pt x="677048" y="76249"/>
                </a:lnTo>
                <a:lnTo>
                  <a:pt x="727713" y="71762"/>
                </a:lnTo>
                <a:lnTo>
                  <a:pt x="740384" y="69084"/>
                </a:lnTo>
                <a:lnTo>
                  <a:pt x="740277" y="56437"/>
                </a:lnTo>
                <a:lnTo>
                  <a:pt x="739901" y="43772"/>
                </a:lnTo>
                <a:lnTo>
                  <a:pt x="739086" y="31094"/>
                </a:lnTo>
                <a:lnTo>
                  <a:pt x="737661" y="18406"/>
                </a:lnTo>
                <a:lnTo>
                  <a:pt x="735458" y="5714"/>
                </a:lnTo>
                <a:close/>
              </a:path>
              <a:path w="742950" h="342900">
                <a:moveTo>
                  <a:pt x="499157" y="162216"/>
                </a:moveTo>
                <a:lnTo>
                  <a:pt x="446011" y="162216"/>
                </a:lnTo>
                <a:lnTo>
                  <a:pt x="450218" y="173890"/>
                </a:lnTo>
                <a:lnTo>
                  <a:pt x="467553" y="220582"/>
                </a:lnTo>
                <a:lnTo>
                  <a:pt x="486676" y="267273"/>
                </a:lnTo>
                <a:lnTo>
                  <a:pt x="502975" y="302289"/>
                </a:lnTo>
                <a:lnTo>
                  <a:pt x="521562" y="337303"/>
                </a:lnTo>
                <a:lnTo>
                  <a:pt x="559673" y="337303"/>
                </a:lnTo>
                <a:lnTo>
                  <a:pt x="559644" y="243928"/>
                </a:lnTo>
                <a:lnTo>
                  <a:pt x="559626" y="220582"/>
                </a:lnTo>
                <a:lnTo>
                  <a:pt x="559561" y="180998"/>
                </a:lnTo>
                <a:lnTo>
                  <a:pt x="505939" y="180998"/>
                </a:lnTo>
                <a:lnTo>
                  <a:pt x="501730" y="169308"/>
                </a:lnTo>
                <a:lnTo>
                  <a:pt x="499157" y="162216"/>
                </a:lnTo>
                <a:close/>
              </a:path>
              <a:path w="742950" h="342900">
                <a:moveTo>
                  <a:pt x="430801" y="5714"/>
                </a:moveTo>
                <a:lnTo>
                  <a:pt x="392673" y="5714"/>
                </a:lnTo>
                <a:lnTo>
                  <a:pt x="392676" y="29096"/>
                </a:lnTo>
                <a:lnTo>
                  <a:pt x="392706" y="105181"/>
                </a:lnTo>
                <a:lnTo>
                  <a:pt x="392774" y="157482"/>
                </a:lnTo>
                <a:lnTo>
                  <a:pt x="392969" y="223053"/>
                </a:lnTo>
                <a:lnTo>
                  <a:pt x="393261" y="278945"/>
                </a:lnTo>
                <a:lnTo>
                  <a:pt x="393571" y="320729"/>
                </a:lnTo>
                <a:lnTo>
                  <a:pt x="393721" y="337303"/>
                </a:lnTo>
                <a:lnTo>
                  <a:pt x="406197" y="337109"/>
                </a:lnTo>
                <a:lnTo>
                  <a:pt x="418646" y="335921"/>
                </a:lnTo>
                <a:lnTo>
                  <a:pt x="431073" y="332824"/>
                </a:lnTo>
                <a:lnTo>
                  <a:pt x="443484" y="326900"/>
                </a:lnTo>
                <a:lnTo>
                  <a:pt x="443504" y="300542"/>
                </a:lnTo>
                <a:lnTo>
                  <a:pt x="443536" y="287422"/>
                </a:lnTo>
                <a:lnTo>
                  <a:pt x="443785" y="248489"/>
                </a:lnTo>
                <a:lnTo>
                  <a:pt x="444694" y="198181"/>
                </a:lnTo>
                <a:lnTo>
                  <a:pt x="446011" y="162216"/>
                </a:lnTo>
                <a:lnTo>
                  <a:pt x="499157" y="162216"/>
                </a:lnTo>
                <a:lnTo>
                  <a:pt x="497490" y="157620"/>
                </a:lnTo>
                <a:lnTo>
                  <a:pt x="479842" y="110883"/>
                </a:lnTo>
                <a:lnTo>
                  <a:pt x="460159" y="64153"/>
                </a:lnTo>
                <a:lnTo>
                  <a:pt x="443314" y="29096"/>
                </a:lnTo>
                <a:lnTo>
                  <a:pt x="437199" y="17407"/>
                </a:lnTo>
                <a:lnTo>
                  <a:pt x="430801" y="5714"/>
                </a:lnTo>
                <a:close/>
              </a:path>
              <a:path w="742950" h="342900">
                <a:moveTo>
                  <a:pt x="558606" y="5715"/>
                </a:moveTo>
                <a:lnTo>
                  <a:pt x="508893" y="16405"/>
                </a:lnTo>
                <a:lnTo>
                  <a:pt x="508871" y="40784"/>
                </a:lnTo>
                <a:lnTo>
                  <a:pt x="508832" y="56122"/>
                </a:lnTo>
                <a:lnTo>
                  <a:pt x="508540" y="95181"/>
                </a:lnTo>
                <a:lnTo>
                  <a:pt x="507477" y="145387"/>
                </a:lnTo>
                <a:lnTo>
                  <a:pt x="505939" y="180998"/>
                </a:lnTo>
                <a:lnTo>
                  <a:pt x="559561" y="180998"/>
                </a:lnTo>
                <a:lnTo>
                  <a:pt x="559423" y="133091"/>
                </a:lnTo>
                <a:lnTo>
                  <a:pt x="559217" y="87519"/>
                </a:lnTo>
                <a:lnTo>
                  <a:pt x="558895" y="38865"/>
                </a:lnTo>
                <a:lnTo>
                  <a:pt x="558758" y="22289"/>
                </a:lnTo>
                <a:lnTo>
                  <a:pt x="558606" y="5715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41</a:t>
            </a:fld>
            <a:endParaRPr spc="-5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43477" y="1428725"/>
            <a:ext cx="2920998" cy="281787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9922" rIns="0" bIns="0" rtlCol="0">
            <a:spAutoFit/>
          </a:bodyPr>
          <a:lstStyle/>
          <a:p>
            <a:pPr marL="2073275">
              <a:lnSpc>
                <a:spcPct val="100000"/>
              </a:lnSpc>
            </a:pPr>
            <a:r>
              <a:rPr sz="3000" b="0" dirty="0">
                <a:latin typeface="Arial"/>
                <a:cs typeface="Arial"/>
              </a:rPr>
              <a:t>B</a:t>
            </a:r>
            <a:r>
              <a:rPr sz="3000" b="0" spc="5" dirty="0">
                <a:latin typeface="Arial"/>
                <a:cs typeface="Arial"/>
              </a:rPr>
              <a:t>l</a:t>
            </a:r>
            <a:r>
              <a:rPr sz="3000" b="0" spc="-5" dirty="0">
                <a:latin typeface="Arial"/>
                <a:cs typeface="Arial"/>
              </a:rPr>
              <a:t>oc</a:t>
            </a:r>
            <a:r>
              <a:rPr sz="3000" b="0" dirty="0">
                <a:latin typeface="Arial"/>
                <a:cs typeface="Arial"/>
              </a:rPr>
              <a:t>k</a:t>
            </a:r>
            <a:r>
              <a:rPr sz="3000" b="0" spc="65" dirty="0">
                <a:latin typeface="Times New Roman"/>
                <a:cs typeface="Times New Roman"/>
              </a:rPr>
              <a:t> </a:t>
            </a:r>
            <a:r>
              <a:rPr sz="3000" b="0" dirty="0">
                <a:latin typeface="Arial"/>
                <a:cs typeface="Arial"/>
              </a:rPr>
              <a:t>S</a:t>
            </a:r>
            <a:r>
              <a:rPr sz="3000" b="0" spc="5" dirty="0">
                <a:latin typeface="Arial"/>
                <a:cs typeface="Arial"/>
              </a:rPr>
              <a:t>i</a:t>
            </a:r>
            <a:r>
              <a:rPr sz="3000" b="0" dirty="0">
                <a:latin typeface="Arial"/>
                <a:cs typeface="Arial"/>
              </a:rPr>
              <a:t>ze</a:t>
            </a:r>
            <a:r>
              <a:rPr sz="3000" b="0" spc="65" dirty="0">
                <a:latin typeface="Times New Roman"/>
                <a:cs typeface="Times New Roman"/>
              </a:rPr>
              <a:t> </a:t>
            </a:r>
            <a:r>
              <a:rPr sz="3000" b="0" spc="-20" dirty="0">
                <a:latin typeface="Arial"/>
                <a:cs typeface="Arial"/>
              </a:rPr>
              <a:t>Mat</a:t>
            </a:r>
            <a:r>
              <a:rPr sz="3000" b="0" spc="-25" dirty="0">
                <a:latin typeface="Arial"/>
                <a:cs typeface="Arial"/>
              </a:rPr>
              <a:t>t</a:t>
            </a:r>
            <a:r>
              <a:rPr sz="3000" b="0" spc="-5" dirty="0">
                <a:latin typeface="Arial"/>
                <a:cs typeface="Arial"/>
              </a:rPr>
              <a:t>ers</a:t>
            </a:r>
            <a:endParaRPr sz="30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71906" y="1243056"/>
            <a:ext cx="5014478" cy="339178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42</a:t>
            </a:fld>
            <a:endParaRPr spc="-5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79130" y="1371600"/>
            <a:ext cx="6130168" cy="17405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719835" y="3987274"/>
            <a:ext cx="5760085" cy="501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ts val="2055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Th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00325F"/>
                </a:solidFill>
                <a:latin typeface="Arial"/>
                <a:cs typeface="Arial"/>
              </a:rPr>
              <a:t>Bloc</a:t>
            </a:r>
            <a:r>
              <a:rPr sz="1800" b="1" dirty="0">
                <a:solidFill>
                  <a:srgbClr val="00325F"/>
                </a:solidFill>
                <a:latin typeface="Arial"/>
                <a:cs typeface="Arial"/>
              </a:rPr>
              <a:t>k</a:t>
            </a:r>
            <a:r>
              <a:rPr sz="1800" b="1" spc="50" dirty="0">
                <a:solidFill>
                  <a:srgbClr val="00325F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00325F"/>
                </a:solidFill>
                <a:latin typeface="Arial"/>
                <a:cs typeface="Arial"/>
              </a:rPr>
              <a:t>Size</a:t>
            </a:r>
            <a:r>
              <a:rPr sz="1800" b="1" spc="50" dirty="0">
                <a:solidFill>
                  <a:srgbClr val="00325F"/>
                </a:solidFill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00325F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00325F"/>
                </a:solidFill>
                <a:latin typeface="Arial"/>
                <a:cs typeface="Arial"/>
              </a:rPr>
              <a:t>ncr</a:t>
            </a:r>
            <a:r>
              <a:rPr sz="1800" b="1" spc="-15" dirty="0">
                <a:solidFill>
                  <a:srgbClr val="00325F"/>
                </a:solidFill>
                <a:latin typeface="Arial"/>
                <a:cs typeface="Arial"/>
              </a:rPr>
              <a:t>e</a:t>
            </a:r>
            <a:r>
              <a:rPr sz="1800" b="1" spc="-5" dirty="0">
                <a:solidFill>
                  <a:srgbClr val="00325F"/>
                </a:solidFill>
                <a:latin typeface="Arial"/>
                <a:cs typeface="Arial"/>
              </a:rPr>
              <a:t>m</a:t>
            </a:r>
            <a:r>
              <a:rPr sz="1800" b="1" spc="-10" dirty="0">
                <a:solidFill>
                  <a:srgbClr val="00325F"/>
                </a:solidFill>
                <a:latin typeface="Arial"/>
                <a:cs typeface="Arial"/>
              </a:rPr>
              <a:t>ent</a:t>
            </a:r>
            <a:r>
              <a:rPr sz="1800" b="1" spc="55" dirty="0">
                <a:solidFill>
                  <a:srgbClr val="00325F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00325F"/>
                </a:solidFill>
                <a:latin typeface="Arial"/>
                <a:cs typeface="Arial"/>
              </a:rPr>
              <a:t>V</a:t>
            </a:r>
            <a:r>
              <a:rPr sz="1800" b="1" spc="-10" dirty="0">
                <a:solidFill>
                  <a:srgbClr val="00325F"/>
                </a:solidFill>
                <a:latin typeface="Arial"/>
                <a:cs typeface="Arial"/>
              </a:rPr>
              <a:t>a</a:t>
            </a:r>
            <a:r>
              <a:rPr sz="1800" b="1" spc="-5" dirty="0">
                <a:solidFill>
                  <a:srgbClr val="00325F"/>
                </a:solidFill>
                <a:latin typeface="Arial"/>
                <a:cs typeface="Arial"/>
              </a:rPr>
              <a:t>l</a:t>
            </a:r>
            <a:r>
              <a:rPr sz="1800" b="1" spc="-10" dirty="0">
                <a:solidFill>
                  <a:srgbClr val="00325F"/>
                </a:solidFill>
                <a:latin typeface="Arial"/>
                <a:cs typeface="Arial"/>
              </a:rPr>
              <a:t>u</a:t>
            </a:r>
            <a:r>
              <a:rPr sz="1800" b="1" dirty="0">
                <a:solidFill>
                  <a:srgbClr val="00325F"/>
                </a:solidFill>
                <a:latin typeface="Arial"/>
                <a:cs typeface="Arial"/>
              </a:rPr>
              <a:t>e</a:t>
            </a:r>
            <a:r>
              <a:rPr sz="1800" b="1" spc="55" dirty="0">
                <a:solidFill>
                  <a:srgbClr val="00325F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us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termi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endParaRPr sz="1800">
              <a:latin typeface="Arial"/>
              <a:cs typeface="Arial"/>
            </a:endParaRPr>
          </a:p>
          <a:p>
            <a:pPr marL="198120">
              <a:lnSpc>
                <a:spcPts val="2055"/>
              </a:lnSpc>
            </a:pP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ubne</a:t>
            </a:r>
            <a:r>
              <a:rPr sz="1800" dirty="0">
                <a:latin typeface="Arial"/>
                <a:cs typeface="Arial"/>
              </a:rPr>
              <a:t>ts,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ho</a:t>
            </a:r>
            <a:r>
              <a:rPr sz="1800" dirty="0">
                <a:latin typeface="Arial"/>
                <a:cs typeface="Arial"/>
              </a:rPr>
              <a:t>st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ra</a:t>
            </a:r>
            <a:r>
              <a:rPr sz="1800" spc="-10" dirty="0">
                <a:latin typeface="Arial"/>
                <a:cs typeface="Arial"/>
              </a:rPr>
              <a:t>nge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oad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add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342265">
              <a:lnSpc>
                <a:spcPct val="100000"/>
              </a:lnSpc>
            </a:pPr>
            <a:r>
              <a:rPr spc="-5" dirty="0"/>
              <a:t>C</a:t>
            </a:r>
            <a:r>
              <a:rPr spc="5" dirty="0"/>
              <a:t>o</a:t>
            </a:r>
            <a:r>
              <a:rPr spc="-5" dirty="0"/>
              <a:t>mpletin</a:t>
            </a:r>
            <a:r>
              <a:rPr dirty="0"/>
              <a:t>g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L</a:t>
            </a:r>
            <a:r>
              <a:rPr spc="5" dirty="0"/>
              <a:t>a</a:t>
            </a:r>
            <a:r>
              <a:rPr spc="-5" dirty="0"/>
              <a:t>s</a:t>
            </a:r>
            <a:r>
              <a:rPr dirty="0"/>
              <a:t>t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Step</a:t>
            </a:r>
            <a:r>
              <a:rPr spc="80" dirty="0">
                <a:latin typeface="Times New Roman"/>
                <a:cs typeface="Times New Roman"/>
              </a:rPr>
              <a:t> </a:t>
            </a:r>
            <a:r>
              <a:rPr dirty="0"/>
              <a:t>in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Pro</a:t>
            </a:r>
            <a:r>
              <a:rPr spc="5" dirty="0"/>
              <a:t>c</a:t>
            </a:r>
            <a:r>
              <a:rPr spc="-5" dirty="0"/>
              <a:t>e</a:t>
            </a:r>
            <a:r>
              <a:rPr dirty="0"/>
              <a:t>ss</a:t>
            </a:r>
          </a:p>
        </p:txBody>
      </p:sp>
      <p:sp>
        <p:nvSpPr>
          <p:cNvPr id="5" name="object 5"/>
          <p:cNvSpPr/>
          <p:nvPr/>
        </p:nvSpPr>
        <p:spPr>
          <a:xfrm>
            <a:off x="5558668" y="1428750"/>
            <a:ext cx="0" cy="2057400"/>
          </a:xfrm>
          <a:custGeom>
            <a:avLst/>
            <a:gdLst/>
            <a:ahLst/>
            <a:cxnLst/>
            <a:rect l="l" t="t" r="r" b="b"/>
            <a:pathLst>
              <a:path h="2057400">
                <a:moveTo>
                  <a:pt x="0" y="0"/>
                </a:moveTo>
                <a:lnTo>
                  <a:pt x="0" y="2057399"/>
                </a:lnTo>
              </a:path>
            </a:pathLst>
          </a:custGeom>
          <a:ln w="76199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828800" y="1085850"/>
            <a:ext cx="4072767" cy="102869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899224" y="2800350"/>
            <a:ext cx="3223813" cy="103580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015868" y="1327853"/>
            <a:ext cx="628650" cy="217804"/>
          </a:xfrm>
          <a:prstGeom prst="rect">
            <a:avLst/>
          </a:prstGeom>
          <a:solidFill>
            <a:srgbClr val="88C5FF"/>
          </a:solidFill>
          <a:ln w="9524">
            <a:solidFill>
              <a:srgbClr val="3F9B35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4930">
              <a:lnSpc>
                <a:spcPct val="100000"/>
              </a:lnSpc>
            </a:pPr>
            <a:r>
              <a:rPr sz="1100" b="1" dirty="0">
                <a:latin typeface="Arial"/>
                <a:cs typeface="Arial"/>
              </a:rPr>
              <a:t>O</a:t>
            </a:r>
            <a:r>
              <a:rPr sz="1100" b="1" spc="-5" dirty="0">
                <a:latin typeface="Arial"/>
                <a:cs typeface="Arial"/>
              </a:rPr>
              <a:t>cte</a:t>
            </a:r>
            <a:r>
              <a:rPr sz="1100" b="1" dirty="0">
                <a:latin typeface="Arial"/>
                <a:cs typeface="Arial"/>
              </a:rPr>
              <a:t>t</a:t>
            </a:r>
            <a:r>
              <a:rPr sz="1100" b="1" spc="-10" dirty="0">
                <a:latin typeface="Times New Roman"/>
                <a:cs typeface="Times New Roman"/>
              </a:rPr>
              <a:t> </a:t>
            </a:r>
            <a:r>
              <a:rPr sz="1100" b="1" dirty="0">
                <a:latin typeface="Arial"/>
                <a:cs typeface="Arial"/>
              </a:rPr>
              <a:t>3</a:t>
            </a:r>
            <a:endParaRPr sz="11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43</a:t>
            </a:fld>
            <a:endParaRPr spc="-5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0806" rIns="0" bIns="0" rtlCol="0">
            <a:spAutoFit/>
          </a:bodyPr>
          <a:lstStyle/>
          <a:p>
            <a:pPr marL="98425">
              <a:lnSpc>
                <a:spcPct val="100000"/>
              </a:lnSpc>
            </a:pPr>
            <a:r>
              <a:rPr sz="2000" spc="-5" dirty="0"/>
              <a:t>Allocatin</a:t>
            </a:r>
            <a:r>
              <a:rPr sz="2000" dirty="0"/>
              <a:t>g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/>
              <a:t>the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/>
              <a:t>Subnet,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5" dirty="0"/>
              <a:t>Ho</a:t>
            </a:r>
            <a:r>
              <a:rPr sz="2000" dirty="0"/>
              <a:t>st,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5" dirty="0"/>
              <a:t>an</a:t>
            </a:r>
            <a:r>
              <a:rPr sz="2000" dirty="0"/>
              <a:t>d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5" dirty="0"/>
              <a:t>Bro</a:t>
            </a:r>
            <a:r>
              <a:rPr sz="2000" dirty="0"/>
              <a:t>adcast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27836" y="563471"/>
            <a:ext cx="4708525" cy="292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2576195" algn="l"/>
              </a:tabLst>
            </a:pP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Addr</a:t>
            </a:r>
            <a:r>
              <a:rPr sz="20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sse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000" b="1" spc="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sing</a:t>
            </a: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,</a:t>
            </a:r>
            <a:r>
              <a:rPr sz="2000" b="1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000" b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0" dirty="0">
                <a:solidFill>
                  <a:srgbClr val="FFFFFF"/>
                </a:solidFill>
                <a:latin typeface="MS PGothic"/>
                <a:cs typeface="MS PGothic"/>
              </a:rPr>
              <a:t>‘</a:t>
            </a:r>
            <a:r>
              <a:rPr sz="2000" b="1" spc="-5" dirty="0">
                <a:solidFill>
                  <a:srgbClr val="FFFFFF"/>
                </a:solidFill>
                <a:latin typeface="Arial"/>
                <a:cs typeface="Arial"/>
              </a:rPr>
              <a:t>Bloc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k</a:t>
            </a:r>
            <a:r>
              <a:rPr sz="2000" b="1" spc="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000" b="1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2000" b="1" dirty="0">
                <a:solidFill>
                  <a:srgbClr val="FFFFFF"/>
                </a:solidFill>
                <a:latin typeface="Arial"/>
                <a:cs typeface="Arial"/>
              </a:rPr>
              <a:t>z</a:t>
            </a:r>
            <a:r>
              <a:rPr sz="20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000" b="1" spc="-10" dirty="0">
                <a:solidFill>
                  <a:srgbClr val="FFFFFF"/>
                </a:solidFill>
                <a:latin typeface="MS PGothic"/>
                <a:cs typeface="MS PGothic"/>
              </a:rPr>
              <a:t>’</a:t>
            </a:r>
            <a:endParaRPr sz="2000">
              <a:latin typeface="MS PGothic"/>
              <a:cs typeface="MS PGothic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352800" y="514552"/>
            <a:ext cx="342900" cy="285750"/>
          </a:xfrm>
          <a:custGeom>
            <a:avLst/>
            <a:gdLst/>
            <a:ahLst/>
            <a:cxnLst/>
            <a:rect l="l" t="t" r="r" b="b"/>
            <a:pathLst>
              <a:path w="342900" h="285750">
                <a:moveTo>
                  <a:pt x="162253" y="0"/>
                </a:moveTo>
                <a:lnTo>
                  <a:pt x="116402" y="7320"/>
                </a:lnTo>
                <a:lnTo>
                  <a:pt x="75787" y="24087"/>
                </a:lnTo>
                <a:lnTo>
                  <a:pt x="42163" y="48831"/>
                </a:lnTo>
                <a:lnTo>
                  <a:pt x="17281" y="80086"/>
                </a:lnTo>
                <a:lnTo>
                  <a:pt x="2894" y="116383"/>
                </a:lnTo>
                <a:lnTo>
                  <a:pt x="0" y="142657"/>
                </a:lnTo>
                <a:lnTo>
                  <a:pt x="40" y="145787"/>
                </a:lnTo>
                <a:lnTo>
                  <a:pt x="11841" y="194652"/>
                </a:lnTo>
                <a:lnTo>
                  <a:pt x="33268" y="226480"/>
                </a:lnTo>
                <a:lnTo>
                  <a:pt x="64052" y="252712"/>
                </a:lnTo>
                <a:lnTo>
                  <a:pt x="102912" y="272028"/>
                </a:lnTo>
                <a:lnTo>
                  <a:pt x="148565" y="283111"/>
                </a:lnTo>
                <a:lnTo>
                  <a:pt x="182142" y="285274"/>
                </a:lnTo>
                <a:lnTo>
                  <a:pt x="197774" y="283873"/>
                </a:lnTo>
                <a:lnTo>
                  <a:pt x="241699" y="273008"/>
                </a:lnTo>
                <a:lnTo>
                  <a:pt x="279824" y="253233"/>
                </a:lnTo>
                <a:lnTo>
                  <a:pt x="310426" y="225934"/>
                </a:lnTo>
                <a:lnTo>
                  <a:pt x="331779" y="192501"/>
                </a:lnTo>
                <a:lnTo>
                  <a:pt x="342161" y="154320"/>
                </a:lnTo>
                <a:lnTo>
                  <a:pt x="342885" y="140778"/>
                </a:lnTo>
                <a:lnTo>
                  <a:pt x="341996" y="127927"/>
                </a:lnTo>
                <a:lnTo>
                  <a:pt x="325527" y="80293"/>
                </a:lnTo>
                <a:lnTo>
                  <a:pt x="301005" y="49912"/>
                </a:lnTo>
                <a:lnTo>
                  <a:pt x="267545" y="25602"/>
                </a:lnTo>
                <a:lnTo>
                  <a:pt x="226490" y="8699"/>
                </a:lnTo>
                <a:lnTo>
                  <a:pt x="179180" y="543"/>
                </a:lnTo>
                <a:lnTo>
                  <a:pt x="162253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352800" y="514552"/>
            <a:ext cx="342900" cy="285750"/>
          </a:xfrm>
          <a:custGeom>
            <a:avLst/>
            <a:gdLst/>
            <a:ahLst/>
            <a:cxnLst/>
            <a:rect l="l" t="t" r="r" b="b"/>
            <a:pathLst>
              <a:path w="342900" h="285750">
                <a:moveTo>
                  <a:pt x="0" y="142657"/>
                </a:moveTo>
                <a:lnTo>
                  <a:pt x="6416" y="103814"/>
                </a:lnTo>
                <a:lnTo>
                  <a:pt x="24495" y="69035"/>
                </a:lnTo>
                <a:lnTo>
                  <a:pt x="52486" y="39787"/>
                </a:lnTo>
                <a:lnTo>
                  <a:pt x="88635" y="17539"/>
                </a:lnTo>
                <a:lnTo>
                  <a:pt x="131190" y="3758"/>
                </a:lnTo>
                <a:lnTo>
                  <a:pt x="162253" y="0"/>
                </a:lnTo>
                <a:lnTo>
                  <a:pt x="179180" y="543"/>
                </a:lnTo>
                <a:lnTo>
                  <a:pt x="226490" y="8699"/>
                </a:lnTo>
                <a:lnTo>
                  <a:pt x="267545" y="25602"/>
                </a:lnTo>
                <a:lnTo>
                  <a:pt x="301005" y="49912"/>
                </a:lnTo>
                <a:lnTo>
                  <a:pt x="325527" y="80293"/>
                </a:lnTo>
                <a:lnTo>
                  <a:pt x="341996" y="127927"/>
                </a:lnTo>
                <a:lnTo>
                  <a:pt x="342885" y="140778"/>
                </a:lnTo>
                <a:lnTo>
                  <a:pt x="342161" y="154320"/>
                </a:lnTo>
                <a:lnTo>
                  <a:pt x="331779" y="192501"/>
                </a:lnTo>
                <a:lnTo>
                  <a:pt x="310426" y="225934"/>
                </a:lnTo>
                <a:lnTo>
                  <a:pt x="279824" y="253233"/>
                </a:lnTo>
                <a:lnTo>
                  <a:pt x="241699" y="273008"/>
                </a:lnTo>
                <a:lnTo>
                  <a:pt x="197774" y="283873"/>
                </a:lnTo>
                <a:lnTo>
                  <a:pt x="182142" y="285274"/>
                </a:lnTo>
                <a:lnTo>
                  <a:pt x="165071" y="284748"/>
                </a:lnTo>
                <a:lnTo>
                  <a:pt x="117438" y="276703"/>
                </a:lnTo>
                <a:lnTo>
                  <a:pt x="76172" y="259984"/>
                </a:lnTo>
                <a:lnTo>
                  <a:pt x="42553" y="235911"/>
                </a:lnTo>
                <a:lnTo>
                  <a:pt x="17865" y="205802"/>
                </a:lnTo>
                <a:lnTo>
                  <a:pt x="1051" y="158545"/>
                </a:lnTo>
                <a:lnTo>
                  <a:pt x="0" y="142657"/>
                </a:lnTo>
                <a:close/>
              </a:path>
            </a:pathLst>
          </a:custGeom>
          <a:ln w="1587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3448052" y="544881"/>
            <a:ext cx="153035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04800" y="1123950"/>
            <a:ext cx="8418057" cy="36576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44</a:t>
            </a:fld>
            <a:endParaRPr spc="-5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082547" y="1044514"/>
            <a:ext cx="4857115" cy="2987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200" spc="-15" dirty="0">
                <a:latin typeface="Arial"/>
                <a:cs typeface="Arial"/>
              </a:rPr>
              <a:t>Questi</a:t>
            </a:r>
            <a:r>
              <a:rPr sz="2200" spc="-10" dirty="0">
                <a:latin typeface="Arial"/>
                <a:cs typeface="Arial"/>
              </a:rPr>
              <a:t>o</a:t>
            </a:r>
            <a:r>
              <a:rPr sz="2200" spc="-15" dirty="0">
                <a:latin typeface="Arial"/>
                <a:cs typeface="Arial"/>
              </a:rPr>
              <a:t>n: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2"/>
              </a:spcBef>
            </a:pPr>
            <a:endParaRPr sz="225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</a:pPr>
            <a:r>
              <a:rPr sz="2200" spc="-10" dirty="0">
                <a:latin typeface="Arial"/>
                <a:cs typeface="Arial"/>
              </a:rPr>
              <a:t>If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Arial"/>
                <a:cs typeface="Arial"/>
              </a:rPr>
              <a:t>w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take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some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o</a:t>
            </a:r>
            <a:r>
              <a:rPr sz="2200" spc="-10" dirty="0">
                <a:latin typeface="Arial"/>
                <a:cs typeface="Arial"/>
              </a:rPr>
              <a:t>f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the</a:t>
            </a:r>
            <a:r>
              <a:rPr sz="2200" spc="5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h</a:t>
            </a:r>
            <a:r>
              <a:rPr sz="2200" spc="-20" dirty="0">
                <a:latin typeface="Arial"/>
                <a:cs typeface="Arial"/>
              </a:rPr>
              <a:t>os</a:t>
            </a:r>
            <a:r>
              <a:rPr sz="2200" spc="-10" dirty="0">
                <a:latin typeface="Arial"/>
                <a:cs typeface="Arial"/>
              </a:rPr>
              <a:t>t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bi</a:t>
            </a:r>
            <a:r>
              <a:rPr sz="2200" spc="-10" dirty="0">
                <a:latin typeface="Arial"/>
                <a:cs typeface="Arial"/>
              </a:rPr>
              <a:t>ts,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and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now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u</a:t>
            </a:r>
            <a:r>
              <a:rPr sz="2200" spc="-15" dirty="0">
                <a:latin typeface="Arial"/>
                <a:cs typeface="Arial"/>
              </a:rPr>
              <a:t>se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the</a:t>
            </a:r>
            <a:r>
              <a:rPr sz="2200" spc="-20" dirty="0">
                <a:latin typeface="Arial"/>
                <a:cs typeface="Arial"/>
              </a:rPr>
              <a:t>m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to</a:t>
            </a:r>
            <a:r>
              <a:rPr sz="2200" spc="5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b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par</a:t>
            </a:r>
            <a:r>
              <a:rPr sz="2200" spc="-10" dirty="0">
                <a:latin typeface="Arial"/>
                <a:cs typeface="Arial"/>
              </a:rPr>
              <a:t>t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o</a:t>
            </a:r>
            <a:r>
              <a:rPr sz="2200" spc="-10" dirty="0">
                <a:latin typeface="Arial"/>
                <a:cs typeface="Arial"/>
              </a:rPr>
              <a:t>f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</a:t>
            </a:r>
            <a:r>
              <a:rPr sz="2200" spc="-20" dirty="0">
                <a:latin typeface="Arial"/>
                <a:cs typeface="Arial"/>
              </a:rPr>
              <a:t>h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ne</a:t>
            </a:r>
            <a:r>
              <a:rPr sz="2200" spc="-10" dirty="0">
                <a:latin typeface="Arial"/>
                <a:cs typeface="Arial"/>
              </a:rPr>
              <a:t>t</a:t>
            </a:r>
            <a:r>
              <a:rPr sz="2200" spc="-20" dirty="0">
                <a:latin typeface="Arial"/>
                <a:cs typeface="Arial"/>
              </a:rPr>
              <a:t>work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ad</a:t>
            </a:r>
            <a:r>
              <a:rPr sz="2200" spc="-10" dirty="0">
                <a:latin typeface="Arial"/>
                <a:cs typeface="Arial"/>
              </a:rPr>
              <a:t>dress,</a:t>
            </a:r>
            <a:r>
              <a:rPr sz="220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don’t</a:t>
            </a:r>
            <a:r>
              <a:rPr sz="2200" spc="-5" dirty="0">
                <a:latin typeface="Arial"/>
                <a:cs typeface="Arial"/>
              </a:rPr>
              <a:t> </a:t>
            </a:r>
            <a:r>
              <a:rPr sz="2200" spc="-15" dirty="0">
                <a:latin typeface="Arial"/>
                <a:cs typeface="Arial"/>
              </a:rPr>
              <a:t>we</a:t>
            </a:r>
            <a:r>
              <a:rPr sz="2200" spc="10" dirty="0">
                <a:latin typeface="Arial"/>
                <a:cs typeface="Arial"/>
              </a:rPr>
              <a:t> </a:t>
            </a:r>
            <a:r>
              <a:rPr sz="2200" spc="-15" dirty="0">
                <a:latin typeface="Arial"/>
                <a:cs typeface="Arial"/>
              </a:rPr>
              <a:t>now</a:t>
            </a:r>
            <a:r>
              <a:rPr sz="2200" spc="-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h</a:t>
            </a:r>
            <a:r>
              <a:rPr sz="2200" spc="-15" dirty="0">
                <a:latin typeface="Arial"/>
                <a:cs typeface="Arial"/>
              </a:rPr>
              <a:t>ave</a:t>
            </a:r>
            <a:r>
              <a:rPr sz="2200" spc="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less</a:t>
            </a:r>
            <a:r>
              <a:rPr sz="2200" spc="3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“host bits”</a:t>
            </a:r>
            <a:r>
              <a:rPr sz="2200" spc="5" dirty="0">
                <a:latin typeface="Arial"/>
                <a:cs typeface="Arial"/>
              </a:rPr>
              <a:t> </a:t>
            </a:r>
            <a:r>
              <a:rPr sz="2200" spc="-15" dirty="0">
                <a:latin typeface="Arial"/>
                <a:cs typeface="Arial"/>
              </a:rPr>
              <a:t>than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before?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250">
              <a:latin typeface="Times New Roman"/>
              <a:cs typeface="Times New Roman"/>
            </a:endParaRPr>
          </a:p>
          <a:p>
            <a:pPr marL="12700" marR="37465">
              <a:lnSpc>
                <a:spcPct val="100000"/>
              </a:lnSpc>
            </a:pPr>
            <a:r>
              <a:rPr sz="2200" spc="-20" dirty="0">
                <a:latin typeface="Arial"/>
                <a:cs typeface="Arial"/>
              </a:rPr>
              <a:t>How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many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ho</a:t>
            </a:r>
            <a:r>
              <a:rPr sz="2200" spc="-10" dirty="0">
                <a:latin typeface="Arial"/>
                <a:cs typeface="Arial"/>
              </a:rPr>
              <a:t>st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a</a:t>
            </a:r>
            <a:r>
              <a:rPr sz="2200" spc="-10" dirty="0">
                <a:latin typeface="Arial"/>
                <a:cs typeface="Arial"/>
              </a:rPr>
              <a:t>d</a:t>
            </a:r>
            <a:r>
              <a:rPr sz="2200" spc="-15" dirty="0">
                <a:latin typeface="Arial"/>
                <a:cs typeface="Arial"/>
              </a:rPr>
              <a:t>dres</a:t>
            </a:r>
            <a:r>
              <a:rPr sz="2200" spc="-10" dirty="0">
                <a:latin typeface="Arial"/>
                <a:cs typeface="Arial"/>
              </a:rPr>
              <a:t>s</a:t>
            </a:r>
            <a:r>
              <a:rPr sz="2200" spc="-20" dirty="0">
                <a:latin typeface="Arial"/>
                <a:cs typeface="Arial"/>
              </a:rPr>
              <a:t>e</a:t>
            </a:r>
            <a:r>
              <a:rPr sz="2200" spc="-15" dirty="0">
                <a:latin typeface="Arial"/>
                <a:cs typeface="Arial"/>
              </a:rPr>
              <a:t>s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d</a:t>
            </a:r>
            <a:r>
              <a:rPr sz="2200" spc="-15" dirty="0">
                <a:latin typeface="Arial"/>
                <a:cs typeface="Arial"/>
              </a:rPr>
              <a:t>o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Arial"/>
                <a:cs typeface="Arial"/>
              </a:rPr>
              <a:t>w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h</a:t>
            </a:r>
            <a:r>
              <a:rPr sz="2200" spc="-20" dirty="0">
                <a:latin typeface="Arial"/>
                <a:cs typeface="Arial"/>
              </a:rPr>
              <a:t>ave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avai</a:t>
            </a:r>
            <a:r>
              <a:rPr sz="2200" dirty="0">
                <a:latin typeface="Arial"/>
                <a:cs typeface="Arial"/>
              </a:rPr>
              <a:t>l</a:t>
            </a:r>
            <a:r>
              <a:rPr sz="2200" spc="-20" dirty="0">
                <a:latin typeface="Arial"/>
                <a:cs typeface="Arial"/>
              </a:rPr>
              <a:t>ab</a:t>
            </a:r>
            <a:r>
              <a:rPr sz="2200" dirty="0">
                <a:latin typeface="Arial"/>
                <a:cs typeface="Arial"/>
              </a:rPr>
              <a:t>l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on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-20" dirty="0">
                <a:latin typeface="Arial"/>
                <a:cs typeface="Arial"/>
              </a:rPr>
              <a:t>a</a:t>
            </a:r>
            <a:r>
              <a:rPr sz="2200" spc="-10" dirty="0">
                <a:latin typeface="Arial"/>
                <a:cs typeface="Arial"/>
              </a:rPr>
              <a:t>c</a:t>
            </a:r>
            <a:r>
              <a:rPr sz="2200" spc="-15" dirty="0">
                <a:latin typeface="Arial"/>
                <a:cs typeface="Arial"/>
              </a:rPr>
              <a:t>h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s</a:t>
            </a:r>
            <a:r>
              <a:rPr sz="2200" spc="-20" dirty="0">
                <a:latin typeface="Arial"/>
                <a:cs typeface="Arial"/>
              </a:rPr>
              <a:t>ub</a:t>
            </a:r>
            <a:r>
              <a:rPr sz="2200" spc="-10" dirty="0">
                <a:latin typeface="Arial"/>
                <a:cs typeface="Arial"/>
              </a:rPr>
              <a:t>n</a:t>
            </a:r>
            <a:r>
              <a:rPr sz="2200" spc="-20" dirty="0">
                <a:latin typeface="Arial"/>
                <a:cs typeface="Arial"/>
              </a:rPr>
              <a:t>et?</a:t>
            </a:r>
            <a:endParaRPr sz="22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45</a:t>
            </a:fld>
            <a:endParaRPr spc="-5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757665" y="2786062"/>
            <a:ext cx="1921511" cy="21717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639317" y="953963"/>
            <a:ext cx="5682615" cy="1645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  <a:tabLst>
                <a:tab pos="2574290" algn="l"/>
              </a:tabLst>
            </a:pPr>
            <a:r>
              <a:rPr sz="2200" spc="-20" dirty="0">
                <a:latin typeface="Arial"/>
                <a:cs typeface="Arial"/>
              </a:rPr>
              <a:t>Reg</a:t>
            </a:r>
            <a:r>
              <a:rPr sz="2200" spc="-15" dirty="0">
                <a:latin typeface="Arial"/>
                <a:cs typeface="Arial"/>
              </a:rPr>
              <a:t>ard</a:t>
            </a:r>
            <a:r>
              <a:rPr sz="2200" dirty="0">
                <a:latin typeface="Arial"/>
                <a:cs typeface="Arial"/>
              </a:rPr>
              <a:t>i</a:t>
            </a:r>
            <a:r>
              <a:rPr sz="2200" spc="-20" dirty="0">
                <a:latin typeface="Arial"/>
                <a:cs typeface="Arial"/>
              </a:rPr>
              <a:t>n</a:t>
            </a:r>
            <a:r>
              <a:rPr sz="2200" spc="-15" dirty="0">
                <a:latin typeface="Arial"/>
                <a:cs typeface="Arial"/>
              </a:rPr>
              <a:t>g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an</a:t>
            </a:r>
            <a:r>
              <a:rPr sz="2200" spc="-15" dirty="0">
                <a:latin typeface="Arial"/>
                <a:cs typeface="Arial"/>
              </a:rPr>
              <a:t>y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qu</a:t>
            </a:r>
            <a:r>
              <a:rPr sz="2200" spc="-10" dirty="0">
                <a:latin typeface="Arial"/>
                <a:cs typeface="Arial"/>
              </a:rPr>
              <a:t>a</a:t>
            </a:r>
            <a:r>
              <a:rPr sz="2200" spc="-15" dirty="0">
                <a:latin typeface="Arial"/>
                <a:cs typeface="Arial"/>
              </a:rPr>
              <a:t>nt</a:t>
            </a:r>
            <a:r>
              <a:rPr sz="2200" dirty="0">
                <a:latin typeface="Arial"/>
                <a:cs typeface="Arial"/>
              </a:rPr>
              <a:t>i</a:t>
            </a:r>
            <a:r>
              <a:rPr sz="2200" spc="-10" dirty="0">
                <a:latin typeface="Arial"/>
                <a:cs typeface="Arial"/>
              </a:rPr>
              <a:t>ty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qu</a:t>
            </a:r>
            <a:r>
              <a:rPr sz="2200" spc="-10" dirty="0">
                <a:latin typeface="Arial"/>
                <a:cs typeface="Arial"/>
              </a:rPr>
              <a:t>esti</a:t>
            </a:r>
            <a:r>
              <a:rPr sz="2200" spc="-15" dirty="0">
                <a:latin typeface="Arial"/>
                <a:cs typeface="Arial"/>
              </a:rPr>
              <a:t>o</a:t>
            </a:r>
            <a:r>
              <a:rPr sz="2200" spc="-20" dirty="0">
                <a:latin typeface="Arial"/>
                <a:cs typeface="Arial"/>
              </a:rPr>
              <a:t>n</a:t>
            </a:r>
            <a:r>
              <a:rPr sz="2200" spc="-10" dirty="0">
                <a:latin typeface="Arial"/>
                <a:cs typeface="Arial"/>
              </a:rPr>
              <a:t>,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us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the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thumb/fin</a:t>
            </a:r>
            <a:r>
              <a:rPr sz="2200" spc="-20" dirty="0">
                <a:latin typeface="Arial"/>
                <a:cs typeface="Arial"/>
              </a:rPr>
              <a:t>ge</a:t>
            </a:r>
            <a:r>
              <a:rPr sz="2200" spc="-10" dirty="0">
                <a:latin typeface="Arial"/>
                <a:cs typeface="Arial"/>
              </a:rPr>
              <a:t>r</a:t>
            </a:r>
            <a:r>
              <a:rPr sz="2200" spc="9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game</a:t>
            </a:r>
            <a:r>
              <a:rPr sz="2200" spc="-10" dirty="0">
                <a:latin typeface="Arial"/>
                <a:cs typeface="Arial"/>
              </a:rPr>
              <a:t>.</a:t>
            </a:r>
            <a:r>
              <a:rPr sz="2200" dirty="0">
                <a:latin typeface="Times New Roman"/>
                <a:cs typeface="Times New Roman"/>
              </a:rPr>
              <a:t>	</a:t>
            </a:r>
            <a:r>
              <a:rPr sz="2200" spc="-15" dirty="0">
                <a:latin typeface="Arial"/>
                <a:cs typeface="Arial"/>
              </a:rPr>
              <a:t>The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go</a:t>
            </a:r>
            <a:r>
              <a:rPr sz="2200" spc="-10" dirty="0">
                <a:latin typeface="Arial"/>
                <a:cs typeface="Arial"/>
              </a:rPr>
              <a:t>a</a:t>
            </a:r>
            <a:r>
              <a:rPr sz="2200" spc="-5" dirty="0">
                <a:latin typeface="Arial"/>
                <a:cs typeface="Arial"/>
              </a:rPr>
              <a:t>l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</a:t>
            </a:r>
            <a:r>
              <a:rPr sz="2200" spc="-20" dirty="0">
                <a:latin typeface="Arial"/>
                <a:cs typeface="Arial"/>
              </a:rPr>
              <a:t>h</a:t>
            </a:r>
            <a:r>
              <a:rPr sz="2200" spc="-10" dirty="0">
                <a:latin typeface="Arial"/>
                <a:cs typeface="Arial"/>
              </a:rPr>
              <a:t>is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time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i</a:t>
            </a:r>
            <a:r>
              <a:rPr sz="2200" spc="-15" dirty="0">
                <a:latin typeface="Arial"/>
                <a:cs typeface="Arial"/>
              </a:rPr>
              <a:t>s</a:t>
            </a:r>
            <a:r>
              <a:rPr sz="2200" spc="5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to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see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how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many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ho</a:t>
            </a:r>
            <a:r>
              <a:rPr sz="2200" spc="-10" dirty="0">
                <a:latin typeface="Arial"/>
                <a:cs typeface="Arial"/>
              </a:rPr>
              <a:t>sts,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can</a:t>
            </a:r>
            <a:r>
              <a:rPr sz="2200" spc="6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b</a:t>
            </a:r>
            <a:r>
              <a:rPr sz="2200" spc="-15" dirty="0">
                <a:latin typeface="Arial"/>
                <a:cs typeface="Arial"/>
              </a:rPr>
              <a:t>e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given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addr</a:t>
            </a:r>
            <a:r>
              <a:rPr sz="2200" spc="-15" dirty="0">
                <a:latin typeface="Arial"/>
                <a:cs typeface="Arial"/>
              </a:rPr>
              <a:t>es</a:t>
            </a:r>
            <a:r>
              <a:rPr sz="2200" spc="-10" dirty="0">
                <a:latin typeface="Arial"/>
                <a:cs typeface="Arial"/>
              </a:rPr>
              <a:t>s</a:t>
            </a:r>
            <a:r>
              <a:rPr sz="2200" spc="-20" dirty="0">
                <a:latin typeface="Arial"/>
                <a:cs typeface="Arial"/>
              </a:rPr>
              <a:t>es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o</a:t>
            </a:r>
            <a:r>
              <a:rPr sz="2200" spc="-15" dirty="0">
                <a:latin typeface="Arial"/>
                <a:cs typeface="Arial"/>
              </a:rPr>
              <a:t>n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ea</a:t>
            </a:r>
            <a:r>
              <a:rPr sz="2200" spc="-10" dirty="0">
                <a:latin typeface="Arial"/>
                <a:cs typeface="Arial"/>
              </a:rPr>
              <a:t>c</a:t>
            </a:r>
            <a:r>
              <a:rPr sz="2200" spc="-15" dirty="0">
                <a:latin typeface="Arial"/>
                <a:cs typeface="Arial"/>
              </a:rPr>
              <a:t>h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n</a:t>
            </a:r>
            <a:r>
              <a:rPr sz="2200" spc="-20" dirty="0">
                <a:latin typeface="Arial"/>
                <a:cs typeface="Arial"/>
              </a:rPr>
              <a:t>ew</a:t>
            </a:r>
            <a:r>
              <a:rPr sz="2200" spc="7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s</a:t>
            </a:r>
            <a:r>
              <a:rPr sz="2200" spc="-10" dirty="0">
                <a:latin typeface="Arial"/>
                <a:cs typeface="Arial"/>
              </a:rPr>
              <a:t>u</a:t>
            </a:r>
            <a:r>
              <a:rPr sz="2200" spc="-20" dirty="0">
                <a:latin typeface="Arial"/>
                <a:cs typeface="Arial"/>
              </a:rPr>
              <a:t>bn</a:t>
            </a:r>
            <a:r>
              <a:rPr sz="2200" spc="-10" dirty="0">
                <a:latin typeface="Arial"/>
                <a:cs typeface="Arial"/>
              </a:rPr>
              <a:t>et,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b</a:t>
            </a:r>
            <a:r>
              <a:rPr sz="2200" spc="-20" dirty="0">
                <a:latin typeface="Arial"/>
                <a:cs typeface="Arial"/>
              </a:rPr>
              <a:t>a</a:t>
            </a:r>
            <a:r>
              <a:rPr sz="2200" spc="-10" dirty="0">
                <a:latin typeface="Arial"/>
                <a:cs typeface="Arial"/>
              </a:rPr>
              <a:t>s</a:t>
            </a:r>
            <a:r>
              <a:rPr sz="2200" spc="-20" dirty="0">
                <a:latin typeface="Arial"/>
                <a:cs typeface="Arial"/>
              </a:rPr>
              <a:t>e</a:t>
            </a:r>
            <a:r>
              <a:rPr sz="2200" spc="-15" dirty="0">
                <a:latin typeface="Arial"/>
                <a:cs typeface="Arial"/>
              </a:rPr>
              <a:t>d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o</a:t>
            </a:r>
            <a:r>
              <a:rPr sz="2200" spc="-15" dirty="0">
                <a:latin typeface="Arial"/>
                <a:cs typeface="Arial"/>
              </a:rPr>
              <a:t>n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how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many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ho</a:t>
            </a:r>
            <a:r>
              <a:rPr sz="2200" spc="-10" dirty="0">
                <a:latin typeface="Arial"/>
                <a:cs typeface="Arial"/>
              </a:rPr>
              <a:t>st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b</a:t>
            </a:r>
            <a:r>
              <a:rPr sz="2200" dirty="0">
                <a:latin typeface="Arial"/>
                <a:cs typeface="Arial"/>
              </a:rPr>
              <a:t>i</a:t>
            </a:r>
            <a:r>
              <a:rPr sz="2200" spc="-10" dirty="0">
                <a:latin typeface="Arial"/>
                <a:cs typeface="Arial"/>
              </a:rPr>
              <a:t>ts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Arial"/>
                <a:cs typeface="Arial"/>
              </a:rPr>
              <a:t>are</a:t>
            </a:r>
            <a:r>
              <a:rPr sz="2200" spc="7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Arial"/>
                <a:cs typeface="Arial"/>
              </a:rPr>
              <a:t>sti</a:t>
            </a:r>
            <a:r>
              <a:rPr sz="2200" dirty="0">
                <a:latin typeface="Arial"/>
                <a:cs typeface="Arial"/>
              </a:rPr>
              <a:t>l</a:t>
            </a:r>
            <a:r>
              <a:rPr sz="2200" spc="-5" dirty="0">
                <a:latin typeface="Arial"/>
                <a:cs typeface="Arial"/>
              </a:rPr>
              <a:t>l</a:t>
            </a:r>
            <a:r>
              <a:rPr sz="2200" spc="6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Arial"/>
                <a:cs typeface="Arial"/>
              </a:rPr>
              <a:t>a</a:t>
            </a:r>
            <a:r>
              <a:rPr sz="2200" spc="-25" dirty="0">
                <a:latin typeface="Arial"/>
                <a:cs typeface="Arial"/>
              </a:rPr>
              <a:t>v</a:t>
            </a:r>
            <a:r>
              <a:rPr sz="2200" spc="-20" dirty="0">
                <a:latin typeface="Arial"/>
                <a:cs typeface="Arial"/>
              </a:rPr>
              <a:t>a</a:t>
            </a:r>
            <a:r>
              <a:rPr sz="2200" spc="-5" dirty="0">
                <a:latin typeface="Arial"/>
                <a:cs typeface="Arial"/>
              </a:rPr>
              <a:t>i</a:t>
            </a:r>
            <a:r>
              <a:rPr sz="2200" spc="-10" dirty="0">
                <a:latin typeface="Arial"/>
                <a:cs typeface="Arial"/>
              </a:rPr>
              <a:t>l</a:t>
            </a:r>
            <a:r>
              <a:rPr sz="2200" spc="-15" dirty="0">
                <a:latin typeface="Arial"/>
                <a:cs typeface="Arial"/>
              </a:rPr>
              <a:t>a</a:t>
            </a:r>
            <a:r>
              <a:rPr sz="2200" spc="-20" dirty="0">
                <a:latin typeface="Arial"/>
                <a:cs typeface="Arial"/>
              </a:rPr>
              <a:t>b</a:t>
            </a:r>
            <a:r>
              <a:rPr sz="2200" spc="-5" dirty="0">
                <a:latin typeface="Arial"/>
                <a:cs typeface="Arial"/>
              </a:rPr>
              <a:t>l</a:t>
            </a:r>
            <a:r>
              <a:rPr sz="2200" spc="-15" dirty="0">
                <a:latin typeface="Arial"/>
                <a:cs typeface="Arial"/>
              </a:rPr>
              <a:t>e.</a:t>
            </a:r>
            <a:endParaRPr sz="2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836048" y="2891405"/>
            <a:ext cx="130810" cy="172720"/>
          </a:xfrm>
          <a:custGeom>
            <a:avLst/>
            <a:gdLst/>
            <a:ahLst/>
            <a:cxnLst/>
            <a:rect l="l" t="t" r="r" b="b"/>
            <a:pathLst>
              <a:path w="130810" h="172719">
                <a:moveTo>
                  <a:pt x="118507" y="17231"/>
                </a:moveTo>
                <a:lnTo>
                  <a:pt x="71919" y="17231"/>
                </a:lnTo>
                <a:lnTo>
                  <a:pt x="85045" y="17799"/>
                </a:lnTo>
                <a:lnTo>
                  <a:pt x="96843" y="22477"/>
                </a:lnTo>
                <a:lnTo>
                  <a:pt x="106194" y="31867"/>
                </a:lnTo>
                <a:lnTo>
                  <a:pt x="109464" y="42150"/>
                </a:lnTo>
                <a:lnTo>
                  <a:pt x="107994" y="56500"/>
                </a:lnTo>
                <a:lnTo>
                  <a:pt x="72592" y="89288"/>
                </a:lnTo>
                <a:lnTo>
                  <a:pt x="42148" y="106204"/>
                </a:lnTo>
                <a:lnTo>
                  <a:pt x="31232" y="112938"/>
                </a:lnTo>
                <a:lnTo>
                  <a:pt x="2529" y="141985"/>
                </a:lnTo>
                <a:lnTo>
                  <a:pt x="0" y="151129"/>
                </a:lnTo>
                <a:lnTo>
                  <a:pt x="105917" y="172728"/>
                </a:lnTo>
                <a:lnTo>
                  <a:pt x="109849" y="153796"/>
                </a:lnTo>
                <a:lnTo>
                  <a:pt x="31241" y="137794"/>
                </a:lnTo>
                <a:lnTo>
                  <a:pt x="34137" y="134628"/>
                </a:lnTo>
                <a:lnTo>
                  <a:pt x="37581" y="131698"/>
                </a:lnTo>
                <a:lnTo>
                  <a:pt x="46848" y="125496"/>
                </a:lnTo>
                <a:lnTo>
                  <a:pt x="57183" y="119556"/>
                </a:lnTo>
                <a:lnTo>
                  <a:pt x="73318" y="110692"/>
                </a:lnTo>
                <a:lnTo>
                  <a:pt x="86231" y="103302"/>
                </a:lnTo>
                <a:lnTo>
                  <a:pt x="117835" y="80013"/>
                </a:lnTo>
                <a:lnTo>
                  <a:pt x="130319" y="42721"/>
                </a:lnTo>
                <a:lnTo>
                  <a:pt x="127254" y="31060"/>
                </a:lnTo>
                <a:lnTo>
                  <a:pt x="120321" y="18898"/>
                </a:lnTo>
                <a:lnTo>
                  <a:pt x="118507" y="17231"/>
                </a:lnTo>
                <a:close/>
              </a:path>
              <a:path w="130810" h="172719">
                <a:moveTo>
                  <a:pt x="72434" y="0"/>
                </a:moveTo>
                <a:lnTo>
                  <a:pt x="32568" y="24086"/>
                </a:lnTo>
                <a:lnTo>
                  <a:pt x="27157" y="37210"/>
                </a:lnTo>
                <a:lnTo>
                  <a:pt x="47133" y="42704"/>
                </a:lnTo>
                <a:lnTo>
                  <a:pt x="52157" y="30168"/>
                </a:lnTo>
                <a:lnTo>
                  <a:pt x="60788" y="21368"/>
                </a:lnTo>
                <a:lnTo>
                  <a:pt x="71919" y="17231"/>
                </a:lnTo>
                <a:lnTo>
                  <a:pt x="118507" y="17231"/>
                </a:lnTo>
                <a:lnTo>
                  <a:pt x="111855" y="11112"/>
                </a:lnTo>
                <a:lnTo>
                  <a:pt x="100500" y="5184"/>
                </a:lnTo>
                <a:lnTo>
                  <a:pt x="85799" y="1007"/>
                </a:lnTo>
                <a:lnTo>
                  <a:pt x="7243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46</a:t>
            </a:fld>
            <a:endParaRPr spc="-5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65960" y="1231577"/>
            <a:ext cx="5888355" cy="1705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5080" indent="-185420">
              <a:lnSpc>
                <a:spcPts val="1939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  <a:tab pos="909319" algn="l"/>
              </a:tabLst>
            </a:pPr>
            <a:r>
              <a:rPr sz="1800" spc="10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o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de</a:t>
            </a:r>
            <a:r>
              <a:rPr sz="1800" dirty="0">
                <a:latin typeface="Arial"/>
                <a:cs typeface="Arial"/>
              </a:rPr>
              <a:t>term</a:t>
            </a:r>
            <a:r>
              <a:rPr sz="1800" spc="-1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ho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an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ho</a:t>
            </a:r>
            <a:r>
              <a:rPr sz="1800" dirty="0">
                <a:latin typeface="Arial"/>
                <a:cs typeface="Arial"/>
              </a:rPr>
              <a:t>sts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20" dirty="0">
                <a:latin typeface="Arial"/>
                <a:cs typeface="Arial"/>
              </a:rPr>
              <a:t>x</a:t>
            </a:r>
            <a:r>
              <a:rPr sz="1800" spc="-5" dirty="0">
                <a:latin typeface="Arial"/>
                <a:cs typeface="Arial"/>
              </a:rPr>
              <a:t>is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per</a:t>
            </a:r>
            <a:r>
              <a:rPr sz="1800" b="1" spc="4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3F9B35"/>
                </a:solidFill>
                <a:latin typeface="Arial"/>
                <a:cs typeface="Arial"/>
              </a:rPr>
              <a:t>subne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us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g</a:t>
            </a:r>
            <a:r>
              <a:rPr sz="1800" spc="-10" dirty="0">
                <a:latin typeface="Arial"/>
                <a:cs typeface="Arial"/>
              </a:rPr>
              <a:t>ame,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ver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(b</a:t>
            </a:r>
            <a:r>
              <a:rPr sz="1800" spc="-10" dirty="0">
                <a:latin typeface="Arial"/>
                <a:cs typeface="Arial"/>
              </a:rPr>
              <a:t>its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tak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mask,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starti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from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the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ri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spc="-15" dirty="0">
                <a:latin typeface="Arial"/>
                <a:cs typeface="Arial"/>
              </a:rPr>
              <a:t>ht)</a:t>
            </a:r>
            <a:r>
              <a:rPr sz="1800" spc="-5" dirty="0">
                <a:latin typeface="Arial"/>
                <a:cs typeface="Arial"/>
              </a:rPr>
              <a:t>.</a:t>
            </a:r>
            <a:r>
              <a:rPr sz="1800" dirty="0">
                <a:latin typeface="Times New Roman"/>
                <a:cs typeface="Times New Roman"/>
              </a:rPr>
              <a:t>	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case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1</a:t>
            </a:r>
            <a:r>
              <a:rPr sz="1800" dirty="0">
                <a:latin typeface="Arial"/>
                <a:cs typeface="Arial"/>
              </a:rPr>
              <a:t>0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(1</a:t>
            </a:r>
            <a:r>
              <a:rPr sz="1800" spc="-10" dirty="0">
                <a:latin typeface="Arial"/>
                <a:cs typeface="Arial"/>
              </a:rPr>
              <a:t>0</a:t>
            </a:r>
            <a:r>
              <a:rPr sz="1800" spc="-5" dirty="0">
                <a:latin typeface="Arial"/>
                <a:cs typeface="Arial"/>
              </a:rPr>
              <a:t>2</a:t>
            </a:r>
            <a:r>
              <a:rPr sz="1800" spc="-10" dirty="0">
                <a:latin typeface="Arial"/>
                <a:cs typeface="Arial"/>
              </a:rPr>
              <a:t>4</a:t>
            </a:r>
            <a:r>
              <a:rPr sz="1800" dirty="0">
                <a:latin typeface="Arial"/>
                <a:cs typeface="Arial"/>
              </a:rPr>
              <a:t>)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btract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2</a:t>
            </a:r>
            <a:endParaRPr sz="1800">
              <a:latin typeface="Arial"/>
              <a:cs typeface="Arial"/>
            </a:endParaRPr>
          </a:p>
          <a:p>
            <a:pPr marL="398145" marR="44450">
              <a:lnSpc>
                <a:spcPts val="1730"/>
              </a:lnSpc>
              <a:spcBef>
                <a:spcPts val="400"/>
              </a:spcBef>
            </a:pP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Sub</a:t>
            </a:r>
            <a:r>
              <a:rPr sz="1600" b="1" spc="-20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1600" b="1" spc="-15" dirty="0">
                <a:solidFill>
                  <a:srgbClr val="3F9B35"/>
                </a:solidFill>
                <a:latin typeface="Arial"/>
                <a:cs typeface="Arial"/>
              </a:rPr>
              <a:t>rac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1600" b="1" spc="7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2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be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au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on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</a:t>
            </a:r>
            <a:r>
              <a:rPr sz="1600" spc="-10" dirty="0">
                <a:latin typeface="Arial"/>
                <a:cs typeface="Arial"/>
              </a:rPr>
              <a:t>dress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othe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broad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ea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ork</a:t>
            </a:r>
            <a:r>
              <a:rPr sz="1600" spc="-5" dirty="0">
                <a:latin typeface="Arial"/>
                <a:cs typeface="Arial"/>
              </a:rPr>
              <a:t>.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spc="125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Ne</a:t>
            </a:r>
            <a:r>
              <a:rPr sz="1600" spc="-10" dirty="0">
                <a:latin typeface="Arial"/>
                <a:cs typeface="Arial"/>
              </a:rPr>
              <a:t>ither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si</a:t>
            </a:r>
            <a:r>
              <a:rPr sz="1600" spc="-15" dirty="0">
                <a:latin typeface="Arial"/>
                <a:cs typeface="Arial"/>
              </a:rPr>
              <a:t>gne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lid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nterfa</a:t>
            </a:r>
            <a:r>
              <a:rPr sz="1600" spc="-10" dirty="0">
                <a:latin typeface="Arial"/>
                <a:cs typeface="Arial"/>
              </a:rPr>
              <a:t>ce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for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st.</a:t>
            </a:r>
            <a:endParaRPr sz="16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441325">
              <a:lnSpc>
                <a:spcPct val="100000"/>
              </a:lnSpc>
            </a:pPr>
            <a:r>
              <a:rPr spc="-5" dirty="0"/>
              <a:t>N</a:t>
            </a:r>
            <a:r>
              <a:rPr spc="5" dirty="0"/>
              <a:t>u</a:t>
            </a:r>
            <a:r>
              <a:rPr spc="-5" dirty="0"/>
              <a:t>mb</a:t>
            </a:r>
            <a:r>
              <a:rPr spc="5" dirty="0"/>
              <a:t>e</a:t>
            </a:r>
            <a:r>
              <a:rPr dirty="0"/>
              <a:t>r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Valid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spc="-5" dirty="0"/>
              <a:t>Ho</a:t>
            </a:r>
            <a:r>
              <a:rPr spc="5" dirty="0"/>
              <a:t>s</a:t>
            </a:r>
            <a:r>
              <a:rPr dirty="0"/>
              <a:t>t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IPs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Per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Su</a:t>
            </a:r>
            <a:r>
              <a:rPr spc="5" dirty="0"/>
              <a:t>b</a:t>
            </a:r>
            <a:r>
              <a:rPr dirty="0"/>
              <a:t>n</a:t>
            </a:r>
            <a:r>
              <a:rPr spc="5" dirty="0"/>
              <a:t>e</a:t>
            </a:r>
            <a:r>
              <a:rPr dirty="0"/>
              <a:t>t</a:t>
            </a:r>
          </a:p>
        </p:txBody>
      </p:sp>
      <p:sp>
        <p:nvSpPr>
          <p:cNvPr id="4" name="object 4"/>
          <p:cNvSpPr/>
          <p:nvPr/>
        </p:nvSpPr>
        <p:spPr>
          <a:xfrm>
            <a:off x="6797309" y="2563871"/>
            <a:ext cx="1206499" cy="81471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47</a:t>
            </a:fld>
            <a:endParaRPr spc="-5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dirty="0"/>
              <a:t>S</a:t>
            </a:r>
            <a:r>
              <a:rPr spc="10" dirty="0"/>
              <a:t>u</a:t>
            </a:r>
            <a:r>
              <a:rPr dirty="0"/>
              <a:t>b</a:t>
            </a:r>
            <a:r>
              <a:rPr spc="10" dirty="0"/>
              <a:t>n</a:t>
            </a:r>
            <a:r>
              <a:rPr spc="-5" dirty="0"/>
              <a:t>etti</a:t>
            </a:r>
            <a:r>
              <a:rPr spc="5" dirty="0"/>
              <a:t>n</a:t>
            </a:r>
            <a:r>
              <a:rPr dirty="0"/>
              <a:t>g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dirty="0"/>
              <a:t>E</a:t>
            </a:r>
            <a:r>
              <a:rPr spc="10" dirty="0"/>
              <a:t>x</a:t>
            </a:r>
            <a:r>
              <a:rPr spc="-5" dirty="0"/>
              <a:t>a</a:t>
            </a:r>
            <a:r>
              <a:rPr spc="5" dirty="0"/>
              <a:t>m</a:t>
            </a:r>
            <a:r>
              <a:rPr dirty="0"/>
              <a:t>p</a:t>
            </a:r>
            <a:r>
              <a:rPr spc="-10" dirty="0"/>
              <a:t>l</a:t>
            </a:r>
            <a:r>
              <a:rPr dirty="0"/>
              <a:t>e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1</a:t>
            </a:r>
            <a:r>
              <a:rPr dirty="0"/>
              <a:t>: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Ap</a:t>
            </a:r>
            <a:r>
              <a:rPr spc="10" dirty="0"/>
              <a:t>p</a:t>
            </a:r>
            <a:r>
              <a:rPr dirty="0"/>
              <a:t>l</a:t>
            </a:r>
            <a:r>
              <a:rPr spc="-25" dirty="0"/>
              <a:t>y</a:t>
            </a:r>
            <a:r>
              <a:rPr dirty="0"/>
              <a:t>ing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dirty="0">
                <a:latin typeface="Times New Roman"/>
                <a:cs typeface="Times New Roman"/>
              </a:rPr>
              <a:t> </a:t>
            </a:r>
            <a:r>
              <a:rPr dirty="0"/>
              <a:t>S</a:t>
            </a:r>
            <a:r>
              <a:rPr spc="10" dirty="0"/>
              <a:t>u</a:t>
            </a:r>
            <a:r>
              <a:rPr dirty="0"/>
              <a:t>b</a:t>
            </a:r>
            <a:r>
              <a:rPr spc="10" dirty="0"/>
              <a:t>n</a:t>
            </a:r>
            <a:r>
              <a:rPr spc="-5" dirty="0"/>
              <a:t>et</a:t>
            </a:r>
            <a:r>
              <a:rPr dirty="0"/>
              <a:t>s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to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80" dirty="0">
                <a:latin typeface="Times New Roman"/>
                <a:cs typeface="Times New Roman"/>
              </a:rPr>
              <a:t> </a:t>
            </a:r>
            <a:r>
              <a:rPr spc="-5" dirty="0"/>
              <a:t>N</a:t>
            </a:r>
            <a:r>
              <a:rPr dirty="0"/>
              <a:t>et</a:t>
            </a:r>
            <a:r>
              <a:rPr spc="10" dirty="0"/>
              <a:t>w</a:t>
            </a:r>
            <a:r>
              <a:rPr dirty="0"/>
              <a:t>ork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dirty="0"/>
              <a:t>L</a:t>
            </a:r>
            <a:r>
              <a:rPr spc="10" dirty="0"/>
              <a:t>o</a:t>
            </a:r>
            <a:r>
              <a:rPr spc="-5" dirty="0"/>
              <a:t>c</a:t>
            </a:r>
            <a:r>
              <a:rPr spc="10" dirty="0"/>
              <a:t>a</a:t>
            </a:r>
            <a:r>
              <a:rPr dirty="0"/>
              <a:t>tio</a:t>
            </a:r>
            <a:r>
              <a:rPr spc="5" dirty="0"/>
              <a:t>n</a:t>
            </a:r>
            <a:r>
              <a:rPr dirty="0"/>
              <a:t>s</a:t>
            </a:r>
          </a:p>
        </p:txBody>
      </p:sp>
      <p:sp>
        <p:nvSpPr>
          <p:cNvPr id="3" name="object 3"/>
          <p:cNvSpPr/>
          <p:nvPr/>
        </p:nvSpPr>
        <p:spPr>
          <a:xfrm>
            <a:off x="2085722" y="3655225"/>
            <a:ext cx="1543050" cy="84653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714616" y="3140875"/>
            <a:ext cx="1543050" cy="8465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629016" y="2283637"/>
            <a:ext cx="1543049" cy="8465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914272" y="2112136"/>
            <a:ext cx="1771650" cy="11430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506094" y="1709517"/>
            <a:ext cx="2213610" cy="484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3F9B35"/>
                </a:solidFill>
                <a:latin typeface="Arial"/>
                <a:cs typeface="Arial"/>
              </a:rPr>
              <a:t>Cent</a:t>
            </a:r>
            <a:r>
              <a:rPr sz="1600" spc="-20" dirty="0">
                <a:solidFill>
                  <a:srgbClr val="3F9B35"/>
                </a:solidFill>
                <a:latin typeface="Arial"/>
                <a:cs typeface="Arial"/>
              </a:rPr>
              <a:t>r</a:t>
            </a:r>
            <a:r>
              <a:rPr sz="1600" spc="-15" dirty="0">
                <a:solidFill>
                  <a:srgbClr val="3F9B35"/>
                </a:solidFill>
                <a:latin typeface="Arial"/>
                <a:cs typeface="Arial"/>
              </a:rPr>
              <a:t>a</a:t>
            </a:r>
            <a:r>
              <a:rPr sz="1600" spc="-5" dirty="0">
                <a:solidFill>
                  <a:srgbClr val="3F9B35"/>
                </a:solidFill>
                <a:latin typeface="Arial"/>
                <a:cs typeface="Arial"/>
              </a:rPr>
              <a:t>l</a:t>
            </a:r>
            <a:r>
              <a:rPr sz="1600" spc="5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25" dirty="0">
                <a:solidFill>
                  <a:srgbClr val="3F9B35"/>
                </a:solidFill>
                <a:latin typeface="Arial"/>
                <a:cs typeface="Arial"/>
              </a:rPr>
              <a:t>O</a:t>
            </a:r>
            <a:r>
              <a:rPr sz="1600" spc="-30" dirty="0">
                <a:solidFill>
                  <a:srgbClr val="3F9B35"/>
                </a:solidFill>
                <a:latin typeface="Arial"/>
                <a:cs typeface="Arial"/>
              </a:rPr>
              <a:t>f</a:t>
            </a:r>
            <a:r>
              <a:rPr sz="1600" spc="-10" dirty="0">
                <a:solidFill>
                  <a:srgbClr val="3F9B35"/>
                </a:solidFill>
                <a:latin typeface="Arial"/>
                <a:cs typeface="Arial"/>
              </a:rPr>
              <a:t>fice</a:t>
            </a:r>
            <a:r>
              <a:rPr sz="1600" spc="6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solidFill>
                  <a:srgbClr val="3F9B35"/>
                </a:solidFill>
                <a:latin typeface="Arial"/>
                <a:cs typeface="Arial"/>
              </a:rPr>
              <a:t>–</a:t>
            </a:r>
            <a:r>
              <a:rPr sz="1600" spc="-5" dirty="0">
                <a:solidFill>
                  <a:srgbClr val="3F9B35"/>
                </a:solidFill>
                <a:latin typeface="Arial"/>
                <a:cs typeface="Arial"/>
              </a:rPr>
              <a:t> </a:t>
            </a:r>
            <a:r>
              <a:rPr sz="1600" spc="-25" dirty="0">
                <a:solidFill>
                  <a:srgbClr val="3F9B35"/>
                </a:solidFill>
                <a:latin typeface="Arial"/>
                <a:cs typeface="Arial"/>
              </a:rPr>
              <a:t>O</a:t>
            </a:r>
            <a:r>
              <a:rPr sz="1600" spc="-10" dirty="0">
                <a:solidFill>
                  <a:srgbClr val="3F9B35"/>
                </a:solidFill>
                <a:latin typeface="Arial"/>
                <a:cs typeface="Arial"/>
              </a:rPr>
              <a:t>rlando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23</a:t>
            </a:r>
            <a:r>
              <a:rPr sz="1600" b="1" spc="4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solidFill>
                  <a:srgbClr val="3F9B35"/>
                </a:solidFill>
                <a:latin typeface="Arial"/>
                <a:cs typeface="Arial"/>
              </a:rPr>
              <a:t>Ethernet</a:t>
            </a:r>
            <a:r>
              <a:rPr sz="1600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1600" spc="-15" dirty="0">
                <a:solidFill>
                  <a:srgbClr val="3F9B35"/>
                </a:solidFill>
                <a:latin typeface="Arial"/>
                <a:cs typeface="Arial"/>
              </a:rPr>
              <a:t>egme</a:t>
            </a:r>
            <a:r>
              <a:rPr sz="1600" spc="-10" dirty="0">
                <a:solidFill>
                  <a:srgbClr val="3F9B35"/>
                </a:solidFill>
                <a:latin typeface="Arial"/>
                <a:cs typeface="Arial"/>
              </a:rPr>
              <a:t>nts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320924" y="3768604"/>
            <a:ext cx="1564640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10" dirty="0">
                <a:latin typeface="Arial"/>
                <a:cs typeface="Arial"/>
              </a:rPr>
              <a:t>Branch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Arial"/>
                <a:cs typeface="Arial"/>
              </a:rPr>
              <a:t>O</a:t>
            </a:r>
            <a:r>
              <a:rPr sz="1200" spc="-15" dirty="0">
                <a:latin typeface="Arial"/>
                <a:cs typeface="Arial"/>
              </a:rPr>
              <a:t>f</a:t>
            </a:r>
            <a:r>
              <a:rPr sz="1200" spc="0" dirty="0">
                <a:latin typeface="Arial"/>
                <a:cs typeface="Arial"/>
              </a:rPr>
              <a:t>f</a:t>
            </a:r>
            <a:r>
              <a:rPr sz="1200" spc="-5" dirty="0">
                <a:latin typeface="Arial"/>
                <a:cs typeface="Arial"/>
              </a:rPr>
              <a:t>ic</a:t>
            </a:r>
            <a:r>
              <a:rPr sz="1200" dirty="0">
                <a:latin typeface="Arial"/>
                <a:cs typeface="Arial"/>
              </a:rPr>
              <a:t>e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–</a:t>
            </a:r>
            <a:r>
              <a:rPr sz="1200" spc="-5" dirty="0">
                <a:latin typeface="Arial"/>
                <a:cs typeface="Arial"/>
              </a:rPr>
              <a:t> De</a:t>
            </a:r>
            <a:r>
              <a:rPr sz="1200" dirty="0">
                <a:latin typeface="Arial"/>
                <a:cs typeface="Arial"/>
              </a:rPr>
              <a:t>troit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1200" b="1" spc="-60" dirty="0">
                <a:solidFill>
                  <a:srgbClr val="3F9B35"/>
                </a:solidFill>
                <a:latin typeface="Arial"/>
                <a:cs typeface="Arial"/>
              </a:rPr>
              <a:t>1</a:t>
            </a:r>
            <a:r>
              <a:rPr sz="1200" b="1" dirty="0">
                <a:solidFill>
                  <a:srgbClr val="3F9B35"/>
                </a:solidFill>
                <a:latin typeface="Arial"/>
                <a:cs typeface="Arial"/>
              </a:rPr>
              <a:t>1</a:t>
            </a:r>
            <a:r>
              <a:rPr sz="1200" b="1" spc="1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Arial"/>
                <a:cs typeface="Arial"/>
              </a:rPr>
              <a:t>Et</a:t>
            </a:r>
            <a:r>
              <a:rPr sz="1200" spc="-5" dirty="0">
                <a:latin typeface="Arial"/>
                <a:cs typeface="Arial"/>
              </a:rPr>
              <a:t>h</a:t>
            </a:r>
            <a:r>
              <a:rPr sz="1200" dirty="0">
                <a:latin typeface="Arial"/>
                <a:cs typeface="Arial"/>
              </a:rPr>
              <a:t>erne</a:t>
            </a:r>
            <a:r>
              <a:rPr sz="1200" spc="-5" dirty="0">
                <a:latin typeface="Arial"/>
                <a:cs typeface="Arial"/>
              </a:rPr>
              <a:t>t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se</a:t>
            </a:r>
            <a:r>
              <a:rPr sz="1200" spc="-10" dirty="0">
                <a:latin typeface="Arial"/>
                <a:cs typeface="Arial"/>
              </a:rPr>
              <a:t>g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dirty="0">
                <a:latin typeface="Arial"/>
                <a:cs typeface="Arial"/>
              </a:rPr>
              <a:t>en</a:t>
            </a:r>
            <a:r>
              <a:rPr sz="1200" spc="-5" dirty="0">
                <a:latin typeface="Arial"/>
                <a:cs typeface="Arial"/>
              </a:rPr>
              <a:t>ts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457315" y="2683632"/>
            <a:ext cx="628650" cy="0"/>
          </a:xfrm>
          <a:custGeom>
            <a:avLst/>
            <a:gdLst/>
            <a:ahLst/>
            <a:cxnLst/>
            <a:rect l="l" t="t" r="r" b="b"/>
            <a:pathLst>
              <a:path w="628650">
                <a:moveTo>
                  <a:pt x="0" y="0"/>
                </a:moveTo>
                <a:lnTo>
                  <a:pt x="62864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390765" y="2569332"/>
            <a:ext cx="266700" cy="228600"/>
          </a:xfrm>
          <a:custGeom>
            <a:avLst/>
            <a:gdLst/>
            <a:ahLst/>
            <a:cxnLst/>
            <a:rect l="l" t="t" r="r" b="b"/>
            <a:pathLst>
              <a:path w="266700" h="228600">
                <a:moveTo>
                  <a:pt x="0" y="228599"/>
                </a:moveTo>
                <a:lnTo>
                  <a:pt x="26669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643178" y="2570535"/>
            <a:ext cx="28575" cy="0"/>
          </a:xfrm>
          <a:custGeom>
            <a:avLst/>
            <a:gdLst/>
            <a:ahLst/>
            <a:cxnLst/>
            <a:rect l="l" t="t" r="r" b="b"/>
            <a:pathLst>
              <a:path w="28575">
                <a:moveTo>
                  <a:pt x="0" y="0"/>
                </a:moveTo>
                <a:lnTo>
                  <a:pt x="28574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057515" y="2683632"/>
            <a:ext cx="400050" cy="0"/>
          </a:xfrm>
          <a:custGeom>
            <a:avLst/>
            <a:gdLst/>
            <a:ahLst/>
            <a:cxnLst/>
            <a:rect l="l" t="t" r="r" b="b"/>
            <a:pathLst>
              <a:path w="400050">
                <a:moveTo>
                  <a:pt x="0" y="0"/>
                </a:moveTo>
                <a:lnTo>
                  <a:pt x="40004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193407" y="3110733"/>
            <a:ext cx="705485" cy="377825"/>
          </a:xfrm>
          <a:custGeom>
            <a:avLst/>
            <a:gdLst/>
            <a:ahLst/>
            <a:cxnLst/>
            <a:rect l="l" t="t" r="r" b="b"/>
            <a:pathLst>
              <a:path w="705485" h="377825">
                <a:moveTo>
                  <a:pt x="705368" y="377833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193407" y="3009900"/>
            <a:ext cx="53975" cy="100965"/>
          </a:xfrm>
          <a:custGeom>
            <a:avLst/>
            <a:gdLst/>
            <a:ahLst/>
            <a:cxnLst/>
            <a:rect l="l" t="t" r="r" b="b"/>
            <a:pathLst>
              <a:path w="53975" h="100964">
                <a:moveTo>
                  <a:pt x="0" y="100833"/>
                </a:moveTo>
                <a:lnTo>
                  <a:pt x="5398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938015" y="3009900"/>
            <a:ext cx="309880" cy="93980"/>
          </a:xfrm>
          <a:custGeom>
            <a:avLst/>
            <a:gdLst/>
            <a:ahLst/>
            <a:cxnLst/>
            <a:rect l="l" t="t" r="r" b="b"/>
            <a:pathLst>
              <a:path w="309879" h="93980">
                <a:moveTo>
                  <a:pt x="309371" y="0"/>
                </a:moveTo>
                <a:lnTo>
                  <a:pt x="0" y="93594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938015" y="3002792"/>
            <a:ext cx="53975" cy="100965"/>
          </a:xfrm>
          <a:custGeom>
            <a:avLst/>
            <a:gdLst/>
            <a:ahLst/>
            <a:cxnLst/>
            <a:rect l="l" t="t" r="r" b="b"/>
            <a:pathLst>
              <a:path w="53975" h="100964">
                <a:moveTo>
                  <a:pt x="0" y="100702"/>
                </a:moveTo>
                <a:lnTo>
                  <a:pt x="5398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387486" y="2678942"/>
            <a:ext cx="604520" cy="323850"/>
          </a:xfrm>
          <a:custGeom>
            <a:avLst/>
            <a:gdLst/>
            <a:ahLst/>
            <a:cxnLst/>
            <a:rect l="l" t="t" r="r" b="b"/>
            <a:pathLst>
              <a:path w="604520" h="323850">
                <a:moveTo>
                  <a:pt x="604509" y="323849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461003" y="3289935"/>
            <a:ext cx="52069" cy="478155"/>
          </a:xfrm>
          <a:custGeom>
            <a:avLst/>
            <a:gdLst/>
            <a:ahLst/>
            <a:cxnLst/>
            <a:rect l="l" t="t" r="r" b="b"/>
            <a:pathLst>
              <a:path w="52070" h="478154">
                <a:moveTo>
                  <a:pt x="51694" y="477773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461003" y="3277611"/>
            <a:ext cx="113664" cy="12700"/>
          </a:xfrm>
          <a:custGeom>
            <a:avLst/>
            <a:gdLst/>
            <a:ahLst/>
            <a:cxnLst/>
            <a:rect l="l" t="t" r="r" b="b"/>
            <a:pathLst>
              <a:path w="113664" h="12700">
                <a:moveTo>
                  <a:pt x="0" y="12323"/>
                </a:moveTo>
                <a:lnTo>
                  <a:pt x="11365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332622" y="3165729"/>
            <a:ext cx="242570" cy="112395"/>
          </a:xfrm>
          <a:custGeom>
            <a:avLst/>
            <a:gdLst/>
            <a:ahLst/>
            <a:cxnLst/>
            <a:rect l="l" t="t" r="r" b="b"/>
            <a:pathLst>
              <a:path w="242570" h="112395">
                <a:moveTo>
                  <a:pt x="242041" y="111882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332622" y="3153405"/>
            <a:ext cx="113664" cy="12700"/>
          </a:xfrm>
          <a:custGeom>
            <a:avLst/>
            <a:gdLst/>
            <a:ahLst/>
            <a:cxnLst/>
            <a:rect l="l" t="t" r="r" b="b"/>
            <a:pathLst>
              <a:path w="113664" h="12700">
                <a:moveTo>
                  <a:pt x="0" y="12323"/>
                </a:moveTo>
                <a:lnTo>
                  <a:pt x="113537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401964" y="2743830"/>
            <a:ext cx="44450" cy="409575"/>
          </a:xfrm>
          <a:custGeom>
            <a:avLst/>
            <a:gdLst/>
            <a:ahLst/>
            <a:cxnLst/>
            <a:rect l="l" t="t" r="r" b="b"/>
            <a:pathLst>
              <a:path w="44450" h="409575">
                <a:moveTo>
                  <a:pt x="44195" y="409574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942972" y="2426461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114415" y="3540913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428866" y="3197986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343266" y="2397886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942972" y="2455036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114415" y="3569488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5121025" y="1994103"/>
            <a:ext cx="1776095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10" dirty="0">
                <a:latin typeface="Arial"/>
                <a:cs typeface="Arial"/>
              </a:rPr>
              <a:t>Branch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Arial"/>
                <a:cs typeface="Arial"/>
              </a:rPr>
              <a:t>O</a:t>
            </a:r>
            <a:r>
              <a:rPr sz="1200" spc="-15" dirty="0">
                <a:latin typeface="Arial"/>
                <a:cs typeface="Arial"/>
              </a:rPr>
              <a:t>f</a:t>
            </a:r>
            <a:r>
              <a:rPr sz="1200" spc="0" dirty="0">
                <a:latin typeface="Arial"/>
                <a:cs typeface="Arial"/>
              </a:rPr>
              <a:t>f</a:t>
            </a:r>
            <a:r>
              <a:rPr sz="1200" spc="-5" dirty="0">
                <a:latin typeface="Arial"/>
                <a:cs typeface="Arial"/>
              </a:rPr>
              <a:t>ic</a:t>
            </a:r>
            <a:r>
              <a:rPr sz="1200" dirty="0">
                <a:latin typeface="Arial"/>
                <a:cs typeface="Arial"/>
              </a:rPr>
              <a:t>e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–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Le</a:t>
            </a:r>
            <a:r>
              <a:rPr sz="1200" spc="-15" dirty="0">
                <a:latin typeface="Arial"/>
                <a:cs typeface="Arial"/>
              </a:rPr>
              <a:t>x</a:t>
            </a:r>
            <a:r>
              <a:rPr sz="1200" spc="-5" dirty="0">
                <a:latin typeface="Arial"/>
                <a:cs typeface="Arial"/>
              </a:rPr>
              <a:t>ingto</a:t>
            </a:r>
            <a:r>
              <a:rPr sz="1200" dirty="0">
                <a:latin typeface="Arial"/>
                <a:cs typeface="Arial"/>
              </a:rPr>
              <a:t>n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1200" b="1" dirty="0">
                <a:solidFill>
                  <a:srgbClr val="3F9B35"/>
                </a:solidFill>
                <a:latin typeface="Arial"/>
                <a:cs typeface="Arial"/>
              </a:rPr>
              <a:t>8</a:t>
            </a:r>
            <a:r>
              <a:rPr sz="1200" b="1" spc="2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Arial"/>
                <a:cs typeface="Arial"/>
              </a:rPr>
              <a:t>Et</a:t>
            </a:r>
            <a:r>
              <a:rPr sz="1200" spc="-5" dirty="0">
                <a:latin typeface="Arial"/>
                <a:cs typeface="Arial"/>
              </a:rPr>
              <a:t>h</a:t>
            </a:r>
            <a:r>
              <a:rPr sz="1200" dirty="0">
                <a:latin typeface="Arial"/>
                <a:cs typeface="Arial"/>
              </a:rPr>
              <a:t>erne</a:t>
            </a:r>
            <a:r>
              <a:rPr sz="1200" spc="-5" dirty="0">
                <a:latin typeface="Arial"/>
                <a:cs typeface="Arial"/>
              </a:rPr>
              <a:t>t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se</a:t>
            </a:r>
            <a:r>
              <a:rPr sz="1200" spc="-10" dirty="0">
                <a:latin typeface="Arial"/>
                <a:cs typeface="Arial"/>
              </a:rPr>
              <a:t>g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dirty="0">
                <a:latin typeface="Arial"/>
                <a:cs typeface="Arial"/>
              </a:rPr>
              <a:t>en</a:t>
            </a:r>
            <a:r>
              <a:rPr sz="1200" spc="-5" dirty="0">
                <a:latin typeface="Arial"/>
                <a:cs typeface="Arial"/>
              </a:rPr>
              <a:t>ts</a:t>
            </a:r>
            <a:endParaRPr sz="12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1056976" y="1143000"/>
            <a:ext cx="4421924" cy="4571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1348487" y="4052068"/>
            <a:ext cx="1826895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10" dirty="0">
                <a:latin typeface="Arial"/>
                <a:cs typeface="Arial"/>
              </a:rPr>
              <a:t>Branch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Arial"/>
                <a:cs typeface="Arial"/>
              </a:rPr>
              <a:t>O</a:t>
            </a:r>
            <a:r>
              <a:rPr sz="1200" spc="-15" dirty="0">
                <a:latin typeface="Arial"/>
                <a:cs typeface="Arial"/>
              </a:rPr>
              <a:t>f</a:t>
            </a:r>
            <a:r>
              <a:rPr sz="1200" spc="0" dirty="0">
                <a:latin typeface="Arial"/>
                <a:cs typeface="Arial"/>
              </a:rPr>
              <a:t>f</a:t>
            </a:r>
            <a:r>
              <a:rPr sz="1200" spc="-5" dirty="0">
                <a:latin typeface="Arial"/>
                <a:cs typeface="Arial"/>
              </a:rPr>
              <a:t>ic</a:t>
            </a:r>
            <a:r>
              <a:rPr sz="1200" dirty="0">
                <a:latin typeface="Arial"/>
                <a:cs typeface="Arial"/>
              </a:rPr>
              <a:t>e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–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Las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spc="-70" dirty="0">
                <a:latin typeface="Arial"/>
                <a:cs typeface="Arial"/>
              </a:rPr>
              <a:t>V</a:t>
            </a:r>
            <a:r>
              <a:rPr sz="1200" dirty="0">
                <a:latin typeface="Arial"/>
                <a:cs typeface="Arial"/>
              </a:rPr>
              <a:t>e</a:t>
            </a:r>
            <a:r>
              <a:rPr sz="1200" spc="-10" dirty="0">
                <a:latin typeface="Arial"/>
                <a:cs typeface="Arial"/>
              </a:rPr>
              <a:t>g</a:t>
            </a:r>
            <a:r>
              <a:rPr sz="1200" dirty="0">
                <a:latin typeface="Arial"/>
                <a:cs typeface="Arial"/>
              </a:rPr>
              <a:t>as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1200" b="1" dirty="0">
                <a:solidFill>
                  <a:srgbClr val="3F9B35"/>
                </a:solidFill>
                <a:latin typeface="Arial"/>
                <a:cs typeface="Arial"/>
              </a:rPr>
              <a:t>12</a:t>
            </a:r>
            <a:r>
              <a:rPr sz="1200" b="1" spc="2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Arial"/>
                <a:cs typeface="Arial"/>
              </a:rPr>
              <a:t>Et</a:t>
            </a:r>
            <a:r>
              <a:rPr sz="1200" spc="-5" dirty="0">
                <a:latin typeface="Arial"/>
                <a:cs typeface="Arial"/>
              </a:rPr>
              <a:t>h</a:t>
            </a:r>
            <a:r>
              <a:rPr sz="1200" dirty="0">
                <a:latin typeface="Arial"/>
                <a:cs typeface="Arial"/>
              </a:rPr>
              <a:t>ern</a:t>
            </a:r>
            <a:r>
              <a:rPr sz="1200" spc="-10" dirty="0">
                <a:latin typeface="Arial"/>
                <a:cs typeface="Arial"/>
              </a:rPr>
              <a:t>e</a:t>
            </a:r>
            <a:r>
              <a:rPr sz="1200" spc="-5" dirty="0">
                <a:latin typeface="Arial"/>
                <a:cs typeface="Arial"/>
              </a:rPr>
              <a:t>t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se</a:t>
            </a:r>
            <a:r>
              <a:rPr sz="1200" spc="-10" dirty="0">
                <a:latin typeface="Arial"/>
                <a:cs typeface="Arial"/>
              </a:rPr>
              <a:t>g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dirty="0">
                <a:latin typeface="Arial"/>
                <a:cs typeface="Arial"/>
              </a:rPr>
              <a:t>en</a:t>
            </a:r>
            <a:r>
              <a:rPr sz="1200" spc="-5" dirty="0">
                <a:latin typeface="Arial"/>
                <a:cs typeface="Arial"/>
              </a:rPr>
              <a:t>ts</a:t>
            </a:r>
            <a:endParaRPr sz="12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1457075" y="2593205"/>
            <a:ext cx="1200150" cy="238760"/>
          </a:xfrm>
          <a:custGeom>
            <a:avLst/>
            <a:gdLst/>
            <a:ahLst/>
            <a:cxnLst/>
            <a:rect l="l" t="t" r="r" b="b"/>
            <a:pathLst>
              <a:path w="1200150" h="238760">
                <a:moveTo>
                  <a:pt x="0" y="238517"/>
                </a:moveTo>
                <a:lnTo>
                  <a:pt x="1200149" y="238517"/>
                </a:lnTo>
                <a:lnTo>
                  <a:pt x="12001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1457075" y="2593205"/>
            <a:ext cx="1200150" cy="238760"/>
          </a:xfrm>
          <a:prstGeom prst="rect">
            <a:avLst/>
          </a:prstGeom>
          <a:solidFill>
            <a:srgbClr val="FFFFFF"/>
          </a:solidFill>
          <a:ln w="9524">
            <a:solidFill>
              <a:srgbClr val="FF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63500">
              <a:lnSpc>
                <a:spcPct val="100000"/>
              </a:lnSpc>
            </a:pP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172.16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0.</a:t>
            </a:r>
            <a:r>
              <a:rPr sz="1100" b="1" spc="5" dirty="0">
                <a:solidFill>
                  <a:srgbClr val="13131E"/>
                </a:solidFill>
                <a:latin typeface="Arial"/>
                <a:cs typeface="Arial"/>
              </a:rPr>
              <a:t>0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-</a:t>
            </a:r>
            <a:r>
              <a:rPr sz="1100" b="1" spc="-20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88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1056976" y="1145804"/>
            <a:ext cx="387350" cy="166370"/>
          </a:xfrm>
          <a:custGeom>
            <a:avLst/>
            <a:gdLst/>
            <a:ahLst/>
            <a:cxnLst/>
            <a:rect l="l" t="t" r="r" b="b"/>
            <a:pathLst>
              <a:path w="387350" h="166369">
                <a:moveTo>
                  <a:pt x="327577" y="42397"/>
                </a:moveTo>
                <a:lnTo>
                  <a:pt x="285041" y="60581"/>
                </a:lnTo>
                <a:lnTo>
                  <a:pt x="271089" y="109673"/>
                </a:lnTo>
                <a:lnTo>
                  <a:pt x="272685" y="120693"/>
                </a:lnTo>
                <a:lnTo>
                  <a:pt x="292200" y="154951"/>
                </a:lnTo>
                <a:lnTo>
                  <a:pt x="333911" y="166004"/>
                </a:lnTo>
                <a:lnTo>
                  <a:pt x="346171" y="164472"/>
                </a:lnTo>
                <a:lnTo>
                  <a:pt x="357884" y="160540"/>
                </a:lnTo>
                <a:lnTo>
                  <a:pt x="369933" y="153442"/>
                </a:lnTo>
                <a:lnTo>
                  <a:pt x="374769" y="144120"/>
                </a:lnTo>
                <a:lnTo>
                  <a:pt x="373846" y="139445"/>
                </a:lnTo>
                <a:lnTo>
                  <a:pt x="323517" y="139445"/>
                </a:lnTo>
                <a:lnTo>
                  <a:pt x="318683" y="136885"/>
                </a:lnTo>
                <a:lnTo>
                  <a:pt x="315004" y="131825"/>
                </a:lnTo>
                <a:lnTo>
                  <a:pt x="312337" y="128259"/>
                </a:lnTo>
                <a:lnTo>
                  <a:pt x="310682" y="122803"/>
                </a:lnTo>
                <a:lnTo>
                  <a:pt x="310813" y="115549"/>
                </a:lnTo>
                <a:lnTo>
                  <a:pt x="387013" y="115549"/>
                </a:lnTo>
                <a:lnTo>
                  <a:pt x="387013" y="112135"/>
                </a:lnTo>
                <a:lnTo>
                  <a:pt x="386700" y="101042"/>
                </a:lnTo>
                <a:lnTo>
                  <a:pt x="385682" y="93725"/>
                </a:lnTo>
                <a:lnTo>
                  <a:pt x="310051" y="93725"/>
                </a:lnTo>
                <a:lnTo>
                  <a:pt x="310682" y="86715"/>
                </a:lnTo>
                <a:lnTo>
                  <a:pt x="312206" y="81381"/>
                </a:lnTo>
                <a:lnTo>
                  <a:pt x="318183" y="72115"/>
                </a:lnTo>
                <a:lnTo>
                  <a:pt x="323005" y="69189"/>
                </a:lnTo>
                <a:lnTo>
                  <a:pt x="378026" y="69189"/>
                </a:lnTo>
                <a:lnTo>
                  <a:pt x="375656" y="63792"/>
                </a:lnTo>
                <a:lnTo>
                  <a:pt x="367329" y="55161"/>
                </a:lnTo>
                <a:lnTo>
                  <a:pt x="354159" y="46476"/>
                </a:lnTo>
                <a:lnTo>
                  <a:pt x="342088" y="43420"/>
                </a:lnTo>
                <a:lnTo>
                  <a:pt x="327577" y="42397"/>
                </a:lnTo>
                <a:close/>
              </a:path>
              <a:path w="387350" h="166369">
                <a:moveTo>
                  <a:pt x="347008" y="128625"/>
                </a:moveTo>
                <a:lnTo>
                  <a:pt x="344591" y="132191"/>
                </a:lnTo>
                <a:lnTo>
                  <a:pt x="342436" y="134721"/>
                </a:lnTo>
                <a:lnTo>
                  <a:pt x="340281" y="136123"/>
                </a:lnTo>
                <a:lnTo>
                  <a:pt x="336852" y="138409"/>
                </a:lnTo>
                <a:lnTo>
                  <a:pt x="333292" y="139445"/>
                </a:lnTo>
                <a:lnTo>
                  <a:pt x="373846" y="139445"/>
                </a:lnTo>
                <a:lnTo>
                  <a:pt x="372263" y="131431"/>
                </a:lnTo>
                <a:lnTo>
                  <a:pt x="347008" y="128625"/>
                </a:lnTo>
                <a:close/>
              </a:path>
              <a:path w="387350" h="166369">
                <a:moveTo>
                  <a:pt x="378026" y="69189"/>
                </a:moveTo>
                <a:lnTo>
                  <a:pt x="334435" y="69189"/>
                </a:lnTo>
                <a:lnTo>
                  <a:pt x="338757" y="71109"/>
                </a:lnTo>
                <a:lnTo>
                  <a:pt x="341932" y="74928"/>
                </a:lnTo>
                <a:lnTo>
                  <a:pt x="344360" y="82467"/>
                </a:lnTo>
                <a:lnTo>
                  <a:pt x="335490" y="93725"/>
                </a:lnTo>
                <a:lnTo>
                  <a:pt x="385682" y="93725"/>
                </a:lnTo>
                <a:lnTo>
                  <a:pt x="385079" y="89385"/>
                </a:lnTo>
                <a:lnTo>
                  <a:pt x="381580" y="77282"/>
                </a:lnTo>
                <a:lnTo>
                  <a:pt x="378026" y="69189"/>
                </a:lnTo>
                <a:close/>
              </a:path>
              <a:path w="387350" h="166369">
                <a:moveTo>
                  <a:pt x="176680" y="128060"/>
                </a:moveTo>
                <a:lnTo>
                  <a:pt x="164602" y="131869"/>
                </a:lnTo>
                <a:lnTo>
                  <a:pt x="153743" y="139844"/>
                </a:lnTo>
                <a:lnTo>
                  <a:pt x="160111" y="150171"/>
                </a:lnTo>
                <a:lnTo>
                  <a:pt x="171091" y="160062"/>
                </a:lnTo>
                <a:lnTo>
                  <a:pt x="180796" y="163417"/>
                </a:lnTo>
                <a:lnTo>
                  <a:pt x="194210" y="165369"/>
                </a:lnTo>
                <a:lnTo>
                  <a:pt x="212163" y="165911"/>
                </a:lnTo>
                <a:lnTo>
                  <a:pt x="225338" y="164087"/>
                </a:lnTo>
                <a:lnTo>
                  <a:pt x="254401" y="141213"/>
                </a:lnTo>
                <a:lnTo>
                  <a:pt x="202371" y="141213"/>
                </a:lnTo>
                <a:lnTo>
                  <a:pt x="198598" y="140055"/>
                </a:lnTo>
                <a:lnTo>
                  <a:pt x="192929" y="135483"/>
                </a:lnTo>
                <a:lnTo>
                  <a:pt x="190737" y="131673"/>
                </a:lnTo>
                <a:lnTo>
                  <a:pt x="176680" y="128060"/>
                </a:lnTo>
                <a:close/>
              </a:path>
              <a:path w="387350" h="166369">
                <a:moveTo>
                  <a:pt x="203978" y="42397"/>
                </a:moveTo>
                <a:lnTo>
                  <a:pt x="164866" y="53583"/>
                </a:lnTo>
                <a:lnTo>
                  <a:pt x="155259" y="71475"/>
                </a:lnTo>
                <a:lnTo>
                  <a:pt x="155259" y="86471"/>
                </a:lnTo>
                <a:lnTo>
                  <a:pt x="186260" y="114389"/>
                </a:lnTo>
                <a:lnTo>
                  <a:pt x="210455" y="119755"/>
                </a:lnTo>
                <a:lnTo>
                  <a:pt x="215944" y="121279"/>
                </a:lnTo>
                <a:lnTo>
                  <a:pt x="218099" y="122529"/>
                </a:lnTo>
                <a:lnTo>
                  <a:pt x="220897" y="124327"/>
                </a:lnTo>
                <a:lnTo>
                  <a:pt x="222421" y="126857"/>
                </a:lnTo>
                <a:lnTo>
                  <a:pt x="222421" y="132953"/>
                </a:lnTo>
                <a:lnTo>
                  <a:pt x="221278" y="135361"/>
                </a:lnTo>
                <a:lnTo>
                  <a:pt x="219123" y="137403"/>
                </a:lnTo>
                <a:lnTo>
                  <a:pt x="216194" y="139933"/>
                </a:lnTo>
                <a:lnTo>
                  <a:pt x="212253" y="141213"/>
                </a:lnTo>
                <a:lnTo>
                  <a:pt x="254401" y="141213"/>
                </a:lnTo>
                <a:lnTo>
                  <a:pt x="255818" y="138531"/>
                </a:lnTo>
                <a:lnTo>
                  <a:pt x="257593" y="131869"/>
                </a:lnTo>
                <a:lnTo>
                  <a:pt x="257604" y="118231"/>
                </a:lnTo>
                <a:lnTo>
                  <a:pt x="255949" y="112013"/>
                </a:lnTo>
                <a:lnTo>
                  <a:pt x="224543" y="88834"/>
                </a:lnTo>
                <a:lnTo>
                  <a:pt x="201396" y="85069"/>
                </a:lnTo>
                <a:lnTo>
                  <a:pt x="195919" y="83667"/>
                </a:lnTo>
                <a:lnTo>
                  <a:pt x="193404" y="82295"/>
                </a:lnTo>
                <a:lnTo>
                  <a:pt x="190880" y="80771"/>
                </a:lnTo>
                <a:lnTo>
                  <a:pt x="189631" y="78607"/>
                </a:lnTo>
                <a:lnTo>
                  <a:pt x="189631" y="73151"/>
                </a:lnTo>
                <a:lnTo>
                  <a:pt x="190618" y="70865"/>
                </a:lnTo>
                <a:lnTo>
                  <a:pt x="192597" y="69067"/>
                </a:lnTo>
                <a:lnTo>
                  <a:pt x="194584" y="67299"/>
                </a:lnTo>
                <a:lnTo>
                  <a:pt x="197738" y="66293"/>
                </a:lnTo>
                <a:lnTo>
                  <a:pt x="251627" y="66293"/>
                </a:lnTo>
                <a:lnTo>
                  <a:pt x="248460" y="60197"/>
                </a:lnTo>
                <a:lnTo>
                  <a:pt x="244650" y="55625"/>
                </a:lnTo>
                <a:lnTo>
                  <a:pt x="240959" y="51053"/>
                </a:lnTo>
                <a:lnTo>
                  <a:pt x="236137" y="47731"/>
                </a:lnTo>
                <a:lnTo>
                  <a:pt x="229608" y="45278"/>
                </a:lnTo>
                <a:lnTo>
                  <a:pt x="218928" y="43111"/>
                </a:lnTo>
                <a:lnTo>
                  <a:pt x="203978" y="42397"/>
                </a:lnTo>
                <a:close/>
              </a:path>
              <a:path w="387350" h="166369">
                <a:moveTo>
                  <a:pt x="251627" y="66293"/>
                </a:moveTo>
                <a:lnTo>
                  <a:pt x="206370" y="66293"/>
                </a:lnTo>
                <a:lnTo>
                  <a:pt x="210016" y="67543"/>
                </a:lnTo>
                <a:lnTo>
                  <a:pt x="213027" y="69829"/>
                </a:lnTo>
                <a:lnTo>
                  <a:pt x="215182" y="71627"/>
                </a:lnTo>
                <a:lnTo>
                  <a:pt x="216837" y="74401"/>
                </a:lnTo>
                <a:lnTo>
                  <a:pt x="228973" y="76923"/>
                </a:lnTo>
                <a:lnTo>
                  <a:pt x="254175" y="74035"/>
                </a:lnTo>
                <a:lnTo>
                  <a:pt x="251627" y="66293"/>
                </a:lnTo>
                <a:close/>
              </a:path>
              <a:path w="387350" h="166369">
                <a:moveTo>
                  <a:pt x="38104" y="0"/>
                </a:moveTo>
                <a:lnTo>
                  <a:pt x="0" y="0"/>
                </a:lnTo>
                <a:lnTo>
                  <a:pt x="1" y="25381"/>
                </a:lnTo>
                <a:lnTo>
                  <a:pt x="31" y="99542"/>
                </a:lnTo>
                <a:lnTo>
                  <a:pt x="8644" y="137769"/>
                </a:lnTo>
                <a:lnTo>
                  <a:pt x="39755" y="163433"/>
                </a:lnTo>
                <a:lnTo>
                  <a:pt x="76865" y="165994"/>
                </a:lnTo>
                <a:lnTo>
                  <a:pt x="89403" y="164090"/>
                </a:lnTo>
                <a:lnTo>
                  <a:pt x="125743" y="132125"/>
                </a:lnTo>
                <a:lnTo>
                  <a:pt x="127037" y="128137"/>
                </a:lnTo>
                <a:lnTo>
                  <a:pt x="58936" y="128137"/>
                </a:lnTo>
                <a:lnTo>
                  <a:pt x="53126" y="125577"/>
                </a:lnTo>
                <a:lnTo>
                  <a:pt x="46511" y="116940"/>
                </a:lnTo>
                <a:lnTo>
                  <a:pt x="43621" y="106786"/>
                </a:lnTo>
                <a:lnTo>
                  <a:pt x="42653" y="88764"/>
                </a:lnTo>
                <a:lnTo>
                  <a:pt x="42599" y="76080"/>
                </a:lnTo>
                <a:lnTo>
                  <a:pt x="42440" y="63402"/>
                </a:lnTo>
                <a:lnTo>
                  <a:pt x="42120" y="50727"/>
                </a:lnTo>
                <a:lnTo>
                  <a:pt x="41583" y="38054"/>
                </a:lnTo>
                <a:lnTo>
                  <a:pt x="40772" y="25381"/>
                </a:lnTo>
                <a:lnTo>
                  <a:pt x="39631" y="12694"/>
                </a:lnTo>
                <a:lnTo>
                  <a:pt x="38104" y="0"/>
                </a:lnTo>
                <a:close/>
              </a:path>
              <a:path w="387350" h="166369">
                <a:moveTo>
                  <a:pt x="126903" y="26"/>
                </a:moveTo>
                <a:lnTo>
                  <a:pt x="114587" y="814"/>
                </a:lnTo>
                <a:lnTo>
                  <a:pt x="102273" y="3880"/>
                </a:lnTo>
                <a:lnTo>
                  <a:pt x="89964" y="10776"/>
                </a:lnTo>
                <a:lnTo>
                  <a:pt x="89964" y="108691"/>
                </a:lnTo>
                <a:lnTo>
                  <a:pt x="87867" y="115823"/>
                </a:lnTo>
                <a:lnTo>
                  <a:pt x="83688" y="120639"/>
                </a:lnTo>
                <a:lnTo>
                  <a:pt x="79497" y="125577"/>
                </a:lnTo>
                <a:lnTo>
                  <a:pt x="73725" y="128137"/>
                </a:lnTo>
                <a:lnTo>
                  <a:pt x="127037" y="128137"/>
                </a:lnTo>
                <a:lnTo>
                  <a:pt x="130742" y="116723"/>
                </a:lnTo>
                <a:lnTo>
                  <a:pt x="132160" y="105023"/>
                </a:lnTo>
                <a:lnTo>
                  <a:pt x="132632" y="88764"/>
                </a:lnTo>
                <a:lnTo>
                  <a:pt x="132576" y="76080"/>
                </a:lnTo>
                <a:lnTo>
                  <a:pt x="130317" y="25381"/>
                </a:lnTo>
                <a:lnTo>
                  <a:pt x="128862" y="12694"/>
                </a:lnTo>
                <a:lnTo>
                  <a:pt x="126903" y="26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685675" y="3729036"/>
            <a:ext cx="1314450" cy="238760"/>
          </a:xfrm>
          <a:custGeom>
            <a:avLst/>
            <a:gdLst/>
            <a:ahLst/>
            <a:cxnLst/>
            <a:rect l="l" t="t" r="r" b="b"/>
            <a:pathLst>
              <a:path w="1314450" h="238760">
                <a:moveTo>
                  <a:pt x="0" y="238517"/>
                </a:moveTo>
                <a:lnTo>
                  <a:pt x="1314449" y="238517"/>
                </a:lnTo>
                <a:lnTo>
                  <a:pt x="13144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1685675" y="3729036"/>
            <a:ext cx="1314450" cy="238760"/>
          </a:xfrm>
          <a:prstGeom prst="rect">
            <a:avLst/>
          </a:prstGeom>
          <a:solidFill>
            <a:srgbClr val="FFFFFF"/>
          </a:solidFill>
          <a:ln w="9524">
            <a:solidFill>
              <a:srgbClr val="FF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63500">
              <a:lnSpc>
                <a:spcPct val="100000"/>
              </a:lnSpc>
            </a:pP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172.16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92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.0-</a:t>
            </a:r>
            <a:r>
              <a:rPr sz="1100" b="1" spc="-10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136.0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5171815" y="3371837"/>
            <a:ext cx="1543050" cy="238760"/>
          </a:xfrm>
          <a:custGeom>
            <a:avLst/>
            <a:gdLst/>
            <a:ahLst/>
            <a:cxnLst/>
            <a:rect l="l" t="t" r="r" b="b"/>
            <a:pathLst>
              <a:path w="1543050" h="238760">
                <a:moveTo>
                  <a:pt x="0" y="238517"/>
                </a:moveTo>
                <a:lnTo>
                  <a:pt x="1543049" y="238517"/>
                </a:lnTo>
                <a:lnTo>
                  <a:pt x="15430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5171815" y="3371837"/>
            <a:ext cx="1543050" cy="238760"/>
          </a:xfrm>
          <a:prstGeom prst="rect">
            <a:avLst/>
          </a:prstGeom>
          <a:solidFill>
            <a:srgbClr val="FFFFFF"/>
          </a:solidFill>
          <a:ln w="9524">
            <a:solidFill>
              <a:srgbClr val="FF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64135">
              <a:lnSpc>
                <a:spcPct val="100000"/>
              </a:lnSpc>
            </a:pP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172.16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140.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0-</a:t>
            </a:r>
            <a:r>
              <a:rPr sz="1100" b="1" spc="-10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180.0</a:t>
            </a:r>
            <a:endParaRPr sz="1100">
              <a:latin typeface="Arial"/>
              <a:cs typeface="Arial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5800465" y="2743188"/>
            <a:ext cx="1543050" cy="238760"/>
          </a:xfrm>
          <a:custGeom>
            <a:avLst/>
            <a:gdLst/>
            <a:ahLst/>
            <a:cxnLst/>
            <a:rect l="l" t="t" r="r" b="b"/>
            <a:pathLst>
              <a:path w="1543050" h="238760">
                <a:moveTo>
                  <a:pt x="0" y="238517"/>
                </a:moveTo>
                <a:lnTo>
                  <a:pt x="1543049" y="238517"/>
                </a:lnTo>
                <a:lnTo>
                  <a:pt x="15430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5800465" y="2743188"/>
            <a:ext cx="1543050" cy="238760"/>
          </a:xfrm>
          <a:prstGeom prst="rect">
            <a:avLst/>
          </a:prstGeom>
          <a:solidFill>
            <a:srgbClr val="FFFFFF"/>
          </a:solidFill>
          <a:ln w="9524">
            <a:solidFill>
              <a:srgbClr val="FF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64769">
              <a:lnSpc>
                <a:spcPct val="100000"/>
              </a:lnSpc>
            </a:pP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172.16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184.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0-</a:t>
            </a:r>
            <a:r>
              <a:rPr sz="1100" b="1" spc="-10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212.0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2657225" y="3100435"/>
            <a:ext cx="971550" cy="238760"/>
          </a:xfrm>
          <a:custGeom>
            <a:avLst/>
            <a:gdLst/>
            <a:ahLst/>
            <a:cxnLst/>
            <a:rect l="l" t="t" r="r" b="b"/>
            <a:pathLst>
              <a:path w="971550" h="238760">
                <a:moveTo>
                  <a:pt x="0" y="238517"/>
                </a:moveTo>
                <a:lnTo>
                  <a:pt x="971549" y="238517"/>
                </a:lnTo>
                <a:lnTo>
                  <a:pt x="9715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657225" y="3100435"/>
            <a:ext cx="971550" cy="238760"/>
          </a:xfrm>
          <a:custGeom>
            <a:avLst/>
            <a:gdLst/>
            <a:ahLst/>
            <a:cxnLst/>
            <a:rect l="l" t="t" r="r" b="b"/>
            <a:pathLst>
              <a:path w="971550" h="238760">
                <a:moveTo>
                  <a:pt x="0" y="238517"/>
                </a:moveTo>
                <a:lnTo>
                  <a:pt x="971549" y="238517"/>
                </a:lnTo>
                <a:lnTo>
                  <a:pt x="9715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ln w="9524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2713484" y="3144824"/>
            <a:ext cx="843915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172.16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216.0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3628765" y="2978896"/>
            <a:ext cx="971550" cy="238760"/>
          </a:xfrm>
          <a:custGeom>
            <a:avLst/>
            <a:gdLst/>
            <a:ahLst/>
            <a:cxnLst/>
            <a:rect l="l" t="t" r="r" b="b"/>
            <a:pathLst>
              <a:path w="971550" h="238760">
                <a:moveTo>
                  <a:pt x="0" y="238517"/>
                </a:moveTo>
                <a:lnTo>
                  <a:pt x="971549" y="238517"/>
                </a:lnTo>
                <a:lnTo>
                  <a:pt x="9715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3628765" y="2978896"/>
            <a:ext cx="971550" cy="238760"/>
          </a:xfrm>
          <a:custGeom>
            <a:avLst/>
            <a:gdLst/>
            <a:ahLst/>
            <a:cxnLst/>
            <a:rect l="l" t="t" r="r" b="b"/>
            <a:pathLst>
              <a:path w="971550" h="238760">
                <a:moveTo>
                  <a:pt x="0" y="238517"/>
                </a:moveTo>
                <a:lnTo>
                  <a:pt x="971549" y="238517"/>
                </a:lnTo>
                <a:lnTo>
                  <a:pt x="9715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ln w="9524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 txBox="1"/>
          <p:nvPr/>
        </p:nvSpPr>
        <p:spPr>
          <a:xfrm>
            <a:off x="3685161" y="3023539"/>
            <a:ext cx="843915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172.16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220.0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4085965" y="2571738"/>
            <a:ext cx="971550" cy="238760"/>
          </a:xfrm>
          <a:custGeom>
            <a:avLst/>
            <a:gdLst/>
            <a:ahLst/>
            <a:cxnLst/>
            <a:rect l="l" t="t" r="r" b="b"/>
            <a:pathLst>
              <a:path w="971550" h="238760">
                <a:moveTo>
                  <a:pt x="0" y="238517"/>
                </a:moveTo>
                <a:lnTo>
                  <a:pt x="971549" y="238517"/>
                </a:lnTo>
                <a:lnTo>
                  <a:pt x="9715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4085965" y="2571738"/>
            <a:ext cx="971550" cy="238760"/>
          </a:xfrm>
          <a:custGeom>
            <a:avLst/>
            <a:gdLst/>
            <a:ahLst/>
            <a:cxnLst/>
            <a:rect l="l" t="t" r="r" b="b"/>
            <a:pathLst>
              <a:path w="971550" h="238760">
                <a:moveTo>
                  <a:pt x="0" y="238517"/>
                </a:moveTo>
                <a:lnTo>
                  <a:pt x="971549" y="238517"/>
                </a:lnTo>
                <a:lnTo>
                  <a:pt x="971549" y="0"/>
                </a:lnTo>
                <a:lnTo>
                  <a:pt x="0" y="0"/>
                </a:lnTo>
                <a:lnTo>
                  <a:pt x="0" y="238517"/>
                </a:lnTo>
                <a:close/>
              </a:path>
            </a:pathLst>
          </a:custGeom>
          <a:ln w="9524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 txBox="1"/>
          <p:nvPr/>
        </p:nvSpPr>
        <p:spPr>
          <a:xfrm>
            <a:off x="4142616" y="2615749"/>
            <a:ext cx="843915" cy="166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1</a:t>
            </a:r>
            <a:r>
              <a:rPr sz="1100" b="1" spc="-10" dirty="0">
                <a:solidFill>
                  <a:srgbClr val="13131E"/>
                </a:solidFill>
                <a:latin typeface="Arial"/>
                <a:cs typeface="Arial"/>
              </a:rPr>
              <a:t>7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2.1</a:t>
            </a:r>
            <a:r>
              <a:rPr sz="1100" b="1" spc="-10" dirty="0">
                <a:solidFill>
                  <a:srgbClr val="13131E"/>
                </a:solidFill>
                <a:latin typeface="Arial"/>
                <a:cs typeface="Arial"/>
              </a:rPr>
              <a:t>6</a:t>
            </a:r>
            <a:r>
              <a:rPr sz="1100" b="1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2</a:t>
            </a:r>
            <a:r>
              <a:rPr sz="1100" b="1" spc="-10" dirty="0">
                <a:solidFill>
                  <a:srgbClr val="13131E"/>
                </a:solidFill>
                <a:latin typeface="Arial"/>
                <a:cs typeface="Arial"/>
              </a:rPr>
              <a:t>2</a:t>
            </a:r>
            <a:r>
              <a:rPr sz="1100" b="1" spc="-5" dirty="0">
                <a:solidFill>
                  <a:srgbClr val="13131E"/>
                </a:solidFill>
                <a:latin typeface="Arial"/>
                <a:cs typeface="Arial"/>
              </a:rPr>
              <a:t>4.0</a:t>
            </a:r>
            <a:endParaRPr sz="1100">
              <a:latin typeface="Arial"/>
              <a:cs typeface="Arial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4357756" y="4329110"/>
            <a:ext cx="2575163" cy="235732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714871" y="4629150"/>
            <a:ext cx="3562624" cy="214275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3" name="object 5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54" name="object 54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55" name="object 5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48</a:t>
            </a:fld>
            <a:endParaRPr spc="-5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524"/>
            <a:ext cx="9143999" cy="8271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28600" y="1123901"/>
            <a:ext cx="8077200" cy="350952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393064" y="137783"/>
            <a:ext cx="5092065" cy="713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965"/>
              </a:lnSpc>
            </a:pP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oth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600" b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2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2600" b="1" spc="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repres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nting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endParaRPr sz="2600">
              <a:latin typeface="Arial"/>
              <a:cs typeface="Arial"/>
            </a:endParaRPr>
          </a:p>
          <a:p>
            <a:pPr marL="18415">
              <a:lnSpc>
                <a:spcPts val="2965"/>
              </a:lnSpc>
              <a:tabLst>
                <a:tab pos="3931285" algn="l"/>
              </a:tabLst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ma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k bits</a:t>
            </a:r>
            <a:r>
              <a:rPr sz="26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that are “O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”	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/nn</a:t>
            </a:r>
            <a:endParaRPr sz="2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49</a:t>
            </a:fld>
            <a:endParaRPr spc="-5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3540" y="333088"/>
            <a:ext cx="6253480" cy="36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CID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600" b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tation</a:t>
            </a:r>
            <a:r>
              <a:rPr sz="2600" b="1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550" b="1" spc="15" baseline="26143" dirty="0">
                <a:solidFill>
                  <a:srgbClr val="FFFFFF"/>
                </a:solidFill>
                <a:latin typeface="Arial"/>
                <a:cs typeface="Arial"/>
              </a:rPr>
              <a:t>nd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,</a:t>
            </a:r>
            <a:r>
              <a:rPr sz="2600" b="1" spc="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550" b="1" baseline="26143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550" b="1" spc="15" baseline="26143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,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600" b="1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550" b="1" spc="7" baseline="26143" dirty="0">
                <a:solidFill>
                  <a:srgbClr val="FFFFFF"/>
                </a:solidFill>
                <a:latin typeface="Arial"/>
                <a:cs typeface="Arial"/>
              </a:rPr>
              <a:t>th</a:t>
            </a:r>
            <a:r>
              <a:rPr sz="2550" b="1" baseline="26143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550" b="1" spc="-179" baseline="26143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tets</a:t>
            </a:r>
            <a:endParaRPr sz="2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949062" y="499942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50</a:t>
            </a:r>
            <a:endParaRPr sz="7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898650" y="1270000"/>
          <a:ext cx="5124450" cy="2832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38174"/>
                <a:gridCol w="638174"/>
                <a:gridCol w="638190"/>
                <a:gridCol w="656325"/>
                <a:gridCol w="620024"/>
                <a:gridCol w="638159"/>
                <a:gridCol w="638190"/>
                <a:gridCol w="638159"/>
              </a:tblGrid>
              <a:tr h="983741">
                <a:tc>
                  <a:txBody>
                    <a:bodyPr/>
                    <a:lstStyle/>
                    <a:p>
                      <a:pPr marL="196215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196215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192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196850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205104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240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187325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248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196850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252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196850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254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  <a:tc>
                  <a:txBody>
                    <a:bodyPr/>
                    <a:lstStyle/>
                    <a:p>
                      <a:pPr marL="196850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255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0064BC"/>
                    </a:solidFill>
                  </a:tcPr>
                </a:tc>
              </a:tr>
              <a:tr h="611885"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</a:tr>
              <a:tr h="611885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/17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/18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/19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C0C0C4"/>
                    </a:solidFill>
                  </a:tcPr>
                </a:tc>
              </a:tr>
              <a:tr h="611885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/27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/28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/29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/30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/31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/32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8D8D9B"/>
                      </a:solidFill>
                      <a:prstDash val="solid"/>
                    </a:lnL>
                    <a:lnR w="12700">
                      <a:solidFill>
                        <a:srgbClr val="8D8D9B"/>
                      </a:solidFill>
                      <a:prstDash val="solid"/>
                    </a:lnR>
                    <a:lnT w="12700">
                      <a:solidFill>
                        <a:srgbClr val="8D8D9B"/>
                      </a:solidFill>
                      <a:prstDash val="solid"/>
                    </a:lnT>
                    <a:lnB w="12700">
                      <a:solidFill>
                        <a:srgbClr val="8D8D9B"/>
                      </a:solidFill>
                      <a:prstDash val="solid"/>
                    </a:lnB>
                    <a:solidFill>
                      <a:srgbClr val="DDDDD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09091" y="1154989"/>
            <a:ext cx="5721985" cy="270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5080" indent="-185420">
              <a:lnSpc>
                <a:spcPts val="1939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One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most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b="1" spc="-15" dirty="0">
                <a:solidFill>
                  <a:srgbClr val="3F9B35"/>
                </a:solidFill>
                <a:latin typeface="Arial"/>
                <a:cs typeface="Arial"/>
              </a:rPr>
              <a:t>po</a:t>
            </a:r>
            <a:r>
              <a:rPr sz="1800" b="1" spc="15" dirty="0">
                <a:solidFill>
                  <a:srgbClr val="3F9B35"/>
                </a:solidFill>
                <a:latin typeface="Arial"/>
                <a:cs typeface="Arial"/>
              </a:rPr>
              <a:t>w</a:t>
            </a:r>
            <a:r>
              <a:rPr sz="1800" b="1" spc="-5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rful</a:t>
            </a:r>
            <a:r>
              <a:rPr sz="1800" b="1" spc="2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troub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le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1800" b="1" spc="-15" dirty="0">
                <a:solidFill>
                  <a:srgbClr val="3F9B35"/>
                </a:solidFill>
                <a:latin typeface="Arial"/>
                <a:cs typeface="Arial"/>
              </a:rPr>
              <a:t>h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oot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i</a:t>
            </a:r>
            <a:r>
              <a:rPr sz="1800" b="1" spc="-15" dirty="0">
                <a:solidFill>
                  <a:srgbClr val="3F9B35"/>
                </a:solidFill>
                <a:latin typeface="Arial"/>
                <a:cs typeface="Arial"/>
              </a:rPr>
              <a:t>ng</a:t>
            </a:r>
            <a:r>
              <a:rPr sz="1800" b="1" spc="2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k</a:t>
            </a:r>
            <a:r>
              <a:rPr sz="1800" b="1" spc="-5" dirty="0">
                <a:solidFill>
                  <a:srgbClr val="3F9B35"/>
                </a:solidFill>
                <a:latin typeface="Arial"/>
                <a:cs typeface="Arial"/>
              </a:rPr>
              <a:t>i</a:t>
            </a:r>
            <a:r>
              <a:rPr sz="1800" b="1" dirty="0">
                <a:solidFill>
                  <a:srgbClr val="3F9B35"/>
                </a:solidFill>
                <a:latin typeface="Arial"/>
                <a:cs typeface="Arial"/>
              </a:rPr>
              <a:t>l</a:t>
            </a:r>
            <a:r>
              <a:rPr sz="1800" b="1" spc="-10" dirty="0">
                <a:solidFill>
                  <a:srgbClr val="3F9B35"/>
                </a:solidFill>
                <a:latin typeface="Arial"/>
                <a:cs typeface="Arial"/>
              </a:rPr>
              <a:t>ls</a:t>
            </a:r>
            <a:r>
              <a:rPr sz="18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ou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ke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p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ars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l</a:t>
            </a:r>
            <a:endParaRPr sz="1800">
              <a:latin typeface="Arial"/>
              <a:cs typeface="Arial"/>
            </a:endParaRPr>
          </a:p>
          <a:p>
            <a:pPr marL="398145" marR="673735">
              <a:lnSpc>
                <a:spcPts val="1730"/>
              </a:lnSpc>
              <a:spcBef>
                <a:spcPts val="40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iv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-15" dirty="0">
                <a:latin typeface="Arial"/>
                <a:cs typeface="Arial"/>
              </a:rPr>
              <a:t>dres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mask,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ss?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825"/>
              </a:lnSpc>
              <a:spcBef>
                <a:spcPts val="180"/>
              </a:spcBef>
            </a:pPr>
            <a:r>
              <a:rPr sz="1600" spc="-1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iv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addres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mask,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825"/>
              </a:lnSpc>
            </a:pPr>
            <a:r>
              <a:rPr sz="1600" spc="-15" dirty="0">
                <a:latin typeface="Arial"/>
                <a:cs typeface="Arial"/>
              </a:rPr>
              <a:t>broad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ss?</a:t>
            </a:r>
            <a:endParaRPr sz="1600">
              <a:latin typeface="Arial"/>
              <a:cs typeface="Arial"/>
            </a:endParaRPr>
          </a:p>
          <a:p>
            <a:pPr marL="398145" marR="163195">
              <a:lnSpc>
                <a:spcPts val="1730"/>
              </a:lnSpc>
              <a:spcBef>
                <a:spcPts val="43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iv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-15" dirty="0">
                <a:latin typeface="Arial"/>
                <a:cs typeface="Arial"/>
              </a:rPr>
              <a:t>dres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mask,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ssi</a:t>
            </a:r>
            <a:r>
              <a:rPr sz="1600" spc="-15" dirty="0">
                <a:latin typeface="Arial"/>
                <a:cs typeface="Arial"/>
              </a:rPr>
              <a:t>gnab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in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that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ork/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ubnet?</a:t>
            </a:r>
            <a:endParaRPr sz="1600">
              <a:latin typeface="Arial"/>
              <a:cs typeface="Arial"/>
            </a:endParaRPr>
          </a:p>
          <a:p>
            <a:pPr marL="398145" marR="142875">
              <a:lnSpc>
                <a:spcPts val="1730"/>
              </a:lnSpc>
              <a:spcBef>
                <a:spcPts val="39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2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iv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numb</a:t>
            </a:r>
            <a:r>
              <a:rPr sz="1600" spc="-10" dirty="0">
                <a:latin typeface="Arial"/>
                <a:cs typeface="Arial"/>
              </a:rPr>
              <a:t>er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tatic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hat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lid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numbers?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905"/>
              </a:lnSpc>
              <a:spcBef>
                <a:spcPts val="17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Her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5" dirty="0">
                <a:latin typeface="Arial"/>
                <a:cs typeface="Arial"/>
              </a:rPr>
              <a:t>ll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5" dirty="0">
                <a:latin typeface="Arial"/>
                <a:cs typeface="Arial"/>
              </a:rPr>
              <a:t>f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nformat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u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may</a:t>
            </a:r>
            <a:r>
              <a:rPr sz="1600" spc="8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bee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g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en:</a:t>
            </a:r>
            <a:endParaRPr sz="16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483870">
              <a:lnSpc>
                <a:spcPts val="3095"/>
              </a:lnSpc>
            </a:pPr>
            <a:r>
              <a:rPr spc="-5" dirty="0"/>
              <a:t>R</a:t>
            </a:r>
            <a:r>
              <a:rPr dirty="0"/>
              <a:t>e</a:t>
            </a:r>
            <a:r>
              <a:rPr spc="-5" dirty="0"/>
              <a:t>v</a:t>
            </a:r>
            <a:r>
              <a:rPr dirty="0"/>
              <a:t>e</a:t>
            </a:r>
            <a:r>
              <a:rPr spc="-5" dirty="0"/>
              <a:t>rs</a:t>
            </a:r>
            <a:r>
              <a:rPr dirty="0"/>
              <a:t>e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E</a:t>
            </a:r>
            <a:r>
              <a:rPr spc="5" dirty="0"/>
              <a:t>n</a:t>
            </a:r>
            <a:r>
              <a:rPr dirty="0"/>
              <a:t>gin</a:t>
            </a:r>
            <a:r>
              <a:rPr spc="5" dirty="0"/>
              <a:t>e</a:t>
            </a:r>
            <a:r>
              <a:rPr spc="-5" dirty="0"/>
              <a:t>erin</a:t>
            </a:r>
            <a:r>
              <a:rPr dirty="0"/>
              <a:t>g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5" dirty="0"/>
              <a:t>n</a:t>
            </a:r>
            <a:r>
              <a:rPr dirty="0"/>
              <a:t>y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IP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Sch</a:t>
            </a:r>
            <a:r>
              <a:rPr spc="10" dirty="0"/>
              <a:t>e</a:t>
            </a:r>
            <a:r>
              <a:rPr spc="-5" dirty="0"/>
              <a:t>me</a:t>
            </a:r>
          </a:p>
        </p:txBody>
      </p:sp>
      <p:sp>
        <p:nvSpPr>
          <p:cNvPr id="4" name="object 4"/>
          <p:cNvSpPr/>
          <p:nvPr/>
        </p:nvSpPr>
        <p:spPr>
          <a:xfrm>
            <a:off x="2819400" y="4187939"/>
            <a:ext cx="715010" cy="299720"/>
          </a:xfrm>
          <a:custGeom>
            <a:avLst/>
            <a:gdLst/>
            <a:ahLst/>
            <a:cxnLst/>
            <a:rect l="l" t="t" r="r" b="b"/>
            <a:pathLst>
              <a:path w="715010" h="299720">
                <a:moveTo>
                  <a:pt x="319156" y="76355"/>
                </a:moveTo>
                <a:lnTo>
                  <a:pt x="281287" y="85728"/>
                </a:lnTo>
                <a:lnTo>
                  <a:pt x="245565" y="121670"/>
                </a:lnTo>
                <a:lnTo>
                  <a:pt x="232067" y="159980"/>
                </a:lnTo>
                <a:lnTo>
                  <a:pt x="229759" y="185595"/>
                </a:lnTo>
                <a:lnTo>
                  <a:pt x="230255" y="199679"/>
                </a:lnTo>
                <a:lnTo>
                  <a:pt x="241351" y="247944"/>
                </a:lnTo>
                <a:lnTo>
                  <a:pt x="264161" y="278959"/>
                </a:lnTo>
                <a:lnTo>
                  <a:pt x="309565" y="298523"/>
                </a:lnTo>
                <a:lnTo>
                  <a:pt x="323599" y="299279"/>
                </a:lnTo>
                <a:lnTo>
                  <a:pt x="335258" y="297874"/>
                </a:lnTo>
                <a:lnTo>
                  <a:pt x="378643" y="271892"/>
                </a:lnTo>
                <a:lnTo>
                  <a:pt x="392848" y="253329"/>
                </a:lnTo>
                <a:lnTo>
                  <a:pt x="317649" y="253329"/>
                </a:lnTo>
                <a:lnTo>
                  <a:pt x="306839" y="250887"/>
                </a:lnTo>
                <a:lnTo>
                  <a:pt x="279167" y="210757"/>
                </a:lnTo>
                <a:lnTo>
                  <a:pt x="277138" y="178798"/>
                </a:lnTo>
                <a:lnTo>
                  <a:pt x="278767" y="166537"/>
                </a:lnTo>
                <a:lnTo>
                  <a:pt x="296026" y="131445"/>
                </a:lnTo>
                <a:lnTo>
                  <a:pt x="319277" y="122361"/>
                </a:lnTo>
                <a:lnTo>
                  <a:pt x="392464" y="122361"/>
                </a:lnTo>
                <a:lnTo>
                  <a:pt x="386331" y="112450"/>
                </a:lnTo>
                <a:lnTo>
                  <a:pt x="356958" y="85212"/>
                </a:lnTo>
                <a:lnTo>
                  <a:pt x="332652" y="77339"/>
                </a:lnTo>
                <a:lnTo>
                  <a:pt x="319156" y="76355"/>
                </a:lnTo>
                <a:close/>
              </a:path>
              <a:path w="715010" h="299720">
                <a:moveTo>
                  <a:pt x="392464" y="122361"/>
                </a:moveTo>
                <a:lnTo>
                  <a:pt x="319277" y="122361"/>
                </a:lnTo>
                <a:lnTo>
                  <a:pt x="321238" y="122413"/>
                </a:lnTo>
                <a:lnTo>
                  <a:pt x="332005" y="124944"/>
                </a:lnTo>
                <a:lnTo>
                  <a:pt x="359315" y="165378"/>
                </a:lnTo>
                <a:lnTo>
                  <a:pt x="361215" y="197703"/>
                </a:lnTo>
                <a:lnTo>
                  <a:pt x="359474" y="209807"/>
                </a:lnTo>
                <a:lnTo>
                  <a:pt x="341745" y="244993"/>
                </a:lnTo>
                <a:lnTo>
                  <a:pt x="317649" y="253329"/>
                </a:lnTo>
                <a:lnTo>
                  <a:pt x="392848" y="253329"/>
                </a:lnTo>
                <a:lnTo>
                  <a:pt x="406670" y="213062"/>
                </a:lnTo>
                <a:lnTo>
                  <a:pt x="408803" y="184299"/>
                </a:lnTo>
                <a:lnTo>
                  <a:pt x="408077" y="171431"/>
                </a:lnTo>
                <a:lnTo>
                  <a:pt x="406269" y="159066"/>
                </a:lnTo>
                <a:lnTo>
                  <a:pt x="403287" y="147094"/>
                </a:lnTo>
                <a:lnTo>
                  <a:pt x="399033" y="135407"/>
                </a:lnTo>
                <a:lnTo>
                  <a:pt x="393413" y="123895"/>
                </a:lnTo>
                <a:lnTo>
                  <a:pt x="392464" y="122361"/>
                </a:lnTo>
                <a:close/>
              </a:path>
              <a:path w="715010" h="299720">
                <a:moveTo>
                  <a:pt x="465445" y="226778"/>
                </a:moveTo>
                <a:lnTo>
                  <a:pt x="453337" y="230040"/>
                </a:lnTo>
                <a:lnTo>
                  <a:pt x="441775" y="235356"/>
                </a:lnTo>
                <a:lnTo>
                  <a:pt x="431040" y="243917"/>
                </a:lnTo>
                <a:lnTo>
                  <a:pt x="435575" y="255194"/>
                </a:lnTo>
                <a:lnTo>
                  <a:pt x="460937" y="285913"/>
                </a:lnTo>
                <a:lnTo>
                  <a:pt x="507599" y="298389"/>
                </a:lnTo>
                <a:lnTo>
                  <a:pt x="525809" y="298582"/>
                </a:lnTo>
                <a:lnTo>
                  <a:pt x="539312" y="296069"/>
                </a:lnTo>
                <a:lnTo>
                  <a:pt x="577754" y="269250"/>
                </a:lnTo>
                <a:lnTo>
                  <a:pt x="583576" y="258301"/>
                </a:lnTo>
                <a:lnTo>
                  <a:pt x="505978" y="258301"/>
                </a:lnTo>
                <a:lnTo>
                  <a:pt x="494259" y="254937"/>
                </a:lnTo>
                <a:lnTo>
                  <a:pt x="483083" y="246597"/>
                </a:lnTo>
                <a:lnTo>
                  <a:pt x="475911" y="237486"/>
                </a:lnTo>
                <a:lnTo>
                  <a:pt x="465445" y="226778"/>
                </a:lnTo>
                <a:close/>
              </a:path>
              <a:path w="715010" h="299720">
                <a:moveTo>
                  <a:pt x="507735" y="76355"/>
                </a:moveTo>
                <a:lnTo>
                  <a:pt x="469042" y="84097"/>
                </a:lnTo>
                <a:lnTo>
                  <a:pt x="438297" y="120343"/>
                </a:lnTo>
                <a:lnTo>
                  <a:pt x="435092" y="149586"/>
                </a:lnTo>
                <a:lnTo>
                  <a:pt x="437453" y="161732"/>
                </a:lnTo>
                <a:lnTo>
                  <a:pt x="461078" y="193915"/>
                </a:lnTo>
                <a:lnTo>
                  <a:pt x="508155" y="212401"/>
                </a:lnTo>
                <a:lnTo>
                  <a:pt x="533643" y="219669"/>
                </a:lnTo>
                <a:lnTo>
                  <a:pt x="538733" y="222159"/>
                </a:lnTo>
                <a:lnTo>
                  <a:pt x="541019" y="224826"/>
                </a:lnTo>
                <a:lnTo>
                  <a:pt x="543184" y="227649"/>
                </a:lnTo>
                <a:lnTo>
                  <a:pt x="544311" y="231196"/>
                </a:lnTo>
                <a:lnTo>
                  <a:pt x="544311" y="241779"/>
                </a:lnTo>
                <a:lnTo>
                  <a:pt x="542300" y="246793"/>
                </a:lnTo>
                <a:lnTo>
                  <a:pt x="533418" y="253902"/>
                </a:lnTo>
                <a:lnTo>
                  <a:pt x="522484" y="257345"/>
                </a:lnTo>
                <a:lnTo>
                  <a:pt x="505978" y="258301"/>
                </a:lnTo>
                <a:lnTo>
                  <a:pt x="583576" y="258301"/>
                </a:lnTo>
                <a:lnTo>
                  <a:pt x="587121" y="247718"/>
                </a:lnTo>
                <a:lnTo>
                  <a:pt x="589343" y="234064"/>
                </a:lnTo>
                <a:lnTo>
                  <a:pt x="589870" y="217852"/>
                </a:lnTo>
                <a:lnTo>
                  <a:pt x="587111" y="205265"/>
                </a:lnTo>
                <a:lnTo>
                  <a:pt x="557706" y="173271"/>
                </a:lnTo>
                <a:lnTo>
                  <a:pt x="513503" y="157482"/>
                </a:lnTo>
                <a:lnTo>
                  <a:pt x="498270" y="152559"/>
                </a:lnTo>
                <a:lnTo>
                  <a:pt x="487750" y="148352"/>
                </a:lnTo>
                <a:lnTo>
                  <a:pt x="481980" y="144862"/>
                </a:lnTo>
                <a:lnTo>
                  <a:pt x="478932" y="142055"/>
                </a:lnTo>
                <a:lnTo>
                  <a:pt x="477408" y="138635"/>
                </a:lnTo>
                <a:lnTo>
                  <a:pt x="477408" y="129933"/>
                </a:lnTo>
                <a:lnTo>
                  <a:pt x="479054" y="126110"/>
                </a:lnTo>
                <a:lnTo>
                  <a:pt x="483341" y="122591"/>
                </a:lnTo>
                <a:lnTo>
                  <a:pt x="493593" y="118355"/>
                </a:lnTo>
                <a:lnTo>
                  <a:pt x="508497" y="116942"/>
                </a:lnTo>
                <a:lnTo>
                  <a:pt x="579207" y="116942"/>
                </a:lnTo>
                <a:lnTo>
                  <a:pt x="574732" y="107745"/>
                </a:lnTo>
                <a:lnTo>
                  <a:pt x="536820" y="79411"/>
                </a:lnTo>
                <a:lnTo>
                  <a:pt x="523262" y="77119"/>
                </a:lnTo>
                <a:lnTo>
                  <a:pt x="507735" y="76355"/>
                </a:lnTo>
                <a:close/>
              </a:path>
              <a:path w="715010" h="299720">
                <a:moveTo>
                  <a:pt x="579207" y="116942"/>
                </a:moveTo>
                <a:lnTo>
                  <a:pt x="518159" y="116942"/>
                </a:lnTo>
                <a:lnTo>
                  <a:pt x="525536" y="119146"/>
                </a:lnTo>
                <a:lnTo>
                  <a:pt x="530748" y="123575"/>
                </a:lnTo>
                <a:lnTo>
                  <a:pt x="535807" y="127991"/>
                </a:lnTo>
                <a:lnTo>
                  <a:pt x="539374" y="134349"/>
                </a:lnTo>
                <a:lnTo>
                  <a:pt x="547319" y="141257"/>
                </a:lnTo>
                <a:lnTo>
                  <a:pt x="559714" y="138381"/>
                </a:lnTo>
                <a:lnTo>
                  <a:pt x="572046" y="135345"/>
                </a:lnTo>
                <a:lnTo>
                  <a:pt x="584272" y="132042"/>
                </a:lnTo>
                <a:lnTo>
                  <a:pt x="580279" y="119146"/>
                </a:lnTo>
                <a:lnTo>
                  <a:pt x="579207" y="116942"/>
                </a:lnTo>
                <a:close/>
              </a:path>
              <a:path w="715010" h="299720">
                <a:moveTo>
                  <a:pt x="680100" y="5833"/>
                </a:moveTo>
                <a:lnTo>
                  <a:pt x="643857" y="33807"/>
                </a:lnTo>
                <a:lnTo>
                  <a:pt x="633983" y="43078"/>
                </a:lnTo>
                <a:lnTo>
                  <a:pt x="633983" y="81177"/>
                </a:lnTo>
                <a:lnTo>
                  <a:pt x="619902" y="81177"/>
                </a:lnTo>
                <a:lnTo>
                  <a:pt x="612891" y="88073"/>
                </a:lnTo>
                <a:lnTo>
                  <a:pt x="612891" y="126171"/>
                </a:lnTo>
                <a:lnTo>
                  <a:pt x="627004" y="126171"/>
                </a:lnTo>
                <a:lnTo>
                  <a:pt x="633983" y="132663"/>
                </a:lnTo>
                <a:lnTo>
                  <a:pt x="634003" y="223127"/>
                </a:lnTo>
                <a:lnTo>
                  <a:pt x="636666" y="268236"/>
                </a:lnTo>
                <a:lnTo>
                  <a:pt x="663183" y="297655"/>
                </a:lnTo>
                <a:lnTo>
                  <a:pt x="670681" y="299371"/>
                </a:lnTo>
                <a:lnTo>
                  <a:pt x="679308" y="299370"/>
                </a:lnTo>
                <a:lnTo>
                  <a:pt x="692154" y="298171"/>
                </a:lnTo>
                <a:lnTo>
                  <a:pt x="703968" y="293832"/>
                </a:lnTo>
                <a:lnTo>
                  <a:pt x="714639" y="285086"/>
                </a:lnTo>
                <a:lnTo>
                  <a:pt x="713521" y="272439"/>
                </a:lnTo>
                <a:lnTo>
                  <a:pt x="712377" y="259788"/>
                </a:lnTo>
                <a:lnTo>
                  <a:pt x="711699" y="252566"/>
                </a:lnTo>
                <a:lnTo>
                  <a:pt x="689731" y="252566"/>
                </a:lnTo>
                <a:lnTo>
                  <a:pt x="687202" y="251627"/>
                </a:lnTo>
                <a:lnTo>
                  <a:pt x="680110" y="202085"/>
                </a:lnTo>
                <a:lnTo>
                  <a:pt x="680222" y="189433"/>
                </a:lnTo>
                <a:lnTo>
                  <a:pt x="684201" y="138783"/>
                </a:lnTo>
                <a:lnTo>
                  <a:pt x="699039" y="124488"/>
                </a:lnTo>
                <a:lnTo>
                  <a:pt x="711427" y="118604"/>
                </a:lnTo>
                <a:lnTo>
                  <a:pt x="710787" y="106116"/>
                </a:lnTo>
                <a:lnTo>
                  <a:pt x="708576" y="93591"/>
                </a:lnTo>
                <a:lnTo>
                  <a:pt x="703815" y="81008"/>
                </a:lnTo>
                <a:lnTo>
                  <a:pt x="691929" y="78337"/>
                </a:lnTo>
                <a:lnTo>
                  <a:pt x="680100" y="69330"/>
                </a:lnTo>
                <a:lnTo>
                  <a:pt x="680100" y="5833"/>
                </a:lnTo>
                <a:close/>
              </a:path>
              <a:path w="715010" h="299720">
                <a:moveTo>
                  <a:pt x="711189" y="247137"/>
                </a:moveTo>
                <a:lnTo>
                  <a:pt x="703204" y="250746"/>
                </a:lnTo>
                <a:lnTo>
                  <a:pt x="697108" y="252566"/>
                </a:lnTo>
                <a:lnTo>
                  <a:pt x="711699" y="252566"/>
                </a:lnTo>
                <a:lnTo>
                  <a:pt x="711189" y="247137"/>
                </a:lnTo>
                <a:close/>
              </a:path>
              <a:path w="715010" h="299720">
                <a:moveTo>
                  <a:pt x="190643" y="165759"/>
                </a:moveTo>
                <a:lnTo>
                  <a:pt x="54234" y="165759"/>
                </a:lnTo>
                <a:lnTo>
                  <a:pt x="79593" y="165838"/>
                </a:lnTo>
                <a:lnTo>
                  <a:pt x="104990" y="166228"/>
                </a:lnTo>
                <a:lnTo>
                  <a:pt x="117699" y="166619"/>
                </a:lnTo>
                <a:lnTo>
                  <a:pt x="130411" y="167184"/>
                </a:lnTo>
                <a:lnTo>
                  <a:pt x="143124" y="167953"/>
                </a:lnTo>
                <a:lnTo>
                  <a:pt x="143140" y="180614"/>
                </a:lnTo>
                <a:lnTo>
                  <a:pt x="143225" y="193274"/>
                </a:lnTo>
                <a:lnTo>
                  <a:pt x="145424" y="243915"/>
                </a:lnTo>
                <a:lnTo>
                  <a:pt x="150668" y="281891"/>
                </a:lnTo>
                <a:lnTo>
                  <a:pt x="153414" y="294549"/>
                </a:lnTo>
                <a:lnTo>
                  <a:pt x="191511" y="294549"/>
                </a:lnTo>
                <a:lnTo>
                  <a:pt x="191481" y="254572"/>
                </a:lnTo>
                <a:lnTo>
                  <a:pt x="191233" y="206186"/>
                </a:lnTo>
                <a:lnTo>
                  <a:pt x="190852" y="176726"/>
                </a:lnTo>
                <a:lnTo>
                  <a:pt x="190643" y="165759"/>
                </a:lnTo>
                <a:close/>
              </a:path>
              <a:path w="715010" h="299720">
                <a:moveTo>
                  <a:pt x="38098" y="0"/>
                </a:moveTo>
                <a:lnTo>
                  <a:pt x="0" y="0"/>
                </a:lnTo>
                <a:lnTo>
                  <a:pt x="27" y="37951"/>
                </a:lnTo>
                <a:lnTo>
                  <a:pt x="278" y="88363"/>
                </a:lnTo>
                <a:lnTo>
                  <a:pt x="940" y="132549"/>
                </a:lnTo>
                <a:lnTo>
                  <a:pt x="2228" y="176731"/>
                </a:lnTo>
                <a:lnTo>
                  <a:pt x="4353" y="220913"/>
                </a:lnTo>
                <a:lnTo>
                  <a:pt x="7521" y="265081"/>
                </a:lnTo>
                <a:lnTo>
                  <a:pt x="10318" y="294530"/>
                </a:lnTo>
                <a:lnTo>
                  <a:pt x="23007" y="294343"/>
                </a:lnTo>
                <a:lnTo>
                  <a:pt x="35695" y="293778"/>
                </a:lnTo>
                <a:lnTo>
                  <a:pt x="48387" y="292629"/>
                </a:lnTo>
                <a:lnTo>
                  <a:pt x="48396" y="279806"/>
                </a:lnTo>
                <a:lnTo>
                  <a:pt x="48435" y="269233"/>
                </a:lnTo>
                <a:lnTo>
                  <a:pt x="49151" y="229198"/>
                </a:lnTo>
                <a:lnTo>
                  <a:pt x="51414" y="191135"/>
                </a:lnTo>
                <a:lnTo>
                  <a:pt x="54234" y="165759"/>
                </a:lnTo>
                <a:lnTo>
                  <a:pt x="190643" y="165759"/>
                </a:lnTo>
                <a:lnTo>
                  <a:pt x="190572" y="161999"/>
                </a:lnTo>
                <a:lnTo>
                  <a:pt x="190223" y="147272"/>
                </a:lnTo>
                <a:lnTo>
                  <a:pt x="189796" y="132545"/>
                </a:lnTo>
                <a:lnTo>
                  <a:pt x="189284" y="117818"/>
                </a:lnTo>
                <a:lnTo>
                  <a:pt x="189207" y="115942"/>
                </a:lnTo>
                <a:lnTo>
                  <a:pt x="137257" y="115942"/>
                </a:lnTo>
                <a:lnTo>
                  <a:pt x="99126" y="115734"/>
                </a:lnTo>
                <a:lnTo>
                  <a:pt x="48386" y="113852"/>
                </a:lnTo>
                <a:lnTo>
                  <a:pt x="48365" y="101202"/>
                </a:lnTo>
                <a:lnTo>
                  <a:pt x="48247" y="88363"/>
                </a:lnTo>
                <a:lnTo>
                  <a:pt x="45255" y="37951"/>
                </a:lnTo>
                <a:lnTo>
                  <a:pt x="41112" y="12650"/>
                </a:lnTo>
                <a:lnTo>
                  <a:pt x="38098" y="0"/>
                </a:lnTo>
                <a:close/>
              </a:path>
              <a:path w="715010" h="299720">
                <a:moveTo>
                  <a:pt x="181202" y="17"/>
                </a:moveTo>
                <a:lnTo>
                  <a:pt x="168512" y="192"/>
                </a:lnTo>
                <a:lnTo>
                  <a:pt x="155819" y="718"/>
                </a:lnTo>
                <a:lnTo>
                  <a:pt x="143124" y="1788"/>
                </a:lnTo>
                <a:lnTo>
                  <a:pt x="143112" y="14741"/>
                </a:lnTo>
                <a:lnTo>
                  <a:pt x="143049" y="27156"/>
                </a:lnTo>
                <a:lnTo>
                  <a:pt x="141345" y="77891"/>
                </a:lnTo>
                <a:lnTo>
                  <a:pt x="137257" y="115942"/>
                </a:lnTo>
                <a:lnTo>
                  <a:pt x="189207" y="115942"/>
                </a:lnTo>
                <a:lnTo>
                  <a:pt x="187162" y="73635"/>
                </a:lnTo>
                <a:lnTo>
                  <a:pt x="183996" y="29466"/>
                </a:lnTo>
                <a:lnTo>
                  <a:pt x="182646" y="14472"/>
                </a:lnTo>
                <a:lnTo>
                  <a:pt x="181202" y="17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657898" y="4186739"/>
            <a:ext cx="1917380" cy="30098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676803" y="4182928"/>
            <a:ext cx="76835" cy="304800"/>
          </a:xfrm>
          <a:custGeom>
            <a:avLst/>
            <a:gdLst/>
            <a:ahLst/>
            <a:cxnLst/>
            <a:rect l="l" t="t" r="r" b="b"/>
            <a:pathLst>
              <a:path w="76835" h="304800">
                <a:moveTo>
                  <a:pt x="76295" y="0"/>
                </a:moveTo>
                <a:lnTo>
                  <a:pt x="50906" y="0"/>
                </a:lnTo>
                <a:lnTo>
                  <a:pt x="47936" y="15228"/>
                </a:lnTo>
                <a:lnTo>
                  <a:pt x="39099" y="60915"/>
                </a:lnTo>
                <a:lnTo>
                  <a:pt x="30498" y="106603"/>
                </a:lnTo>
                <a:lnTo>
                  <a:pt x="22300" y="152293"/>
                </a:lnTo>
                <a:lnTo>
                  <a:pt x="14669" y="197983"/>
                </a:lnTo>
                <a:lnTo>
                  <a:pt x="7771" y="243674"/>
                </a:lnTo>
                <a:lnTo>
                  <a:pt x="1771" y="289365"/>
                </a:lnTo>
                <a:lnTo>
                  <a:pt x="0" y="304595"/>
                </a:lnTo>
                <a:lnTo>
                  <a:pt x="25364" y="304595"/>
                </a:lnTo>
                <a:lnTo>
                  <a:pt x="34363" y="258904"/>
                </a:lnTo>
                <a:lnTo>
                  <a:pt x="43161" y="213213"/>
                </a:lnTo>
                <a:lnTo>
                  <a:pt x="51580" y="167523"/>
                </a:lnTo>
                <a:lnTo>
                  <a:pt x="59439" y="121833"/>
                </a:lnTo>
                <a:lnTo>
                  <a:pt x="66559" y="76144"/>
                </a:lnTo>
                <a:lnTo>
                  <a:pt x="72760" y="30457"/>
                </a:lnTo>
                <a:lnTo>
                  <a:pt x="76295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776637" y="4186739"/>
            <a:ext cx="305435" cy="295910"/>
          </a:xfrm>
          <a:custGeom>
            <a:avLst/>
            <a:gdLst/>
            <a:ahLst/>
            <a:cxnLst/>
            <a:rect l="l" t="t" r="r" b="b"/>
            <a:pathLst>
              <a:path w="305435" h="295910">
                <a:moveTo>
                  <a:pt x="301161" y="92691"/>
                </a:moveTo>
                <a:lnTo>
                  <a:pt x="259043" y="92691"/>
                </a:lnTo>
                <a:lnTo>
                  <a:pt x="259077" y="117981"/>
                </a:lnTo>
                <a:lnTo>
                  <a:pt x="259362" y="156154"/>
                </a:lnTo>
                <a:lnTo>
                  <a:pt x="260603" y="207029"/>
                </a:lnTo>
                <a:lnTo>
                  <a:pt x="263401" y="257681"/>
                </a:lnTo>
                <a:lnTo>
                  <a:pt x="266917" y="295750"/>
                </a:lnTo>
                <a:lnTo>
                  <a:pt x="305006" y="295750"/>
                </a:lnTo>
                <a:lnTo>
                  <a:pt x="304966" y="251391"/>
                </a:lnTo>
                <a:lnTo>
                  <a:pt x="304685" y="206920"/>
                </a:lnTo>
                <a:lnTo>
                  <a:pt x="303927" y="162666"/>
                </a:lnTo>
                <a:lnTo>
                  <a:pt x="302433" y="117981"/>
                </a:lnTo>
                <a:lnTo>
                  <a:pt x="301161" y="92691"/>
                </a:lnTo>
                <a:close/>
              </a:path>
              <a:path w="305435" h="295910">
                <a:moveTo>
                  <a:pt x="293164" y="0"/>
                </a:moveTo>
                <a:lnTo>
                  <a:pt x="267790" y="0"/>
                </a:lnTo>
                <a:lnTo>
                  <a:pt x="265049" y="8031"/>
                </a:lnTo>
                <a:lnTo>
                  <a:pt x="260089" y="18855"/>
                </a:lnTo>
                <a:lnTo>
                  <a:pt x="253623" y="29395"/>
                </a:lnTo>
                <a:lnTo>
                  <a:pt x="245451" y="39836"/>
                </a:lnTo>
                <a:lnTo>
                  <a:pt x="235370" y="50365"/>
                </a:lnTo>
                <a:lnTo>
                  <a:pt x="225981" y="58810"/>
                </a:lnTo>
                <a:lnTo>
                  <a:pt x="216929" y="67055"/>
                </a:lnTo>
                <a:lnTo>
                  <a:pt x="208201" y="75955"/>
                </a:lnTo>
                <a:lnTo>
                  <a:pt x="199783" y="86366"/>
                </a:lnTo>
                <a:lnTo>
                  <a:pt x="200240" y="99299"/>
                </a:lnTo>
                <a:lnTo>
                  <a:pt x="201547" y="111876"/>
                </a:lnTo>
                <a:lnTo>
                  <a:pt x="204149" y="123909"/>
                </a:lnTo>
                <a:lnTo>
                  <a:pt x="216413" y="117981"/>
                </a:lnTo>
                <a:lnTo>
                  <a:pt x="228024" y="111514"/>
                </a:lnTo>
                <a:lnTo>
                  <a:pt x="238993" y="104889"/>
                </a:lnTo>
                <a:lnTo>
                  <a:pt x="249330" y="98488"/>
                </a:lnTo>
                <a:lnTo>
                  <a:pt x="259043" y="92691"/>
                </a:lnTo>
                <a:lnTo>
                  <a:pt x="301161" y="92691"/>
                </a:lnTo>
                <a:lnTo>
                  <a:pt x="300944" y="88726"/>
                </a:lnTo>
                <a:lnTo>
                  <a:pt x="297733" y="44362"/>
                </a:lnTo>
                <a:lnTo>
                  <a:pt x="294853" y="14787"/>
                </a:lnTo>
                <a:lnTo>
                  <a:pt x="293164" y="0"/>
                </a:lnTo>
                <a:close/>
              </a:path>
              <a:path w="305435" h="295910">
                <a:moveTo>
                  <a:pt x="148171" y="46974"/>
                </a:moveTo>
                <a:lnTo>
                  <a:pt x="81676" y="46974"/>
                </a:lnTo>
                <a:lnTo>
                  <a:pt x="92954" y="50718"/>
                </a:lnTo>
                <a:lnTo>
                  <a:pt x="103557" y="60805"/>
                </a:lnTo>
                <a:lnTo>
                  <a:pt x="107763" y="72049"/>
                </a:lnTo>
                <a:lnTo>
                  <a:pt x="109168" y="86657"/>
                </a:lnTo>
                <a:lnTo>
                  <a:pt x="107964" y="97983"/>
                </a:lnTo>
                <a:lnTo>
                  <a:pt x="87604" y="137607"/>
                </a:lnTo>
                <a:lnTo>
                  <a:pt x="55758" y="175485"/>
                </a:lnTo>
                <a:lnTo>
                  <a:pt x="46529" y="186497"/>
                </a:lnTo>
                <a:lnTo>
                  <a:pt x="23437" y="217449"/>
                </a:lnTo>
                <a:lnTo>
                  <a:pt x="2228" y="259264"/>
                </a:lnTo>
                <a:lnTo>
                  <a:pt x="0" y="271147"/>
                </a:lnTo>
                <a:lnTo>
                  <a:pt x="26" y="283309"/>
                </a:lnTo>
                <a:lnTo>
                  <a:pt x="2788" y="295750"/>
                </a:lnTo>
                <a:lnTo>
                  <a:pt x="104401" y="295212"/>
                </a:lnTo>
                <a:lnTo>
                  <a:pt x="155166" y="294071"/>
                </a:lnTo>
                <a:lnTo>
                  <a:pt x="155121" y="281381"/>
                </a:lnTo>
                <a:lnTo>
                  <a:pt x="154867" y="268692"/>
                </a:lnTo>
                <a:lnTo>
                  <a:pt x="154219" y="256004"/>
                </a:lnTo>
                <a:lnTo>
                  <a:pt x="152992" y="243315"/>
                </a:lnTo>
                <a:lnTo>
                  <a:pt x="64092" y="243315"/>
                </a:lnTo>
                <a:lnTo>
                  <a:pt x="66378" y="238219"/>
                </a:lnTo>
                <a:lnTo>
                  <a:pt x="92936" y="204178"/>
                </a:lnTo>
                <a:lnTo>
                  <a:pt x="105798" y="189524"/>
                </a:lnTo>
                <a:lnTo>
                  <a:pt x="114241" y="179545"/>
                </a:lnTo>
                <a:lnTo>
                  <a:pt x="141517" y="138785"/>
                </a:lnTo>
                <a:lnTo>
                  <a:pt x="154632" y="90320"/>
                </a:lnTo>
                <a:lnTo>
                  <a:pt x="154944" y="74887"/>
                </a:lnTo>
                <a:lnTo>
                  <a:pt x="153400" y="62987"/>
                </a:lnTo>
                <a:lnTo>
                  <a:pt x="150179" y="51444"/>
                </a:lnTo>
                <a:lnTo>
                  <a:pt x="148171" y="46974"/>
                </a:lnTo>
                <a:close/>
              </a:path>
              <a:path w="305435" h="295910">
                <a:moveTo>
                  <a:pt x="79210" y="0"/>
                </a:moveTo>
                <a:lnTo>
                  <a:pt x="31318" y="16247"/>
                </a:lnTo>
                <a:lnTo>
                  <a:pt x="6797" y="58375"/>
                </a:lnTo>
                <a:lnTo>
                  <a:pt x="6067" y="72404"/>
                </a:lnTo>
                <a:lnTo>
                  <a:pt x="7563" y="88147"/>
                </a:lnTo>
                <a:lnTo>
                  <a:pt x="20196" y="89566"/>
                </a:lnTo>
                <a:lnTo>
                  <a:pt x="32850" y="90649"/>
                </a:lnTo>
                <a:lnTo>
                  <a:pt x="45535" y="91187"/>
                </a:lnTo>
                <a:lnTo>
                  <a:pt x="47379" y="76922"/>
                </a:lnTo>
                <a:lnTo>
                  <a:pt x="51141" y="65081"/>
                </a:lnTo>
                <a:lnTo>
                  <a:pt x="57199" y="55201"/>
                </a:lnTo>
                <a:lnTo>
                  <a:pt x="67129" y="48933"/>
                </a:lnTo>
                <a:lnTo>
                  <a:pt x="81676" y="46974"/>
                </a:lnTo>
                <a:lnTo>
                  <a:pt x="148171" y="46974"/>
                </a:lnTo>
                <a:lnTo>
                  <a:pt x="145045" y="40019"/>
                </a:lnTo>
                <a:lnTo>
                  <a:pt x="117874" y="9320"/>
                </a:lnTo>
                <a:lnTo>
                  <a:pt x="93428" y="1035"/>
                </a:lnTo>
                <a:lnTo>
                  <a:pt x="79210" y="0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51</a:t>
            </a:fld>
            <a:endParaRPr spc="-5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6006" y="369738"/>
            <a:ext cx="4416425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329"/>
              </a:lnSpc>
            </a:pP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Somet</a:t>
            </a:r>
            <a:r>
              <a:rPr sz="2800" spc="-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mes</a:t>
            </a:r>
            <a:r>
              <a:rPr sz="2800" spc="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80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Arial"/>
                <a:cs typeface="Arial"/>
              </a:rPr>
              <a:t>gr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800" spc="-25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hic</a:t>
            </a:r>
            <a:r>
              <a:rPr sz="2800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25" dirty="0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2800" spc="-1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lps.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52</a:t>
            </a:fld>
            <a:endParaRPr spc="-5" dirty="0"/>
          </a:p>
        </p:txBody>
      </p:sp>
      <p:sp>
        <p:nvSpPr>
          <p:cNvPr id="3" name="object 3"/>
          <p:cNvSpPr txBox="1"/>
          <p:nvPr/>
        </p:nvSpPr>
        <p:spPr>
          <a:xfrm>
            <a:off x="496006" y="1083958"/>
            <a:ext cx="5591810" cy="8648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99"/>
              </a:lnSpc>
            </a:pPr>
            <a:r>
              <a:rPr sz="2000" dirty="0">
                <a:latin typeface="Arial"/>
                <a:cs typeface="Arial"/>
              </a:rPr>
              <a:t>I</a:t>
            </a:r>
            <a:r>
              <a:rPr sz="2000" spc="-10" dirty="0">
                <a:latin typeface="Arial"/>
                <a:cs typeface="Arial"/>
              </a:rPr>
              <a:t>m</a:t>
            </a:r>
            <a:r>
              <a:rPr sz="2000" spc="-5" dirty="0">
                <a:latin typeface="Arial"/>
                <a:cs typeface="Arial"/>
              </a:rPr>
              <a:t>agin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that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ho</a:t>
            </a:r>
            <a:r>
              <a:rPr sz="2000" spc="5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t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wit</a:t>
            </a:r>
            <a:r>
              <a:rPr sz="2000" dirty="0">
                <a:latin typeface="Arial"/>
                <a:cs typeface="Arial"/>
              </a:rPr>
              <a:t>h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Arial"/>
                <a:cs typeface="Arial"/>
              </a:rPr>
              <a:t>t</a:t>
            </a:r>
            <a:r>
              <a:rPr sz="2000" spc="-5" dirty="0">
                <a:latin typeface="Arial"/>
                <a:cs typeface="Arial"/>
              </a:rPr>
              <a:t>h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IP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addr</a:t>
            </a:r>
            <a:r>
              <a:rPr sz="2000" dirty="0">
                <a:latin typeface="Arial"/>
                <a:cs typeface="Arial"/>
              </a:rPr>
              <a:t>ess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1</a:t>
            </a:r>
            <a:r>
              <a:rPr sz="2000" spc="-10" dirty="0">
                <a:solidFill>
                  <a:srgbClr val="3F9B35"/>
                </a:solidFill>
                <a:latin typeface="Arial Black"/>
                <a:cs typeface="Arial Black"/>
              </a:rPr>
              <a:t>0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.48.3</a:t>
            </a:r>
            <a:r>
              <a:rPr sz="2000" spc="-10" dirty="0">
                <a:solidFill>
                  <a:srgbClr val="3F9B35"/>
                </a:solidFill>
                <a:latin typeface="Arial Black"/>
                <a:cs typeface="Arial Black"/>
              </a:rPr>
              <a:t>9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.106</a:t>
            </a:r>
            <a:r>
              <a:rPr sz="2000" spc="17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/</a:t>
            </a:r>
            <a:r>
              <a:rPr sz="2000" spc="-10" dirty="0">
                <a:solidFill>
                  <a:srgbClr val="3F9B35"/>
                </a:solidFill>
                <a:latin typeface="Arial Black"/>
                <a:cs typeface="Arial Black"/>
              </a:rPr>
              <a:t>2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1</a:t>
            </a:r>
            <a:r>
              <a:rPr sz="2000" spc="17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i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Wind</a:t>
            </a:r>
            <a:r>
              <a:rPr sz="2000" spc="-5" dirty="0">
                <a:latin typeface="Arial"/>
                <a:cs typeface="Arial"/>
              </a:rPr>
              <a:t>o</a:t>
            </a:r>
            <a:r>
              <a:rPr sz="2000" dirty="0">
                <a:latin typeface="Arial"/>
                <a:cs typeface="Arial"/>
              </a:rPr>
              <a:t>ws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U</a:t>
            </a:r>
            <a:r>
              <a:rPr sz="2000" dirty="0">
                <a:latin typeface="Arial"/>
                <a:cs typeface="Arial"/>
              </a:rPr>
              <a:t>n</a:t>
            </a:r>
            <a:r>
              <a:rPr sz="2000" spc="-5" dirty="0">
                <a:latin typeface="Arial"/>
                <a:cs typeface="Arial"/>
              </a:rPr>
              <a:t>i</a:t>
            </a:r>
            <a:r>
              <a:rPr sz="2000" dirty="0">
                <a:latin typeface="Arial"/>
                <a:cs typeface="Arial"/>
              </a:rPr>
              <a:t>x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se</a:t>
            </a:r>
            <a:r>
              <a:rPr sz="2000" spc="5" dirty="0">
                <a:latin typeface="Arial"/>
                <a:cs typeface="Arial"/>
              </a:rPr>
              <a:t>r</a:t>
            </a:r>
            <a:r>
              <a:rPr sz="2000" dirty="0">
                <a:latin typeface="Arial"/>
                <a:cs typeface="Arial"/>
              </a:rPr>
              <a:t>v</a:t>
            </a:r>
            <a:r>
              <a:rPr sz="2000" spc="-5" dirty="0">
                <a:latin typeface="Arial"/>
                <a:cs typeface="Arial"/>
              </a:rPr>
              <a:t>e</a:t>
            </a:r>
            <a:r>
              <a:rPr sz="2000" spc="-110" dirty="0">
                <a:latin typeface="Arial"/>
                <a:cs typeface="Arial"/>
              </a:rPr>
              <a:t>r</a:t>
            </a:r>
            <a:r>
              <a:rPr sz="2000" dirty="0">
                <a:latin typeface="Arial"/>
                <a:cs typeface="Arial"/>
              </a:rPr>
              <a:t>,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bein</a:t>
            </a:r>
            <a:r>
              <a:rPr sz="2000" dirty="0">
                <a:latin typeface="Arial"/>
                <a:cs typeface="Arial"/>
              </a:rPr>
              <a:t>g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Arial"/>
                <a:cs typeface="Arial"/>
              </a:rPr>
              <a:t>v</a:t>
            </a:r>
            <a:r>
              <a:rPr sz="2000" spc="-5" dirty="0">
                <a:latin typeface="Arial"/>
                <a:cs typeface="Arial"/>
              </a:rPr>
              <a:t>irtualize</a:t>
            </a:r>
            <a:r>
              <a:rPr sz="2000" dirty="0">
                <a:latin typeface="Arial"/>
                <a:cs typeface="Arial"/>
              </a:rPr>
              <a:t>d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i</a:t>
            </a:r>
            <a:r>
              <a:rPr sz="2000" dirty="0">
                <a:latin typeface="Arial"/>
                <a:cs typeface="Arial"/>
              </a:rPr>
              <a:t>n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her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Arial"/>
                <a:cs typeface="Arial"/>
              </a:rPr>
              <a:t>...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42898" y="1524"/>
            <a:ext cx="5986271" cy="46266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53</a:t>
            </a:fld>
            <a:endParaRPr spc="-5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2206" y="300319"/>
            <a:ext cx="4665345" cy="4070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810"/>
              </a:lnSpc>
            </a:pP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3200" spc="-1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3200" spc="-70" dirty="0">
                <a:solidFill>
                  <a:srgbClr val="FFFFFF"/>
                </a:solidFill>
                <a:latin typeface="Arial"/>
                <a:cs typeface="Arial"/>
              </a:rPr>
              <a:t>’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s do</a:t>
            </a:r>
            <a:r>
              <a:rPr sz="32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th</a:t>
            </a:r>
            <a:r>
              <a:rPr sz="3200" spc="-1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s one</a:t>
            </a:r>
            <a:r>
              <a:rPr sz="32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3200" spc="-1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3200" spc="-1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th</a:t>
            </a:r>
            <a:r>
              <a:rPr sz="3200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3200" spc="-18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  <a:endParaRPr sz="3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2206" y="1067169"/>
            <a:ext cx="5714365" cy="24034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829944" algn="l"/>
              </a:tabLst>
            </a:pP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Ho</a:t>
            </a:r>
            <a:r>
              <a:rPr sz="2000" spc="-10" dirty="0">
                <a:solidFill>
                  <a:srgbClr val="3F9B35"/>
                </a:solidFill>
                <a:latin typeface="Arial Black"/>
                <a:cs typeface="Arial Black"/>
              </a:rPr>
              <a:t>s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t</a:t>
            </a:r>
            <a:r>
              <a:rPr sz="2000" dirty="0">
                <a:solidFill>
                  <a:srgbClr val="3F9B35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10.4</a:t>
            </a:r>
            <a:r>
              <a:rPr sz="2000" spc="-10" dirty="0">
                <a:solidFill>
                  <a:srgbClr val="3F9B35"/>
                </a:solidFill>
                <a:latin typeface="Arial Black"/>
                <a:cs typeface="Arial Black"/>
              </a:rPr>
              <a:t>8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.39.1</a:t>
            </a:r>
            <a:r>
              <a:rPr sz="2000" spc="-10" dirty="0">
                <a:solidFill>
                  <a:srgbClr val="3F9B35"/>
                </a:solidFill>
                <a:latin typeface="Arial Black"/>
                <a:cs typeface="Arial Black"/>
              </a:rPr>
              <a:t>0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6</a:t>
            </a:r>
            <a:r>
              <a:rPr sz="2000" spc="1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/</a:t>
            </a:r>
            <a:r>
              <a:rPr sz="2000" spc="-10" dirty="0">
                <a:solidFill>
                  <a:srgbClr val="3F9B35"/>
                </a:solidFill>
                <a:latin typeface="Arial Black"/>
                <a:cs typeface="Arial Black"/>
              </a:rPr>
              <a:t>2</a:t>
            </a:r>
            <a:r>
              <a:rPr sz="2000" dirty="0">
                <a:solidFill>
                  <a:srgbClr val="3F9B35"/>
                </a:solidFill>
                <a:latin typeface="Arial Black"/>
                <a:cs typeface="Arial Black"/>
              </a:rPr>
              <a:t>1</a:t>
            </a:r>
            <a:endParaRPr sz="2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2"/>
              </a:spcBef>
            </a:pPr>
            <a:endParaRPr sz="2150">
              <a:latin typeface="Times New Roman"/>
              <a:cs typeface="Times New Roman"/>
            </a:endParaRPr>
          </a:p>
          <a:p>
            <a:pPr marL="429895" indent="-417195">
              <a:lnSpc>
                <a:spcPct val="100000"/>
              </a:lnSpc>
              <a:buFont typeface="Arial"/>
              <a:buAutoNum type="arabicPeriod"/>
              <a:tabLst>
                <a:tab pos="430530" algn="l"/>
              </a:tabLst>
            </a:pPr>
            <a:r>
              <a:rPr sz="2000" spc="-5" dirty="0">
                <a:latin typeface="Arial"/>
                <a:cs typeface="Arial"/>
              </a:rPr>
              <a:t>Loo</a:t>
            </a:r>
            <a:r>
              <a:rPr sz="2000" dirty="0">
                <a:latin typeface="Arial"/>
                <a:cs typeface="Arial"/>
              </a:rPr>
              <a:t>k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a</a:t>
            </a:r>
            <a:r>
              <a:rPr sz="2000" dirty="0">
                <a:latin typeface="Arial"/>
                <a:cs typeface="Arial"/>
              </a:rPr>
              <a:t>t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mask,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determin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bloc</a:t>
            </a:r>
            <a:r>
              <a:rPr sz="2000" dirty="0">
                <a:latin typeface="Arial"/>
                <a:cs typeface="Arial"/>
              </a:rPr>
              <a:t>k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si</a:t>
            </a:r>
            <a:r>
              <a:rPr sz="2000" spc="5" dirty="0">
                <a:latin typeface="Arial"/>
                <a:cs typeface="Arial"/>
              </a:rPr>
              <a:t>z</a:t>
            </a:r>
            <a:r>
              <a:rPr sz="2000" dirty="0">
                <a:latin typeface="Arial"/>
                <a:cs typeface="Arial"/>
              </a:rPr>
              <a:t>e</a:t>
            </a:r>
            <a:endParaRPr sz="2000">
              <a:latin typeface="Arial"/>
              <a:cs typeface="Arial"/>
            </a:endParaRPr>
          </a:p>
          <a:p>
            <a:pPr marL="429895">
              <a:lnSpc>
                <a:spcPct val="100000"/>
              </a:lnSpc>
            </a:pPr>
            <a:r>
              <a:rPr sz="2000" spc="-5" dirty="0">
                <a:latin typeface="Arial"/>
                <a:cs typeface="Arial"/>
              </a:rPr>
              <a:t>withi</a:t>
            </a:r>
            <a:r>
              <a:rPr sz="2000" dirty="0">
                <a:latin typeface="Arial"/>
                <a:cs typeface="Arial"/>
              </a:rPr>
              <a:t>n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Arial"/>
                <a:cs typeface="Arial"/>
              </a:rPr>
              <a:t>t</a:t>
            </a:r>
            <a:r>
              <a:rPr sz="2000" spc="-5" dirty="0">
                <a:latin typeface="Arial"/>
                <a:cs typeface="Arial"/>
              </a:rPr>
              <a:t>ha</a:t>
            </a:r>
            <a:r>
              <a:rPr sz="2000" dirty="0">
                <a:latin typeface="Arial"/>
                <a:cs typeface="Arial"/>
              </a:rPr>
              <a:t>t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o</a:t>
            </a:r>
            <a:r>
              <a:rPr sz="2000" spc="5" dirty="0">
                <a:latin typeface="Arial"/>
                <a:cs typeface="Arial"/>
              </a:rPr>
              <a:t>c</a:t>
            </a:r>
            <a:r>
              <a:rPr sz="2000" dirty="0">
                <a:latin typeface="Arial"/>
                <a:cs typeface="Arial"/>
              </a:rPr>
              <a:t>te</a:t>
            </a:r>
            <a:r>
              <a:rPr sz="2000" spc="-10" dirty="0">
                <a:latin typeface="Arial"/>
                <a:cs typeface="Arial"/>
              </a:rPr>
              <a:t>t</a:t>
            </a:r>
            <a:r>
              <a:rPr sz="2000" dirty="0">
                <a:latin typeface="Arial"/>
                <a:cs typeface="Arial"/>
              </a:rPr>
              <a:t>.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2"/>
              </a:spcBef>
            </a:pPr>
            <a:endParaRPr sz="2050">
              <a:latin typeface="Times New Roman"/>
              <a:cs typeface="Times New Roman"/>
            </a:endParaRPr>
          </a:p>
          <a:p>
            <a:pPr marL="429895" marR="5080" indent="-417195" algn="just">
              <a:lnSpc>
                <a:spcPct val="100000"/>
              </a:lnSpc>
              <a:buFont typeface="Arial"/>
              <a:buAutoNum type="arabicPeriod" startAt="2"/>
              <a:tabLst>
                <a:tab pos="430530" algn="l"/>
              </a:tabLst>
            </a:pPr>
            <a:r>
              <a:rPr sz="2000" spc="-5" dirty="0">
                <a:latin typeface="Arial"/>
                <a:cs typeface="Arial"/>
              </a:rPr>
              <a:t>U</a:t>
            </a:r>
            <a:r>
              <a:rPr sz="2000" spc="10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blo</a:t>
            </a:r>
            <a:r>
              <a:rPr sz="2000" spc="5" dirty="0">
                <a:latin typeface="Arial"/>
                <a:cs typeface="Arial"/>
              </a:rPr>
              <a:t>c</a:t>
            </a:r>
            <a:r>
              <a:rPr sz="2000" dirty="0">
                <a:latin typeface="Arial"/>
                <a:cs typeface="Arial"/>
              </a:rPr>
              <a:t>k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si</a:t>
            </a:r>
            <a:r>
              <a:rPr sz="2000" spc="5" dirty="0">
                <a:latin typeface="Arial"/>
                <a:cs typeface="Arial"/>
              </a:rPr>
              <a:t>z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identif</a:t>
            </a:r>
            <a:r>
              <a:rPr sz="2000" dirty="0">
                <a:latin typeface="Arial"/>
                <a:cs typeface="Arial"/>
              </a:rPr>
              <a:t>y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ra</a:t>
            </a:r>
            <a:r>
              <a:rPr sz="2000" spc="-5" dirty="0">
                <a:latin typeface="Arial"/>
                <a:cs typeface="Arial"/>
              </a:rPr>
              <a:t>nge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a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w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-5" dirty="0">
                <a:latin typeface="Arial"/>
                <a:cs typeface="Arial"/>
              </a:rPr>
              <a:t>l</a:t>
            </a:r>
            <a:r>
              <a:rPr sz="2000" dirty="0">
                <a:latin typeface="Arial"/>
                <a:cs typeface="Arial"/>
              </a:rPr>
              <a:t>l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as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first,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la</a:t>
            </a:r>
            <a:r>
              <a:rPr sz="2000" dirty="0">
                <a:latin typeface="Arial"/>
                <a:cs typeface="Arial"/>
              </a:rPr>
              <a:t>st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an</a:t>
            </a:r>
            <a:r>
              <a:rPr sz="2000" dirty="0">
                <a:latin typeface="Arial"/>
                <a:cs typeface="Arial"/>
              </a:rPr>
              <a:t>d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b</a:t>
            </a:r>
            <a:r>
              <a:rPr sz="2000" dirty="0">
                <a:latin typeface="Arial"/>
                <a:cs typeface="Arial"/>
              </a:rPr>
              <a:t>r</a:t>
            </a:r>
            <a:r>
              <a:rPr sz="2000" spc="-5" dirty="0">
                <a:latin typeface="Arial"/>
                <a:cs typeface="Arial"/>
              </a:rPr>
              <a:t>oad</a:t>
            </a:r>
            <a:r>
              <a:rPr sz="2000" spc="10" dirty="0">
                <a:latin typeface="Arial"/>
                <a:cs typeface="Arial"/>
              </a:rPr>
              <a:t>c</a:t>
            </a:r>
            <a:r>
              <a:rPr sz="2000" spc="-5" dirty="0">
                <a:latin typeface="Arial"/>
                <a:cs typeface="Arial"/>
              </a:rPr>
              <a:t>as</a:t>
            </a:r>
            <a:r>
              <a:rPr sz="2000" dirty="0">
                <a:latin typeface="Arial"/>
                <a:cs typeface="Arial"/>
              </a:rPr>
              <a:t>t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add</a:t>
            </a:r>
            <a:r>
              <a:rPr sz="2000" spc="5" dirty="0">
                <a:latin typeface="Arial"/>
                <a:cs typeface="Arial"/>
              </a:rPr>
              <a:t>r</a:t>
            </a:r>
            <a:r>
              <a:rPr sz="2000" spc="-5" dirty="0">
                <a:latin typeface="Arial"/>
                <a:cs typeface="Arial"/>
              </a:rPr>
              <a:t>e</a:t>
            </a:r>
            <a:r>
              <a:rPr sz="2000" spc="5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ses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for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ea</a:t>
            </a:r>
            <a:r>
              <a:rPr sz="2000" spc="5" dirty="0">
                <a:latin typeface="Arial"/>
                <a:cs typeface="Arial"/>
              </a:rPr>
              <a:t>c</a:t>
            </a:r>
            <a:r>
              <a:rPr sz="2000" dirty="0">
                <a:latin typeface="Arial"/>
                <a:cs typeface="Arial"/>
              </a:rPr>
              <a:t>h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5" dirty="0">
                <a:latin typeface="Arial"/>
                <a:cs typeface="Arial"/>
              </a:rPr>
              <a:t>u</a:t>
            </a:r>
            <a:r>
              <a:rPr sz="2000" spc="-5" dirty="0">
                <a:latin typeface="Arial"/>
                <a:cs typeface="Arial"/>
              </a:rPr>
              <a:t>bnet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124200" y="3257537"/>
            <a:ext cx="5007620" cy="142176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400800" y="3383910"/>
            <a:ext cx="0" cy="1295400"/>
          </a:xfrm>
          <a:custGeom>
            <a:avLst/>
            <a:gdLst/>
            <a:ahLst/>
            <a:cxnLst/>
            <a:rect l="l" t="t" r="r" b="b"/>
            <a:pathLst>
              <a:path h="1295400">
                <a:moveTo>
                  <a:pt x="0" y="0"/>
                </a:moveTo>
                <a:lnTo>
                  <a:pt x="0" y="1295387"/>
                </a:lnTo>
              </a:path>
            </a:pathLst>
          </a:custGeom>
          <a:ln w="19049">
            <a:solidFill>
              <a:srgbClr val="0064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54</a:t>
            </a:fld>
            <a:endParaRPr spc="-5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85800" y="2114550"/>
            <a:ext cx="7734421" cy="25146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12806" y="405760"/>
            <a:ext cx="1313815" cy="356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Process</a:t>
            </a:r>
            <a:endParaRPr sz="2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55</a:t>
            </a:fld>
            <a:endParaRPr spc="-5" dirty="0"/>
          </a:p>
        </p:txBody>
      </p:sp>
      <p:sp>
        <p:nvSpPr>
          <p:cNvPr id="4" name="object 4"/>
          <p:cNvSpPr txBox="1"/>
          <p:nvPr/>
        </p:nvSpPr>
        <p:spPr>
          <a:xfrm>
            <a:off x="414330" y="1128192"/>
            <a:ext cx="7433945" cy="901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Us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Bl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ck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Siz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cu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at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ets,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45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gs.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384"/>
              </a:spcBef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10" dirty="0">
                <a:latin typeface="Arial"/>
                <a:cs typeface="Arial"/>
              </a:rPr>
              <a:t>First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sz="1800" spc="-15" dirty="0">
                <a:latin typeface="Arial"/>
                <a:cs typeface="Arial"/>
              </a:rPr>
              <a:t>os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+1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385"/>
              </a:spcBef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x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-1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rre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dcast,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-1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ast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va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80135" y="1407085"/>
            <a:ext cx="5511800" cy="3239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6515" indent="-342900">
              <a:lnSpc>
                <a:spcPts val="1939"/>
              </a:lnSpc>
              <a:tabLst>
                <a:tab pos="354965" algn="l"/>
              </a:tabLst>
            </a:pPr>
            <a:r>
              <a:rPr sz="1800" spc="-15" dirty="0">
                <a:solidFill>
                  <a:srgbClr val="0C64B7"/>
                </a:solidFill>
                <a:latin typeface="Arial"/>
                <a:cs typeface="Arial"/>
              </a:rPr>
              <a:t>1</a:t>
            </a:r>
            <a:r>
              <a:rPr sz="1800" spc="-5" dirty="0">
                <a:solidFill>
                  <a:srgbClr val="0C64B7"/>
                </a:solidFill>
                <a:latin typeface="Arial"/>
                <a:cs typeface="Arial"/>
              </a:rPr>
              <a:t>.</a:t>
            </a:r>
            <a:r>
              <a:rPr sz="1800" dirty="0">
                <a:solidFill>
                  <a:srgbClr val="0C64B7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latin typeface="Arial"/>
                <a:cs typeface="Arial"/>
              </a:rPr>
              <a:t>Given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mask,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1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r?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8"/>
              </a:spcBef>
            </a:pPr>
            <a:endParaRPr sz="1950">
              <a:latin typeface="Times New Roman"/>
              <a:cs typeface="Times New Roman"/>
            </a:endParaRPr>
          </a:p>
          <a:p>
            <a:pPr marL="355600" marR="56515" indent="-342900">
              <a:lnSpc>
                <a:spcPts val="1939"/>
              </a:lnSpc>
              <a:buClr>
                <a:srgbClr val="0C64B7"/>
              </a:buClr>
              <a:buFont typeface="Arial"/>
              <a:buAutoNum type="arabicPeriod"/>
              <a:tabLst>
                <a:tab pos="355600" algn="l"/>
              </a:tabLst>
            </a:pPr>
            <a:r>
              <a:rPr sz="1800" dirty="0">
                <a:latin typeface="Arial"/>
                <a:cs typeface="Arial"/>
              </a:rPr>
              <a:t>Given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mask,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1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dcast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ss?</a:t>
            </a:r>
            <a:endParaRPr sz="1800">
              <a:latin typeface="Arial"/>
              <a:cs typeface="Arial"/>
            </a:endParaRPr>
          </a:p>
          <a:p>
            <a:pPr marL="355600" marR="240665" indent="-342900">
              <a:lnSpc>
                <a:spcPts val="1939"/>
              </a:lnSpc>
              <a:spcBef>
                <a:spcPts val="1205"/>
              </a:spcBef>
              <a:buClr>
                <a:srgbClr val="0C64B7"/>
              </a:buClr>
              <a:buFont typeface="Arial"/>
              <a:buAutoNum type="arabicPeriod"/>
              <a:tabLst>
                <a:tab pos="355600" algn="l"/>
              </a:tabLst>
            </a:pPr>
            <a:r>
              <a:rPr sz="1800" dirty="0">
                <a:latin typeface="Arial"/>
                <a:cs typeface="Arial"/>
              </a:rPr>
              <a:t>Given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mask,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1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he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ass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g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sses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ork/sub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et?</a:t>
            </a:r>
            <a:endParaRPr sz="1800">
              <a:latin typeface="Arial"/>
              <a:cs typeface="Arial"/>
            </a:endParaRPr>
          </a:p>
          <a:p>
            <a:pPr marL="377190">
              <a:lnSpc>
                <a:spcPts val="1000"/>
              </a:lnSpc>
              <a:tabLst>
                <a:tab pos="2099310" algn="l"/>
                <a:tab pos="3549015" algn="l"/>
              </a:tabLst>
            </a:pPr>
            <a:r>
              <a:rPr sz="1000" dirty="0"/>
              <a:t>		</a:t>
            </a:r>
            <a:endParaRPr sz="1000"/>
          </a:p>
          <a:p>
            <a:pPr>
              <a:lnSpc>
                <a:spcPct val="100000"/>
              </a:lnSpc>
              <a:spcBef>
                <a:spcPts val="17"/>
              </a:spcBef>
            </a:pPr>
            <a:endParaRPr sz="19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1950"/>
              </a:lnSpc>
              <a:tabLst>
                <a:tab pos="354965" algn="l"/>
              </a:tabLst>
            </a:pPr>
            <a:r>
              <a:rPr sz="1800" spc="-15" dirty="0">
                <a:solidFill>
                  <a:srgbClr val="0C64B7"/>
                </a:solidFill>
                <a:latin typeface="Arial"/>
                <a:cs typeface="Arial"/>
              </a:rPr>
              <a:t>4</a:t>
            </a:r>
            <a:r>
              <a:rPr sz="1800" spc="-5" dirty="0">
                <a:solidFill>
                  <a:srgbClr val="0C64B7"/>
                </a:solidFill>
                <a:latin typeface="Arial"/>
                <a:cs typeface="Arial"/>
              </a:rPr>
              <a:t>.</a:t>
            </a:r>
            <a:r>
              <a:rPr sz="1800" dirty="0">
                <a:solidFill>
                  <a:srgbClr val="0C64B7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latin typeface="Arial"/>
                <a:cs typeface="Arial"/>
              </a:rPr>
              <a:t>Given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static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mask,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9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val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mb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rs?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233679">
              <a:lnSpc>
                <a:spcPct val="100000"/>
              </a:lnSpc>
            </a:pPr>
            <a:r>
              <a:rPr spc="-5" dirty="0"/>
              <a:t>R</a:t>
            </a:r>
            <a:r>
              <a:rPr dirty="0"/>
              <a:t>e</a:t>
            </a:r>
            <a:r>
              <a:rPr spc="-5" dirty="0"/>
              <a:t>v</a:t>
            </a:r>
            <a:r>
              <a:rPr dirty="0"/>
              <a:t>e</a:t>
            </a:r>
            <a:r>
              <a:rPr spc="-5" dirty="0"/>
              <a:t>rs</a:t>
            </a:r>
            <a:r>
              <a:rPr dirty="0"/>
              <a:t>e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E</a:t>
            </a:r>
            <a:r>
              <a:rPr spc="5" dirty="0"/>
              <a:t>n</a:t>
            </a:r>
            <a:r>
              <a:rPr dirty="0"/>
              <a:t>gin</a:t>
            </a:r>
            <a:r>
              <a:rPr spc="5" dirty="0"/>
              <a:t>e</a:t>
            </a:r>
            <a:r>
              <a:rPr spc="-5" dirty="0"/>
              <a:t>erin</a:t>
            </a:r>
            <a:r>
              <a:rPr dirty="0"/>
              <a:t>g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R</a:t>
            </a:r>
            <a:r>
              <a:rPr dirty="0"/>
              <a:t>e</a:t>
            </a:r>
            <a:r>
              <a:rPr spc="-5" dirty="0"/>
              <a:t>s</a:t>
            </a:r>
            <a:r>
              <a:rPr spc="5" dirty="0"/>
              <a:t>u</a:t>
            </a:r>
            <a:r>
              <a:rPr dirty="0"/>
              <a:t>lts</a:t>
            </a:r>
          </a:p>
        </p:txBody>
      </p:sp>
      <p:sp>
        <p:nvSpPr>
          <p:cNvPr id="4" name="object 4"/>
          <p:cNvSpPr/>
          <p:nvPr/>
        </p:nvSpPr>
        <p:spPr>
          <a:xfrm>
            <a:off x="2935854" y="1028700"/>
            <a:ext cx="1728743" cy="21436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935966" y="1809750"/>
            <a:ext cx="1926873" cy="22859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786883" y="3738372"/>
            <a:ext cx="38735" cy="37465"/>
          </a:xfrm>
          <a:custGeom>
            <a:avLst/>
            <a:gdLst/>
            <a:ahLst/>
            <a:cxnLst/>
            <a:rect l="l" t="t" r="r" b="b"/>
            <a:pathLst>
              <a:path w="38735" h="37464">
                <a:moveTo>
                  <a:pt x="38101" y="0"/>
                </a:moveTo>
                <a:lnTo>
                  <a:pt x="0" y="0"/>
                </a:lnTo>
                <a:lnTo>
                  <a:pt x="76" y="12074"/>
                </a:lnTo>
                <a:lnTo>
                  <a:pt x="655" y="24742"/>
                </a:lnTo>
                <a:lnTo>
                  <a:pt x="2264" y="37466"/>
                </a:lnTo>
                <a:lnTo>
                  <a:pt x="14418" y="36844"/>
                </a:lnTo>
                <a:lnTo>
                  <a:pt x="26524" y="33555"/>
                </a:lnTo>
                <a:lnTo>
                  <a:pt x="38600" y="25350"/>
                </a:lnTo>
                <a:lnTo>
                  <a:pt x="38468" y="12658"/>
                </a:lnTo>
                <a:lnTo>
                  <a:pt x="38101" y="0"/>
                </a:lnTo>
                <a:close/>
              </a:path>
            </a:pathLst>
          </a:custGeom>
          <a:solidFill>
            <a:srgbClr val="FF6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357756" y="2786121"/>
            <a:ext cx="1821545" cy="17144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091484" y="4629150"/>
            <a:ext cx="4931107" cy="19286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56</a:t>
            </a:fld>
            <a:endParaRPr spc="-5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28494" y="3200400"/>
            <a:ext cx="1543050" cy="84653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057394" y="2686101"/>
            <a:ext cx="1543050" cy="8465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971794" y="1828851"/>
            <a:ext cx="1543050" cy="8465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257044" y="1657350"/>
            <a:ext cx="1771650" cy="11430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479043" y="150483"/>
            <a:ext cx="3778250" cy="687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ettin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Challenge:</a:t>
            </a:r>
            <a:r>
              <a:rPr sz="26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ur</a:t>
            </a:r>
            <a:r>
              <a:rPr sz="2600" b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IP</a:t>
            </a:r>
            <a:r>
              <a:rPr sz="2600" b="1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et</a:t>
            </a:r>
            <a:r>
              <a:rPr sz="2600" b="1" spc="20" dirty="0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spc="-1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k</a:t>
            </a:r>
            <a:r>
              <a:rPr sz="2600" b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sign</a:t>
            </a:r>
            <a:endParaRPr sz="2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77087" y="989674"/>
            <a:ext cx="3335654" cy="702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latin typeface="Arial"/>
                <a:cs typeface="Arial"/>
              </a:rPr>
              <a:t>Centra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Arial"/>
                <a:cs typeface="Arial"/>
              </a:rPr>
              <a:t>O</a:t>
            </a:r>
            <a:r>
              <a:rPr sz="1600" spc="-30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fic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75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h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ngton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DC</a:t>
            </a:r>
            <a:endParaRPr sz="16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latin typeface="Arial"/>
                <a:cs typeface="Arial"/>
              </a:rPr>
              <a:t>7</a:t>
            </a:r>
            <a:r>
              <a:rPr sz="1600" b="1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Ethernet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egme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5" dirty="0">
                <a:latin typeface="Arial"/>
                <a:cs typeface="Arial"/>
              </a:rPr>
              <a:t>20</a:t>
            </a:r>
            <a:r>
              <a:rPr sz="1600" spc="-10" dirty="0">
                <a:latin typeface="Arial"/>
                <a:cs typeface="Arial"/>
              </a:rPr>
              <a:t>0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per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87171" y="4064041"/>
            <a:ext cx="2832735" cy="728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Arial"/>
                <a:cs typeface="Arial"/>
              </a:rPr>
              <a:t>Bran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35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fic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25" dirty="0">
                <a:latin typeface="Arial"/>
                <a:cs typeface="Arial"/>
              </a:rPr>
              <a:t>G</a:t>
            </a:r>
            <a:r>
              <a:rPr sz="1600" spc="-10" dirty="0">
                <a:latin typeface="Arial"/>
                <a:cs typeface="Arial"/>
              </a:rPr>
              <a:t>rand</a:t>
            </a:r>
            <a:r>
              <a:rPr sz="1600" spc="85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Arial"/>
                <a:cs typeface="Arial"/>
              </a:rPr>
              <a:t>Ca</a:t>
            </a:r>
            <a:r>
              <a:rPr sz="1600" spc="-30" dirty="0">
                <a:latin typeface="Arial"/>
                <a:cs typeface="Arial"/>
              </a:rPr>
              <a:t>y</a:t>
            </a:r>
            <a:r>
              <a:rPr sz="1600" spc="-15" dirty="0">
                <a:latin typeface="Arial"/>
                <a:cs typeface="Arial"/>
              </a:rPr>
              <a:t>man</a:t>
            </a:r>
            <a:endParaRPr sz="1600">
              <a:latin typeface="Arial"/>
              <a:cs typeface="Arial"/>
            </a:endParaRPr>
          </a:p>
          <a:p>
            <a:pPr marL="12700" marR="732790"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latin typeface="Arial"/>
                <a:cs typeface="Arial"/>
              </a:rPr>
              <a:t>4</a:t>
            </a:r>
            <a:r>
              <a:rPr sz="1600" b="1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Ethernet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egme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5" dirty="0">
                <a:latin typeface="Arial"/>
                <a:cs typeface="Arial"/>
              </a:rPr>
              <a:t>18</a:t>
            </a:r>
            <a:r>
              <a:rPr sz="1600" spc="-10" dirty="0">
                <a:latin typeface="Arial"/>
                <a:cs typeface="Arial"/>
              </a:rPr>
              <a:t>5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800094" y="2228850"/>
            <a:ext cx="933450" cy="0"/>
          </a:xfrm>
          <a:custGeom>
            <a:avLst/>
            <a:gdLst/>
            <a:ahLst/>
            <a:cxnLst/>
            <a:rect l="l" t="t" r="r" b="b"/>
            <a:pathLst>
              <a:path w="933450">
                <a:moveTo>
                  <a:pt x="0" y="0"/>
                </a:moveTo>
                <a:lnTo>
                  <a:pt x="93344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733544" y="2228850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4299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733544" y="2114550"/>
            <a:ext cx="266700" cy="228600"/>
          </a:xfrm>
          <a:custGeom>
            <a:avLst/>
            <a:gdLst/>
            <a:ahLst/>
            <a:cxnLst/>
            <a:rect l="l" t="t" r="r" b="b"/>
            <a:pathLst>
              <a:path w="266700" h="228600">
                <a:moveTo>
                  <a:pt x="0" y="228599"/>
                </a:moveTo>
                <a:lnTo>
                  <a:pt x="26669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000244" y="2114550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4299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000244" y="2228850"/>
            <a:ext cx="800100" cy="0"/>
          </a:xfrm>
          <a:custGeom>
            <a:avLst/>
            <a:gdLst/>
            <a:ahLst/>
            <a:cxnLst/>
            <a:rect l="l" t="t" r="r" b="b"/>
            <a:pathLst>
              <a:path w="800100">
                <a:moveTo>
                  <a:pt x="0" y="0"/>
                </a:moveTo>
                <a:lnTo>
                  <a:pt x="800099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536307" y="2655820"/>
            <a:ext cx="705485" cy="377825"/>
          </a:xfrm>
          <a:custGeom>
            <a:avLst/>
            <a:gdLst/>
            <a:ahLst/>
            <a:cxnLst/>
            <a:rect l="l" t="t" r="r" b="b"/>
            <a:pathLst>
              <a:path w="705485" h="377825">
                <a:moveTo>
                  <a:pt x="705246" y="377833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536307" y="2555117"/>
            <a:ext cx="53975" cy="100965"/>
          </a:xfrm>
          <a:custGeom>
            <a:avLst/>
            <a:gdLst/>
            <a:ahLst/>
            <a:cxnLst/>
            <a:rect l="l" t="t" r="r" b="b"/>
            <a:pathLst>
              <a:path w="53975" h="100964">
                <a:moveTo>
                  <a:pt x="0" y="100702"/>
                </a:moveTo>
                <a:lnTo>
                  <a:pt x="5398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280794" y="2555117"/>
            <a:ext cx="309880" cy="93980"/>
          </a:xfrm>
          <a:custGeom>
            <a:avLst/>
            <a:gdLst/>
            <a:ahLst/>
            <a:cxnLst/>
            <a:rect l="l" t="t" r="r" b="b"/>
            <a:pathLst>
              <a:path w="309879" h="93980">
                <a:moveTo>
                  <a:pt x="309493" y="0"/>
                </a:moveTo>
                <a:lnTo>
                  <a:pt x="0" y="93594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280794" y="2547878"/>
            <a:ext cx="53975" cy="100965"/>
          </a:xfrm>
          <a:custGeom>
            <a:avLst/>
            <a:gdLst/>
            <a:ahLst/>
            <a:cxnLst/>
            <a:rect l="l" t="t" r="r" b="b"/>
            <a:pathLst>
              <a:path w="53975" h="100964">
                <a:moveTo>
                  <a:pt x="0" y="100833"/>
                </a:moveTo>
                <a:lnTo>
                  <a:pt x="5398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730233" y="2224028"/>
            <a:ext cx="605155" cy="323850"/>
          </a:xfrm>
          <a:custGeom>
            <a:avLst/>
            <a:gdLst/>
            <a:ahLst/>
            <a:cxnLst/>
            <a:rect l="l" t="t" r="r" b="b"/>
            <a:pathLst>
              <a:path w="605154" h="323850">
                <a:moveTo>
                  <a:pt x="604540" y="323849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803903" y="2835021"/>
            <a:ext cx="52069" cy="478155"/>
          </a:xfrm>
          <a:custGeom>
            <a:avLst/>
            <a:gdLst/>
            <a:ahLst/>
            <a:cxnLst/>
            <a:rect l="l" t="t" r="r" b="b"/>
            <a:pathLst>
              <a:path w="52070" h="478154">
                <a:moveTo>
                  <a:pt x="51694" y="477905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803903" y="2822829"/>
            <a:ext cx="113664" cy="12700"/>
          </a:xfrm>
          <a:custGeom>
            <a:avLst/>
            <a:gdLst/>
            <a:ahLst/>
            <a:cxnLst/>
            <a:rect l="l" t="t" r="r" b="b"/>
            <a:pathLst>
              <a:path w="113664" h="12700">
                <a:moveTo>
                  <a:pt x="0" y="12191"/>
                </a:moveTo>
                <a:lnTo>
                  <a:pt x="113537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675369" y="2710814"/>
            <a:ext cx="242570" cy="112395"/>
          </a:xfrm>
          <a:custGeom>
            <a:avLst/>
            <a:gdLst/>
            <a:ahLst/>
            <a:cxnLst/>
            <a:rect l="l" t="t" r="r" b="b"/>
            <a:pathLst>
              <a:path w="242570" h="112394">
                <a:moveTo>
                  <a:pt x="242072" y="112013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675369" y="2698492"/>
            <a:ext cx="114300" cy="12700"/>
          </a:xfrm>
          <a:custGeom>
            <a:avLst/>
            <a:gdLst/>
            <a:ahLst/>
            <a:cxnLst/>
            <a:rect l="l" t="t" r="r" b="b"/>
            <a:pathLst>
              <a:path w="114300" h="12700">
                <a:moveTo>
                  <a:pt x="0" y="12323"/>
                </a:moveTo>
                <a:lnTo>
                  <a:pt x="11369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744711" y="2289048"/>
            <a:ext cx="44450" cy="409575"/>
          </a:xfrm>
          <a:custGeom>
            <a:avLst/>
            <a:gdLst/>
            <a:ahLst/>
            <a:cxnLst/>
            <a:rect l="l" t="t" r="r" b="b"/>
            <a:pathLst>
              <a:path w="44450" h="409575">
                <a:moveTo>
                  <a:pt x="44348" y="409443"/>
                </a:moveTo>
                <a:lnTo>
                  <a:pt x="0" y="0"/>
                </a:lnTo>
              </a:path>
            </a:pathLst>
          </a:custGeom>
          <a:ln w="28574">
            <a:solidFill>
              <a:srgbClr val="3F9B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285744" y="1971675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457194" y="3086100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771644" y="2743200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686044" y="1943100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285744" y="2000250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457194" y="3114675"/>
            <a:ext cx="742950" cy="4857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4549537" y="3549489"/>
            <a:ext cx="2779395" cy="14884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283210">
              <a:lnSpc>
                <a:spcPct val="102499"/>
              </a:lnSpc>
            </a:pPr>
            <a:r>
              <a:rPr sz="1600" spc="-10" dirty="0">
                <a:latin typeface="Arial"/>
                <a:cs typeface="Arial"/>
              </a:rPr>
              <a:t>Bran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35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fic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5" dirty="0">
                <a:latin typeface="Arial"/>
                <a:cs typeface="Arial"/>
              </a:rPr>
              <a:t>La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95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egas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6</a:t>
            </a:r>
            <a:r>
              <a:rPr sz="1600" b="1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Ethernet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egme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1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170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ts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  <a:p>
            <a:pPr marL="291465" marR="5080" indent="114300">
              <a:lnSpc>
                <a:spcPts val="238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Net</a:t>
            </a:r>
            <a:r>
              <a:rPr sz="1200" b="1" spc="20" dirty="0">
                <a:latin typeface="Arial"/>
                <a:cs typeface="Arial"/>
              </a:rPr>
              <a:t>w</a:t>
            </a:r>
            <a:r>
              <a:rPr sz="1200" b="1" dirty="0">
                <a:latin typeface="Arial"/>
                <a:cs typeface="Arial"/>
              </a:rPr>
              <a:t>ork</a:t>
            </a:r>
            <a:r>
              <a:rPr sz="1200" b="1" spc="-45" dirty="0">
                <a:latin typeface="Times New Roman"/>
                <a:cs typeface="Times New Roman"/>
              </a:rPr>
              <a:t> </a:t>
            </a:r>
            <a:r>
              <a:rPr sz="1200" b="1" spc="-40" dirty="0">
                <a:latin typeface="Arial"/>
                <a:cs typeface="Arial"/>
              </a:rPr>
              <a:t>A</a:t>
            </a:r>
            <a:r>
              <a:rPr sz="1200" b="1" dirty="0">
                <a:latin typeface="Arial"/>
                <a:cs typeface="Arial"/>
              </a:rPr>
              <a:t>ss</a:t>
            </a:r>
            <a:r>
              <a:rPr sz="1200" b="1" spc="-10" dirty="0">
                <a:latin typeface="Arial"/>
                <a:cs typeface="Arial"/>
              </a:rPr>
              <a:t>igned</a:t>
            </a:r>
            <a:r>
              <a:rPr sz="1200" b="1" spc="55" dirty="0">
                <a:latin typeface="Times New Roman"/>
                <a:cs typeface="Times New Roman"/>
              </a:rPr>
              <a:t> </a:t>
            </a:r>
            <a:r>
              <a:rPr sz="1200" b="1" dirty="0">
                <a:latin typeface="Arial"/>
                <a:cs typeface="Arial"/>
              </a:rPr>
              <a:t>150</a:t>
            </a:r>
            <a:r>
              <a:rPr sz="1200" b="1" spc="-5" dirty="0">
                <a:latin typeface="Arial"/>
                <a:cs typeface="Arial"/>
              </a:rPr>
              <a:t>.1.0.0</a:t>
            </a:r>
            <a:r>
              <a:rPr sz="1200" b="1" spc="-5" dirty="0">
                <a:latin typeface="Times New Roman"/>
                <a:cs typeface="Times New Roman"/>
              </a:rPr>
              <a:t> </a:t>
            </a:r>
            <a:r>
              <a:rPr sz="1200" b="1" spc="-5" dirty="0">
                <a:latin typeface="Arial"/>
                <a:cs typeface="Arial"/>
              </a:rPr>
              <a:t>/1</a:t>
            </a:r>
            <a:r>
              <a:rPr sz="1200" b="1" dirty="0">
                <a:latin typeface="Arial"/>
                <a:cs typeface="Arial"/>
              </a:rPr>
              <a:t>6</a:t>
            </a:r>
            <a:r>
              <a:rPr sz="1200" b="1" dirty="0">
                <a:latin typeface="Times New Roman"/>
                <a:cs typeface="Times New Roman"/>
              </a:rPr>
              <a:t> </a:t>
            </a:r>
            <a:r>
              <a:rPr sz="1200" b="1" spc="-5" dirty="0">
                <a:latin typeface="Arial"/>
                <a:cs typeface="Arial"/>
              </a:rPr>
              <a:t>M</a:t>
            </a:r>
            <a:r>
              <a:rPr sz="1200" b="1" dirty="0">
                <a:latin typeface="Arial"/>
                <a:cs typeface="Arial"/>
              </a:rPr>
              <a:t>ax</a:t>
            </a:r>
            <a:r>
              <a:rPr sz="1200" b="1" spc="-10" dirty="0">
                <a:latin typeface="Arial"/>
                <a:cs typeface="Arial"/>
              </a:rPr>
              <a:t>im</a:t>
            </a:r>
            <a:r>
              <a:rPr sz="1200" b="1" dirty="0">
                <a:latin typeface="Arial"/>
                <a:cs typeface="Arial"/>
              </a:rPr>
              <a:t>um</a:t>
            </a:r>
            <a:r>
              <a:rPr sz="1200" b="1" spc="2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number</a:t>
            </a:r>
            <a:r>
              <a:rPr sz="1200" b="1" spc="25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of</a:t>
            </a:r>
            <a:r>
              <a:rPr sz="1200" b="1" spc="40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hosts</a:t>
            </a:r>
            <a:r>
              <a:rPr sz="1200" b="1" spc="35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Arial"/>
                <a:cs typeface="Arial"/>
              </a:rPr>
              <a:t>on</a:t>
            </a:r>
            <a:r>
              <a:rPr sz="1200" b="1" spc="40" dirty="0">
                <a:latin typeface="Times New Roman"/>
                <a:cs typeface="Times New Roman"/>
              </a:rPr>
              <a:t> </a:t>
            </a:r>
            <a:r>
              <a:rPr sz="1200" b="1" dirty="0">
                <a:latin typeface="Arial"/>
                <a:cs typeface="Arial"/>
              </a:rPr>
              <a:t>a</a:t>
            </a:r>
            <a:r>
              <a:rPr sz="1200" b="1" spc="-10" dirty="0">
                <a:latin typeface="Arial"/>
                <a:cs typeface="Arial"/>
              </a:rPr>
              <a:t>ny</a:t>
            </a:r>
            <a:endParaRPr sz="1200">
              <a:latin typeface="Arial"/>
              <a:cs typeface="Arial"/>
            </a:endParaRPr>
          </a:p>
          <a:p>
            <a:pPr marL="291465">
              <a:lnSpc>
                <a:spcPts val="1205"/>
              </a:lnSpc>
            </a:pPr>
            <a:r>
              <a:rPr sz="1200" b="1" dirty="0">
                <a:latin typeface="Arial"/>
                <a:cs typeface="Arial"/>
              </a:rPr>
              <a:t>o</a:t>
            </a:r>
            <a:r>
              <a:rPr sz="1200" b="1" spc="-5" dirty="0">
                <a:latin typeface="Arial"/>
                <a:cs typeface="Arial"/>
              </a:rPr>
              <a:t>n</a:t>
            </a:r>
            <a:r>
              <a:rPr sz="1200" b="1" dirty="0">
                <a:latin typeface="Arial"/>
                <a:cs typeface="Arial"/>
              </a:rPr>
              <a:t>e</a:t>
            </a:r>
            <a:r>
              <a:rPr sz="1200" b="1" spc="35" dirty="0">
                <a:latin typeface="Times New Roman"/>
                <a:cs typeface="Times New Roman"/>
              </a:rPr>
              <a:t> </a:t>
            </a:r>
            <a:r>
              <a:rPr sz="1200" b="1" spc="-5" dirty="0">
                <a:latin typeface="Arial"/>
                <a:cs typeface="Arial"/>
              </a:rPr>
              <a:t>subne</a:t>
            </a:r>
            <a:r>
              <a:rPr sz="1200" b="1" dirty="0">
                <a:latin typeface="Arial"/>
                <a:cs typeface="Arial"/>
              </a:rPr>
              <a:t>t</a:t>
            </a:r>
            <a:r>
              <a:rPr sz="1200" b="1" spc="30" dirty="0">
                <a:latin typeface="Times New Roman"/>
                <a:cs typeface="Times New Roman"/>
              </a:rPr>
              <a:t> </a:t>
            </a:r>
            <a:r>
              <a:rPr sz="1200" b="1" spc="20" dirty="0">
                <a:latin typeface="Arial"/>
                <a:cs typeface="Arial"/>
              </a:rPr>
              <a:t>w</a:t>
            </a:r>
            <a:r>
              <a:rPr sz="1200" b="1" dirty="0">
                <a:latin typeface="Arial"/>
                <a:cs typeface="Arial"/>
              </a:rPr>
              <a:t>ill</a:t>
            </a:r>
            <a:r>
              <a:rPr sz="1200" b="1" spc="25" dirty="0">
                <a:latin typeface="Times New Roman"/>
                <a:cs typeface="Times New Roman"/>
              </a:rPr>
              <a:t> </a:t>
            </a:r>
            <a:r>
              <a:rPr sz="1200" b="1" dirty="0">
                <a:latin typeface="Arial"/>
                <a:cs typeface="Arial"/>
              </a:rPr>
              <a:t>be</a:t>
            </a:r>
            <a:r>
              <a:rPr sz="1200" b="1" spc="40" dirty="0">
                <a:latin typeface="Times New Roman"/>
                <a:cs typeface="Times New Roman"/>
              </a:rPr>
              <a:t> </a:t>
            </a:r>
            <a:r>
              <a:rPr sz="1200" b="1" dirty="0">
                <a:solidFill>
                  <a:srgbClr val="3F9B35"/>
                </a:solidFill>
                <a:latin typeface="Arial"/>
                <a:cs typeface="Arial"/>
              </a:rPr>
              <a:t>200</a:t>
            </a:r>
            <a:endParaRPr sz="1200">
              <a:latin typeface="Arial"/>
              <a:cs typeface="Arial"/>
            </a:endParaRPr>
          </a:p>
        </p:txBody>
      </p:sp>
      <p:sp>
        <p:nvSpPr>
          <p:cNvPr id="33" name="object 3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34" name="object 3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36" name="object 3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57</a:t>
            </a:fld>
            <a:endParaRPr spc="-5" dirty="0"/>
          </a:p>
        </p:txBody>
      </p:sp>
      <p:sp>
        <p:nvSpPr>
          <p:cNvPr id="31" name="object 31"/>
          <p:cNvSpPr txBox="1"/>
          <p:nvPr/>
        </p:nvSpPr>
        <p:spPr>
          <a:xfrm>
            <a:off x="5463925" y="1091271"/>
            <a:ext cx="2105025" cy="7289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102600"/>
              </a:lnSpc>
            </a:pPr>
            <a:r>
              <a:rPr sz="1600" spc="-10" dirty="0">
                <a:latin typeface="Arial"/>
                <a:cs typeface="Arial"/>
              </a:rPr>
              <a:t>Bran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35" dirty="0">
                <a:latin typeface="Arial"/>
                <a:cs typeface="Arial"/>
              </a:rPr>
              <a:t>f</a:t>
            </a:r>
            <a:r>
              <a:rPr sz="1600" spc="-10" dirty="0">
                <a:latin typeface="Arial"/>
                <a:cs typeface="Arial"/>
              </a:rPr>
              <a:t>fic</a:t>
            </a:r>
            <a:r>
              <a:rPr sz="1600" spc="-5" dirty="0">
                <a:latin typeface="Arial"/>
                <a:cs typeface="Arial"/>
              </a:rPr>
              <a:t>e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95" dirty="0">
                <a:latin typeface="Arial"/>
                <a:cs typeface="Arial"/>
              </a:rPr>
              <a:t>T</a:t>
            </a:r>
            <a:r>
              <a:rPr sz="1600" spc="-15" dirty="0">
                <a:latin typeface="Arial"/>
                <a:cs typeface="Arial"/>
              </a:rPr>
              <a:t>ampa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latin typeface="Arial"/>
                <a:cs typeface="Arial"/>
              </a:rPr>
              <a:t>6</a:t>
            </a:r>
            <a:r>
              <a:rPr sz="1600" b="1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Ethernet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egme</a:t>
            </a:r>
            <a:r>
              <a:rPr sz="1600" spc="-10" dirty="0">
                <a:latin typeface="Arial"/>
                <a:cs typeface="Arial"/>
              </a:rPr>
              <a:t>nt</a:t>
            </a:r>
            <a:r>
              <a:rPr sz="1600" spc="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— 15</a:t>
            </a:r>
            <a:r>
              <a:rPr sz="1600" spc="-10" dirty="0">
                <a:latin typeface="Arial"/>
                <a:cs typeface="Arial"/>
              </a:rPr>
              <a:t>0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host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pe</a:t>
            </a:r>
            <a:r>
              <a:rPr sz="1600" spc="-10" dirty="0">
                <a:latin typeface="Arial"/>
                <a:cs typeface="Arial"/>
              </a:rPr>
              <a:t>r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</a:t>
            </a:r>
            <a:endParaRPr sz="16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634491" y="2006056"/>
            <a:ext cx="596900" cy="12528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Arial"/>
                <a:cs typeface="Arial"/>
              </a:rPr>
              <a:t>7+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Arial"/>
                <a:cs typeface="Arial"/>
              </a:rPr>
              <a:t>6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+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Arial"/>
                <a:cs typeface="Arial"/>
              </a:rPr>
              <a:t>4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+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Arial"/>
                <a:cs typeface="Arial"/>
              </a:rPr>
              <a:t>6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+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Arial"/>
                <a:cs typeface="Arial"/>
              </a:rPr>
              <a:t>3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=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b="1" spc="-10" dirty="0">
                <a:solidFill>
                  <a:srgbClr val="3F9B35"/>
                </a:solidFill>
                <a:latin typeface="Arial"/>
                <a:cs typeface="Arial"/>
              </a:rPr>
              <a:t>26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42346" y="433245"/>
            <a:ext cx="437134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Le</a:t>
            </a:r>
            <a:r>
              <a:rPr sz="2800" spc="-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800" spc="-55" dirty="0">
                <a:solidFill>
                  <a:srgbClr val="FFFFFF"/>
                </a:solidFill>
                <a:latin typeface="Arial"/>
                <a:cs typeface="Arial"/>
              </a:rPr>
              <a:t>’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8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do</a:t>
            </a:r>
            <a:r>
              <a:rPr sz="28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his</a:t>
            </a:r>
            <a:r>
              <a:rPr sz="28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one</a:t>
            </a:r>
            <a:r>
              <a:rPr sz="28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800" spc="-15" dirty="0">
                <a:solidFill>
                  <a:srgbClr val="FFFFFF"/>
                </a:solidFill>
                <a:latin typeface="Arial"/>
                <a:cs typeface="Arial"/>
              </a:rPr>
              <a:t>togeth</a:t>
            </a:r>
            <a:r>
              <a:rPr sz="2800" spc="-20" dirty="0">
                <a:solidFill>
                  <a:srgbClr val="FFFFFF"/>
                </a:solidFill>
                <a:latin typeface="Arial"/>
                <a:cs typeface="Arial"/>
              </a:rPr>
              <a:t>er…</a:t>
            </a:r>
            <a:endParaRPr sz="2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2346" y="1147458"/>
            <a:ext cx="7806690" cy="1499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29895" marR="5080" indent="-417195">
              <a:lnSpc>
                <a:spcPct val="100000"/>
              </a:lnSpc>
              <a:buFont typeface="Arial"/>
              <a:buAutoNum type="arabicPeriod"/>
              <a:tabLst>
                <a:tab pos="430530" algn="l"/>
              </a:tabLst>
            </a:pPr>
            <a:r>
              <a:rPr sz="2000" dirty="0">
                <a:latin typeface="Arial"/>
                <a:cs typeface="Arial"/>
              </a:rPr>
              <a:t>Beginning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wit</a:t>
            </a:r>
            <a:r>
              <a:rPr sz="2000" dirty="0">
                <a:latin typeface="Arial"/>
                <a:cs typeface="Arial"/>
              </a:rPr>
              <a:t>h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cla</a:t>
            </a:r>
            <a:r>
              <a:rPr sz="2000" spc="5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B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add</a:t>
            </a:r>
            <a:r>
              <a:rPr sz="2000" spc="5" dirty="0">
                <a:latin typeface="Arial"/>
                <a:cs typeface="Arial"/>
              </a:rPr>
              <a:t>r</a:t>
            </a:r>
            <a:r>
              <a:rPr sz="2000" spc="-5" dirty="0">
                <a:latin typeface="Arial"/>
                <a:cs typeface="Arial"/>
              </a:rPr>
              <a:t>e</a:t>
            </a:r>
            <a:r>
              <a:rPr sz="2000" spc="5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s,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u</a:t>
            </a:r>
            <a:r>
              <a:rPr sz="2000" spc="5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thumb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gam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find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out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ho</a:t>
            </a:r>
            <a:r>
              <a:rPr sz="2000" dirty="0">
                <a:latin typeface="Arial"/>
                <a:cs typeface="Arial"/>
              </a:rPr>
              <a:t>w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many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bit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u</a:t>
            </a:r>
            <a:r>
              <a:rPr sz="2000" spc="5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for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c</a:t>
            </a:r>
            <a:r>
              <a:rPr sz="2000" spc="5" dirty="0">
                <a:latin typeface="Arial"/>
                <a:cs typeface="Arial"/>
              </a:rPr>
              <a:t>u</a:t>
            </a:r>
            <a:r>
              <a:rPr sz="2000" dirty="0">
                <a:latin typeface="Arial"/>
                <a:cs typeface="Arial"/>
              </a:rPr>
              <a:t>stom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5" dirty="0">
                <a:latin typeface="Arial"/>
                <a:cs typeface="Arial"/>
              </a:rPr>
              <a:t>u</a:t>
            </a:r>
            <a:r>
              <a:rPr sz="2000" spc="-5" dirty="0">
                <a:latin typeface="Arial"/>
                <a:cs typeface="Arial"/>
              </a:rPr>
              <a:t>bnettin</a:t>
            </a:r>
            <a:r>
              <a:rPr sz="2000" dirty="0">
                <a:latin typeface="Arial"/>
                <a:cs typeface="Arial"/>
              </a:rPr>
              <a:t>g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(for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2</a:t>
            </a:r>
            <a:r>
              <a:rPr sz="2000" dirty="0">
                <a:latin typeface="Arial"/>
                <a:cs typeface="Arial"/>
              </a:rPr>
              <a:t>6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5" dirty="0">
                <a:latin typeface="Arial"/>
                <a:cs typeface="Arial"/>
              </a:rPr>
              <a:t>u</a:t>
            </a:r>
            <a:r>
              <a:rPr sz="2000" spc="-5" dirty="0">
                <a:latin typeface="Arial"/>
                <a:cs typeface="Arial"/>
              </a:rPr>
              <a:t>bnet</a:t>
            </a:r>
            <a:r>
              <a:rPr sz="2000" dirty="0">
                <a:latin typeface="Arial"/>
                <a:cs typeface="Arial"/>
              </a:rPr>
              <a:t>s)</a:t>
            </a:r>
            <a:endParaRPr sz="2000">
              <a:latin typeface="Arial"/>
              <a:cs typeface="Arial"/>
            </a:endParaRPr>
          </a:p>
          <a:p>
            <a:pPr marL="429895" indent="-417195">
              <a:lnSpc>
                <a:spcPct val="100000"/>
              </a:lnSpc>
              <a:buFont typeface="Arial"/>
              <a:buAutoNum type="arabicPeriod"/>
              <a:tabLst>
                <a:tab pos="430530" algn="l"/>
              </a:tabLst>
            </a:pPr>
            <a:r>
              <a:rPr sz="2000" dirty="0">
                <a:latin typeface="Arial"/>
                <a:cs typeface="Arial"/>
              </a:rPr>
              <a:t>Mo</a:t>
            </a:r>
            <a:r>
              <a:rPr sz="2000" spc="-15" dirty="0">
                <a:latin typeface="Arial"/>
                <a:cs typeface="Arial"/>
              </a:rPr>
              <a:t>v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mask,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that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many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bi</a:t>
            </a:r>
            <a:r>
              <a:rPr sz="2000" spc="-10" dirty="0">
                <a:latin typeface="Arial"/>
                <a:cs typeface="Arial"/>
              </a:rPr>
              <a:t>t</a:t>
            </a:r>
            <a:r>
              <a:rPr sz="2000" dirty="0"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  <a:p>
            <a:pPr marL="429895" indent="-417195">
              <a:lnSpc>
                <a:spcPct val="100000"/>
              </a:lnSpc>
              <a:buFont typeface="Arial"/>
              <a:buAutoNum type="arabicPeriod"/>
              <a:tabLst>
                <a:tab pos="430530" algn="l"/>
              </a:tabLst>
            </a:pPr>
            <a:r>
              <a:rPr sz="2000" spc="-5" dirty="0">
                <a:latin typeface="Arial"/>
                <a:cs typeface="Arial"/>
              </a:rPr>
              <a:t>U</a:t>
            </a:r>
            <a:r>
              <a:rPr sz="2000" spc="10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blo</a:t>
            </a:r>
            <a:r>
              <a:rPr sz="2000" spc="5" dirty="0">
                <a:latin typeface="Arial"/>
                <a:cs typeface="Arial"/>
              </a:rPr>
              <a:t>c</a:t>
            </a:r>
            <a:r>
              <a:rPr sz="2000" dirty="0">
                <a:latin typeface="Arial"/>
                <a:cs typeface="Arial"/>
              </a:rPr>
              <a:t>k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si</a:t>
            </a:r>
            <a:r>
              <a:rPr sz="2000" spc="5" dirty="0">
                <a:latin typeface="Arial"/>
                <a:cs typeface="Arial"/>
              </a:rPr>
              <a:t>z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identif</a:t>
            </a:r>
            <a:r>
              <a:rPr sz="2000" dirty="0">
                <a:latin typeface="Arial"/>
                <a:cs typeface="Arial"/>
              </a:rPr>
              <a:t>y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ra</a:t>
            </a:r>
            <a:r>
              <a:rPr sz="2000" spc="-5" dirty="0">
                <a:latin typeface="Arial"/>
                <a:cs typeface="Arial"/>
              </a:rPr>
              <a:t>nges</a:t>
            </a:r>
            <a:endParaRPr sz="2000">
              <a:latin typeface="Arial"/>
              <a:cs typeface="Arial"/>
            </a:endParaRPr>
          </a:p>
          <a:p>
            <a:pPr marL="429895" indent="-417195">
              <a:lnSpc>
                <a:spcPct val="100000"/>
              </a:lnSpc>
              <a:buFont typeface="Arial"/>
              <a:buAutoNum type="arabicPeriod"/>
              <a:tabLst>
                <a:tab pos="430530" algn="l"/>
              </a:tabLst>
            </a:pPr>
            <a:r>
              <a:rPr sz="2000" spc="-114" dirty="0">
                <a:latin typeface="Arial"/>
                <a:cs typeface="Arial"/>
              </a:rPr>
              <a:t>V</a:t>
            </a:r>
            <a:r>
              <a:rPr sz="2000" spc="-5" dirty="0">
                <a:latin typeface="Arial"/>
                <a:cs typeface="Arial"/>
              </a:rPr>
              <a:t>e</a:t>
            </a:r>
            <a:r>
              <a:rPr sz="2000" dirty="0">
                <a:latin typeface="Arial"/>
                <a:cs typeface="Arial"/>
              </a:rPr>
              <a:t>r</a:t>
            </a:r>
            <a:r>
              <a:rPr sz="2000" spc="-5" dirty="0">
                <a:latin typeface="Arial"/>
                <a:cs typeface="Arial"/>
              </a:rPr>
              <a:t>if</a:t>
            </a:r>
            <a:r>
              <a:rPr sz="2000" dirty="0">
                <a:latin typeface="Arial"/>
                <a:cs typeface="Arial"/>
              </a:rPr>
              <a:t>y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you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hav</a:t>
            </a:r>
            <a:r>
              <a:rPr sz="2000" dirty="0">
                <a:latin typeface="Arial"/>
                <a:cs typeface="Arial"/>
              </a:rPr>
              <a:t>e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enoug</a:t>
            </a:r>
            <a:r>
              <a:rPr sz="2000" dirty="0">
                <a:latin typeface="Arial"/>
                <a:cs typeface="Arial"/>
              </a:rPr>
              <a:t>h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ho</a:t>
            </a:r>
            <a:r>
              <a:rPr sz="2000" spc="5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t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Arial"/>
                <a:cs typeface="Arial"/>
              </a:rPr>
              <a:t>add</a:t>
            </a:r>
            <a:r>
              <a:rPr sz="2000" spc="5" dirty="0">
                <a:latin typeface="Arial"/>
                <a:cs typeface="Arial"/>
              </a:rPr>
              <a:t>r</a:t>
            </a:r>
            <a:r>
              <a:rPr sz="2000" spc="-5" dirty="0">
                <a:latin typeface="Arial"/>
                <a:cs typeface="Arial"/>
              </a:rPr>
              <a:t>e</a:t>
            </a:r>
            <a:r>
              <a:rPr sz="2000" spc="5" dirty="0">
                <a:latin typeface="Arial"/>
                <a:cs typeface="Arial"/>
              </a:rPr>
              <a:t>s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Arial"/>
                <a:cs typeface="Arial"/>
              </a:rPr>
              <a:t>s</a:t>
            </a:r>
            <a:r>
              <a:rPr sz="2000" spc="5" dirty="0">
                <a:latin typeface="Arial"/>
                <a:cs typeface="Arial"/>
              </a:rPr>
              <a:t>p</a:t>
            </a:r>
            <a:r>
              <a:rPr sz="2000" spc="-5" dirty="0">
                <a:latin typeface="Arial"/>
                <a:cs typeface="Arial"/>
              </a:rPr>
              <a:t>a</a:t>
            </a:r>
            <a:r>
              <a:rPr sz="2000" spc="5" dirty="0">
                <a:latin typeface="Arial"/>
                <a:cs typeface="Arial"/>
              </a:rPr>
              <a:t>c</a:t>
            </a:r>
            <a:r>
              <a:rPr sz="2000" dirty="0">
                <a:latin typeface="Arial"/>
                <a:cs typeface="Arial"/>
              </a:rPr>
              <a:t>e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667000" y="3409950"/>
            <a:ext cx="5367649" cy="1524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58</a:t>
            </a:fld>
            <a:endParaRPr spc="-5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37463" y="1154989"/>
            <a:ext cx="5379720" cy="9664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5080" indent="-185420">
              <a:lnSpc>
                <a:spcPts val="1939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Y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av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j</a:t>
            </a:r>
            <a:r>
              <a:rPr sz="1800" spc="-10" dirty="0">
                <a:latin typeface="Arial"/>
                <a:cs typeface="Arial"/>
              </a:rPr>
              <a:t>ust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tire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ssful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cess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us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much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math</a:t>
            </a:r>
            <a:endParaRPr sz="1800">
              <a:latin typeface="Arial"/>
              <a:cs typeface="Arial"/>
            </a:endParaRPr>
          </a:p>
          <a:p>
            <a:pPr marL="398145" marR="271145">
              <a:lnSpc>
                <a:spcPts val="1730"/>
              </a:lnSpc>
              <a:spcBef>
                <a:spcPts val="40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er</a:t>
            </a:r>
            <a:r>
              <a:rPr sz="1600" spc="-35" dirty="0">
                <a:latin typeface="Arial"/>
                <a:cs typeface="Arial"/>
              </a:rPr>
              <a:t>y</a:t>
            </a:r>
            <a:r>
              <a:rPr sz="1600" spc="-10" dirty="0">
                <a:latin typeface="Arial"/>
                <a:cs typeface="Arial"/>
              </a:rPr>
              <a:t>thi</a:t>
            </a:r>
            <a:r>
              <a:rPr sz="1600" spc="-15" dirty="0">
                <a:latin typeface="Arial"/>
                <a:cs typeface="Arial"/>
              </a:rPr>
              <a:t>n</a:t>
            </a:r>
            <a:r>
              <a:rPr sz="1600" spc="-10" dirty="0">
                <a:latin typeface="Arial"/>
                <a:cs typeface="Arial"/>
              </a:rPr>
              <a:t>g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lse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from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her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out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u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the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ame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tec</a:t>
            </a:r>
            <a:r>
              <a:rPr sz="1600" spc="-15" dirty="0">
                <a:latin typeface="Arial"/>
                <a:cs typeface="Arial"/>
              </a:rPr>
              <a:t>hn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que</a:t>
            </a:r>
            <a:r>
              <a:rPr sz="1600" spc="0" dirty="0">
                <a:latin typeface="Arial"/>
                <a:cs typeface="Arial"/>
              </a:rPr>
              <a:t>s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too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an</a:t>
            </a:r>
            <a:r>
              <a:rPr sz="1600" spc="-10" dirty="0">
                <a:latin typeface="Arial"/>
                <a:cs typeface="Arial"/>
              </a:rPr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pro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-15" dirty="0">
                <a:latin typeface="Arial"/>
                <a:cs typeface="Arial"/>
              </a:rPr>
              <a:t>es</a:t>
            </a:r>
            <a:endParaRPr sz="1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37463" y="2948485"/>
            <a:ext cx="5640070" cy="9251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b="1" dirty="0">
                <a:latin typeface="Arial"/>
                <a:cs typeface="Arial"/>
              </a:rPr>
              <a:t>Le</a:t>
            </a:r>
            <a:r>
              <a:rPr sz="1800" b="1" spc="-45" dirty="0">
                <a:latin typeface="Arial"/>
                <a:cs typeface="Arial"/>
              </a:rPr>
              <a:t>v</a:t>
            </a:r>
            <a:r>
              <a:rPr sz="1800" b="1" spc="-15" dirty="0">
                <a:latin typeface="Arial"/>
                <a:cs typeface="Arial"/>
              </a:rPr>
              <a:t>e</a:t>
            </a:r>
            <a:r>
              <a:rPr sz="1800" b="1" spc="-5" dirty="0">
                <a:latin typeface="Arial"/>
                <a:cs typeface="Arial"/>
              </a:rPr>
              <a:t>l</a:t>
            </a:r>
            <a:r>
              <a:rPr sz="1800" b="1" spc="85" dirty="0">
                <a:latin typeface="Times New Roman"/>
                <a:cs typeface="Times New Roman"/>
              </a:rPr>
              <a:t> </a:t>
            </a:r>
            <a:r>
              <a:rPr sz="1800" b="1" dirty="0"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—</a:t>
            </a: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ass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es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ettin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(VL</a:t>
            </a:r>
            <a:r>
              <a:rPr sz="1800" spc="-10" dirty="0">
                <a:latin typeface="Arial"/>
                <a:cs typeface="Arial"/>
              </a:rPr>
              <a:t>S</a:t>
            </a:r>
            <a:r>
              <a:rPr sz="1800" dirty="0">
                <a:latin typeface="Arial"/>
                <a:cs typeface="Arial"/>
              </a:rPr>
              <a:t>M)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98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b="1" dirty="0">
                <a:latin typeface="Arial"/>
                <a:cs typeface="Arial"/>
              </a:rPr>
              <a:t>Le</a:t>
            </a:r>
            <a:r>
              <a:rPr sz="1800" b="1" spc="-50" dirty="0">
                <a:latin typeface="Arial"/>
                <a:cs typeface="Arial"/>
              </a:rPr>
              <a:t>v</a:t>
            </a:r>
            <a:r>
              <a:rPr sz="1800" b="1" spc="-10" dirty="0">
                <a:latin typeface="Arial"/>
                <a:cs typeface="Arial"/>
              </a:rPr>
              <a:t>e</a:t>
            </a:r>
            <a:r>
              <a:rPr sz="1800" b="1" dirty="0">
                <a:latin typeface="Arial"/>
                <a:cs typeface="Arial"/>
              </a:rPr>
              <a:t>l</a:t>
            </a:r>
            <a:r>
              <a:rPr sz="1800" b="1" spc="90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latin typeface="Arial"/>
                <a:cs typeface="Arial"/>
              </a:rPr>
              <a:t>3</a:t>
            </a:r>
            <a:r>
              <a:rPr sz="1800" spc="-5" dirty="0">
                <a:latin typeface="Arial"/>
                <a:cs typeface="Arial"/>
              </a:rPr>
              <a:t>—C</a:t>
            </a:r>
            <a:r>
              <a:rPr sz="1800" spc="-10" dirty="0">
                <a:latin typeface="Arial"/>
                <a:cs typeface="Arial"/>
              </a:rPr>
              <a:t>la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-10" dirty="0">
                <a:latin typeface="Arial"/>
                <a:cs typeface="Arial"/>
              </a:rPr>
              <a:t>le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Int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5" dirty="0">
                <a:latin typeface="Arial"/>
                <a:cs typeface="Arial"/>
              </a:rPr>
              <a:t>-D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R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ti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</a:t>
            </a:r>
            <a:r>
              <a:rPr sz="1800" spc="-10" dirty="0">
                <a:latin typeface="Arial"/>
                <a:cs typeface="Arial"/>
              </a:rPr>
              <a:t>C</a:t>
            </a:r>
            <a:r>
              <a:rPr sz="1800" dirty="0">
                <a:latin typeface="Arial"/>
                <a:cs typeface="Arial"/>
              </a:rPr>
              <a:t>ID</a:t>
            </a:r>
            <a:r>
              <a:rPr sz="1800" spc="-10" dirty="0">
                <a:latin typeface="Arial"/>
                <a:cs typeface="Arial"/>
              </a:rPr>
              <a:t>R</a:t>
            </a:r>
            <a:r>
              <a:rPr sz="1800" dirty="0"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1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Supernettin</a:t>
            </a:r>
            <a:r>
              <a:rPr sz="1600" spc="-5" dirty="0">
                <a:latin typeface="Arial"/>
                <a:cs typeface="Arial"/>
              </a:rPr>
              <a:t>g,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aggregat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on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um</a:t>
            </a:r>
            <a:r>
              <a:rPr sz="1600" spc="-10" dirty="0">
                <a:latin typeface="Arial"/>
                <a:cs typeface="Arial"/>
              </a:rPr>
              <a:t>m</a:t>
            </a:r>
            <a:r>
              <a:rPr sz="1600" spc="-15" dirty="0">
                <a:latin typeface="Arial"/>
                <a:cs typeface="Arial"/>
              </a:rPr>
              <a:t>ar</a:t>
            </a:r>
            <a:r>
              <a:rPr sz="1600" spc="-10" dirty="0">
                <a:latin typeface="Arial"/>
                <a:cs typeface="Arial"/>
              </a:rPr>
              <a:t>y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ssi</a:t>
            </a:r>
            <a:r>
              <a:rPr sz="1600" spc="-15" dirty="0">
                <a:latin typeface="Arial"/>
                <a:cs typeface="Arial"/>
              </a:rPr>
              <a:t>ng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412750">
              <a:lnSpc>
                <a:spcPts val="3095"/>
              </a:lnSpc>
            </a:pPr>
            <a:r>
              <a:rPr dirty="0"/>
              <a:t>Great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spc="-5" dirty="0"/>
              <a:t>Jo</a:t>
            </a:r>
            <a:r>
              <a:rPr spc="10" dirty="0"/>
              <a:t>b</a:t>
            </a:r>
            <a:r>
              <a:rPr dirty="0"/>
              <a:t>!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Y</a:t>
            </a:r>
            <a:r>
              <a:rPr spc="5" dirty="0"/>
              <a:t>o</a:t>
            </a:r>
            <a:r>
              <a:rPr dirty="0"/>
              <a:t>u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spc="-5" dirty="0"/>
              <a:t>H</a:t>
            </a:r>
            <a:r>
              <a:rPr dirty="0"/>
              <a:t>a</a:t>
            </a:r>
            <a:r>
              <a:rPr spc="-5" dirty="0"/>
              <a:t>v</a:t>
            </a:r>
            <a:r>
              <a:rPr dirty="0"/>
              <a:t>e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Pa</a:t>
            </a:r>
            <a:r>
              <a:rPr spc="5" dirty="0"/>
              <a:t>s</a:t>
            </a:r>
            <a:r>
              <a:rPr spc="-5" dirty="0"/>
              <a:t>s</a:t>
            </a:r>
            <a:r>
              <a:rPr dirty="0"/>
              <a:t>ed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L</a:t>
            </a:r>
            <a:r>
              <a:rPr spc="5" dirty="0"/>
              <a:t>e</a:t>
            </a:r>
            <a:r>
              <a:rPr spc="-5" dirty="0"/>
              <a:t>v</a:t>
            </a:r>
            <a:r>
              <a:rPr dirty="0"/>
              <a:t>el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1!</a:t>
            </a:r>
          </a:p>
        </p:txBody>
      </p:sp>
      <p:sp>
        <p:nvSpPr>
          <p:cNvPr id="5" name="object 5"/>
          <p:cNvSpPr/>
          <p:nvPr/>
        </p:nvSpPr>
        <p:spPr>
          <a:xfrm>
            <a:off x="1399925" y="2343150"/>
            <a:ext cx="6343650" cy="0"/>
          </a:xfrm>
          <a:custGeom>
            <a:avLst/>
            <a:gdLst/>
            <a:ahLst/>
            <a:cxnLst/>
            <a:rect l="l" t="t" r="r" b="b"/>
            <a:pathLst>
              <a:path w="6343650">
                <a:moveTo>
                  <a:pt x="0" y="0"/>
                </a:moveTo>
                <a:lnTo>
                  <a:pt x="6343640" y="0"/>
                </a:lnTo>
              </a:path>
            </a:pathLst>
          </a:custGeom>
          <a:ln w="38099">
            <a:solidFill>
              <a:srgbClr val="0064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814827" y="2570988"/>
            <a:ext cx="1982724" cy="46177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863836" y="2609981"/>
            <a:ext cx="1841513" cy="33070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59</a:t>
            </a:fld>
            <a:endParaRPr spc="-5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80642" y="1158775"/>
            <a:ext cx="4619625" cy="1150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2400" dirty="0">
                <a:latin typeface="Arial"/>
                <a:cs typeface="Arial"/>
              </a:rPr>
              <a:t>V</a:t>
            </a:r>
            <a:r>
              <a:rPr sz="2400" spc="-10" dirty="0">
                <a:latin typeface="Arial"/>
                <a:cs typeface="Arial"/>
              </a:rPr>
              <a:t>a</a:t>
            </a:r>
            <a:r>
              <a:rPr sz="2400" dirty="0">
                <a:latin typeface="Arial"/>
                <a:cs typeface="Arial"/>
              </a:rPr>
              <a:t>riab</a:t>
            </a:r>
            <a:r>
              <a:rPr sz="2400" spc="-15" dirty="0">
                <a:latin typeface="Arial"/>
                <a:cs typeface="Arial"/>
              </a:rPr>
              <a:t>l</a:t>
            </a:r>
            <a:r>
              <a:rPr sz="2400" dirty="0">
                <a:latin typeface="Arial"/>
                <a:cs typeface="Arial"/>
              </a:rPr>
              <a:t>e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Arial"/>
                <a:cs typeface="Arial"/>
              </a:rPr>
              <a:t>Le</a:t>
            </a:r>
            <a:r>
              <a:rPr sz="2400" spc="-10" dirty="0">
                <a:latin typeface="Arial"/>
                <a:cs typeface="Arial"/>
              </a:rPr>
              <a:t>n</a:t>
            </a:r>
            <a:r>
              <a:rPr sz="2400" spc="-5" dirty="0">
                <a:latin typeface="Arial"/>
                <a:cs typeface="Arial"/>
              </a:rPr>
              <a:t>gt</a:t>
            </a:r>
            <a:r>
              <a:rPr sz="2400" dirty="0">
                <a:latin typeface="Arial"/>
                <a:cs typeface="Arial"/>
              </a:rPr>
              <a:t>h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Arial"/>
                <a:cs typeface="Arial"/>
              </a:rPr>
              <a:t>Sub</a:t>
            </a:r>
            <a:r>
              <a:rPr sz="2400" spc="-10" dirty="0">
                <a:latin typeface="Arial"/>
                <a:cs typeface="Arial"/>
              </a:rPr>
              <a:t>n</a:t>
            </a:r>
            <a:r>
              <a:rPr sz="2400" spc="-20" dirty="0">
                <a:latin typeface="Arial"/>
                <a:cs typeface="Arial"/>
              </a:rPr>
              <a:t>e</a:t>
            </a:r>
            <a:r>
              <a:rPr sz="2400" spc="-10" dirty="0">
                <a:latin typeface="Arial"/>
                <a:cs typeface="Arial"/>
              </a:rPr>
              <a:t>t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Arial"/>
                <a:cs typeface="Arial"/>
              </a:rPr>
              <a:t>Masking</a:t>
            </a:r>
            <a:endParaRPr sz="24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190"/>
              </a:spcBef>
            </a:pPr>
            <a:r>
              <a:rPr sz="1800" spc="-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Al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50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10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for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more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ef</a:t>
            </a:r>
            <a:r>
              <a:rPr sz="1800" spc="-5" dirty="0">
                <a:latin typeface="Arial"/>
                <a:cs typeface="Arial"/>
              </a:rPr>
              <a:t>fic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us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IP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sp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ce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ts val="2055"/>
              </a:lnSpc>
              <a:spcBef>
                <a:spcPts val="190"/>
              </a:spcBef>
            </a:pPr>
            <a:r>
              <a:rPr sz="1800" spc="-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ast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smal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ets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re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ts val="2035"/>
              </a:lnSpc>
            </a:pPr>
            <a:r>
              <a:rPr sz="1800" dirty="0">
                <a:latin typeface="Arial"/>
                <a:cs typeface="Arial"/>
              </a:rPr>
              <a:t>fe</a:t>
            </a:r>
            <a:r>
              <a:rPr sz="1800" spc="-50" dirty="0">
                <a:latin typeface="Arial"/>
                <a:cs typeface="Arial"/>
              </a:rPr>
              <a:t>w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add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re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ry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949062" y="499942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60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612775">
              <a:lnSpc>
                <a:spcPts val="3095"/>
              </a:lnSpc>
            </a:pPr>
            <a:r>
              <a:rPr dirty="0"/>
              <a:t>S</a:t>
            </a:r>
            <a:r>
              <a:rPr spc="10" dirty="0"/>
              <a:t>u</a:t>
            </a:r>
            <a:r>
              <a:rPr dirty="0"/>
              <a:t>b</a:t>
            </a:r>
            <a:r>
              <a:rPr spc="10" dirty="0"/>
              <a:t>n</a:t>
            </a:r>
            <a:r>
              <a:rPr spc="-5" dirty="0"/>
              <a:t>etti</a:t>
            </a:r>
            <a:r>
              <a:rPr spc="5" dirty="0"/>
              <a:t>n</a:t>
            </a:r>
            <a:r>
              <a:rPr dirty="0"/>
              <a:t>g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dirty="0"/>
              <a:t>(Cla</a:t>
            </a:r>
            <a:r>
              <a:rPr spc="-5" dirty="0"/>
              <a:t>s</a:t>
            </a:r>
            <a:r>
              <a:rPr spc="10" dirty="0"/>
              <a:t>s</a:t>
            </a:r>
            <a:r>
              <a:rPr dirty="0"/>
              <a:t>le</a:t>
            </a:r>
            <a:r>
              <a:rPr spc="5" dirty="0"/>
              <a:t>s</a:t>
            </a:r>
            <a:r>
              <a:rPr spc="-5" dirty="0"/>
              <a:t>s</a:t>
            </a:r>
            <a:r>
              <a:rPr dirty="0"/>
              <a:t>)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dirty="0"/>
              <a:t>V</a:t>
            </a:r>
            <a:r>
              <a:rPr spc="10" dirty="0"/>
              <a:t>L</a:t>
            </a:r>
            <a:r>
              <a:rPr dirty="0"/>
              <a:t>SM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56767" y="1156120"/>
            <a:ext cx="6093460" cy="2663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824865" indent="-185420" algn="just">
              <a:lnSpc>
                <a:spcPts val="227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2100" spc="-10" dirty="0">
                <a:latin typeface="Arial"/>
                <a:cs typeface="Arial"/>
              </a:rPr>
              <a:t>Ins</a:t>
            </a:r>
            <a:r>
              <a:rPr sz="2100" dirty="0">
                <a:latin typeface="Arial"/>
                <a:cs typeface="Arial"/>
              </a:rPr>
              <a:t>tead</a:t>
            </a:r>
            <a:r>
              <a:rPr sz="2100" spc="40" dirty="0">
                <a:latin typeface="Times New Roman"/>
                <a:cs typeface="Times New Roman"/>
              </a:rPr>
              <a:t> </a:t>
            </a:r>
            <a:r>
              <a:rPr sz="2100" spc="-20" dirty="0">
                <a:latin typeface="Arial"/>
                <a:cs typeface="Arial"/>
              </a:rPr>
              <a:t>o</a:t>
            </a:r>
            <a:r>
              <a:rPr sz="2100" spc="-10" dirty="0">
                <a:latin typeface="Arial"/>
                <a:cs typeface="Arial"/>
              </a:rPr>
              <a:t>f</a:t>
            </a:r>
            <a:r>
              <a:rPr sz="2100" spc="55" dirty="0">
                <a:latin typeface="Times New Roman"/>
                <a:cs typeface="Times New Roman"/>
              </a:rPr>
              <a:t> </a:t>
            </a:r>
            <a:r>
              <a:rPr sz="2100" spc="5" dirty="0">
                <a:latin typeface="Arial"/>
                <a:cs typeface="Arial"/>
              </a:rPr>
              <a:t>c</a:t>
            </a:r>
            <a:r>
              <a:rPr sz="2100" dirty="0">
                <a:latin typeface="Arial"/>
                <a:cs typeface="Arial"/>
              </a:rPr>
              <a:t>r</a:t>
            </a:r>
            <a:r>
              <a:rPr sz="2100" spc="-10" dirty="0">
                <a:latin typeface="Arial"/>
                <a:cs typeface="Arial"/>
              </a:rPr>
              <a:t>e</a:t>
            </a:r>
            <a:r>
              <a:rPr sz="2100" spc="-5" dirty="0">
                <a:latin typeface="Arial"/>
                <a:cs typeface="Arial"/>
              </a:rPr>
              <a:t>atin</a:t>
            </a:r>
            <a:r>
              <a:rPr sz="2100" dirty="0">
                <a:latin typeface="Arial"/>
                <a:cs typeface="Arial"/>
              </a:rPr>
              <a:t>g</a:t>
            </a:r>
            <a:r>
              <a:rPr sz="2100" spc="3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Arial"/>
                <a:cs typeface="Arial"/>
              </a:rPr>
              <a:t>a</a:t>
            </a:r>
            <a:r>
              <a:rPr sz="2100" spc="5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Arial"/>
                <a:cs typeface="Arial"/>
              </a:rPr>
              <a:t>s</a:t>
            </a:r>
            <a:r>
              <a:rPr sz="2100" spc="-5" dirty="0">
                <a:latin typeface="Arial"/>
                <a:cs typeface="Arial"/>
              </a:rPr>
              <a:t>ingl</a:t>
            </a:r>
            <a:r>
              <a:rPr sz="2100" dirty="0">
                <a:latin typeface="Arial"/>
                <a:cs typeface="Arial"/>
              </a:rPr>
              <a:t>e</a:t>
            </a:r>
            <a:r>
              <a:rPr sz="2100" spc="30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Arial"/>
                <a:cs typeface="Arial"/>
              </a:rPr>
              <a:t>subn</a:t>
            </a:r>
            <a:r>
              <a:rPr sz="2100" spc="-10" dirty="0">
                <a:latin typeface="Arial"/>
                <a:cs typeface="Arial"/>
              </a:rPr>
              <a:t>et</a:t>
            </a:r>
            <a:r>
              <a:rPr sz="2100" spc="5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Arial"/>
                <a:cs typeface="Arial"/>
              </a:rPr>
              <a:t>mask</a:t>
            </a:r>
            <a:r>
              <a:rPr sz="2100" spc="55" dirty="0">
                <a:latin typeface="Times New Roman"/>
                <a:cs typeface="Times New Roman"/>
              </a:rPr>
              <a:t> </a:t>
            </a:r>
            <a:r>
              <a:rPr sz="2100" spc="-10" dirty="0">
                <a:latin typeface="Arial"/>
                <a:cs typeface="Arial"/>
              </a:rPr>
              <a:t>to</a:t>
            </a:r>
            <a:r>
              <a:rPr sz="2100" spc="-10" dirty="0">
                <a:latin typeface="Times New Roman"/>
                <a:cs typeface="Times New Roman"/>
              </a:rPr>
              <a:t> </a:t>
            </a:r>
            <a:r>
              <a:rPr sz="2100" spc="-5" dirty="0">
                <a:latin typeface="Arial"/>
                <a:cs typeface="Arial"/>
              </a:rPr>
              <a:t>ac</a:t>
            </a:r>
            <a:r>
              <a:rPr sz="2100" spc="5" dirty="0">
                <a:latin typeface="Arial"/>
                <a:cs typeface="Arial"/>
              </a:rPr>
              <a:t>c</a:t>
            </a:r>
            <a:r>
              <a:rPr sz="2100" spc="-5" dirty="0">
                <a:latin typeface="Arial"/>
                <a:cs typeface="Arial"/>
              </a:rPr>
              <a:t>ommod</a:t>
            </a:r>
            <a:r>
              <a:rPr sz="2100" spc="-10" dirty="0">
                <a:latin typeface="Arial"/>
                <a:cs typeface="Arial"/>
              </a:rPr>
              <a:t>ate</a:t>
            </a:r>
            <a:r>
              <a:rPr sz="2100" spc="3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Arial"/>
                <a:cs typeface="Arial"/>
              </a:rPr>
              <a:t>y</a:t>
            </a:r>
            <a:r>
              <a:rPr sz="2100" spc="-15" dirty="0">
                <a:latin typeface="Arial"/>
                <a:cs typeface="Arial"/>
              </a:rPr>
              <a:t>o</a:t>
            </a:r>
            <a:r>
              <a:rPr sz="2100" spc="-5" dirty="0">
                <a:latin typeface="Arial"/>
                <a:cs typeface="Arial"/>
              </a:rPr>
              <a:t>u</a:t>
            </a:r>
            <a:r>
              <a:rPr sz="2100" dirty="0">
                <a:latin typeface="Arial"/>
                <a:cs typeface="Arial"/>
              </a:rPr>
              <a:t>r</a:t>
            </a:r>
            <a:r>
              <a:rPr sz="2100" spc="50" dirty="0">
                <a:latin typeface="Times New Roman"/>
                <a:cs typeface="Times New Roman"/>
              </a:rPr>
              <a:t> </a:t>
            </a:r>
            <a:r>
              <a:rPr sz="2100" spc="-5" dirty="0">
                <a:latin typeface="Arial"/>
                <a:cs typeface="Arial"/>
              </a:rPr>
              <a:t>tota</a:t>
            </a:r>
            <a:r>
              <a:rPr sz="2100" dirty="0">
                <a:latin typeface="Arial"/>
                <a:cs typeface="Arial"/>
              </a:rPr>
              <a:t>l</a:t>
            </a:r>
            <a:r>
              <a:rPr sz="2100" spc="60" dirty="0">
                <a:latin typeface="Times New Roman"/>
                <a:cs typeface="Times New Roman"/>
              </a:rPr>
              <a:t> </a:t>
            </a:r>
            <a:r>
              <a:rPr sz="2100" spc="-10" dirty="0">
                <a:latin typeface="Arial"/>
                <a:cs typeface="Arial"/>
              </a:rPr>
              <a:t>IP</a:t>
            </a:r>
            <a:r>
              <a:rPr sz="2100" spc="5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Arial"/>
                <a:cs typeface="Arial"/>
              </a:rPr>
              <a:t>sub</a:t>
            </a:r>
            <a:r>
              <a:rPr sz="2100" spc="-10" dirty="0">
                <a:latin typeface="Arial"/>
                <a:cs typeface="Arial"/>
              </a:rPr>
              <a:t>n</a:t>
            </a:r>
            <a:r>
              <a:rPr sz="2100" spc="-20" dirty="0">
                <a:latin typeface="Arial"/>
                <a:cs typeface="Arial"/>
              </a:rPr>
              <a:t>e</a:t>
            </a:r>
            <a:r>
              <a:rPr sz="2100" spc="-10" dirty="0">
                <a:latin typeface="Arial"/>
                <a:cs typeface="Arial"/>
              </a:rPr>
              <a:t>t</a:t>
            </a:r>
            <a:r>
              <a:rPr sz="2100" spc="50" dirty="0">
                <a:latin typeface="Times New Roman"/>
                <a:cs typeface="Times New Roman"/>
              </a:rPr>
              <a:t> </a:t>
            </a:r>
            <a:r>
              <a:rPr sz="2100" spc="-5" dirty="0">
                <a:latin typeface="Arial"/>
                <a:cs typeface="Arial"/>
              </a:rPr>
              <a:t>n</a:t>
            </a:r>
            <a:r>
              <a:rPr sz="2100" spc="-10" dirty="0">
                <a:latin typeface="Arial"/>
                <a:cs typeface="Arial"/>
              </a:rPr>
              <a:t>u</a:t>
            </a:r>
            <a:r>
              <a:rPr sz="2100" dirty="0">
                <a:latin typeface="Arial"/>
                <a:cs typeface="Arial"/>
              </a:rPr>
              <a:t>mber</a:t>
            </a:r>
            <a:r>
              <a:rPr sz="2100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Arial"/>
                <a:cs typeface="Arial"/>
              </a:rPr>
              <a:t>(</a:t>
            </a:r>
            <a:r>
              <a:rPr sz="2100" spc="-10" dirty="0">
                <a:latin typeface="Arial"/>
                <a:cs typeface="Arial"/>
              </a:rPr>
              <a:t>w</a:t>
            </a:r>
            <a:r>
              <a:rPr sz="2100" dirty="0">
                <a:latin typeface="Arial"/>
                <a:cs typeface="Arial"/>
              </a:rPr>
              <a:t>o</a:t>
            </a:r>
            <a:r>
              <a:rPr sz="2100" spc="-10" dirty="0">
                <a:latin typeface="Arial"/>
                <a:cs typeface="Arial"/>
              </a:rPr>
              <a:t>r</a:t>
            </a:r>
            <a:r>
              <a:rPr sz="2100" dirty="0">
                <a:latin typeface="Arial"/>
                <a:cs typeface="Arial"/>
              </a:rPr>
              <a:t>k</a:t>
            </a:r>
            <a:r>
              <a:rPr sz="2100" spc="5" dirty="0">
                <a:latin typeface="Arial"/>
                <a:cs typeface="Arial"/>
              </a:rPr>
              <a:t>i</a:t>
            </a:r>
            <a:r>
              <a:rPr sz="2100" dirty="0">
                <a:latin typeface="Arial"/>
                <a:cs typeface="Arial"/>
              </a:rPr>
              <a:t>ng</a:t>
            </a:r>
            <a:r>
              <a:rPr sz="2100" spc="-15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from </a:t>
            </a:r>
            <a:r>
              <a:rPr sz="2100" spc="5" dirty="0">
                <a:latin typeface="Arial"/>
                <a:cs typeface="Arial"/>
              </a:rPr>
              <a:t>t</a:t>
            </a:r>
            <a:r>
              <a:rPr sz="2100" dirty="0">
                <a:latin typeface="Arial"/>
                <a:cs typeface="Arial"/>
              </a:rPr>
              <a:t>he</a:t>
            </a:r>
            <a:r>
              <a:rPr sz="2100" spc="-10" dirty="0">
                <a:latin typeface="Arial"/>
                <a:cs typeface="Arial"/>
              </a:rPr>
              <a:t> </a:t>
            </a:r>
            <a:r>
              <a:rPr sz="2100" dirty="0">
                <a:latin typeface="Arial"/>
                <a:cs typeface="Arial"/>
              </a:rPr>
              <a:t>left)…</a:t>
            </a:r>
            <a:endParaRPr sz="2100">
              <a:latin typeface="Arial"/>
              <a:cs typeface="Arial"/>
            </a:endParaRPr>
          </a:p>
          <a:p>
            <a:pPr marL="198120" marR="939165" indent="-185420" algn="ctr">
              <a:lnSpc>
                <a:spcPts val="2395"/>
              </a:lnSpc>
              <a:spcBef>
                <a:spcPts val="91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Iden</a:t>
            </a:r>
            <a:r>
              <a:rPr sz="2100" b="1" spc="-10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ify</a:t>
            </a:r>
            <a:r>
              <a:rPr sz="21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a</a:t>
            </a:r>
            <a:r>
              <a:rPr sz="2100" b="1" spc="5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100" b="1" spc="-10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ubn</a:t>
            </a:r>
            <a:r>
              <a:rPr sz="2100" b="1" spc="-10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21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100" b="1" spc="-5" dirty="0">
                <a:solidFill>
                  <a:srgbClr val="3F9B35"/>
                </a:solidFill>
                <a:latin typeface="Arial"/>
                <a:cs typeface="Arial"/>
              </a:rPr>
              <a:t>ma</a:t>
            </a:r>
            <a:r>
              <a:rPr sz="2100" b="1" spc="-10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k</a:t>
            </a:r>
            <a:r>
              <a:rPr sz="2100" b="1" spc="3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for</a:t>
            </a:r>
            <a:r>
              <a:rPr sz="2100" b="1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100" b="1" spc="-5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2100" b="1" spc="-15" dirty="0">
                <a:solidFill>
                  <a:srgbClr val="3F9B35"/>
                </a:solidFill>
                <a:latin typeface="Arial"/>
                <a:cs typeface="Arial"/>
              </a:rPr>
              <a:t>a</a:t>
            </a:r>
            <a:r>
              <a:rPr sz="2100" b="1" spc="-5" dirty="0">
                <a:solidFill>
                  <a:srgbClr val="3F9B35"/>
                </a:solidFill>
                <a:latin typeface="Arial"/>
                <a:cs typeface="Arial"/>
              </a:rPr>
              <a:t>c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h</a:t>
            </a:r>
            <a:r>
              <a:rPr sz="2100" b="1" spc="60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100" b="1" spc="-10" dirty="0">
                <a:solidFill>
                  <a:srgbClr val="3F9B35"/>
                </a:solidFill>
                <a:latin typeface="Arial"/>
                <a:cs typeface="Arial"/>
              </a:rPr>
              <a:t>s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ubn</a:t>
            </a:r>
            <a:r>
              <a:rPr sz="2100" b="1" spc="-10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endParaRPr sz="2100">
              <a:latin typeface="Arial"/>
              <a:cs typeface="Arial"/>
            </a:endParaRPr>
          </a:p>
          <a:p>
            <a:pPr marR="925194" algn="ctr">
              <a:lnSpc>
                <a:spcPts val="2395"/>
              </a:lnSpc>
            </a:pPr>
            <a:r>
              <a:rPr sz="2100" b="1" spc="-15" dirty="0">
                <a:solidFill>
                  <a:srgbClr val="3F9B35"/>
                </a:solidFill>
                <a:latin typeface="Arial"/>
                <a:cs typeface="Arial"/>
              </a:rPr>
              <a:t>ind</a:t>
            </a:r>
            <a:r>
              <a:rPr sz="2100" b="1" spc="-5" dirty="0">
                <a:solidFill>
                  <a:srgbClr val="3F9B35"/>
                </a:solidFill>
                <a:latin typeface="Arial"/>
                <a:cs typeface="Arial"/>
              </a:rPr>
              <a:t>i</a:t>
            </a:r>
            <a:r>
              <a:rPr sz="2100" b="1" spc="-20" dirty="0">
                <a:solidFill>
                  <a:srgbClr val="3F9B35"/>
                </a:solidFill>
                <a:latin typeface="Arial"/>
                <a:cs typeface="Arial"/>
              </a:rPr>
              <a:t>vidual</a:t>
            </a:r>
            <a:r>
              <a:rPr sz="2100" b="1" spc="-5" dirty="0">
                <a:solidFill>
                  <a:srgbClr val="3F9B35"/>
                </a:solidFill>
                <a:latin typeface="Arial"/>
                <a:cs typeface="Arial"/>
              </a:rPr>
              <a:t>l</a:t>
            </a:r>
            <a:r>
              <a:rPr sz="2100" b="1" dirty="0">
                <a:solidFill>
                  <a:srgbClr val="3F9B35"/>
                </a:solidFill>
                <a:latin typeface="Arial"/>
                <a:cs typeface="Arial"/>
              </a:rPr>
              <a:t>y</a:t>
            </a:r>
            <a:r>
              <a:rPr sz="2100" b="1" spc="7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100" b="1" spc="-15" dirty="0">
                <a:solidFill>
                  <a:srgbClr val="595959"/>
                </a:solidFill>
                <a:latin typeface="Arial"/>
                <a:cs typeface="Arial"/>
              </a:rPr>
              <a:t>(</a:t>
            </a:r>
            <a:r>
              <a:rPr sz="2100" b="1" spc="20" dirty="0">
                <a:solidFill>
                  <a:srgbClr val="595959"/>
                </a:solidFill>
                <a:latin typeface="Arial"/>
                <a:cs typeface="Arial"/>
              </a:rPr>
              <a:t>w</a:t>
            </a:r>
            <a:r>
              <a:rPr sz="2100" b="1" dirty="0">
                <a:solidFill>
                  <a:srgbClr val="595959"/>
                </a:solidFill>
                <a:latin typeface="Arial"/>
                <a:cs typeface="Arial"/>
              </a:rPr>
              <a:t>ork</a:t>
            </a:r>
            <a:r>
              <a:rPr sz="2100" b="1" spc="20" dirty="0">
                <a:solidFill>
                  <a:srgbClr val="595959"/>
                </a:solidFill>
                <a:latin typeface="Times New Roman"/>
                <a:cs typeface="Times New Roman"/>
              </a:rPr>
              <a:t> </a:t>
            </a:r>
            <a:r>
              <a:rPr sz="2100" b="1" dirty="0">
                <a:solidFill>
                  <a:srgbClr val="595959"/>
                </a:solidFill>
                <a:latin typeface="Arial"/>
                <a:cs typeface="Arial"/>
              </a:rPr>
              <a:t>from</a:t>
            </a:r>
            <a:r>
              <a:rPr sz="2100" b="1" spc="55" dirty="0">
                <a:solidFill>
                  <a:srgbClr val="595959"/>
                </a:solidFill>
                <a:latin typeface="Times New Roman"/>
                <a:cs typeface="Times New Roman"/>
              </a:rPr>
              <a:t> </a:t>
            </a:r>
            <a:r>
              <a:rPr sz="2100" b="1" dirty="0">
                <a:solidFill>
                  <a:srgbClr val="595959"/>
                </a:solidFill>
                <a:latin typeface="Arial"/>
                <a:cs typeface="Arial"/>
              </a:rPr>
              <a:t>the</a:t>
            </a:r>
            <a:r>
              <a:rPr sz="2100" b="1" spc="55" dirty="0">
                <a:solidFill>
                  <a:srgbClr val="595959"/>
                </a:solidFill>
                <a:latin typeface="Times New Roman"/>
                <a:cs typeface="Times New Roman"/>
              </a:rPr>
              <a:t> </a:t>
            </a:r>
            <a:r>
              <a:rPr sz="2100" b="1" spc="-15" dirty="0">
                <a:solidFill>
                  <a:srgbClr val="595959"/>
                </a:solidFill>
                <a:latin typeface="Arial"/>
                <a:cs typeface="Arial"/>
              </a:rPr>
              <a:t>r</a:t>
            </a:r>
            <a:r>
              <a:rPr sz="2100" b="1" spc="-5" dirty="0">
                <a:solidFill>
                  <a:srgbClr val="595959"/>
                </a:solidFill>
                <a:latin typeface="Arial"/>
                <a:cs typeface="Arial"/>
              </a:rPr>
              <a:t>i</a:t>
            </a:r>
            <a:r>
              <a:rPr sz="2100" b="1" spc="-15" dirty="0">
                <a:solidFill>
                  <a:srgbClr val="595959"/>
                </a:solidFill>
                <a:latin typeface="Arial"/>
                <a:cs typeface="Arial"/>
              </a:rPr>
              <a:t>ght</a:t>
            </a:r>
            <a:r>
              <a:rPr sz="2100" b="1" spc="70" dirty="0">
                <a:solidFill>
                  <a:srgbClr val="595959"/>
                </a:solidFill>
                <a:latin typeface="Times New Roman"/>
                <a:cs typeface="Times New Roman"/>
              </a:rPr>
              <a:t> </a:t>
            </a:r>
            <a:r>
              <a:rPr sz="2100" b="1" spc="-15" dirty="0">
                <a:solidFill>
                  <a:srgbClr val="595959"/>
                </a:solidFill>
                <a:latin typeface="Arial"/>
                <a:cs typeface="Arial"/>
              </a:rPr>
              <a:t>side)</a:t>
            </a:r>
            <a:endParaRPr sz="2100">
              <a:latin typeface="Arial"/>
              <a:cs typeface="Arial"/>
            </a:endParaRPr>
          </a:p>
          <a:p>
            <a:pPr marL="398145" marR="304800">
              <a:lnSpc>
                <a:spcPts val="1939"/>
              </a:lnSpc>
              <a:spcBef>
                <a:spcPts val="440"/>
              </a:spcBef>
            </a:pPr>
            <a:r>
              <a:rPr sz="1800" spc="-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Move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3F9B35"/>
                </a:solidFill>
                <a:latin typeface="Arial"/>
                <a:cs typeface="Arial"/>
              </a:rPr>
              <a:t>l</a:t>
            </a:r>
            <a:r>
              <a:rPr sz="1800" spc="-10" dirty="0">
                <a:solidFill>
                  <a:srgbClr val="3F9B35"/>
                </a:solidFill>
                <a:latin typeface="Arial"/>
                <a:cs typeface="Arial"/>
              </a:rPr>
              <a:t>i</a:t>
            </a:r>
            <a:r>
              <a:rPr sz="1800" spc="-5" dirty="0">
                <a:solidFill>
                  <a:srgbClr val="3F9B35"/>
                </a:solidFill>
                <a:latin typeface="Arial"/>
                <a:cs typeface="Arial"/>
              </a:rPr>
              <a:t>n</a:t>
            </a:r>
            <a:r>
              <a:rPr sz="1800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1800" spc="5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far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dirty="0">
                <a:latin typeface="Arial"/>
                <a:cs typeface="Arial"/>
              </a:rPr>
              <a:t>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rig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30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le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av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j</a:t>
            </a:r>
            <a:r>
              <a:rPr sz="1800" spc="-10" dirty="0">
                <a:latin typeface="Arial"/>
                <a:cs typeface="Arial"/>
              </a:rPr>
              <a:t>ust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ro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for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15" dirty="0">
                <a:latin typeface="Arial"/>
                <a:cs typeface="Arial"/>
              </a:rPr>
              <a:t>et</a:t>
            </a:r>
            <a:endParaRPr sz="1800">
              <a:latin typeface="Arial"/>
              <a:cs typeface="Arial"/>
            </a:endParaRPr>
          </a:p>
          <a:p>
            <a:pPr marL="398145" marR="5080">
              <a:lnSpc>
                <a:spcPts val="1939"/>
              </a:lnSpc>
              <a:spcBef>
                <a:spcPts val="415"/>
              </a:spcBef>
            </a:pPr>
            <a:r>
              <a:rPr sz="1800" spc="-5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-15" dirty="0">
                <a:latin typeface="Arial"/>
                <a:cs typeface="Arial"/>
              </a:rPr>
              <a:t>E</a:t>
            </a:r>
            <a:r>
              <a:rPr sz="1800" spc="-25" dirty="0">
                <a:latin typeface="Arial"/>
                <a:cs typeface="Arial"/>
              </a:rPr>
              <a:t>x</a:t>
            </a:r>
            <a:r>
              <a:rPr sz="1800" spc="-5" dirty="0">
                <a:latin typeface="Arial"/>
                <a:cs typeface="Arial"/>
              </a:rPr>
              <a:t>am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7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WAN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nk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it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8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2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ev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ces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ork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(p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co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ctio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61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546100">
              <a:lnSpc>
                <a:spcPts val="3095"/>
              </a:lnSpc>
            </a:pPr>
            <a:r>
              <a:rPr spc="-5" dirty="0"/>
              <a:t>U</a:t>
            </a:r>
            <a:r>
              <a:rPr spc="5" dirty="0"/>
              <a:t>n</a:t>
            </a:r>
            <a:r>
              <a:rPr dirty="0"/>
              <a:t>d</a:t>
            </a:r>
            <a:r>
              <a:rPr spc="5" dirty="0"/>
              <a:t>e</a:t>
            </a:r>
            <a:r>
              <a:rPr spc="-5" dirty="0"/>
              <a:t>rstandin</a:t>
            </a:r>
            <a:r>
              <a:rPr dirty="0"/>
              <a:t>g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VLSM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04800" y="2419350"/>
            <a:ext cx="8351763" cy="23336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12806" y="405760"/>
            <a:ext cx="7301230" cy="356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Gett</a:t>
            </a:r>
            <a:r>
              <a:rPr sz="2600" b="1" spc="-1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ng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mos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out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spc="-1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oc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k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: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19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2.168.1.0/24</a:t>
            </a:r>
            <a:endParaRPr sz="2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62</a:t>
            </a:fld>
            <a:endParaRPr spc="-5" dirty="0"/>
          </a:p>
        </p:txBody>
      </p:sp>
      <p:sp>
        <p:nvSpPr>
          <p:cNvPr id="4" name="object 4"/>
          <p:cNvSpPr txBox="1"/>
          <p:nvPr/>
        </p:nvSpPr>
        <p:spPr>
          <a:xfrm>
            <a:off x="414330" y="1128192"/>
            <a:ext cx="7588250" cy="8248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Al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oc</a:t>
            </a:r>
            <a:r>
              <a:rPr sz="1800" spc="-10" dirty="0">
                <a:latin typeface="Arial"/>
                <a:cs typeface="Arial"/>
              </a:rPr>
              <a:t>ate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g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spc="-15" dirty="0">
                <a:latin typeface="Arial"/>
                <a:cs typeface="Arial"/>
              </a:rPr>
              <a:t>es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ork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first.</a:t>
            </a:r>
            <a:endParaRPr sz="1800">
              <a:latin typeface="Arial"/>
              <a:cs typeface="Arial"/>
            </a:endParaRPr>
          </a:p>
          <a:p>
            <a:pPr marL="198120" marR="5080" indent="-185420">
              <a:lnSpc>
                <a:spcPts val="1950"/>
              </a:lnSpc>
              <a:spcBef>
                <a:spcPts val="625"/>
              </a:spcBef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Us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x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va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oc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starti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nt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ch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mask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as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ke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mind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av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its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for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h</a:t>
            </a:r>
            <a:r>
              <a:rPr sz="1800" spc="-10" dirty="0">
                <a:latin typeface="Arial"/>
                <a:cs typeface="Arial"/>
              </a:rPr>
              <a:t>ost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dr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15" dirty="0">
                <a:latin typeface="Arial"/>
                <a:cs typeface="Arial"/>
              </a:rPr>
              <a:t>g.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90986" y="4867837"/>
            <a:ext cx="397891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latin typeface="Arial"/>
                <a:cs typeface="Arial"/>
              </a:rPr>
              <a:t>B</a:t>
            </a:r>
            <a:r>
              <a:rPr sz="800" spc="-5" dirty="0">
                <a:latin typeface="Arial"/>
                <a:cs typeface="Arial"/>
              </a:rPr>
              <a:t>R</a:t>
            </a:r>
            <a:r>
              <a:rPr sz="800" dirty="0">
                <a:latin typeface="Arial"/>
                <a:cs typeface="Arial"/>
              </a:rPr>
              <a:t>K</a:t>
            </a:r>
            <a:r>
              <a:rPr sz="800" spc="-5" dirty="0">
                <a:latin typeface="Arial"/>
                <a:cs typeface="Arial"/>
              </a:rPr>
              <a:t>CR</a:t>
            </a:r>
            <a:r>
              <a:rPr sz="800" spc="5" dirty="0">
                <a:latin typeface="Arial"/>
                <a:cs typeface="Arial"/>
              </a:rPr>
              <a:t>T</a:t>
            </a:r>
            <a:r>
              <a:rPr sz="800" spc="-5" dirty="0">
                <a:latin typeface="Arial"/>
                <a:cs typeface="Arial"/>
              </a:rPr>
              <a:t>-934</a:t>
            </a:r>
            <a:r>
              <a:rPr sz="800" spc="-140" dirty="0">
                <a:latin typeface="Arial"/>
                <a:cs typeface="Arial"/>
              </a:rPr>
              <a:t>6</a:t>
            </a:r>
            <a:r>
              <a:rPr sz="1800" dirty="0">
                <a:latin typeface="Arial"/>
                <a:cs typeface="Arial"/>
              </a:rPr>
              <a:t>sma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est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-1170" dirty="0">
                <a:latin typeface="Arial"/>
                <a:cs typeface="Arial"/>
              </a:rPr>
              <a:t>w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©</a:t>
            </a:r>
            <a:r>
              <a:rPr sz="700" spc="20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2</a:t>
            </a:r>
            <a:r>
              <a:rPr sz="700" spc="-355" dirty="0">
                <a:solidFill>
                  <a:srgbClr val="8D8D94"/>
                </a:solidFill>
                <a:latin typeface="Arial"/>
                <a:cs typeface="Arial"/>
              </a:rPr>
              <a:t>0</a:t>
            </a:r>
            <a:r>
              <a:rPr sz="1800" spc="-660" dirty="0">
                <a:latin typeface="Arial"/>
                <a:cs typeface="Arial"/>
              </a:rPr>
              <a:t>o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1</a:t>
            </a:r>
            <a:r>
              <a:rPr sz="700" spc="-120" dirty="0">
                <a:solidFill>
                  <a:srgbClr val="8D8D94"/>
                </a:solidFill>
                <a:latin typeface="Arial"/>
                <a:cs typeface="Arial"/>
              </a:rPr>
              <a:t>3</a:t>
            </a:r>
            <a:r>
              <a:rPr sz="1800" spc="-275" dirty="0">
                <a:latin typeface="Arial"/>
                <a:cs typeface="Arial"/>
              </a:rPr>
              <a:t>r</a:t>
            </a:r>
            <a:r>
              <a:rPr sz="700" spc="-235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1800" spc="-675" dirty="0">
                <a:latin typeface="Arial"/>
                <a:cs typeface="Arial"/>
              </a:rPr>
              <a:t>k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</a:t>
            </a:r>
            <a:r>
              <a:rPr sz="700" spc="-19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1800" spc="-720" dirty="0">
                <a:latin typeface="Arial"/>
                <a:cs typeface="Arial"/>
              </a:rPr>
              <a:t>s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o</a:t>
            </a:r>
            <a:r>
              <a:rPr sz="700" spc="2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and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/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o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r</a:t>
            </a:r>
            <a:r>
              <a:rPr sz="700" spc="4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it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s</a:t>
            </a:r>
            <a:r>
              <a:rPr sz="700" spc="2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a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f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fi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l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iate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s.</a:t>
            </a:r>
            <a:r>
              <a:rPr sz="700" spc="50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A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l</a:t>
            </a:r>
            <a:r>
              <a:rPr sz="700" spc="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righ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ts</a:t>
            </a:r>
            <a:r>
              <a:rPr sz="700" spc="3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re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s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er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v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ed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.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66165" y="1154989"/>
            <a:ext cx="5822950" cy="370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5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es:</a:t>
            </a:r>
            <a:endParaRPr sz="1800">
              <a:latin typeface="Arial"/>
              <a:cs typeface="Arial"/>
            </a:endParaRPr>
          </a:p>
          <a:p>
            <a:pPr marL="198120" marR="97155" indent="-185420">
              <a:lnSpc>
                <a:spcPts val="1939"/>
              </a:lnSpc>
              <a:spcBef>
                <a:spcPts val="1230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Id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ntif</a:t>
            </a:r>
            <a:r>
              <a:rPr sz="1800" spc="-10" dirty="0">
                <a:latin typeface="Arial"/>
                <a:cs typeface="Arial"/>
              </a:rPr>
              <a:t>y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ets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ith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7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er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tio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7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termi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pr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15" dirty="0">
                <a:latin typeface="Arial"/>
                <a:cs typeface="Arial"/>
              </a:rPr>
              <a:t>x</a:t>
            </a:r>
            <a:r>
              <a:rPr sz="1800" spc="-5" dirty="0">
                <a:latin typeface="Arial"/>
                <a:cs typeface="Arial"/>
              </a:rPr>
              <a:t>im</a:t>
            </a:r>
            <a:r>
              <a:rPr sz="1800" spc="-10" dirty="0">
                <a:latin typeface="Arial"/>
                <a:cs typeface="Arial"/>
              </a:rPr>
              <a:t>ate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size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(h</a:t>
            </a:r>
            <a:r>
              <a:rPr sz="1800" spc="-10" dirty="0">
                <a:latin typeface="Arial"/>
                <a:cs typeface="Arial"/>
              </a:rPr>
              <a:t>ost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tio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ts val="2050"/>
              </a:lnSpc>
              <a:spcBef>
                <a:spcPts val="95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V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SM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st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im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en</a:t>
            </a:r>
            <a:r>
              <a:rPr sz="1800" dirty="0">
                <a:latin typeface="Arial"/>
                <a:cs typeface="Arial"/>
              </a:rPr>
              <a:t>ted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sta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da</a:t>
            </a:r>
            <a:r>
              <a:rPr sz="1800" dirty="0">
                <a:latin typeface="Arial"/>
                <a:cs typeface="Arial"/>
              </a:rPr>
              <a:t>rd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ry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ck</a:t>
            </a:r>
            <a:endParaRPr sz="1800">
              <a:latin typeface="Arial"/>
              <a:cs typeface="Arial"/>
            </a:endParaRPr>
          </a:p>
          <a:p>
            <a:pPr marL="198120">
              <a:lnSpc>
                <a:spcPts val="2050"/>
              </a:lnSpc>
            </a:pPr>
            <a:r>
              <a:rPr sz="1800" dirty="0">
                <a:latin typeface="Arial"/>
                <a:cs typeface="Arial"/>
              </a:rPr>
              <a:t>siz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: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2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4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8,</a:t>
            </a:r>
            <a:r>
              <a:rPr sz="1800" spc="-10" dirty="0">
                <a:latin typeface="Arial"/>
                <a:cs typeface="Arial"/>
              </a:rPr>
              <a:t>1</a:t>
            </a:r>
            <a:r>
              <a:rPr sz="1800" spc="-15" dirty="0">
                <a:latin typeface="Arial"/>
                <a:cs typeface="Arial"/>
              </a:rPr>
              <a:t>6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3</a:t>
            </a:r>
            <a:r>
              <a:rPr sz="1800" spc="-10" dirty="0">
                <a:latin typeface="Arial"/>
                <a:cs typeface="Arial"/>
              </a:rPr>
              <a:t>2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  <a:p>
            <a:pPr marL="198120" marR="193675" indent="-185420">
              <a:lnSpc>
                <a:spcPct val="90100"/>
              </a:lnSpc>
              <a:spcBef>
                <a:spcPts val="119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All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ro</a:t>
            </a:r>
            <a:r>
              <a:rPr sz="1800" spc="-10" dirty="0">
                <a:latin typeface="Arial"/>
                <a:cs typeface="Arial"/>
              </a:rPr>
              <a:t>uters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lt</a:t>
            </a:r>
            <a:r>
              <a:rPr sz="1800" dirty="0">
                <a:latin typeface="Arial"/>
                <a:cs typeface="Arial"/>
              </a:rPr>
              <a:t>i-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itch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must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ru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ou</a:t>
            </a:r>
            <a:r>
              <a:rPr sz="1800" dirty="0">
                <a:latin typeface="Arial"/>
                <a:cs typeface="Arial"/>
              </a:rPr>
              <a:t>ti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toc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l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apab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f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x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hang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9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ubne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sk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formati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ith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ro</a:t>
            </a:r>
            <a:r>
              <a:rPr sz="1800" spc="-10" dirty="0">
                <a:latin typeface="Arial"/>
                <a:cs typeface="Arial"/>
              </a:rPr>
              <a:t>ute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ate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ackets</a:t>
            </a:r>
            <a:endParaRPr sz="1800">
              <a:latin typeface="Arial"/>
              <a:cs typeface="Arial"/>
            </a:endParaRPr>
          </a:p>
          <a:p>
            <a:pPr marL="198120" marR="386080" indent="-185420">
              <a:lnSpc>
                <a:spcPts val="1939"/>
              </a:lnSpc>
              <a:spcBef>
                <a:spcPts val="1230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ass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es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ting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toc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ls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ke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EIG</a:t>
            </a:r>
            <a:r>
              <a:rPr sz="1800" spc="-20" dirty="0">
                <a:latin typeface="Arial"/>
                <a:cs typeface="Arial"/>
              </a:rPr>
              <a:t>RP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OSP</a:t>
            </a:r>
            <a:r>
              <a:rPr sz="1800" spc="-10" dirty="0">
                <a:latin typeface="Arial"/>
                <a:cs typeface="Arial"/>
              </a:rPr>
              <a:t>F</a:t>
            </a:r>
            <a:r>
              <a:rPr sz="1800" spc="-5" dirty="0">
                <a:latin typeface="Arial"/>
                <a:cs typeface="Arial"/>
              </a:rPr>
              <a:t>,</a:t>
            </a:r>
            <a:r>
              <a:rPr sz="1800" spc="3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RIP2</a:t>
            </a:r>
            <a:endParaRPr sz="1800">
              <a:latin typeface="Arial"/>
              <a:cs typeface="Arial"/>
            </a:endParaRPr>
          </a:p>
          <a:p>
            <a:pPr marL="198120" indent="-185420">
              <a:lnSpc>
                <a:spcPts val="2050"/>
              </a:lnSpc>
              <a:spcBef>
                <a:spcPts val="95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Wh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Im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en</a:t>
            </a:r>
            <a:r>
              <a:rPr sz="1800" dirty="0">
                <a:latin typeface="Arial"/>
                <a:cs typeface="Arial"/>
              </a:rPr>
              <a:t>ti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V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SM,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te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ubne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IDs</a:t>
            </a:r>
            <a:r>
              <a:rPr sz="1800" spc="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endParaRPr sz="1800">
              <a:latin typeface="Arial"/>
              <a:cs typeface="Arial"/>
            </a:endParaRPr>
          </a:p>
          <a:p>
            <a:pPr marL="198120">
              <a:lnSpc>
                <a:spcPts val="2035"/>
              </a:lnSpc>
            </a:pP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rg</a:t>
            </a:r>
            <a:r>
              <a:rPr sz="1800" spc="-10" dirty="0">
                <a:latin typeface="Arial"/>
                <a:cs typeface="Arial"/>
              </a:rPr>
              <a:t>est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ork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first,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7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5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9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to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441325">
              <a:lnSpc>
                <a:spcPts val="3095"/>
              </a:lnSpc>
            </a:pPr>
            <a:r>
              <a:rPr spc="-5" dirty="0"/>
              <a:t>A</a:t>
            </a:r>
            <a:r>
              <a:rPr spc="5" dirty="0"/>
              <a:t>p</a:t>
            </a:r>
            <a:r>
              <a:rPr dirty="0"/>
              <a:t>pl</a:t>
            </a:r>
            <a:r>
              <a:rPr spc="-20" dirty="0"/>
              <a:t>y</a:t>
            </a:r>
            <a:r>
              <a:rPr dirty="0"/>
              <a:t>ing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V</a:t>
            </a:r>
            <a:r>
              <a:rPr spc="5" dirty="0"/>
              <a:t>L</a:t>
            </a:r>
            <a:r>
              <a:rPr dirty="0"/>
              <a:t>SM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dirty="0"/>
              <a:t>to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a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spc="-5" dirty="0"/>
              <a:t>Net</a:t>
            </a:r>
            <a:r>
              <a:rPr spc="25" dirty="0"/>
              <a:t>w</a:t>
            </a:r>
            <a:r>
              <a:rPr dirty="0"/>
              <a:t>o</a:t>
            </a:r>
            <a:r>
              <a:rPr spc="-15" dirty="0"/>
              <a:t>r</a:t>
            </a:r>
            <a:r>
              <a:rPr dirty="0"/>
              <a:t>k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5" dirty="0"/>
              <a:t>D</a:t>
            </a:r>
            <a:r>
              <a:rPr dirty="0"/>
              <a:t>e</a:t>
            </a:r>
            <a:r>
              <a:rPr spc="-5" dirty="0"/>
              <a:t>sign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49062" y="499942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63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94816" y="1154989"/>
            <a:ext cx="5768340" cy="2960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me 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am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…ma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mes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1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CIDR</a:t>
            </a:r>
            <a:r>
              <a:rPr sz="1600" spc="-20" dirty="0">
                <a:latin typeface="Arial"/>
                <a:cs typeface="Arial"/>
              </a:rPr>
              <a:t>—C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a</a:t>
            </a:r>
            <a:r>
              <a:rPr sz="1600" spc="-10" dirty="0">
                <a:latin typeface="Arial"/>
                <a:cs typeface="Arial"/>
              </a:rPr>
              <a:t>ssl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Inte</a:t>
            </a:r>
            <a:r>
              <a:rPr sz="1600" spc="-5" dirty="0">
                <a:latin typeface="Arial"/>
                <a:cs typeface="Arial"/>
              </a:rPr>
              <a:t>r</a:t>
            </a:r>
            <a:r>
              <a:rPr sz="1600" spc="-15" dirty="0">
                <a:latin typeface="Arial"/>
                <a:cs typeface="Arial"/>
              </a:rPr>
              <a:t>-Doma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Rout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ng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Supernetting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1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0" dirty="0">
                <a:latin typeface="Arial"/>
                <a:cs typeface="Arial"/>
              </a:rPr>
              <a:t>4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aggregat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on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20" dirty="0">
                <a:latin typeface="Arial"/>
                <a:cs typeface="Arial"/>
              </a:rPr>
              <a:t>um</a:t>
            </a:r>
            <a:r>
              <a:rPr sz="1600" spc="-10" dirty="0">
                <a:latin typeface="Arial"/>
                <a:cs typeface="Arial"/>
              </a:rPr>
              <a:t>m</a:t>
            </a:r>
            <a:r>
              <a:rPr sz="1600" spc="-15" dirty="0">
                <a:latin typeface="Arial"/>
                <a:cs typeface="Arial"/>
              </a:rPr>
              <a:t>ari</a:t>
            </a:r>
            <a:r>
              <a:rPr sz="1600" spc="-5" dirty="0">
                <a:latin typeface="Arial"/>
                <a:cs typeface="Arial"/>
              </a:rPr>
              <a:t>z</a:t>
            </a:r>
            <a:r>
              <a:rPr sz="1600" spc="-15" dirty="0">
                <a:latin typeface="Arial"/>
                <a:cs typeface="Arial"/>
              </a:rPr>
              <a:t>at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on</a:t>
            </a:r>
            <a:endParaRPr sz="1600">
              <a:latin typeface="Arial"/>
              <a:cs typeface="Arial"/>
            </a:endParaRPr>
          </a:p>
          <a:p>
            <a:pPr marL="198120" indent="-185420">
              <a:lnSpc>
                <a:spcPct val="100000"/>
              </a:lnSpc>
              <a:spcBef>
                <a:spcPts val="97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All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f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se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fo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same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sic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cess</a:t>
            </a:r>
            <a:endParaRPr sz="1800">
              <a:latin typeface="Arial"/>
              <a:cs typeface="Arial"/>
            </a:endParaRPr>
          </a:p>
          <a:p>
            <a:pPr marL="398145">
              <a:lnSpc>
                <a:spcPts val="1825"/>
              </a:lnSpc>
              <a:spcBef>
                <a:spcPts val="21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Ad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5" dirty="0">
                <a:latin typeface="Arial"/>
                <a:cs typeface="Arial"/>
              </a:rPr>
              <a:t>erti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si</a:t>
            </a:r>
            <a:r>
              <a:rPr sz="1600" spc="-15" dirty="0">
                <a:latin typeface="Arial"/>
                <a:cs typeface="Arial"/>
              </a:rPr>
              <a:t>ng</a:t>
            </a:r>
            <a:r>
              <a:rPr sz="1600" spc="-10" dirty="0">
                <a:latin typeface="Arial"/>
                <a:cs typeface="Arial"/>
              </a:rPr>
              <a:t>le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addre</a:t>
            </a:r>
            <a:r>
              <a:rPr sz="1600" spc="-10" dirty="0">
                <a:latin typeface="Arial"/>
                <a:cs typeface="Arial"/>
              </a:rPr>
              <a:t>ss/ma</a:t>
            </a:r>
            <a:r>
              <a:rPr sz="1600" spc="-5" dirty="0">
                <a:latin typeface="Arial"/>
                <a:cs typeface="Arial"/>
              </a:rPr>
              <a:t>s</a:t>
            </a:r>
            <a:r>
              <a:rPr sz="1600" spc="-10" dirty="0">
                <a:latin typeface="Arial"/>
                <a:cs typeface="Arial"/>
              </a:rPr>
              <a:t>k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n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router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825"/>
              </a:lnSpc>
            </a:pP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hi</a:t>
            </a:r>
            <a:r>
              <a:rPr sz="1600" spc="-5" dirty="0">
                <a:latin typeface="Arial"/>
                <a:cs typeface="Arial"/>
              </a:rPr>
              <a:t>c</a:t>
            </a:r>
            <a:r>
              <a:rPr sz="1600" spc="-10" dirty="0">
                <a:latin typeface="Arial"/>
                <a:cs typeface="Arial"/>
              </a:rPr>
              <a:t>h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imp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5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e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multi</a:t>
            </a:r>
            <a:r>
              <a:rPr sz="1600" spc="-15" dirty="0">
                <a:latin typeface="Arial"/>
                <a:cs typeface="Arial"/>
              </a:rPr>
              <a:t>pl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IP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-15" dirty="0">
                <a:latin typeface="Arial"/>
                <a:cs typeface="Arial"/>
              </a:rPr>
              <a:t>ubnets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ct val="100000"/>
              </a:lnSpc>
              <a:spcBef>
                <a:spcPts val="22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>
                <a:latin typeface="Arial"/>
                <a:cs typeface="Arial"/>
              </a:rPr>
              <a:t>10.0.0.0/8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1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imp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0" dirty="0">
                <a:latin typeface="Arial"/>
                <a:cs typeface="Arial"/>
              </a:rPr>
              <a:t>ies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all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MS PGothic"/>
                <a:cs typeface="MS PGothic"/>
              </a:rPr>
              <a:t>‘</a:t>
            </a:r>
            <a:r>
              <a:rPr sz="1600" spc="-10" dirty="0">
                <a:latin typeface="Arial"/>
                <a:cs typeface="Arial"/>
              </a:rPr>
              <a:t>10</a:t>
            </a:r>
            <a:r>
              <a:rPr sz="1600" spc="-10" dirty="0">
                <a:latin typeface="MS PGothic"/>
                <a:cs typeface="MS PGothic"/>
              </a:rPr>
              <a:t>’</a:t>
            </a:r>
            <a:r>
              <a:rPr sz="1600" spc="-50" dirty="0">
                <a:latin typeface="MS PGothic"/>
                <a:cs typeface="MS PGothic"/>
              </a:rPr>
              <a:t> </a:t>
            </a:r>
            <a:r>
              <a:rPr sz="1600" spc="-15" dirty="0">
                <a:latin typeface="Arial"/>
                <a:cs typeface="Arial"/>
              </a:rPr>
              <a:t>net</a:t>
            </a:r>
            <a:r>
              <a:rPr sz="1600" spc="-30" dirty="0">
                <a:latin typeface="Arial"/>
                <a:cs typeface="Arial"/>
              </a:rPr>
              <a:t>w</a:t>
            </a:r>
            <a:r>
              <a:rPr sz="1600" spc="-15" dirty="0">
                <a:latin typeface="Arial"/>
                <a:cs typeface="Arial"/>
              </a:rPr>
              <a:t>orks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820"/>
              </a:lnSpc>
              <a:spcBef>
                <a:spcPts val="204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>
                <a:latin typeface="Arial"/>
                <a:cs typeface="Arial"/>
              </a:rPr>
              <a:t>Mu</a:t>
            </a:r>
            <a:r>
              <a:rPr sz="1600" spc="-5" dirty="0">
                <a:latin typeface="Arial"/>
                <a:cs typeface="Arial"/>
              </a:rPr>
              <a:t>st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ha</a:t>
            </a:r>
            <a:r>
              <a:rPr sz="1600" spc="-5" dirty="0">
                <a:latin typeface="Arial"/>
                <a:cs typeface="Arial"/>
              </a:rPr>
              <a:t>v</a:t>
            </a:r>
            <a:r>
              <a:rPr sz="1600" spc="-10" dirty="0">
                <a:latin typeface="Arial"/>
                <a:cs typeface="Arial"/>
              </a:rPr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a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spc="-15" dirty="0">
                <a:latin typeface="Arial"/>
                <a:cs typeface="Arial"/>
              </a:rPr>
              <a:t>ont</a:t>
            </a:r>
            <a:r>
              <a:rPr sz="1600" dirty="0">
                <a:latin typeface="Arial"/>
                <a:cs typeface="Arial"/>
              </a:rPr>
              <a:t>i</a:t>
            </a:r>
            <a:r>
              <a:rPr sz="1600" spc="-15" dirty="0">
                <a:latin typeface="Arial"/>
                <a:cs typeface="Arial"/>
              </a:rPr>
              <a:t>guou</a:t>
            </a:r>
            <a:r>
              <a:rPr sz="1600" spc="-10" dirty="0">
                <a:latin typeface="Arial"/>
                <a:cs typeface="Arial"/>
              </a:rPr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MS PGothic"/>
                <a:cs typeface="MS PGothic"/>
              </a:rPr>
              <a:t>‘</a:t>
            </a:r>
            <a:r>
              <a:rPr sz="1600" spc="-15" dirty="0">
                <a:latin typeface="Arial"/>
                <a:cs typeface="Arial"/>
              </a:rPr>
              <a:t>b</a:t>
            </a:r>
            <a:r>
              <a:rPr sz="1600" spc="-5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o</a:t>
            </a:r>
            <a:r>
              <a:rPr sz="1600" spc="-10" dirty="0">
                <a:latin typeface="Arial"/>
                <a:cs typeface="Arial"/>
              </a:rPr>
              <a:t>c</a:t>
            </a:r>
            <a:r>
              <a:rPr sz="1600" dirty="0">
                <a:latin typeface="Arial"/>
                <a:cs typeface="Arial"/>
              </a:rPr>
              <a:t>k</a:t>
            </a:r>
            <a:r>
              <a:rPr sz="1600" spc="-10" dirty="0">
                <a:latin typeface="MS PGothic"/>
                <a:cs typeface="MS PGothic"/>
              </a:rPr>
              <a:t>’</a:t>
            </a:r>
            <a:r>
              <a:rPr sz="1600" spc="-65" dirty="0">
                <a:latin typeface="MS PGothic"/>
                <a:cs typeface="MS PGothic"/>
              </a:rPr>
              <a:t> </a:t>
            </a:r>
            <a:r>
              <a:rPr sz="1600" spc="-10" dirty="0">
                <a:latin typeface="Arial"/>
                <a:cs typeface="Arial"/>
              </a:rPr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imp</a:t>
            </a:r>
            <a:r>
              <a:rPr sz="1600" dirty="0">
                <a:latin typeface="Arial"/>
                <a:cs typeface="Arial"/>
              </a:rPr>
              <a:t>l</a:t>
            </a:r>
            <a:r>
              <a:rPr sz="1600" spc="-15" dirty="0">
                <a:latin typeface="Arial"/>
                <a:cs typeface="Arial"/>
              </a:rPr>
              <a:t>emen</a:t>
            </a:r>
            <a:r>
              <a:rPr sz="1600" spc="-5" dirty="0">
                <a:latin typeface="Arial"/>
                <a:cs typeface="Arial"/>
              </a:rPr>
              <a:t>t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Arial"/>
                <a:cs typeface="Arial"/>
              </a:rPr>
              <a:t>(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2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4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8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16,</a:t>
            </a:r>
            <a:endParaRPr sz="1600">
              <a:latin typeface="Arial"/>
              <a:cs typeface="Arial"/>
            </a:endParaRPr>
          </a:p>
          <a:p>
            <a:pPr marL="398145">
              <a:lnSpc>
                <a:spcPts val="1800"/>
              </a:lnSpc>
            </a:pPr>
            <a:r>
              <a:rPr sz="1600" spc="-15" dirty="0">
                <a:latin typeface="Arial"/>
                <a:cs typeface="Arial"/>
              </a:rPr>
              <a:t>32</a:t>
            </a:r>
            <a:r>
              <a:rPr sz="1600" spc="-5" dirty="0">
                <a:latin typeface="Arial"/>
                <a:cs typeface="Arial"/>
              </a:rPr>
              <a:t>,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5" dirty="0">
                <a:latin typeface="Arial"/>
                <a:cs typeface="Arial"/>
              </a:rPr>
              <a:t>et</a:t>
            </a:r>
            <a:r>
              <a:rPr sz="1600" spc="-5" dirty="0">
                <a:latin typeface="Arial"/>
                <a:cs typeface="Arial"/>
              </a:rPr>
              <a:t>c.)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64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569595">
              <a:lnSpc>
                <a:spcPts val="3095"/>
              </a:lnSpc>
            </a:pPr>
            <a:r>
              <a:rPr dirty="0"/>
              <a:t>L</a:t>
            </a:r>
            <a:r>
              <a:rPr spc="5" dirty="0"/>
              <a:t>e</a:t>
            </a:r>
            <a:r>
              <a:rPr spc="-5" dirty="0"/>
              <a:t>v</a:t>
            </a:r>
            <a:r>
              <a:rPr dirty="0"/>
              <a:t>el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spc="5" dirty="0"/>
              <a:t>3</a:t>
            </a:r>
            <a:r>
              <a:rPr dirty="0">
                <a:latin typeface="Arial"/>
                <a:cs typeface="Arial"/>
              </a:rPr>
              <a:t>—</a:t>
            </a:r>
            <a:r>
              <a:rPr spc="-5" dirty="0"/>
              <a:t>R</a:t>
            </a:r>
            <a:r>
              <a:rPr spc="5" dirty="0"/>
              <a:t>F</a:t>
            </a:r>
            <a:r>
              <a:rPr spc="-5" dirty="0"/>
              <a:t>C</a:t>
            </a:r>
            <a:r>
              <a:rPr dirty="0"/>
              <a:t>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5" dirty="0"/>
              <a:t>1</a:t>
            </a:r>
            <a:r>
              <a:rPr dirty="0"/>
              <a:t>3</a:t>
            </a:r>
            <a:r>
              <a:rPr spc="-5" dirty="0"/>
              <a:t>3</a:t>
            </a:r>
            <a:r>
              <a:rPr dirty="0"/>
              <a:t>8</a:t>
            </a:r>
            <a:r>
              <a:rPr spc="75" dirty="0">
                <a:latin typeface="Times New Roman"/>
                <a:cs typeface="Times New Roman"/>
              </a:rPr>
              <a:t> </a:t>
            </a:r>
            <a:r>
              <a:rPr spc="-5" dirty="0"/>
              <a:t>an</a:t>
            </a:r>
            <a:r>
              <a:rPr dirty="0"/>
              <a:t>d</a:t>
            </a:r>
            <a:r>
              <a:rPr spc="65" dirty="0">
                <a:latin typeface="Times New Roman"/>
                <a:cs typeface="Times New Roman"/>
              </a:rPr>
              <a:t> </a:t>
            </a:r>
            <a:r>
              <a:rPr spc="-5" dirty="0"/>
              <a:t>1</a:t>
            </a:r>
            <a:r>
              <a:rPr dirty="0"/>
              <a:t>5</a:t>
            </a:r>
            <a:r>
              <a:rPr spc="-5" dirty="0"/>
              <a:t>1</a:t>
            </a:r>
            <a:r>
              <a:rPr dirty="0"/>
              <a:t>9</a:t>
            </a:r>
            <a:r>
              <a:rPr spc="75" dirty="0">
                <a:latin typeface="Times New Roman"/>
                <a:cs typeface="Times New Roman"/>
              </a:rPr>
              <a:t> </a:t>
            </a:r>
            <a:r>
              <a:rPr dirty="0"/>
              <a:t>(</a:t>
            </a:r>
            <a:r>
              <a:rPr spc="-10" dirty="0"/>
              <a:t>l</a:t>
            </a:r>
            <a:r>
              <a:rPr spc="-5" dirty="0"/>
              <a:t>ate</a:t>
            </a:r>
            <a:r>
              <a:rPr spc="5" dirty="0"/>
              <a:t>s</a:t>
            </a:r>
            <a:r>
              <a:rPr dirty="0"/>
              <a:t>t)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indent="-185420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dirty="0"/>
              <a:t>One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dirty="0"/>
              <a:t>meth</a:t>
            </a:r>
            <a:r>
              <a:rPr spc="-10" dirty="0"/>
              <a:t>o</a:t>
            </a:r>
            <a:r>
              <a:rPr dirty="0"/>
              <a:t>d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spc="-10" dirty="0"/>
              <a:t>to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spc="-5" dirty="0"/>
              <a:t>h</a:t>
            </a:r>
            <a:r>
              <a:rPr spc="-10" dirty="0"/>
              <a:t>e</a:t>
            </a:r>
            <a:r>
              <a:rPr spc="-5" dirty="0"/>
              <a:t>l</a:t>
            </a:r>
            <a:r>
              <a:rPr dirty="0"/>
              <a:t>p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co</a:t>
            </a:r>
            <a:r>
              <a:rPr spc="-10" dirty="0"/>
              <a:t>n</a:t>
            </a:r>
            <a:r>
              <a:rPr dirty="0"/>
              <a:t>trol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spc="-10" dirty="0"/>
              <a:t>IP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d</a:t>
            </a:r>
            <a:r>
              <a:rPr spc="-5" dirty="0"/>
              <a:t>dr</a:t>
            </a:r>
            <a:r>
              <a:rPr spc="-10" dirty="0"/>
              <a:t>e</a:t>
            </a:r>
            <a:r>
              <a:rPr dirty="0"/>
              <a:t>sses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spc="-5" dirty="0"/>
              <a:t>d</a:t>
            </a:r>
            <a:r>
              <a:rPr spc="-10" dirty="0"/>
              <a:t>e</a:t>
            </a:r>
            <a:r>
              <a:rPr spc="-5" dirty="0"/>
              <a:t>p</a:t>
            </a:r>
            <a:r>
              <a:rPr spc="-10" dirty="0"/>
              <a:t>l</a:t>
            </a:r>
            <a:r>
              <a:rPr spc="-5" dirty="0"/>
              <a:t>eti</a:t>
            </a:r>
            <a:r>
              <a:rPr spc="-10" dirty="0"/>
              <a:t>o</a:t>
            </a:r>
            <a:r>
              <a:rPr dirty="0"/>
              <a:t>n</a:t>
            </a:r>
          </a:p>
          <a:p>
            <a:pPr marL="198120" indent="-185420">
              <a:lnSpc>
                <a:spcPct val="100000"/>
              </a:lnSpc>
              <a:spcBef>
                <a:spcPts val="985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pc="-5" dirty="0"/>
              <a:t>R</a:t>
            </a:r>
            <a:r>
              <a:rPr spc="-10" dirty="0"/>
              <a:t>e</a:t>
            </a:r>
            <a:r>
              <a:rPr spc="-5" dirty="0"/>
              <a:t>d</a:t>
            </a:r>
            <a:r>
              <a:rPr spc="-10" dirty="0"/>
              <a:t>u</a:t>
            </a:r>
            <a:r>
              <a:rPr dirty="0"/>
              <a:t>ce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Inter</a:t>
            </a:r>
            <a:r>
              <a:rPr spc="-10" dirty="0"/>
              <a:t>n</a:t>
            </a:r>
            <a:r>
              <a:rPr spc="-15" dirty="0"/>
              <a:t>e</a:t>
            </a:r>
            <a:r>
              <a:rPr spc="-5" dirty="0"/>
              <a:t>t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dirty="0"/>
              <a:t>ro</a:t>
            </a:r>
            <a:r>
              <a:rPr spc="-10" dirty="0"/>
              <a:t>u</a:t>
            </a:r>
            <a:r>
              <a:rPr dirty="0"/>
              <a:t>ting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dirty="0"/>
              <a:t>ta</a:t>
            </a:r>
            <a:r>
              <a:rPr spc="-10" dirty="0"/>
              <a:t>b</a:t>
            </a:r>
            <a:r>
              <a:rPr spc="-5" dirty="0"/>
              <a:t>l</a:t>
            </a:r>
            <a:r>
              <a:rPr dirty="0"/>
              <a:t>e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size</a:t>
            </a:r>
            <a:r>
              <a:rPr spc="40" dirty="0">
                <a:latin typeface="Times New Roman"/>
                <a:cs typeface="Times New Roman"/>
              </a:rPr>
              <a:t> </a:t>
            </a:r>
            <a:r>
              <a:rPr spc="-10" dirty="0"/>
              <a:t>(BG</a:t>
            </a:r>
            <a:r>
              <a:rPr spc="-15" dirty="0"/>
              <a:t>P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dirty="0"/>
              <a:t>T</a:t>
            </a:r>
            <a:r>
              <a:rPr spc="-5" dirty="0"/>
              <a:t>a</a:t>
            </a:r>
            <a:r>
              <a:rPr spc="-10" dirty="0"/>
              <a:t>b</a:t>
            </a:r>
            <a:r>
              <a:rPr spc="-5" dirty="0"/>
              <a:t>l</a:t>
            </a:r>
            <a:r>
              <a:rPr spc="-10" dirty="0"/>
              <a:t>e</a:t>
            </a:r>
            <a:r>
              <a:rPr dirty="0"/>
              <a:t>)</a:t>
            </a:r>
          </a:p>
          <a:p>
            <a:pPr marL="398145">
              <a:lnSpc>
                <a:spcPts val="1825"/>
              </a:lnSpc>
              <a:spcBef>
                <a:spcPts val="21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/>
              <a:t>B</a:t>
            </a:r>
            <a:r>
              <a:rPr sz="1600" dirty="0"/>
              <a:t>l</a:t>
            </a:r>
            <a:r>
              <a:rPr sz="1600" spc="-15" dirty="0"/>
              <a:t>o</a:t>
            </a:r>
            <a:r>
              <a:rPr sz="1600" spc="-10" dirty="0"/>
              <a:t>cks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5" dirty="0"/>
              <a:t>o</a:t>
            </a:r>
            <a:r>
              <a:rPr sz="1600" spc="-5" dirty="0"/>
              <a:t>f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/>
              <a:t>c</a:t>
            </a:r>
            <a:r>
              <a:rPr sz="1600" spc="-15" dirty="0"/>
              <a:t>ont</a:t>
            </a:r>
            <a:r>
              <a:rPr sz="1600" dirty="0"/>
              <a:t>i</a:t>
            </a:r>
            <a:r>
              <a:rPr sz="1600" spc="-15" dirty="0"/>
              <a:t>guou</a:t>
            </a:r>
            <a:r>
              <a:rPr sz="1600" spc="-10" dirty="0"/>
              <a:t>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/>
              <a:t>addre</a:t>
            </a:r>
            <a:r>
              <a:rPr sz="1600" spc="-10" dirty="0"/>
              <a:t>ss</a:t>
            </a:r>
            <a:r>
              <a:rPr sz="1600" spc="-15" dirty="0"/>
              <a:t>e</a:t>
            </a:r>
            <a:r>
              <a:rPr sz="1600" spc="-10" dirty="0"/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/>
              <a:t>(4,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/>
              <a:t>8,16</a:t>
            </a:r>
            <a:r>
              <a:rPr sz="1600" spc="-5" dirty="0"/>
              <a:t>,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/>
              <a:t>et</a:t>
            </a:r>
            <a:r>
              <a:rPr sz="1600" spc="-5" dirty="0"/>
              <a:t>c.)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/>
              <a:t>ar</a:t>
            </a:r>
            <a:r>
              <a:rPr sz="1600" spc="-10" dirty="0"/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5" dirty="0"/>
              <a:t>a</a:t>
            </a:r>
            <a:r>
              <a:rPr sz="1600" spc="-10" dirty="0"/>
              <a:t>ssi</a:t>
            </a:r>
            <a:r>
              <a:rPr sz="1600" spc="-15" dirty="0"/>
              <a:t>gned</a:t>
            </a:r>
            <a:endParaRPr sz="1600">
              <a:latin typeface="Times New Roman"/>
              <a:cs typeface="Times New Roman"/>
            </a:endParaRPr>
          </a:p>
          <a:p>
            <a:pPr marL="398145">
              <a:lnSpc>
                <a:spcPts val="1825"/>
              </a:lnSpc>
            </a:pPr>
            <a:r>
              <a:rPr sz="1600" spc="-10" dirty="0"/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/>
              <a:t>ISPs</a:t>
            </a:r>
            <a:endParaRPr sz="1600">
              <a:latin typeface="Times New Roman"/>
              <a:cs typeface="Times New Roman"/>
            </a:endParaRPr>
          </a:p>
          <a:p>
            <a:pPr marL="398145" marR="1606550">
              <a:lnSpc>
                <a:spcPts val="1730"/>
              </a:lnSpc>
              <a:spcBef>
                <a:spcPts val="420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0" dirty="0"/>
              <a:t>ISPs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5" dirty="0"/>
              <a:t>a</a:t>
            </a:r>
            <a:r>
              <a:rPr sz="1600" spc="-10" dirty="0"/>
              <a:t>ssi</a:t>
            </a:r>
            <a:r>
              <a:rPr sz="1600" spc="-15" dirty="0"/>
              <a:t>g</a:t>
            </a:r>
            <a:r>
              <a:rPr sz="1600" spc="-10" dirty="0"/>
              <a:t>n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/>
              <a:t>IP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/>
              <a:t>a</a:t>
            </a:r>
            <a:r>
              <a:rPr sz="1600" spc="-10" dirty="0"/>
              <a:t>d</a:t>
            </a:r>
            <a:r>
              <a:rPr sz="1600" spc="-15" dirty="0"/>
              <a:t>dres</a:t>
            </a:r>
            <a:r>
              <a:rPr sz="1600" spc="-5" dirty="0"/>
              <a:t>s</a:t>
            </a:r>
            <a:r>
              <a:rPr sz="1600" spc="-15" dirty="0"/>
              <a:t>e</a:t>
            </a:r>
            <a:r>
              <a:rPr sz="1600" spc="-10" dirty="0"/>
              <a:t>s</a:t>
            </a:r>
            <a:r>
              <a:rPr sz="1600" spc="45" dirty="0">
                <a:latin typeface="Times New Roman"/>
                <a:cs typeface="Times New Roman"/>
              </a:rPr>
              <a:t> </a:t>
            </a:r>
            <a:r>
              <a:rPr sz="1600" spc="-10" dirty="0"/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/>
              <a:t>c</a:t>
            </a:r>
            <a:r>
              <a:rPr sz="1600" spc="-15" dirty="0"/>
              <a:t>u</a:t>
            </a:r>
            <a:r>
              <a:rPr sz="1600" spc="-10" dirty="0"/>
              <a:t>stomers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/>
              <a:t>in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/>
              <a:t>c</a:t>
            </a:r>
            <a:r>
              <a:rPr sz="1600" spc="-15" dirty="0"/>
              <a:t>ont</a:t>
            </a:r>
            <a:r>
              <a:rPr sz="1600" dirty="0"/>
              <a:t>i</a:t>
            </a:r>
            <a:r>
              <a:rPr sz="1600" spc="-15" dirty="0"/>
              <a:t>guou</a:t>
            </a:r>
            <a:r>
              <a:rPr sz="1600" spc="-10" dirty="0"/>
              <a:t>s</a:t>
            </a:r>
            <a:r>
              <a:rPr sz="1600" spc="35" dirty="0">
                <a:latin typeface="Times New Roman"/>
                <a:cs typeface="Times New Roman"/>
              </a:rPr>
              <a:t> </a:t>
            </a:r>
            <a:r>
              <a:rPr sz="1600" spc="-15" dirty="0"/>
              <a:t>b</a:t>
            </a:r>
            <a:r>
              <a:rPr sz="1600" spc="-5" dirty="0"/>
              <a:t>l</a:t>
            </a:r>
            <a:r>
              <a:rPr sz="1600" spc="-15" dirty="0"/>
              <a:t>o</a:t>
            </a:r>
            <a:r>
              <a:rPr sz="1600" spc="-10" dirty="0"/>
              <a:t>cks</a:t>
            </a:r>
            <a:endParaRPr sz="1600">
              <a:latin typeface="Times New Roman"/>
              <a:cs typeface="Times New Roman"/>
            </a:endParaRPr>
          </a:p>
          <a:p>
            <a:pPr marL="398145" marR="320040">
              <a:lnSpc>
                <a:spcPts val="1730"/>
              </a:lnSpc>
              <a:spcBef>
                <a:spcPts val="40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15" dirty="0"/>
              <a:t>B</a:t>
            </a:r>
            <a:r>
              <a:rPr sz="1600" dirty="0"/>
              <a:t>l</a:t>
            </a:r>
            <a:r>
              <a:rPr sz="1600" spc="-15" dirty="0"/>
              <a:t>o</a:t>
            </a:r>
            <a:r>
              <a:rPr sz="1600" spc="-10" dirty="0"/>
              <a:t>cks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5" dirty="0"/>
              <a:t>ar</a:t>
            </a:r>
            <a:r>
              <a:rPr sz="1600" spc="-10" dirty="0"/>
              <a:t>e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/>
              <a:t>s</a:t>
            </a:r>
            <a:r>
              <a:rPr sz="1600" spc="-20" dirty="0"/>
              <a:t>um</a:t>
            </a:r>
            <a:r>
              <a:rPr sz="1600" spc="-10" dirty="0"/>
              <a:t>m</a:t>
            </a:r>
            <a:r>
              <a:rPr sz="1600" spc="-15" dirty="0"/>
              <a:t>ari</a:t>
            </a:r>
            <a:r>
              <a:rPr sz="1600" spc="-5" dirty="0"/>
              <a:t>z</a:t>
            </a:r>
            <a:r>
              <a:rPr sz="1600" spc="-15" dirty="0"/>
              <a:t>e</a:t>
            </a:r>
            <a:r>
              <a:rPr sz="1600" spc="-10" dirty="0"/>
              <a:t>d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/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/>
              <a:t>reduce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/>
              <a:t>router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5" dirty="0"/>
              <a:t>ad</a:t>
            </a:r>
            <a:r>
              <a:rPr sz="1600" spc="-5" dirty="0"/>
              <a:t>v</a:t>
            </a:r>
            <a:r>
              <a:rPr sz="1600" spc="-15" dirty="0"/>
              <a:t>erti</a:t>
            </a:r>
            <a:r>
              <a:rPr sz="1600" spc="-5" dirty="0"/>
              <a:t>s</a:t>
            </a:r>
            <a:r>
              <a:rPr sz="1600" spc="-15" dirty="0"/>
              <a:t>ements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5" dirty="0"/>
              <a:t>an</a:t>
            </a:r>
            <a:r>
              <a:rPr sz="1600" spc="-10" dirty="0"/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/>
              <a:t>route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/>
              <a:t>tab</a:t>
            </a:r>
            <a:r>
              <a:rPr sz="1600" dirty="0"/>
              <a:t>l</a:t>
            </a:r>
            <a:r>
              <a:rPr sz="1600" spc="-10" dirty="0"/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/>
              <a:t>size</a:t>
            </a:r>
            <a:endParaRPr sz="1600">
              <a:latin typeface="Times New Roman"/>
              <a:cs typeface="Times New Roman"/>
            </a:endParaRPr>
          </a:p>
          <a:p>
            <a:pPr marL="198120" indent="-185420">
              <a:lnSpc>
                <a:spcPct val="100000"/>
              </a:lnSpc>
              <a:spcBef>
                <a:spcPts val="950"/>
              </a:spcBef>
              <a:buClr>
                <a:srgbClr val="0C64B7"/>
              </a:buClr>
              <a:buFont typeface="Wingdings"/>
              <a:buChar char=""/>
              <a:tabLst>
                <a:tab pos="198755" algn="l"/>
              </a:tabLst>
            </a:pPr>
            <a:r>
              <a:rPr spc="-5" dirty="0"/>
              <a:t>C</a:t>
            </a:r>
            <a:r>
              <a:rPr spc="-15" dirty="0"/>
              <a:t>h</a:t>
            </a:r>
            <a:r>
              <a:rPr spc="-10" dirty="0"/>
              <a:t>e</a:t>
            </a:r>
            <a:r>
              <a:rPr dirty="0"/>
              <a:t>ck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spc="-10" dirty="0"/>
              <a:t>ou</a:t>
            </a:r>
            <a:r>
              <a:rPr dirty="0"/>
              <a:t>t</a:t>
            </a:r>
          </a:p>
          <a:p>
            <a:pPr marL="398145" marR="5080">
              <a:lnSpc>
                <a:spcPts val="1730"/>
              </a:lnSpc>
              <a:spcBef>
                <a:spcPts val="425"/>
              </a:spcBef>
            </a:pPr>
            <a:r>
              <a:rPr sz="1600" spc="-1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600" spc="-30" dirty="0">
                <a:hlinkClick r:id="rId3"/>
              </a:rPr>
              <a:t>www</a:t>
            </a:r>
            <a:r>
              <a:rPr sz="1600" spc="-10" dirty="0">
                <a:hlinkClick r:id="rId3"/>
              </a:rPr>
              <a:t>.tracerout</a:t>
            </a:r>
            <a:r>
              <a:rPr sz="1600" spc="-5" dirty="0">
                <a:hlinkClick r:id="rId3"/>
              </a:rPr>
              <a:t>e</a:t>
            </a:r>
            <a:r>
              <a:rPr sz="1600" spc="-10" dirty="0">
                <a:hlinkClick r:id="rId3"/>
              </a:rPr>
              <a:t>.or</a:t>
            </a:r>
            <a:r>
              <a:rPr sz="1600" spc="-5" dirty="0">
                <a:hlinkClick r:id="rId3"/>
              </a:rPr>
              <a:t>g</a:t>
            </a:r>
            <a:r>
              <a:rPr sz="1600" spc="-10" dirty="0">
                <a:hlinkClick r:id="rId3"/>
              </a:rPr>
              <a:t>/#US</a:t>
            </a:r>
            <a:r>
              <a:rPr sz="1600" dirty="0">
                <a:hlinkClick r:id="rId3"/>
              </a:rPr>
              <a:t>A</a:t>
            </a:r>
            <a:r>
              <a:rPr sz="1600" spc="-20" dirty="0">
                <a:latin typeface="Arial"/>
                <a:cs typeface="Arial"/>
              </a:rPr>
              <a:t>—</a:t>
            </a:r>
            <a:r>
              <a:rPr sz="1600" spc="-10" dirty="0"/>
              <a:t>scroll</a:t>
            </a:r>
            <a:r>
              <a:rPr sz="1600" spc="80" dirty="0">
                <a:latin typeface="Times New Roman"/>
                <a:cs typeface="Times New Roman"/>
              </a:rPr>
              <a:t> </a:t>
            </a:r>
            <a:r>
              <a:rPr sz="1600" spc="-15" dirty="0"/>
              <a:t>do</a:t>
            </a:r>
            <a:r>
              <a:rPr sz="1600" spc="-30" dirty="0"/>
              <a:t>w</a:t>
            </a:r>
            <a:r>
              <a:rPr sz="1600" spc="-10" dirty="0"/>
              <a:t>n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/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/>
              <a:t>route</a:t>
            </a:r>
            <a:r>
              <a:rPr sz="1600" spc="60" dirty="0">
                <a:latin typeface="Times New Roman"/>
                <a:cs typeface="Times New Roman"/>
              </a:rPr>
              <a:t> </a:t>
            </a:r>
            <a:r>
              <a:rPr sz="1600" spc="-10" dirty="0"/>
              <a:t>s</a:t>
            </a:r>
            <a:r>
              <a:rPr sz="1600" spc="-15" dirty="0"/>
              <a:t>ervers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30" dirty="0"/>
              <a:t>w</a:t>
            </a:r>
            <a:r>
              <a:rPr sz="1600" spc="-15" dirty="0"/>
              <a:t>her</a:t>
            </a:r>
            <a:r>
              <a:rPr sz="1600" spc="-10" dirty="0"/>
              <a:t>e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30" dirty="0"/>
              <a:t>y</a:t>
            </a:r>
            <a:r>
              <a:rPr sz="1600" spc="-15" dirty="0"/>
              <a:t>o</a:t>
            </a:r>
            <a:r>
              <a:rPr sz="1600" spc="-10" dirty="0"/>
              <a:t>u</a:t>
            </a:r>
            <a:r>
              <a:rPr sz="1600" spc="65" dirty="0">
                <a:latin typeface="Times New Roman"/>
                <a:cs typeface="Times New Roman"/>
              </a:rPr>
              <a:t> </a:t>
            </a:r>
            <a:r>
              <a:rPr sz="1600" spc="-10" dirty="0"/>
              <a:t>c</a:t>
            </a:r>
            <a:r>
              <a:rPr sz="1600" spc="-15" dirty="0"/>
              <a:t>a</a:t>
            </a:r>
            <a:r>
              <a:rPr sz="1600" spc="-10" dirty="0"/>
              <a:t>n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/>
              <a:t>te</a:t>
            </a:r>
            <a:r>
              <a:rPr sz="1600" dirty="0"/>
              <a:t>l</a:t>
            </a:r>
            <a:r>
              <a:rPr sz="1600" spc="-15" dirty="0"/>
              <a:t>ne</a:t>
            </a:r>
            <a:r>
              <a:rPr sz="1600" spc="-5" dirty="0"/>
              <a:t>t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/>
              <a:t>to</a:t>
            </a:r>
            <a:r>
              <a:rPr sz="1600" spc="50" dirty="0">
                <a:latin typeface="Times New Roman"/>
                <a:cs typeface="Times New Roman"/>
              </a:rPr>
              <a:t> </a:t>
            </a:r>
            <a:r>
              <a:rPr sz="1600" spc="-10" dirty="0"/>
              <a:t>a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0" dirty="0"/>
              <a:t>live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20" dirty="0"/>
              <a:t>C</a:t>
            </a:r>
            <a:r>
              <a:rPr sz="1600" spc="-10" dirty="0"/>
              <a:t>isco</a:t>
            </a:r>
            <a:r>
              <a:rPr sz="1600" spc="20" dirty="0">
                <a:latin typeface="Times New Roman"/>
                <a:cs typeface="Times New Roman"/>
              </a:rPr>
              <a:t> </a:t>
            </a:r>
            <a:r>
              <a:rPr sz="1600" spc="-15" dirty="0"/>
              <a:t>BGP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/>
              <a:t>router</a:t>
            </a:r>
            <a:r>
              <a:rPr sz="1600" spc="70" dirty="0">
                <a:latin typeface="Times New Roman"/>
                <a:cs typeface="Times New Roman"/>
              </a:rPr>
              <a:t> </a:t>
            </a:r>
            <a:r>
              <a:rPr sz="1600" spc="-15" dirty="0"/>
              <a:t>an</a:t>
            </a:r>
            <a:r>
              <a:rPr sz="1600" spc="-10" dirty="0"/>
              <a:t>d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5" dirty="0"/>
              <a:t>vi</a:t>
            </a:r>
            <a:r>
              <a:rPr sz="1600" spc="-15" dirty="0"/>
              <a:t>ew</a:t>
            </a:r>
            <a:r>
              <a:rPr sz="1600" spc="30" dirty="0">
                <a:latin typeface="Times New Roman"/>
                <a:cs typeface="Times New Roman"/>
              </a:rPr>
              <a:t> </a:t>
            </a:r>
            <a:r>
              <a:rPr sz="1600" spc="-10" dirty="0"/>
              <a:t>the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/>
              <a:t>c</a:t>
            </a:r>
            <a:r>
              <a:rPr sz="1600" spc="-20" dirty="0"/>
              <a:t>omp</a:t>
            </a:r>
            <a:r>
              <a:rPr sz="1600" dirty="0"/>
              <a:t>l</a:t>
            </a:r>
            <a:r>
              <a:rPr sz="1600" spc="-15" dirty="0"/>
              <a:t>et</a:t>
            </a:r>
            <a:r>
              <a:rPr sz="1600" spc="-10" dirty="0"/>
              <a:t>e</a:t>
            </a:r>
            <a:r>
              <a:rPr sz="1600" spc="40" dirty="0">
                <a:latin typeface="Times New Roman"/>
                <a:cs typeface="Times New Roman"/>
              </a:rPr>
              <a:t> </a:t>
            </a:r>
            <a:r>
              <a:rPr sz="1600" spc="-15" dirty="0"/>
              <a:t>B</a:t>
            </a:r>
            <a:r>
              <a:rPr sz="1600" spc="-25" dirty="0"/>
              <a:t>G</a:t>
            </a:r>
            <a:r>
              <a:rPr sz="1600" spc="-15" dirty="0"/>
              <a:t>P</a:t>
            </a:r>
            <a:r>
              <a:rPr sz="1600" spc="55" dirty="0">
                <a:latin typeface="Times New Roman"/>
                <a:cs typeface="Times New Roman"/>
              </a:rPr>
              <a:t> </a:t>
            </a:r>
            <a:r>
              <a:rPr sz="1600" spc="-10" dirty="0"/>
              <a:t>tab</a:t>
            </a:r>
            <a:r>
              <a:rPr sz="1600" dirty="0"/>
              <a:t>l</a:t>
            </a:r>
            <a:r>
              <a:rPr sz="1600" spc="-10" dirty="0"/>
              <a:t>e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65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9316" rIns="0" bIns="0" rtlCol="0">
            <a:spAutoFit/>
          </a:bodyPr>
          <a:lstStyle/>
          <a:p>
            <a:pPr marL="527050">
              <a:lnSpc>
                <a:spcPts val="3095"/>
              </a:lnSpc>
            </a:pPr>
            <a:r>
              <a:rPr spc="-5" dirty="0"/>
              <a:t>Cla</a:t>
            </a:r>
            <a:r>
              <a:rPr spc="5" dirty="0"/>
              <a:t>s</a:t>
            </a:r>
            <a:r>
              <a:rPr spc="-5" dirty="0"/>
              <a:t>sle</a:t>
            </a:r>
            <a:r>
              <a:rPr spc="5" dirty="0"/>
              <a:t>s</a:t>
            </a:r>
            <a:r>
              <a:rPr dirty="0"/>
              <a:t>s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dirty="0"/>
              <a:t>Interdom</a:t>
            </a:r>
            <a:r>
              <a:rPr spc="-5" dirty="0"/>
              <a:t>ai</a:t>
            </a:r>
            <a:r>
              <a:rPr dirty="0"/>
              <a:t>n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R</a:t>
            </a:r>
            <a:r>
              <a:rPr spc="5" dirty="0"/>
              <a:t>o</a:t>
            </a:r>
            <a:r>
              <a:rPr dirty="0"/>
              <a:t>uting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414650" y="857182"/>
            <a:ext cx="784619" cy="7822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357250" y="1094103"/>
            <a:ext cx="3143250" cy="149783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327532" y="137783"/>
            <a:ext cx="6485255" cy="713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5" marR="5080" indent="-6350">
              <a:lnSpc>
                <a:spcPts val="2810"/>
              </a:lnSpc>
              <a:tabLst>
                <a:tab pos="2472055" algn="l"/>
              </a:tabLst>
            </a:pP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Wh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600" b="1" spc="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CID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?</a:t>
            </a:r>
            <a:r>
              <a:rPr sz="2600" b="1" dirty="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egin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ing</a:t>
            </a:r>
            <a:r>
              <a:rPr sz="2600" b="1" spc="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260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600" b="1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2600" b="1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(binar</a:t>
            </a:r>
            <a:r>
              <a:rPr sz="2600" b="1" spc="-20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)</a:t>
            </a:r>
            <a:endParaRPr sz="26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447794" y="2457450"/>
            <a:ext cx="105410" cy="914400"/>
          </a:xfrm>
          <a:custGeom>
            <a:avLst/>
            <a:gdLst/>
            <a:ahLst/>
            <a:cxnLst/>
            <a:rect l="l" t="t" r="r" b="b"/>
            <a:pathLst>
              <a:path w="105410" h="914400">
                <a:moveTo>
                  <a:pt x="69860" y="87248"/>
                </a:moveTo>
                <a:lnTo>
                  <a:pt x="34927" y="87248"/>
                </a:lnTo>
                <a:lnTo>
                  <a:pt x="34927" y="914399"/>
                </a:lnTo>
                <a:lnTo>
                  <a:pt x="69860" y="914399"/>
                </a:lnTo>
                <a:lnTo>
                  <a:pt x="69860" y="87248"/>
                </a:lnTo>
                <a:close/>
              </a:path>
              <a:path w="105410" h="914400">
                <a:moveTo>
                  <a:pt x="52456" y="0"/>
                </a:moveTo>
                <a:lnTo>
                  <a:pt x="0" y="104774"/>
                </a:lnTo>
                <a:lnTo>
                  <a:pt x="34927" y="104774"/>
                </a:lnTo>
                <a:lnTo>
                  <a:pt x="34927" y="87248"/>
                </a:lnTo>
                <a:lnTo>
                  <a:pt x="96036" y="87248"/>
                </a:lnTo>
                <a:lnTo>
                  <a:pt x="52456" y="0"/>
                </a:lnTo>
                <a:close/>
              </a:path>
              <a:path w="105410" h="914400">
                <a:moveTo>
                  <a:pt x="96036" y="87248"/>
                </a:moveTo>
                <a:lnTo>
                  <a:pt x="69860" y="87248"/>
                </a:lnTo>
                <a:lnTo>
                  <a:pt x="69860" y="104774"/>
                </a:lnTo>
                <a:lnTo>
                  <a:pt x="104790" y="104774"/>
                </a:lnTo>
                <a:lnTo>
                  <a:pt x="96036" y="87248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214500" y="2057348"/>
            <a:ext cx="628650" cy="42029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410455" y="2252472"/>
            <a:ext cx="460248" cy="2651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418076" y="2255520"/>
            <a:ext cx="396239" cy="29565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504944" y="2457450"/>
            <a:ext cx="105410" cy="914400"/>
          </a:xfrm>
          <a:custGeom>
            <a:avLst/>
            <a:gdLst/>
            <a:ahLst/>
            <a:cxnLst/>
            <a:rect l="l" t="t" r="r" b="b"/>
            <a:pathLst>
              <a:path w="105410" h="914400">
                <a:moveTo>
                  <a:pt x="69860" y="87248"/>
                </a:moveTo>
                <a:lnTo>
                  <a:pt x="34927" y="87248"/>
                </a:lnTo>
                <a:lnTo>
                  <a:pt x="34927" y="914399"/>
                </a:lnTo>
                <a:lnTo>
                  <a:pt x="69860" y="914399"/>
                </a:lnTo>
                <a:lnTo>
                  <a:pt x="69860" y="87248"/>
                </a:lnTo>
                <a:close/>
              </a:path>
              <a:path w="105410" h="914400">
                <a:moveTo>
                  <a:pt x="52456" y="0"/>
                </a:moveTo>
                <a:lnTo>
                  <a:pt x="0" y="104774"/>
                </a:lnTo>
                <a:lnTo>
                  <a:pt x="34927" y="104774"/>
                </a:lnTo>
                <a:lnTo>
                  <a:pt x="34927" y="87248"/>
                </a:lnTo>
                <a:lnTo>
                  <a:pt x="96036" y="87248"/>
                </a:lnTo>
                <a:lnTo>
                  <a:pt x="52456" y="0"/>
                </a:lnTo>
                <a:close/>
              </a:path>
              <a:path w="105410" h="914400">
                <a:moveTo>
                  <a:pt x="96036" y="87248"/>
                </a:moveTo>
                <a:lnTo>
                  <a:pt x="69860" y="87248"/>
                </a:lnTo>
                <a:lnTo>
                  <a:pt x="69860" y="104774"/>
                </a:lnTo>
                <a:lnTo>
                  <a:pt x="104790" y="104774"/>
                </a:lnTo>
                <a:lnTo>
                  <a:pt x="96036" y="87248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562094" y="2457450"/>
            <a:ext cx="105410" cy="914400"/>
          </a:xfrm>
          <a:custGeom>
            <a:avLst/>
            <a:gdLst/>
            <a:ahLst/>
            <a:cxnLst/>
            <a:rect l="l" t="t" r="r" b="b"/>
            <a:pathLst>
              <a:path w="105410" h="914400">
                <a:moveTo>
                  <a:pt x="69860" y="87248"/>
                </a:moveTo>
                <a:lnTo>
                  <a:pt x="34927" y="87248"/>
                </a:lnTo>
                <a:lnTo>
                  <a:pt x="34927" y="914399"/>
                </a:lnTo>
                <a:lnTo>
                  <a:pt x="69860" y="914399"/>
                </a:lnTo>
                <a:lnTo>
                  <a:pt x="69860" y="87248"/>
                </a:lnTo>
                <a:close/>
              </a:path>
              <a:path w="105410" h="914400">
                <a:moveTo>
                  <a:pt x="52456" y="0"/>
                </a:moveTo>
                <a:lnTo>
                  <a:pt x="0" y="104774"/>
                </a:lnTo>
                <a:lnTo>
                  <a:pt x="34927" y="104774"/>
                </a:lnTo>
                <a:lnTo>
                  <a:pt x="34927" y="87248"/>
                </a:lnTo>
                <a:lnTo>
                  <a:pt x="96036" y="87248"/>
                </a:lnTo>
                <a:lnTo>
                  <a:pt x="52456" y="0"/>
                </a:lnTo>
                <a:close/>
              </a:path>
              <a:path w="105410" h="914400">
                <a:moveTo>
                  <a:pt x="96036" y="87248"/>
                </a:moveTo>
                <a:lnTo>
                  <a:pt x="69860" y="87248"/>
                </a:lnTo>
                <a:lnTo>
                  <a:pt x="69860" y="104774"/>
                </a:lnTo>
                <a:lnTo>
                  <a:pt x="104790" y="104774"/>
                </a:lnTo>
                <a:lnTo>
                  <a:pt x="96036" y="87248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390644" y="2457450"/>
            <a:ext cx="105410" cy="914400"/>
          </a:xfrm>
          <a:custGeom>
            <a:avLst/>
            <a:gdLst/>
            <a:ahLst/>
            <a:cxnLst/>
            <a:rect l="l" t="t" r="r" b="b"/>
            <a:pathLst>
              <a:path w="105410" h="914400">
                <a:moveTo>
                  <a:pt x="69860" y="87248"/>
                </a:moveTo>
                <a:lnTo>
                  <a:pt x="34927" y="87248"/>
                </a:lnTo>
                <a:lnTo>
                  <a:pt x="34927" y="914399"/>
                </a:lnTo>
                <a:lnTo>
                  <a:pt x="69860" y="914399"/>
                </a:lnTo>
                <a:lnTo>
                  <a:pt x="69860" y="87248"/>
                </a:lnTo>
                <a:close/>
              </a:path>
              <a:path w="105410" h="914400">
                <a:moveTo>
                  <a:pt x="52456" y="0"/>
                </a:moveTo>
                <a:lnTo>
                  <a:pt x="0" y="104774"/>
                </a:lnTo>
                <a:lnTo>
                  <a:pt x="34927" y="104774"/>
                </a:lnTo>
                <a:lnTo>
                  <a:pt x="34927" y="87248"/>
                </a:lnTo>
                <a:lnTo>
                  <a:pt x="96036" y="87248"/>
                </a:lnTo>
                <a:lnTo>
                  <a:pt x="52456" y="0"/>
                </a:lnTo>
                <a:close/>
              </a:path>
              <a:path w="105410" h="914400">
                <a:moveTo>
                  <a:pt x="96036" y="87248"/>
                </a:moveTo>
                <a:lnTo>
                  <a:pt x="69860" y="87248"/>
                </a:lnTo>
                <a:lnTo>
                  <a:pt x="69860" y="104774"/>
                </a:lnTo>
                <a:lnTo>
                  <a:pt x="104790" y="104774"/>
                </a:lnTo>
                <a:lnTo>
                  <a:pt x="96036" y="87248"/>
                </a:lnTo>
                <a:close/>
              </a:path>
            </a:pathLst>
          </a:custGeom>
          <a:solidFill>
            <a:srgbClr val="3F9B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214500" y="3314687"/>
            <a:ext cx="628650" cy="41314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352544" y="3509771"/>
            <a:ext cx="460248" cy="2651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360164" y="3512820"/>
            <a:ext cx="441960" cy="295655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3471420" y="3542208"/>
            <a:ext cx="2089785" cy="141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9375" algn="ctr">
              <a:lnSpc>
                <a:spcPct val="100000"/>
              </a:lnSpc>
            </a:pPr>
            <a:r>
              <a:rPr sz="1100" b="1" spc="-10" dirty="0">
                <a:solidFill>
                  <a:srgbClr val="FFFFFF"/>
                </a:solidFill>
                <a:latin typeface="Arial"/>
                <a:cs typeface="Arial"/>
              </a:rPr>
              <a:t>CE</a:t>
            </a:r>
            <a:endParaRPr sz="11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495"/>
              </a:spcBef>
            </a:pP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Cus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to</a:t>
            </a:r>
            <a:r>
              <a:rPr sz="1200" spc="5" dirty="0">
                <a:solidFill>
                  <a:srgbClr val="13131E"/>
                </a:solidFill>
                <a:latin typeface="Arial"/>
                <a:cs typeface="Arial"/>
              </a:rPr>
              <a:t>m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er</a:t>
            </a:r>
            <a:r>
              <a:rPr sz="1200" spc="-5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E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d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g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e</a:t>
            </a:r>
            <a:r>
              <a:rPr sz="1200" spc="25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Ne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t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w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ork</a:t>
            </a:r>
            <a:r>
              <a:rPr sz="1200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Req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u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i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r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es</a:t>
            </a:r>
            <a:r>
              <a:rPr sz="1200" spc="10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4</a:t>
            </a:r>
            <a:r>
              <a:rPr sz="1200" spc="25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Cl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ass</a:t>
            </a:r>
            <a:r>
              <a:rPr sz="1200" spc="20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C</a:t>
            </a:r>
            <a:r>
              <a:rPr sz="1200" spc="-30" dirty="0">
                <a:solidFill>
                  <a:srgbClr val="13131E"/>
                </a:solidFill>
                <a:latin typeface="Times New Roman"/>
                <a:cs typeface="Times New Roman"/>
              </a:rPr>
              <a:t> 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A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ddresses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210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.4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8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.0/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2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4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210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.4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9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.0/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2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4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210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.4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1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/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2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4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210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.4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0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</a:t>
            </a:r>
            <a:r>
              <a:rPr sz="1200" spc="-100" dirty="0">
                <a:solidFill>
                  <a:srgbClr val="13131E"/>
                </a:solidFill>
                <a:latin typeface="Arial"/>
                <a:cs typeface="Arial"/>
              </a:rPr>
              <a:t>1</a:t>
            </a:r>
            <a:r>
              <a:rPr sz="1200" spc="-10" dirty="0">
                <a:solidFill>
                  <a:srgbClr val="13131E"/>
                </a:solidFill>
                <a:latin typeface="Arial"/>
                <a:cs typeface="Arial"/>
              </a:rPr>
              <a:t>1</a:t>
            </a:r>
            <a:r>
              <a:rPr sz="1200" spc="-5" dirty="0">
                <a:solidFill>
                  <a:srgbClr val="13131E"/>
                </a:solidFill>
                <a:latin typeface="Arial"/>
                <a:cs typeface="Arial"/>
              </a:rPr>
              <a:t>.0/</a:t>
            </a:r>
            <a:r>
              <a:rPr sz="1200" spc="-15" dirty="0">
                <a:solidFill>
                  <a:srgbClr val="13131E"/>
                </a:solidFill>
                <a:latin typeface="Arial"/>
                <a:cs typeface="Arial"/>
              </a:rPr>
              <a:t>2</a:t>
            </a:r>
            <a:r>
              <a:rPr sz="1200" dirty="0">
                <a:solidFill>
                  <a:srgbClr val="13131E"/>
                </a:solidFill>
                <a:latin typeface="Arial"/>
                <a:cs typeface="Arial"/>
              </a:rPr>
              <a:t>4</a:t>
            </a:r>
            <a:endParaRPr sz="12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58754" y="2195278"/>
            <a:ext cx="1127760" cy="106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Internet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ahoma"/>
                <a:cs typeface="Tahoma"/>
              </a:rPr>
              <a:t>Service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ahoma"/>
                <a:cs typeface="Tahoma"/>
              </a:rPr>
              <a:t>P</a:t>
            </a:r>
            <a:r>
              <a:rPr sz="2400" spc="-20" dirty="0">
                <a:latin typeface="Tahoma"/>
                <a:cs typeface="Tahoma"/>
              </a:rPr>
              <a:t>r</a:t>
            </a:r>
            <a:r>
              <a:rPr sz="2400" spc="-10" dirty="0">
                <a:latin typeface="Tahoma"/>
                <a:cs typeface="Tahoma"/>
              </a:rPr>
              <a:t>o</a:t>
            </a:r>
            <a:r>
              <a:rPr sz="2400" spc="-5" dirty="0">
                <a:latin typeface="Tahoma"/>
                <a:cs typeface="Tahoma"/>
              </a:rPr>
              <a:t>vi</a:t>
            </a:r>
            <a:r>
              <a:rPr sz="2400" spc="5" dirty="0">
                <a:latin typeface="Tahoma"/>
                <a:cs typeface="Tahoma"/>
              </a:rPr>
              <a:t>d</a:t>
            </a:r>
            <a:r>
              <a:rPr sz="2400" spc="-5" dirty="0">
                <a:latin typeface="Tahoma"/>
                <a:cs typeface="Tahoma"/>
              </a:rPr>
              <a:t>er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65450" y="1387051"/>
            <a:ext cx="1346200" cy="1063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1290">
              <a:lnSpc>
                <a:spcPts val="2190"/>
              </a:lnSpc>
            </a:pPr>
            <a:r>
              <a:rPr sz="2400" spc="-5" dirty="0">
                <a:latin typeface="Tahoma"/>
                <a:cs typeface="Tahoma"/>
              </a:rPr>
              <a:t>Global</a:t>
            </a:r>
            <a:endParaRPr sz="2400">
              <a:latin typeface="Tahoma"/>
              <a:cs typeface="Tahoma"/>
            </a:endParaRPr>
          </a:p>
          <a:p>
            <a:pPr marL="161290">
              <a:lnSpc>
                <a:spcPts val="2190"/>
              </a:lnSpc>
            </a:pPr>
            <a:r>
              <a:rPr sz="3600" spc="-7" baseline="-32407" dirty="0">
                <a:latin typeface="Tahoma"/>
                <a:cs typeface="Tahoma"/>
              </a:rPr>
              <a:t>I</a:t>
            </a:r>
            <a:r>
              <a:rPr sz="3600" spc="-675" baseline="-32407" dirty="0">
                <a:latin typeface="Tahoma"/>
                <a:cs typeface="Tahoma"/>
              </a:rPr>
              <a:t>n</a:t>
            </a:r>
            <a:r>
              <a:rPr sz="1200" spc="-235" dirty="0">
                <a:latin typeface="Tahoma"/>
                <a:cs typeface="Tahoma"/>
              </a:rPr>
              <a:t>2</a:t>
            </a:r>
            <a:r>
              <a:rPr sz="3600" spc="-869" baseline="-32407" dirty="0">
                <a:latin typeface="Tahoma"/>
                <a:cs typeface="Tahoma"/>
              </a:rPr>
              <a:t>t</a:t>
            </a:r>
            <a:r>
              <a:rPr sz="1200" spc="-90" dirty="0">
                <a:latin typeface="Tahoma"/>
                <a:cs typeface="Tahoma"/>
              </a:rPr>
              <a:t>1</a:t>
            </a:r>
            <a:r>
              <a:rPr sz="3600" spc="-1777" baseline="-32407" dirty="0">
                <a:latin typeface="Tahoma"/>
                <a:cs typeface="Tahoma"/>
              </a:rPr>
              <a:t>e</a:t>
            </a:r>
            <a:r>
              <a:rPr sz="1200" spc="-10" dirty="0">
                <a:latin typeface="Tahoma"/>
                <a:cs typeface="Tahoma"/>
              </a:rPr>
              <a:t>0.</a:t>
            </a:r>
            <a:r>
              <a:rPr sz="1200" spc="-505" dirty="0">
                <a:latin typeface="Tahoma"/>
                <a:cs typeface="Tahoma"/>
              </a:rPr>
              <a:t>4</a:t>
            </a:r>
            <a:r>
              <a:rPr sz="3600" spc="-555" baseline="-32407" dirty="0">
                <a:latin typeface="Tahoma"/>
                <a:cs typeface="Tahoma"/>
              </a:rPr>
              <a:t>r</a:t>
            </a:r>
            <a:r>
              <a:rPr sz="1200" spc="-300" dirty="0">
                <a:latin typeface="Tahoma"/>
                <a:cs typeface="Tahoma"/>
              </a:rPr>
              <a:t>0</a:t>
            </a:r>
            <a:r>
              <a:rPr sz="3600" spc="-1612" baseline="-32407" dirty="0">
                <a:latin typeface="Tahoma"/>
                <a:cs typeface="Tahoma"/>
              </a:rPr>
              <a:t>n</a:t>
            </a:r>
            <a:r>
              <a:rPr sz="1200" spc="-10" dirty="0">
                <a:latin typeface="Tahoma"/>
                <a:cs typeface="Tahoma"/>
              </a:rPr>
              <a:t>.</a:t>
            </a:r>
            <a:r>
              <a:rPr sz="1200" spc="-20" dirty="0">
                <a:latin typeface="Tahoma"/>
                <a:cs typeface="Tahoma"/>
              </a:rPr>
              <a:t>8</a:t>
            </a:r>
            <a:r>
              <a:rPr sz="1200" spc="-320" dirty="0">
                <a:latin typeface="Tahoma"/>
                <a:cs typeface="Tahoma"/>
              </a:rPr>
              <a:t>.</a:t>
            </a:r>
            <a:r>
              <a:rPr sz="3600" spc="-1432" baseline="-32407" dirty="0">
                <a:latin typeface="Tahoma"/>
                <a:cs typeface="Tahoma"/>
              </a:rPr>
              <a:t>e</a:t>
            </a:r>
            <a:r>
              <a:rPr sz="1200" spc="-10" dirty="0">
                <a:latin typeface="Tahoma"/>
                <a:cs typeface="Tahoma"/>
              </a:rPr>
              <a:t>0</a:t>
            </a:r>
            <a:r>
              <a:rPr sz="1200" spc="-170" dirty="0">
                <a:latin typeface="Tahoma"/>
                <a:cs typeface="Tahoma"/>
              </a:rPr>
              <a:t>/</a:t>
            </a:r>
            <a:r>
              <a:rPr sz="3600" spc="-960" baseline="-32407" dirty="0">
                <a:latin typeface="Tahoma"/>
                <a:cs typeface="Tahoma"/>
              </a:rPr>
              <a:t>t</a:t>
            </a:r>
            <a:r>
              <a:rPr sz="1200" spc="-20" dirty="0">
                <a:latin typeface="Tahoma"/>
                <a:cs typeface="Tahoma"/>
              </a:rPr>
              <a:t>2</a:t>
            </a:r>
            <a:r>
              <a:rPr sz="1200" spc="-10" dirty="0">
                <a:latin typeface="Tahoma"/>
                <a:cs typeface="Tahoma"/>
              </a:rPr>
              <a:t>2</a:t>
            </a:r>
            <a:endParaRPr sz="1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"/>
              </a:spcBef>
            </a:pP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100" b="1" spc="-5" dirty="0">
                <a:solidFill>
                  <a:srgbClr val="FFFFFF"/>
                </a:solidFill>
                <a:latin typeface="Arial"/>
                <a:cs typeface="Arial"/>
              </a:rPr>
              <a:t>PE</a:t>
            </a:r>
            <a:endParaRPr sz="11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4653655" y="1600200"/>
            <a:ext cx="150495" cy="349250"/>
          </a:xfrm>
          <a:custGeom>
            <a:avLst/>
            <a:gdLst/>
            <a:ahLst/>
            <a:cxnLst/>
            <a:rect l="l" t="t" r="r" b="b"/>
            <a:pathLst>
              <a:path w="150495" h="349250">
                <a:moveTo>
                  <a:pt x="78063" y="102451"/>
                </a:moveTo>
                <a:lnTo>
                  <a:pt x="0" y="336925"/>
                </a:lnTo>
                <a:lnTo>
                  <a:pt x="36088" y="348874"/>
                </a:lnTo>
                <a:lnTo>
                  <a:pt x="114239" y="114476"/>
                </a:lnTo>
                <a:lnTo>
                  <a:pt x="78063" y="102451"/>
                </a:lnTo>
                <a:close/>
              </a:path>
              <a:path w="150495" h="349250">
                <a:moveTo>
                  <a:pt x="144375" y="84338"/>
                </a:moveTo>
                <a:lnTo>
                  <a:pt x="84094" y="84338"/>
                </a:lnTo>
                <a:lnTo>
                  <a:pt x="120274" y="96377"/>
                </a:lnTo>
                <a:lnTo>
                  <a:pt x="114239" y="114476"/>
                </a:lnTo>
                <a:lnTo>
                  <a:pt x="150388" y="126491"/>
                </a:lnTo>
                <a:lnTo>
                  <a:pt x="144375" y="84338"/>
                </a:lnTo>
                <a:close/>
              </a:path>
              <a:path w="150495" h="349250">
                <a:moveTo>
                  <a:pt x="84094" y="84338"/>
                </a:moveTo>
                <a:lnTo>
                  <a:pt x="78063" y="102451"/>
                </a:lnTo>
                <a:lnTo>
                  <a:pt x="114239" y="114476"/>
                </a:lnTo>
                <a:lnTo>
                  <a:pt x="120274" y="96377"/>
                </a:lnTo>
                <a:lnTo>
                  <a:pt x="84094" y="84338"/>
                </a:lnTo>
                <a:close/>
              </a:path>
              <a:path w="150495" h="349250">
                <a:moveTo>
                  <a:pt x="132344" y="0"/>
                </a:moveTo>
                <a:lnTo>
                  <a:pt x="41909" y="90434"/>
                </a:lnTo>
                <a:lnTo>
                  <a:pt x="78063" y="102451"/>
                </a:lnTo>
                <a:lnTo>
                  <a:pt x="84094" y="84338"/>
                </a:lnTo>
                <a:lnTo>
                  <a:pt x="144375" y="84338"/>
                </a:lnTo>
                <a:lnTo>
                  <a:pt x="132344" y="0"/>
                </a:lnTo>
                <a:close/>
              </a:path>
            </a:pathLst>
          </a:custGeom>
          <a:solidFill>
            <a:srgbClr val="9FC02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900041" y="2743200"/>
            <a:ext cx="1343536" cy="285749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814194" y="4229100"/>
            <a:ext cx="1485905" cy="28574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402585" y="1062228"/>
            <a:ext cx="2102236" cy="180593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66</a:t>
            </a:fld>
            <a:endParaRPr spc="-5" dirty="0"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23188" y="1209848"/>
            <a:ext cx="2407285" cy="1485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755" indent="-186055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9390" algn="l"/>
              </a:tabLst>
            </a:pPr>
            <a:r>
              <a:rPr sz="2100" dirty="0">
                <a:latin typeface="Arial"/>
                <a:cs typeface="Arial"/>
              </a:rPr>
              <a:t>Gr</a:t>
            </a:r>
            <a:r>
              <a:rPr sz="2100" spc="-10" dirty="0">
                <a:latin typeface="Arial"/>
                <a:cs typeface="Arial"/>
              </a:rPr>
              <a:t>o</a:t>
            </a:r>
            <a:r>
              <a:rPr sz="2100" spc="-5" dirty="0">
                <a:latin typeface="Arial"/>
                <a:cs typeface="Arial"/>
              </a:rPr>
              <a:t>up/sum</a:t>
            </a:r>
            <a:r>
              <a:rPr sz="2100" spc="5" dirty="0">
                <a:latin typeface="Arial"/>
                <a:cs typeface="Arial"/>
              </a:rPr>
              <a:t>m</a:t>
            </a:r>
            <a:r>
              <a:rPr sz="2100" spc="-5" dirty="0">
                <a:latin typeface="Arial"/>
                <a:cs typeface="Arial"/>
              </a:rPr>
              <a:t>a</a:t>
            </a:r>
            <a:r>
              <a:rPr sz="2100" spc="-10" dirty="0">
                <a:latin typeface="Arial"/>
                <a:cs typeface="Arial"/>
              </a:rPr>
              <a:t>r</a:t>
            </a:r>
            <a:r>
              <a:rPr sz="2100" spc="-5" dirty="0">
                <a:latin typeface="Arial"/>
                <a:cs typeface="Arial"/>
              </a:rPr>
              <a:t>i</a:t>
            </a:r>
            <a:r>
              <a:rPr sz="2100" spc="5" dirty="0">
                <a:latin typeface="Arial"/>
                <a:cs typeface="Arial"/>
              </a:rPr>
              <a:t>z</a:t>
            </a:r>
            <a:r>
              <a:rPr sz="2100" spc="-5" dirty="0">
                <a:latin typeface="Arial"/>
                <a:cs typeface="Arial"/>
              </a:rPr>
              <a:t>e:</a:t>
            </a:r>
            <a:endParaRPr sz="2100">
              <a:latin typeface="Arial"/>
              <a:cs typeface="Arial"/>
            </a:endParaRPr>
          </a:p>
          <a:p>
            <a:pPr marL="204470">
              <a:lnSpc>
                <a:spcPct val="100000"/>
              </a:lnSpc>
              <a:spcBef>
                <a:spcPts val="190"/>
              </a:spcBef>
            </a:pPr>
            <a:r>
              <a:rPr sz="18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20" dirty="0">
                <a:solidFill>
                  <a:srgbClr val="0C64B7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17</a:t>
            </a:r>
            <a:r>
              <a:rPr sz="1800" spc="-10" dirty="0"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.16.31.0</a:t>
            </a:r>
            <a:endParaRPr sz="1800">
              <a:latin typeface="Arial"/>
              <a:cs typeface="Arial"/>
            </a:endParaRPr>
          </a:p>
          <a:p>
            <a:pPr marL="204470">
              <a:lnSpc>
                <a:spcPct val="100000"/>
              </a:lnSpc>
              <a:spcBef>
                <a:spcPts val="190"/>
              </a:spcBef>
            </a:pPr>
            <a:r>
              <a:rPr sz="18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20" dirty="0">
                <a:solidFill>
                  <a:srgbClr val="0C64B7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17</a:t>
            </a:r>
            <a:r>
              <a:rPr sz="1800" spc="-10" dirty="0"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.16.32.0</a:t>
            </a:r>
            <a:endParaRPr sz="1800">
              <a:latin typeface="Arial"/>
              <a:cs typeface="Arial"/>
            </a:endParaRPr>
          </a:p>
          <a:p>
            <a:pPr marL="204470">
              <a:lnSpc>
                <a:spcPct val="100000"/>
              </a:lnSpc>
              <a:spcBef>
                <a:spcPts val="180"/>
              </a:spcBef>
            </a:pPr>
            <a:r>
              <a:rPr sz="18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20" dirty="0">
                <a:solidFill>
                  <a:srgbClr val="0C64B7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17</a:t>
            </a:r>
            <a:r>
              <a:rPr sz="1800" spc="-10" dirty="0"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.16.33.0</a:t>
            </a:r>
            <a:endParaRPr sz="1800">
              <a:latin typeface="Arial"/>
              <a:cs typeface="Arial"/>
            </a:endParaRPr>
          </a:p>
          <a:p>
            <a:pPr marL="204470">
              <a:lnSpc>
                <a:spcPct val="100000"/>
              </a:lnSpc>
              <a:spcBef>
                <a:spcPts val="180"/>
              </a:spcBef>
            </a:pPr>
            <a:r>
              <a:rPr sz="18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20" dirty="0">
                <a:solidFill>
                  <a:srgbClr val="0C64B7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1</a:t>
            </a:r>
            <a:r>
              <a:rPr sz="1800" spc="-10" dirty="0">
                <a:latin typeface="Arial"/>
                <a:cs typeface="Arial"/>
              </a:rPr>
              <a:t>7</a:t>
            </a:r>
            <a:r>
              <a:rPr sz="1800" spc="-5" dirty="0">
                <a:latin typeface="Arial"/>
                <a:cs typeface="Arial"/>
              </a:rPr>
              <a:t>2.1</a:t>
            </a:r>
            <a:r>
              <a:rPr sz="1800" spc="-10" dirty="0">
                <a:latin typeface="Arial"/>
                <a:cs typeface="Arial"/>
              </a:rPr>
              <a:t>6</a:t>
            </a:r>
            <a:r>
              <a:rPr sz="1800" dirty="0">
                <a:latin typeface="Arial"/>
                <a:cs typeface="Arial"/>
              </a:rPr>
              <a:t>.34.0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67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441325">
              <a:lnSpc>
                <a:spcPct val="100000"/>
              </a:lnSpc>
            </a:pPr>
            <a:r>
              <a:rPr dirty="0"/>
              <a:t>S</a:t>
            </a:r>
            <a:r>
              <a:rPr spc="5" dirty="0"/>
              <a:t>u</a:t>
            </a:r>
            <a:r>
              <a:rPr spc="-5" dirty="0"/>
              <a:t>mmarizatio</a:t>
            </a:r>
            <a:r>
              <a:rPr dirty="0"/>
              <a:t>n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or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spc="-5" dirty="0"/>
              <a:t>Ag</a:t>
            </a:r>
            <a:r>
              <a:rPr spc="5" dirty="0"/>
              <a:t>g</a:t>
            </a:r>
            <a:r>
              <a:rPr spc="-5" dirty="0"/>
              <a:t>reg</a:t>
            </a:r>
            <a:r>
              <a:rPr spc="5" dirty="0"/>
              <a:t>a</a:t>
            </a:r>
            <a:r>
              <a:rPr dirty="0"/>
              <a:t>ti</a:t>
            </a:r>
            <a:r>
              <a:rPr spc="-15" dirty="0"/>
              <a:t>o</a:t>
            </a:r>
            <a:r>
              <a:rPr dirty="0"/>
              <a:t>n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23188" y="1209848"/>
            <a:ext cx="3086100" cy="208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755" indent="-186055">
              <a:lnSpc>
                <a:spcPct val="100000"/>
              </a:lnSpc>
              <a:buClr>
                <a:srgbClr val="0C64B7"/>
              </a:buClr>
              <a:buFont typeface="Wingdings"/>
              <a:buChar char=""/>
              <a:tabLst>
                <a:tab pos="199390" algn="l"/>
              </a:tabLst>
            </a:pPr>
            <a:r>
              <a:rPr sz="2100" dirty="0">
                <a:latin typeface="Arial"/>
                <a:cs typeface="Arial"/>
              </a:rPr>
              <a:t>Gr</a:t>
            </a:r>
            <a:r>
              <a:rPr sz="2100" spc="-10" dirty="0">
                <a:latin typeface="Arial"/>
                <a:cs typeface="Arial"/>
              </a:rPr>
              <a:t>o</a:t>
            </a:r>
            <a:r>
              <a:rPr sz="2100" spc="-5" dirty="0">
                <a:latin typeface="Arial"/>
                <a:cs typeface="Arial"/>
              </a:rPr>
              <a:t>up/sum</a:t>
            </a:r>
            <a:r>
              <a:rPr sz="2100" spc="5" dirty="0">
                <a:latin typeface="Arial"/>
                <a:cs typeface="Arial"/>
              </a:rPr>
              <a:t>m</a:t>
            </a:r>
            <a:r>
              <a:rPr sz="2100" spc="-5" dirty="0">
                <a:latin typeface="Arial"/>
                <a:cs typeface="Arial"/>
              </a:rPr>
              <a:t>a</a:t>
            </a:r>
            <a:r>
              <a:rPr sz="2100" spc="-10" dirty="0">
                <a:latin typeface="Arial"/>
                <a:cs typeface="Arial"/>
              </a:rPr>
              <a:t>r</a:t>
            </a:r>
            <a:r>
              <a:rPr sz="2100" spc="-5" dirty="0">
                <a:latin typeface="Arial"/>
                <a:cs typeface="Arial"/>
              </a:rPr>
              <a:t>i</a:t>
            </a:r>
            <a:r>
              <a:rPr sz="2100" spc="5" dirty="0">
                <a:latin typeface="Arial"/>
                <a:cs typeface="Arial"/>
              </a:rPr>
              <a:t>z</a:t>
            </a:r>
            <a:r>
              <a:rPr sz="2100" spc="-5" dirty="0">
                <a:latin typeface="Arial"/>
                <a:cs typeface="Arial"/>
              </a:rPr>
              <a:t>e:</a:t>
            </a:r>
            <a:endParaRPr sz="2100">
              <a:latin typeface="Arial"/>
              <a:cs typeface="Arial"/>
            </a:endParaRPr>
          </a:p>
          <a:p>
            <a:pPr marL="204470">
              <a:lnSpc>
                <a:spcPct val="100000"/>
              </a:lnSpc>
              <a:spcBef>
                <a:spcPts val="190"/>
              </a:spcBef>
            </a:pPr>
            <a:r>
              <a:rPr sz="18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20" dirty="0">
                <a:solidFill>
                  <a:srgbClr val="0C64B7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17</a:t>
            </a:r>
            <a:r>
              <a:rPr sz="1800" spc="-10" dirty="0">
                <a:latin typeface="Arial"/>
                <a:cs typeface="Arial"/>
              </a:rPr>
              <a:t>2.16</a:t>
            </a:r>
            <a:r>
              <a:rPr sz="1800" spc="-20" dirty="0">
                <a:latin typeface="Arial"/>
                <a:cs typeface="Arial"/>
              </a:rPr>
              <a:t>.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3</a:t>
            </a:r>
            <a:r>
              <a:rPr sz="1800" spc="-10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800" dirty="0">
                <a:latin typeface="Arial"/>
                <a:cs typeface="Arial"/>
              </a:rPr>
              <a:t>.31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=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800" spc="5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11</a:t>
            </a:r>
            <a:r>
              <a:rPr sz="1800" spc="-10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800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endParaRPr sz="1800">
              <a:latin typeface="Arial"/>
              <a:cs typeface="Arial"/>
            </a:endParaRPr>
          </a:p>
          <a:p>
            <a:pPr marL="204470">
              <a:lnSpc>
                <a:spcPct val="100000"/>
              </a:lnSpc>
              <a:spcBef>
                <a:spcPts val="190"/>
              </a:spcBef>
            </a:pPr>
            <a:r>
              <a:rPr sz="18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20" dirty="0">
                <a:solidFill>
                  <a:srgbClr val="0C64B7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17</a:t>
            </a:r>
            <a:r>
              <a:rPr sz="1800" spc="-10" dirty="0">
                <a:latin typeface="Arial"/>
                <a:cs typeface="Arial"/>
              </a:rPr>
              <a:t>2.16</a:t>
            </a:r>
            <a:r>
              <a:rPr sz="1800" spc="-20" dirty="0">
                <a:latin typeface="Arial"/>
                <a:cs typeface="Arial"/>
              </a:rPr>
              <a:t>.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3</a:t>
            </a:r>
            <a:r>
              <a:rPr sz="1800" spc="-10" dirty="0">
                <a:solidFill>
                  <a:srgbClr val="FF0000"/>
                </a:solidFill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.32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=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80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5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00</a:t>
            </a:r>
            <a:r>
              <a:rPr sz="1800" spc="-1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endParaRPr sz="1800">
              <a:latin typeface="Arial"/>
              <a:cs typeface="Arial"/>
            </a:endParaRPr>
          </a:p>
          <a:p>
            <a:pPr marL="204470">
              <a:lnSpc>
                <a:spcPct val="100000"/>
              </a:lnSpc>
              <a:spcBef>
                <a:spcPts val="180"/>
              </a:spcBef>
            </a:pPr>
            <a:r>
              <a:rPr sz="18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20" dirty="0">
                <a:solidFill>
                  <a:srgbClr val="0C64B7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17</a:t>
            </a:r>
            <a:r>
              <a:rPr sz="1800" spc="-10" dirty="0">
                <a:latin typeface="Arial"/>
                <a:cs typeface="Arial"/>
              </a:rPr>
              <a:t>2.16</a:t>
            </a:r>
            <a:r>
              <a:rPr sz="1800" spc="-20" dirty="0">
                <a:latin typeface="Arial"/>
                <a:cs typeface="Arial"/>
              </a:rPr>
              <a:t>.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3</a:t>
            </a:r>
            <a:r>
              <a:rPr sz="1800" spc="-10" dirty="0">
                <a:solidFill>
                  <a:srgbClr val="FF0000"/>
                </a:solidFill>
                <a:latin typeface="Arial"/>
                <a:cs typeface="Arial"/>
              </a:rPr>
              <a:t>3</a:t>
            </a:r>
            <a:r>
              <a:rPr sz="1800" dirty="0">
                <a:latin typeface="Arial"/>
                <a:cs typeface="Arial"/>
              </a:rPr>
              <a:t>.33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=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80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5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00</a:t>
            </a:r>
            <a:r>
              <a:rPr sz="1800" spc="-1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endParaRPr sz="1800">
              <a:latin typeface="Arial"/>
              <a:cs typeface="Arial"/>
            </a:endParaRPr>
          </a:p>
          <a:p>
            <a:pPr marL="204470">
              <a:lnSpc>
                <a:spcPct val="100000"/>
              </a:lnSpc>
              <a:spcBef>
                <a:spcPts val="180"/>
              </a:spcBef>
            </a:pPr>
            <a:r>
              <a:rPr sz="1800" dirty="0">
                <a:solidFill>
                  <a:srgbClr val="0C64B7"/>
                </a:solidFill>
                <a:latin typeface="Arial"/>
                <a:cs typeface="Arial"/>
              </a:rPr>
              <a:t>–</a:t>
            </a:r>
            <a:r>
              <a:rPr sz="1800" spc="20" dirty="0">
                <a:solidFill>
                  <a:srgbClr val="0C64B7"/>
                </a:solidFill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1</a:t>
            </a:r>
            <a:r>
              <a:rPr sz="1800" spc="-10" dirty="0">
                <a:latin typeface="Arial"/>
                <a:cs typeface="Arial"/>
              </a:rPr>
              <a:t>7</a:t>
            </a:r>
            <a:r>
              <a:rPr sz="1800" spc="-5" dirty="0">
                <a:latin typeface="Arial"/>
                <a:cs typeface="Arial"/>
              </a:rPr>
              <a:t>2.1</a:t>
            </a:r>
            <a:r>
              <a:rPr sz="1800" spc="-10" dirty="0">
                <a:latin typeface="Arial"/>
                <a:cs typeface="Arial"/>
              </a:rPr>
              <a:t>6.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3</a:t>
            </a:r>
            <a:r>
              <a:rPr sz="1800" spc="-10" dirty="0">
                <a:solidFill>
                  <a:srgbClr val="FF0000"/>
                </a:solidFill>
                <a:latin typeface="Arial"/>
                <a:cs typeface="Arial"/>
              </a:rPr>
              <a:t>4</a:t>
            </a:r>
            <a:r>
              <a:rPr sz="1800" dirty="0">
                <a:latin typeface="Arial"/>
                <a:cs typeface="Arial"/>
              </a:rPr>
              <a:t>.34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=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180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5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-10" dirty="0">
                <a:solidFill>
                  <a:srgbClr val="FF0000"/>
                </a:solidFill>
                <a:latin typeface="Arial"/>
                <a:cs typeface="Arial"/>
              </a:rPr>
              <a:t>0</a:t>
            </a:r>
            <a:r>
              <a:rPr sz="1800" spc="-5" dirty="0">
                <a:solidFill>
                  <a:srgbClr val="FF0000"/>
                </a:solidFill>
                <a:latin typeface="Arial"/>
                <a:cs typeface="Arial"/>
              </a:rPr>
              <a:t>10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"/>
              </a:spcBef>
            </a:pPr>
            <a:endParaRPr sz="2200">
              <a:latin typeface="Times New Roman"/>
              <a:cs typeface="Times New Roman"/>
            </a:endParaRPr>
          </a:p>
          <a:p>
            <a:pPr marL="461009">
              <a:lnSpc>
                <a:spcPct val="100000"/>
              </a:lnSpc>
              <a:tabLst>
                <a:tab pos="1839595" algn="l"/>
              </a:tabLst>
            </a:pPr>
            <a:r>
              <a:rPr sz="1800" spc="-5" dirty="0">
                <a:latin typeface="Arial"/>
                <a:cs typeface="Arial"/>
              </a:rPr>
              <a:t>17</a:t>
            </a:r>
            <a:r>
              <a:rPr sz="1800" spc="-10" dirty="0"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.16.0.0</a:t>
            </a:r>
            <a:r>
              <a:rPr sz="1800" dirty="0">
                <a:latin typeface="Times New Roman"/>
                <a:cs typeface="Times New Roman"/>
              </a:rPr>
              <a:t>	</a:t>
            </a:r>
            <a:r>
              <a:rPr sz="1800" b="1" dirty="0">
                <a:latin typeface="Arial"/>
                <a:cs typeface="Arial"/>
              </a:rPr>
              <a:t>/18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68</a:t>
            </a:fld>
            <a:endParaRPr spc="-5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441325">
              <a:lnSpc>
                <a:spcPct val="100000"/>
              </a:lnSpc>
            </a:pPr>
            <a:r>
              <a:rPr dirty="0"/>
              <a:t>S</a:t>
            </a:r>
            <a:r>
              <a:rPr spc="5" dirty="0"/>
              <a:t>u</a:t>
            </a:r>
            <a:r>
              <a:rPr spc="-5" dirty="0"/>
              <a:t>mmarizatio</a:t>
            </a:r>
            <a:r>
              <a:rPr dirty="0"/>
              <a:t>n</a:t>
            </a:r>
            <a:r>
              <a:rPr spc="55" dirty="0">
                <a:latin typeface="Times New Roman"/>
                <a:cs typeface="Times New Roman"/>
              </a:rPr>
              <a:t> </a:t>
            </a:r>
            <a:r>
              <a:rPr dirty="0"/>
              <a:t>or</a:t>
            </a:r>
            <a:r>
              <a:rPr spc="70" dirty="0">
                <a:latin typeface="Times New Roman"/>
                <a:cs typeface="Times New Roman"/>
              </a:rPr>
              <a:t> </a:t>
            </a:r>
            <a:r>
              <a:rPr spc="-5" dirty="0"/>
              <a:t>Ag</a:t>
            </a:r>
            <a:r>
              <a:rPr spc="5" dirty="0"/>
              <a:t>g</a:t>
            </a:r>
            <a:r>
              <a:rPr spc="-5" dirty="0"/>
              <a:t>reg</a:t>
            </a:r>
            <a:r>
              <a:rPr spc="5" dirty="0"/>
              <a:t>a</a:t>
            </a:r>
            <a:r>
              <a:rPr dirty="0"/>
              <a:t>ti</a:t>
            </a:r>
            <a:r>
              <a:rPr spc="-15" dirty="0"/>
              <a:t>o</a:t>
            </a:r>
            <a:r>
              <a:rPr dirty="0"/>
              <a:t>n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3667" y="1243508"/>
            <a:ext cx="3916679" cy="3483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34795" marR="328930" indent="-186055">
              <a:lnSpc>
                <a:spcPct val="90000"/>
              </a:lnSpc>
              <a:buClr>
                <a:srgbClr val="0C64B7"/>
              </a:buClr>
              <a:buFont typeface="Wingdings"/>
              <a:buChar char=""/>
              <a:tabLst>
                <a:tab pos="1535430" algn="l"/>
              </a:tabLst>
            </a:pP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nti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ork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rs</a:t>
            </a:r>
            <a:r>
              <a:rPr sz="1800" spc="100" dirty="0">
                <a:latin typeface="Times New Roman"/>
                <a:cs typeface="Times New Roman"/>
              </a:rPr>
              <a:t> </a:t>
            </a:r>
            <a:r>
              <a:rPr sz="1800" spc="-15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Cisco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ve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ar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15" dirty="0">
                <a:latin typeface="Arial"/>
                <a:cs typeface="Arial"/>
              </a:rPr>
              <a:t>x</a:t>
            </a:r>
            <a:r>
              <a:rPr sz="1800" spc="-10" dirty="0">
                <a:latin typeface="Arial"/>
                <a:cs typeface="Arial"/>
              </a:rPr>
              <a:t>pe</a:t>
            </a:r>
            <a:r>
              <a:rPr sz="1800" dirty="0">
                <a:latin typeface="Arial"/>
                <a:cs typeface="Arial"/>
              </a:rPr>
              <a:t>ri</a:t>
            </a:r>
            <a:r>
              <a:rPr sz="1800" spc="-1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ce</a:t>
            </a:r>
            <a:r>
              <a:rPr sz="1800" spc="80" dirty="0">
                <a:latin typeface="Times New Roman"/>
                <a:cs typeface="Times New Roman"/>
              </a:rPr>
              <a:t> </a:t>
            </a:r>
            <a:r>
              <a:rPr sz="1800" spc="-45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ith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furth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rea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from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sco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Press</a:t>
            </a:r>
            <a:endParaRPr sz="1800">
              <a:latin typeface="Arial"/>
              <a:cs typeface="Arial"/>
            </a:endParaRPr>
          </a:p>
          <a:p>
            <a:pPr marL="1534795" marR="647700" indent="-186055">
              <a:lnSpc>
                <a:spcPct val="90000"/>
              </a:lnSpc>
              <a:spcBef>
                <a:spcPts val="1200"/>
              </a:spcBef>
              <a:buClr>
                <a:srgbClr val="0C64B7"/>
              </a:buClr>
              <a:buFont typeface="Wingdings"/>
              <a:buChar char=""/>
              <a:tabLst>
                <a:tab pos="1535430" algn="l"/>
              </a:tabLst>
            </a:pP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ec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R</a:t>
            </a:r>
            <a:r>
              <a:rPr sz="1800" spc="-1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mm</a:t>
            </a:r>
            <a:r>
              <a:rPr sz="1800" spc="-10" dirty="0">
                <a:latin typeface="Arial"/>
                <a:cs typeface="Arial"/>
              </a:rPr>
              <a:t>ende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d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g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fl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for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su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spc="-5" dirty="0">
                <a:latin typeface="Arial"/>
                <a:cs typeface="Arial"/>
              </a:rPr>
              <a:t>g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sted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b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oks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2400" spc="-75" dirty="0">
                <a:solidFill>
                  <a:srgbClr val="3F9B35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3F9B35"/>
                </a:solidFill>
                <a:latin typeface="Arial"/>
                <a:cs typeface="Arial"/>
              </a:rPr>
              <a:t>va</a:t>
            </a:r>
            <a:r>
              <a:rPr sz="2400" spc="-10" dirty="0">
                <a:solidFill>
                  <a:srgbClr val="3F9B35"/>
                </a:solidFill>
                <a:latin typeface="Arial"/>
                <a:cs typeface="Arial"/>
              </a:rPr>
              <a:t>i</a:t>
            </a:r>
            <a:r>
              <a:rPr sz="2400" spc="-5" dirty="0">
                <a:solidFill>
                  <a:srgbClr val="3F9B35"/>
                </a:solidFill>
                <a:latin typeface="Arial"/>
                <a:cs typeface="Arial"/>
              </a:rPr>
              <a:t>l</a:t>
            </a:r>
            <a:r>
              <a:rPr sz="2400" spc="-10" dirty="0">
                <a:solidFill>
                  <a:srgbClr val="3F9B35"/>
                </a:solidFill>
                <a:latin typeface="Arial"/>
                <a:cs typeface="Arial"/>
              </a:rPr>
              <a:t>a</a:t>
            </a:r>
            <a:r>
              <a:rPr sz="2400" spc="-5" dirty="0">
                <a:solidFill>
                  <a:srgbClr val="3F9B35"/>
                </a:solidFill>
                <a:latin typeface="Arial"/>
                <a:cs typeface="Arial"/>
              </a:rPr>
              <a:t>bl</a:t>
            </a:r>
            <a:r>
              <a:rPr sz="2400" dirty="0">
                <a:solidFill>
                  <a:srgbClr val="3F9B35"/>
                </a:solidFill>
                <a:latin typeface="Arial"/>
                <a:cs typeface="Arial"/>
              </a:rPr>
              <a:t>e</a:t>
            </a:r>
            <a:r>
              <a:rPr sz="2400" spc="10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F9B35"/>
                </a:solidFill>
                <a:latin typeface="Arial"/>
                <a:cs typeface="Arial"/>
              </a:rPr>
              <a:t>Onsite</a:t>
            </a:r>
            <a:r>
              <a:rPr sz="2400" spc="5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3F9B35"/>
                </a:solidFill>
                <a:latin typeface="Arial"/>
                <a:cs typeface="Arial"/>
              </a:rPr>
              <a:t>a</a:t>
            </a:r>
            <a:r>
              <a:rPr sz="2400" spc="-10" dirty="0">
                <a:solidFill>
                  <a:srgbClr val="3F9B35"/>
                </a:solidFill>
                <a:latin typeface="Arial"/>
                <a:cs typeface="Arial"/>
              </a:rPr>
              <a:t>t</a:t>
            </a:r>
            <a:r>
              <a:rPr sz="2400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F9B35"/>
                </a:solidFill>
                <a:latin typeface="Arial"/>
                <a:cs typeface="Arial"/>
              </a:rPr>
              <a:t>the</a:t>
            </a:r>
            <a:r>
              <a:rPr sz="2400" spc="6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3F9B35"/>
                </a:solidFill>
                <a:latin typeface="Arial"/>
                <a:cs typeface="Arial"/>
              </a:rPr>
              <a:t>C</a:t>
            </a:r>
            <a:r>
              <a:rPr sz="2400" spc="-10" dirty="0">
                <a:solidFill>
                  <a:srgbClr val="3F9B35"/>
                </a:solidFill>
                <a:latin typeface="Arial"/>
                <a:cs typeface="Arial"/>
              </a:rPr>
              <a:t>i</a:t>
            </a:r>
            <a:r>
              <a:rPr sz="2400" dirty="0">
                <a:solidFill>
                  <a:srgbClr val="3F9B35"/>
                </a:solidFill>
                <a:latin typeface="Arial"/>
                <a:cs typeface="Arial"/>
              </a:rPr>
              <a:t>sco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solidFill>
                  <a:srgbClr val="3F9B35"/>
                </a:solidFill>
                <a:latin typeface="Arial"/>
                <a:cs typeface="Arial"/>
              </a:rPr>
              <a:t>C</a:t>
            </a:r>
            <a:r>
              <a:rPr sz="2400" spc="-10" dirty="0">
                <a:solidFill>
                  <a:srgbClr val="3F9B35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3F9B35"/>
                </a:solidFill>
                <a:latin typeface="Arial"/>
                <a:cs typeface="Arial"/>
              </a:rPr>
              <a:t>mpa</a:t>
            </a:r>
            <a:r>
              <a:rPr sz="2400" spc="-10" dirty="0">
                <a:solidFill>
                  <a:srgbClr val="3F9B35"/>
                </a:solidFill>
                <a:latin typeface="Arial"/>
                <a:cs typeface="Arial"/>
              </a:rPr>
              <a:t>n</a:t>
            </a:r>
            <a:r>
              <a:rPr sz="2400" dirty="0">
                <a:solidFill>
                  <a:srgbClr val="3F9B35"/>
                </a:solidFill>
                <a:latin typeface="Arial"/>
                <a:cs typeface="Arial"/>
              </a:rPr>
              <a:t>y</a:t>
            </a:r>
            <a:r>
              <a:rPr sz="2400" spc="75" dirty="0">
                <a:solidFill>
                  <a:srgbClr val="3F9B35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F9B35"/>
                </a:solidFill>
                <a:latin typeface="Arial"/>
                <a:cs typeface="Arial"/>
              </a:rPr>
              <a:t>Store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6616" rIns="0" bIns="0" rtlCol="0">
            <a:spAutoFit/>
          </a:bodyPr>
          <a:lstStyle/>
          <a:p>
            <a:pPr marL="312420">
              <a:lnSpc>
                <a:spcPct val="100000"/>
              </a:lnSpc>
            </a:pPr>
            <a:r>
              <a:rPr spc="-5" dirty="0"/>
              <a:t>R</a:t>
            </a:r>
            <a:r>
              <a:rPr dirty="0"/>
              <a:t>e</a:t>
            </a:r>
            <a:r>
              <a:rPr spc="-5" dirty="0"/>
              <a:t>c</a:t>
            </a:r>
            <a:r>
              <a:rPr spc="5" dirty="0"/>
              <a:t>o</a:t>
            </a:r>
            <a:r>
              <a:rPr spc="-5" dirty="0"/>
              <a:t>mme</a:t>
            </a:r>
            <a:r>
              <a:rPr spc="5" dirty="0"/>
              <a:t>n</a:t>
            </a:r>
            <a:r>
              <a:rPr dirty="0"/>
              <a:t>ded</a:t>
            </a:r>
            <a:r>
              <a:rPr spc="60" dirty="0">
                <a:latin typeface="Times New Roman"/>
                <a:cs typeface="Times New Roman"/>
              </a:rPr>
              <a:t> </a:t>
            </a:r>
            <a:r>
              <a:rPr spc="-5" dirty="0"/>
              <a:t>Re</a:t>
            </a:r>
            <a:r>
              <a:rPr dirty="0"/>
              <a:t>ad</a:t>
            </a:r>
            <a:r>
              <a:rPr spc="-10" dirty="0"/>
              <a:t>i</a:t>
            </a:r>
            <a:r>
              <a:rPr dirty="0"/>
              <a:t>ng</a:t>
            </a:r>
          </a:p>
        </p:txBody>
      </p:sp>
      <p:sp>
        <p:nvSpPr>
          <p:cNvPr id="4" name="object 4"/>
          <p:cNvSpPr/>
          <p:nvPr/>
        </p:nvSpPr>
        <p:spPr>
          <a:xfrm>
            <a:off x="5014600" y="857250"/>
            <a:ext cx="2496692" cy="33147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001889" y="844533"/>
            <a:ext cx="2522220" cy="3340735"/>
          </a:xfrm>
          <a:custGeom>
            <a:avLst/>
            <a:gdLst/>
            <a:ahLst/>
            <a:cxnLst/>
            <a:rect l="l" t="t" r="r" b="b"/>
            <a:pathLst>
              <a:path w="2522220" h="3340735">
                <a:moveTo>
                  <a:pt x="0" y="3340120"/>
                </a:moveTo>
                <a:lnTo>
                  <a:pt x="2522088" y="3340120"/>
                </a:lnTo>
                <a:lnTo>
                  <a:pt x="2522088" y="0"/>
                </a:lnTo>
                <a:lnTo>
                  <a:pt x="0" y="0"/>
                </a:lnTo>
                <a:lnTo>
                  <a:pt x="0" y="3340120"/>
                </a:lnTo>
                <a:close/>
              </a:path>
            </a:pathLst>
          </a:custGeom>
          <a:ln w="25399">
            <a:solidFill>
              <a:srgbClr val="0064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pc="-5" dirty="0"/>
              <a:t>69</a:t>
            </a:fld>
            <a:endParaRPr spc="-5" dirty="0"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869302" y="924686"/>
            <a:ext cx="4274697" cy="240639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84124" y="1128192"/>
            <a:ext cx="8472805" cy="3633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8120" marR="5219700" indent="-185420">
              <a:lnSpc>
                <a:spcPct val="90100"/>
              </a:lnSpc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dirty="0">
                <a:latin typeface="Arial"/>
                <a:cs typeface="Arial"/>
              </a:rPr>
              <a:t>Give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7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fe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ac</a:t>
            </a:r>
            <a:r>
              <a:rPr sz="1800" dirty="0">
                <a:latin typeface="Arial"/>
                <a:cs typeface="Arial"/>
              </a:rPr>
              <a:t>k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40" dirty="0">
                <a:latin typeface="Arial"/>
                <a:cs typeface="Arial"/>
              </a:rPr>
              <a:t>w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9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fa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pr</a:t>
            </a:r>
            <a:r>
              <a:rPr sz="1800" spc="-10" dirty="0">
                <a:latin typeface="Arial"/>
                <a:cs typeface="Arial"/>
              </a:rPr>
              <a:t>izes.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Wi</a:t>
            </a:r>
            <a:r>
              <a:rPr sz="1800" spc="-10" dirty="0">
                <a:latin typeface="Arial"/>
                <a:cs typeface="Arial"/>
              </a:rPr>
              <a:t>nne</a:t>
            </a:r>
            <a:r>
              <a:rPr sz="1800" dirty="0">
                <a:latin typeface="Arial"/>
                <a:cs typeface="Arial"/>
              </a:rPr>
              <a:t>rs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announ</a:t>
            </a:r>
            <a:r>
              <a:rPr sz="1800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d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da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160" dirty="0">
                <a:latin typeface="Arial"/>
                <a:cs typeface="Arial"/>
              </a:rPr>
              <a:t>y</a:t>
            </a:r>
            <a:r>
              <a:rPr sz="1800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  <a:p>
            <a:pPr marL="198120" marR="4827270" indent="-185420" algn="just">
              <a:lnSpc>
                <a:spcPts val="1939"/>
              </a:lnSpc>
              <a:spcBef>
                <a:spcPts val="630"/>
              </a:spcBef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R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ce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ve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2</a:t>
            </a:r>
            <a:r>
              <a:rPr sz="1800" dirty="0">
                <a:latin typeface="Arial"/>
                <a:cs typeface="Arial"/>
              </a:rPr>
              <a:t>0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sco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D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y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0" dirty="0">
                <a:latin typeface="Arial"/>
                <a:cs typeface="Arial"/>
              </a:rPr>
              <a:t>h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p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nts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for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ch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sess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ev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u</a:t>
            </a:r>
            <a:r>
              <a:rPr sz="1800" spc="-5" dirty="0">
                <a:latin typeface="Arial"/>
                <a:cs typeface="Arial"/>
              </a:rPr>
              <a:t>ati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Arial"/>
                <a:cs typeface="Arial"/>
              </a:rPr>
              <a:t>y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u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com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ete.</a:t>
            </a:r>
            <a:endParaRPr sz="1800">
              <a:latin typeface="Arial"/>
              <a:cs typeface="Arial"/>
            </a:endParaRPr>
          </a:p>
          <a:p>
            <a:pPr marL="198120" marR="4585335" indent="-185420">
              <a:lnSpc>
                <a:spcPts val="1939"/>
              </a:lnSpc>
              <a:spcBef>
                <a:spcPts val="605"/>
              </a:spcBef>
              <a:buClr>
                <a:srgbClr val="1589CB"/>
              </a:buClr>
              <a:buFont typeface="Wingdings"/>
              <a:buChar char=""/>
              <a:tabLst>
                <a:tab pos="198755" algn="l"/>
              </a:tabLst>
            </a:pPr>
            <a:r>
              <a:rPr sz="1800" spc="-5" dirty="0">
                <a:latin typeface="Arial"/>
                <a:cs typeface="Arial"/>
              </a:rPr>
              <a:t>C</a:t>
            </a:r>
            <a:r>
              <a:rPr sz="1800" spc="-1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m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5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te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spc="-30" dirty="0">
                <a:latin typeface="Arial"/>
                <a:cs typeface="Arial"/>
              </a:rPr>
              <a:t>y</a:t>
            </a:r>
            <a:r>
              <a:rPr sz="1800" spc="-10" dirty="0">
                <a:latin typeface="Arial"/>
                <a:cs typeface="Arial"/>
              </a:rPr>
              <a:t>ou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8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ss</a:t>
            </a:r>
            <a:r>
              <a:rPr sz="1800" spc="-10" dirty="0">
                <a:latin typeface="Arial"/>
                <a:cs typeface="Arial"/>
              </a:rPr>
              <a:t>io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v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a</a:t>
            </a:r>
            <a:r>
              <a:rPr sz="1800" dirty="0">
                <a:latin typeface="Arial"/>
                <a:cs typeface="Arial"/>
              </a:rPr>
              <a:t>ti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n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5" dirty="0">
                <a:latin typeface="Arial"/>
                <a:cs typeface="Arial"/>
              </a:rPr>
              <a:t>l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spc="6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n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w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thr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5" dirty="0">
                <a:latin typeface="Arial"/>
                <a:cs typeface="Arial"/>
              </a:rPr>
              <a:t>u</a:t>
            </a:r>
            <a:r>
              <a:rPr sz="1800" spc="-10" dirty="0">
                <a:latin typeface="Arial"/>
                <a:cs typeface="Arial"/>
              </a:rPr>
              <a:t>g</a:t>
            </a:r>
            <a:r>
              <a:rPr sz="1800" dirty="0">
                <a:latin typeface="Arial"/>
                <a:cs typeface="Arial"/>
              </a:rPr>
              <a:t>h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e</a:t>
            </a:r>
            <a:r>
              <a:rPr sz="1800" spc="-10" dirty="0">
                <a:latin typeface="Arial"/>
                <a:cs typeface="Arial"/>
              </a:rPr>
              <a:t>i</a:t>
            </a:r>
            <a:r>
              <a:rPr sz="1800" dirty="0">
                <a:latin typeface="Arial"/>
                <a:cs typeface="Arial"/>
              </a:rPr>
              <a:t>th</a:t>
            </a:r>
            <a:r>
              <a:rPr sz="1800" spc="-10" dirty="0">
                <a:latin typeface="Arial"/>
                <a:cs typeface="Arial"/>
              </a:rPr>
              <a:t>e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mo</a:t>
            </a:r>
            <a:r>
              <a:rPr sz="1800" spc="-10" dirty="0">
                <a:latin typeface="Arial"/>
                <a:cs typeface="Arial"/>
              </a:rPr>
              <a:t>b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l</a:t>
            </a:r>
            <a:r>
              <a:rPr sz="1800" dirty="0">
                <a:latin typeface="Arial"/>
                <a:cs typeface="Arial"/>
              </a:rPr>
              <a:t>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a</a:t>
            </a:r>
            <a:r>
              <a:rPr sz="1800" spc="-10" dirty="0">
                <a:latin typeface="Arial"/>
                <a:cs typeface="Arial"/>
              </a:rPr>
              <a:t>p</a:t>
            </a:r>
            <a:r>
              <a:rPr sz="1800" dirty="0">
                <a:latin typeface="Arial"/>
                <a:cs typeface="Arial"/>
              </a:rPr>
              <a:t>p</a:t>
            </a:r>
            <a:r>
              <a:rPr sz="1800" spc="5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r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Arial"/>
                <a:cs typeface="Arial"/>
              </a:rPr>
              <a:t>i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dirty="0">
                <a:latin typeface="Arial"/>
                <a:cs typeface="Arial"/>
              </a:rPr>
              <a:t>ter</a:t>
            </a:r>
            <a:r>
              <a:rPr sz="1800" spc="-10" dirty="0">
                <a:latin typeface="Arial"/>
                <a:cs typeface="Arial"/>
              </a:rPr>
              <a:t>n</a:t>
            </a:r>
            <a:r>
              <a:rPr sz="1800" spc="-15" dirty="0">
                <a:latin typeface="Arial"/>
                <a:cs typeface="Arial"/>
              </a:rPr>
              <a:t>e</a:t>
            </a:r>
            <a:r>
              <a:rPr sz="1800" spc="-5" dirty="0">
                <a:latin typeface="Arial"/>
                <a:cs typeface="Arial"/>
              </a:rPr>
              <a:t>t</a:t>
            </a:r>
            <a:r>
              <a:rPr sz="1800" spc="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ki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dirty="0">
                <a:latin typeface="Arial"/>
                <a:cs typeface="Arial"/>
              </a:rPr>
              <a:t>sk</a:t>
            </a:r>
            <a:r>
              <a:rPr sz="1800" spc="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Arial"/>
                <a:cs typeface="Arial"/>
              </a:rPr>
              <a:t>stati</a:t>
            </a:r>
            <a:r>
              <a:rPr sz="1800" spc="-10" dirty="0">
                <a:latin typeface="Arial"/>
                <a:cs typeface="Arial"/>
              </a:rPr>
              <a:t>o</a:t>
            </a:r>
            <a:r>
              <a:rPr sz="1800" spc="-15" dirty="0">
                <a:latin typeface="Arial"/>
                <a:cs typeface="Arial"/>
              </a:rPr>
              <a:t>ns.</a:t>
            </a:r>
            <a:endParaRPr sz="1800">
              <a:latin typeface="Arial"/>
              <a:cs typeface="Arial"/>
            </a:endParaRPr>
          </a:p>
          <a:p>
            <a:pPr marL="4477385">
              <a:lnSpc>
                <a:spcPts val="1415"/>
              </a:lnSpc>
            </a:pPr>
            <a:r>
              <a:rPr sz="1400" spc="-10" dirty="0">
                <a:latin typeface="Arial"/>
                <a:cs typeface="Arial"/>
              </a:rPr>
              <a:t>M</a:t>
            </a:r>
            <a:r>
              <a:rPr sz="1400" spc="-5" dirty="0">
                <a:latin typeface="Arial"/>
                <a:cs typeface="Arial"/>
              </a:rPr>
              <a:t>a</a:t>
            </a:r>
            <a:r>
              <a:rPr sz="1400" spc="-20" dirty="0">
                <a:latin typeface="Arial"/>
                <a:cs typeface="Arial"/>
              </a:rPr>
              <a:t>x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spc="-10" dirty="0">
                <a:latin typeface="Arial"/>
                <a:cs typeface="Arial"/>
              </a:rPr>
              <a:t>m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ze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Arial"/>
                <a:cs typeface="Arial"/>
              </a:rPr>
              <a:t>y</a:t>
            </a:r>
            <a:r>
              <a:rPr sz="1400" spc="-5" dirty="0">
                <a:latin typeface="Arial"/>
                <a:cs typeface="Arial"/>
              </a:rPr>
              <a:t>ou</a:t>
            </a:r>
            <a:r>
              <a:rPr sz="1400" dirty="0">
                <a:latin typeface="Arial"/>
                <a:cs typeface="Arial"/>
              </a:rPr>
              <a:t>r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sco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Li</a:t>
            </a:r>
            <a:r>
              <a:rPr sz="1400" spc="-20" dirty="0">
                <a:latin typeface="Arial"/>
                <a:cs typeface="Arial"/>
              </a:rPr>
              <a:t>v</a:t>
            </a:r>
            <a:r>
              <a:rPr sz="1400" dirty="0">
                <a:latin typeface="Arial"/>
                <a:cs typeface="Arial"/>
              </a:rPr>
              <a:t>e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e</a:t>
            </a:r>
            <a:r>
              <a:rPr sz="1400" spc="-20" dirty="0">
                <a:latin typeface="Arial"/>
                <a:cs typeface="Arial"/>
              </a:rPr>
              <a:t>x</a:t>
            </a:r>
            <a:r>
              <a:rPr sz="1400" spc="-5" dirty="0">
                <a:latin typeface="Arial"/>
                <a:cs typeface="Arial"/>
              </a:rPr>
              <a:t>perien</a:t>
            </a:r>
            <a:r>
              <a:rPr sz="1400" dirty="0">
                <a:latin typeface="Arial"/>
                <a:cs typeface="Arial"/>
              </a:rPr>
              <a:t>ce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Arial"/>
                <a:cs typeface="Arial"/>
              </a:rPr>
              <a:t>w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th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Arial"/>
                <a:cs typeface="Arial"/>
              </a:rPr>
              <a:t>y</a:t>
            </a:r>
            <a:r>
              <a:rPr sz="1400" spc="-5" dirty="0">
                <a:latin typeface="Arial"/>
                <a:cs typeface="Arial"/>
              </a:rPr>
              <a:t>our</a:t>
            </a:r>
            <a:endParaRPr sz="1400">
              <a:latin typeface="Arial"/>
              <a:cs typeface="Arial"/>
            </a:endParaRPr>
          </a:p>
          <a:p>
            <a:pPr marL="4477385" marR="5080">
              <a:lnSpc>
                <a:spcPct val="100000"/>
              </a:lnSpc>
            </a:pPr>
            <a:r>
              <a:rPr sz="1400" dirty="0">
                <a:latin typeface="Arial"/>
                <a:cs typeface="Arial"/>
              </a:rPr>
              <a:t>free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sco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Li</a:t>
            </a:r>
            <a:r>
              <a:rPr sz="1400" spc="-25" dirty="0">
                <a:latin typeface="Arial"/>
                <a:cs typeface="Arial"/>
              </a:rPr>
              <a:t>v</a:t>
            </a:r>
            <a:r>
              <a:rPr sz="1400" dirty="0">
                <a:latin typeface="Arial"/>
                <a:cs typeface="Arial"/>
              </a:rPr>
              <a:t>e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36</a:t>
            </a:r>
            <a:r>
              <a:rPr sz="1400" dirty="0">
                <a:latin typeface="Arial"/>
                <a:cs typeface="Arial"/>
              </a:rPr>
              <a:t>5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ac</a:t>
            </a:r>
            <a:r>
              <a:rPr sz="1400" spc="5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ou</a:t>
            </a:r>
            <a:r>
              <a:rPr sz="1400" spc="-10" dirty="0">
                <a:latin typeface="Arial"/>
                <a:cs typeface="Arial"/>
              </a:rPr>
              <a:t>nt</a:t>
            </a:r>
            <a:r>
              <a:rPr sz="1400" dirty="0">
                <a:latin typeface="Arial"/>
                <a:cs typeface="Arial"/>
              </a:rPr>
              <a:t>.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Arial"/>
                <a:cs typeface="Arial"/>
              </a:rPr>
              <a:t>D</a:t>
            </a:r>
            <a:r>
              <a:rPr sz="1400" spc="-5" dirty="0">
                <a:latin typeface="Arial"/>
                <a:cs typeface="Arial"/>
              </a:rPr>
              <a:t>o</a:t>
            </a:r>
            <a:r>
              <a:rPr sz="1400" spc="-25" dirty="0">
                <a:latin typeface="Arial"/>
                <a:cs typeface="Arial"/>
              </a:rPr>
              <a:t>w</a:t>
            </a:r>
            <a:r>
              <a:rPr sz="1400" spc="-5" dirty="0">
                <a:latin typeface="Arial"/>
                <a:cs typeface="Arial"/>
              </a:rPr>
              <a:t>nlo</a:t>
            </a:r>
            <a:r>
              <a:rPr sz="1400" spc="-10" dirty="0">
                <a:latin typeface="Arial"/>
                <a:cs typeface="Arial"/>
              </a:rPr>
              <a:t>a</a:t>
            </a:r>
            <a:r>
              <a:rPr sz="1400" dirty="0">
                <a:latin typeface="Arial"/>
                <a:cs typeface="Arial"/>
              </a:rPr>
              <a:t>d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Arial"/>
                <a:cs typeface="Arial"/>
              </a:rPr>
              <a:t>s</a:t>
            </a:r>
            <a:r>
              <a:rPr sz="1400" spc="-5" dirty="0">
                <a:latin typeface="Arial"/>
                <a:cs typeface="Arial"/>
              </a:rPr>
              <a:t>es</a:t>
            </a:r>
            <a:r>
              <a:rPr sz="1400" spc="5" dirty="0">
                <a:latin typeface="Arial"/>
                <a:cs typeface="Arial"/>
              </a:rPr>
              <a:t>s</a:t>
            </a:r>
            <a:r>
              <a:rPr sz="1400" spc="-5" dirty="0">
                <a:latin typeface="Arial"/>
                <a:cs typeface="Arial"/>
              </a:rPr>
              <a:t>ion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Arial"/>
                <a:cs typeface="Arial"/>
              </a:rPr>
              <a:t>P</a:t>
            </a:r>
            <a:r>
              <a:rPr sz="1400" spc="-10" dirty="0">
                <a:latin typeface="Arial"/>
                <a:cs typeface="Arial"/>
              </a:rPr>
              <a:t>DF</a:t>
            </a:r>
            <a:r>
              <a:rPr sz="1400" dirty="0">
                <a:latin typeface="Arial"/>
                <a:cs typeface="Arial"/>
              </a:rPr>
              <a:t>s,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Arial"/>
                <a:cs typeface="Arial"/>
              </a:rPr>
              <a:t>v</a:t>
            </a:r>
            <a:r>
              <a:rPr sz="1400" spc="-5" dirty="0">
                <a:latin typeface="Arial"/>
                <a:cs typeface="Arial"/>
              </a:rPr>
              <a:t>ie</a:t>
            </a:r>
            <a:r>
              <a:rPr sz="1400" dirty="0">
                <a:latin typeface="Arial"/>
                <a:cs typeface="Arial"/>
              </a:rPr>
              <a:t>w</a:t>
            </a:r>
            <a:r>
              <a:rPr sz="1400" spc="5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Arial"/>
                <a:cs typeface="Arial"/>
              </a:rPr>
              <a:t>s</a:t>
            </a:r>
            <a:r>
              <a:rPr sz="1400" spc="-5" dirty="0">
                <a:latin typeface="Arial"/>
                <a:cs typeface="Arial"/>
              </a:rPr>
              <a:t>e</a:t>
            </a:r>
            <a:r>
              <a:rPr sz="1400" dirty="0">
                <a:latin typeface="Arial"/>
                <a:cs typeface="Arial"/>
              </a:rPr>
              <a:t>ss</a:t>
            </a:r>
            <a:r>
              <a:rPr sz="1400" spc="-5" dirty="0">
                <a:latin typeface="Arial"/>
                <a:cs typeface="Arial"/>
              </a:rPr>
              <a:t>ion</a:t>
            </a:r>
            <a:r>
              <a:rPr sz="1400" dirty="0">
                <a:latin typeface="Arial"/>
                <a:cs typeface="Arial"/>
              </a:rPr>
              <a:t>s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o</a:t>
            </a:r>
            <a:r>
              <a:rPr sz="1400" spc="10" dirty="0">
                <a:latin typeface="Arial"/>
                <a:cs typeface="Arial"/>
              </a:rPr>
              <a:t>n</a:t>
            </a:r>
            <a:r>
              <a:rPr sz="1400" dirty="0">
                <a:latin typeface="Arial"/>
                <a:cs typeface="Arial"/>
              </a:rPr>
              <a:t>-</a:t>
            </a:r>
            <a:r>
              <a:rPr sz="1400" spc="-5" dirty="0">
                <a:latin typeface="Arial"/>
                <a:cs typeface="Arial"/>
              </a:rPr>
              <a:t>de</a:t>
            </a:r>
            <a:r>
              <a:rPr sz="1400" spc="-10" dirty="0">
                <a:latin typeface="Arial"/>
                <a:cs typeface="Arial"/>
              </a:rPr>
              <a:t>m</a:t>
            </a:r>
            <a:r>
              <a:rPr sz="1400" spc="-5" dirty="0">
                <a:latin typeface="Arial"/>
                <a:cs typeface="Arial"/>
              </a:rPr>
              <a:t>an</a:t>
            </a:r>
            <a:r>
              <a:rPr sz="1400" dirty="0">
                <a:latin typeface="Arial"/>
                <a:cs typeface="Arial"/>
              </a:rPr>
              <a:t>d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an</a:t>
            </a:r>
            <a:r>
              <a:rPr sz="1400" dirty="0">
                <a:latin typeface="Arial"/>
                <a:cs typeface="Arial"/>
              </a:rPr>
              <a:t>d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par</a:t>
            </a:r>
            <a:r>
              <a:rPr sz="1400" dirty="0">
                <a:latin typeface="Arial"/>
                <a:cs typeface="Arial"/>
              </a:rPr>
              <a:t>t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ipa</a:t>
            </a:r>
            <a:r>
              <a:rPr sz="1400" spc="-10" dirty="0">
                <a:latin typeface="Arial"/>
                <a:cs typeface="Arial"/>
              </a:rPr>
              <a:t>t</a:t>
            </a:r>
            <a:r>
              <a:rPr sz="1400" dirty="0">
                <a:latin typeface="Arial"/>
                <a:cs typeface="Arial"/>
              </a:rPr>
              <a:t>e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in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li</a:t>
            </a:r>
            <a:r>
              <a:rPr sz="1400" spc="-20" dirty="0">
                <a:latin typeface="Arial"/>
                <a:cs typeface="Arial"/>
              </a:rPr>
              <a:t>v</a:t>
            </a:r>
            <a:r>
              <a:rPr sz="1400" dirty="0">
                <a:latin typeface="Arial"/>
                <a:cs typeface="Arial"/>
              </a:rPr>
              <a:t>e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a</a:t>
            </a:r>
            <a:r>
              <a:rPr sz="1400" dirty="0">
                <a:latin typeface="Arial"/>
                <a:cs typeface="Arial"/>
              </a:rPr>
              <a:t>ct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spc="-20" dirty="0">
                <a:latin typeface="Arial"/>
                <a:cs typeface="Arial"/>
              </a:rPr>
              <a:t>v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t</a:t>
            </a:r>
            <a:r>
              <a:rPr sz="1400" spc="-5" dirty="0">
                <a:latin typeface="Arial"/>
                <a:cs typeface="Arial"/>
              </a:rPr>
              <a:t>ie</a:t>
            </a:r>
            <a:r>
              <a:rPr sz="1400" dirty="0">
                <a:latin typeface="Arial"/>
                <a:cs typeface="Arial"/>
              </a:rPr>
              <a:t>s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Arial"/>
                <a:cs typeface="Arial"/>
              </a:rPr>
              <a:t>t</a:t>
            </a:r>
            <a:r>
              <a:rPr sz="1400" spc="-5" dirty="0">
                <a:latin typeface="Arial"/>
                <a:cs typeface="Arial"/>
              </a:rPr>
              <a:t>hrougho</a:t>
            </a:r>
            <a:r>
              <a:rPr sz="1400" spc="-20" dirty="0">
                <a:latin typeface="Arial"/>
                <a:cs typeface="Arial"/>
              </a:rPr>
              <a:t>u</a:t>
            </a:r>
            <a:r>
              <a:rPr sz="1400" dirty="0">
                <a:latin typeface="Arial"/>
                <a:cs typeface="Arial"/>
              </a:rPr>
              <a:t>t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Arial"/>
                <a:cs typeface="Arial"/>
              </a:rPr>
              <a:t>t</a:t>
            </a:r>
            <a:r>
              <a:rPr sz="1400" spc="-5" dirty="0">
                <a:latin typeface="Arial"/>
                <a:cs typeface="Arial"/>
              </a:rPr>
              <a:t>h</a:t>
            </a:r>
            <a:r>
              <a:rPr sz="1400" dirty="0">
                <a:latin typeface="Arial"/>
                <a:cs typeface="Arial"/>
              </a:rPr>
              <a:t>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Arial"/>
                <a:cs typeface="Arial"/>
              </a:rPr>
              <a:t>y</a:t>
            </a:r>
            <a:r>
              <a:rPr sz="1400" spc="-5" dirty="0">
                <a:latin typeface="Arial"/>
                <a:cs typeface="Arial"/>
              </a:rPr>
              <a:t>ea</a:t>
            </a:r>
            <a:r>
              <a:rPr sz="1400" spc="-75" dirty="0">
                <a:latin typeface="Arial"/>
                <a:cs typeface="Arial"/>
              </a:rPr>
              <a:t>r</a:t>
            </a:r>
            <a:r>
              <a:rPr sz="1400" dirty="0">
                <a:latin typeface="Arial"/>
                <a:cs typeface="Arial"/>
              </a:rPr>
              <a:t>.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li</a:t>
            </a:r>
            <a:r>
              <a:rPr sz="1400" spc="5" dirty="0">
                <a:latin typeface="Arial"/>
                <a:cs typeface="Arial"/>
              </a:rPr>
              <a:t>c</a:t>
            </a:r>
            <a:r>
              <a:rPr sz="1400" dirty="0">
                <a:latin typeface="Arial"/>
                <a:cs typeface="Arial"/>
              </a:rPr>
              <a:t>k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Arial"/>
                <a:cs typeface="Arial"/>
              </a:rPr>
              <a:t>t</a:t>
            </a:r>
            <a:r>
              <a:rPr sz="1400" spc="-5" dirty="0">
                <a:latin typeface="Arial"/>
                <a:cs typeface="Arial"/>
              </a:rPr>
              <a:t>h</a:t>
            </a:r>
            <a:r>
              <a:rPr sz="1400" dirty="0">
                <a:latin typeface="Arial"/>
                <a:cs typeface="Arial"/>
              </a:rPr>
              <a:t>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Arial"/>
                <a:cs typeface="Arial"/>
              </a:rPr>
              <a:t>Ent</a:t>
            </a:r>
            <a:r>
              <a:rPr sz="1400" spc="-5" dirty="0">
                <a:latin typeface="Arial"/>
                <a:cs typeface="Arial"/>
              </a:rPr>
              <a:t>er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sco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Li</a:t>
            </a:r>
            <a:r>
              <a:rPr sz="1400" spc="-20" dirty="0">
                <a:latin typeface="Arial"/>
                <a:cs typeface="Arial"/>
              </a:rPr>
              <a:t>v</a:t>
            </a:r>
            <a:r>
              <a:rPr sz="1400" dirty="0">
                <a:latin typeface="Arial"/>
                <a:cs typeface="Arial"/>
              </a:rPr>
              <a:t>e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36</a:t>
            </a:r>
            <a:r>
              <a:rPr sz="1400" dirty="0">
                <a:latin typeface="Arial"/>
                <a:cs typeface="Arial"/>
              </a:rPr>
              <a:t>5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bu</a:t>
            </a:r>
            <a:r>
              <a:rPr sz="1400" dirty="0">
                <a:latin typeface="Arial"/>
                <a:cs typeface="Arial"/>
              </a:rPr>
              <a:t>tt</a:t>
            </a:r>
            <a:r>
              <a:rPr sz="1400" spc="-5" dirty="0">
                <a:latin typeface="Arial"/>
                <a:cs typeface="Arial"/>
              </a:rPr>
              <a:t>o</a:t>
            </a:r>
            <a:r>
              <a:rPr sz="1400" dirty="0">
                <a:latin typeface="Arial"/>
                <a:cs typeface="Arial"/>
              </a:rPr>
              <a:t>n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n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Arial"/>
                <a:cs typeface="Arial"/>
              </a:rPr>
              <a:t>y</a:t>
            </a:r>
            <a:r>
              <a:rPr sz="1400" spc="-5" dirty="0">
                <a:latin typeface="Arial"/>
                <a:cs typeface="Arial"/>
              </a:rPr>
              <a:t>ou</a:t>
            </a:r>
            <a:r>
              <a:rPr sz="1400" dirty="0">
                <a:latin typeface="Arial"/>
                <a:cs typeface="Arial"/>
              </a:rPr>
              <a:t>r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i</a:t>
            </a:r>
            <a:r>
              <a:rPr sz="1400" dirty="0">
                <a:latin typeface="Arial"/>
                <a:cs typeface="Arial"/>
              </a:rPr>
              <a:t>sco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Li</a:t>
            </a:r>
            <a:r>
              <a:rPr sz="1400" spc="-20" dirty="0">
                <a:latin typeface="Arial"/>
                <a:cs typeface="Arial"/>
              </a:rPr>
              <a:t>v</a:t>
            </a:r>
            <a:r>
              <a:rPr sz="1400" dirty="0">
                <a:latin typeface="Arial"/>
                <a:cs typeface="Arial"/>
              </a:rPr>
              <a:t>e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por</a:t>
            </a:r>
            <a:r>
              <a:rPr sz="1400" dirty="0">
                <a:latin typeface="Arial"/>
                <a:cs typeface="Arial"/>
              </a:rPr>
              <a:t>t</a:t>
            </a:r>
            <a:r>
              <a:rPr sz="1400" spc="-5" dirty="0">
                <a:latin typeface="Arial"/>
                <a:cs typeface="Arial"/>
              </a:rPr>
              <a:t>a</a:t>
            </a:r>
            <a:r>
              <a:rPr sz="1400" dirty="0">
                <a:latin typeface="Arial"/>
                <a:cs typeface="Arial"/>
              </a:rPr>
              <a:t>l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Arial"/>
                <a:cs typeface="Arial"/>
              </a:rPr>
              <a:t>to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lo</a:t>
            </a:r>
            <a:r>
              <a:rPr sz="1400" dirty="0">
                <a:latin typeface="Arial"/>
                <a:cs typeface="Arial"/>
              </a:rPr>
              <a:t>g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Arial"/>
                <a:cs typeface="Arial"/>
              </a:rPr>
              <a:t>in.</a:t>
            </a:r>
            <a:endParaRPr sz="14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B</a:t>
            </a:r>
            <a:r>
              <a:rPr spc="-5" dirty="0"/>
              <a:t>R</a:t>
            </a:r>
            <a:r>
              <a:rPr dirty="0"/>
              <a:t>K</a:t>
            </a:r>
            <a:r>
              <a:rPr spc="-5" dirty="0"/>
              <a:t>CR</a:t>
            </a:r>
            <a:r>
              <a:rPr spc="5" dirty="0"/>
              <a:t>T</a:t>
            </a:r>
            <a:r>
              <a:rPr spc="-5" dirty="0"/>
              <a:t>-9346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©</a:t>
            </a:r>
            <a:r>
              <a:rPr spc="20" dirty="0">
                <a:latin typeface="Times New Roman"/>
                <a:cs typeface="Times New Roman"/>
              </a:rPr>
              <a:t> </a:t>
            </a:r>
            <a:r>
              <a:rPr spc="-10" dirty="0"/>
              <a:t>201</a:t>
            </a:r>
            <a:r>
              <a:rPr spc="-5" dirty="0"/>
              <a:t>3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C</a:t>
            </a:r>
            <a:r>
              <a:rPr spc="-5" dirty="0"/>
              <a:t>isco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and</a:t>
            </a:r>
            <a:r>
              <a:rPr spc="-5" dirty="0"/>
              <a:t>/</a:t>
            </a:r>
            <a:r>
              <a:rPr spc="-10" dirty="0"/>
              <a:t>o</a:t>
            </a:r>
            <a:r>
              <a:rPr spc="-5" dirty="0"/>
              <a:t>r</a:t>
            </a:r>
            <a:r>
              <a:rPr spc="45" dirty="0">
                <a:latin typeface="Times New Roman"/>
                <a:cs typeface="Times New Roman"/>
              </a:rPr>
              <a:t> </a:t>
            </a:r>
            <a:r>
              <a:rPr spc="-10" dirty="0"/>
              <a:t>it</a:t>
            </a:r>
            <a:r>
              <a:rPr spc="-5" dirty="0"/>
              <a:t>s</a:t>
            </a:r>
            <a:r>
              <a:rPr spc="25" dirty="0">
                <a:latin typeface="Times New Roman"/>
                <a:cs typeface="Times New Roman"/>
              </a:rPr>
              <a:t> </a:t>
            </a:r>
            <a:r>
              <a:rPr spc="-10" dirty="0"/>
              <a:t>a</a:t>
            </a:r>
            <a:r>
              <a:rPr spc="-5" dirty="0"/>
              <a:t>f</a:t>
            </a:r>
            <a:r>
              <a:rPr spc="-10" dirty="0"/>
              <a:t>fi</a:t>
            </a:r>
            <a:r>
              <a:rPr spc="-5" dirty="0"/>
              <a:t>l</a:t>
            </a:r>
            <a:r>
              <a:rPr spc="-10" dirty="0"/>
              <a:t>iate</a:t>
            </a:r>
            <a:r>
              <a:rPr spc="-5" dirty="0"/>
              <a:t>s.</a:t>
            </a:r>
            <a:r>
              <a:rPr spc="50" dirty="0">
                <a:latin typeface="Times New Roman"/>
                <a:cs typeface="Times New Roman"/>
              </a:rPr>
              <a:t> </a:t>
            </a:r>
            <a:r>
              <a:rPr spc="-5" dirty="0"/>
              <a:t>A</a:t>
            </a:r>
            <a:r>
              <a:rPr spc="-10" dirty="0"/>
              <a:t>l</a:t>
            </a:r>
            <a:r>
              <a:rPr spc="-5" dirty="0"/>
              <a:t>l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10" dirty="0"/>
              <a:t>righ</a:t>
            </a:r>
            <a:r>
              <a:rPr spc="-5" dirty="0"/>
              <a:t>ts</a:t>
            </a:r>
            <a:r>
              <a:rPr spc="35" dirty="0">
                <a:latin typeface="Times New Roman"/>
                <a:cs typeface="Times New Roman"/>
              </a:rPr>
              <a:t> </a:t>
            </a:r>
            <a:r>
              <a:rPr spc="-10" dirty="0"/>
              <a:t>re</a:t>
            </a:r>
            <a:r>
              <a:rPr spc="-5" dirty="0"/>
              <a:t>s</a:t>
            </a:r>
            <a:r>
              <a:rPr spc="-10" dirty="0"/>
              <a:t>er</a:t>
            </a:r>
            <a:r>
              <a:rPr spc="-5" dirty="0"/>
              <a:t>v</a:t>
            </a:r>
            <a:r>
              <a:rPr spc="-10" dirty="0"/>
              <a:t>ed</a:t>
            </a:r>
            <a:r>
              <a:rPr spc="-5" dirty="0"/>
              <a:t>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53155" y="4982664"/>
            <a:ext cx="51180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C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isco</a:t>
            </a:r>
            <a:r>
              <a:rPr sz="700" spc="15" dirty="0">
                <a:solidFill>
                  <a:srgbClr val="8D8D94"/>
                </a:solidFill>
                <a:latin typeface="Times New Roman"/>
                <a:cs typeface="Times New Roman"/>
              </a:rPr>
              <a:t> 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P</a:t>
            </a:r>
            <a:r>
              <a:rPr sz="700" spc="-10" dirty="0">
                <a:solidFill>
                  <a:srgbClr val="8D8D94"/>
                </a:solidFill>
                <a:latin typeface="Arial"/>
                <a:cs typeface="Arial"/>
              </a:rPr>
              <a:t>ubl</a:t>
            </a:r>
            <a:r>
              <a:rPr sz="700" spc="-5" dirty="0">
                <a:solidFill>
                  <a:srgbClr val="8D8D94"/>
                </a:solidFill>
                <a:latin typeface="Arial"/>
                <a:cs typeface="Arial"/>
              </a:rPr>
              <a:t>ic</a:t>
            </a:r>
            <a:endParaRPr sz="7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942966" y="499942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70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11579" y="407531"/>
            <a:ext cx="6590030" cy="356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spc="-5" dirty="0">
                <a:solidFill>
                  <a:srgbClr val="FFFFFF"/>
                </a:solidFill>
                <a:latin typeface="Arial"/>
                <a:cs typeface="Arial"/>
              </a:rPr>
              <a:t>mplet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260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spc="-190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Online</a:t>
            </a:r>
            <a:r>
              <a:rPr sz="2600" b="1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Ses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ion</a:t>
            </a:r>
            <a:r>
              <a:rPr sz="2600" b="1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Ev</a:t>
            </a:r>
            <a:r>
              <a:rPr sz="2600" b="1" spc="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600" b="1" dirty="0">
                <a:solidFill>
                  <a:srgbClr val="FFFFFF"/>
                </a:solidFill>
                <a:latin typeface="Arial"/>
                <a:cs typeface="Arial"/>
              </a:rPr>
              <a:t>luation</a:t>
            </a:r>
            <a:endParaRPr sz="2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51094" y="1441731"/>
            <a:ext cx="3641811" cy="191854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943220" y="4999738"/>
            <a:ext cx="12318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spc="-10" dirty="0">
                <a:solidFill>
                  <a:srgbClr val="595959"/>
                </a:solidFill>
                <a:latin typeface="Arial"/>
                <a:cs typeface="Arial"/>
              </a:rPr>
              <a:t>71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4101</Words>
  <Application>Microsoft Office PowerPoint</Application>
  <PresentationFormat>Bildschirmpräsentation (16:9)</PresentationFormat>
  <Paragraphs>735</Paragraphs>
  <Slides>71</Slides>
  <Notes>71</Notes>
  <HiddenSlides>0</HiddenSlides>
  <MMClips>0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71</vt:i4>
      </vt:variant>
    </vt:vector>
  </HeadingPairs>
  <TitlesOfParts>
    <vt:vector size="72" baseType="lpstr">
      <vt:lpstr>Office Theme</vt:lpstr>
      <vt:lpstr>PowerPoint-Präsentation</vt:lpstr>
      <vt:lpstr>PowerPoint-Präsentation</vt:lpstr>
      <vt:lpstr>Tour Guide</vt:lpstr>
      <vt:lpstr>Tour Guide</vt:lpstr>
      <vt:lpstr>Journey</vt:lpstr>
      <vt:lpstr>IPv4 Agenda</vt:lpstr>
      <vt:lpstr>What You Will Need To Be Successful</vt:lpstr>
      <vt:lpstr>PowerPoint-Präsentation</vt:lpstr>
      <vt:lpstr>PowerPoint-Präsentation</vt:lpstr>
      <vt:lpstr>What We Know Already… or Maybe Not</vt:lpstr>
      <vt:lpstr>What We Know Already… or Maybe Not</vt:lpstr>
      <vt:lpstr>What We Know Already… or Should</vt:lpstr>
      <vt:lpstr>What We Know… or Should (Cont.)</vt:lpstr>
      <vt:lpstr>PowerPoint-Präsentation</vt:lpstr>
      <vt:lpstr>PowerPoint-Präsentation</vt:lpstr>
      <vt:lpstr>Practice: Classification—What Class?</vt:lpstr>
      <vt:lpstr>PowerPoint-Präsentation</vt:lpstr>
      <vt:lpstr>WhEyacKh InP oadwdrienssghaths tewoCplaartss:s Matters</vt:lpstr>
      <vt:lpstr>PowerPoint-Präsentation</vt:lpstr>
      <vt:lpstr>PowerPoint-Präsentation</vt:lpstr>
      <vt:lpstr>PowerPoint-Präsentation</vt:lpstr>
      <vt:lpstr>How the Line Is Defined</vt:lpstr>
      <vt:lpstr>PowerPoint-Präsentation</vt:lpstr>
      <vt:lpstr>PowerPoint-Präsentation</vt:lpstr>
      <vt:lpstr>Using the Default ‘Class’ Mask</vt:lpstr>
      <vt:lpstr>Using a Custom Subnet Mask</vt:lpstr>
      <vt:lpstr>The Question of the Moment…</vt:lpstr>
      <vt:lpstr>PowerPoint-Präsentation</vt:lpstr>
      <vt:lpstr>Before Starting the IP Subnetting Process</vt:lpstr>
      <vt:lpstr>Identify Subnetting Requirements</vt:lpstr>
      <vt:lpstr>PowerPoint-Präsentation</vt:lpstr>
      <vt:lpstr>Getting to know the MB-Key</vt:lpstr>
      <vt:lpstr>Subnetting Review</vt:lpstr>
      <vt:lpstr>PowerPoint-Präsentation</vt:lpstr>
      <vt:lpstr>PowerPoint-Präsentation</vt:lpstr>
      <vt:lpstr>PowerPoint-Präsentation</vt:lpstr>
      <vt:lpstr>PowerPoint-Präsentation</vt:lpstr>
      <vt:lpstr>Subnetting Example 1</vt:lpstr>
      <vt:lpstr>PowerPoint-Präsentation</vt:lpstr>
      <vt:lpstr>What We Are Left with for Host IPs?</vt:lpstr>
      <vt:lpstr>Where We Are in the Process…</vt:lpstr>
      <vt:lpstr>Block Size Matters</vt:lpstr>
      <vt:lpstr>Completing the Last Step in the Process</vt:lpstr>
      <vt:lpstr>Allocating the Subnet, Host, and Broadcast</vt:lpstr>
      <vt:lpstr>PowerPoint-Präsentation</vt:lpstr>
      <vt:lpstr>PowerPoint-Präsentation</vt:lpstr>
      <vt:lpstr>Number of Valid Host IPs Per Subnet</vt:lpstr>
      <vt:lpstr>Subnetting Example 1: Applying the Subnets to the Network Locations</vt:lpstr>
      <vt:lpstr>PowerPoint-Präsentation</vt:lpstr>
      <vt:lpstr>PowerPoint-Präsentation</vt:lpstr>
      <vt:lpstr>Reverse Engineering Any IP Scheme</vt:lpstr>
      <vt:lpstr>PowerPoint-Präsentation</vt:lpstr>
      <vt:lpstr>PowerPoint-Präsentation</vt:lpstr>
      <vt:lpstr>PowerPoint-Präsentation</vt:lpstr>
      <vt:lpstr>PowerPoint-Präsentation</vt:lpstr>
      <vt:lpstr>Reverse Engineering Results</vt:lpstr>
      <vt:lpstr>PowerPoint-Präsentation</vt:lpstr>
      <vt:lpstr>PowerPoint-Präsentation</vt:lpstr>
      <vt:lpstr>Great Job! You Have Passed Level 1!</vt:lpstr>
      <vt:lpstr>Subnetting (Classless) VLSM</vt:lpstr>
      <vt:lpstr>Understanding VLSM</vt:lpstr>
      <vt:lpstr>PowerPoint-Präsentation</vt:lpstr>
      <vt:lpstr>Applying VLSM to a Network Design</vt:lpstr>
      <vt:lpstr>Level 3—RFCs 1338 and 1519 (latest)</vt:lpstr>
      <vt:lpstr>Classless Interdomain Routing</vt:lpstr>
      <vt:lpstr>PowerPoint-Präsentation</vt:lpstr>
      <vt:lpstr>Summarization or Aggregation</vt:lpstr>
      <vt:lpstr>Summarization or Aggregation</vt:lpstr>
      <vt:lpstr>Recommended Reading</vt:lpstr>
      <vt:lpstr>PowerPoint-Präsentation</vt:lpstr>
      <vt:lpstr>PowerPoint-Präsentation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creator>Online2PDF.com</dc:creator>
  <cp:lastModifiedBy>Webserver</cp:lastModifiedBy>
  <cp:revision>1</cp:revision>
  <dcterms:created xsi:type="dcterms:W3CDTF">2020-04-06T23:11:54Z</dcterms:created>
  <dcterms:modified xsi:type="dcterms:W3CDTF">2020-04-06T21:12:06Z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2020-04-06T00:00:00Z</vt:filetime>
  </property>
  <property fmtid="{D5CDD505-2E9C-101B-9397-08002B2CF9AE}" pid="3" name="LastSaved">
    <vt:filetime>2020-04-06T00:00:00Z</vt:filetime>
  </property>
</Properties>
</file>