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57" r:id="rId4"/>
    <p:sldId id="265" r:id="rId5"/>
    <p:sldId id="266" r:id="rId6"/>
    <p:sldId id="270" r:id="rId7"/>
    <p:sldId id="271" r:id="rId8"/>
    <p:sldId id="260" r:id="rId9"/>
    <p:sldId id="272" r:id="rId10"/>
    <p:sldId id="269" r:id="rId11"/>
    <p:sldId id="274" r:id="rId12"/>
    <p:sldId id="273" r:id="rId13"/>
    <p:sldId id="267" r:id="rId14"/>
    <p:sldId id="261" r:id="rId15"/>
    <p:sldId id="262" r:id="rId16"/>
    <p:sldId id="258" r:id="rId17"/>
    <p:sldId id="259" r:id="rId18"/>
    <p:sldId id="263" r:id="rId19"/>
    <p:sldId id="26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A0D5"/>
    <a:srgbClr val="FF9D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91155-56A5-4BC7-B451-15AC366C99CB}" v="321" dt="2023-11-09T14:05:15.120"/>
    <p1510:client id="{0F0443E5-DE5A-4B1D-A4C8-FA21E188F821}" v="261" dt="2023-11-23T12:38:54.689"/>
    <p1510:client id="{14806CF4-D089-F605-E143-D7496F58ADA6}" v="398" dt="2023-11-29T22:46:30.266"/>
    <p1510:client id="{333716C7-3474-3D33-0900-E8BAC6BAFB18}" v="20" dt="2023-11-30T08:01:53.505"/>
    <p1510:client id="{36498CAC-09BC-A8EB-92CC-46A8C85BA6F7}" v="48" dt="2023-11-29T21:38:37.518"/>
    <p1510:client id="{3793EC13-3295-AFFE-D722-34EAB460FA0D}" v="48" dt="2023-11-23T12:47:58.849"/>
    <p1510:client id="{4F94BA2A-6D7D-3574-5B8E-FBC90726B40E}" v="733" dt="2023-11-30T09:35:06.570"/>
    <p1510:client id="{6D5F3309-F2B6-1C60-5E12-662C21B740E7}" v="14" dt="2023-11-30T07:53:39.574"/>
    <p1510:client id="{74326496-04CB-4109-A2C0-FC44C5599CDC}" v="109" dt="2023-11-30T07:44:19.831"/>
    <p1510:client id="{FF5EA22D-C46D-A1F8-C75D-BCA97EB89966}" v="1003" dt="2023-11-23T09:57:47.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Watts (2316455)" userId="S::2316455@student.uwtsd.ac.uk::3c4509da-0949-490f-a5f2-b2f328db4cb0" providerId="AD" clId="Web-{74326496-04CB-4109-A2C0-FC44C5599CDC}"/>
    <pc:docChg chg="addSld modSld sldOrd">
      <pc:chgData name="Chloe Watts (2316455)" userId="S::2316455@student.uwtsd.ac.uk::3c4509da-0949-490f-a5f2-b2f328db4cb0" providerId="AD" clId="Web-{74326496-04CB-4109-A2C0-FC44C5599CDC}" dt="2023-11-30T07:43:54.736" v="103" actId="20577"/>
      <pc:docMkLst>
        <pc:docMk/>
      </pc:docMkLst>
      <pc:sldChg chg="modSp">
        <pc:chgData name="Chloe Watts (2316455)" userId="S::2316455@student.uwtsd.ac.uk::3c4509da-0949-490f-a5f2-b2f328db4cb0" providerId="AD" clId="Web-{74326496-04CB-4109-A2C0-FC44C5599CDC}" dt="2023-11-30T07:24:28.153" v="30" actId="20577"/>
        <pc:sldMkLst>
          <pc:docMk/>
          <pc:sldMk cId="2532422609" sldId="258"/>
        </pc:sldMkLst>
        <pc:spChg chg="mod">
          <ac:chgData name="Chloe Watts (2316455)" userId="S::2316455@student.uwtsd.ac.uk::3c4509da-0949-490f-a5f2-b2f328db4cb0" providerId="AD" clId="Web-{74326496-04CB-4109-A2C0-FC44C5599CDC}" dt="2023-11-30T07:24:28.153" v="30" actId="20577"/>
          <ac:spMkLst>
            <pc:docMk/>
            <pc:sldMk cId="2532422609" sldId="258"/>
            <ac:spMk id="3" creationId="{05B131A1-A724-B97D-5BBF-17D0FEBB60EC}"/>
          </ac:spMkLst>
        </pc:spChg>
      </pc:sldChg>
      <pc:sldChg chg="modSp">
        <pc:chgData name="Chloe Watts (2316455)" userId="S::2316455@student.uwtsd.ac.uk::3c4509da-0949-490f-a5f2-b2f328db4cb0" providerId="AD" clId="Web-{74326496-04CB-4109-A2C0-FC44C5599CDC}" dt="2023-11-30T07:29:10.368" v="53" actId="20577"/>
        <pc:sldMkLst>
          <pc:docMk/>
          <pc:sldMk cId="3773849766" sldId="260"/>
        </pc:sldMkLst>
        <pc:spChg chg="mod">
          <ac:chgData name="Chloe Watts (2316455)" userId="S::2316455@student.uwtsd.ac.uk::3c4509da-0949-490f-a5f2-b2f328db4cb0" providerId="AD" clId="Web-{74326496-04CB-4109-A2C0-FC44C5599CDC}" dt="2023-11-30T07:29:10.368" v="53" actId="20577"/>
          <ac:spMkLst>
            <pc:docMk/>
            <pc:sldMk cId="3773849766" sldId="260"/>
            <ac:spMk id="3" creationId="{3A053208-A283-9BE9-AE01-8603A27DC599}"/>
          </ac:spMkLst>
        </pc:spChg>
      </pc:sldChg>
      <pc:sldChg chg="modSp ord">
        <pc:chgData name="Chloe Watts (2316455)" userId="S::2316455@student.uwtsd.ac.uk::3c4509da-0949-490f-a5f2-b2f328db4cb0" providerId="AD" clId="Web-{74326496-04CB-4109-A2C0-FC44C5599CDC}" dt="2023-11-30T07:43:54.736" v="103" actId="20577"/>
        <pc:sldMkLst>
          <pc:docMk/>
          <pc:sldMk cId="2243252214" sldId="267"/>
        </pc:sldMkLst>
        <pc:spChg chg="mod">
          <ac:chgData name="Chloe Watts (2316455)" userId="S::2316455@student.uwtsd.ac.uk::3c4509da-0949-490f-a5f2-b2f328db4cb0" providerId="AD" clId="Web-{74326496-04CB-4109-A2C0-FC44C5599CDC}" dt="2023-11-30T07:38:00.002" v="84" actId="20577"/>
          <ac:spMkLst>
            <pc:docMk/>
            <pc:sldMk cId="2243252214" sldId="267"/>
            <ac:spMk id="2" creationId="{831109D7-716F-78E4-6E74-24675AC0D285}"/>
          </ac:spMkLst>
        </pc:spChg>
        <pc:spChg chg="mod">
          <ac:chgData name="Chloe Watts (2316455)" userId="S::2316455@student.uwtsd.ac.uk::3c4509da-0949-490f-a5f2-b2f328db4cb0" providerId="AD" clId="Web-{74326496-04CB-4109-A2C0-FC44C5599CDC}" dt="2023-11-30T07:43:54.736" v="103" actId="20577"/>
          <ac:spMkLst>
            <pc:docMk/>
            <pc:sldMk cId="2243252214" sldId="267"/>
            <ac:spMk id="3" creationId="{D8D2FFE8-A3DB-C0E7-9EAE-5B162CFECC77}"/>
          </ac:spMkLst>
        </pc:spChg>
      </pc:sldChg>
      <pc:sldChg chg="modSp new">
        <pc:chgData name="Chloe Watts (2316455)" userId="S::2316455@student.uwtsd.ac.uk::3c4509da-0949-490f-a5f2-b2f328db4cb0" providerId="AD" clId="Web-{74326496-04CB-4109-A2C0-FC44C5599CDC}" dt="2023-11-30T07:32:30.660" v="66" actId="20577"/>
        <pc:sldMkLst>
          <pc:docMk/>
          <pc:sldMk cId="2031740697" sldId="272"/>
        </pc:sldMkLst>
        <pc:spChg chg="mod">
          <ac:chgData name="Chloe Watts (2316455)" userId="S::2316455@student.uwtsd.ac.uk::3c4509da-0949-490f-a5f2-b2f328db4cb0" providerId="AD" clId="Web-{74326496-04CB-4109-A2C0-FC44C5599CDC}" dt="2023-11-30T07:29:22.822" v="55" actId="20577"/>
          <ac:spMkLst>
            <pc:docMk/>
            <pc:sldMk cId="2031740697" sldId="272"/>
            <ac:spMk id="2" creationId="{6290752A-80D4-D2BF-C308-869269C3FE5F}"/>
          </ac:spMkLst>
        </pc:spChg>
        <pc:spChg chg="mod">
          <ac:chgData name="Chloe Watts (2316455)" userId="S::2316455@student.uwtsd.ac.uk::3c4509da-0949-490f-a5f2-b2f328db4cb0" providerId="AD" clId="Web-{74326496-04CB-4109-A2C0-FC44C5599CDC}" dt="2023-11-30T07:32:30.660" v="66" actId="20577"/>
          <ac:spMkLst>
            <pc:docMk/>
            <pc:sldMk cId="2031740697" sldId="272"/>
            <ac:spMk id="3" creationId="{6962E767-3FD3-956A-C851-96015ADD0173}"/>
          </ac:spMkLst>
        </pc:spChg>
      </pc:sldChg>
      <pc:sldChg chg="modSp new">
        <pc:chgData name="Chloe Watts (2316455)" userId="S::2316455@student.uwtsd.ac.uk::3c4509da-0949-490f-a5f2-b2f328db4cb0" providerId="AD" clId="Web-{74326496-04CB-4109-A2C0-FC44C5599CDC}" dt="2023-11-30T07:36:44.061" v="76" actId="20577"/>
        <pc:sldMkLst>
          <pc:docMk/>
          <pc:sldMk cId="739945764" sldId="273"/>
        </pc:sldMkLst>
        <pc:spChg chg="mod">
          <ac:chgData name="Chloe Watts (2316455)" userId="S::2316455@student.uwtsd.ac.uk::3c4509da-0949-490f-a5f2-b2f328db4cb0" providerId="AD" clId="Web-{74326496-04CB-4109-A2C0-FC44C5599CDC}" dt="2023-11-30T07:34:08.367" v="68" actId="20577"/>
          <ac:spMkLst>
            <pc:docMk/>
            <pc:sldMk cId="739945764" sldId="273"/>
            <ac:spMk id="2" creationId="{2CD30AB7-7A6C-5E95-DD3D-4B088A0100F2}"/>
          </ac:spMkLst>
        </pc:spChg>
        <pc:spChg chg="mod">
          <ac:chgData name="Chloe Watts (2316455)" userId="S::2316455@student.uwtsd.ac.uk::3c4509da-0949-490f-a5f2-b2f328db4cb0" providerId="AD" clId="Web-{74326496-04CB-4109-A2C0-FC44C5599CDC}" dt="2023-11-30T07:36:44.061" v="76" actId="20577"/>
          <ac:spMkLst>
            <pc:docMk/>
            <pc:sldMk cId="739945764" sldId="273"/>
            <ac:spMk id="3" creationId="{75A7C959-D9E7-6041-9CA5-99211B9FC24D}"/>
          </ac:spMkLst>
        </pc:spChg>
      </pc:sldChg>
      <pc:sldChg chg="modSp new">
        <pc:chgData name="Chloe Watts (2316455)" userId="S::2316455@student.uwtsd.ac.uk::3c4509da-0949-490f-a5f2-b2f328db4cb0" providerId="AD" clId="Web-{74326496-04CB-4109-A2C0-FC44C5599CDC}" dt="2023-11-30T07:40:16.305" v="91" actId="20577"/>
        <pc:sldMkLst>
          <pc:docMk/>
          <pc:sldMk cId="2373432574" sldId="274"/>
        </pc:sldMkLst>
        <pc:spChg chg="mod">
          <ac:chgData name="Chloe Watts (2316455)" userId="S::2316455@student.uwtsd.ac.uk::3c4509da-0949-490f-a5f2-b2f328db4cb0" providerId="AD" clId="Web-{74326496-04CB-4109-A2C0-FC44C5599CDC}" dt="2023-11-30T07:40:16.305" v="91" actId="20577"/>
          <ac:spMkLst>
            <pc:docMk/>
            <pc:sldMk cId="2373432574" sldId="274"/>
            <ac:spMk id="2" creationId="{58798439-58C7-B9AB-CF42-F4CAB71DD7B4}"/>
          </ac:spMkLst>
        </pc:spChg>
      </pc:sldChg>
    </pc:docChg>
  </pc:docChgLst>
  <pc:docChgLst>
    <pc:chgData name="Chloe Watts (2316455)" userId="S::2316455@student.uwtsd.ac.uk::3c4509da-0949-490f-a5f2-b2f328db4cb0" providerId="AD" clId="Web-{FF5EA22D-C46D-A1F8-C75D-BCA97EB89966}"/>
    <pc:docChg chg="addSld delSld modSld sldOrd">
      <pc:chgData name="Chloe Watts (2316455)" userId="S::2316455@student.uwtsd.ac.uk::3c4509da-0949-490f-a5f2-b2f328db4cb0" providerId="AD" clId="Web-{FF5EA22D-C46D-A1F8-C75D-BCA97EB89966}" dt="2023-11-23T09:57:43.093" v="1004" actId="20577"/>
      <pc:docMkLst>
        <pc:docMk/>
      </pc:docMkLst>
      <pc:sldChg chg="modSp">
        <pc:chgData name="Chloe Watts (2316455)" userId="S::2316455@student.uwtsd.ac.uk::3c4509da-0949-490f-a5f2-b2f328db4cb0" providerId="AD" clId="Web-{FF5EA22D-C46D-A1F8-C75D-BCA97EB89966}" dt="2023-11-23T09:48:14.858" v="792" actId="20577"/>
        <pc:sldMkLst>
          <pc:docMk/>
          <pc:sldMk cId="2353848690" sldId="257"/>
        </pc:sldMkLst>
        <pc:spChg chg="mod">
          <ac:chgData name="Chloe Watts (2316455)" userId="S::2316455@student.uwtsd.ac.uk::3c4509da-0949-490f-a5f2-b2f328db4cb0" providerId="AD" clId="Web-{FF5EA22D-C46D-A1F8-C75D-BCA97EB89966}" dt="2023-11-23T09:48:14.858" v="792" actId="20577"/>
          <ac:spMkLst>
            <pc:docMk/>
            <pc:sldMk cId="2353848690" sldId="257"/>
            <ac:spMk id="3" creationId="{0E5773F8-A56D-D224-7112-5604CF04A4AF}"/>
          </ac:spMkLst>
        </pc:spChg>
      </pc:sldChg>
      <pc:sldChg chg="modSp">
        <pc:chgData name="Chloe Watts (2316455)" userId="S::2316455@student.uwtsd.ac.uk::3c4509da-0949-490f-a5f2-b2f328db4cb0" providerId="AD" clId="Web-{FF5EA22D-C46D-A1F8-C75D-BCA97EB89966}" dt="2023-11-23T09:06:03.191" v="9" actId="20577"/>
        <pc:sldMkLst>
          <pc:docMk/>
          <pc:sldMk cId="3773849766" sldId="260"/>
        </pc:sldMkLst>
        <pc:spChg chg="mod">
          <ac:chgData name="Chloe Watts (2316455)" userId="S::2316455@student.uwtsd.ac.uk::3c4509da-0949-490f-a5f2-b2f328db4cb0" providerId="AD" clId="Web-{FF5EA22D-C46D-A1F8-C75D-BCA97EB89966}" dt="2023-11-23T09:06:03.191" v="9" actId="20577"/>
          <ac:spMkLst>
            <pc:docMk/>
            <pc:sldMk cId="3773849766" sldId="260"/>
            <ac:spMk id="3" creationId="{3A053208-A283-9BE9-AE01-8603A27DC599}"/>
          </ac:spMkLst>
        </pc:spChg>
      </pc:sldChg>
      <pc:sldChg chg="modSp">
        <pc:chgData name="Chloe Watts (2316455)" userId="S::2316455@student.uwtsd.ac.uk::3c4509da-0949-490f-a5f2-b2f328db4cb0" providerId="AD" clId="Web-{FF5EA22D-C46D-A1F8-C75D-BCA97EB89966}" dt="2023-11-23T09:53:16.929" v="869" actId="20577"/>
        <pc:sldMkLst>
          <pc:docMk/>
          <pc:sldMk cId="2767240516" sldId="263"/>
        </pc:sldMkLst>
        <pc:spChg chg="mod">
          <ac:chgData name="Chloe Watts (2316455)" userId="S::2316455@student.uwtsd.ac.uk::3c4509da-0949-490f-a5f2-b2f328db4cb0" providerId="AD" clId="Web-{FF5EA22D-C46D-A1F8-C75D-BCA97EB89966}" dt="2023-11-23T09:53:16.929" v="869" actId="20577"/>
          <ac:spMkLst>
            <pc:docMk/>
            <pc:sldMk cId="2767240516" sldId="263"/>
            <ac:spMk id="3" creationId="{30984506-A40C-9780-0B70-5B5DBA6A1052}"/>
          </ac:spMkLst>
        </pc:spChg>
      </pc:sldChg>
      <pc:sldChg chg="new">
        <pc:chgData name="Chloe Watts (2316455)" userId="S::2316455@student.uwtsd.ac.uk::3c4509da-0949-490f-a5f2-b2f328db4cb0" providerId="AD" clId="Web-{FF5EA22D-C46D-A1F8-C75D-BCA97EB89966}" dt="2023-11-23T09:05:34.987" v="0"/>
        <pc:sldMkLst>
          <pc:docMk/>
          <pc:sldMk cId="3893032275" sldId="264"/>
        </pc:sldMkLst>
      </pc:sldChg>
      <pc:sldChg chg="modSp new ord">
        <pc:chgData name="Chloe Watts (2316455)" userId="S::2316455@student.uwtsd.ac.uk::3c4509da-0949-490f-a5f2-b2f328db4cb0" providerId="AD" clId="Web-{FF5EA22D-C46D-A1F8-C75D-BCA97EB89966}" dt="2023-11-23T09:48:24.171" v="795" actId="20577"/>
        <pc:sldMkLst>
          <pc:docMk/>
          <pc:sldMk cId="1506982071" sldId="265"/>
        </pc:sldMkLst>
        <pc:spChg chg="mod">
          <ac:chgData name="Chloe Watts (2316455)" userId="S::2316455@student.uwtsd.ac.uk::3c4509da-0949-490f-a5f2-b2f328db4cb0" providerId="AD" clId="Web-{FF5EA22D-C46D-A1F8-C75D-BCA97EB89966}" dt="2023-11-23T09:15:13.363" v="231" actId="20577"/>
          <ac:spMkLst>
            <pc:docMk/>
            <pc:sldMk cId="1506982071" sldId="265"/>
            <ac:spMk id="2" creationId="{56A20890-C8D9-5C43-6B67-4DE33EAC04CF}"/>
          </ac:spMkLst>
        </pc:spChg>
        <pc:spChg chg="mod">
          <ac:chgData name="Chloe Watts (2316455)" userId="S::2316455@student.uwtsd.ac.uk::3c4509da-0949-490f-a5f2-b2f328db4cb0" providerId="AD" clId="Web-{FF5EA22D-C46D-A1F8-C75D-BCA97EB89966}" dt="2023-11-23T09:48:24.171" v="795" actId="20577"/>
          <ac:spMkLst>
            <pc:docMk/>
            <pc:sldMk cId="1506982071" sldId="265"/>
            <ac:spMk id="3" creationId="{39C890FD-9CEA-B934-0DFC-2473A290B740}"/>
          </ac:spMkLst>
        </pc:spChg>
      </pc:sldChg>
      <pc:sldChg chg="modSp new">
        <pc:chgData name="Chloe Watts (2316455)" userId="S::2316455@student.uwtsd.ac.uk::3c4509da-0949-490f-a5f2-b2f328db4cb0" providerId="AD" clId="Web-{FF5EA22D-C46D-A1F8-C75D-BCA97EB89966}" dt="2023-11-23T09:57:43.093" v="1004" actId="20577"/>
        <pc:sldMkLst>
          <pc:docMk/>
          <pc:sldMk cId="1001921046" sldId="266"/>
        </pc:sldMkLst>
        <pc:spChg chg="mod">
          <ac:chgData name="Chloe Watts (2316455)" userId="S::2316455@student.uwtsd.ac.uk::3c4509da-0949-490f-a5f2-b2f328db4cb0" providerId="AD" clId="Web-{FF5EA22D-C46D-A1F8-C75D-BCA97EB89966}" dt="2023-11-23T09:46:28.433" v="775" actId="20577"/>
          <ac:spMkLst>
            <pc:docMk/>
            <pc:sldMk cId="1001921046" sldId="266"/>
            <ac:spMk id="2" creationId="{88404A28-53B5-4292-69CB-A739FF75D46B}"/>
          </ac:spMkLst>
        </pc:spChg>
        <pc:spChg chg="mod">
          <ac:chgData name="Chloe Watts (2316455)" userId="S::2316455@student.uwtsd.ac.uk::3c4509da-0949-490f-a5f2-b2f328db4cb0" providerId="AD" clId="Web-{FF5EA22D-C46D-A1F8-C75D-BCA97EB89966}" dt="2023-11-23T09:57:43.093" v="1004" actId="20577"/>
          <ac:spMkLst>
            <pc:docMk/>
            <pc:sldMk cId="1001921046" sldId="266"/>
            <ac:spMk id="3" creationId="{6BEB16F3-6D17-45C0-F9F7-4E100D4C4EAA}"/>
          </ac:spMkLst>
        </pc:spChg>
      </pc:sldChg>
      <pc:sldChg chg="modSp new del">
        <pc:chgData name="Chloe Watts (2316455)" userId="S::2316455@student.uwtsd.ac.uk::3c4509da-0949-490f-a5f2-b2f328db4cb0" providerId="AD" clId="Web-{FF5EA22D-C46D-A1F8-C75D-BCA97EB89966}" dt="2023-11-23T09:29:31.966" v="595"/>
        <pc:sldMkLst>
          <pc:docMk/>
          <pc:sldMk cId="3015646116" sldId="266"/>
        </pc:sldMkLst>
        <pc:spChg chg="mod">
          <ac:chgData name="Chloe Watts (2316455)" userId="S::2316455@student.uwtsd.ac.uk::3c4509da-0949-490f-a5f2-b2f328db4cb0" providerId="AD" clId="Web-{FF5EA22D-C46D-A1F8-C75D-BCA97EB89966}" dt="2023-11-23T09:29:18.013" v="594" actId="20577"/>
          <ac:spMkLst>
            <pc:docMk/>
            <pc:sldMk cId="3015646116" sldId="266"/>
            <ac:spMk id="2" creationId="{BF9A68C6-1CDF-0F8B-CE4C-8012EC2F7EB0}"/>
          </ac:spMkLst>
        </pc:spChg>
      </pc:sldChg>
      <pc:sldChg chg="new del">
        <pc:chgData name="Chloe Watts (2316455)" userId="S::2316455@student.uwtsd.ac.uk::3c4509da-0949-490f-a5f2-b2f328db4cb0" providerId="AD" clId="Web-{FF5EA22D-C46D-A1F8-C75D-BCA97EB89966}" dt="2023-11-23T09:39:30.046" v="737"/>
        <pc:sldMkLst>
          <pc:docMk/>
          <pc:sldMk cId="4000555710" sldId="266"/>
        </pc:sldMkLst>
      </pc:sldChg>
      <pc:sldChg chg="modSp new">
        <pc:chgData name="Chloe Watts (2316455)" userId="S::2316455@student.uwtsd.ac.uk::3c4509da-0949-490f-a5f2-b2f328db4cb0" providerId="AD" clId="Web-{FF5EA22D-C46D-A1F8-C75D-BCA97EB89966}" dt="2023-11-23T09:52:04.302" v="861" actId="20577"/>
        <pc:sldMkLst>
          <pc:docMk/>
          <pc:sldMk cId="2243252214" sldId="267"/>
        </pc:sldMkLst>
        <pc:spChg chg="mod">
          <ac:chgData name="Chloe Watts (2316455)" userId="S::2316455@student.uwtsd.ac.uk::3c4509da-0949-490f-a5f2-b2f328db4cb0" providerId="AD" clId="Web-{FF5EA22D-C46D-A1F8-C75D-BCA97EB89966}" dt="2023-11-23T09:52:04.302" v="861" actId="20577"/>
          <ac:spMkLst>
            <pc:docMk/>
            <pc:sldMk cId="2243252214" sldId="267"/>
            <ac:spMk id="2" creationId="{831109D7-716F-78E4-6E74-24675AC0D285}"/>
          </ac:spMkLst>
        </pc:spChg>
      </pc:sldChg>
    </pc:docChg>
  </pc:docChgLst>
  <pc:docChgLst>
    <pc:chgData name="Chloe Watts (2316455)" userId="S::2316455@student.uwtsd.ac.uk::3c4509da-0949-490f-a5f2-b2f328db4cb0" providerId="AD" clId="Web-{05991155-56A5-4BC7-B451-15AC366C99CB}"/>
    <pc:docChg chg="addSld delSld modSld sldOrd addMainMaster delMainMaster">
      <pc:chgData name="Chloe Watts (2316455)" userId="S::2316455@student.uwtsd.ac.uk::3c4509da-0949-490f-a5f2-b2f328db4cb0" providerId="AD" clId="Web-{05991155-56A5-4BC7-B451-15AC366C99CB}" dt="2023-11-09T14:05:14.183" v="312" actId="20577"/>
      <pc:docMkLst>
        <pc:docMk/>
      </pc:docMkLst>
      <pc:sldChg chg="addSp delSp modSp mod setBg modClrScheme addAnim delAnim chgLayout">
        <pc:chgData name="Chloe Watts (2316455)" userId="S::2316455@student.uwtsd.ac.uk::3c4509da-0949-490f-a5f2-b2f328db4cb0" providerId="AD" clId="Web-{05991155-56A5-4BC7-B451-15AC366C99CB}" dt="2023-11-09T14:04:38.338" v="299" actId="20577"/>
        <pc:sldMkLst>
          <pc:docMk/>
          <pc:sldMk cId="109857222" sldId="256"/>
        </pc:sldMkLst>
        <pc:spChg chg="mod">
          <ac:chgData name="Chloe Watts (2316455)" userId="S::2316455@student.uwtsd.ac.uk::3c4509da-0949-490f-a5f2-b2f328db4cb0" providerId="AD" clId="Web-{05991155-56A5-4BC7-B451-15AC366C99CB}" dt="2023-11-09T14:04:38.338" v="299" actId="20577"/>
          <ac:spMkLst>
            <pc:docMk/>
            <pc:sldMk cId="109857222" sldId="256"/>
            <ac:spMk id="2" creationId="{00000000-0000-0000-0000-000000000000}"/>
          </ac:spMkLst>
        </pc:spChg>
        <pc:spChg chg="mod">
          <ac:chgData name="Chloe Watts (2316455)" userId="S::2316455@student.uwtsd.ac.uk::3c4509da-0949-490f-a5f2-b2f328db4cb0" providerId="AD" clId="Web-{05991155-56A5-4BC7-B451-15AC366C99CB}" dt="2023-11-09T14:03:53.275" v="287" actId="20577"/>
          <ac:spMkLst>
            <pc:docMk/>
            <pc:sldMk cId="109857222" sldId="256"/>
            <ac:spMk id="3" creationId="{00000000-0000-0000-0000-000000000000}"/>
          </ac:spMkLst>
        </pc:spChg>
        <pc:spChg chg="add mod">
          <ac:chgData name="Chloe Watts (2316455)" userId="S::2316455@student.uwtsd.ac.uk::3c4509da-0949-490f-a5f2-b2f328db4cb0" providerId="AD" clId="Web-{05991155-56A5-4BC7-B451-15AC366C99CB}" dt="2023-11-09T14:04:32.057" v="298" actId="20577"/>
          <ac:spMkLst>
            <pc:docMk/>
            <pc:sldMk cId="109857222" sldId="256"/>
            <ac:spMk id="6" creationId="{D6C1BF1D-9E66-CE9F-4B59-FAC33813E7F9}"/>
          </ac:spMkLst>
        </pc:spChg>
        <pc:spChg chg="add del">
          <ac:chgData name="Chloe Watts (2316455)" userId="S::2316455@student.uwtsd.ac.uk::3c4509da-0949-490f-a5f2-b2f328db4cb0" providerId="AD" clId="Web-{05991155-56A5-4BC7-B451-15AC366C99CB}" dt="2023-11-09T13:45:42.013" v="7"/>
          <ac:spMkLst>
            <pc:docMk/>
            <pc:sldMk cId="109857222" sldId="256"/>
            <ac:spMk id="9" creationId="{4AA13AD3-0A4F-475A-BEBB-DEEFF5C096C3}"/>
          </ac:spMkLst>
        </pc:spChg>
        <pc:spChg chg="add del">
          <ac:chgData name="Chloe Watts (2316455)" userId="S::2316455@student.uwtsd.ac.uk::3c4509da-0949-490f-a5f2-b2f328db4cb0" providerId="AD" clId="Web-{05991155-56A5-4BC7-B451-15AC366C99CB}" dt="2023-11-09T13:45:42.013" v="7"/>
          <ac:spMkLst>
            <pc:docMk/>
            <pc:sldMk cId="109857222" sldId="256"/>
            <ac:spMk id="11" creationId="{205BB74C-33FB-4335-8808-49E247F7BF75}"/>
          </ac:spMkLst>
        </pc:spChg>
        <pc:spChg chg="add del">
          <ac:chgData name="Chloe Watts (2316455)" userId="S::2316455@student.uwtsd.ac.uk::3c4509da-0949-490f-a5f2-b2f328db4cb0" providerId="AD" clId="Web-{05991155-56A5-4BC7-B451-15AC366C99CB}" dt="2023-11-09T13:45:49.810" v="9"/>
          <ac:spMkLst>
            <pc:docMk/>
            <pc:sldMk cId="109857222" sldId="256"/>
            <ac:spMk id="13" creationId="{7E1304CE-399E-4EFB-AC6F-CA3ABE76CD93}"/>
          </ac:spMkLst>
        </pc:spChg>
        <pc:spChg chg="add del">
          <ac:chgData name="Chloe Watts (2316455)" userId="S::2316455@student.uwtsd.ac.uk::3c4509da-0949-490f-a5f2-b2f328db4cb0" providerId="AD" clId="Web-{05991155-56A5-4BC7-B451-15AC366C99CB}" dt="2023-11-09T13:45:49.810" v="9"/>
          <ac:spMkLst>
            <pc:docMk/>
            <pc:sldMk cId="109857222" sldId="256"/>
            <ac:spMk id="14" creationId="{D7468962-6189-43AD-BB02-A6F88AD0E5B4}"/>
          </ac:spMkLst>
        </pc:spChg>
        <pc:spChg chg="add del">
          <ac:chgData name="Chloe Watts (2316455)" userId="S::2316455@student.uwtsd.ac.uk::3c4509da-0949-490f-a5f2-b2f328db4cb0" providerId="AD" clId="Web-{05991155-56A5-4BC7-B451-15AC366C99CB}" dt="2023-11-09T13:45:49.810" v="9"/>
          <ac:spMkLst>
            <pc:docMk/>
            <pc:sldMk cId="109857222" sldId="256"/>
            <ac:spMk id="16" creationId="{5BF2E68D-E9CA-4A00-AE2B-17BCDFABC383}"/>
          </ac:spMkLst>
        </pc:spChg>
        <pc:spChg chg="add del">
          <ac:chgData name="Chloe Watts (2316455)" userId="S::2316455@student.uwtsd.ac.uk::3c4509da-0949-490f-a5f2-b2f328db4cb0" providerId="AD" clId="Web-{05991155-56A5-4BC7-B451-15AC366C99CB}" dt="2023-11-09T13:45:56.638" v="13"/>
          <ac:spMkLst>
            <pc:docMk/>
            <pc:sldMk cId="109857222" sldId="256"/>
            <ac:spMk id="21" creationId="{6264A856-A4F6-4068-9AC3-7B38A00DA75A}"/>
          </ac:spMkLst>
        </pc:spChg>
        <pc:spChg chg="add del">
          <ac:chgData name="Chloe Watts (2316455)" userId="S::2316455@student.uwtsd.ac.uk::3c4509da-0949-490f-a5f2-b2f328db4cb0" providerId="AD" clId="Web-{05991155-56A5-4BC7-B451-15AC366C99CB}" dt="2023-11-09T13:45:56.638" v="13"/>
          <ac:spMkLst>
            <pc:docMk/>
            <pc:sldMk cId="109857222" sldId="256"/>
            <ac:spMk id="22" creationId="{A5D0B0D3-D735-4619-AA45-B57B791E1744}"/>
          </ac:spMkLst>
        </pc:spChg>
        <pc:spChg chg="add del">
          <ac:chgData name="Chloe Watts (2316455)" userId="S::2316455@student.uwtsd.ac.uk::3c4509da-0949-490f-a5f2-b2f328db4cb0" providerId="AD" clId="Web-{05991155-56A5-4BC7-B451-15AC366C99CB}" dt="2023-11-09T13:45:56.638" v="13"/>
          <ac:spMkLst>
            <pc:docMk/>
            <pc:sldMk cId="109857222" sldId="256"/>
            <ac:spMk id="32" creationId="{25A2CBEC-4F23-437D-9D03-9968C9B79790}"/>
          </ac:spMkLst>
        </pc:spChg>
        <pc:spChg chg="add del">
          <ac:chgData name="Chloe Watts (2316455)" userId="S::2316455@student.uwtsd.ac.uk::3c4509da-0949-490f-a5f2-b2f328db4cb0" providerId="AD" clId="Web-{05991155-56A5-4BC7-B451-15AC366C99CB}" dt="2023-11-09T13:49:21.956" v="39"/>
          <ac:spMkLst>
            <pc:docMk/>
            <pc:sldMk cId="109857222" sldId="256"/>
            <ac:spMk id="41" creationId="{39E0238D-E295-49BE-9BFE-E9189D69ED3A}"/>
          </ac:spMkLst>
        </pc:spChg>
        <pc:spChg chg="add del">
          <ac:chgData name="Chloe Watts (2316455)" userId="S::2316455@student.uwtsd.ac.uk::3c4509da-0949-490f-a5f2-b2f328db4cb0" providerId="AD" clId="Web-{05991155-56A5-4BC7-B451-15AC366C99CB}" dt="2023-11-09T13:49:21.956" v="39"/>
          <ac:spMkLst>
            <pc:docMk/>
            <pc:sldMk cId="109857222" sldId="256"/>
            <ac:spMk id="42" creationId="{D85E9A4A-0183-4A3C-B68E-A229278915E2}"/>
          </ac:spMkLst>
        </pc:spChg>
        <pc:spChg chg="add del">
          <ac:chgData name="Chloe Watts (2316455)" userId="S::2316455@student.uwtsd.ac.uk::3c4509da-0949-490f-a5f2-b2f328db4cb0" providerId="AD" clId="Web-{05991155-56A5-4BC7-B451-15AC366C99CB}" dt="2023-11-09T13:49:21.956" v="39"/>
          <ac:spMkLst>
            <pc:docMk/>
            <pc:sldMk cId="109857222" sldId="256"/>
            <ac:spMk id="43" creationId="{13A48C6C-3CC4-4EE5-A773-EC1EB7F59CD4}"/>
          </ac:spMkLst>
        </pc:spChg>
        <pc:spChg chg="add del">
          <ac:chgData name="Chloe Watts (2316455)" userId="S::2316455@student.uwtsd.ac.uk::3c4509da-0949-490f-a5f2-b2f328db4cb0" providerId="AD" clId="Web-{05991155-56A5-4BC7-B451-15AC366C99CB}" dt="2023-11-09T13:49:21.956" v="39"/>
          <ac:spMkLst>
            <pc:docMk/>
            <pc:sldMk cId="109857222" sldId="256"/>
            <ac:spMk id="44" creationId="{F489C2E0-4895-4B72-85EA-7EE9FAFFDC7E}"/>
          </ac:spMkLst>
        </pc:spChg>
        <pc:spChg chg="add del">
          <ac:chgData name="Chloe Watts (2316455)" userId="S::2316455@student.uwtsd.ac.uk::3c4509da-0949-490f-a5f2-b2f328db4cb0" providerId="AD" clId="Web-{05991155-56A5-4BC7-B451-15AC366C99CB}" dt="2023-11-09T13:49:21.940" v="38"/>
          <ac:spMkLst>
            <pc:docMk/>
            <pc:sldMk cId="109857222" sldId="256"/>
            <ac:spMk id="51" creationId="{5CF6F9A6-D3AB-4982-A896-2721041B25C6}"/>
          </ac:spMkLst>
        </pc:spChg>
        <pc:spChg chg="add del">
          <ac:chgData name="Chloe Watts (2316455)" userId="S::2316455@student.uwtsd.ac.uk::3c4509da-0949-490f-a5f2-b2f328db4cb0" providerId="AD" clId="Web-{05991155-56A5-4BC7-B451-15AC366C99CB}" dt="2023-11-09T13:49:21.940" v="38"/>
          <ac:spMkLst>
            <pc:docMk/>
            <pc:sldMk cId="109857222" sldId="256"/>
            <ac:spMk id="53" creationId="{F489C2E0-4895-4B72-85EA-7EE9FAFFDC7E}"/>
          </ac:spMkLst>
        </pc:spChg>
        <pc:spChg chg="add">
          <ac:chgData name="Chloe Watts (2316455)" userId="S::2316455@student.uwtsd.ac.uk::3c4509da-0949-490f-a5f2-b2f328db4cb0" providerId="AD" clId="Web-{05991155-56A5-4BC7-B451-15AC366C99CB}" dt="2023-11-09T13:49:21.956" v="39"/>
          <ac:spMkLst>
            <pc:docMk/>
            <pc:sldMk cId="109857222" sldId="256"/>
            <ac:spMk id="57" creationId="{F489C2E0-4895-4B72-85EA-7EE9FAFFDC7E}"/>
          </ac:spMkLst>
        </pc:spChg>
        <pc:spChg chg="add">
          <ac:chgData name="Chloe Watts (2316455)" userId="S::2316455@student.uwtsd.ac.uk::3c4509da-0949-490f-a5f2-b2f328db4cb0" providerId="AD" clId="Web-{05991155-56A5-4BC7-B451-15AC366C99CB}" dt="2023-11-09T13:49:21.956" v="39"/>
          <ac:spMkLst>
            <pc:docMk/>
            <pc:sldMk cId="109857222" sldId="256"/>
            <ac:spMk id="58" creationId="{77FBDC91-B74F-41CA-A697-314781DE28D5}"/>
          </ac:spMkLst>
        </pc:spChg>
        <pc:spChg chg="add">
          <ac:chgData name="Chloe Watts (2316455)" userId="S::2316455@student.uwtsd.ac.uk::3c4509da-0949-490f-a5f2-b2f328db4cb0" providerId="AD" clId="Web-{05991155-56A5-4BC7-B451-15AC366C99CB}" dt="2023-11-09T13:49:21.956" v="39"/>
          <ac:spMkLst>
            <pc:docMk/>
            <pc:sldMk cId="109857222" sldId="256"/>
            <ac:spMk id="60" creationId="{D09620DB-6964-4BA3-9239-A5174696BCB1}"/>
          </ac:spMkLst>
        </pc:spChg>
        <pc:spChg chg="add">
          <ac:chgData name="Chloe Watts (2316455)" userId="S::2316455@student.uwtsd.ac.uk::3c4509da-0949-490f-a5f2-b2f328db4cb0" providerId="AD" clId="Web-{05991155-56A5-4BC7-B451-15AC366C99CB}" dt="2023-11-09T13:49:21.956" v="39"/>
          <ac:spMkLst>
            <pc:docMk/>
            <pc:sldMk cId="109857222" sldId="256"/>
            <ac:spMk id="61" creationId="{D85E9A4A-0183-4A3C-B68E-A229278915E2}"/>
          </ac:spMkLst>
        </pc:spChg>
        <pc:grpChg chg="add del">
          <ac:chgData name="Chloe Watts (2316455)" userId="S::2316455@student.uwtsd.ac.uk::3c4509da-0949-490f-a5f2-b2f328db4cb0" providerId="AD" clId="Web-{05991155-56A5-4BC7-B451-15AC366C99CB}" dt="2023-11-09T13:45:56.638" v="13"/>
          <ac:grpSpMkLst>
            <pc:docMk/>
            <pc:sldMk cId="109857222" sldId="256"/>
            <ac:grpSpMk id="23" creationId="{C2983E8C-44FB-463B-B6B0-B53E96ACCD72}"/>
          </ac:grpSpMkLst>
        </pc:grpChg>
        <pc:grpChg chg="add del">
          <ac:chgData name="Chloe Watts (2316455)" userId="S::2316455@student.uwtsd.ac.uk::3c4509da-0949-490f-a5f2-b2f328db4cb0" providerId="AD" clId="Web-{05991155-56A5-4BC7-B451-15AC366C99CB}" dt="2023-11-09T13:45:56.638" v="13"/>
          <ac:grpSpMkLst>
            <pc:docMk/>
            <pc:sldMk cId="109857222" sldId="256"/>
            <ac:grpSpMk id="33" creationId="{DBBA0A0D-8F6A-400A-9E49-8C008E2C7DB1}"/>
          </ac:grpSpMkLst>
        </pc:grpChg>
        <pc:picChg chg="add del">
          <ac:chgData name="Chloe Watts (2316455)" userId="S::2316455@student.uwtsd.ac.uk::3c4509da-0949-490f-a5f2-b2f328db4cb0" providerId="AD" clId="Web-{05991155-56A5-4BC7-B451-15AC366C99CB}" dt="2023-11-09T13:45:42.013" v="7"/>
          <ac:picMkLst>
            <pc:docMk/>
            <pc:sldMk cId="109857222" sldId="256"/>
            <ac:picMk id="4" creationId="{04FF77B5-E91E-52D6-74B7-3347DDC38A5C}"/>
          </ac:picMkLst>
        </pc:picChg>
        <pc:picChg chg="add mod ord">
          <ac:chgData name="Chloe Watts (2316455)" userId="S::2316455@student.uwtsd.ac.uk::3c4509da-0949-490f-a5f2-b2f328db4cb0" providerId="AD" clId="Web-{05991155-56A5-4BC7-B451-15AC366C99CB}" dt="2023-11-09T13:49:21.956" v="39"/>
          <ac:picMkLst>
            <pc:docMk/>
            <pc:sldMk cId="109857222" sldId="256"/>
            <ac:picMk id="5" creationId="{F640A052-9AD2-2C16-6DB9-242424C24A29}"/>
          </ac:picMkLst>
        </pc:picChg>
        <pc:picChg chg="add del">
          <ac:chgData name="Chloe Watts (2316455)" userId="S::2316455@student.uwtsd.ac.uk::3c4509da-0949-490f-a5f2-b2f328db4cb0" providerId="AD" clId="Web-{05991155-56A5-4BC7-B451-15AC366C99CB}" dt="2023-11-09T13:45:49.810" v="9"/>
          <ac:picMkLst>
            <pc:docMk/>
            <pc:sldMk cId="109857222" sldId="256"/>
            <ac:picMk id="18" creationId="{9E70DEB8-056E-0247-5809-6FFF52D7C9A9}"/>
          </ac:picMkLst>
        </pc:picChg>
        <pc:picChg chg="add del">
          <ac:chgData name="Chloe Watts (2316455)" userId="S::2316455@student.uwtsd.ac.uk::3c4509da-0949-490f-a5f2-b2f328db4cb0" providerId="AD" clId="Web-{05991155-56A5-4BC7-B451-15AC366C99CB}" dt="2023-11-09T13:45:56.638" v="13"/>
          <ac:picMkLst>
            <pc:docMk/>
            <pc:sldMk cId="109857222" sldId="256"/>
            <ac:picMk id="31" creationId="{22471EB4-89EC-9194-E926-39FFDC83D20A}"/>
          </ac:picMkLst>
        </pc:picChg>
        <pc:picChg chg="add mod ord">
          <ac:chgData name="Chloe Watts (2316455)" userId="S::2316455@student.uwtsd.ac.uk::3c4509da-0949-490f-a5f2-b2f328db4cb0" providerId="AD" clId="Web-{05991155-56A5-4BC7-B451-15AC366C99CB}" dt="2023-11-09T13:49:21.956" v="39"/>
          <ac:picMkLst>
            <pc:docMk/>
            <pc:sldMk cId="109857222" sldId="256"/>
            <ac:picMk id="45" creationId="{8A88928C-59F1-7408-F788-7EB06396EC0A}"/>
          </ac:picMkLst>
        </pc:picChg>
        <pc:cxnChg chg="add del">
          <ac:chgData name="Chloe Watts (2316455)" userId="S::2316455@student.uwtsd.ac.uk::3c4509da-0949-490f-a5f2-b2f328db4cb0" providerId="AD" clId="Web-{05991155-56A5-4BC7-B451-15AC366C99CB}" dt="2023-11-09T13:45:49.810" v="9"/>
          <ac:cxnSpMkLst>
            <pc:docMk/>
            <pc:sldMk cId="109857222" sldId="256"/>
            <ac:cxnSpMk id="15" creationId="{0B346787-55AA-410B-9763-FB4DF19D58B3}"/>
          </ac:cxnSpMkLst>
        </pc:cxnChg>
        <pc:cxnChg chg="add del">
          <ac:chgData name="Chloe Watts (2316455)" userId="S::2316455@student.uwtsd.ac.uk::3c4509da-0949-490f-a5f2-b2f328db4cb0" providerId="AD" clId="Web-{05991155-56A5-4BC7-B451-15AC366C99CB}" dt="2023-11-09T13:45:49.810" v="9"/>
          <ac:cxnSpMkLst>
            <pc:docMk/>
            <pc:sldMk cId="109857222" sldId="256"/>
            <ac:cxnSpMk id="17" creationId="{F74228F0-C94A-49D1-98AF-F8C229FF099F}"/>
          </ac:cxnSpMkLst>
        </pc:cxnChg>
        <pc:cxnChg chg="add del">
          <ac:chgData name="Chloe Watts (2316455)" userId="S::2316455@student.uwtsd.ac.uk::3c4509da-0949-490f-a5f2-b2f328db4cb0" providerId="AD" clId="Web-{05991155-56A5-4BC7-B451-15AC366C99CB}" dt="2023-11-09T13:45:49.810" v="9"/>
          <ac:cxnSpMkLst>
            <pc:docMk/>
            <pc:sldMk cId="109857222" sldId="256"/>
            <ac:cxnSpMk id="19" creationId="{9C5F0E5C-AB75-49D9-8D9B-727A524E402A}"/>
          </ac:cxnSpMkLst>
        </pc:cxnChg>
        <pc:cxnChg chg="add del">
          <ac:chgData name="Chloe Watts (2316455)" userId="S::2316455@student.uwtsd.ac.uk::3c4509da-0949-490f-a5f2-b2f328db4cb0" providerId="AD" clId="Web-{05991155-56A5-4BC7-B451-15AC366C99CB}" dt="2023-11-09T13:49:21.956" v="39"/>
          <ac:cxnSpMkLst>
            <pc:docMk/>
            <pc:sldMk cId="109857222" sldId="256"/>
            <ac:cxnSpMk id="46" creationId="{872DAFA4-5D2E-4391-AD38-B26F579F40C5}"/>
          </ac:cxnSpMkLst>
        </pc:cxnChg>
        <pc:cxnChg chg="add del">
          <ac:chgData name="Chloe Watts (2316455)" userId="S::2316455@student.uwtsd.ac.uk::3c4509da-0949-490f-a5f2-b2f328db4cb0" providerId="AD" clId="Web-{05991155-56A5-4BC7-B451-15AC366C99CB}" dt="2023-11-09T13:49:21.940" v="38"/>
          <ac:cxnSpMkLst>
            <pc:docMk/>
            <pc:sldMk cId="109857222" sldId="256"/>
            <ac:cxnSpMk id="55" creationId="{5E71C6A7-BF7B-491B-8974-837C6F000980}"/>
          </ac:cxnSpMkLst>
        </pc:cxnChg>
        <pc:cxnChg chg="add">
          <ac:chgData name="Chloe Watts (2316455)" userId="S::2316455@student.uwtsd.ac.uk::3c4509da-0949-490f-a5f2-b2f328db4cb0" providerId="AD" clId="Web-{05991155-56A5-4BC7-B451-15AC366C99CB}" dt="2023-11-09T13:49:21.956" v="39"/>
          <ac:cxnSpMkLst>
            <pc:docMk/>
            <pc:sldMk cId="109857222" sldId="256"/>
            <ac:cxnSpMk id="59" creationId="{97AD1F2A-64FE-4A86-8251-15DE3F4A98A1}"/>
          </ac:cxnSpMkLst>
        </pc:cxnChg>
      </pc:sldChg>
      <pc:sldChg chg="modSp new">
        <pc:chgData name="Chloe Watts (2316455)" userId="S::2316455@student.uwtsd.ac.uk::3c4509da-0949-490f-a5f2-b2f328db4cb0" providerId="AD" clId="Web-{05991155-56A5-4BC7-B451-15AC366C99CB}" dt="2023-11-09T14:05:14.183" v="312" actId="20577"/>
        <pc:sldMkLst>
          <pc:docMk/>
          <pc:sldMk cId="2353848690" sldId="257"/>
        </pc:sldMkLst>
        <pc:spChg chg="mod">
          <ac:chgData name="Chloe Watts (2316455)" userId="S::2316455@student.uwtsd.ac.uk::3c4509da-0949-490f-a5f2-b2f328db4cb0" providerId="AD" clId="Web-{05991155-56A5-4BC7-B451-15AC366C99CB}" dt="2023-11-09T13:57:07.561" v="103" actId="20577"/>
          <ac:spMkLst>
            <pc:docMk/>
            <pc:sldMk cId="2353848690" sldId="257"/>
            <ac:spMk id="2" creationId="{42806175-2992-4D67-2707-007261D179EF}"/>
          </ac:spMkLst>
        </pc:spChg>
        <pc:spChg chg="mod">
          <ac:chgData name="Chloe Watts (2316455)" userId="S::2316455@student.uwtsd.ac.uk::3c4509da-0949-490f-a5f2-b2f328db4cb0" providerId="AD" clId="Web-{05991155-56A5-4BC7-B451-15AC366C99CB}" dt="2023-11-09T14:05:14.183" v="312" actId="20577"/>
          <ac:spMkLst>
            <pc:docMk/>
            <pc:sldMk cId="2353848690" sldId="257"/>
            <ac:spMk id="3" creationId="{0E5773F8-A56D-D224-7112-5604CF04A4AF}"/>
          </ac:spMkLst>
        </pc:spChg>
      </pc:sldChg>
      <pc:sldChg chg="modSp new ord">
        <pc:chgData name="Chloe Watts (2316455)" userId="S::2316455@student.uwtsd.ac.uk::3c4509da-0949-490f-a5f2-b2f328db4cb0" providerId="AD" clId="Web-{05991155-56A5-4BC7-B451-15AC366C99CB}" dt="2023-11-09T14:01:51.053" v="257"/>
        <pc:sldMkLst>
          <pc:docMk/>
          <pc:sldMk cId="2532422609" sldId="258"/>
        </pc:sldMkLst>
        <pc:spChg chg="mod">
          <ac:chgData name="Chloe Watts (2316455)" userId="S::2316455@student.uwtsd.ac.uk::3c4509da-0949-490f-a5f2-b2f328db4cb0" providerId="AD" clId="Web-{05991155-56A5-4BC7-B451-15AC366C99CB}" dt="2023-11-09T13:51:40.365" v="94" actId="20577"/>
          <ac:spMkLst>
            <pc:docMk/>
            <pc:sldMk cId="2532422609" sldId="258"/>
            <ac:spMk id="2" creationId="{A14894D1-13AE-154C-484C-BEB6BA51740D}"/>
          </ac:spMkLst>
        </pc:spChg>
      </pc:sldChg>
      <pc:sldChg chg="addSp delSp modSp new">
        <pc:chgData name="Chloe Watts (2316455)" userId="S::2316455@student.uwtsd.ac.uk::3c4509da-0949-490f-a5f2-b2f328db4cb0" providerId="AD" clId="Web-{05991155-56A5-4BC7-B451-15AC366C99CB}" dt="2023-11-09T13:51:13.052" v="85"/>
        <pc:sldMkLst>
          <pc:docMk/>
          <pc:sldMk cId="2232931655" sldId="259"/>
        </pc:sldMkLst>
        <pc:spChg chg="mod">
          <ac:chgData name="Chloe Watts (2316455)" userId="S::2316455@student.uwtsd.ac.uk::3c4509da-0949-490f-a5f2-b2f328db4cb0" providerId="AD" clId="Web-{05991155-56A5-4BC7-B451-15AC366C99CB}" dt="2023-11-09T13:50:40.739" v="76" actId="20577"/>
          <ac:spMkLst>
            <pc:docMk/>
            <pc:sldMk cId="2232931655" sldId="259"/>
            <ac:spMk id="2" creationId="{3299680D-6FEB-F566-5909-9439D2EBCC87}"/>
          </ac:spMkLst>
        </pc:spChg>
        <pc:spChg chg="del">
          <ac:chgData name="Chloe Watts (2316455)" userId="S::2316455@student.uwtsd.ac.uk::3c4509da-0949-490f-a5f2-b2f328db4cb0" providerId="AD" clId="Web-{05991155-56A5-4BC7-B451-15AC366C99CB}" dt="2023-11-09T13:51:13.052" v="85"/>
          <ac:spMkLst>
            <pc:docMk/>
            <pc:sldMk cId="2232931655" sldId="259"/>
            <ac:spMk id="3" creationId="{A81CBF1B-6001-2E20-D36A-8C959A5C81B3}"/>
          </ac:spMkLst>
        </pc:spChg>
        <pc:spChg chg="mod">
          <ac:chgData name="Chloe Watts (2316455)" userId="S::2316455@student.uwtsd.ac.uk::3c4509da-0949-490f-a5f2-b2f328db4cb0" providerId="AD" clId="Web-{05991155-56A5-4BC7-B451-15AC366C99CB}" dt="2023-11-09T13:50:54.192" v="84" actId="20577"/>
          <ac:spMkLst>
            <pc:docMk/>
            <pc:sldMk cId="2232931655" sldId="259"/>
            <ac:spMk id="4" creationId="{AA20B47B-1CB2-C6AC-18B6-8ED41887BACA}"/>
          </ac:spMkLst>
        </pc:spChg>
        <pc:picChg chg="add mod ord">
          <ac:chgData name="Chloe Watts (2316455)" userId="S::2316455@student.uwtsd.ac.uk::3c4509da-0949-490f-a5f2-b2f328db4cb0" providerId="AD" clId="Web-{05991155-56A5-4BC7-B451-15AC366C99CB}" dt="2023-11-09T13:51:13.052" v="85"/>
          <ac:picMkLst>
            <pc:docMk/>
            <pc:sldMk cId="2232931655" sldId="259"/>
            <ac:picMk id="5" creationId="{317E68C6-50C5-B56D-53AC-614C898E3AC7}"/>
          </ac:picMkLst>
        </pc:picChg>
      </pc:sldChg>
      <pc:sldChg chg="modSp new del">
        <pc:chgData name="Chloe Watts (2316455)" userId="S::2316455@student.uwtsd.ac.uk::3c4509da-0949-490f-a5f2-b2f328db4cb0" providerId="AD" clId="Web-{05991155-56A5-4BC7-B451-15AC366C99CB}" dt="2023-11-09T13:50:15.410" v="64"/>
        <pc:sldMkLst>
          <pc:docMk/>
          <pc:sldMk cId="4199840392" sldId="259"/>
        </pc:sldMkLst>
        <pc:spChg chg="mod">
          <ac:chgData name="Chloe Watts (2316455)" userId="S::2316455@student.uwtsd.ac.uk::3c4509da-0949-490f-a5f2-b2f328db4cb0" providerId="AD" clId="Web-{05991155-56A5-4BC7-B451-15AC366C99CB}" dt="2023-11-09T13:49:58.316" v="52" actId="20577"/>
          <ac:spMkLst>
            <pc:docMk/>
            <pc:sldMk cId="4199840392" sldId="259"/>
            <ac:spMk id="2" creationId="{75363422-8798-BA19-3485-767A05BC9981}"/>
          </ac:spMkLst>
        </pc:spChg>
        <pc:spChg chg="mod">
          <ac:chgData name="Chloe Watts (2316455)" userId="S::2316455@student.uwtsd.ac.uk::3c4509da-0949-490f-a5f2-b2f328db4cb0" providerId="AD" clId="Web-{05991155-56A5-4BC7-B451-15AC366C99CB}" dt="2023-11-09T13:50:12.410" v="63" actId="20577"/>
          <ac:spMkLst>
            <pc:docMk/>
            <pc:sldMk cId="4199840392" sldId="259"/>
            <ac:spMk id="3" creationId="{F298CE8A-82E0-CC18-7A6A-E316E3D0ABC9}"/>
          </ac:spMkLst>
        </pc:spChg>
      </pc:sldChg>
      <pc:sldChg chg="modSp new">
        <pc:chgData name="Chloe Watts (2316455)" userId="S::2316455@student.uwtsd.ac.uk::3c4509da-0949-490f-a5f2-b2f328db4cb0" providerId="AD" clId="Web-{05991155-56A5-4BC7-B451-15AC366C99CB}" dt="2023-11-09T13:59:26.424" v="188" actId="20577"/>
        <pc:sldMkLst>
          <pc:docMk/>
          <pc:sldMk cId="3773849766" sldId="260"/>
        </pc:sldMkLst>
        <pc:spChg chg="mod">
          <ac:chgData name="Chloe Watts (2316455)" userId="S::2316455@student.uwtsd.ac.uk::3c4509da-0949-490f-a5f2-b2f328db4cb0" providerId="AD" clId="Web-{05991155-56A5-4BC7-B451-15AC366C99CB}" dt="2023-11-09T13:58:53.611" v="166" actId="20577"/>
          <ac:spMkLst>
            <pc:docMk/>
            <pc:sldMk cId="3773849766" sldId="260"/>
            <ac:spMk id="2" creationId="{2FC62149-95E6-392A-0869-95B135E16F04}"/>
          </ac:spMkLst>
        </pc:spChg>
        <pc:spChg chg="mod">
          <ac:chgData name="Chloe Watts (2316455)" userId="S::2316455@student.uwtsd.ac.uk::3c4509da-0949-490f-a5f2-b2f328db4cb0" providerId="AD" clId="Web-{05991155-56A5-4BC7-B451-15AC366C99CB}" dt="2023-11-09T13:59:26.424" v="188" actId="20577"/>
          <ac:spMkLst>
            <pc:docMk/>
            <pc:sldMk cId="3773849766" sldId="260"/>
            <ac:spMk id="3" creationId="{3A053208-A283-9BE9-AE01-8603A27DC599}"/>
          </ac:spMkLst>
        </pc:spChg>
      </pc:sldChg>
      <pc:sldChg chg="modSp new">
        <pc:chgData name="Chloe Watts (2316455)" userId="S::2316455@student.uwtsd.ac.uk::3c4509da-0949-490f-a5f2-b2f328db4cb0" providerId="AD" clId="Web-{05991155-56A5-4BC7-B451-15AC366C99CB}" dt="2023-11-09T14:03:40.681" v="280" actId="20577"/>
        <pc:sldMkLst>
          <pc:docMk/>
          <pc:sldMk cId="2120283176" sldId="261"/>
        </pc:sldMkLst>
        <pc:spChg chg="mod">
          <ac:chgData name="Chloe Watts (2316455)" userId="S::2316455@student.uwtsd.ac.uk::3c4509da-0949-490f-a5f2-b2f328db4cb0" providerId="AD" clId="Web-{05991155-56A5-4BC7-B451-15AC366C99CB}" dt="2023-11-09T14:00:03.941" v="205" actId="20577"/>
          <ac:spMkLst>
            <pc:docMk/>
            <pc:sldMk cId="2120283176" sldId="261"/>
            <ac:spMk id="2" creationId="{D5A15FD0-8584-5548-1500-37E5AF704F28}"/>
          </ac:spMkLst>
        </pc:spChg>
        <pc:spChg chg="mod">
          <ac:chgData name="Chloe Watts (2316455)" userId="S::2316455@student.uwtsd.ac.uk::3c4509da-0949-490f-a5f2-b2f328db4cb0" providerId="AD" clId="Web-{05991155-56A5-4BC7-B451-15AC366C99CB}" dt="2023-11-09T14:03:40.681" v="280" actId="20577"/>
          <ac:spMkLst>
            <pc:docMk/>
            <pc:sldMk cId="2120283176" sldId="261"/>
            <ac:spMk id="3" creationId="{70752108-7642-F813-2EBB-0A63E32A438D}"/>
          </ac:spMkLst>
        </pc:spChg>
      </pc:sldChg>
      <pc:sldChg chg="modSp new">
        <pc:chgData name="Chloe Watts (2316455)" userId="S::2316455@student.uwtsd.ac.uk::3c4509da-0949-490f-a5f2-b2f328db4cb0" providerId="AD" clId="Web-{05991155-56A5-4BC7-B451-15AC366C99CB}" dt="2023-11-09T14:01:45.553" v="256" actId="20577"/>
        <pc:sldMkLst>
          <pc:docMk/>
          <pc:sldMk cId="595862476" sldId="262"/>
        </pc:sldMkLst>
        <pc:spChg chg="mod">
          <ac:chgData name="Chloe Watts (2316455)" userId="S::2316455@student.uwtsd.ac.uk::3c4509da-0949-490f-a5f2-b2f328db4cb0" providerId="AD" clId="Web-{05991155-56A5-4BC7-B451-15AC366C99CB}" dt="2023-11-09T14:01:10.505" v="235" actId="20577"/>
          <ac:spMkLst>
            <pc:docMk/>
            <pc:sldMk cId="595862476" sldId="262"/>
            <ac:spMk id="2" creationId="{20D1A7FC-4D12-E7B4-C8A1-A94AEBDF9507}"/>
          </ac:spMkLst>
        </pc:spChg>
        <pc:spChg chg="mod">
          <ac:chgData name="Chloe Watts (2316455)" userId="S::2316455@student.uwtsd.ac.uk::3c4509da-0949-490f-a5f2-b2f328db4cb0" providerId="AD" clId="Web-{05991155-56A5-4BC7-B451-15AC366C99CB}" dt="2023-11-09T14:01:45.553" v="256" actId="20577"/>
          <ac:spMkLst>
            <pc:docMk/>
            <pc:sldMk cId="595862476" sldId="262"/>
            <ac:spMk id="3" creationId="{1E76F002-C095-9C40-5B39-7D59B7810595}"/>
          </ac:spMkLst>
        </pc:spChg>
      </pc:sldChg>
      <pc:sldChg chg="modSp new mod setBg">
        <pc:chgData name="Chloe Watts (2316455)" userId="S::2316455@student.uwtsd.ac.uk::3c4509da-0949-490f-a5f2-b2f328db4cb0" providerId="AD" clId="Web-{05991155-56A5-4BC7-B451-15AC366C99CB}" dt="2023-11-09T14:02:49.882" v="269"/>
        <pc:sldMkLst>
          <pc:docMk/>
          <pc:sldMk cId="2767240516" sldId="263"/>
        </pc:sldMkLst>
        <pc:spChg chg="mod">
          <ac:chgData name="Chloe Watts (2316455)" userId="S::2316455@student.uwtsd.ac.uk::3c4509da-0949-490f-a5f2-b2f328db4cb0" providerId="AD" clId="Web-{05991155-56A5-4BC7-B451-15AC366C99CB}" dt="2023-11-09T14:02:35.960" v="268" actId="20577"/>
          <ac:spMkLst>
            <pc:docMk/>
            <pc:sldMk cId="2767240516" sldId="263"/>
            <ac:spMk id="2" creationId="{342A31D9-1E99-752B-6C8A-625AB40DF4E1}"/>
          </ac:spMkLst>
        </pc:spChg>
      </pc:sldChg>
      <pc:sldChg chg="new del">
        <pc:chgData name="Chloe Watts (2316455)" userId="S::2316455@student.uwtsd.ac.uk::3c4509da-0949-490f-a5f2-b2f328db4cb0" providerId="AD" clId="Web-{05991155-56A5-4BC7-B451-15AC366C99CB}" dt="2023-11-09T14:02:07.881" v="259"/>
        <pc:sldMkLst>
          <pc:docMk/>
          <pc:sldMk cId="3678044366" sldId="263"/>
        </pc:sldMkLst>
      </pc:sldChg>
      <pc:sldMasterChg chg="add del addSldLayout delSldLayout">
        <pc:chgData name="Chloe Watts (2316455)" userId="S::2316455@student.uwtsd.ac.uk::3c4509da-0949-490f-a5f2-b2f328db4cb0" providerId="AD" clId="Web-{05991155-56A5-4BC7-B451-15AC366C99CB}" dt="2023-11-09T13:45:56.716" v="14"/>
        <pc:sldMasterMkLst>
          <pc:docMk/>
          <pc:sldMasterMk cId="2460954070" sldId="2147483660"/>
        </pc:sldMasterMkLst>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2385387890" sldId="2147483661"/>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949138452" sldId="2147483662"/>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2591524520" sldId="2147483663"/>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1203092039" sldId="2147483664"/>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3733172339" sldId="2147483665"/>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3210312558" sldId="2147483666"/>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3146388984" sldId="2147483667"/>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3171841454" sldId="2147483668"/>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1718958274" sldId="2147483669"/>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2202905451" sldId="2147483670"/>
          </pc:sldLayoutMkLst>
        </pc:sldLayoutChg>
        <pc:sldLayoutChg chg="add del">
          <pc:chgData name="Chloe Watts (2316455)" userId="S::2316455@student.uwtsd.ac.uk::3c4509da-0949-490f-a5f2-b2f328db4cb0" providerId="AD" clId="Web-{05991155-56A5-4BC7-B451-15AC366C99CB}" dt="2023-11-09T13:45:56.716" v="14"/>
          <pc:sldLayoutMkLst>
            <pc:docMk/>
            <pc:sldMasterMk cId="2460954070" sldId="2147483660"/>
            <pc:sldLayoutMk cId="3479445657" sldId="2147483671"/>
          </pc:sldLayoutMkLst>
        </pc:sldLayoutChg>
      </pc:sldMasterChg>
      <pc:sldMasterChg chg="add replId addSldLayout">
        <pc:chgData name="Chloe Watts (2316455)" userId="S::2316455@student.uwtsd.ac.uk::3c4509da-0949-490f-a5f2-b2f328db4cb0" providerId="AD" clId="Web-{05991155-56A5-4BC7-B451-15AC366C99CB}" dt="2023-11-09T13:45:56.716" v="14"/>
        <pc:sldMasterMkLst>
          <pc:docMk/>
          <pc:sldMasterMk cId="3677312483" sldId="2147483672"/>
        </pc:sldMasterMkLst>
        <pc:sldLayoutChg chg="add">
          <pc:chgData name="Chloe Watts (2316455)" userId="S::2316455@student.uwtsd.ac.uk::3c4509da-0949-490f-a5f2-b2f328db4cb0" providerId="AD" clId="Web-{05991155-56A5-4BC7-B451-15AC366C99CB}" dt="2023-11-09T13:45:56.716" v="14"/>
          <pc:sldLayoutMkLst>
            <pc:docMk/>
            <pc:sldMasterMk cId="3677312483" sldId="2147483672"/>
            <pc:sldLayoutMk cId="1581226086" sldId="2147483673"/>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2513550343" sldId="2147483674"/>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215334390" sldId="2147483675"/>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2259062883" sldId="2147483676"/>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4165333125" sldId="2147483677"/>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2836281305" sldId="2147483678"/>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1326704188" sldId="2147483679"/>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1172999281" sldId="2147483680"/>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1705548309" sldId="2147483681"/>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67107913" sldId="2147483682"/>
          </pc:sldLayoutMkLst>
        </pc:sldLayoutChg>
        <pc:sldLayoutChg chg="add replId">
          <pc:chgData name="Chloe Watts (2316455)" userId="S::2316455@student.uwtsd.ac.uk::3c4509da-0949-490f-a5f2-b2f328db4cb0" providerId="AD" clId="Web-{05991155-56A5-4BC7-B451-15AC366C99CB}" dt="2023-11-09T13:45:56.716" v="14"/>
          <pc:sldLayoutMkLst>
            <pc:docMk/>
            <pc:sldMasterMk cId="3677312483" sldId="2147483672"/>
            <pc:sldLayoutMk cId="1258257930" sldId="2147483683"/>
          </pc:sldLayoutMkLst>
        </pc:sldLayoutChg>
      </pc:sldMasterChg>
      <pc:sldMasterChg chg="add del addSldLayout delSldLayout">
        <pc:chgData name="Chloe Watts (2316455)" userId="S::2316455@student.uwtsd.ac.uk::3c4509da-0949-490f-a5f2-b2f328db4cb0" providerId="AD" clId="Web-{05991155-56A5-4BC7-B451-15AC366C99CB}" dt="2023-11-09T13:45:56.638" v="13"/>
        <pc:sldMasterMkLst>
          <pc:docMk/>
          <pc:sldMasterMk cId="837935397" sldId="2147483685"/>
        </pc:sldMasterMkLst>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879434435" sldId="2147483674"/>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3019700652" sldId="2147483675"/>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3669087667" sldId="2147483676"/>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1638799086" sldId="2147483677"/>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1413487539" sldId="2147483678"/>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2889185598" sldId="2147483679"/>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2598026615" sldId="2147483680"/>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2849467307" sldId="2147483681"/>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4182050436" sldId="2147483682"/>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1986696362" sldId="2147483683"/>
          </pc:sldLayoutMkLst>
        </pc:sldLayoutChg>
        <pc:sldLayoutChg chg="add del">
          <pc:chgData name="Chloe Watts (2316455)" userId="S::2316455@student.uwtsd.ac.uk::3c4509da-0949-490f-a5f2-b2f328db4cb0" providerId="AD" clId="Web-{05991155-56A5-4BC7-B451-15AC366C99CB}" dt="2023-11-09T13:45:56.638" v="13"/>
          <pc:sldLayoutMkLst>
            <pc:docMk/>
            <pc:sldMasterMk cId="837935397" sldId="2147483685"/>
            <pc:sldLayoutMk cId="557029364" sldId="2147483684"/>
          </pc:sldLayoutMkLst>
        </pc:sldLayoutChg>
      </pc:sldMasterChg>
      <pc:sldMasterChg chg="add del addSldLayout delSldLayout">
        <pc:chgData name="Chloe Watts (2316455)" userId="S::2316455@student.uwtsd.ac.uk::3c4509da-0949-490f-a5f2-b2f328db4cb0" providerId="AD" clId="Web-{05991155-56A5-4BC7-B451-15AC366C99CB}" dt="2023-11-09T13:45:42.013" v="7"/>
        <pc:sldMasterMkLst>
          <pc:docMk/>
          <pc:sldMasterMk cId="2745851593" sldId="2147483698"/>
        </pc:sldMasterMkLst>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1207245157" sldId="2147483687"/>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1107869229" sldId="2147483688"/>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1573137185" sldId="2147483689"/>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4181159542" sldId="2147483690"/>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3281787436" sldId="2147483691"/>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75900370" sldId="2147483692"/>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3668892240" sldId="2147483693"/>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3025497944" sldId="2147483694"/>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3106738363" sldId="2147483695"/>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1897553043" sldId="2147483696"/>
          </pc:sldLayoutMkLst>
        </pc:sldLayoutChg>
        <pc:sldLayoutChg chg="add del">
          <pc:chgData name="Chloe Watts (2316455)" userId="S::2316455@student.uwtsd.ac.uk::3c4509da-0949-490f-a5f2-b2f328db4cb0" providerId="AD" clId="Web-{05991155-56A5-4BC7-B451-15AC366C99CB}" dt="2023-11-09T13:45:42.013" v="7"/>
          <pc:sldLayoutMkLst>
            <pc:docMk/>
            <pc:sldMasterMk cId="2745851593" sldId="2147483698"/>
            <pc:sldLayoutMk cId="1725626071" sldId="2147483697"/>
          </pc:sldLayoutMkLst>
        </pc:sldLayoutChg>
      </pc:sldMasterChg>
      <pc:sldMasterChg chg="add del addSldLayout delSldLayout">
        <pc:chgData name="Chloe Watts (2316455)" userId="S::2316455@student.uwtsd.ac.uk::3c4509da-0949-490f-a5f2-b2f328db4cb0" providerId="AD" clId="Web-{05991155-56A5-4BC7-B451-15AC366C99CB}" dt="2023-11-09T13:45:49.810" v="9"/>
        <pc:sldMasterMkLst>
          <pc:docMk/>
          <pc:sldMasterMk cId="2301971901" sldId="2147483711"/>
        </pc:sldMasterMkLst>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1928751677" sldId="2147483700"/>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4272031607" sldId="2147483701"/>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3314906536" sldId="2147483702"/>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726633948" sldId="2147483703"/>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2112361630" sldId="2147483704"/>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3055364814" sldId="2147483705"/>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2608019096" sldId="2147483706"/>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4206327215" sldId="2147483707"/>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2850306664" sldId="2147483708"/>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1907942572" sldId="2147483709"/>
          </pc:sldLayoutMkLst>
        </pc:sldLayoutChg>
        <pc:sldLayoutChg chg="add del">
          <pc:chgData name="Chloe Watts (2316455)" userId="S::2316455@student.uwtsd.ac.uk::3c4509da-0949-490f-a5f2-b2f328db4cb0" providerId="AD" clId="Web-{05991155-56A5-4BC7-B451-15AC366C99CB}" dt="2023-11-09T13:45:49.810" v="9"/>
          <pc:sldLayoutMkLst>
            <pc:docMk/>
            <pc:sldMasterMk cId="2301971901" sldId="2147483711"/>
            <pc:sldLayoutMk cId="3735193838" sldId="2147483710"/>
          </pc:sldLayoutMkLst>
        </pc:sldLayoutChg>
      </pc:sldMasterChg>
    </pc:docChg>
  </pc:docChgLst>
  <pc:docChgLst>
    <pc:chgData name="Chloe Watts (2316455)" userId="S::2316455@student.uwtsd.ac.uk::3c4509da-0949-490f-a5f2-b2f328db4cb0" providerId="AD" clId="Web-{0F0443E5-DE5A-4B1D-A4C8-FA21E188F821}"/>
    <pc:docChg chg="addSld delSld modSld sldOrd modMainMaster">
      <pc:chgData name="Chloe Watts (2316455)" userId="S::2316455@student.uwtsd.ac.uk::3c4509da-0949-490f-a5f2-b2f328db4cb0" providerId="AD" clId="Web-{0F0443E5-DE5A-4B1D-A4C8-FA21E188F821}" dt="2023-11-23T12:38:54.689" v="279"/>
      <pc:docMkLst>
        <pc:docMk/>
      </pc:docMkLst>
      <pc:sldChg chg="mod">
        <pc:chgData name="Chloe Watts (2316455)" userId="S::2316455@student.uwtsd.ac.uk::3c4509da-0949-490f-a5f2-b2f328db4cb0" providerId="AD" clId="Web-{0F0443E5-DE5A-4B1D-A4C8-FA21E188F821}" dt="2023-11-23T12:31:03.523" v="251"/>
        <pc:sldMkLst>
          <pc:docMk/>
          <pc:sldMk cId="109857222" sldId="256"/>
        </pc:sldMkLst>
      </pc:sldChg>
      <pc:sldChg chg="addSp delSp modSp mod ord">
        <pc:chgData name="Chloe Watts (2316455)" userId="S::2316455@student.uwtsd.ac.uk::3c4509da-0949-490f-a5f2-b2f328db4cb0" providerId="AD" clId="Web-{0F0443E5-DE5A-4B1D-A4C8-FA21E188F821}" dt="2023-11-23T12:38:28.236" v="266"/>
        <pc:sldMkLst>
          <pc:docMk/>
          <pc:sldMk cId="2353848690" sldId="257"/>
        </pc:sldMkLst>
        <pc:spChg chg="mod">
          <ac:chgData name="Chloe Watts (2316455)" userId="S::2316455@student.uwtsd.ac.uk::3c4509da-0949-490f-a5f2-b2f328db4cb0" providerId="AD" clId="Web-{0F0443E5-DE5A-4B1D-A4C8-FA21E188F821}" dt="2023-11-23T12:38:21.392" v="264" actId="20577"/>
          <ac:spMkLst>
            <pc:docMk/>
            <pc:sldMk cId="2353848690" sldId="257"/>
            <ac:spMk id="3" creationId="{0E5773F8-A56D-D224-7112-5604CF04A4AF}"/>
          </ac:spMkLst>
        </pc:spChg>
        <pc:spChg chg="add del">
          <ac:chgData name="Chloe Watts (2316455)" userId="S::2316455@student.uwtsd.ac.uk::3c4509da-0949-490f-a5f2-b2f328db4cb0" providerId="AD" clId="Web-{0F0443E5-DE5A-4B1D-A4C8-FA21E188F821}" dt="2023-11-23T12:38:28.236" v="266"/>
          <ac:spMkLst>
            <pc:docMk/>
            <pc:sldMk cId="2353848690" sldId="257"/>
            <ac:spMk id="5" creationId="{BB1E6BE0-BB5E-7F83-BFA8-43EE558AD4DA}"/>
          </ac:spMkLst>
        </pc:spChg>
      </pc:sldChg>
      <pc:sldChg chg="mod">
        <pc:chgData name="Chloe Watts (2316455)" userId="S::2316455@student.uwtsd.ac.uk::3c4509da-0949-490f-a5f2-b2f328db4cb0" providerId="AD" clId="Web-{0F0443E5-DE5A-4B1D-A4C8-FA21E188F821}" dt="2023-11-23T12:31:03.523" v="251"/>
        <pc:sldMkLst>
          <pc:docMk/>
          <pc:sldMk cId="2532422609" sldId="258"/>
        </pc:sldMkLst>
      </pc:sldChg>
      <pc:sldChg chg="mod">
        <pc:chgData name="Chloe Watts (2316455)" userId="S::2316455@student.uwtsd.ac.uk::3c4509da-0949-490f-a5f2-b2f328db4cb0" providerId="AD" clId="Web-{0F0443E5-DE5A-4B1D-A4C8-FA21E188F821}" dt="2023-11-23T12:31:03.523" v="251"/>
        <pc:sldMkLst>
          <pc:docMk/>
          <pc:sldMk cId="2232931655" sldId="259"/>
        </pc:sldMkLst>
      </pc:sldChg>
      <pc:sldChg chg="mod">
        <pc:chgData name="Chloe Watts (2316455)" userId="S::2316455@student.uwtsd.ac.uk::3c4509da-0949-490f-a5f2-b2f328db4cb0" providerId="AD" clId="Web-{0F0443E5-DE5A-4B1D-A4C8-FA21E188F821}" dt="2023-11-23T12:31:03.523" v="251"/>
        <pc:sldMkLst>
          <pc:docMk/>
          <pc:sldMk cId="3773849766" sldId="260"/>
        </pc:sldMkLst>
      </pc:sldChg>
      <pc:sldChg chg="mod">
        <pc:chgData name="Chloe Watts (2316455)" userId="S::2316455@student.uwtsd.ac.uk::3c4509da-0949-490f-a5f2-b2f328db4cb0" providerId="AD" clId="Web-{0F0443E5-DE5A-4B1D-A4C8-FA21E188F821}" dt="2023-11-23T12:31:03.523" v="251"/>
        <pc:sldMkLst>
          <pc:docMk/>
          <pc:sldMk cId="2120283176" sldId="261"/>
        </pc:sldMkLst>
      </pc:sldChg>
      <pc:sldChg chg="mod">
        <pc:chgData name="Chloe Watts (2316455)" userId="S::2316455@student.uwtsd.ac.uk::3c4509da-0949-490f-a5f2-b2f328db4cb0" providerId="AD" clId="Web-{0F0443E5-DE5A-4B1D-A4C8-FA21E188F821}" dt="2023-11-23T12:31:03.523" v="251"/>
        <pc:sldMkLst>
          <pc:docMk/>
          <pc:sldMk cId="595862476" sldId="262"/>
        </pc:sldMkLst>
      </pc:sldChg>
      <pc:sldChg chg="addSp delSp modSp mod setBg">
        <pc:chgData name="Chloe Watts (2316455)" userId="S::2316455@student.uwtsd.ac.uk::3c4509da-0949-490f-a5f2-b2f328db4cb0" providerId="AD" clId="Web-{0F0443E5-DE5A-4B1D-A4C8-FA21E188F821}" dt="2023-11-23T12:38:54.689" v="279"/>
        <pc:sldMkLst>
          <pc:docMk/>
          <pc:sldMk cId="2767240516" sldId="263"/>
        </pc:sldMkLst>
        <pc:spChg chg="mod">
          <ac:chgData name="Chloe Watts (2316455)" userId="S::2316455@student.uwtsd.ac.uk::3c4509da-0949-490f-a5f2-b2f328db4cb0" providerId="AD" clId="Web-{0F0443E5-DE5A-4B1D-A4C8-FA21E188F821}" dt="2023-11-23T12:38:43.955" v="272"/>
          <ac:spMkLst>
            <pc:docMk/>
            <pc:sldMk cId="2767240516" sldId="263"/>
            <ac:spMk id="2" creationId="{342A31D9-1E99-752B-6C8A-625AB40DF4E1}"/>
          </ac:spMkLst>
        </pc:spChg>
        <pc:spChg chg="add del mod">
          <ac:chgData name="Chloe Watts (2316455)" userId="S::2316455@student.uwtsd.ac.uk::3c4509da-0949-490f-a5f2-b2f328db4cb0" providerId="AD" clId="Web-{0F0443E5-DE5A-4B1D-A4C8-FA21E188F821}" dt="2023-11-23T12:38:54.689" v="279"/>
          <ac:spMkLst>
            <pc:docMk/>
            <pc:sldMk cId="2767240516" sldId="263"/>
            <ac:spMk id="3" creationId="{30984506-A40C-9780-0B70-5B5DBA6A1052}"/>
          </ac:spMkLst>
        </pc:spChg>
        <pc:spChg chg="add del">
          <ac:chgData name="Chloe Watts (2316455)" userId="S::2316455@student.uwtsd.ac.uk::3c4509da-0949-490f-a5f2-b2f328db4cb0" providerId="AD" clId="Web-{0F0443E5-DE5A-4B1D-A4C8-FA21E188F821}" dt="2023-11-23T12:38:38.673" v="268"/>
          <ac:spMkLst>
            <pc:docMk/>
            <pc:sldMk cId="2767240516" sldId="263"/>
            <ac:spMk id="9" creationId="{B210AC1D-4063-4C6E-9528-FA9C4C0C18E6}"/>
          </ac:spMkLst>
        </pc:spChg>
        <pc:spChg chg="add del">
          <ac:chgData name="Chloe Watts (2316455)" userId="S::2316455@student.uwtsd.ac.uk::3c4509da-0949-490f-a5f2-b2f328db4cb0" providerId="AD" clId="Web-{0F0443E5-DE5A-4B1D-A4C8-FA21E188F821}" dt="2023-11-23T12:38:38.673" v="268"/>
          <ac:spMkLst>
            <pc:docMk/>
            <pc:sldMk cId="2767240516" sldId="263"/>
            <ac:spMk id="11" creationId="{02F8C595-E68C-4306-AED8-DC7826A0A506}"/>
          </ac:spMkLst>
        </pc:spChg>
        <pc:spChg chg="add del">
          <ac:chgData name="Chloe Watts (2316455)" userId="S::2316455@student.uwtsd.ac.uk::3c4509da-0949-490f-a5f2-b2f328db4cb0" providerId="AD" clId="Web-{0F0443E5-DE5A-4B1D-A4C8-FA21E188F821}" dt="2023-11-23T12:38:41.345" v="270"/>
          <ac:spMkLst>
            <pc:docMk/>
            <pc:sldMk cId="2767240516" sldId="263"/>
            <ac:spMk id="15" creationId="{9165109B-7036-4613-93D4-579E77F6EF3C}"/>
          </ac:spMkLst>
        </pc:spChg>
        <pc:spChg chg="add del">
          <ac:chgData name="Chloe Watts (2316455)" userId="S::2316455@student.uwtsd.ac.uk::3c4509da-0949-490f-a5f2-b2f328db4cb0" providerId="AD" clId="Web-{0F0443E5-DE5A-4B1D-A4C8-FA21E188F821}" dt="2023-11-23T12:38:41.345" v="270"/>
          <ac:spMkLst>
            <pc:docMk/>
            <pc:sldMk cId="2767240516" sldId="263"/>
            <ac:spMk id="16" creationId="{43E8FEA2-54EE-4F84-B5DB-A055A7D805EE}"/>
          </ac:spMkLst>
        </pc:spChg>
        <pc:spChg chg="add del">
          <ac:chgData name="Chloe Watts (2316455)" userId="S::2316455@student.uwtsd.ac.uk::3c4509da-0949-490f-a5f2-b2f328db4cb0" providerId="AD" clId="Web-{0F0443E5-DE5A-4B1D-A4C8-FA21E188F821}" dt="2023-11-23T12:38:43.955" v="272"/>
          <ac:spMkLst>
            <pc:docMk/>
            <pc:sldMk cId="2767240516" sldId="263"/>
            <ac:spMk id="20" creationId="{9165109B-7036-4613-93D4-579E77F6EF3C}"/>
          </ac:spMkLst>
        </pc:spChg>
        <pc:spChg chg="add del">
          <ac:chgData name="Chloe Watts (2316455)" userId="S::2316455@student.uwtsd.ac.uk::3c4509da-0949-490f-a5f2-b2f328db4cb0" providerId="AD" clId="Web-{0F0443E5-DE5A-4B1D-A4C8-FA21E188F821}" dt="2023-11-23T12:38:43.955" v="272"/>
          <ac:spMkLst>
            <pc:docMk/>
            <pc:sldMk cId="2767240516" sldId="263"/>
            <ac:spMk id="21" creationId="{43E8FEA2-54EE-4F84-B5DB-A055A7D805EE}"/>
          </ac:spMkLst>
        </pc:spChg>
        <pc:graphicFrameChg chg="add del">
          <ac:chgData name="Chloe Watts (2316455)" userId="S::2316455@student.uwtsd.ac.uk::3c4509da-0949-490f-a5f2-b2f328db4cb0" providerId="AD" clId="Web-{0F0443E5-DE5A-4B1D-A4C8-FA21E188F821}" dt="2023-11-23T12:38:41.345" v="270"/>
          <ac:graphicFrameMkLst>
            <pc:docMk/>
            <pc:sldMk cId="2767240516" sldId="263"/>
            <ac:graphicFrameMk id="18" creationId="{C07F3E64-315E-EE91-F008-7080337CC633}"/>
          </ac:graphicFrameMkLst>
        </pc:graphicFrameChg>
        <pc:graphicFrameChg chg="add del">
          <ac:chgData name="Chloe Watts (2316455)" userId="S::2316455@student.uwtsd.ac.uk::3c4509da-0949-490f-a5f2-b2f328db4cb0" providerId="AD" clId="Web-{0F0443E5-DE5A-4B1D-A4C8-FA21E188F821}" dt="2023-11-23T12:38:43.955" v="272"/>
          <ac:graphicFrameMkLst>
            <pc:docMk/>
            <pc:sldMk cId="2767240516" sldId="263"/>
            <ac:graphicFrameMk id="23" creationId="{09101666-AD33-A236-C977-362616523A07}"/>
          </ac:graphicFrameMkLst>
        </pc:graphicFrameChg>
        <pc:graphicFrameChg chg="add del">
          <ac:chgData name="Chloe Watts (2316455)" userId="S::2316455@student.uwtsd.ac.uk::3c4509da-0949-490f-a5f2-b2f328db4cb0" providerId="AD" clId="Web-{0F0443E5-DE5A-4B1D-A4C8-FA21E188F821}" dt="2023-11-23T12:38:47.736" v="274"/>
          <ac:graphicFrameMkLst>
            <pc:docMk/>
            <pc:sldMk cId="2767240516" sldId="263"/>
            <ac:graphicFrameMk id="25" creationId="{49711198-3CD1-FB77-9342-13E35B430186}"/>
          </ac:graphicFrameMkLst>
        </pc:graphicFrameChg>
        <pc:graphicFrameChg chg="add del">
          <ac:chgData name="Chloe Watts (2316455)" userId="S::2316455@student.uwtsd.ac.uk::3c4509da-0949-490f-a5f2-b2f328db4cb0" providerId="AD" clId="Web-{0F0443E5-DE5A-4B1D-A4C8-FA21E188F821}" dt="2023-11-23T12:38:51.595" v="276"/>
          <ac:graphicFrameMkLst>
            <pc:docMk/>
            <pc:sldMk cId="2767240516" sldId="263"/>
            <ac:graphicFrameMk id="27" creationId="{2192432C-0372-3FE9-4CB4-33BD8254AB69}"/>
          </ac:graphicFrameMkLst>
        </pc:graphicFrameChg>
        <pc:graphicFrameChg chg="add del">
          <ac:chgData name="Chloe Watts (2316455)" userId="S::2316455@student.uwtsd.ac.uk::3c4509da-0949-490f-a5f2-b2f328db4cb0" providerId="AD" clId="Web-{0F0443E5-DE5A-4B1D-A4C8-FA21E188F821}" dt="2023-11-23T12:38:54.658" v="278"/>
          <ac:graphicFrameMkLst>
            <pc:docMk/>
            <pc:sldMk cId="2767240516" sldId="263"/>
            <ac:graphicFrameMk id="29" creationId="{49711198-3CD1-FB77-9342-13E35B430186}"/>
          </ac:graphicFrameMkLst>
        </pc:graphicFrameChg>
        <pc:graphicFrameChg chg="add">
          <ac:chgData name="Chloe Watts (2316455)" userId="S::2316455@student.uwtsd.ac.uk::3c4509da-0949-490f-a5f2-b2f328db4cb0" providerId="AD" clId="Web-{0F0443E5-DE5A-4B1D-A4C8-FA21E188F821}" dt="2023-11-23T12:38:54.689" v="279"/>
          <ac:graphicFrameMkLst>
            <pc:docMk/>
            <pc:sldMk cId="2767240516" sldId="263"/>
            <ac:graphicFrameMk id="31" creationId="{70BB0522-475D-9780-6B13-0AA6F5CB3D94}"/>
          </ac:graphicFrameMkLst>
        </pc:graphicFrameChg>
        <pc:picChg chg="add del">
          <ac:chgData name="Chloe Watts (2316455)" userId="S::2316455@student.uwtsd.ac.uk::3c4509da-0949-490f-a5f2-b2f328db4cb0" providerId="AD" clId="Web-{0F0443E5-DE5A-4B1D-A4C8-FA21E188F821}" dt="2023-11-23T12:38:38.673" v="268"/>
          <ac:picMkLst>
            <pc:docMk/>
            <pc:sldMk cId="2767240516" sldId="263"/>
            <ac:picMk id="5" creationId="{2A0B79EF-5321-D5C7-6AE9-892E434F8B52}"/>
          </ac:picMkLst>
        </pc:picChg>
        <pc:cxnChg chg="add del">
          <ac:chgData name="Chloe Watts (2316455)" userId="S::2316455@student.uwtsd.ac.uk::3c4509da-0949-490f-a5f2-b2f328db4cb0" providerId="AD" clId="Web-{0F0443E5-DE5A-4B1D-A4C8-FA21E188F821}" dt="2023-11-23T12:38:38.673" v="268"/>
          <ac:cxnSpMkLst>
            <pc:docMk/>
            <pc:sldMk cId="2767240516" sldId="263"/>
            <ac:cxnSpMk id="13" creationId="{E58B1629-F209-47B0-BA59-6BD937DBB08F}"/>
          </ac:cxnSpMkLst>
        </pc:cxnChg>
        <pc:cxnChg chg="add del">
          <ac:chgData name="Chloe Watts (2316455)" userId="S::2316455@student.uwtsd.ac.uk::3c4509da-0949-490f-a5f2-b2f328db4cb0" providerId="AD" clId="Web-{0F0443E5-DE5A-4B1D-A4C8-FA21E188F821}" dt="2023-11-23T12:38:41.345" v="270"/>
          <ac:cxnSpMkLst>
            <pc:docMk/>
            <pc:sldMk cId="2767240516" sldId="263"/>
            <ac:cxnSpMk id="17" creationId="{E58B1629-F209-47B0-BA59-6BD937DBB08F}"/>
          </ac:cxnSpMkLst>
        </pc:cxnChg>
        <pc:cxnChg chg="add del">
          <ac:chgData name="Chloe Watts (2316455)" userId="S::2316455@student.uwtsd.ac.uk::3c4509da-0949-490f-a5f2-b2f328db4cb0" providerId="AD" clId="Web-{0F0443E5-DE5A-4B1D-A4C8-FA21E188F821}" dt="2023-11-23T12:38:43.955" v="272"/>
          <ac:cxnSpMkLst>
            <pc:docMk/>
            <pc:sldMk cId="2767240516" sldId="263"/>
            <ac:cxnSpMk id="22" creationId="{E58B1629-F209-47B0-BA59-6BD937DBB08F}"/>
          </ac:cxnSpMkLst>
        </pc:cxnChg>
      </pc:sldChg>
      <pc:sldChg chg="modSp mod ord">
        <pc:chgData name="Chloe Watts (2316455)" userId="S::2316455@student.uwtsd.ac.uk::3c4509da-0949-490f-a5f2-b2f328db4cb0" providerId="AD" clId="Web-{0F0443E5-DE5A-4B1D-A4C8-FA21E188F821}" dt="2023-11-23T12:31:03.523" v="251"/>
        <pc:sldMkLst>
          <pc:docMk/>
          <pc:sldMk cId="3893032275" sldId="264"/>
        </pc:sldMkLst>
        <pc:spChg chg="mod">
          <ac:chgData name="Chloe Watts (2316455)" userId="S::2316455@student.uwtsd.ac.uk::3c4509da-0949-490f-a5f2-b2f328db4cb0" providerId="AD" clId="Web-{0F0443E5-DE5A-4B1D-A4C8-FA21E188F821}" dt="2023-11-23T12:02:36.205" v="4" actId="20577"/>
          <ac:spMkLst>
            <pc:docMk/>
            <pc:sldMk cId="3893032275" sldId="264"/>
            <ac:spMk id="2" creationId="{4A7926BF-8DA2-6955-284D-1B41B35031EB}"/>
          </ac:spMkLst>
        </pc:spChg>
        <pc:spChg chg="mod">
          <ac:chgData name="Chloe Watts (2316455)" userId="S::2316455@student.uwtsd.ac.uk::3c4509da-0949-490f-a5f2-b2f328db4cb0" providerId="AD" clId="Web-{0F0443E5-DE5A-4B1D-A4C8-FA21E188F821}" dt="2023-11-23T12:03:34.831" v="46" actId="20577"/>
          <ac:spMkLst>
            <pc:docMk/>
            <pc:sldMk cId="3893032275" sldId="264"/>
            <ac:spMk id="3" creationId="{A56CE796-C2F8-F46D-045F-097BFEBB0C19}"/>
          </ac:spMkLst>
        </pc:spChg>
      </pc:sldChg>
      <pc:sldChg chg="modSp mod ord setBg addAnim delAnim">
        <pc:chgData name="Chloe Watts (2316455)" userId="S::2316455@student.uwtsd.ac.uk::3c4509da-0949-490f-a5f2-b2f328db4cb0" providerId="AD" clId="Web-{0F0443E5-DE5A-4B1D-A4C8-FA21E188F821}" dt="2023-11-23T12:31:34.211" v="258"/>
        <pc:sldMkLst>
          <pc:docMk/>
          <pc:sldMk cId="1506982071" sldId="265"/>
        </pc:sldMkLst>
        <pc:spChg chg="mod">
          <ac:chgData name="Chloe Watts (2316455)" userId="S::2316455@student.uwtsd.ac.uk::3c4509da-0949-490f-a5f2-b2f328db4cb0" providerId="AD" clId="Web-{0F0443E5-DE5A-4B1D-A4C8-FA21E188F821}" dt="2023-11-23T12:29:26.490" v="238" actId="20577"/>
          <ac:spMkLst>
            <pc:docMk/>
            <pc:sldMk cId="1506982071" sldId="265"/>
            <ac:spMk id="2" creationId="{56A20890-C8D9-5C43-6B67-4DE33EAC04CF}"/>
          </ac:spMkLst>
        </pc:spChg>
        <pc:spChg chg="mod">
          <ac:chgData name="Chloe Watts (2316455)" userId="S::2316455@student.uwtsd.ac.uk::3c4509da-0949-490f-a5f2-b2f328db4cb0" providerId="AD" clId="Web-{0F0443E5-DE5A-4B1D-A4C8-FA21E188F821}" dt="2023-11-23T12:29:43.131" v="243" actId="20577"/>
          <ac:spMkLst>
            <pc:docMk/>
            <pc:sldMk cId="1506982071" sldId="265"/>
            <ac:spMk id="3" creationId="{39C890FD-9CEA-B934-0DFC-2473A290B740}"/>
          </ac:spMkLst>
        </pc:spChg>
      </pc:sldChg>
      <pc:sldChg chg="mod">
        <pc:chgData name="Chloe Watts (2316455)" userId="S::2316455@student.uwtsd.ac.uk::3c4509da-0949-490f-a5f2-b2f328db4cb0" providerId="AD" clId="Web-{0F0443E5-DE5A-4B1D-A4C8-FA21E188F821}" dt="2023-11-23T12:31:03.523" v="251"/>
        <pc:sldMkLst>
          <pc:docMk/>
          <pc:sldMk cId="1001921046" sldId="266"/>
        </pc:sldMkLst>
      </pc:sldChg>
      <pc:sldChg chg="mod">
        <pc:chgData name="Chloe Watts (2316455)" userId="S::2316455@student.uwtsd.ac.uk::3c4509da-0949-490f-a5f2-b2f328db4cb0" providerId="AD" clId="Web-{0F0443E5-DE5A-4B1D-A4C8-FA21E188F821}" dt="2023-11-23T12:31:03.523" v="251"/>
        <pc:sldMkLst>
          <pc:docMk/>
          <pc:sldMk cId="2243252214" sldId="267"/>
        </pc:sldMkLst>
      </pc:sldChg>
      <pc:sldChg chg="modSp new mod">
        <pc:chgData name="Chloe Watts (2316455)" userId="S::2316455@student.uwtsd.ac.uk::3c4509da-0949-490f-a5f2-b2f328db4cb0" providerId="AD" clId="Web-{0F0443E5-DE5A-4B1D-A4C8-FA21E188F821}" dt="2023-11-23T12:31:03.523" v="251"/>
        <pc:sldMkLst>
          <pc:docMk/>
          <pc:sldMk cId="747215199" sldId="268"/>
        </pc:sldMkLst>
        <pc:spChg chg="mod">
          <ac:chgData name="Chloe Watts (2316455)" userId="S::2316455@student.uwtsd.ac.uk::3c4509da-0949-490f-a5f2-b2f328db4cb0" providerId="AD" clId="Web-{0F0443E5-DE5A-4B1D-A4C8-FA21E188F821}" dt="2023-11-23T12:24:23.233" v="217" actId="20577"/>
          <ac:spMkLst>
            <pc:docMk/>
            <pc:sldMk cId="747215199" sldId="268"/>
            <ac:spMk id="3" creationId="{2BE181A1-3A27-E182-E926-591A737389CD}"/>
          </ac:spMkLst>
        </pc:spChg>
      </pc:sldChg>
      <pc:sldChg chg="new del">
        <pc:chgData name="Chloe Watts (2316455)" userId="S::2316455@student.uwtsd.ac.uk::3c4509da-0949-490f-a5f2-b2f328db4cb0" providerId="AD" clId="Web-{0F0443E5-DE5A-4B1D-A4C8-FA21E188F821}" dt="2023-11-23T12:23:50.732" v="212"/>
        <pc:sldMkLst>
          <pc:docMk/>
          <pc:sldMk cId="1535128212" sldId="268"/>
        </pc:sldMkLst>
      </pc:sldChg>
      <pc:sldChg chg="add del">
        <pc:chgData name="Chloe Watts (2316455)" userId="S::2316455@student.uwtsd.ac.uk::3c4509da-0949-490f-a5f2-b2f328db4cb0" providerId="AD" clId="Web-{0F0443E5-DE5A-4B1D-A4C8-FA21E188F821}" dt="2023-11-23T12:24:11.217" v="215"/>
        <pc:sldMkLst>
          <pc:docMk/>
          <pc:sldMk cId="1535128212" sldId="269"/>
        </pc:sldMkLst>
      </pc:sldChg>
      <pc:sldMasterChg chg="mod setBg modSldLayout">
        <pc:chgData name="Chloe Watts (2316455)" userId="S::2316455@student.uwtsd.ac.uk::3c4509da-0949-490f-a5f2-b2f328db4cb0" providerId="AD" clId="Web-{0F0443E5-DE5A-4B1D-A4C8-FA21E188F821}" dt="2023-11-23T12:31:03.523" v="251"/>
        <pc:sldMasterMkLst>
          <pc:docMk/>
          <pc:sldMasterMk cId="3677312483" sldId="2147483672"/>
        </pc:sldMasterMkLst>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1581226086" sldId="2147483673"/>
          </pc:sldLayoutMkLst>
        </pc:sldLayoutChg>
        <pc:sldLayoutChg chg="mod">
          <pc:chgData name="Chloe Watts (2316455)" userId="S::2316455@student.uwtsd.ac.uk::3c4509da-0949-490f-a5f2-b2f328db4cb0" providerId="AD" clId="Web-{0F0443E5-DE5A-4B1D-A4C8-FA21E188F821}" dt="2023-11-23T12:31:03.523" v="251"/>
          <pc:sldLayoutMkLst>
            <pc:docMk/>
            <pc:sldMasterMk cId="3677312483" sldId="2147483672"/>
            <pc:sldLayoutMk cId="2513550343" sldId="2147483674"/>
          </pc:sldLayoutMkLst>
        </pc:sldLayoutChg>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215334390" sldId="2147483675"/>
          </pc:sldLayoutMkLst>
        </pc:sldLayoutChg>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2259062883" sldId="2147483676"/>
          </pc:sldLayoutMkLst>
        </pc:sldLayoutChg>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4165333125" sldId="2147483677"/>
          </pc:sldLayoutMkLst>
        </pc:sldLayoutChg>
        <pc:sldLayoutChg chg="mod">
          <pc:chgData name="Chloe Watts (2316455)" userId="S::2316455@student.uwtsd.ac.uk::3c4509da-0949-490f-a5f2-b2f328db4cb0" providerId="AD" clId="Web-{0F0443E5-DE5A-4B1D-A4C8-FA21E188F821}" dt="2023-11-23T12:31:03.523" v="251"/>
          <pc:sldLayoutMkLst>
            <pc:docMk/>
            <pc:sldMasterMk cId="3677312483" sldId="2147483672"/>
            <pc:sldLayoutMk cId="2836281305" sldId="2147483678"/>
          </pc:sldLayoutMkLst>
        </pc:sldLayoutChg>
        <pc:sldLayoutChg chg="mod">
          <pc:chgData name="Chloe Watts (2316455)" userId="S::2316455@student.uwtsd.ac.uk::3c4509da-0949-490f-a5f2-b2f328db4cb0" providerId="AD" clId="Web-{0F0443E5-DE5A-4B1D-A4C8-FA21E188F821}" dt="2023-11-23T12:31:03.523" v="251"/>
          <pc:sldLayoutMkLst>
            <pc:docMk/>
            <pc:sldMasterMk cId="3677312483" sldId="2147483672"/>
            <pc:sldLayoutMk cId="1326704188" sldId="2147483679"/>
          </pc:sldLayoutMkLst>
        </pc:sldLayoutChg>
        <pc:sldLayoutChg chg="mod">
          <pc:chgData name="Chloe Watts (2316455)" userId="S::2316455@student.uwtsd.ac.uk::3c4509da-0949-490f-a5f2-b2f328db4cb0" providerId="AD" clId="Web-{0F0443E5-DE5A-4B1D-A4C8-FA21E188F821}" dt="2023-11-23T12:31:03.523" v="251"/>
          <pc:sldLayoutMkLst>
            <pc:docMk/>
            <pc:sldMasterMk cId="3677312483" sldId="2147483672"/>
            <pc:sldLayoutMk cId="1172999281" sldId="2147483680"/>
          </pc:sldLayoutMkLst>
        </pc:sldLayoutChg>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1705548309" sldId="2147483681"/>
          </pc:sldLayoutMkLst>
        </pc:sldLayoutChg>
        <pc:sldLayoutChg chg="mod">
          <pc:chgData name="Chloe Watts (2316455)" userId="S::2316455@student.uwtsd.ac.uk::3c4509da-0949-490f-a5f2-b2f328db4cb0" providerId="AD" clId="Web-{0F0443E5-DE5A-4B1D-A4C8-FA21E188F821}" dt="2023-11-23T12:31:03.523" v="251"/>
          <pc:sldLayoutMkLst>
            <pc:docMk/>
            <pc:sldMasterMk cId="3677312483" sldId="2147483672"/>
            <pc:sldLayoutMk cId="67107913" sldId="2147483682"/>
          </pc:sldLayoutMkLst>
        </pc:sldLayoutChg>
        <pc:sldLayoutChg chg="mod setFolMasterObjs">
          <pc:chgData name="Chloe Watts (2316455)" userId="S::2316455@student.uwtsd.ac.uk::3c4509da-0949-490f-a5f2-b2f328db4cb0" providerId="AD" clId="Web-{0F0443E5-DE5A-4B1D-A4C8-FA21E188F821}" dt="2023-11-23T12:31:03.523" v="251"/>
          <pc:sldLayoutMkLst>
            <pc:docMk/>
            <pc:sldMasterMk cId="3677312483" sldId="2147483672"/>
            <pc:sldLayoutMk cId="1258257930" sldId="2147483683"/>
          </pc:sldLayoutMkLst>
        </pc:sldLayoutChg>
      </pc:sldMasterChg>
    </pc:docChg>
  </pc:docChgLst>
  <pc:docChgLst>
    <pc:chgData name="Chloe Watts (2316455)" userId="S::2316455@student.uwtsd.ac.uk::3c4509da-0949-490f-a5f2-b2f328db4cb0" providerId="AD" clId="Web-{14806CF4-D089-F605-E143-D7496F58ADA6}"/>
    <pc:docChg chg="addSld modSld sldOrd modMainMaster">
      <pc:chgData name="Chloe Watts (2316455)" userId="S::2316455@student.uwtsd.ac.uk::3c4509da-0949-490f-a5f2-b2f328db4cb0" providerId="AD" clId="Web-{14806CF4-D089-F605-E143-D7496F58ADA6}" dt="2023-11-29T22:46:28.969" v="429" actId="20577"/>
      <pc:docMkLst>
        <pc:docMk/>
      </pc:docMkLst>
      <pc:sldChg chg="mod setBg">
        <pc:chgData name="Chloe Watts (2316455)" userId="S::2316455@student.uwtsd.ac.uk::3c4509da-0949-490f-a5f2-b2f328db4cb0" providerId="AD" clId="Web-{14806CF4-D089-F605-E143-D7496F58ADA6}" dt="2023-11-29T21:50:57.024" v="104"/>
        <pc:sldMkLst>
          <pc:docMk/>
          <pc:sldMk cId="109857222" sldId="256"/>
        </pc:sldMkLst>
      </pc:sldChg>
      <pc:sldChg chg="modSp mod setBg">
        <pc:chgData name="Chloe Watts (2316455)" userId="S::2316455@student.uwtsd.ac.uk::3c4509da-0949-490f-a5f2-b2f328db4cb0" providerId="AD" clId="Web-{14806CF4-D089-F605-E143-D7496F58ADA6}" dt="2023-11-29T22:41:53.377" v="391" actId="20577"/>
        <pc:sldMkLst>
          <pc:docMk/>
          <pc:sldMk cId="2353848690" sldId="257"/>
        </pc:sldMkLst>
        <pc:spChg chg="mod">
          <ac:chgData name="Chloe Watts (2316455)" userId="S::2316455@student.uwtsd.ac.uk::3c4509da-0949-490f-a5f2-b2f328db4cb0" providerId="AD" clId="Web-{14806CF4-D089-F605-E143-D7496F58ADA6}" dt="2023-11-29T21:40:27.879" v="10" actId="20577"/>
          <ac:spMkLst>
            <pc:docMk/>
            <pc:sldMk cId="2353848690" sldId="257"/>
            <ac:spMk id="2" creationId="{42806175-2992-4D67-2707-007261D179EF}"/>
          </ac:spMkLst>
        </pc:spChg>
        <pc:spChg chg="mod">
          <ac:chgData name="Chloe Watts (2316455)" userId="S::2316455@student.uwtsd.ac.uk::3c4509da-0949-490f-a5f2-b2f328db4cb0" providerId="AD" clId="Web-{14806CF4-D089-F605-E143-D7496F58ADA6}" dt="2023-11-29T22:41:53.377" v="391" actId="20577"/>
          <ac:spMkLst>
            <pc:docMk/>
            <pc:sldMk cId="2353848690" sldId="257"/>
            <ac:spMk id="3" creationId="{0E5773F8-A56D-D224-7112-5604CF04A4AF}"/>
          </ac:spMkLst>
        </pc:spChg>
      </pc:sldChg>
      <pc:sldChg chg="mod">
        <pc:chgData name="Chloe Watts (2316455)" userId="S::2316455@student.uwtsd.ac.uk::3c4509da-0949-490f-a5f2-b2f328db4cb0" providerId="AD" clId="Web-{14806CF4-D089-F605-E143-D7496F58ADA6}" dt="2023-11-29T21:50:57.024" v="104"/>
        <pc:sldMkLst>
          <pc:docMk/>
          <pc:sldMk cId="2532422609" sldId="258"/>
        </pc:sldMkLst>
      </pc:sldChg>
      <pc:sldChg chg="mod">
        <pc:chgData name="Chloe Watts (2316455)" userId="S::2316455@student.uwtsd.ac.uk::3c4509da-0949-490f-a5f2-b2f328db4cb0" providerId="AD" clId="Web-{14806CF4-D089-F605-E143-D7496F58ADA6}" dt="2023-11-29T21:50:57.024" v="104"/>
        <pc:sldMkLst>
          <pc:docMk/>
          <pc:sldMk cId="2232931655" sldId="259"/>
        </pc:sldMkLst>
      </pc:sldChg>
      <pc:sldChg chg="addSp delSp modSp mod ord setBg">
        <pc:chgData name="Chloe Watts (2316455)" userId="S::2316455@student.uwtsd.ac.uk::3c4509da-0949-490f-a5f2-b2f328db4cb0" providerId="AD" clId="Web-{14806CF4-D089-F605-E143-D7496F58ADA6}" dt="2023-11-29T22:46:03.901" v="417" actId="20577"/>
        <pc:sldMkLst>
          <pc:docMk/>
          <pc:sldMk cId="3773849766" sldId="260"/>
        </pc:sldMkLst>
        <pc:spChg chg="mod">
          <ac:chgData name="Chloe Watts (2316455)" userId="S::2316455@student.uwtsd.ac.uk::3c4509da-0949-490f-a5f2-b2f328db4cb0" providerId="AD" clId="Web-{14806CF4-D089-F605-E143-D7496F58ADA6}" dt="2023-11-29T21:53:01.309" v="121"/>
          <ac:spMkLst>
            <pc:docMk/>
            <pc:sldMk cId="3773849766" sldId="260"/>
            <ac:spMk id="2" creationId="{2FC62149-95E6-392A-0869-95B135E16F04}"/>
          </ac:spMkLst>
        </pc:spChg>
        <pc:spChg chg="mod ord">
          <ac:chgData name="Chloe Watts (2316455)" userId="S::2316455@student.uwtsd.ac.uk::3c4509da-0949-490f-a5f2-b2f328db4cb0" providerId="AD" clId="Web-{14806CF4-D089-F605-E143-D7496F58ADA6}" dt="2023-11-29T22:46:03.901" v="417" actId="20577"/>
          <ac:spMkLst>
            <pc:docMk/>
            <pc:sldMk cId="3773849766" sldId="260"/>
            <ac:spMk id="3" creationId="{3A053208-A283-9BE9-AE01-8603A27DC599}"/>
          </ac:spMkLst>
        </pc:spChg>
        <pc:spChg chg="add del">
          <ac:chgData name="Chloe Watts (2316455)" userId="S::2316455@student.uwtsd.ac.uk::3c4509da-0949-490f-a5f2-b2f328db4cb0" providerId="AD" clId="Web-{14806CF4-D089-F605-E143-D7496F58ADA6}" dt="2023-11-29T21:52:36.824" v="111"/>
          <ac:spMkLst>
            <pc:docMk/>
            <pc:sldMk cId="3773849766" sldId="260"/>
            <ac:spMk id="9" creationId="{AF6CB648-9554-488A-B457-99CAAD1DA528}"/>
          </ac:spMkLst>
        </pc:spChg>
        <pc:spChg chg="add del">
          <ac:chgData name="Chloe Watts (2316455)" userId="S::2316455@student.uwtsd.ac.uk::3c4509da-0949-490f-a5f2-b2f328db4cb0" providerId="AD" clId="Web-{14806CF4-D089-F605-E143-D7496F58ADA6}" dt="2023-11-29T21:52:36.824" v="111"/>
          <ac:spMkLst>
            <pc:docMk/>
            <pc:sldMk cId="3773849766" sldId="260"/>
            <ac:spMk id="11" creationId="{1CC260F1-CD9A-42C9-8ED4-1C61328D8F9E}"/>
          </ac:spMkLst>
        </pc:spChg>
        <pc:spChg chg="add del">
          <ac:chgData name="Chloe Watts (2316455)" userId="S::2316455@student.uwtsd.ac.uk::3c4509da-0949-490f-a5f2-b2f328db4cb0" providerId="AD" clId="Web-{14806CF4-D089-F605-E143-D7496F58ADA6}" dt="2023-11-29T21:52:40.011" v="113"/>
          <ac:spMkLst>
            <pc:docMk/>
            <pc:sldMk cId="3773849766" sldId="260"/>
            <ac:spMk id="15" creationId="{B210AC1D-4063-4C6E-9528-FA9C4C0C18E6}"/>
          </ac:spMkLst>
        </pc:spChg>
        <pc:spChg chg="add del">
          <ac:chgData name="Chloe Watts (2316455)" userId="S::2316455@student.uwtsd.ac.uk::3c4509da-0949-490f-a5f2-b2f328db4cb0" providerId="AD" clId="Web-{14806CF4-D089-F605-E143-D7496F58ADA6}" dt="2023-11-29T21:52:40.011" v="113"/>
          <ac:spMkLst>
            <pc:docMk/>
            <pc:sldMk cId="3773849766" sldId="260"/>
            <ac:spMk id="16" creationId="{02F8C595-E68C-4306-AED8-DC7826A0A506}"/>
          </ac:spMkLst>
        </pc:spChg>
        <pc:spChg chg="add del">
          <ac:chgData name="Chloe Watts (2316455)" userId="S::2316455@student.uwtsd.ac.uk::3c4509da-0949-490f-a5f2-b2f328db4cb0" providerId="AD" clId="Web-{14806CF4-D089-F605-E143-D7496F58ADA6}" dt="2023-11-29T21:52:42.496" v="115"/>
          <ac:spMkLst>
            <pc:docMk/>
            <pc:sldMk cId="3773849766" sldId="260"/>
            <ac:spMk id="19" creationId="{8452FFB1-9B1F-4CA7-981E-ECF6DA0D019A}"/>
          </ac:spMkLst>
        </pc:spChg>
        <pc:spChg chg="add del">
          <ac:chgData name="Chloe Watts (2316455)" userId="S::2316455@student.uwtsd.ac.uk::3c4509da-0949-490f-a5f2-b2f328db4cb0" providerId="AD" clId="Web-{14806CF4-D089-F605-E143-D7496F58ADA6}" dt="2023-11-29T21:52:42.496" v="115"/>
          <ac:spMkLst>
            <pc:docMk/>
            <pc:sldMk cId="3773849766" sldId="260"/>
            <ac:spMk id="20" creationId="{27F42CDF-174D-40A8-A28A-ED886E4FE041}"/>
          </ac:spMkLst>
        </pc:spChg>
        <pc:spChg chg="add del">
          <ac:chgData name="Chloe Watts (2316455)" userId="S::2316455@student.uwtsd.ac.uk::3c4509da-0949-490f-a5f2-b2f328db4cb0" providerId="AD" clId="Web-{14806CF4-D089-F605-E143-D7496F58ADA6}" dt="2023-11-29T21:53:01.309" v="121"/>
          <ac:spMkLst>
            <pc:docMk/>
            <pc:sldMk cId="3773849766" sldId="260"/>
            <ac:spMk id="23" creationId="{7DE220E6-BA55-4F04-B3C4-F4985F3E77AF}"/>
          </ac:spMkLst>
        </pc:spChg>
        <pc:spChg chg="add del">
          <ac:chgData name="Chloe Watts (2316455)" userId="S::2316455@student.uwtsd.ac.uk::3c4509da-0949-490f-a5f2-b2f328db4cb0" providerId="AD" clId="Web-{14806CF4-D089-F605-E143-D7496F58ADA6}" dt="2023-11-29T21:53:01.309" v="121"/>
          <ac:spMkLst>
            <pc:docMk/>
            <pc:sldMk cId="3773849766" sldId="260"/>
            <ac:spMk id="24" creationId="{5AE190BC-D2FD-433E-AB89-0DF68EFD6D09}"/>
          </ac:spMkLst>
        </pc:spChg>
        <pc:spChg chg="add del">
          <ac:chgData name="Chloe Watts (2316455)" userId="S::2316455@student.uwtsd.ac.uk::3c4509da-0949-490f-a5f2-b2f328db4cb0" providerId="AD" clId="Web-{14806CF4-D089-F605-E143-D7496F58ADA6}" dt="2023-11-29T21:53:01.309" v="121"/>
          <ac:spMkLst>
            <pc:docMk/>
            <pc:sldMk cId="3773849766" sldId="260"/>
            <ac:spMk id="25" creationId="{43E8FEA2-54EE-4F84-B5DB-A055A7D805EE}"/>
          </ac:spMkLst>
        </pc:spChg>
        <pc:picChg chg="add del mod">
          <ac:chgData name="Chloe Watts (2316455)" userId="S::2316455@student.uwtsd.ac.uk::3c4509da-0949-490f-a5f2-b2f328db4cb0" providerId="AD" clId="Web-{14806CF4-D089-F605-E143-D7496F58ADA6}" dt="2023-11-29T21:53:02.715" v="122"/>
          <ac:picMkLst>
            <pc:docMk/>
            <pc:sldMk cId="3773849766" sldId="260"/>
            <ac:picMk id="4" creationId="{444441F2-0236-BCB0-F889-B128BE1BFECA}"/>
          </ac:picMkLst>
        </pc:picChg>
        <pc:cxnChg chg="add del">
          <ac:chgData name="Chloe Watts (2316455)" userId="S::2316455@student.uwtsd.ac.uk::3c4509da-0949-490f-a5f2-b2f328db4cb0" providerId="AD" clId="Web-{14806CF4-D089-F605-E143-D7496F58ADA6}" dt="2023-11-29T21:52:36.824" v="111"/>
          <ac:cxnSpMkLst>
            <pc:docMk/>
            <pc:sldMk cId="3773849766" sldId="260"/>
            <ac:cxnSpMk id="13" creationId="{61FF92BA-874E-408A-BFAD-416A7FFE5976}"/>
          </ac:cxnSpMkLst>
        </pc:cxnChg>
        <pc:cxnChg chg="add del">
          <ac:chgData name="Chloe Watts (2316455)" userId="S::2316455@student.uwtsd.ac.uk::3c4509da-0949-490f-a5f2-b2f328db4cb0" providerId="AD" clId="Web-{14806CF4-D089-F605-E143-D7496F58ADA6}" dt="2023-11-29T21:52:40.011" v="113"/>
          <ac:cxnSpMkLst>
            <pc:docMk/>
            <pc:sldMk cId="3773849766" sldId="260"/>
            <ac:cxnSpMk id="17" creationId="{E58B1629-F209-47B0-BA59-6BD937DBB08F}"/>
          </ac:cxnSpMkLst>
        </pc:cxnChg>
        <pc:cxnChg chg="add del">
          <ac:chgData name="Chloe Watts (2316455)" userId="S::2316455@student.uwtsd.ac.uk::3c4509da-0949-490f-a5f2-b2f328db4cb0" providerId="AD" clId="Web-{14806CF4-D089-F605-E143-D7496F58ADA6}" dt="2023-11-29T21:52:42.496" v="115"/>
          <ac:cxnSpMkLst>
            <pc:docMk/>
            <pc:sldMk cId="3773849766" sldId="260"/>
            <ac:cxnSpMk id="21" creationId="{61FF92BA-874E-408A-BFAD-416A7FFE5976}"/>
          </ac:cxnSpMkLst>
        </pc:cxnChg>
        <pc:cxnChg chg="add del">
          <ac:chgData name="Chloe Watts (2316455)" userId="S::2316455@student.uwtsd.ac.uk::3c4509da-0949-490f-a5f2-b2f328db4cb0" providerId="AD" clId="Web-{14806CF4-D089-F605-E143-D7496F58ADA6}" dt="2023-11-29T21:53:01.309" v="121"/>
          <ac:cxnSpMkLst>
            <pc:docMk/>
            <pc:sldMk cId="3773849766" sldId="260"/>
            <ac:cxnSpMk id="26" creationId="{E58B1629-F209-47B0-BA59-6BD937DBB08F}"/>
          </ac:cxnSpMkLst>
        </pc:cxnChg>
      </pc:sldChg>
      <pc:sldChg chg="mod">
        <pc:chgData name="Chloe Watts (2316455)" userId="S::2316455@student.uwtsd.ac.uk::3c4509da-0949-490f-a5f2-b2f328db4cb0" providerId="AD" clId="Web-{14806CF4-D089-F605-E143-D7496F58ADA6}" dt="2023-11-29T21:50:57.024" v="104"/>
        <pc:sldMkLst>
          <pc:docMk/>
          <pc:sldMk cId="2120283176" sldId="261"/>
        </pc:sldMkLst>
      </pc:sldChg>
      <pc:sldChg chg="mod">
        <pc:chgData name="Chloe Watts (2316455)" userId="S::2316455@student.uwtsd.ac.uk::3c4509da-0949-490f-a5f2-b2f328db4cb0" providerId="AD" clId="Web-{14806CF4-D089-F605-E143-D7496F58ADA6}" dt="2023-11-29T21:50:57.024" v="104"/>
        <pc:sldMkLst>
          <pc:docMk/>
          <pc:sldMk cId="595862476" sldId="262"/>
        </pc:sldMkLst>
      </pc:sldChg>
      <pc:sldChg chg="mod">
        <pc:chgData name="Chloe Watts (2316455)" userId="S::2316455@student.uwtsd.ac.uk::3c4509da-0949-490f-a5f2-b2f328db4cb0" providerId="AD" clId="Web-{14806CF4-D089-F605-E143-D7496F58ADA6}" dt="2023-11-29T21:50:57.024" v="104"/>
        <pc:sldMkLst>
          <pc:docMk/>
          <pc:sldMk cId="2767240516" sldId="263"/>
        </pc:sldMkLst>
      </pc:sldChg>
      <pc:sldChg chg="addSp delSp modSp mod setBg">
        <pc:chgData name="Chloe Watts (2316455)" userId="S::2316455@student.uwtsd.ac.uk::3c4509da-0949-490f-a5f2-b2f328db4cb0" providerId="AD" clId="Web-{14806CF4-D089-F605-E143-D7496F58ADA6}" dt="2023-11-29T22:41:20.642" v="384" actId="20577"/>
        <pc:sldMkLst>
          <pc:docMk/>
          <pc:sldMk cId="3893032275" sldId="264"/>
        </pc:sldMkLst>
        <pc:spChg chg="mod">
          <ac:chgData name="Chloe Watts (2316455)" userId="S::2316455@student.uwtsd.ac.uk::3c4509da-0949-490f-a5f2-b2f328db4cb0" providerId="AD" clId="Web-{14806CF4-D089-F605-E143-D7496F58ADA6}" dt="2023-11-29T21:40:05.956" v="7"/>
          <ac:spMkLst>
            <pc:docMk/>
            <pc:sldMk cId="3893032275" sldId="264"/>
            <ac:spMk id="2" creationId="{4A7926BF-8DA2-6955-284D-1B41B35031EB}"/>
          </ac:spMkLst>
        </pc:spChg>
        <pc:spChg chg="mod ord">
          <ac:chgData name="Chloe Watts (2316455)" userId="S::2316455@student.uwtsd.ac.uk::3c4509da-0949-490f-a5f2-b2f328db4cb0" providerId="AD" clId="Web-{14806CF4-D089-F605-E143-D7496F58ADA6}" dt="2023-11-29T22:41:20.642" v="384" actId="20577"/>
          <ac:spMkLst>
            <pc:docMk/>
            <pc:sldMk cId="3893032275" sldId="264"/>
            <ac:spMk id="3" creationId="{A56CE796-C2F8-F46D-045F-097BFEBB0C19}"/>
          </ac:spMkLst>
        </pc:spChg>
        <pc:spChg chg="add del">
          <ac:chgData name="Chloe Watts (2316455)" userId="S::2316455@student.uwtsd.ac.uk::3c4509da-0949-490f-a5f2-b2f328db4cb0" providerId="AD" clId="Web-{14806CF4-D089-F605-E143-D7496F58ADA6}" dt="2023-11-29T21:40:01.144" v="2"/>
          <ac:spMkLst>
            <pc:docMk/>
            <pc:sldMk cId="3893032275" sldId="264"/>
            <ac:spMk id="9" creationId="{10C92917-A828-4B36-95DE-11CA4F9C2335}"/>
          </ac:spMkLst>
        </pc:spChg>
        <pc:spChg chg="add del">
          <ac:chgData name="Chloe Watts (2316455)" userId="S::2316455@student.uwtsd.ac.uk::3c4509da-0949-490f-a5f2-b2f328db4cb0" providerId="AD" clId="Web-{14806CF4-D089-F605-E143-D7496F58ADA6}" dt="2023-11-29T21:40:01.144" v="2"/>
          <ac:spMkLst>
            <pc:docMk/>
            <pc:sldMk cId="3893032275" sldId="264"/>
            <ac:spMk id="11" creationId="{E335820B-3A29-42C5-AA8D-10ECA43CD985}"/>
          </ac:spMkLst>
        </pc:spChg>
        <pc:spChg chg="add del">
          <ac:chgData name="Chloe Watts (2316455)" userId="S::2316455@student.uwtsd.ac.uk::3c4509da-0949-490f-a5f2-b2f328db4cb0" providerId="AD" clId="Web-{14806CF4-D089-F605-E143-D7496F58ADA6}" dt="2023-11-29T21:40:03.519" v="4"/>
          <ac:spMkLst>
            <pc:docMk/>
            <pc:sldMk cId="3893032275" sldId="264"/>
            <ac:spMk id="15" creationId="{E82F361B-984A-43B6-AFE8-1F14394284E4}"/>
          </ac:spMkLst>
        </pc:spChg>
        <pc:spChg chg="add del">
          <ac:chgData name="Chloe Watts (2316455)" userId="S::2316455@student.uwtsd.ac.uk::3c4509da-0949-490f-a5f2-b2f328db4cb0" providerId="AD" clId="Web-{14806CF4-D089-F605-E143-D7496F58ADA6}" dt="2023-11-29T21:40:03.519" v="4"/>
          <ac:spMkLst>
            <pc:docMk/>
            <pc:sldMk cId="3893032275" sldId="264"/>
            <ac:spMk id="16" creationId="{1102E982-8BE3-4FBA-ADFD-82E7D10B8C09}"/>
          </ac:spMkLst>
        </pc:spChg>
        <pc:spChg chg="add del">
          <ac:chgData name="Chloe Watts (2316455)" userId="S::2316455@student.uwtsd.ac.uk::3c4509da-0949-490f-a5f2-b2f328db4cb0" providerId="AD" clId="Web-{14806CF4-D089-F605-E143-D7496F58ADA6}" dt="2023-11-29T21:40:03.519" v="4"/>
          <ac:spMkLst>
            <pc:docMk/>
            <pc:sldMk cId="3893032275" sldId="264"/>
            <ac:spMk id="18" creationId="{7F843252-B159-4DA1-BE13-6EC3EF21096B}"/>
          </ac:spMkLst>
        </pc:spChg>
        <pc:spChg chg="add del">
          <ac:chgData name="Chloe Watts (2316455)" userId="S::2316455@student.uwtsd.ac.uk::3c4509da-0949-490f-a5f2-b2f328db4cb0" providerId="AD" clId="Web-{14806CF4-D089-F605-E143-D7496F58ADA6}" dt="2023-11-29T21:40:03.519" v="4"/>
          <ac:spMkLst>
            <pc:docMk/>
            <pc:sldMk cId="3893032275" sldId="264"/>
            <ac:spMk id="19" creationId="{4F2A6A32-9ADF-4DD4-AEA5-0D1FF0F8B490}"/>
          </ac:spMkLst>
        </pc:spChg>
        <pc:spChg chg="add del">
          <ac:chgData name="Chloe Watts (2316455)" userId="S::2316455@student.uwtsd.ac.uk::3c4509da-0949-490f-a5f2-b2f328db4cb0" providerId="AD" clId="Web-{14806CF4-D089-F605-E143-D7496F58ADA6}" dt="2023-11-29T21:40:05.941" v="6"/>
          <ac:spMkLst>
            <pc:docMk/>
            <pc:sldMk cId="3893032275" sldId="264"/>
            <ac:spMk id="21" creationId="{9F7D5CDA-D291-4307-BF55-1381FED29634}"/>
          </ac:spMkLst>
        </pc:spChg>
        <pc:spChg chg="add del">
          <ac:chgData name="Chloe Watts (2316455)" userId="S::2316455@student.uwtsd.ac.uk::3c4509da-0949-490f-a5f2-b2f328db4cb0" providerId="AD" clId="Web-{14806CF4-D089-F605-E143-D7496F58ADA6}" dt="2023-11-29T21:40:05.941" v="6"/>
          <ac:spMkLst>
            <pc:docMk/>
            <pc:sldMk cId="3893032275" sldId="264"/>
            <ac:spMk id="22" creationId="{59B296B9-C5A5-4E4F-9B60-C907B5F1466C}"/>
          </ac:spMkLst>
        </pc:spChg>
        <pc:spChg chg="add">
          <ac:chgData name="Chloe Watts (2316455)" userId="S::2316455@student.uwtsd.ac.uk::3c4509da-0949-490f-a5f2-b2f328db4cb0" providerId="AD" clId="Web-{14806CF4-D089-F605-E143-D7496F58ADA6}" dt="2023-11-29T21:40:05.956" v="7"/>
          <ac:spMkLst>
            <pc:docMk/>
            <pc:sldMk cId="3893032275" sldId="264"/>
            <ac:spMk id="25" creationId="{10C92917-A828-4B36-95DE-11CA4F9C2335}"/>
          </ac:spMkLst>
        </pc:spChg>
        <pc:spChg chg="add">
          <ac:chgData name="Chloe Watts (2316455)" userId="S::2316455@student.uwtsd.ac.uk::3c4509da-0949-490f-a5f2-b2f328db4cb0" providerId="AD" clId="Web-{14806CF4-D089-F605-E143-D7496F58ADA6}" dt="2023-11-29T21:40:05.956" v="7"/>
          <ac:spMkLst>
            <pc:docMk/>
            <pc:sldMk cId="3893032275" sldId="264"/>
            <ac:spMk id="26" creationId="{E335820B-3A29-42C5-AA8D-10ECA43CD985}"/>
          </ac:spMkLst>
        </pc:spChg>
        <pc:picChg chg="add mod">
          <ac:chgData name="Chloe Watts (2316455)" userId="S::2316455@student.uwtsd.ac.uk::3c4509da-0949-490f-a5f2-b2f328db4cb0" providerId="AD" clId="Web-{14806CF4-D089-F605-E143-D7496F58ADA6}" dt="2023-11-29T21:40:05.956" v="7"/>
          <ac:picMkLst>
            <pc:docMk/>
            <pc:sldMk cId="3893032275" sldId="264"/>
            <ac:picMk id="4" creationId="{5B17ECC5-22D3-3DE8-C839-13BB7361A0A5}"/>
          </ac:picMkLst>
        </pc:picChg>
        <pc:cxnChg chg="add del">
          <ac:chgData name="Chloe Watts (2316455)" userId="S::2316455@student.uwtsd.ac.uk::3c4509da-0949-490f-a5f2-b2f328db4cb0" providerId="AD" clId="Web-{14806CF4-D089-F605-E143-D7496F58ADA6}" dt="2023-11-29T21:40:01.144" v="2"/>
          <ac:cxnSpMkLst>
            <pc:docMk/>
            <pc:sldMk cId="3893032275" sldId="264"/>
            <ac:cxnSpMk id="13" creationId="{E58B1629-F209-47B0-BA59-6BD937DBB08F}"/>
          </ac:cxnSpMkLst>
        </pc:cxnChg>
        <pc:cxnChg chg="add del">
          <ac:chgData name="Chloe Watts (2316455)" userId="S::2316455@student.uwtsd.ac.uk::3c4509da-0949-490f-a5f2-b2f328db4cb0" providerId="AD" clId="Web-{14806CF4-D089-F605-E143-D7496F58ADA6}" dt="2023-11-29T21:40:03.519" v="4"/>
          <ac:cxnSpMkLst>
            <pc:docMk/>
            <pc:sldMk cId="3893032275" sldId="264"/>
            <ac:cxnSpMk id="17" creationId="{61FF92BA-874E-408A-BFAD-416A7FFE5976}"/>
          </ac:cxnSpMkLst>
        </pc:cxnChg>
        <pc:cxnChg chg="add del">
          <ac:chgData name="Chloe Watts (2316455)" userId="S::2316455@student.uwtsd.ac.uk::3c4509da-0949-490f-a5f2-b2f328db4cb0" providerId="AD" clId="Web-{14806CF4-D089-F605-E143-D7496F58ADA6}" dt="2023-11-29T21:40:05.941" v="6"/>
          <ac:cxnSpMkLst>
            <pc:docMk/>
            <pc:sldMk cId="3893032275" sldId="264"/>
            <ac:cxnSpMk id="23" creationId="{E58B1629-F209-47B0-BA59-6BD937DBB08F}"/>
          </ac:cxnSpMkLst>
        </pc:cxnChg>
        <pc:cxnChg chg="add">
          <ac:chgData name="Chloe Watts (2316455)" userId="S::2316455@student.uwtsd.ac.uk::3c4509da-0949-490f-a5f2-b2f328db4cb0" providerId="AD" clId="Web-{14806CF4-D089-F605-E143-D7496F58ADA6}" dt="2023-11-29T21:40:05.956" v="7"/>
          <ac:cxnSpMkLst>
            <pc:docMk/>
            <pc:sldMk cId="3893032275" sldId="264"/>
            <ac:cxnSpMk id="27" creationId="{E58B1629-F209-47B0-BA59-6BD937DBB08F}"/>
          </ac:cxnSpMkLst>
        </pc:cxnChg>
      </pc:sldChg>
      <pc:sldChg chg="addSp delSp modSp mod setBg">
        <pc:chgData name="Chloe Watts (2316455)" userId="S::2316455@student.uwtsd.ac.uk::3c4509da-0949-490f-a5f2-b2f328db4cb0" providerId="AD" clId="Web-{14806CF4-D089-F605-E143-D7496F58ADA6}" dt="2023-11-29T22:42:11.487" v="396" actId="14100"/>
        <pc:sldMkLst>
          <pc:docMk/>
          <pc:sldMk cId="1506982071" sldId="265"/>
        </pc:sldMkLst>
        <pc:spChg chg="mod">
          <ac:chgData name="Chloe Watts (2316455)" userId="S::2316455@student.uwtsd.ac.uk::3c4509da-0949-490f-a5f2-b2f328db4cb0" providerId="AD" clId="Web-{14806CF4-D089-F605-E143-D7496F58ADA6}" dt="2023-11-29T21:54:23.639" v="148"/>
          <ac:spMkLst>
            <pc:docMk/>
            <pc:sldMk cId="1506982071" sldId="265"/>
            <ac:spMk id="2" creationId="{56A20890-C8D9-5C43-6B67-4DE33EAC04CF}"/>
          </ac:spMkLst>
        </pc:spChg>
        <pc:spChg chg="add del mod">
          <ac:chgData name="Chloe Watts (2316455)" userId="S::2316455@student.uwtsd.ac.uk::3c4509da-0949-490f-a5f2-b2f328db4cb0" providerId="AD" clId="Web-{14806CF4-D089-F605-E143-D7496F58ADA6}" dt="2023-11-29T21:54:23.639" v="148"/>
          <ac:spMkLst>
            <pc:docMk/>
            <pc:sldMk cId="1506982071" sldId="265"/>
            <ac:spMk id="3" creationId="{39C890FD-9CEA-B934-0DFC-2473A290B740}"/>
          </ac:spMkLst>
        </pc:spChg>
        <pc:spChg chg="add del">
          <ac:chgData name="Chloe Watts (2316455)" userId="S::2316455@student.uwtsd.ac.uk::3c4509da-0949-490f-a5f2-b2f328db4cb0" providerId="AD" clId="Web-{14806CF4-D089-F605-E143-D7496F58ADA6}" dt="2023-11-29T21:54:17.358" v="143"/>
          <ac:spMkLst>
            <pc:docMk/>
            <pc:sldMk cId="1506982071" sldId="265"/>
            <ac:spMk id="9" creationId="{3ECBE1F1-D69B-4AFA-ABD5-8E41720EF6DE}"/>
          </ac:spMkLst>
        </pc:spChg>
        <pc:spChg chg="add del">
          <ac:chgData name="Chloe Watts (2316455)" userId="S::2316455@student.uwtsd.ac.uk::3c4509da-0949-490f-a5f2-b2f328db4cb0" providerId="AD" clId="Web-{14806CF4-D089-F605-E143-D7496F58ADA6}" dt="2023-11-29T21:54:17.358" v="143"/>
          <ac:spMkLst>
            <pc:docMk/>
            <pc:sldMk cId="1506982071" sldId="265"/>
            <ac:spMk id="11" creationId="{603A6265-E10C-4B85-9C20-E75FCAF9CC63}"/>
          </ac:spMkLst>
        </pc:spChg>
        <pc:spChg chg="add del">
          <ac:chgData name="Chloe Watts (2316455)" userId="S::2316455@student.uwtsd.ac.uk::3c4509da-0949-490f-a5f2-b2f328db4cb0" providerId="AD" clId="Web-{14806CF4-D089-F605-E143-D7496F58ADA6}" dt="2023-11-29T21:54:19.811" v="145"/>
          <ac:spMkLst>
            <pc:docMk/>
            <pc:sldMk cId="1506982071" sldId="265"/>
            <ac:spMk id="16" creationId="{B65C0385-5E30-4D2E-AF9F-4639659D34E9}"/>
          </ac:spMkLst>
        </pc:spChg>
        <pc:spChg chg="add del">
          <ac:chgData name="Chloe Watts (2316455)" userId="S::2316455@student.uwtsd.ac.uk::3c4509da-0949-490f-a5f2-b2f328db4cb0" providerId="AD" clId="Web-{14806CF4-D089-F605-E143-D7496F58ADA6}" dt="2023-11-29T21:54:19.811" v="145"/>
          <ac:spMkLst>
            <pc:docMk/>
            <pc:sldMk cId="1506982071" sldId="265"/>
            <ac:spMk id="17" creationId="{81FB66B5-0DCE-404D-B0A0-E1E48E7BBFD7}"/>
          </ac:spMkLst>
        </pc:spChg>
        <pc:spChg chg="add del">
          <ac:chgData name="Chloe Watts (2316455)" userId="S::2316455@student.uwtsd.ac.uk::3c4509da-0949-490f-a5f2-b2f328db4cb0" providerId="AD" clId="Web-{14806CF4-D089-F605-E143-D7496F58ADA6}" dt="2023-11-29T21:54:19.811" v="145"/>
          <ac:spMkLst>
            <pc:docMk/>
            <pc:sldMk cId="1506982071" sldId="265"/>
            <ac:spMk id="19" creationId="{E335820B-3A29-42C5-AA8D-10ECA43CD985}"/>
          </ac:spMkLst>
        </pc:spChg>
        <pc:spChg chg="add del">
          <ac:chgData name="Chloe Watts (2316455)" userId="S::2316455@student.uwtsd.ac.uk::3c4509da-0949-490f-a5f2-b2f328db4cb0" providerId="AD" clId="Web-{14806CF4-D089-F605-E143-D7496F58ADA6}" dt="2023-11-29T21:54:23.624" v="147"/>
          <ac:spMkLst>
            <pc:docMk/>
            <pc:sldMk cId="1506982071" sldId="265"/>
            <ac:spMk id="21" creationId="{9165109B-7036-4613-93D4-579E77F6EF3C}"/>
          </ac:spMkLst>
        </pc:spChg>
        <pc:spChg chg="add del">
          <ac:chgData name="Chloe Watts (2316455)" userId="S::2316455@student.uwtsd.ac.uk::3c4509da-0949-490f-a5f2-b2f328db4cb0" providerId="AD" clId="Web-{14806CF4-D089-F605-E143-D7496F58ADA6}" dt="2023-11-29T21:54:23.624" v="147"/>
          <ac:spMkLst>
            <pc:docMk/>
            <pc:sldMk cId="1506982071" sldId="265"/>
            <ac:spMk id="22" creationId="{43E8FEA2-54EE-4F84-B5DB-A055A7D805EE}"/>
          </ac:spMkLst>
        </pc:spChg>
        <pc:spChg chg="add">
          <ac:chgData name="Chloe Watts (2316455)" userId="S::2316455@student.uwtsd.ac.uk::3c4509da-0949-490f-a5f2-b2f328db4cb0" providerId="AD" clId="Web-{14806CF4-D089-F605-E143-D7496F58ADA6}" dt="2023-11-29T21:54:23.639" v="148"/>
          <ac:spMkLst>
            <pc:docMk/>
            <pc:sldMk cId="1506982071" sldId="265"/>
            <ac:spMk id="26" creationId="{B65C0385-5E30-4D2E-AF9F-4639659D34E9}"/>
          </ac:spMkLst>
        </pc:spChg>
        <pc:spChg chg="add">
          <ac:chgData name="Chloe Watts (2316455)" userId="S::2316455@student.uwtsd.ac.uk::3c4509da-0949-490f-a5f2-b2f328db4cb0" providerId="AD" clId="Web-{14806CF4-D089-F605-E143-D7496F58ADA6}" dt="2023-11-29T21:54:23.639" v="148"/>
          <ac:spMkLst>
            <pc:docMk/>
            <pc:sldMk cId="1506982071" sldId="265"/>
            <ac:spMk id="27" creationId="{81FB66B5-0DCE-404D-B0A0-E1E48E7BBFD7}"/>
          </ac:spMkLst>
        </pc:spChg>
        <pc:spChg chg="add">
          <ac:chgData name="Chloe Watts (2316455)" userId="S::2316455@student.uwtsd.ac.uk::3c4509da-0949-490f-a5f2-b2f328db4cb0" providerId="AD" clId="Web-{14806CF4-D089-F605-E143-D7496F58ADA6}" dt="2023-11-29T21:54:23.639" v="148"/>
          <ac:spMkLst>
            <pc:docMk/>
            <pc:sldMk cId="1506982071" sldId="265"/>
            <ac:spMk id="29" creationId="{E335820B-3A29-42C5-AA8D-10ECA43CD985}"/>
          </ac:spMkLst>
        </pc:spChg>
        <pc:spChg chg="add mod">
          <ac:chgData name="Chloe Watts (2316455)" userId="S::2316455@student.uwtsd.ac.uk::3c4509da-0949-490f-a5f2-b2f328db4cb0" providerId="AD" clId="Web-{14806CF4-D089-F605-E143-D7496F58ADA6}" dt="2023-11-29T22:42:11.487" v="396" actId="14100"/>
          <ac:spMkLst>
            <pc:docMk/>
            <pc:sldMk cId="1506982071" sldId="265"/>
            <ac:spMk id="30" creationId="{39C890FD-9CEA-B934-0DFC-2473A290B740}"/>
          </ac:spMkLst>
        </pc:spChg>
        <pc:graphicFrameChg chg="add del">
          <ac:chgData name="Chloe Watts (2316455)" userId="S::2316455@student.uwtsd.ac.uk::3c4509da-0949-490f-a5f2-b2f328db4cb0" providerId="AD" clId="Web-{14806CF4-D089-F605-E143-D7496F58ADA6}" dt="2023-11-29T21:54:23.624" v="147"/>
          <ac:graphicFrameMkLst>
            <pc:docMk/>
            <pc:sldMk cId="1506982071" sldId="265"/>
            <ac:graphicFrameMk id="24" creationId="{46455589-F73E-341C-E267-EB625A0B6F79}"/>
          </ac:graphicFrameMkLst>
        </pc:graphicFrameChg>
        <pc:picChg chg="add del">
          <ac:chgData name="Chloe Watts (2316455)" userId="S::2316455@student.uwtsd.ac.uk::3c4509da-0949-490f-a5f2-b2f328db4cb0" providerId="AD" clId="Web-{14806CF4-D089-F605-E143-D7496F58ADA6}" dt="2023-11-29T21:54:17.358" v="143"/>
          <ac:picMkLst>
            <pc:docMk/>
            <pc:sldMk cId="1506982071" sldId="265"/>
            <ac:picMk id="5" creationId="{9AF2070C-589D-82DA-38A8-9611FEAA693F}"/>
          </ac:picMkLst>
        </pc:picChg>
        <pc:picChg chg="add del">
          <ac:chgData name="Chloe Watts (2316455)" userId="S::2316455@student.uwtsd.ac.uk::3c4509da-0949-490f-a5f2-b2f328db4cb0" providerId="AD" clId="Web-{14806CF4-D089-F605-E143-D7496F58ADA6}" dt="2023-11-29T21:54:19.811" v="145"/>
          <ac:picMkLst>
            <pc:docMk/>
            <pc:sldMk cId="1506982071" sldId="265"/>
            <ac:picMk id="18" creationId="{336B36BD-DBCD-A018-1632-E54957A0FA57}"/>
          </ac:picMkLst>
        </pc:picChg>
        <pc:picChg chg="add">
          <ac:chgData name="Chloe Watts (2316455)" userId="S::2316455@student.uwtsd.ac.uk::3c4509da-0949-490f-a5f2-b2f328db4cb0" providerId="AD" clId="Web-{14806CF4-D089-F605-E143-D7496F58ADA6}" dt="2023-11-29T21:54:23.639" v="148"/>
          <ac:picMkLst>
            <pc:docMk/>
            <pc:sldMk cId="1506982071" sldId="265"/>
            <ac:picMk id="28" creationId="{336B36BD-DBCD-A018-1632-E54957A0FA57}"/>
          </ac:picMkLst>
        </pc:picChg>
        <pc:cxnChg chg="add del">
          <ac:chgData name="Chloe Watts (2316455)" userId="S::2316455@student.uwtsd.ac.uk::3c4509da-0949-490f-a5f2-b2f328db4cb0" providerId="AD" clId="Web-{14806CF4-D089-F605-E143-D7496F58ADA6}" dt="2023-11-29T21:54:17.358" v="143"/>
          <ac:cxnSpMkLst>
            <pc:docMk/>
            <pc:sldMk cId="1506982071" sldId="265"/>
            <ac:cxnSpMk id="13" creationId="{61FF92BA-874E-408A-BFAD-416A7FFE5976}"/>
          </ac:cxnSpMkLst>
        </pc:cxnChg>
        <pc:cxnChg chg="add del">
          <ac:chgData name="Chloe Watts (2316455)" userId="S::2316455@student.uwtsd.ac.uk::3c4509da-0949-490f-a5f2-b2f328db4cb0" providerId="AD" clId="Web-{14806CF4-D089-F605-E143-D7496F58ADA6}" dt="2023-11-29T21:54:19.811" v="145"/>
          <ac:cxnSpMkLst>
            <pc:docMk/>
            <pc:sldMk cId="1506982071" sldId="265"/>
            <ac:cxnSpMk id="15" creationId="{E58B1629-F209-47B0-BA59-6BD937DBB08F}"/>
          </ac:cxnSpMkLst>
        </pc:cxnChg>
        <pc:cxnChg chg="add del">
          <ac:chgData name="Chloe Watts (2316455)" userId="S::2316455@student.uwtsd.ac.uk::3c4509da-0949-490f-a5f2-b2f328db4cb0" providerId="AD" clId="Web-{14806CF4-D089-F605-E143-D7496F58ADA6}" dt="2023-11-29T21:54:23.624" v="147"/>
          <ac:cxnSpMkLst>
            <pc:docMk/>
            <pc:sldMk cId="1506982071" sldId="265"/>
            <ac:cxnSpMk id="23" creationId="{E58B1629-F209-47B0-BA59-6BD937DBB08F}"/>
          </ac:cxnSpMkLst>
        </pc:cxnChg>
        <pc:cxnChg chg="add">
          <ac:chgData name="Chloe Watts (2316455)" userId="S::2316455@student.uwtsd.ac.uk::3c4509da-0949-490f-a5f2-b2f328db4cb0" providerId="AD" clId="Web-{14806CF4-D089-F605-E143-D7496F58ADA6}" dt="2023-11-29T21:54:23.639" v="148"/>
          <ac:cxnSpMkLst>
            <pc:docMk/>
            <pc:sldMk cId="1506982071" sldId="265"/>
            <ac:cxnSpMk id="31" creationId="{E58B1629-F209-47B0-BA59-6BD937DBB08F}"/>
          </ac:cxnSpMkLst>
        </pc:cxnChg>
      </pc:sldChg>
      <pc:sldChg chg="addSp delSp modSp mod setBg">
        <pc:chgData name="Chloe Watts (2316455)" userId="S::2316455@student.uwtsd.ac.uk::3c4509da-0949-490f-a5f2-b2f328db4cb0" providerId="AD" clId="Web-{14806CF4-D089-F605-E143-D7496F58ADA6}" dt="2023-11-29T21:53:46.013" v="138"/>
        <pc:sldMkLst>
          <pc:docMk/>
          <pc:sldMk cId="1001921046" sldId="266"/>
        </pc:sldMkLst>
        <pc:spChg chg="mod ord">
          <ac:chgData name="Chloe Watts (2316455)" userId="S::2316455@student.uwtsd.ac.uk::3c4509da-0949-490f-a5f2-b2f328db4cb0" providerId="AD" clId="Web-{14806CF4-D089-F605-E143-D7496F58ADA6}" dt="2023-11-29T21:53:36.091" v="137"/>
          <ac:spMkLst>
            <pc:docMk/>
            <pc:sldMk cId="1001921046" sldId="266"/>
            <ac:spMk id="2" creationId="{88404A28-53B5-4292-69CB-A739FF75D46B}"/>
          </ac:spMkLst>
        </pc:spChg>
        <pc:spChg chg="add del mod">
          <ac:chgData name="Chloe Watts (2316455)" userId="S::2316455@student.uwtsd.ac.uk::3c4509da-0949-490f-a5f2-b2f328db4cb0" providerId="AD" clId="Web-{14806CF4-D089-F605-E143-D7496F58ADA6}" dt="2023-11-29T21:53:36.091" v="137"/>
          <ac:spMkLst>
            <pc:docMk/>
            <pc:sldMk cId="1001921046" sldId="266"/>
            <ac:spMk id="3" creationId="{6BEB16F3-6D17-45C0-F9F7-4E100D4C4EAA}"/>
          </ac:spMkLst>
        </pc:spChg>
        <pc:spChg chg="add del">
          <ac:chgData name="Chloe Watts (2316455)" userId="S::2316455@student.uwtsd.ac.uk::3c4509da-0949-490f-a5f2-b2f328db4cb0" providerId="AD" clId="Web-{14806CF4-D089-F605-E143-D7496F58ADA6}" dt="2023-11-29T21:53:18.184" v="126"/>
          <ac:spMkLst>
            <pc:docMk/>
            <pc:sldMk cId="1001921046" sldId="266"/>
            <ac:spMk id="9" creationId="{9F7D5CDA-D291-4307-BF55-1381FED29634}"/>
          </ac:spMkLst>
        </pc:spChg>
        <pc:spChg chg="add del">
          <ac:chgData name="Chloe Watts (2316455)" userId="S::2316455@student.uwtsd.ac.uk::3c4509da-0949-490f-a5f2-b2f328db4cb0" providerId="AD" clId="Web-{14806CF4-D089-F605-E143-D7496F58ADA6}" dt="2023-11-29T21:53:18.184" v="126"/>
          <ac:spMkLst>
            <pc:docMk/>
            <pc:sldMk cId="1001921046" sldId="266"/>
            <ac:spMk id="11" creationId="{59B296B9-C5A5-4E4F-9B60-C907B5F1466C}"/>
          </ac:spMkLst>
        </pc:spChg>
        <pc:spChg chg="add del">
          <ac:chgData name="Chloe Watts (2316455)" userId="S::2316455@student.uwtsd.ac.uk::3c4509da-0949-490f-a5f2-b2f328db4cb0" providerId="AD" clId="Web-{14806CF4-D089-F605-E143-D7496F58ADA6}" dt="2023-11-29T21:53:36.091" v="136"/>
          <ac:spMkLst>
            <pc:docMk/>
            <pc:sldMk cId="1001921046" sldId="266"/>
            <ac:spMk id="12" creationId="{649C91A9-84E7-4BF0-9026-62F01380D853}"/>
          </ac:spMkLst>
        </pc:spChg>
        <pc:spChg chg="add del">
          <ac:chgData name="Chloe Watts (2316455)" userId="S::2316455@student.uwtsd.ac.uk::3c4509da-0949-490f-a5f2-b2f328db4cb0" providerId="AD" clId="Web-{14806CF4-D089-F605-E143-D7496F58ADA6}" dt="2023-11-29T21:53:36.091" v="136"/>
          <ac:spMkLst>
            <pc:docMk/>
            <pc:sldMk cId="1001921046" sldId="266"/>
            <ac:spMk id="14" creationId="{6BEB16F3-6D17-45C0-F9F7-4E100D4C4EAA}"/>
          </ac:spMkLst>
        </pc:spChg>
        <pc:spChg chg="add del">
          <ac:chgData name="Chloe Watts (2316455)" userId="S::2316455@student.uwtsd.ac.uk::3c4509da-0949-490f-a5f2-b2f328db4cb0" providerId="AD" clId="Web-{14806CF4-D089-F605-E143-D7496F58ADA6}" dt="2023-11-29T21:53:23.981" v="128"/>
          <ac:spMkLst>
            <pc:docMk/>
            <pc:sldMk cId="1001921046" sldId="266"/>
            <ac:spMk id="15" creationId="{3ECBE1F1-D69B-4AFA-ABD5-8E41720EF6DE}"/>
          </ac:spMkLst>
        </pc:spChg>
        <pc:spChg chg="add del">
          <ac:chgData name="Chloe Watts (2316455)" userId="S::2316455@student.uwtsd.ac.uk::3c4509da-0949-490f-a5f2-b2f328db4cb0" providerId="AD" clId="Web-{14806CF4-D089-F605-E143-D7496F58ADA6}" dt="2023-11-29T21:53:23.981" v="128"/>
          <ac:spMkLst>
            <pc:docMk/>
            <pc:sldMk cId="1001921046" sldId="266"/>
            <ac:spMk id="16" creationId="{603A6265-E10C-4B85-9C20-E75FCAF9CC63}"/>
          </ac:spMkLst>
        </pc:spChg>
        <pc:spChg chg="add del">
          <ac:chgData name="Chloe Watts (2316455)" userId="S::2316455@student.uwtsd.ac.uk::3c4509da-0949-490f-a5f2-b2f328db4cb0" providerId="AD" clId="Web-{14806CF4-D089-F605-E143-D7496F58ADA6}" dt="2023-11-29T21:53:36.091" v="136"/>
          <ac:spMkLst>
            <pc:docMk/>
            <pc:sldMk cId="1001921046" sldId="266"/>
            <ac:spMk id="18" creationId="{9B47378D-AD27-45D0-8C1C-5B1098DCC068}"/>
          </ac:spMkLst>
        </pc:spChg>
        <pc:spChg chg="add">
          <ac:chgData name="Chloe Watts (2316455)" userId="S::2316455@student.uwtsd.ac.uk::3c4509da-0949-490f-a5f2-b2f328db4cb0" providerId="AD" clId="Web-{14806CF4-D089-F605-E143-D7496F58ADA6}" dt="2023-11-29T21:53:36.091" v="137"/>
          <ac:spMkLst>
            <pc:docMk/>
            <pc:sldMk cId="1001921046" sldId="266"/>
            <ac:spMk id="21" creationId="{3ECBE1F1-D69B-4AFA-ABD5-8E41720EF6DE}"/>
          </ac:spMkLst>
        </pc:spChg>
        <pc:spChg chg="add">
          <ac:chgData name="Chloe Watts (2316455)" userId="S::2316455@student.uwtsd.ac.uk::3c4509da-0949-490f-a5f2-b2f328db4cb0" providerId="AD" clId="Web-{14806CF4-D089-F605-E143-D7496F58ADA6}" dt="2023-11-29T21:53:36.091" v="137"/>
          <ac:spMkLst>
            <pc:docMk/>
            <pc:sldMk cId="1001921046" sldId="266"/>
            <ac:spMk id="22" creationId="{603A6265-E10C-4B85-9C20-E75FCAF9CC63}"/>
          </ac:spMkLst>
        </pc:spChg>
        <pc:spChg chg="add">
          <ac:chgData name="Chloe Watts (2316455)" userId="S::2316455@student.uwtsd.ac.uk::3c4509da-0949-490f-a5f2-b2f328db4cb0" providerId="AD" clId="Web-{14806CF4-D089-F605-E143-D7496F58ADA6}" dt="2023-11-29T21:53:36.091" v="137"/>
          <ac:spMkLst>
            <pc:docMk/>
            <pc:sldMk cId="1001921046" sldId="266"/>
            <ac:spMk id="23" creationId="{6BEB16F3-6D17-45C0-F9F7-4E100D4C4EAA}"/>
          </ac:spMkLst>
        </pc:spChg>
        <pc:graphicFrameChg chg="add del">
          <ac:chgData name="Chloe Watts (2316455)" userId="S::2316455@student.uwtsd.ac.uk::3c4509da-0949-490f-a5f2-b2f328db4cb0" providerId="AD" clId="Web-{14806CF4-D089-F605-E143-D7496F58ADA6}" dt="2023-11-29T21:53:26.450" v="130"/>
          <ac:graphicFrameMkLst>
            <pc:docMk/>
            <pc:sldMk cId="1001921046" sldId="266"/>
            <ac:graphicFrameMk id="6" creationId="{96AE3238-BF4C-D40E-1E4A-3B379FD22DDE}"/>
          </ac:graphicFrameMkLst>
        </pc:graphicFrameChg>
        <pc:graphicFrameChg chg="add del">
          <ac:chgData name="Chloe Watts (2316455)" userId="S::2316455@student.uwtsd.ac.uk::3c4509da-0949-490f-a5f2-b2f328db4cb0" providerId="AD" clId="Web-{14806CF4-D089-F605-E143-D7496F58ADA6}" dt="2023-11-29T21:53:30.372" v="132"/>
          <ac:graphicFrameMkLst>
            <pc:docMk/>
            <pc:sldMk cId="1001921046" sldId="266"/>
            <ac:graphicFrameMk id="8" creationId="{D1A49763-7B80-BC21-2E80-EE3D8A844A9A}"/>
          </ac:graphicFrameMkLst>
        </pc:graphicFrameChg>
        <pc:graphicFrameChg chg="add del">
          <ac:chgData name="Chloe Watts (2316455)" userId="S::2316455@student.uwtsd.ac.uk::3c4509da-0949-490f-a5f2-b2f328db4cb0" providerId="AD" clId="Web-{14806CF4-D089-F605-E143-D7496F58ADA6}" dt="2023-11-29T21:53:32.794" v="134"/>
          <ac:graphicFrameMkLst>
            <pc:docMk/>
            <pc:sldMk cId="1001921046" sldId="266"/>
            <ac:graphicFrameMk id="10" creationId="{0FEF64E9-4BB5-75AD-1B12-1C761008B641}"/>
          </ac:graphicFrameMkLst>
        </pc:graphicFrameChg>
        <pc:picChg chg="add mod ord">
          <ac:chgData name="Chloe Watts (2316455)" userId="S::2316455@student.uwtsd.ac.uk::3c4509da-0949-490f-a5f2-b2f328db4cb0" providerId="AD" clId="Web-{14806CF4-D089-F605-E143-D7496F58ADA6}" dt="2023-11-29T21:53:36.091" v="137"/>
          <ac:picMkLst>
            <pc:docMk/>
            <pc:sldMk cId="1001921046" sldId="266"/>
            <ac:picMk id="4" creationId="{A742F72F-FFDC-A128-FFCE-9AB2F622656E}"/>
          </ac:picMkLst>
        </pc:picChg>
        <pc:cxnChg chg="add del">
          <ac:chgData name="Chloe Watts (2316455)" userId="S::2316455@student.uwtsd.ac.uk::3c4509da-0949-490f-a5f2-b2f328db4cb0" providerId="AD" clId="Web-{14806CF4-D089-F605-E143-D7496F58ADA6}" dt="2023-11-29T21:53:18.184" v="126"/>
          <ac:cxnSpMkLst>
            <pc:docMk/>
            <pc:sldMk cId="1001921046" sldId="266"/>
            <ac:cxnSpMk id="13" creationId="{E58B1629-F209-47B0-BA59-6BD937DBB08F}"/>
          </ac:cxnSpMkLst>
        </pc:cxnChg>
        <pc:cxnChg chg="add del">
          <ac:chgData name="Chloe Watts (2316455)" userId="S::2316455@student.uwtsd.ac.uk::3c4509da-0949-490f-a5f2-b2f328db4cb0" providerId="AD" clId="Web-{14806CF4-D089-F605-E143-D7496F58ADA6}" dt="2023-11-29T21:53:23.981" v="128"/>
          <ac:cxnSpMkLst>
            <pc:docMk/>
            <pc:sldMk cId="1001921046" sldId="266"/>
            <ac:cxnSpMk id="17" creationId="{61FF92BA-874E-408A-BFAD-416A7FFE5976}"/>
          </ac:cxnSpMkLst>
        </pc:cxnChg>
        <pc:cxnChg chg="add del">
          <ac:chgData name="Chloe Watts (2316455)" userId="S::2316455@student.uwtsd.ac.uk::3c4509da-0949-490f-a5f2-b2f328db4cb0" providerId="AD" clId="Web-{14806CF4-D089-F605-E143-D7496F58ADA6}" dt="2023-11-29T21:53:36.091" v="136"/>
          <ac:cxnSpMkLst>
            <pc:docMk/>
            <pc:sldMk cId="1001921046" sldId="266"/>
            <ac:cxnSpMk id="19" creationId="{E58B1629-F209-47B0-BA59-6BD937DBB08F}"/>
          </ac:cxnSpMkLst>
        </pc:cxnChg>
        <pc:cxnChg chg="add">
          <ac:chgData name="Chloe Watts (2316455)" userId="S::2316455@student.uwtsd.ac.uk::3c4509da-0949-490f-a5f2-b2f328db4cb0" providerId="AD" clId="Web-{14806CF4-D089-F605-E143-D7496F58ADA6}" dt="2023-11-29T21:53:36.091" v="137"/>
          <ac:cxnSpMkLst>
            <pc:docMk/>
            <pc:sldMk cId="1001921046" sldId="266"/>
            <ac:cxnSpMk id="24" creationId="{61FF92BA-874E-408A-BFAD-416A7FFE5976}"/>
          </ac:cxnSpMkLst>
        </pc:cxnChg>
      </pc:sldChg>
      <pc:sldChg chg="modSp mod">
        <pc:chgData name="Chloe Watts (2316455)" userId="S::2316455@student.uwtsd.ac.uk::3c4509da-0949-490f-a5f2-b2f328db4cb0" providerId="AD" clId="Web-{14806CF4-D089-F605-E143-D7496F58ADA6}" dt="2023-11-29T22:46:28.969" v="429" actId="20577"/>
        <pc:sldMkLst>
          <pc:docMk/>
          <pc:sldMk cId="2243252214" sldId="267"/>
        </pc:sldMkLst>
        <pc:spChg chg="mod">
          <ac:chgData name="Chloe Watts (2316455)" userId="S::2316455@student.uwtsd.ac.uk::3c4509da-0949-490f-a5f2-b2f328db4cb0" providerId="AD" clId="Web-{14806CF4-D089-F605-E143-D7496F58ADA6}" dt="2023-11-29T22:46:28.969" v="429" actId="20577"/>
          <ac:spMkLst>
            <pc:docMk/>
            <pc:sldMk cId="2243252214" sldId="267"/>
            <ac:spMk id="3" creationId="{D8D2FFE8-A3DB-C0E7-9EAE-5B162CFECC77}"/>
          </ac:spMkLst>
        </pc:spChg>
      </pc:sldChg>
      <pc:sldChg chg="modSp mod">
        <pc:chgData name="Chloe Watts (2316455)" userId="S::2316455@student.uwtsd.ac.uk::3c4509da-0949-490f-a5f2-b2f328db4cb0" providerId="AD" clId="Web-{14806CF4-D089-F605-E143-D7496F58ADA6}" dt="2023-11-29T22:07:27.013" v="212" actId="20577"/>
        <pc:sldMkLst>
          <pc:docMk/>
          <pc:sldMk cId="747215199" sldId="268"/>
        </pc:sldMkLst>
        <pc:spChg chg="mod">
          <ac:chgData name="Chloe Watts (2316455)" userId="S::2316455@student.uwtsd.ac.uk::3c4509da-0949-490f-a5f2-b2f328db4cb0" providerId="AD" clId="Web-{14806CF4-D089-F605-E143-D7496F58ADA6}" dt="2023-11-29T22:07:27.013" v="212" actId="20577"/>
          <ac:spMkLst>
            <pc:docMk/>
            <pc:sldMk cId="747215199" sldId="268"/>
            <ac:spMk id="3" creationId="{2BE181A1-3A27-E182-E926-591A737389CD}"/>
          </ac:spMkLst>
        </pc:spChg>
      </pc:sldChg>
      <pc:sldChg chg="modSp new mod ord">
        <pc:chgData name="Chloe Watts (2316455)" userId="S::2316455@student.uwtsd.ac.uk::3c4509da-0949-490f-a5f2-b2f328db4cb0" providerId="AD" clId="Web-{14806CF4-D089-F605-E143-D7496F58ADA6}" dt="2023-11-29T22:37:09.072" v="381" actId="20577"/>
        <pc:sldMkLst>
          <pc:docMk/>
          <pc:sldMk cId="441677900" sldId="269"/>
        </pc:sldMkLst>
        <pc:spChg chg="mod">
          <ac:chgData name="Chloe Watts (2316455)" userId="S::2316455@student.uwtsd.ac.uk::3c4509da-0949-490f-a5f2-b2f328db4cb0" providerId="AD" clId="Web-{14806CF4-D089-F605-E143-D7496F58ADA6}" dt="2023-11-29T22:37:09.072" v="381" actId="20577"/>
          <ac:spMkLst>
            <pc:docMk/>
            <pc:sldMk cId="441677900" sldId="269"/>
            <ac:spMk id="2" creationId="{2394B9D2-97DA-277A-A2DF-976620199641}"/>
          </ac:spMkLst>
        </pc:spChg>
        <pc:spChg chg="mod">
          <ac:chgData name="Chloe Watts (2316455)" userId="S::2316455@student.uwtsd.ac.uk::3c4509da-0949-490f-a5f2-b2f328db4cb0" providerId="AD" clId="Web-{14806CF4-D089-F605-E143-D7496F58ADA6}" dt="2023-11-29T22:34:51.458" v="375" actId="20577"/>
          <ac:spMkLst>
            <pc:docMk/>
            <pc:sldMk cId="441677900" sldId="269"/>
            <ac:spMk id="3" creationId="{8F744C71-F9F2-EE52-E151-A96916CDBECE}"/>
          </ac:spMkLst>
        </pc:spChg>
      </pc:sldChg>
      <pc:sldChg chg="modSp new">
        <pc:chgData name="Chloe Watts (2316455)" userId="S::2316455@student.uwtsd.ac.uk::3c4509da-0949-490f-a5f2-b2f328db4cb0" providerId="AD" clId="Web-{14806CF4-D089-F605-E143-D7496F58ADA6}" dt="2023-11-29T22:13:18.059" v="352" actId="20577"/>
        <pc:sldMkLst>
          <pc:docMk/>
          <pc:sldMk cId="238053381" sldId="270"/>
        </pc:sldMkLst>
        <pc:spChg chg="mod">
          <ac:chgData name="Chloe Watts (2316455)" userId="S::2316455@student.uwtsd.ac.uk::3c4509da-0949-490f-a5f2-b2f328db4cb0" providerId="AD" clId="Web-{14806CF4-D089-F605-E143-D7496F58ADA6}" dt="2023-11-29T22:06:58.997" v="201" actId="20577"/>
          <ac:spMkLst>
            <pc:docMk/>
            <pc:sldMk cId="238053381" sldId="270"/>
            <ac:spMk id="2" creationId="{23EBC411-987C-2B4F-1016-4F0C4797DD13}"/>
          </ac:spMkLst>
        </pc:spChg>
        <pc:spChg chg="mod">
          <ac:chgData name="Chloe Watts (2316455)" userId="S::2316455@student.uwtsd.ac.uk::3c4509da-0949-490f-a5f2-b2f328db4cb0" providerId="AD" clId="Web-{14806CF4-D089-F605-E143-D7496F58ADA6}" dt="2023-11-29T22:13:18.059" v="352" actId="20577"/>
          <ac:spMkLst>
            <pc:docMk/>
            <pc:sldMk cId="238053381" sldId="270"/>
            <ac:spMk id="3" creationId="{DDEA7A6B-AB47-F9F3-809B-32288AE2EEDF}"/>
          </ac:spMkLst>
        </pc:spChg>
      </pc:sldChg>
      <pc:sldChg chg="modSp new ord">
        <pc:chgData name="Chloe Watts (2316455)" userId="S::2316455@student.uwtsd.ac.uk::3c4509da-0949-490f-a5f2-b2f328db4cb0" providerId="AD" clId="Web-{14806CF4-D089-F605-E143-D7496F58ADA6}" dt="2023-11-29T22:43:47.115" v="410" actId="20577"/>
        <pc:sldMkLst>
          <pc:docMk/>
          <pc:sldMk cId="2049236206" sldId="271"/>
        </pc:sldMkLst>
        <pc:spChg chg="mod">
          <ac:chgData name="Chloe Watts (2316455)" userId="S::2316455@student.uwtsd.ac.uk::3c4509da-0949-490f-a5f2-b2f328db4cb0" providerId="AD" clId="Web-{14806CF4-D089-F605-E143-D7496F58ADA6}" dt="2023-11-29T22:43:47.115" v="410" actId="20577"/>
          <ac:spMkLst>
            <pc:docMk/>
            <pc:sldMk cId="2049236206" sldId="271"/>
            <ac:spMk id="2" creationId="{AC536181-1CDB-0828-A77F-E0BC2DEC9C46}"/>
          </ac:spMkLst>
        </pc:spChg>
      </pc:sldChg>
      <pc:sldMasterChg chg="mod setBg modSldLayout">
        <pc:chgData name="Chloe Watts (2316455)" userId="S::2316455@student.uwtsd.ac.uk::3c4509da-0949-490f-a5f2-b2f328db4cb0" providerId="AD" clId="Web-{14806CF4-D089-F605-E143-D7496F58ADA6}" dt="2023-11-29T21:50:57.024" v="104"/>
        <pc:sldMasterMkLst>
          <pc:docMk/>
          <pc:sldMasterMk cId="3677312483" sldId="2147483672"/>
        </pc:sldMasterMkLst>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1581226086" sldId="2147483673"/>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2513550343" sldId="2147483674"/>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215334390" sldId="2147483675"/>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2259062883" sldId="2147483676"/>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4165333125" sldId="2147483677"/>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2836281305" sldId="2147483678"/>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1326704188" sldId="2147483679"/>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1172999281" sldId="2147483680"/>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1705548309" sldId="2147483681"/>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67107913" sldId="2147483682"/>
          </pc:sldLayoutMkLst>
        </pc:sldLayoutChg>
        <pc:sldLayoutChg chg="mod">
          <pc:chgData name="Chloe Watts (2316455)" userId="S::2316455@student.uwtsd.ac.uk::3c4509da-0949-490f-a5f2-b2f328db4cb0" providerId="AD" clId="Web-{14806CF4-D089-F605-E143-D7496F58ADA6}" dt="2023-11-29T21:50:57.024" v="104"/>
          <pc:sldLayoutMkLst>
            <pc:docMk/>
            <pc:sldMasterMk cId="3677312483" sldId="2147483672"/>
            <pc:sldLayoutMk cId="1258257930" sldId="2147483683"/>
          </pc:sldLayoutMkLst>
        </pc:sldLayoutChg>
      </pc:sldMasterChg>
    </pc:docChg>
  </pc:docChgLst>
  <pc:docChgLst>
    <pc:chgData name="Chloe Watts (2316455)" userId="S::2316455@student.uwtsd.ac.uk::3c4509da-0949-490f-a5f2-b2f328db4cb0" providerId="AD" clId="Web-{6D5F3309-F2B6-1C60-5E12-662C21B740E7}"/>
    <pc:docChg chg="modSld sldOrd">
      <pc:chgData name="Chloe Watts (2316455)" userId="S::2316455@student.uwtsd.ac.uk::3c4509da-0949-490f-a5f2-b2f328db4cb0" providerId="AD" clId="Web-{6D5F3309-F2B6-1C60-5E12-662C21B740E7}" dt="2023-11-30T07:53:39.574" v="13"/>
      <pc:docMkLst>
        <pc:docMk/>
      </pc:docMkLst>
      <pc:sldChg chg="ord">
        <pc:chgData name="Chloe Watts (2316455)" userId="S::2316455@student.uwtsd.ac.uk::3c4509da-0949-490f-a5f2-b2f328db4cb0" providerId="AD" clId="Web-{6D5F3309-F2B6-1C60-5E12-662C21B740E7}" dt="2023-11-30T07:53:16.635" v="12"/>
        <pc:sldMkLst>
          <pc:docMk/>
          <pc:sldMk cId="3773849766" sldId="260"/>
        </pc:sldMkLst>
      </pc:sldChg>
      <pc:sldChg chg="ord">
        <pc:chgData name="Chloe Watts (2316455)" userId="S::2316455@student.uwtsd.ac.uk::3c4509da-0949-490f-a5f2-b2f328db4cb0" providerId="AD" clId="Web-{6D5F3309-F2B6-1C60-5E12-662C21B740E7}" dt="2023-11-30T07:53:39.574" v="13"/>
        <pc:sldMkLst>
          <pc:docMk/>
          <pc:sldMk cId="441677900" sldId="269"/>
        </pc:sldMkLst>
      </pc:sldChg>
      <pc:sldChg chg="modSp">
        <pc:chgData name="Chloe Watts (2316455)" userId="S::2316455@student.uwtsd.ac.uk::3c4509da-0949-490f-a5f2-b2f328db4cb0" providerId="AD" clId="Web-{6D5F3309-F2B6-1C60-5E12-662C21B740E7}" dt="2023-11-30T07:53:11.291" v="11" actId="20577"/>
        <pc:sldMkLst>
          <pc:docMk/>
          <pc:sldMk cId="2049236206" sldId="271"/>
        </pc:sldMkLst>
        <pc:spChg chg="mod">
          <ac:chgData name="Chloe Watts (2316455)" userId="S::2316455@student.uwtsd.ac.uk::3c4509da-0949-490f-a5f2-b2f328db4cb0" providerId="AD" clId="Web-{6D5F3309-F2B6-1C60-5E12-662C21B740E7}" dt="2023-11-30T07:53:11.291" v="11" actId="20577"/>
          <ac:spMkLst>
            <pc:docMk/>
            <pc:sldMk cId="2049236206" sldId="271"/>
            <ac:spMk id="3" creationId="{5FEE10EF-6ABE-929F-F97E-46C30AEE1C47}"/>
          </ac:spMkLst>
        </pc:spChg>
      </pc:sldChg>
    </pc:docChg>
  </pc:docChgLst>
  <pc:docChgLst>
    <pc:chgData name="Chloe Watts (2316455)" userId="S::2316455@student.uwtsd.ac.uk::3c4509da-0949-490f-a5f2-b2f328db4cb0" providerId="AD" clId="Web-{4F94BA2A-6D7D-3574-5B8E-FBC90726B40E}"/>
    <pc:docChg chg="modSld sldOrd">
      <pc:chgData name="Chloe Watts (2316455)" userId="S::2316455@student.uwtsd.ac.uk::3c4509da-0949-490f-a5f2-b2f328db4cb0" providerId="AD" clId="Web-{4F94BA2A-6D7D-3574-5B8E-FBC90726B40E}" dt="2023-11-30T09:35:06.570" v="776" actId="20577"/>
      <pc:docMkLst>
        <pc:docMk/>
      </pc:docMkLst>
      <pc:sldChg chg="modSp">
        <pc:chgData name="Chloe Watts (2316455)" userId="S::2316455@student.uwtsd.ac.uk::3c4509da-0949-490f-a5f2-b2f328db4cb0" providerId="AD" clId="Web-{4F94BA2A-6D7D-3574-5B8E-FBC90726B40E}" dt="2023-11-30T09:34:46.773" v="768" actId="20577"/>
        <pc:sldMkLst>
          <pc:docMk/>
          <pc:sldMk cId="2532422609" sldId="258"/>
        </pc:sldMkLst>
        <pc:spChg chg="mod">
          <ac:chgData name="Chloe Watts (2316455)" userId="S::2316455@student.uwtsd.ac.uk::3c4509da-0949-490f-a5f2-b2f328db4cb0" providerId="AD" clId="Web-{4F94BA2A-6D7D-3574-5B8E-FBC90726B40E}" dt="2023-11-30T09:34:46.773" v="768" actId="20577"/>
          <ac:spMkLst>
            <pc:docMk/>
            <pc:sldMk cId="2532422609" sldId="258"/>
            <ac:spMk id="3" creationId="{05B131A1-A724-B97D-5BBF-17D0FEBB60EC}"/>
          </ac:spMkLst>
        </pc:spChg>
      </pc:sldChg>
      <pc:sldChg chg="addSp delSp modSp mod ord setBg">
        <pc:chgData name="Chloe Watts (2316455)" userId="S::2316455@student.uwtsd.ac.uk::3c4509da-0949-490f-a5f2-b2f328db4cb0" providerId="AD" clId="Web-{4F94BA2A-6D7D-3574-5B8E-FBC90726B40E}" dt="2023-11-30T08:52:37.975" v="96" actId="14100"/>
        <pc:sldMkLst>
          <pc:docMk/>
          <pc:sldMk cId="3773849766" sldId="260"/>
        </pc:sldMkLst>
        <pc:spChg chg="mod">
          <ac:chgData name="Chloe Watts (2316455)" userId="S::2316455@student.uwtsd.ac.uk::3c4509da-0949-490f-a5f2-b2f328db4cb0" providerId="AD" clId="Web-{4F94BA2A-6D7D-3574-5B8E-FBC90726B40E}" dt="2023-11-30T08:50:12.252" v="60"/>
          <ac:spMkLst>
            <pc:docMk/>
            <pc:sldMk cId="3773849766" sldId="260"/>
            <ac:spMk id="2" creationId="{2FC62149-95E6-392A-0869-95B135E16F04}"/>
          </ac:spMkLst>
        </pc:spChg>
        <pc:spChg chg="add del mod">
          <ac:chgData name="Chloe Watts (2316455)" userId="S::2316455@student.uwtsd.ac.uk::3c4509da-0949-490f-a5f2-b2f328db4cb0" providerId="AD" clId="Web-{4F94BA2A-6D7D-3574-5B8E-FBC90726B40E}" dt="2023-11-30T08:49:51.814" v="56"/>
          <ac:spMkLst>
            <pc:docMk/>
            <pc:sldMk cId="3773849766" sldId="260"/>
            <ac:spMk id="3" creationId="{3A053208-A283-9BE9-AE01-8603A27DC599}"/>
          </ac:spMkLst>
        </pc:spChg>
        <pc:spChg chg="add del">
          <ac:chgData name="Chloe Watts (2316455)" userId="S::2316455@student.uwtsd.ac.uk::3c4509da-0949-490f-a5f2-b2f328db4cb0" providerId="AD" clId="Web-{4F94BA2A-6D7D-3574-5B8E-FBC90726B40E}" dt="2023-11-30T08:49:49.174" v="53"/>
          <ac:spMkLst>
            <pc:docMk/>
            <pc:sldMk cId="3773849766" sldId="260"/>
            <ac:spMk id="10" creationId="{9165109B-7036-4613-93D4-579E77F6EF3C}"/>
          </ac:spMkLst>
        </pc:spChg>
        <pc:spChg chg="add del">
          <ac:chgData name="Chloe Watts (2316455)" userId="S::2316455@student.uwtsd.ac.uk::3c4509da-0949-490f-a5f2-b2f328db4cb0" providerId="AD" clId="Web-{4F94BA2A-6D7D-3574-5B8E-FBC90726B40E}" dt="2023-11-30T08:49:49.174" v="53"/>
          <ac:spMkLst>
            <pc:docMk/>
            <pc:sldMk cId="3773849766" sldId="260"/>
            <ac:spMk id="12" creationId="{43E8FEA2-54EE-4F84-B5DB-A055A7D805EE}"/>
          </ac:spMkLst>
        </pc:spChg>
        <pc:spChg chg="add del">
          <ac:chgData name="Chloe Watts (2316455)" userId="S::2316455@student.uwtsd.ac.uk::3c4509da-0949-490f-a5f2-b2f328db4cb0" providerId="AD" clId="Web-{4F94BA2A-6D7D-3574-5B8E-FBC90726B40E}" dt="2023-11-30T08:49:51.799" v="55"/>
          <ac:spMkLst>
            <pc:docMk/>
            <pc:sldMk cId="3773849766" sldId="260"/>
            <ac:spMk id="22" creationId="{3ECBE1F1-D69B-4AFA-ABD5-8E41720EF6DE}"/>
          </ac:spMkLst>
        </pc:spChg>
        <pc:spChg chg="add del">
          <ac:chgData name="Chloe Watts (2316455)" userId="S::2316455@student.uwtsd.ac.uk::3c4509da-0949-490f-a5f2-b2f328db4cb0" providerId="AD" clId="Web-{4F94BA2A-6D7D-3574-5B8E-FBC90726B40E}" dt="2023-11-30T08:49:51.799" v="55"/>
          <ac:spMkLst>
            <pc:docMk/>
            <pc:sldMk cId="3773849766" sldId="260"/>
            <ac:spMk id="28" creationId="{603A6265-E10C-4B85-9C20-E75FCAF9CC63}"/>
          </ac:spMkLst>
        </pc:spChg>
        <pc:spChg chg="add del">
          <ac:chgData name="Chloe Watts (2316455)" userId="S::2316455@student.uwtsd.ac.uk::3c4509da-0949-490f-a5f2-b2f328db4cb0" providerId="AD" clId="Web-{4F94BA2A-6D7D-3574-5B8E-FBC90726B40E}" dt="2023-11-30T08:49:51.799" v="55"/>
          <ac:spMkLst>
            <pc:docMk/>
            <pc:sldMk cId="3773849766" sldId="260"/>
            <ac:spMk id="29" creationId="{3A053208-A283-9BE9-AE01-8603A27DC599}"/>
          </ac:spMkLst>
        </pc:spChg>
        <pc:spChg chg="add del">
          <ac:chgData name="Chloe Watts (2316455)" userId="S::2316455@student.uwtsd.ac.uk::3c4509da-0949-490f-a5f2-b2f328db4cb0" providerId="AD" clId="Web-{4F94BA2A-6D7D-3574-5B8E-FBC90726B40E}" dt="2023-11-30T08:50:12.252" v="60"/>
          <ac:spMkLst>
            <pc:docMk/>
            <pc:sldMk cId="3773849766" sldId="260"/>
            <ac:spMk id="32" creationId="{B65C0385-5E30-4D2E-AF9F-4639659D34E9}"/>
          </ac:spMkLst>
        </pc:spChg>
        <pc:spChg chg="add del">
          <ac:chgData name="Chloe Watts (2316455)" userId="S::2316455@student.uwtsd.ac.uk::3c4509da-0949-490f-a5f2-b2f328db4cb0" providerId="AD" clId="Web-{4F94BA2A-6D7D-3574-5B8E-FBC90726B40E}" dt="2023-11-30T08:50:12.252" v="60"/>
          <ac:spMkLst>
            <pc:docMk/>
            <pc:sldMk cId="3773849766" sldId="260"/>
            <ac:spMk id="33" creationId="{81FB66B5-0DCE-404D-B0A0-E1E48E7BBFD7}"/>
          </ac:spMkLst>
        </pc:spChg>
        <pc:spChg chg="add del">
          <ac:chgData name="Chloe Watts (2316455)" userId="S::2316455@student.uwtsd.ac.uk::3c4509da-0949-490f-a5f2-b2f328db4cb0" providerId="AD" clId="Web-{4F94BA2A-6D7D-3574-5B8E-FBC90726B40E}" dt="2023-11-30T08:50:12.252" v="60"/>
          <ac:spMkLst>
            <pc:docMk/>
            <pc:sldMk cId="3773849766" sldId="260"/>
            <ac:spMk id="35" creationId="{E335820B-3A29-42C5-AA8D-10ECA43CD985}"/>
          </ac:spMkLst>
        </pc:spChg>
        <pc:spChg chg="add mod">
          <ac:chgData name="Chloe Watts (2316455)" userId="S::2316455@student.uwtsd.ac.uk::3c4509da-0949-490f-a5f2-b2f328db4cb0" providerId="AD" clId="Web-{4F94BA2A-6D7D-3574-5B8E-FBC90726B40E}" dt="2023-11-30T08:52:37.975" v="96" actId="14100"/>
          <ac:spMkLst>
            <pc:docMk/>
            <pc:sldMk cId="3773849766" sldId="260"/>
            <ac:spMk id="36" creationId="{3A053208-A283-9BE9-AE01-8603A27DC599}"/>
          </ac:spMkLst>
        </pc:spChg>
        <pc:spChg chg="add">
          <ac:chgData name="Chloe Watts (2316455)" userId="S::2316455@student.uwtsd.ac.uk::3c4509da-0949-490f-a5f2-b2f328db4cb0" providerId="AD" clId="Web-{4F94BA2A-6D7D-3574-5B8E-FBC90726B40E}" dt="2023-11-30T08:50:12.252" v="60"/>
          <ac:spMkLst>
            <pc:docMk/>
            <pc:sldMk cId="3773849766" sldId="260"/>
            <ac:spMk id="42" creationId="{B11C179D-808F-4D23-BAFC-A14C6DCDA71D}"/>
          </ac:spMkLst>
        </pc:spChg>
        <pc:spChg chg="add">
          <ac:chgData name="Chloe Watts (2316455)" userId="S::2316455@student.uwtsd.ac.uk::3c4509da-0949-490f-a5f2-b2f328db4cb0" providerId="AD" clId="Web-{4F94BA2A-6D7D-3574-5B8E-FBC90726B40E}" dt="2023-11-30T08:50:12.252" v="60"/>
          <ac:spMkLst>
            <pc:docMk/>
            <pc:sldMk cId="3773849766" sldId="260"/>
            <ac:spMk id="44" creationId="{908137D4-4D0A-4ED1-BFB8-97D4A8335934}"/>
          </ac:spMkLst>
        </pc:spChg>
        <pc:spChg chg="add">
          <ac:chgData name="Chloe Watts (2316455)" userId="S::2316455@student.uwtsd.ac.uk::3c4509da-0949-490f-a5f2-b2f328db4cb0" providerId="AD" clId="Web-{4F94BA2A-6D7D-3574-5B8E-FBC90726B40E}" dt="2023-11-30T08:50:12.252" v="60"/>
          <ac:spMkLst>
            <pc:docMk/>
            <pc:sldMk cId="3773849766" sldId="260"/>
            <ac:spMk id="46" creationId="{1CC260F1-CD9A-42C9-8ED4-1C61328D8F9E}"/>
          </ac:spMkLst>
        </pc:spChg>
        <pc:graphicFrameChg chg="add del">
          <ac:chgData name="Chloe Watts (2316455)" userId="S::2316455@student.uwtsd.ac.uk::3c4509da-0949-490f-a5f2-b2f328db4cb0" providerId="AD" clId="Web-{4F94BA2A-6D7D-3574-5B8E-FBC90726B40E}" dt="2023-11-30T08:49:42.923" v="49"/>
          <ac:graphicFrameMkLst>
            <pc:docMk/>
            <pc:sldMk cId="3773849766" sldId="260"/>
            <ac:graphicFrameMk id="5" creationId="{7184FB8D-88D9-0FFB-F8A0-507AA9E8B2F2}"/>
          </ac:graphicFrameMkLst>
        </pc:graphicFrameChg>
        <pc:graphicFrameChg chg="add del">
          <ac:chgData name="Chloe Watts (2316455)" userId="S::2316455@student.uwtsd.ac.uk::3c4509da-0949-490f-a5f2-b2f328db4cb0" providerId="AD" clId="Web-{4F94BA2A-6D7D-3574-5B8E-FBC90726B40E}" dt="2023-11-30T08:49:46.564" v="51"/>
          <ac:graphicFrameMkLst>
            <pc:docMk/>
            <pc:sldMk cId="3773849766" sldId="260"/>
            <ac:graphicFrameMk id="7" creationId="{59F5BE05-F37D-1A7F-2795-947027EB3EF4}"/>
          </ac:graphicFrameMkLst>
        </pc:graphicFrameChg>
        <pc:graphicFrameChg chg="add del">
          <ac:chgData name="Chloe Watts (2316455)" userId="S::2316455@student.uwtsd.ac.uk::3c4509da-0949-490f-a5f2-b2f328db4cb0" providerId="AD" clId="Web-{4F94BA2A-6D7D-3574-5B8E-FBC90726B40E}" dt="2023-11-30T08:49:49.174" v="53"/>
          <ac:graphicFrameMkLst>
            <pc:docMk/>
            <pc:sldMk cId="3773849766" sldId="260"/>
            <ac:graphicFrameMk id="18" creationId="{A731B33B-4484-CB6F-937F-103ED08F2BDC}"/>
          </ac:graphicFrameMkLst>
        </pc:graphicFrameChg>
        <pc:picChg chg="add del">
          <ac:chgData name="Chloe Watts (2316455)" userId="S::2316455@student.uwtsd.ac.uk::3c4509da-0949-490f-a5f2-b2f328db4cb0" providerId="AD" clId="Web-{4F94BA2A-6D7D-3574-5B8E-FBC90726B40E}" dt="2023-11-30T08:49:51.799" v="55"/>
          <ac:picMkLst>
            <pc:docMk/>
            <pc:sldMk cId="3773849766" sldId="260"/>
            <ac:picMk id="27" creationId="{BEE20656-09E4-C6D2-7775-6DEC45CBFE65}"/>
          </ac:picMkLst>
        </pc:picChg>
        <pc:picChg chg="add mod ord">
          <ac:chgData name="Chloe Watts (2316455)" userId="S::2316455@student.uwtsd.ac.uk::3c4509da-0949-490f-a5f2-b2f328db4cb0" providerId="AD" clId="Web-{4F94BA2A-6D7D-3574-5B8E-FBC90726B40E}" dt="2023-11-30T08:50:12.252" v="60"/>
          <ac:picMkLst>
            <pc:docMk/>
            <pc:sldMk cId="3773849766" sldId="260"/>
            <ac:picMk id="34" creationId="{09EDC35F-D618-F283-1EEB-7092DE095436}"/>
          </ac:picMkLst>
        </pc:picChg>
        <pc:cxnChg chg="add del">
          <ac:chgData name="Chloe Watts (2316455)" userId="S::2316455@student.uwtsd.ac.uk::3c4509da-0949-490f-a5f2-b2f328db4cb0" providerId="AD" clId="Web-{4F94BA2A-6D7D-3574-5B8E-FBC90726B40E}" dt="2023-11-30T08:49:49.174" v="53"/>
          <ac:cxnSpMkLst>
            <pc:docMk/>
            <pc:sldMk cId="3773849766" sldId="260"/>
            <ac:cxnSpMk id="14" creationId="{E58B1629-F209-47B0-BA59-6BD937DBB08F}"/>
          </ac:cxnSpMkLst>
        </pc:cxnChg>
        <pc:cxnChg chg="add del">
          <ac:chgData name="Chloe Watts (2316455)" userId="S::2316455@student.uwtsd.ac.uk::3c4509da-0949-490f-a5f2-b2f328db4cb0" providerId="AD" clId="Web-{4F94BA2A-6D7D-3574-5B8E-FBC90726B40E}" dt="2023-11-30T08:49:51.799" v="55"/>
          <ac:cxnSpMkLst>
            <pc:docMk/>
            <pc:sldMk cId="3773849766" sldId="260"/>
            <ac:cxnSpMk id="30" creationId="{61FF92BA-874E-408A-BFAD-416A7FFE5976}"/>
          </ac:cxnSpMkLst>
        </pc:cxnChg>
        <pc:cxnChg chg="add del">
          <ac:chgData name="Chloe Watts (2316455)" userId="S::2316455@student.uwtsd.ac.uk::3c4509da-0949-490f-a5f2-b2f328db4cb0" providerId="AD" clId="Web-{4F94BA2A-6D7D-3574-5B8E-FBC90726B40E}" dt="2023-11-30T08:50:12.252" v="60"/>
          <ac:cxnSpMkLst>
            <pc:docMk/>
            <pc:sldMk cId="3773849766" sldId="260"/>
            <ac:cxnSpMk id="37" creationId="{E58B1629-F209-47B0-BA59-6BD937DBB08F}"/>
          </ac:cxnSpMkLst>
        </pc:cxnChg>
        <pc:cxnChg chg="add">
          <ac:chgData name="Chloe Watts (2316455)" userId="S::2316455@student.uwtsd.ac.uk::3c4509da-0949-490f-a5f2-b2f328db4cb0" providerId="AD" clId="Web-{4F94BA2A-6D7D-3574-5B8E-FBC90726B40E}" dt="2023-11-30T08:50:12.252" v="60"/>
          <ac:cxnSpMkLst>
            <pc:docMk/>
            <pc:sldMk cId="3773849766" sldId="260"/>
            <ac:cxnSpMk id="48" creationId="{61FF92BA-874E-408A-BFAD-416A7FFE5976}"/>
          </ac:cxnSpMkLst>
        </pc:cxnChg>
      </pc:sldChg>
      <pc:sldChg chg="addSp modSp mod setBg">
        <pc:chgData name="Chloe Watts (2316455)" userId="S::2316455@student.uwtsd.ac.uk::3c4509da-0949-490f-a5f2-b2f328db4cb0" providerId="AD" clId="Web-{4F94BA2A-6D7D-3574-5B8E-FBC90726B40E}" dt="2023-11-30T09:18:17.388" v="593"/>
        <pc:sldMkLst>
          <pc:docMk/>
          <pc:sldMk cId="2120283176" sldId="261"/>
        </pc:sldMkLst>
        <pc:spChg chg="mod">
          <ac:chgData name="Chloe Watts (2316455)" userId="S::2316455@student.uwtsd.ac.uk::3c4509da-0949-490f-a5f2-b2f328db4cb0" providerId="AD" clId="Web-{4F94BA2A-6D7D-3574-5B8E-FBC90726B40E}" dt="2023-11-30T09:18:01.841" v="587"/>
          <ac:spMkLst>
            <pc:docMk/>
            <pc:sldMk cId="2120283176" sldId="261"/>
            <ac:spMk id="2" creationId="{D5A15FD0-8584-5548-1500-37E5AF704F28}"/>
          </ac:spMkLst>
        </pc:spChg>
        <pc:spChg chg="mod">
          <ac:chgData name="Chloe Watts (2316455)" userId="S::2316455@student.uwtsd.ac.uk::3c4509da-0949-490f-a5f2-b2f328db4cb0" providerId="AD" clId="Web-{4F94BA2A-6D7D-3574-5B8E-FBC90726B40E}" dt="2023-11-30T09:18:17.076" v="592" actId="20577"/>
          <ac:spMkLst>
            <pc:docMk/>
            <pc:sldMk cId="2120283176" sldId="261"/>
            <ac:spMk id="3" creationId="{70752108-7642-F813-2EBB-0A63E32A438D}"/>
          </ac:spMkLst>
        </pc:spChg>
        <pc:spChg chg="add">
          <ac:chgData name="Chloe Watts (2316455)" userId="S::2316455@student.uwtsd.ac.uk::3c4509da-0949-490f-a5f2-b2f328db4cb0" providerId="AD" clId="Web-{4F94BA2A-6D7D-3574-5B8E-FBC90726B40E}" dt="2023-11-30T09:18:01.841" v="587"/>
          <ac:spMkLst>
            <pc:docMk/>
            <pc:sldMk cId="2120283176" sldId="261"/>
            <ac:spMk id="9" creationId="{B65C0385-5E30-4D2E-AF9F-4639659D34E9}"/>
          </ac:spMkLst>
        </pc:spChg>
        <pc:spChg chg="add">
          <ac:chgData name="Chloe Watts (2316455)" userId="S::2316455@student.uwtsd.ac.uk::3c4509da-0949-490f-a5f2-b2f328db4cb0" providerId="AD" clId="Web-{4F94BA2A-6D7D-3574-5B8E-FBC90726B40E}" dt="2023-11-30T09:18:01.841" v="587"/>
          <ac:spMkLst>
            <pc:docMk/>
            <pc:sldMk cId="2120283176" sldId="261"/>
            <ac:spMk id="11" creationId="{81FB66B5-0DCE-404D-B0A0-E1E48E7BBFD7}"/>
          </ac:spMkLst>
        </pc:spChg>
        <pc:spChg chg="add">
          <ac:chgData name="Chloe Watts (2316455)" userId="S::2316455@student.uwtsd.ac.uk::3c4509da-0949-490f-a5f2-b2f328db4cb0" providerId="AD" clId="Web-{4F94BA2A-6D7D-3574-5B8E-FBC90726B40E}" dt="2023-11-30T09:18:01.841" v="587"/>
          <ac:spMkLst>
            <pc:docMk/>
            <pc:sldMk cId="2120283176" sldId="261"/>
            <ac:spMk id="13" creationId="{E335820B-3A29-42C5-AA8D-10ECA43CD985}"/>
          </ac:spMkLst>
        </pc:spChg>
        <pc:picChg chg="add">
          <ac:chgData name="Chloe Watts (2316455)" userId="S::2316455@student.uwtsd.ac.uk::3c4509da-0949-490f-a5f2-b2f328db4cb0" providerId="AD" clId="Web-{4F94BA2A-6D7D-3574-5B8E-FBC90726B40E}" dt="2023-11-30T09:18:01.841" v="587"/>
          <ac:picMkLst>
            <pc:docMk/>
            <pc:sldMk cId="2120283176" sldId="261"/>
            <ac:picMk id="5" creationId="{7918442A-F823-57AD-C1BC-16145EB1395D}"/>
          </ac:picMkLst>
        </pc:picChg>
        <pc:cxnChg chg="add">
          <ac:chgData name="Chloe Watts (2316455)" userId="S::2316455@student.uwtsd.ac.uk::3c4509da-0949-490f-a5f2-b2f328db4cb0" providerId="AD" clId="Web-{4F94BA2A-6D7D-3574-5B8E-FBC90726B40E}" dt="2023-11-30T09:18:01.841" v="587"/>
          <ac:cxnSpMkLst>
            <pc:docMk/>
            <pc:sldMk cId="2120283176" sldId="261"/>
            <ac:cxnSpMk id="15" creationId="{E58B1629-F209-47B0-BA59-6BD937DBB08F}"/>
          </ac:cxnSpMkLst>
        </pc:cxnChg>
      </pc:sldChg>
      <pc:sldChg chg="addSp delSp modSp mod setBg">
        <pc:chgData name="Chloe Watts (2316455)" userId="S::2316455@student.uwtsd.ac.uk::3c4509da-0949-490f-a5f2-b2f328db4cb0" providerId="AD" clId="Web-{4F94BA2A-6D7D-3574-5B8E-FBC90726B40E}" dt="2023-11-30T09:25:38.712" v="720"/>
        <pc:sldMkLst>
          <pc:docMk/>
          <pc:sldMk cId="595862476" sldId="262"/>
        </pc:sldMkLst>
        <pc:spChg chg="mod">
          <ac:chgData name="Chloe Watts (2316455)" userId="S::2316455@student.uwtsd.ac.uk::3c4509da-0949-490f-a5f2-b2f328db4cb0" providerId="AD" clId="Web-{4F94BA2A-6D7D-3574-5B8E-FBC90726B40E}" dt="2023-11-30T09:25:33.165" v="719"/>
          <ac:spMkLst>
            <pc:docMk/>
            <pc:sldMk cId="595862476" sldId="262"/>
            <ac:spMk id="2" creationId="{20D1A7FC-4D12-E7B4-C8A1-A94AEBDF9507}"/>
          </ac:spMkLst>
        </pc:spChg>
        <pc:spChg chg="mod ord">
          <ac:chgData name="Chloe Watts (2316455)" userId="S::2316455@student.uwtsd.ac.uk::3c4509da-0949-490f-a5f2-b2f328db4cb0" providerId="AD" clId="Web-{4F94BA2A-6D7D-3574-5B8E-FBC90726B40E}" dt="2023-11-30T09:25:33.165" v="719"/>
          <ac:spMkLst>
            <pc:docMk/>
            <pc:sldMk cId="595862476" sldId="262"/>
            <ac:spMk id="3" creationId="{1E76F002-C095-9C40-5B39-7D59B7810595}"/>
          </ac:spMkLst>
        </pc:spChg>
        <pc:spChg chg="add del">
          <ac:chgData name="Chloe Watts (2316455)" userId="S::2316455@student.uwtsd.ac.uk::3c4509da-0949-490f-a5f2-b2f328db4cb0" providerId="AD" clId="Web-{4F94BA2A-6D7D-3574-5B8E-FBC90726B40E}" dt="2023-11-30T09:25:33.149" v="718"/>
          <ac:spMkLst>
            <pc:docMk/>
            <pc:sldMk cId="595862476" sldId="262"/>
            <ac:spMk id="9" creationId="{F8CBAF66-CE7A-4053-85C7-79E25B630DBD}"/>
          </ac:spMkLst>
        </pc:spChg>
        <pc:spChg chg="add del">
          <ac:chgData name="Chloe Watts (2316455)" userId="S::2316455@student.uwtsd.ac.uk::3c4509da-0949-490f-a5f2-b2f328db4cb0" providerId="AD" clId="Web-{4F94BA2A-6D7D-3574-5B8E-FBC90726B40E}" dt="2023-11-30T09:25:33.149" v="718"/>
          <ac:spMkLst>
            <pc:docMk/>
            <pc:sldMk cId="595862476" sldId="262"/>
            <ac:spMk id="11" creationId="{09B2A6B6-935D-4EF8-8248-E2FE4E918E44}"/>
          </ac:spMkLst>
        </pc:spChg>
        <pc:spChg chg="add del">
          <ac:chgData name="Chloe Watts (2316455)" userId="S::2316455@student.uwtsd.ac.uk::3c4509da-0949-490f-a5f2-b2f328db4cb0" providerId="AD" clId="Web-{4F94BA2A-6D7D-3574-5B8E-FBC90726B40E}" dt="2023-11-30T09:25:33.149" v="718"/>
          <ac:spMkLst>
            <pc:docMk/>
            <pc:sldMk cId="595862476" sldId="262"/>
            <ac:spMk id="13" creationId="{4F2A6A32-9ADF-4DD4-AEA5-0D1FF0F8B490}"/>
          </ac:spMkLst>
        </pc:spChg>
        <pc:spChg chg="add del">
          <ac:chgData name="Chloe Watts (2316455)" userId="S::2316455@student.uwtsd.ac.uk::3c4509da-0949-490f-a5f2-b2f328db4cb0" providerId="AD" clId="Web-{4F94BA2A-6D7D-3574-5B8E-FBC90726B40E}" dt="2023-11-30T09:25:33.149" v="718"/>
          <ac:spMkLst>
            <pc:docMk/>
            <pc:sldMk cId="595862476" sldId="262"/>
            <ac:spMk id="15" creationId="{E82F361B-984A-43B6-AFE8-1F14394284E4}"/>
          </ac:spMkLst>
        </pc:spChg>
        <pc:spChg chg="add del">
          <ac:chgData name="Chloe Watts (2316455)" userId="S::2316455@student.uwtsd.ac.uk::3c4509da-0949-490f-a5f2-b2f328db4cb0" providerId="AD" clId="Web-{4F94BA2A-6D7D-3574-5B8E-FBC90726B40E}" dt="2023-11-30T09:25:33.149" v="718"/>
          <ac:spMkLst>
            <pc:docMk/>
            <pc:sldMk cId="595862476" sldId="262"/>
            <ac:spMk id="17" creationId="{A00D05C5-0B88-4CCD-B886-684DC5226EF6}"/>
          </ac:spMkLst>
        </pc:spChg>
        <pc:spChg chg="add">
          <ac:chgData name="Chloe Watts (2316455)" userId="S::2316455@student.uwtsd.ac.uk::3c4509da-0949-490f-a5f2-b2f328db4cb0" providerId="AD" clId="Web-{4F94BA2A-6D7D-3574-5B8E-FBC90726B40E}" dt="2023-11-30T09:25:33.165" v="719"/>
          <ac:spMkLst>
            <pc:docMk/>
            <pc:sldMk cId="595862476" sldId="262"/>
            <ac:spMk id="21" creationId="{10C92917-A828-4B36-95DE-11CA4F9C2335}"/>
          </ac:spMkLst>
        </pc:spChg>
        <pc:spChg chg="add">
          <ac:chgData name="Chloe Watts (2316455)" userId="S::2316455@student.uwtsd.ac.uk::3c4509da-0949-490f-a5f2-b2f328db4cb0" providerId="AD" clId="Web-{4F94BA2A-6D7D-3574-5B8E-FBC90726B40E}" dt="2023-11-30T09:25:33.165" v="719"/>
          <ac:spMkLst>
            <pc:docMk/>
            <pc:sldMk cId="595862476" sldId="262"/>
            <ac:spMk id="22" creationId="{E335820B-3A29-42C5-AA8D-10ECA43CD985}"/>
          </ac:spMkLst>
        </pc:spChg>
        <pc:picChg chg="add mod">
          <ac:chgData name="Chloe Watts (2316455)" userId="S::2316455@student.uwtsd.ac.uk::3c4509da-0949-490f-a5f2-b2f328db4cb0" providerId="AD" clId="Web-{4F94BA2A-6D7D-3574-5B8E-FBC90726B40E}" dt="2023-11-30T09:25:33.165" v="719"/>
          <ac:picMkLst>
            <pc:docMk/>
            <pc:sldMk cId="595862476" sldId="262"/>
            <ac:picMk id="4" creationId="{F0803C6F-7B14-AD8C-43F3-79B561AD07F3}"/>
          </ac:picMkLst>
        </pc:picChg>
        <pc:cxnChg chg="add del">
          <ac:chgData name="Chloe Watts (2316455)" userId="S::2316455@student.uwtsd.ac.uk::3c4509da-0949-490f-a5f2-b2f328db4cb0" providerId="AD" clId="Web-{4F94BA2A-6D7D-3574-5B8E-FBC90726B40E}" dt="2023-11-30T09:25:33.149" v="718"/>
          <ac:cxnSpMkLst>
            <pc:docMk/>
            <pc:sldMk cId="595862476" sldId="262"/>
            <ac:cxnSpMk id="19" creationId="{61FF92BA-874E-408A-BFAD-416A7FFE5976}"/>
          </ac:cxnSpMkLst>
        </pc:cxnChg>
        <pc:cxnChg chg="add">
          <ac:chgData name="Chloe Watts (2316455)" userId="S::2316455@student.uwtsd.ac.uk::3c4509da-0949-490f-a5f2-b2f328db4cb0" providerId="AD" clId="Web-{4F94BA2A-6D7D-3574-5B8E-FBC90726B40E}" dt="2023-11-30T09:25:33.165" v="719"/>
          <ac:cxnSpMkLst>
            <pc:docMk/>
            <pc:sldMk cId="595862476" sldId="262"/>
            <ac:cxnSpMk id="23" creationId="{E58B1629-F209-47B0-BA59-6BD937DBB08F}"/>
          </ac:cxnSpMkLst>
        </pc:cxnChg>
      </pc:sldChg>
      <pc:sldChg chg="modSp">
        <pc:chgData name="Chloe Watts (2316455)" userId="S::2316455@student.uwtsd.ac.uk::3c4509da-0949-490f-a5f2-b2f328db4cb0" providerId="AD" clId="Web-{4F94BA2A-6D7D-3574-5B8E-FBC90726B40E}" dt="2023-11-30T09:30:20.610" v="745" actId="20577"/>
        <pc:sldMkLst>
          <pc:docMk/>
          <pc:sldMk cId="1506982071" sldId="265"/>
        </pc:sldMkLst>
        <pc:spChg chg="mod">
          <ac:chgData name="Chloe Watts (2316455)" userId="S::2316455@student.uwtsd.ac.uk::3c4509da-0949-490f-a5f2-b2f328db4cb0" providerId="AD" clId="Web-{4F94BA2A-6D7D-3574-5B8E-FBC90726B40E}" dt="2023-11-30T09:30:20.610" v="745" actId="20577"/>
          <ac:spMkLst>
            <pc:docMk/>
            <pc:sldMk cId="1506982071" sldId="265"/>
            <ac:spMk id="30" creationId="{39C890FD-9CEA-B934-0DFC-2473A290B740}"/>
          </ac:spMkLst>
        </pc:spChg>
      </pc:sldChg>
      <pc:sldChg chg="addSp modSp mod ord setBg">
        <pc:chgData name="Chloe Watts (2316455)" userId="S::2316455@student.uwtsd.ac.uk::3c4509da-0949-490f-a5f2-b2f328db4cb0" providerId="AD" clId="Web-{4F94BA2A-6D7D-3574-5B8E-FBC90726B40E}" dt="2023-11-30T09:33:47.099" v="765" actId="20577"/>
        <pc:sldMkLst>
          <pc:docMk/>
          <pc:sldMk cId="2243252214" sldId="267"/>
        </pc:sldMkLst>
        <pc:spChg chg="mod">
          <ac:chgData name="Chloe Watts (2316455)" userId="S::2316455@student.uwtsd.ac.uk::3c4509da-0949-490f-a5f2-b2f328db4cb0" providerId="AD" clId="Web-{4F94BA2A-6D7D-3574-5B8E-FBC90726B40E}" dt="2023-11-30T08:57:11.278" v="233"/>
          <ac:spMkLst>
            <pc:docMk/>
            <pc:sldMk cId="2243252214" sldId="267"/>
            <ac:spMk id="2" creationId="{831109D7-716F-78E4-6E74-24675AC0D285}"/>
          </ac:spMkLst>
        </pc:spChg>
        <pc:spChg chg="mod">
          <ac:chgData name="Chloe Watts (2316455)" userId="S::2316455@student.uwtsd.ac.uk::3c4509da-0949-490f-a5f2-b2f328db4cb0" providerId="AD" clId="Web-{4F94BA2A-6D7D-3574-5B8E-FBC90726B40E}" dt="2023-11-30T09:33:47.099" v="765" actId="20577"/>
          <ac:spMkLst>
            <pc:docMk/>
            <pc:sldMk cId="2243252214" sldId="267"/>
            <ac:spMk id="3" creationId="{D8D2FFE8-A3DB-C0E7-9EAE-5B162CFECC77}"/>
          </ac:spMkLst>
        </pc:spChg>
        <pc:spChg chg="add">
          <ac:chgData name="Chloe Watts (2316455)" userId="S::2316455@student.uwtsd.ac.uk::3c4509da-0949-490f-a5f2-b2f328db4cb0" providerId="AD" clId="Web-{4F94BA2A-6D7D-3574-5B8E-FBC90726B40E}" dt="2023-11-30T08:57:11.278" v="233"/>
          <ac:spMkLst>
            <pc:docMk/>
            <pc:sldMk cId="2243252214" sldId="267"/>
            <ac:spMk id="9" creationId="{3ECBE1F1-D69B-4AFA-ABD5-8E41720EF6DE}"/>
          </ac:spMkLst>
        </pc:spChg>
        <pc:spChg chg="add">
          <ac:chgData name="Chloe Watts (2316455)" userId="S::2316455@student.uwtsd.ac.uk::3c4509da-0949-490f-a5f2-b2f328db4cb0" providerId="AD" clId="Web-{4F94BA2A-6D7D-3574-5B8E-FBC90726B40E}" dt="2023-11-30T08:57:11.278" v="233"/>
          <ac:spMkLst>
            <pc:docMk/>
            <pc:sldMk cId="2243252214" sldId="267"/>
            <ac:spMk id="11" creationId="{603A6265-E10C-4B85-9C20-E75FCAF9CC63}"/>
          </ac:spMkLst>
        </pc:spChg>
        <pc:picChg chg="add">
          <ac:chgData name="Chloe Watts (2316455)" userId="S::2316455@student.uwtsd.ac.uk::3c4509da-0949-490f-a5f2-b2f328db4cb0" providerId="AD" clId="Web-{4F94BA2A-6D7D-3574-5B8E-FBC90726B40E}" dt="2023-11-30T08:57:11.278" v="233"/>
          <ac:picMkLst>
            <pc:docMk/>
            <pc:sldMk cId="2243252214" sldId="267"/>
            <ac:picMk id="5" creationId="{027D7D4A-A012-B026-C352-8AC3803DD86F}"/>
          </ac:picMkLst>
        </pc:picChg>
        <pc:cxnChg chg="add">
          <ac:chgData name="Chloe Watts (2316455)" userId="S::2316455@student.uwtsd.ac.uk::3c4509da-0949-490f-a5f2-b2f328db4cb0" providerId="AD" clId="Web-{4F94BA2A-6D7D-3574-5B8E-FBC90726B40E}" dt="2023-11-30T08:57:11.278" v="233"/>
          <ac:cxnSpMkLst>
            <pc:docMk/>
            <pc:sldMk cId="2243252214" sldId="267"/>
            <ac:cxnSpMk id="13" creationId="{61FF92BA-874E-408A-BFAD-416A7FFE5976}"/>
          </ac:cxnSpMkLst>
        </pc:cxnChg>
      </pc:sldChg>
      <pc:sldChg chg="modSp">
        <pc:chgData name="Chloe Watts (2316455)" userId="S::2316455@student.uwtsd.ac.uk::3c4509da-0949-490f-a5f2-b2f328db4cb0" providerId="AD" clId="Web-{4F94BA2A-6D7D-3574-5B8E-FBC90726B40E}" dt="2023-11-30T09:35:06.570" v="776" actId="20577"/>
        <pc:sldMkLst>
          <pc:docMk/>
          <pc:sldMk cId="747215199" sldId="268"/>
        </pc:sldMkLst>
        <pc:spChg chg="mod">
          <ac:chgData name="Chloe Watts (2316455)" userId="S::2316455@student.uwtsd.ac.uk::3c4509da-0949-490f-a5f2-b2f328db4cb0" providerId="AD" clId="Web-{4F94BA2A-6D7D-3574-5B8E-FBC90726B40E}" dt="2023-11-30T08:51:03.097" v="70" actId="20577"/>
          <ac:spMkLst>
            <pc:docMk/>
            <pc:sldMk cId="747215199" sldId="268"/>
            <ac:spMk id="2" creationId="{5C0F326A-4FEB-2B5B-F010-198C49FB7E23}"/>
          </ac:spMkLst>
        </pc:spChg>
        <pc:spChg chg="mod">
          <ac:chgData name="Chloe Watts (2316455)" userId="S::2316455@student.uwtsd.ac.uk::3c4509da-0949-490f-a5f2-b2f328db4cb0" providerId="AD" clId="Web-{4F94BA2A-6D7D-3574-5B8E-FBC90726B40E}" dt="2023-11-30T09:35:06.570" v="776" actId="20577"/>
          <ac:spMkLst>
            <pc:docMk/>
            <pc:sldMk cId="747215199" sldId="268"/>
            <ac:spMk id="3" creationId="{2BE181A1-3A27-E182-E926-591A737389CD}"/>
          </ac:spMkLst>
        </pc:spChg>
      </pc:sldChg>
      <pc:sldChg chg="modSp">
        <pc:chgData name="Chloe Watts (2316455)" userId="S::2316455@student.uwtsd.ac.uk::3c4509da-0949-490f-a5f2-b2f328db4cb0" providerId="AD" clId="Web-{4F94BA2A-6D7D-3574-5B8E-FBC90726B40E}" dt="2023-11-30T09:33:17.614" v="751" actId="20577"/>
        <pc:sldMkLst>
          <pc:docMk/>
          <pc:sldMk cId="441677900" sldId="269"/>
        </pc:sldMkLst>
        <pc:spChg chg="mod">
          <ac:chgData name="Chloe Watts (2316455)" userId="S::2316455@student.uwtsd.ac.uk::3c4509da-0949-490f-a5f2-b2f328db4cb0" providerId="AD" clId="Web-{4F94BA2A-6D7D-3574-5B8E-FBC90726B40E}" dt="2023-11-30T09:33:17.614" v="751" actId="20577"/>
          <ac:spMkLst>
            <pc:docMk/>
            <pc:sldMk cId="441677900" sldId="269"/>
            <ac:spMk id="3" creationId="{8F744C71-F9F2-EE52-E151-A96916CDBECE}"/>
          </ac:spMkLst>
        </pc:spChg>
      </pc:sldChg>
      <pc:sldChg chg="addSp delSp modSp">
        <pc:chgData name="Chloe Watts (2316455)" userId="S::2316455@student.uwtsd.ac.uk::3c4509da-0949-490f-a5f2-b2f328db4cb0" providerId="AD" clId="Web-{4F94BA2A-6D7D-3574-5B8E-FBC90726B40E}" dt="2023-11-30T09:14:04.413" v="556" actId="20577"/>
        <pc:sldMkLst>
          <pc:docMk/>
          <pc:sldMk cId="2049236206" sldId="271"/>
        </pc:sldMkLst>
        <pc:spChg chg="add del mod">
          <ac:chgData name="Chloe Watts (2316455)" userId="S::2316455@student.uwtsd.ac.uk::3c4509da-0949-490f-a5f2-b2f328db4cb0" providerId="AD" clId="Web-{4F94BA2A-6D7D-3574-5B8E-FBC90726B40E}" dt="2023-11-30T09:14:04.413" v="556" actId="20577"/>
          <ac:spMkLst>
            <pc:docMk/>
            <pc:sldMk cId="2049236206" sldId="271"/>
            <ac:spMk id="3" creationId="{5FEE10EF-6ABE-929F-F97E-46C30AEE1C47}"/>
          </ac:spMkLst>
        </pc:spChg>
        <pc:spChg chg="add del mod">
          <ac:chgData name="Chloe Watts (2316455)" userId="S::2316455@student.uwtsd.ac.uk::3c4509da-0949-490f-a5f2-b2f328db4cb0" providerId="AD" clId="Web-{4F94BA2A-6D7D-3574-5B8E-FBC90726B40E}" dt="2023-11-30T09:14:00.272" v="554"/>
          <ac:spMkLst>
            <pc:docMk/>
            <pc:sldMk cId="2049236206" sldId="271"/>
            <ac:spMk id="5" creationId="{66C085E5-C00E-B597-3AF9-2C2761521AA4}"/>
          </ac:spMkLst>
        </pc:spChg>
      </pc:sldChg>
      <pc:sldChg chg="addSp delSp modSp mod setBg">
        <pc:chgData name="Chloe Watts (2316455)" userId="S::2316455@student.uwtsd.ac.uk::3c4509da-0949-490f-a5f2-b2f328db4cb0" providerId="AD" clId="Web-{4F94BA2A-6D7D-3574-5B8E-FBC90726B40E}" dt="2023-11-30T08:49:29.470" v="47"/>
        <pc:sldMkLst>
          <pc:docMk/>
          <pc:sldMk cId="2031740697" sldId="272"/>
        </pc:sldMkLst>
        <pc:spChg chg="mod">
          <ac:chgData name="Chloe Watts (2316455)" userId="S::2316455@student.uwtsd.ac.uk::3c4509da-0949-490f-a5f2-b2f328db4cb0" providerId="AD" clId="Web-{4F94BA2A-6D7D-3574-5B8E-FBC90726B40E}" dt="2023-11-30T08:49:24.095" v="46"/>
          <ac:spMkLst>
            <pc:docMk/>
            <pc:sldMk cId="2031740697" sldId="272"/>
            <ac:spMk id="2" creationId="{6290752A-80D4-D2BF-C308-869269C3FE5F}"/>
          </ac:spMkLst>
        </pc:spChg>
        <pc:spChg chg="add del">
          <ac:chgData name="Chloe Watts (2316455)" userId="S::2316455@student.uwtsd.ac.uk::3c4509da-0949-490f-a5f2-b2f328db4cb0" providerId="AD" clId="Web-{4F94BA2A-6D7D-3574-5B8E-FBC90726B40E}" dt="2023-11-30T08:49:24.095" v="46"/>
          <ac:spMkLst>
            <pc:docMk/>
            <pc:sldMk cId="2031740697" sldId="272"/>
            <ac:spMk id="3" creationId="{6962E767-3FD3-956A-C851-96015ADD0173}"/>
          </ac:spMkLst>
        </pc:spChg>
        <pc:spChg chg="add del">
          <ac:chgData name="Chloe Watts (2316455)" userId="S::2316455@student.uwtsd.ac.uk::3c4509da-0949-490f-a5f2-b2f328db4cb0" providerId="AD" clId="Web-{4F94BA2A-6D7D-3574-5B8E-FBC90726B40E}" dt="2023-11-30T08:49:11.251" v="37"/>
          <ac:spMkLst>
            <pc:docMk/>
            <pc:sldMk cId="2031740697" sldId="272"/>
            <ac:spMk id="9" creationId="{924D84CD-5280-4B52-B96E-8EDAA2B20C51}"/>
          </ac:spMkLst>
        </pc:spChg>
        <pc:spChg chg="add del">
          <ac:chgData name="Chloe Watts (2316455)" userId="S::2316455@student.uwtsd.ac.uk::3c4509da-0949-490f-a5f2-b2f328db4cb0" providerId="AD" clId="Web-{4F94BA2A-6D7D-3574-5B8E-FBC90726B40E}" dt="2023-11-30T08:49:11.251" v="37"/>
          <ac:spMkLst>
            <pc:docMk/>
            <pc:sldMk cId="2031740697" sldId="272"/>
            <ac:spMk id="11" creationId="{603A6265-E10C-4B85-9C20-E75FCAF9CC63}"/>
          </ac:spMkLst>
        </pc:spChg>
        <pc:spChg chg="add del">
          <ac:chgData name="Chloe Watts (2316455)" userId="S::2316455@student.uwtsd.ac.uk::3c4509da-0949-490f-a5f2-b2f328db4cb0" providerId="AD" clId="Web-{4F94BA2A-6D7D-3574-5B8E-FBC90726B40E}" dt="2023-11-30T08:49:14.891" v="39"/>
          <ac:spMkLst>
            <pc:docMk/>
            <pc:sldMk cId="2031740697" sldId="272"/>
            <ac:spMk id="15" creationId="{9165109B-7036-4613-93D4-579E77F6EF3C}"/>
          </ac:spMkLst>
        </pc:spChg>
        <pc:spChg chg="add del">
          <ac:chgData name="Chloe Watts (2316455)" userId="S::2316455@student.uwtsd.ac.uk::3c4509da-0949-490f-a5f2-b2f328db4cb0" providerId="AD" clId="Web-{4F94BA2A-6D7D-3574-5B8E-FBC90726B40E}" dt="2023-11-30T08:49:14.891" v="39"/>
          <ac:spMkLst>
            <pc:docMk/>
            <pc:sldMk cId="2031740697" sldId="272"/>
            <ac:spMk id="16" creationId="{43E8FEA2-54EE-4F84-B5DB-A055A7D805EE}"/>
          </ac:spMkLst>
        </pc:spChg>
        <pc:spChg chg="add">
          <ac:chgData name="Chloe Watts (2316455)" userId="S::2316455@student.uwtsd.ac.uk::3c4509da-0949-490f-a5f2-b2f328db4cb0" providerId="AD" clId="Web-{4F94BA2A-6D7D-3574-5B8E-FBC90726B40E}" dt="2023-11-30T08:49:24.095" v="46"/>
          <ac:spMkLst>
            <pc:docMk/>
            <pc:sldMk cId="2031740697" sldId="272"/>
            <ac:spMk id="26" creationId="{924D84CD-5280-4B52-B96E-8EDAA2B20C51}"/>
          </ac:spMkLst>
        </pc:spChg>
        <pc:spChg chg="add">
          <ac:chgData name="Chloe Watts (2316455)" userId="S::2316455@student.uwtsd.ac.uk::3c4509da-0949-490f-a5f2-b2f328db4cb0" providerId="AD" clId="Web-{4F94BA2A-6D7D-3574-5B8E-FBC90726B40E}" dt="2023-11-30T08:49:24.095" v="46"/>
          <ac:spMkLst>
            <pc:docMk/>
            <pc:sldMk cId="2031740697" sldId="272"/>
            <ac:spMk id="27" creationId="{603A6265-E10C-4B85-9C20-E75FCAF9CC63}"/>
          </ac:spMkLst>
        </pc:spChg>
        <pc:graphicFrameChg chg="add del">
          <ac:chgData name="Chloe Watts (2316455)" userId="S::2316455@student.uwtsd.ac.uk::3c4509da-0949-490f-a5f2-b2f328db4cb0" providerId="AD" clId="Web-{4F94BA2A-6D7D-3574-5B8E-FBC90726B40E}" dt="2023-11-30T08:49:11.251" v="37"/>
          <ac:graphicFrameMkLst>
            <pc:docMk/>
            <pc:sldMk cId="2031740697" sldId="272"/>
            <ac:graphicFrameMk id="5" creationId="{D2A9A825-D558-B739-9695-E458F1402AFB}"/>
          </ac:graphicFrameMkLst>
        </pc:graphicFrameChg>
        <pc:graphicFrameChg chg="add del">
          <ac:chgData name="Chloe Watts (2316455)" userId="S::2316455@student.uwtsd.ac.uk::3c4509da-0949-490f-a5f2-b2f328db4cb0" providerId="AD" clId="Web-{4F94BA2A-6D7D-3574-5B8E-FBC90726B40E}" dt="2023-11-30T08:49:14.891" v="39"/>
          <ac:graphicFrameMkLst>
            <pc:docMk/>
            <pc:sldMk cId="2031740697" sldId="272"/>
            <ac:graphicFrameMk id="18" creationId="{2C61ADE5-5E04-F386-DB4A-457DA1692477}"/>
          </ac:graphicFrameMkLst>
        </pc:graphicFrameChg>
        <pc:graphicFrameChg chg="add del">
          <ac:chgData name="Chloe Watts (2316455)" userId="S::2316455@student.uwtsd.ac.uk::3c4509da-0949-490f-a5f2-b2f328db4cb0" providerId="AD" clId="Web-{4F94BA2A-6D7D-3574-5B8E-FBC90726B40E}" dt="2023-11-30T08:49:18.095" v="41"/>
          <ac:graphicFrameMkLst>
            <pc:docMk/>
            <pc:sldMk cId="2031740697" sldId="272"/>
            <ac:graphicFrameMk id="20" creationId="{88655336-FB3D-8C5B-3E5D-83E24E17DD71}"/>
          </ac:graphicFrameMkLst>
        </pc:graphicFrameChg>
        <pc:graphicFrameChg chg="add del">
          <ac:chgData name="Chloe Watts (2316455)" userId="S::2316455@student.uwtsd.ac.uk::3c4509da-0949-490f-a5f2-b2f328db4cb0" providerId="AD" clId="Web-{4F94BA2A-6D7D-3574-5B8E-FBC90726B40E}" dt="2023-11-30T08:49:20.595" v="43"/>
          <ac:graphicFrameMkLst>
            <pc:docMk/>
            <pc:sldMk cId="2031740697" sldId="272"/>
            <ac:graphicFrameMk id="22" creationId="{AF12980E-8AAB-2544-9E4E-76CFA7B9267D}"/>
          </ac:graphicFrameMkLst>
        </pc:graphicFrameChg>
        <pc:graphicFrameChg chg="add del">
          <ac:chgData name="Chloe Watts (2316455)" userId="S::2316455@student.uwtsd.ac.uk::3c4509da-0949-490f-a5f2-b2f328db4cb0" providerId="AD" clId="Web-{4F94BA2A-6D7D-3574-5B8E-FBC90726B40E}" dt="2023-11-30T08:49:24.064" v="45"/>
          <ac:graphicFrameMkLst>
            <pc:docMk/>
            <pc:sldMk cId="2031740697" sldId="272"/>
            <ac:graphicFrameMk id="24" creationId="{4AB8DB8D-4483-4FF1-B759-A53766B9163D}"/>
          </ac:graphicFrameMkLst>
        </pc:graphicFrameChg>
        <pc:graphicFrameChg chg="add">
          <ac:chgData name="Chloe Watts (2316455)" userId="S::2316455@student.uwtsd.ac.uk::3c4509da-0949-490f-a5f2-b2f328db4cb0" providerId="AD" clId="Web-{4F94BA2A-6D7D-3574-5B8E-FBC90726B40E}" dt="2023-11-30T08:49:24.095" v="46"/>
          <ac:graphicFrameMkLst>
            <pc:docMk/>
            <pc:sldMk cId="2031740697" sldId="272"/>
            <ac:graphicFrameMk id="29" creationId="{D2A9A825-D558-B739-9695-E458F1402AFB}"/>
          </ac:graphicFrameMkLst>
        </pc:graphicFrameChg>
        <pc:cxnChg chg="add del">
          <ac:chgData name="Chloe Watts (2316455)" userId="S::2316455@student.uwtsd.ac.uk::3c4509da-0949-490f-a5f2-b2f328db4cb0" providerId="AD" clId="Web-{4F94BA2A-6D7D-3574-5B8E-FBC90726B40E}" dt="2023-11-30T08:49:11.251" v="37"/>
          <ac:cxnSpMkLst>
            <pc:docMk/>
            <pc:sldMk cId="2031740697" sldId="272"/>
            <ac:cxnSpMk id="13" creationId="{61FF92BA-874E-408A-BFAD-416A7FFE5976}"/>
          </ac:cxnSpMkLst>
        </pc:cxnChg>
        <pc:cxnChg chg="add del">
          <ac:chgData name="Chloe Watts (2316455)" userId="S::2316455@student.uwtsd.ac.uk::3c4509da-0949-490f-a5f2-b2f328db4cb0" providerId="AD" clId="Web-{4F94BA2A-6D7D-3574-5B8E-FBC90726B40E}" dt="2023-11-30T08:49:14.891" v="39"/>
          <ac:cxnSpMkLst>
            <pc:docMk/>
            <pc:sldMk cId="2031740697" sldId="272"/>
            <ac:cxnSpMk id="17" creationId="{E58B1629-F209-47B0-BA59-6BD937DBB08F}"/>
          </ac:cxnSpMkLst>
        </pc:cxnChg>
        <pc:cxnChg chg="add">
          <ac:chgData name="Chloe Watts (2316455)" userId="S::2316455@student.uwtsd.ac.uk::3c4509da-0949-490f-a5f2-b2f328db4cb0" providerId="AD" clId="Web-{4F94BA2A-6D7D-3574-5B8E-FBC90726B40E}" dt="2023-11-30T08:49:24.095" v="46"/>
          <ac:cxnSpMkLst>
            <pc:docMk/>
            <pc:sldMk cId="2031740697" sldId="272"/>
            <ac:cxnSpMk id="28" creationId="{61FF92BA-874E-408A-BFAD-416A7FFE5976}"/>
          </ac:cxnSpMkLst>
        </pc:cxnChg>
      </pc:sldChg>
      <pc:sldChg chg="addSp modSp mod setBg">
        <pc:chgData name="Chloe Watts (2316455)" userId="S::2316455@student.uwtsd.ac.uk::3c4509da-0949-490f-a5f2-b2f328db4cb0" providerId="AD" clId="Web-{4F94BA2A-6D7D-3574-5B8E-FBC90726B40E}" dt="2023-11-30T08:48:36.312" v="30"/>
        <pc:sldMkLst>
          <pc:docMk/>
          <pc:sldMk cId="739945764" sldId="273"/>
        </pc:sldMkLst>
        <pc:spChg chg="mod">
          <ac:chgData name="Chloe Watts (2316455)" userId="S::2316455@student.uwtsd.ac.uk::3c4509da-0949-490f-a5f2-b2f328db4cb0" providerId="AD" clId="Web-{4F94BA2A-6D7D-3574-5B8E-FBC90726B40E}" dt="2023-11-30T08:48:14.812" v="28" actId="20577"/>
          <ac:spMkLst>
            <pc:docMk/>
            <pc:sldMk cId="739945764" sldId="273"/>
            <ac:spMk id="2" creationId="{2CD30AB7-7A6C-5E95-DD3D-4B088A0100F2}"/>
          </ac:spMkLst>
        </pc:spChg>
        <pc:spChg chg="mod ord">
          <ac:chgData name="Chloe Watts (2316455)" userId="S::2316455@student.uwtsd.ac.uk::3c4509da-0949-490f-a5f2-b2f328db4cb0" providerId="AD" clId="Web-{4F94BA2A-6D7D-3574-5B8E-FBC90726B40E}" dt="2023-11-30T08:48:07.765" v="27"/>
          <ac:spMkLst>
            <pc:docMk/>
            <pc:sldMk cId="739945764" sldId="273"/>
            <ac:spMk id="3" creationId="{75A7C959-D9E7-6041-9CA5-99211B9FC24D}"/>
          </ac:spMkLst>
        </pc:spChg>
        <pc:spChg chg="add">
          <ac:chgData name="Chloe Watts (2316455)" userId="S::2316455@student.uwtsd.ac.uk::3c4509da-0949-490f-a5f2-b2f328db4cb0" providerId="AD" clId="Web-{4F94BA2A-6D7D-3574-5B8E-FBC90726B40E}" dt="2023-11-30T08:48:07.765" v="27"/>
          <ac:spMkLst>
            <pc:docMk/>
            <pc:sldMk cId="739945764" sldId="273"/>
            <ac:spMk id="9" creationId="{B210AC1D-4063-4C6E-9528-FA9C4C0C18E6}"/>
          </ac:spMkLst>
        </pc:spChg>
        <pc:spChg chg="add">
          <ac:chgData name="Chloe Watts (2316455)" userId="S::2316455@student.uwtsd.ac.uk::3c4509da-0949-490f-a5f2-b2f328db4cb0" providerId="AD" clId="Web-{4F94BA2A-6D7D-3574-5B8E-FBC90726B40E}" dt="2023-11-30T08:48:07.765" v="27"/>
          <ac:spMkLst>
            <pc:docMk/>
            <pc:sldMk cId="739945764" sldId="273"/>
            <ac:spMk id="11" creationId="{02F8C595-E68C-4306-AED8-DC7826A0A506}"/>
          </ac:spMkLst>
        </pc:spChg>
        <pc:picChg chg="add mod">
          <ac:chgData name="Chloe Watts (2316455)" userId="S::2316455@student.uwtsd.ac.uk::3c4509da-0949-490f-a5f2-b2f328db4cb0" providerId="AD" clId="Web-{4F94BA2A-6D7D-3574-5B8E-FBC90726B40E}" dt="2023-11-30T08:48:25.015" v="29" actId="1076"/>
          <ac:picMkLst>
            <pc:docMk/>
            <pc:sldMk cId="739945764" sldId="273"/>
            <ac:picMk id="4" creationId="{AE2E1C31-D76F-F4BF-825C-B45DD20FE6AE}"/>
          </ac:picMkLst>
        </pc:picChg>
        <pc:cxnChg chg="add">
          <ac:chgData name="Chloe Watts (2316455)" userId="S::2316455@student.uwtsd.ac.uk::3c4509da-0949-490f-a5f2-b2f328db4cb0" providerId="AD" clId="Web-{4F94BA2A-6D7D-3574-5B8E-FBC90726B40E}" dt="2023-11-30T08:48:07.765" v="27"/>
          <ac:cxnSpMkLst>
            <pc:docMk/>
            <pc:sldMk cId="739945764" sldId="273"/>
            <ac:cxnSpMk id="13" creationId="{E58B1629-F209-47B0-BA59-6BD937DBB08F}"/>
          </ac:cxnSpMkLst>
        </pc:cxnChg>
      </pc:sldChg>
      <pc:sldChg chg="addSp modSp mod ord setBg">
        <pc:chgData name="Chloe Watts (2316455)" userId="S::2316455@student.uwtsd.ac.uk::3c4509da-0949-490f-a5f2-b2f328db4cb0" providerId="AD" clId="Web-{4F94BA2A-6D7D-3574-5B8E-FBC90726B40E}" dt="2023-11-30T09:33:27.224" v="761" actId="20577"/>
        <pc:sldMkLst>
          <pc:docMk/>
          <pc:sldMk cId="2373432574" sldId="274"/>
        </pc:sldMkLst>
        <pc:spChg chg="mod">
          <ac:chgData name="Chloe Watts (2316455)" userId="S::2316455@student.uwtsd.ac.uk::3c4509da-0949-490f-a5f2-b2f328db4cb0" providerId="AD" clId="Web-{4F94BA2A-6D7D-3574-5B8E-FBC90726B40E}" dt="2023-11-30T09:15:43.713" v="565"/>
          <ac:spMkLst>
            <pc:docMk/>
            <pc:sldMk cId="2373432574" sldId="274"/>
            <ac:spMk id="2" creationId="{58798439-58C7-B9AB-CF42-F4CAB71DD7B4}"/>
          </ac:spMkLst>
        </pc:spChg>
        <pc:spChg chg="mod">
          <ac:chgData name="Chloe Watts (2316455)" userId="S::2316455@student.uwtsd.ac.uk::3c4509da-0949-490f-a5f2-b2f328db4cb0" providerId="AD" clId="Web-{4F94BA2A-6D7D-3574-5B8E-FBC90726B40E}" dt="2023-11-30T09:33:27.224" v="761" actId="20577"/>
          <ac:spMkLst>
            <pc:docMk/>
            <pc:sldMk cId="2373432574" sldId="274"/>
            <ac:spMk id="3" creationId="{A4BBCD94-63CB-D0FB-4AF7-B296A92BA31E}"/>
          </ac:spMkLst>
        </pc:spChg>
        <pc:spChg chg="add">
          <ac:chgData name="Chloe Watts (2316455)" userId="S::2316455@student.uwtsd.ac.uk::3c4509da-0949-490f-a5f2-b2f328db4cb0" providerId="AD" clId="Web-{4F94BA2A-6D7D-3574-5B8E-FBC90726B40E}" dt="2023-11-30T09:15:43.713" v="565"/>
          <ac:spMkLst>
            <pc:docMk/>
            <pc:sldMk cId="2373432574" sldId="274"/>
            <ac:spMk id="9" creationId="{B11C179D-808F-4D23-BAFC-A14C6DCDA71D}"/>
          </ac:spMkLst>
        </pc:spChg>
        <pc:spChg chg="add">
          <ac:chgData name="Chloe Watts (2316455)" userId="S::2316455@student.uwtsd.ac.uk::3c4509da-0949-490f-a5f2-b2f328db4cb0" providerId="AD" clId="Web-{4F94BA2A-6D7D-3574-5B8E-FBC90726B40E}" dt="2023-11-30T09:15:43.713" v="565"/>
          <ac:spMkLst>
            <pc:docMk/>
            <pc:sldMk cId="2373432574" sldId="274"/>
            <ac:spMk id="11" creationId="{908137D4-4D0A-4ED1-BFB8-97D4A8335934}"/>
          </ac:spMkLst>
        </pc:spChg>
        <pc:spChg chg="add">
          <ac:chgData name="Chloe Watts (2316455)" userId="S::2316455@student.uwtsd.ac.uk::3c4509da-0949-490f-a5f2-b2f328db4cb0" providerId="AD" clId="Web-{4F94BA2A-6D7D-3574-5B8E-FBC90726B40E}" dt="2023-11-30T09:15:43.713" v="565"/>
          <ac:spMkLst>
            <pc:docMk/>
            <pc:sldMk cId="2373432574" sldId="274"/>
            <ac:spMk id="13" creationId="{1CC260F1-CD9A-42C9-8ED4-1C61328D8F9E}"/>
          </ac:spMkLst>
        </pc:spChg>
        <pc:picChg chg="add mod">
          <ac:chgData name="Chloe Watts (2316455)" userId="S::2316455@student.uwtsd.ac.uk::3c4509da-0949-490f-a5f2-b2f328db4cb0" providerId="AD" clId="Web-{4F94BA2A-6D7D-3574-5B8E-FBC90726B40E}" dt="2023-11-30T09:15:43.713" v="565"/>
          <ac:picMkLst>
            <pc:docMk/>
            <pc:sldMk cId="2373432574" sldId="274"/>
            <ac:picMk id="4" creationId="{5B7E5AE3-DFBD-C717-2F2F-E1F1BF8EAB12}"/>
          </ac:picMkLst>
        </pc:picChg>
        <pc:cxnChg chg="add">
          <ac:chgData name="Chloe Watts (2316455)" userId="S::2316455@student.uwtsd.ac.uk::3c4509da-0949-490f-a5f2-b2f328db4cb0" providerId="AD" clId="Web-{4F94BA2A-6D7D-3574-5B8E-FBC90726B40E}" dt="2023-11-30T09:15:43.713" v="565"/>
          <ac:cxnSpMkLst>
            <pc:docMk/>
            <pc:sldMk cId="2373432574" sldId="274"/>
            <ac:cxnSpMk id="15" creationId="{61FF92BA-874E-408A-BFAD-416A7FFE5976}"/>
          </ac:cxnSpMkLst>
        </pc:cxnChg>
      </pc:sldChg>
    </pc:docChg>
  </pc:docChgLst>
  <pc:docChgLst>
    <pc:chgData name="Chloe Watts (2316455)" userId="S::2316455@student.uwtsd.ac.uk::3c4509da-0949-490f-a5f2-b2f328db4cb0" providerId="AD" clId="Web-{36498CAC-09BC-A8EB-92CC-46A8C85BA6F7}"/>
    <pc:docChg chg="modSld">
      <pc:chgData name="Chloe Watts (2316455)" userId="S::2316455@student.uwtsd.ac.uk::3c4509da-0949-490f-a5f2-b2f328db4cb0" providerId="AD" clId="Web-{36498CAC-09BC-A8EB-92CC-46A8C85BA6F7}" dt="2023-11-29T21:38:37.518" v="47" actId="20577"/>
      <pc:docMkLst>
        <pc:docMk/>
      </pc:docMkLst>
      <pc:sldChg chg="modSp">
        <pc:chgData name="Chloe Watts (2316455)" userId="S::2316455@student.uwtsd.ac.uk::3c4509da-0949-490f-a5f2-b2f328db4cb0" providerId="AD" clId="Web-{36498CAC-09BC-A8EB-92CC-46A8C85BA6F7}" dt="2023-11-29T21:38:37.518" v="47" actId="20577"/>
        <pc:sldMkLst>
          <pc:docMk/>
          <pc:sldMk cId="3893032275" sldId="264"/>
        </pc:sldMkLst>
        <pc:spChg chg="mod">
          <ac:chgData name="Chloe Watts (2316455)" userId="S::2316455@student.uwtsd.ac.uk::3c4509da-0949-490f-a5f2-b2f328db4cb0" providerId="AD" clId="Web-{36498CAC-09BC-A8EB-92CC-46A8C85BA6F7}" dt="2023-11-29T21:38:37.518" v="47" actId="20577"/>
          <ac:spMkLst>
            <pc:docMk/>
            <pc:sldMk cId="3893032275" sldId="264"/>
            <ac:spMk id="3" creationId="{A56CE796-C2F8-F46D-045F-097BFEBB0C19}"/>
          </ac:spMkLst>
        </pc:spChg>
      </pc:sldChg>
    </pc:docChg>
  </pc:docChgLst>
  <pc:docChgLst>
    <pc:chgData name="Chloe Watts (2316455)" userId="S::2316455@student.uwtsd.ac.uk::3c4509da-0949-490f-a5f2-b2f328db4cb0" providerId="AD" clId="Web-{3793EC13-3295-AFFE-D722-34EAB460FA0D}"/>
    <pc:docChg chg="modSld sldOrd">
      <pc:chgData name="Chloe Watts (2316455)" userId="S::2316455@student.uwtsd.ac.uk::3c4509da-0949-490f-a5f2-b2f328db4cb0" providerId="AD" clId="Web-{3793EC13-3295-AFFE-D722-34EAB460FA0D}" dt="2023-11-23T12:47:58.849" v="54" actId="20577"/>
      <pc:docMkLst>
        <pc:docMk/>
      </pc:docMkLst>
      <pc:sldChg chg="modSp">
        <pc:chgData name="Chloe Watts (2316455)" userId="S::2316455@student.uwtsd.ac.uk::3c4509da-0949-490f-a5f2-b2f328db4cb0" providerId="AD" clId="Web-{3793EC13-3295-AFFE-D722-34EAB460FA0D}" dt="2023-11-23T12:45:37.547" v="46" actId="20577"/>
        <pc:sldMkLst>
          <pc:docMk/>
          <pc:sldMk cId="2353848690" sldId="257"/>
        </pc:sldMkLst>
        <pc:spChg chg="mod">
          <ac:chgData name="Chloe Watts (2316455)" userId="S::2316455@student.uwtsd.ac.uk::3c4509da-0949-490f-a5f2-b2f328db4cb0" providerId="AD" clId="Web-{3793EC13-3295-AFFE-D722-34EAB460FA0D}" dt="2023-11-23T12:45:37.547" v="46" actId="20577"/>
          <ac:spMkLst>
            <pc:docMk/>
            <pc:sldMk cId="2353848690" sldId="257"/>
            <ac:spMk id="3" creationId="{0E5773F8-A56D-D224-7112-5604CF04A4AF}"/>
          </ac:spMkLst>
        </pc:spChg>
      </pc:sldChg>
      <pc:sldChg chg="ord">
        <pc:chgData name="Chloe Watts (2316455)" userId="S::2316455@student.uwtsd.ac.uk::3c4509da-0949-490f-a5f2-b2f328db4cb0" providerId="AD" clId="Web-{3793EC13-3295-AFFE-D722-34EAB460FA0D}" dt="2023-11-23T12:43:23.620" v="5"/>
        <pc:sldMkLst>
          <pc:docMk/>
          <pc:sldMk cId="2532422609" sldId="258"/>
        </pc:sldMkLst>
      </pc:sldChg>
      <pc:sldChg chg="ord">
        <pc:chgData name="Chloe Watts (2316455)" userId="S::2316455@student.uwtsd.ac.uk::3c4509da-0949-490f-a5f2-b2f328db4cb0" providerId="AD" clId="Web-{3793EC13-3295-AFFE-D722-34EAB460FA0D}" dt="2023-11-23T12:43:21.448" v="4"/>
        <pc:sldMkLst>
          <pc:docMk/>
          <pc:sldMk cId="2232931655" sldId="259"/>
        </pc:sldMkLst>
      </pc:sldChg>
      <pc:sldChg chg="ord">
        <pc:chgData name="Chloe Watts (2316455)" userId="S::2316455@student.uwtsd.ac.uk::3c4509da-0949-490f-a5f2-b2f328db4cb0" providerId="AD" clId="Web-{3793EC13-3295-AFFE-D722-34EAB460FA0D}" dt="2023-11-23T12:43:27.136" v="6"/>
        <pc:sldMkLst>
          <pc:docMk/>
          <pc:sldMk cId="595862476" sldId="262"/>
        </pc:sldMkLst>
      </pc:sldChg>
      <pc:sldChg chg="modSp ord">
        <pc:chgData name="Chloe Watts (2316455)" userId="S::2316455@student.uwtsd.ac.uk::3c4509da-0949-490f-a5f2-b2f328db4cb0" providerId="AD" clId="Web-{3793EC13-3295-AFFE-D722-34EAB460FA0D}" dt="2023-11-23T12:46:55.065" v="48" actId="1076"/>
        <pc:sldMkLst>
          <pc:docMk/>
          <pc:sldMk cId="2767240516" sldId="263"/>
        </pc:sldMkLst>
        <pc:graphicFrameChg chg="mod">
          <ac:chgData name="Chloe Watts (2316455)" userId="S::2316455@student.uwtsd.ac.uk::3c4509da-0949-490f-a5f2-b2f328db4cb0" providerId="AD" clId="Web-{3793EC13-3295-AFFE-D722-34EAB460FA0D}" dt="2023-11-23T12:46:55.065" v="48" actId="1076"/>
          <ac:graphicFrameMkLst>
            <pc:docMk/>
            <pc:sldMk cId="2767240516" sldId="263"/>
            <ac:graphicFrameMk id="31" creationId="{70BB0522-475D-9780-6B13-0AA6F5CB3D94}"/>
          </ac:graphicFrameMkLst>
        </pc:graphicFrameChg>
      </pc:sldChg>
      <pc:sldChg chg="modSp ord">
        <pc:chgData name="Chloe Watts (2316455)" userId="S::2316455@student.uwtsd.ac.uk::3c4509da-0949-490f-a5f2-b2f328db4cb0" providerId="AD" clId="Web-{3793EC13-3295-AFFE-D722-34EAB460FA0D}" dt="2023-11-23T12:47:58.849" v="54" actId="20577"/>
        <pc:sldMkLst>
          <pc:docMk/>
          <pc:sldMk cId="1506982071" sldId="265"/>
        </pc:sldMkLst>
        <pc:spChg chg="mod">
          <ac:chgData name="Chloe Watts (2316455)" userId="S::2316455@student.uwtsd.ac.uk::3c4509da-0949-490f-a5f2-b2f328db4cb0" providerId="AD" clId="Web-{3793EC13-3295-AFFE-D722-34EAB460FA0D}" dt="2023-11-23T12:47:58.849" v="54" actId="20577"/>
          <ac:spMkLst>
            <pc:docMk/>
            <pc:sldMk cId="1506982071" sldId="265"/>
            <ac:spMk id="3" creationId="{39C890FD-9CEA-B934-0DFC-2473A290B740}"/>
          </ac:spMkLst>
        </pc:spChg>
      </pc:sldChg>
      <pc:sldChg chg="ord">
        <pc:chgData name="Chloe Watts (2316455)" userId="S::2316455@student.uwtsd.ac.uk::3c4509da-0949-490f-a5f2-b2f328db4cb0" providerId="AD" clId="Web-{3793EC13-3295-AFFE-D722-34EAB460FA0D}" dt="2023-11-23T12:43:09.807" v="0"/>
        <pc:sldMkLst>
          <pc:docMk/>
          <pc:sldMk cId="747215199" sldId="268"/>
        </pc:sldMkLst>
      </pc:sldChg>
    </pc:docChg>
  </pc:docChgLst>
  <pc:docChgLst>
    <pc:chgData name="Chloe Watts (2316455)" userId="S::2316455@student.uwtsd.ac.uk::3c4509da-0949-490f-a5f2-b2f328db4cb0" providerId="AD" clId="Web-{333716C7-3474-3D33-0900-E8BAC6BAFB18}"/>
    <pc:docChg chg="modSld sldOrd">
      <pc:chgData name="Chloe Watts (2316455)" userId="S::2316455@student.uwtsd.ac.uk::3c4509da-0949-490f-a5f2-b2f328db4cb0" providerId="AD" clId="Web-{333716C7-3474-3D33-0900-E8BAC6BAFB18}" dt="2023-11-30T08:01:53.505" v="19"/>
      <pc:docMkLst>
        <pc:docMk/>
      </pc:docMkLst>
      <pc:sldChg chg="ord">
        <pc:chgData name="Chloe Watts (2316455)" userId="S::2316455@student.uwtsd.ac.uk::3c4509da-0949-490f-a5f2-b2f328db4cb0" providerId="AD" clId="Web-{333716C7-3474-3D33-0900-E8BAC6BAFB18}" dt="2023-11-30T08:01:53.505" v="19"/>
        <pc:sldMkLst>
          <pc:docMk/>
          <pc:sldMk cId="2243252214" sldId="267"/>
        </pc:sldMkLst>
      </pc:sldChg>
      <pc:sldChg chg="modSp">
        <pc:chgData name="Chloe Watts (2316455)" userId="S::2316455@student.uwtsd.ac.uk::3c4509da-0949-490f-a5f2-b2f328db4cb0" providerId="AD" clId="Web-{333716C7-3474-3D33-0900-E8BAC6BAFB18}" dt="2023-11-30T08:00:54.829" v="18" actId="20577"/>
        <pc:sldMkLst>
          <pc:docMk/>
          <pc:sldMk cId="2049236206" sldId="271"/>
        </pc:sldMkLst>
        <pc:spChg chg="mod">
          <ac:chgData name="Chloe Watts (2316455)" userId="S::2316455@student.uwtsd.ac.uk::3c4509da-0949-490f-a5f2-b2f328db4cb0" providerId="AD" clId="Web-{333716C7-3474-3D33-0900-E8BAC6BAFB18}" dt="2023-11-30T08:00:54.829" v="18" actId="20577"/>
          <ac:spMkLst>
            <pc:docMk/>
            <pc:sldMk cId="2049236206" sldId="271"/>
            <ac:spMk id="3" creationId="{5FEE10EF-6ABE-929F-F97E-46C30AEE1C47}"/>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hyperlink" Target="https://nursing.jnj.com/specialty/trauma-nurse" TargetMode="External"/><Relationship Id="rId2" Type="http://schemas.openxmlformats.org/officeDocument/2006/relationships/hyperlink" Target="https://www.pulsejobs.com/news/what-is-agency-nursing-and-why-it-could-be-the-perfect-career-move/" TargetMode="External"/><Relationship Id="rId1" Type="http://schemas.openxmlformats.org/officeDocument/2006/relationships/hyperlink" Target="https://careerswales.gov.wales/job-information/nurse/job-role" TargetMode="External"/><Relationship Id="rId6" Type="http://schemas.openxmlformats.org/officeDocument/2006/relationships/hyperlink" Target="https://nursejournal.org/careers/trauma-nurse/" TargetMode="External"/><Relationship Id="rId5" Type="http://schemas.openxmlformats.org/officeDocument/2006/relationships/hyperlink" Target="https://uk.indeed.com/career-advice/finding-a-job/how-to-become-trauma-nurse" TargetMode="External"/><Relationship Id="rId4" Type="http://schemas.openxmlformats.org/officeDocument/2006/relationships/hyperlink" Target="https://www.nursingtimes.net/clinical-archive/accident-and-emergency/trauma-nursing-1-an-overview-of-major-trauma-and-the-care-pathway-24-10-2022/"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nursing.jnj.com/specialty/trauma-nurse" TargetMode="External"/><Relationship Id="rId2" Type="http://schemas.openxmlformats.org/officeDocument/2006/relationships/hyperlink" Target="https://www.pulsejobs.com/news/what-is-agency-nursing-and-why-it-could-be-the-perfect-career-move/" TargetMode="External"/><Relationship Id="rId1" Type="http://schemas.openxmlformats.org/officeDocument/2006/relationships/hyperlink" Target="https://careerswales.gov.wales/job-information/nurse/job-role" TargetMode="External"/><Relationship Id="rId6" Type="http://schemas.openxmlformats.org/officeDocument/2006/relationships/hyperlink" Target="https://nursejournal.org/careers/trauma-nurse/" TargetMode="External"/><Relationship Id="rId5" Type="http://schemas.openxmlformats.org/officeDocument/2006/relationships/hyperlink" Target="https://uk.indeed.com/career-advice/finding-a-job/how-to-become-trauma-nurse" TargetMode="External"/><Relationship Id="rId4" Type="http://schemas.openxmlformats.org/officeDocument/2006/relationships/hyperlink" Target="https://www.nursingtimes.net/clinical-archive/accident-and-emergency/trauma-nursing-1-an-overview-of-major-trauma-and-the-care-pathway-24-10-2022/"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5C42BB-5D24-4729-A8CD-0BA17083005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E64D635-5998-47F9-8610-352229D3581B}">
      <dgm:prSet/>
      <dgm:spPr/>
      <dgm:t>
        <a:bodyPr/>
        <a:lstStyle/>
        <a:p>
          <a:r>
            <a:rPr lang="en-US"/>
            <a:t>Caring </a:t>
          </a:r>
        </a:p>
      </dgm:t>
    </dgm:pt>
    <dgm:pt modelId="{AB8F204D-CA2E-4E06-8D70-E6AC7946AAD8}" type="parTrans" cxnId="{6AA99D3A-7F0F-422C-B066-BBF53E322E57}">
      <dgm:prSet/>
      <dgm:spPr/>
      <dgm:t>
        <a:bodyPr/>
        <a:lstStyle/>
        <a:p>
          <a:endParaRPr lang="en-US"/>
        </a:p>
      </dgm:t>
    </dgm:pt>
    <dgm:pt modelId="{EB30E718-A4B0-4873-8EAB-FCBA7380CD04}" type="sibTrans" cxnId="{6AA99D3A-7F0F-422C-B066-BBF53E322E57}">
      <dgm:prSet/>
      <dgm:spPr/>
      <dgm:t>
        <a:bodyPr/>
        <a:lstStyle/>
        <a:p>
          <a:endParaRPr lang="en-US"/>
        </a:p>
      </dgm:t>
    </dgm:pt>
    <dgm:pt modelId="{D4425ED0-4EC8-4183-AF4E-409F50C358B5}">
      <dgm:prSet/>
      <dgm:spPr/>
      <dgm:t>
        <a:bodyPr/>
        <a:lstStyle/>
        <a:p>
          <a:r>
            <a:rPr lang="en-US"/>
            <a:t>communication skills </a:t>
          </a:r>
        </a:p>
      </dgm:t>
    </dgm:pt>
    <dgm:pt modelId="{1DBA3500-897B-4875-B242-8FE785C9E746}" type="parTrans" cxnId="{7179548D-FA4A-4E2B-B057-A89724F8040E}">
      <dgm:prSet/>
      <dgm:spPr/>
      <dgm:t>
        <a:bodyPr/>
        <a:lstStyle/>
        <a:p>
          <a:endParaRPr lang="en-US"/>
        </a:p>
      </dgm:t>
    </dgm:pt>
    <dgm:pt modelId="{E5C8687E-6D38-42BD-B26B-9212453A8140}" type="sibTrans" cxnId="{7179548D-FA4A-4E2B-B057-A89724F8040E}">
      <dgm:prSet/>
      <dgm:spPr/>
      <dgm:t>
        <a:bodyPr/>
        <a:lstStyle/>
        <a:p>
          <a:endParaRPr lang="en-US"/>
        </a:p>
      </dgm:t>
    </dgm:pt>
    <dgm:pt modelId="{6C9F7461-5A17-42DD-A05E-45056A834314}">
      <dgm:prSet/>
      <dgm:spPr/>
      <dgm:t>
        <a:bodyPr/>
        <a:lstStyle/>
        <a:p>
          <a:r>
            <a:rPr lang="en-US"/>
            <a:t>attention to detail </a:t>
          </a:r>
        </a:p>
      </dgm:t>
    </dgm:pt>
    <dgm:pt modelId="{6990135D-2E25-4F38-91BF-9C2236BCCB4E}" type="parTrans" cxnId="{9D9E265F-0D4B-4995-B695-9FE04B453CCE}">
      <dgm:prSet/>
      <dgm:spPr/>
      <dgm:t>
        <a:bodyPr/>
        <a:lstStyle/>
        <a:p>
          <a:endParaRPr lang="en-US"/>
        </a:p>
      </dgm:t>
    </dgm:pt>
    <dgm:pt modelId="{5C77D2E4-97C1-41E0-ADF8-E916B4A6D514}" type="sibTrans" cxnId="{9D9E265F-0D4B-4995-B695-9FE04B453CCE}">
      <dgm:prSet/>
      <dgm:spPr/>
      <dgm:t>
        <a:bodyPr/>
        <a:lstStyle/>
        <a:p>
          <a:endParaRPr lang="en-US"/>
        </a:p>
      </dgm:t>
    </dgm:pt>
    <dgm:pt modelId="{49F4CFAE-F60C-4140-9918-4A579038087D}">
      <dgm:prSet/>
      <dgm:spPr/>
      <dgm:t>
        <a:bodyPr/>
        <a:lstStyle/>
        <a:p>
          <a:r>
            <a:rPr lang="en-US"/>
            <a:t>Stamina </a:t>
          </a:r>
        </a:p>
      </dgm:t>
    </dgm:pt>
    <dgm:pt modelId="{BE2945C4-A163-45BD-B5C8-2D474B528AB7}" type="parTrans" cxnId="{31BEBF3B-3736-4E6B-A159-2545FBD68FEF}">
      <dgm:prSet/>
      <dgm:spPr/>
      <dgm:t>
        <a:bodyPr/>
        <a:lstStyle/>
        <a:p>
          <a:endParaRPr lang="en-US"/>
        </a:p>
      </dgm:t>
    </dgm:pt>
    <dgm:pt modelId="{126736E2-603B-49F5-8005-69303C652F4F}" type="sibTrans" cxnId="{31BEBF3B-3736-4E6B-A159-2545FBD68FEF}">
      <dgm:prSet/>
      <dgm:spPr/>
      <dgm:t>
        <a:bodyPr/>
        <a:lstStyle/>
        <a:p>
          <a:endParaRPr lang="en-US"/>
        </a:p>
      </dgm:t>
    </dgm:pt>
    <dgm:pt modelId="{54C91E2D-CB0A-46AC-8AF0-26546FF9671E}">
      <dgm:prSet/>
      <dgm:spPr/>
      <dgm:t>
        <a:bodyPr/>
        <a:lstStyle/>
        <a:p>
          <a:r>
            <a:rPr lang="en-US"/>
            <a:t>empathy </a:t>
          </a:r>
        </a:p>
      </dgm:t>
    </dgm:pt>
    <dgm:pt modelId="{A283A9E0-1128-4354-A97D-2187111F9D08}" type="parTrans" cxnId="{67E81BD0-3C73-435C-92E4-A8C50D83B855}">
      <dgm:prSet/>
      <dgm:spPr/>
      <dgm:t>
        <a:bodyPr/>
        <a:lstStyle/>
        <a:p>
          <a:endParaRPr lang="en-US"/>
        </a:p>
      </dgm:t>
    </dgm:pt>
    <dgm:pt modelId="{934A1C78-4BAF-4E5C-A1EE-92F1BAB38B9B}" type="sibTrans" cxnId="{67E81BD0-3C73-435C-92E4-A8C50D83B855}">
      <dgm:prSet/>
      <dgm:spPr/>
      <dgm:t>
        <a:bodyPr/>
        <a:lstStyle/>
        <a:p>
          <a:endParaRPr lang="en-US"/>
        </a:p>
      </dgm:t>
    </dgm:pt>
    <dgm:pt modelId="{A5D72FB8-ECA3-4D57-B5F8-A2512C25DCAE}" type="pres">
      <dgm:prSet presAssocID="{315C42BB-5D24-4729-A8CD-0BA170830051}" presName="hierChild1" presStyleCnt="0">
        <dgm:presLayoutVars>
          <dgm:chPref val="1"/>
          <dgm:dir/>
          <dgm:animOne val="branch"/>
          <dgm:animLvl val="lvl"/>
          <dgm:resizeHandles/>
        </dgm:presLayoutVars>
      </dgm:prSet>
      <dgm:spPr/>
    </dgm:pt>
    <dgm:pt modelId="{D39C05BD-3771-402E-A66D-1137E8DD9571}" type="pres">
      <dgm:prSet presAssocID="{FE64D635-5998-47F9-8610-352229D3581B}" presName="hierRoot1" presStyleCnt="0"/>
      <dgm:spPr/>
    </dgm:pt>
    <dgm:pt modelId="{7D929DF1-D230-45C1-80C7-8D4BE85BAAA4}" type="pres">
      <dgm:prSet presAssocID="{FE64D635-5998-47F9-8610-352229D3581B}" presName="composite" presStyleCnt="0"/>
      <dgm:spPr/>
    </dgm:pt>
    <dgm:pt modelId="{B90481BE-6057-446B-A596-02E8783397DD}" type="pres">
      <dgm:prSet presAssocID="{FE64D635-5998-47F9-8610-352229D3581B}" presName="background" presStyleLbl="node0" presStyleIdx="0" presStyleCnt="5"/>
      <dgm:spPr/>
    </dgm:pt>
    <dgm:pt modelId="{02D2A3FE-4F47-4685-BA63-DAE3F8CE0268}" type="pres">
      <dgm:prSet presAssocID="{FE64D635-5998-47F9-8610-352229D3581B}" presName="text" presStyleLbl="fgAcc0" presStyleIdx="0" presStyleCnt="5">
        <dgm:presLayoutVars>
          <dgm:chPref val="3"/>
        </dgm:presLayoutVars>
      </dgm:prSet>
      <dgm:spPr/>
    </dgm:pt>
    <dgm:pt modelId="{1FDD2F60-5C15-408E-9B09-022D8118883B}" type="pres">
      <dgm:prSet presAssocID="{FE64D635-5998-47F9-8610-352229D3581B}" presName="hierChild2" presStyleCnt="0"/>
      <dgm:spPr/>
    </dgm:pt>
    <dgm:pt modelId="{714EC9CD-CEC4-4CDA-B567-02F750B51456}" type="pres">
      <dgm:prSet presAssocID="{D4425ED0-4EC8-4183-AF4E-409F50C358B5}" presName="hierRoot1" presStyleCnt="0"/>
      <dgm:spPr/>
    </dgm:pt>
    <dgm:pt modelId="{8B96D357-90EC-49D7-9621-6B16BB5785BB}" type="pres">
      <dgm:prSet presAssocID="{D4425ED0-4EC8-4183-AF4E-409F50C358B5}" presName="composite" presStyleCnt="0"/>
      <dgm:spPr/>
    </dgm:pt>
    <dgm:pt modelId="{0EDFE669-1AE1-4D6D-8596-62C97BAA43DF}" type="pres">
      <dgm:prSet presAssocID="{D4425ED0-4EC8-4183-AF4E-409F50C358B5}" presName="background" presStyleLbl="node0" presStyleIdx="1" presStyleCnt="5"/>
      <dgm:spPr/>
    </dgm:pt>
    <dgm:pt modelId="{0ADEC521-CEB6-4463-9CCE-767F80EB408C}" type="pres">
      <dgm:prSet presAssocID="{D4425ED0-4EC8-4183-AF4E-409F50C358B5}" presName="text" presStyleLbl="fgAcc0" presStyleIdx="1" presStyleCnt="5">
        <dgm:presLayoutVars>
          <dgm:chPref val="3"/>
        </dgm:presLayoutVars>
      </dgm:prSet>
      <dgm:spPr/>
    </dgm:pt>
    <dgm:pt modelId="{3E4A0AC6-9AAF-4B18-952A-E257FDC14EBA}" type="pres">
      <dgm:prSet presAssocID="{D4425ED0-4EC8-4183-AF4E-409F50C358B5}" presName="hierChild2" presStyleCnt="0"/>
      <dgm:spPr/>
    </dgm:pt>
    <dgm:pt modelId="{3136C9C0-2E39-4BB0-83CC-EEA37699499C}" type="pres">
      <dgm:prSet presAssocID="{6C9F7461-5A17-42DD-A05E-45056A834314}" presName="hierRoot1" presStyleCnt="0"/>
      <dgm:spPr/>
    </dgm:pt>
    <dgm:pt modelId="{097D196F-41F0-4277-BACC-D7B6EB4031FC}" type="pres">
      <dgm:prSet presAssocID="{6C9F7461-5A17-42DD-A05E-45056A834314}" presName="composite" presStyleCnt="0"/>
      <dgm:spPr/>
    </dgm:pt>
    <dgm:pt modelId="{11463BAA-F350-4E37-B0A8-F4AA6A632412}" type="pres">
      <dgm:prSet presAssocID="{6C9F7461-5A17-42DD-A05E-45056A834314}" presName="background" presStyleLbl="node0" presStyleIdx="2" presStyleCnt="5"/>
      <dgm:spPr/>
    </dgm:pt>
    <dgm:pt modelId="{87765A4B-B452-4ECF-830A-A0FB9B5465DF}" type="pres">
      <dgm:prSet presAssocID="{6C9F7461-5A17-42DD-A05E-45056A834314}" presName="text" presStyleLbl="fgAcc0" presStyleIdx="2" presStyleCnt="5">
        <dgm:presLayoutVars>
          <dgm:chPref val="3"/>
        </dgm:presLayoutVars>
      </dgm:prSet>
      <dgm:spPr/>
    </dgm:pt>
    <dgm:pt modelId="{CC970066-8208-4D3E-97A1-5B127645DC9E}" type="pres">
      <dgm:prSet presAssocID="{6C9F7461-5A17-42DD-A05E-45056A834314}" presName="hierChild2" presStyleCnt="0"/>
      <dgm:spPr/>
    </dgm:pt>
    <dgm:pt modelId="{165F1792-80A9-4685-A07C-CAD0E3AEA653}" type="pres">
      <dgm:prSet presAssocID="{49F4CFAE-F60C-4140-9918-4A579038087D}" presName="hierRoot1" presStyleCnt="0"/>
      <dgm:spPr/>
    </dgm:pt>
    <dgm:pt modelId="{9221BA52-5BE3-4AB2-A1E4-E9970DAA32CC}" type="pres">
      <dgm:prSet presAssocID="{49F4CFAE-F60C-4140-9918-4A579038087D}" presName="composite" presStyleCnt="0"/>
      <dgm:spPr/>
    </dgm:pt>
    <dgm:pt modelId="{7AE94B18-3372-42F8-985B-768EB0449B40}" type="pres">
      <dgm:prSet presAssocID="{49F4CFAE-F60C-4140-9918-4A579038087D}" presName="background" presStyleLbl="node0" presStyleIdx="3" presStyleCnt="5"/>
      <dgm:spPr/>
    </dgm:pt>
    <dgm:pt modelId="{DED4F72C-E785-4234-B4D1-62C39D5781F5}" type="pres">
      <dgm:prSet presAssocID="{49F4CFAE-F60C-4140-9918-4A579038087D}" presName="text" presStyleLbl="fgAcc0" presStyleIdx="3" presStyleCnt="5">
        <dgm:presLayoutVars>
          <dgm:chPref val="3"/>
        </dgm:presLayoutVars>
      </dgm:prSet>
      <dgm:spPr/>
    </dgm:pt>
    <dgm:pt modelId="{401BF1B8-F776-4EA3-A693-31629AB67818}" type="pres">
      <dgm:prSet presAssocID="{49F4CFAE-F60C-4140-9918-4A579038087D}" presName="hierChild2" presStyleCnt="0"/>
      <dgm:spPr/>
    </dgm:pt>
    <dgm:pt modelId="{2A3243C3-D1D3-48D9-BE97-B3014BF2D5B1}" type="pres">
      <dgm:prSet presAssocID="{54C91E2D-CB0A-46AC-8AF0-26546FF9671E}" presName="hierRoot1" presStyleCnt="0"/>
      <dgm:spPr/>
    </dgm:pt>
    <dgm:pt modelId="{FCE16777-6C5E-4E39-BF53-1B64252EFAAE}" type="pres">
      <dgm:prSet presAssocID="{54C91E2D-CB0A-46AC-8AF0-26546FF9671E}" presName="composite" presStyleCnt="0"/>
      <dgm:spPr/>
    </dgm:pt>
    <dgm:pt modelId="{D3A4135C-C6F3-47E7-8202-49FE50B8EDFC}" type="pres">
      <dgm:prSet presAssocID="{54C91E2D-CB0A-46AC-8AF0-26546FF9671E}" presName="background" presStyleLbl="node0" presStyleIdx="4" presStyleCnt="5"/>
      <dgm:spPr/>
    </dgm:pt>
    <dgm:pt modelId="{4BF107CD-9AC3-4918-B750-92842E9E2E7A}" type="pres">
      <dgm:prSet presAssocID="{54C91E2D-CB0A-46AC-8AF0-26546FF9671E}" presName="text" presStyleLbl="fgAcc0" presStyleIdx="4" presStyleCnt="5">
        <dgm:presLayoutVars>
          <dgm:chPref val="3"/>
        </dgm:presLayoutVars>
      </dgm:prSet>
      <dgm:spPr/>
    </dgm:pt>
    <dgm:pt modelId="{E3497FD4-16F7-4F70-A7A9-E5B6E4264DF0}" type="pres">
      <dgm:prSet presAssocID="{54C91E2D-CB0A-46AC-8AF0-26546FF9671E}" presName="hierChild2" presStyleCnt="0"/>
      <dgm:spPr/>
    </dgm:pt>
  </dgm:ptLst>
  <dgm:cxnLst>
    <dgm:cxn modelId="{91207F17-F9BB-485C-9C63-F97B19FF77FD}" type="presOf" srcId="{FE64D635-5998-47F9-8610-352229D3581B}" destId="{02D2A3FE-4F47-4685-BA63-DAE3F8CE0268}" srcOrd="0" destOrd="0" presId="urn:microsoft.com/office/officeart/2005/8/layout/hierarchy1"/>
    <dgm:cxn modelId="{6AA99D3A-7F0F-422C-B066-BBF53E322E57}" srcId="{315C42BB-5D24-4729-A8CD-0BA170830051}" destId="{FE64D635-5998-47F9-8610-352229D3581B}" srcOrd="0" destOrd="0" parTransId="{AB8F204D-CA2E-4E06-8D70-E6AC7946AAD8}" sibTransId="{EB30E718-A4B0-4873-8EAB-FCBA7380CD04}"/>
    <dgm:cxn modelId="{31BEBF3B-3736-4E6B-A159-2545FBD68FEF}" srcId="{315C42BB-5D24-4729-A8CD-0BA170830051}" destId="{49F4CFAE-F60C-4140-9918-4A579038087D}" srcOrd="3" destOrd="0" parTransId="{BE2945C4-A163-45BD-B5C8-2D474B528AB7}" sibTransId="{126736E2-603B-49F5-8005-69303C652F4F}"/>
    <dgm:cxn modelId="{9D9E265F-0D4B-4995-B695-9FE04B453CCE}" srcId="{315C42BB-5D24-4729-A8CD-0BA170830051}" destId="{6C9F7461-5A17-42DD-A05E-45056A834314}" srcOrd="2" destOrd="0" parTransId="{6990135D-2E25-4F38-91BF-9C2236BCCB4E}" sibTransId="{5C77D2E4-97C1-41E0-ADF8-E916B4A6D514}"/>
    <dgm:cxn modelId="{B6C3BD43-B023-42AE-BB9E-4DC11C0A3433}" type="presOf" srcId="{D4425ED0-4EC8-4183-AF4E-409F50C358B5}" destId="{0ADEC521-CEB6-4463-9CCE-767F80EB408C}" srcOrd="0" destOrd="0" presId="urn:microsoft.com/office/officeart/2005/8/layout/hierarchy1"/>
    <dgm:cxn modelId="{1F4BF36B-1B3E-416C-8319-A6E6D34D0CCD}" type="presOf" srcId="{6C9F7461-5A17-42DD-A05E-45056A834314}" destId="{87765A4B-B452-4ECF-830A-A0FB9B5465DF}" srcOrd="0" destOrd="0" presId="urn:microsoft.com/office/officeart/2005/8/layout/hierarchy1"/>
    <dgm:cxn modelId="{DE046972-5A10-4324-BA87-3610F06739E6}" type="presOf" srcId="{54C91E2D-CB0A-46AC-8AF0-26546FF9671E}" destId="{4BF107CD-9AC3-4918-B750-92842E9E2E7A}" srcOrd="0" destOrd="0" presId="urn:microsoft.com/office/officeart/2005/8/layout/hierarchy1"/>
    <dgm:cxn modelId="{7179548D-FA4A-4E2B-B057-A89724F8040E}" srcId="{315C42BB-5D24-4729-A8CD-0BA170830051}" destId="{D4425ED0-4EC8-4183-AF4E-409F50C358B5}" srcOrd="1" destOrd="0" parTransId="{1DBA3500-897B-4875-B242-8FE785C9E746}" sibTransId="{E5C8687E-6D38-42BD-B26B-9212453A8140}"/>
    <dgm:cxn modelId="{B5506C9E-5E6C-4FF2-AE52-B5A78B0A9015}" type="presOf" srcId="{49F4CFAE-F60C-4140-9918-4A579038087D}" destId="{DED4F72C-E785-4234-B4D1-62C39D5781F5}" srcOrd="0" destOrd="0" presId="urn:microsoft.com/office/officeart/2005/8/layout/hierarchy1"/>
    <dgm:cxn modelId="{67E81BD0-3C73-435C-92E4-A8C50D83B855}" srcId="{315C42BB-5D24-4729-A8CD-0BA170830051}" destId="{54C91E2D-CB0A-46AC-8AF0-26546FF9671E}" srcOrd="4" destOrd="0" parTransId="{A283A9E0-1128-4354-A97D-2187111F9D08}" sibTransId="{934A1C78-4BAF-4E5C-A1EE-92F1BAB38B9B}"/>
    <dgm:cxn modelId="{BA46E4ED-4A85-498F-852B-ED2596C4EE10}" type="presOf" srcId="{315C42BB-5D24-4729-A8CD-0BA170830051}" destId="{A5D72FB8-ECA3-4D57-B5F8-A2512C25DCAE}" srcOrd="0" destOrd="0" presId="urn:microsoft.com/office/officeart/2005/8/layout/hierarchy1"/>
    <dgm:cxn modelId="{5D5D1EA5-7409-4F82-BF52-88D71DC138AC}" type="presParOf" srcId="{A5D72FB8-ECA3-4D57-B5F8-A2512C25DCAE}" destId="{D39C05BD-3771-402E-A66D-1137E8DD9571}" srcOrd="0" destOrd="0" presId="urn:microsoft.com/office/officeart/2005/8/layout/hierarchy1"/>
    <dgm:cxn modelId="{08C012B4-0A3C-407E-8015-DDABED0E916F}" type="presParOf" srcId="{D39C05BD-3771-402E-A66D-1137E8DD9571}" destId="{7D929DF1-D230-45C1-80C7-8D4BE85BAAA4}" srcOrd="0" destOrd="0" presId="urn:microsoft.com/office/officeart/2005/8/layout/hierarchy1"/>
    <dgm:cxn modelId="{82EC88F9-0AB8-4CFB-BF3C-507B2AC76677}" type="presParOf" srcId="{7D929DF1-D230-45C1-80C7-8D4BE85BAAA4}" destId="{B90481BE-6057-446B-A596-02E8783397DD}" srcOrd="0" destOrd="0" presId="urn:microsoft.com/office/officeart/2005/8/layout/hierarchy1"/>
    <dgm:cxn modelId="{14984926-8A8B-470B-B3FA-62251D69803E}" type="presParOf" srcId="{7D929DF1-D230-45C1-80C7-8D4BE85BAAA4}" destId="{02D2A3FE-4F47-4685-BA63-DAE3F8CE0268}" srcOrd="1" destOrd="0" presId="urn:microsoft.com/office/officeart/2005/8/layout/hierarchy1"/>
    <dgm:cxn modelId="{A3177E41-2338-4FFB-AA45-492473106BDF}" type="presParOf" srcId="{D39C05BD-3771-402E-A66D-1137E8DD9571}" destId="{1FDD2F60-5C15-408E-9B09-022D8118883B}" srcOrd="1" destOrd="0" presId="urn:microsoft.com/office/officeart/2005/8/layout/hierarchy1"/>
    <dgm:cxn modelId="{70554187-BC90-437A-ACB8-85C92395B406}" type="presParOf" srcId="{A5D72FB8-ECA3-4D57-B5F8-A2512C25DCAE}" destId="{714EC9CD-CEC4-4CDA-B567-02F750B51456}" srcOrd="1" destOrd="0" presId="urn:microsoft.com/office/officeart/2005/8/layout/hierarchy1"/>
    <dgm:cxn modelId="{B1041FE7-BA58-4734-895F-FC7C9FA0BEEE}" type="presParOf" srcId="{714EC9CD-CEC4-4CDA-B567-02F750B51456}" destId="{8B96D357-90EC-49D7-9621-6B16BB5785BB}" srcOrd="0" destOrd="0" presId="urn:microsoft.com/office/officeart/2005/8/layout/hierarchy1"/>
    <dgm:cxn modelId="{7FB8D803-7625-4DFE-A624-F70BD16627CD}" type="presParOf" srcId="{8B96D357-90EC-49D7-9621-6B16BB5785BB}" destId="{0EDFE669-1AE1-4D6D-8596-62C97BAA43DF}" srcOrd="0" destOrd="0" presId="urn:microsoft.com/office/officeart/2005/8/layout/hierarchy1"/>
    <dgm:cxn modelId="{31A557C9-2B6F-4E5A-B000-E5717000FA82}" type="presParOf" srcId="{8B96D357-90EC-49D7-9621-6B16BB5785BB}" destId="{0ADEC521-CEB6-4463-9CCE-767F80EB408C}" srcOrd="1" destOrd="0" presId="urn:microsoft.com/office/officeart/2005/8/layout/hierarchy1"/>
    <dgm:cxn modelId="{4D627D07-90D5-4791-8FC3-0351053850FB}" type="presParOf" srcId="{714EC9CD-CEC4-4CDA-B567-02F750B51456}" destId="{3E4A0AC6-9AAF-4B18-952A-E257FDC14EBA}" srcOrd="1" destOrd="0" presId="urn:microsoft.com/office/officeart/2005/8/layout/hierarchy1"/>
    <dgm:cxn modelId="{69974A08-60F0-48A7-83E0-6B08576CEA01}" type="presParOf" srcId="{A5D72FB8-ECA3-4D57-B5F8-A2512C25DCAE}" destId="{3136C9C0-2E39-4BB0-83CC-EEA37699499C}" srcOrd="2" destOrd="0" presId="urn:microsoft.com/office/officeart/2005/8/layout/hierarchy1"/>
    <dgm:cxn modelId="{03AD2825-D2EC-4DF7-8AA5-669F74313171}" type="presParOf" srcId="{3136C9C0-2E39-4BB0-83CC-EEA37699499C}" destId="{097D196F-41F0-4277-BACC-D7B6EB4031FC}" srcOrd="0" destOrd="0" presId="urn:microsoft.com/office/officeart/2005/8/layout/hierarchy1"/>
    <dgm:cxn modelId="{B343A83E-3366-490F-9E5F-FBCBE48C0D91}" type="presParOf" srcId="{097D196F-41F0-4277-BACC-D7B6EB4031FC}" destId="{11463BAA-F350-4E37-B0A8-F4AA6A632412}" srcOrd="0" destOrd="0" presId="urn:microsoft.com/office/officeart/2005/8/layout/hierarchy1"/>
    <dgm:cxn modelId="{29ACC5A8-0B35-4BD2-8171-FD878DD46F77}" type="presParOf" srcId="{097D196F-41F0-4277-BACC-D7B6EB4031FC}" destId="{87765A4B-B452-4ECF-830A-A0FB9B5465DF}" srcOrd="1" destOrd="0" presId="urn:microsoft.com/office/officeart/2005/8/layout/hierarchy1"/>
    <dgm:cxn modelId="{E278837A-FBBF-41E0-A892-C0521A119807}" type="presParOf" srcId="{3136C9C0-2E39-4BB0-83CC-EEA37699499C}" destId="{CC970066-8208-4D3E-97A1-5B127645DC9E}" srcOrd="1" destOrd="0" presId="urn:microsoft.com/office/officeart/2005/8/layout/hierarchy1"/>
    <dgm:cxn modelId="{9F373918-421C-4AF1-B7FF-52B2603E0957}" type="presParOf" srcId="{A5D72FB8-ECA3-4D57-B5F8-A2512C25DCAE}" destId="{165F1792-80A9-4685-A07C-CAD0E3AEA653}" srcOrd="3" destOrd="0" presId="urn:microsoft.com/office/officeart/2005/8/layout/hierarchy1"/>
    <dgm:cxn modelId="{6898F4E0-8154-4C6D-85D5-7F51498B8D77}" type="presParOf" srcId="{165F1792-80A9-4685-A07C-CAD0E3AEA653}" destId="{9221BA52-5BE3-4AB2-A1E4-E9970DAA32CC}" srcOrd="0" destOrd="0" presId="urn:microsoft.com/office/officeart/2005/8/layout/hierarchy1"/>
    <dgm:cxn modelId="{9C93771F-43B5-4193-AC06-16C842B32E2F}" type="presParOf" srcId="{9221BA52-5BE3-4AB2-A1E4-E9970DAA32CC}" destId="{7AE94B18-3372-42F8-985B-768EB0449B40}" srcOrd="0" destOrd="0" presId="urn:microsoft.com/office/officeart/2005/8/layout/hierarchy1"/>
    <dgm:cxn modelId="{EE3C8EBF-CA93-4718-8C72-2D71632F1E22}" type="presParOf" srcId="{9221BA52-5BE3-4AB2-A1E4-E9970DAA32CC}" destId="{DED4F72C-E785-4234-B4D1-62C39D5781F5}" srcOrd="1" destOrd="0" presId="urn:microsoft.com/office/officeart/2005/8/layout/hierarchy1"/>
    <dgm:cxn modelId="{5B337F15-28F6-460F-9E10-7D1022A80811}" type="presParOf" srcId="{165F1792-80A9-4685-A07C-CAD0E3AEA653}" destId="{401BF1B8-F776-4EA3-A693-31629AB67818}" srcOrd="1" destOrd="0" presId="urn:microsoft.com/office/officeart/2005/8/layout/hierarchy1"/>
    <dgm:cxn modelId="{0BBDB97D-E2A9-4FD5-846E-2ED5BB450FFD}" type="presParOf" srcId="{A5D72FB8-ECA3-4D57-B5F8-A2512C25DCAE}" destId="{2A3243C3-D1D3-48D9-BE97-B3014BF2D5B1}" srcOrd="4" destOrd="0" presId="urn:microsoft.com/office/officeart/2005/8/layout/hierarchy1"/>
    <dgm:cxn modelId="{C54C964D-2AB9-4461-B9F1-F46FE4F199BD}" type="presParOf" srcId="{2A3243C3-D1D3-48D9-BE97-B3014BF2D5B1}" destId="{FCE16777-6C5E-4E39-BF53-1B64252EFAAE}" srcOrd="0" destOrd="0" presId="urn:microsoft.com/office/officeart/2005/8/layout/hierarchy1"/>
    <dgm:cxn modelId="{50912365-59E3-421A-8DCF-E664D8E03B2E}" type="presParOf" srcId="{FCE16777-6C5E-4E39-BF53-1B64252EFAAE}" destId="{D3A4135C-C6F3-47E7-8202-49FE50B8EDFC}" srcOrd="0" destOrd="0" presId="urn:microsoft.com/office/officeart/2005/8/layout/hierarchy1"/>
    <dgm:cxn modelId="{87F1715F-C181-4432-9B0F-6429DF1B123E}" type="presParOf" srcId="{FCE16777-6C5E-4E39-BF53-1B64252EFAAE}" destId="{4BF107CD-9AC3-4918-B750-92842E9E2E7A}" srcOrd="1" destOrd="0" presId="urn:microsoft.com/office/officeart/2005/8/layout/hierarchy1"/>
    <dgm:cxn modelId="{99EB3C9B-2408-45EA-8522-ED2E15788A51}" type="presParOf" srcId="{2A3243C3-D1D3-48D9-BE97-B3014BF2D5B1}" destId="{E3497FD4-16F7-4F70-A7A9-E5B6E4264D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963FA3-171B-49B5-9615-06E6BF63C6FD}"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1B75816F-4451-4185-B207-BFBD959FEEBF}">
      <dgm:prSet/>
      <dgm:spPr/>
      <dgm:t>
        <a:bodyPr/>
        <a:lstStyle/>
        <a:p>
          <a:r>
            <a:rPr lang="en-US">
              <a:hlinkClick xmlns:r="http://schemas.openxmlformats.org/officeDocument/2006/relationships" r:id="rId1"/>
            </a:rPr>
            <a:t>https://careerswales.gov.wales/job-information/nurse/job-role</a:t>
          </a:r>
          <a:endParaRPr lang="en-US"/>
        </a:p>
      </dgm:t>
    </dgm:pt>
    <dgm:pt modelId="{67F1178D-3494-4CBE-986A-3F8A5289CC9A}" type="parTrans" cxnId="{1D21797D-6B2A-4D4C-8C30-D7E649FC43C5}">
      <dgm:prSet/>
      <dgm:spPr/>
      <dgm:t>
        <a:bodyPr/>
        <a:lstStyle/>
        <a:p>
          <a:endParaRPr lang="en-US"/>
        </a:p>
      </dgm:t>
    </dgm:pt>
    <dgm:pt modelId="{0588A8A7-2C9C-4B26-8110-29E2EC87E14A}" type="sibTrans" cxnId="{1D21797D-6B2A-4D4C-8C30-D7E649FC43C5}">
      <dgm:prSet phldrT="1" phldr="0"/>
      <dgm:spPr/>
      <dgm:t>
        <a:bodyPr/>
        <a:lstStyle/>
        <a:p>
          <a:r>
            <a:rPr lang="en-US"/>
            <a:t>1</a:t>
          </a:r>
        </a:p>
      </dgm:t>
    </dgm:pt>
    <dgm:pt modelId="{AE9460DD-6302-4790-AAA7-8A1A128CD8C4}">
      <dgm:prSet/>
      <dgm:spPr/>
      <dgm:t>
        <a:bodyPr/>
        <a:lstStyle/>
        <a:p>
          <a:r>
            <a:rPr lang="en-US">
              <a:hlinkClick xmlns:r="http://schemas.openxmlformats.org/officeDocument/2006/relationships" r:id="rId2"/>
            </a:rPr>
            <a:t>https://www.pulsejobs.com/news/what-is-agency-nursing-and-why-it-could-be-the-perfect-career-move/</a:t>
          </a:r>
          <a:endParaRPr lang="en-US"/>
        </a:p>
      </dgm:t>
    </dgm:pt>
    <dgm:pt modelId="{C5D3419E-F579-48A3-AC3B-E0FC9755D642}" type="parTrans" cxnId="{44EED547-052F-4C52-99CA-2268BBAC0C22}">
      <dgm:prSet/>
      <dgm:spPr/>
      <dgm:t>
        <a:bodyPr/>
        <a:lstStyle/>
        <a:p>
          <a:endParaRPr lang="en-US"/>
        </a:p>
      </dgm:t>
    </dgm:pt>
    <dgm:pt modelId="{9F6854E6-437C-440C-BCF2-71358D9CC878}" type="sibTrans" cxnId="{44EED547-052F-4C52-99CA-2268BBAC0C22}">
      <dgm:prSet phldrT="2" phldr="0"/>
      <dgm:spPr/>
      <dgm:t>
        <a:bodyPr/>
        <a:lstStyle/>
        <a:p>
          <a:r>
            <a:rPr lang="en-US"/>
            <a:t>2</a:t>
          </a:r>
        </a:p>
      </dgm:t>
    </dgm:pt>
    <dgm:pt modelId="{A2711CA0-E1AA-42FC-8025-F295B9C90776}">
      <dgm:prSet/>
      <dgm:spPr/>
      <dgm:t>
        <a:bodyPr/>
        <a:lstStyle/>
        <a:p>
          <a:r>
            <a:rPr lang="en-US">
              <a:hlinkClick xmlns:r="http://schemas.openxmlformats.org/officeDocument/2006/relationships" r:id="rId3"/>
            </a:rPr>
            <a:t>https://nursing.jnj.com/specialty/trauma-nurse#:~:text=Trauma%20Nurse%20at%20a%20Glance,a%20disturbing%20or%20distressing%20experience</a:t>
          </a:r>
          <a:r>
            <a:rPr lang="en-US"/>
            <a:t>.</a:t>
          </a:r>
        </a:p>
      </dgm:t>
    </dgm:pt>
    <dgm:pt modelId="{ACA97CE3-4D0B-49F4-BFBC-B910E3BCE567}" type="parTrans" cxnId="{B62EBA92-5267-473A-9430-9555F2DC29C0}">
      <dgm:prSet/>
      <dgm:spPr/>
      <dgm:t>
        <a:bodyPr/>
        <a:lstStyle/>
        <a:p>
          <a:endParaRPr lang="en-US"/>
        </a:p>
      </dgm:t>
    </dgm:pt>
    <dgm:pt modelId="{7D955E77-0FAC-4114-A283-C3B272C6AA7B}" type="sibTrans" cxnId="{B62EBA92-5267-473A-9430-9555F2DC29C0}">
      <dgm:prSet phldrT="3" phldr="0"/>
      <dgm:spPr/>
      <dgm:t>
        <a:bodyPr/>
        <a:lstStyle/>
        <a:p>
          <a:r>
            <a:rPr lang="en-US"/>
            <a:t>3</a:t>
          </a:r>
        </a:p>
      </dgm:t>
    </dgm:pt>
    <dgm:pt modelId="{74CB0642-149A-4239-A15B-F19C17AAC636}">
      <dgm:prSet/>
      <dgm:spPr/>
      <dgm:t>
        <a:bodyPr/>
        <a:lstStyle/>
        <a:p>
          <a:r>
            <a:rPr lang="en-US">
              <a:hlinkClick xmlns:r="http://schemas.openxmlformats.org/officeDocument/2006/relationships" r:id="rId4"/>
            </a:rPr>
            <a:t>https://www.nursingtimes.net/clinical-archive/accident-and-emergency/trauma-nursing-1-an-overview-of-major-trauma-and-the-care-pathway-24-10-2022/</a:t>
          </a:r>
          <a:endParaRPr lang="en-US"/>
        </a:p>
      </dgm:t>
    </dgm:pt>
    <dgm:pt modelId="{7A5B03A6-EFD1-4266-9CBC-077BCC1941BC}" type="parTrans" cxnId="{2E145949-DD2B-4902-A446-152437EB6D98}">
      <dgm:prSet/>
      <dgm:spPr/>
      <dgm:t>
        <a:bodyPr/>
        <a:lstStyle/>
        <a:p>
          <a:endParaRPr lang="en-US"/>
        </a:p>
      </dgm:t>
    </dgm:pt>
    <dgm:pt modelId="{018FF925-2153-4141-97AF-E91DD58D7BB5}" type="sibTrans" cxnId="{2E145949-DD2B-4902-A446-152437EB6D98}">
      <dgm:prSet phldrT="4" phldr="0"/>
      <dgm:spPr/>
      <dgm:t>
        <a:bodyPr/>
        <a:lstStyle/>
        <a:p>
          <a:r>
            <a:rPr lang="en-US"/>
            <a:t>4</a:t>
          </a:r>
        </a:p>
      </dgm:t>
    </dgm:pt>
    <dgm:pt modelId="{075A7E7E-BCD7-4AD0-9D51-0627BDCDCA50}">
      <dgm:prSet/>
      <dgm:spPr/>
      <dgm:t>
        <a:bodyPr/>
        <a:lstStyle/>
        <a:p>
          <a:r>
            <a:rPr lang="en-US">
              <a:hlinkClick xmlns:r="http://schemas.openxmlformats.org/officeDocument/2006/relationships" r:id="rId5"/>
            </a:rPr>
            <a:t>https://uk.indeed.com/career-advice/finding-a-job/how-to-become-trauma-nurse</a:t>
          </a:r>
          <a:endParaRPr lang="en-US"/>
        </a:p>
      </dgm:t>
    </dgm:pt>
    <dgm:pt modelId="{18A0B5C8-911F-452C-B46E-B0D5685943AD}" type="parTrans" cxnId="{F35CE95C-F041-4BCC-B94D-2BA166B5550A}">
      <dgm:prSet/>
      <dgm:spPr/>
      <dgm:t>
        <a:bodyPr/>
        <a:lstStyle/>
        <a:p>
          <a:endParaRPr lang="en-US"/>
        </a:p>
      </dgm:t>
    </dgm:pt>
    <dgm:pt modelId="{7A2733A4-185C-4890-8FA4-0AD4B0B2BECC}" type="sibTrans" cxnId="{F35CE95C-F041-4BCC-B94D-2BA166B5550A}">
      <dgm:prSet phldrT="5" phldr="0"/>
      <dgm:spPr/>
      <dgm:t>
        <a:bodyPr/>
        <a:lstStyle/>
        <a:p>
          <a:r>
            <a:rPr lang="en-US"/>
            <a:t>5</a:t>
          </a:r>
        </a:p>
      </dgm:t>
    </dgm:pt>
    <dgm:pt modelId="{E8F1992E-88E8-4971-9932-CCEDF6E7B5C3}">
      <dgm:prSet/>
      <dgm:spPr/>
      <dgm:t>
        <a:bodyPr/>
        <a:lstStyle/>
        <a:p>
          <a:r>
            <a:rPr lang="en-US">
              <a:hlinkClick xmlns:r="http://schemas.openxmlformats.org/officeDocument/2006/relationships" r:id="rId6"/>
            </a:rPr>
            <a:t>https://nursejournal.org/careers/trauma-nurse/</a:t>
          </a:r>
          <a:endParaRPr lang="en-US"/>
        </a:p>
      </dgm:t>
    </dgm:pt>
    <dgm:pt modelId="{D3F3B2BD-E8B9-4D41-B18C-EDF039E1BE75}" type="parTrans" cxnId="{80C99BD7-567E-4555-8F53-732A2CA9ECD3}">
      <dgm:prSet/>
      <dgm:spPr/>
      <dgm:t>
        <a:bodyPr/>
        <a:lstStyle/>
        <a:p>
          <a:endParaRPr lang="en-US"/>
        </a:p>
      </dgm:t>
    </dgm:pt>
    <dgm:pt modelId="{C7D1AA5B-851C-4E6D-B2E0-A47C8E42C301}" type="sibTrans" cxnId="{80C99BD7-567E-4555-8F53-732A2CA9ECD3}">
      <dgm:prSet phldrT="6" phldr="0"/>
      <dgm:spPr/>
      <dgm:t>
        <a:bodyPr/>
        <a:lstStyle/>
        <a:p>
          <a:r>
            <a:rPr lang="en-US"/>
            <a:t>6</a:t>
          </a:r>
        </a:p>
      </dgm:t>
    </dgm:pt>
    <dgm:pt modelId="{F7AB5CA8-4062-44C3-8AAC-5AA3F3E50A64}" type="pres">
      <dgm:prSet presAssocID="{10963FA3-171B-49B5-9615-06E6BF63C6FD}" presName="linearFlow" presStyleCnt="0">
        <dgm:presLayoutVars>
          <dgm:dir/>
          <dgm:animLvl val="lvl"/>
          <dgm:resizeHandles val="exact"/>
        </dgm:presLayoutVars>
      </dgm:prSet>
      <dgm:spPr/>
    </dgm:pt>
    <dgm:pt modelId="{DA0550E5-102F-47D2-93C4-3A15EC8EEF2B}" type="pres">
      <dgm:prSet presAssocID="{1B75816F-4451-4185-B207-BFBD959FEEBF}" presName="compositeNode" presStyleCnt="0"/>
      <dgm:spPr/>
    </dgm:pt>
    <dgm:pt modelId="{5975C78C-0FDC-469A-A46C-38397690A949}" type="pres">
      <dgm:prSet presAssocID="{1B75816F-4451-4185-B207-BFBD959FEEBF}" presName="parTx" presStyleLbl="node1" presStyleIdx="0" presStyleCnt="0">
        <dgm:presLayoutVars>
          <dgm:chMax val="0"/>
          <dgm:chPref val="0"/>
          <dgm:bulletEnabled val="1"/>
        </dgm:presLayoutVars>
      </dgm:prSet>
      <dgm:spPr/>
    </dgm:pt>
    <dgm:pt modelId="{46C0001D-F4F8-48E2-A275-BE251DB6E9BD}" type="pres">
      <dgm:prSet presAssocID="{1B75816F-4451-4185-B207-BFBD959FEEBF}" presName="parSh" presStyleCnt="0"/>
      <dgm:spPr/>
    </dgm:pt>
    <dgm:pt modelId="{5BCF2778-947B-4D94-8CDC-15E7F566C74A}" type="pres">
      <dgm:prSet presAssocID="{1B75816F-4451-4185-B207-BFBD959FEEBF}" presName="lineNode" presStyleLbl="alignAccFollowNode1" presStyleIdx="0" presStyleCnt="18"/>
      <dgm:spPr/>
    </dgm:pt>
    <dgm:pt modelId="{9AEC44FF-9890-40FA-97B6-A0435B454A5C}" type="pres">
      <dgm:prSet presAssocID="{1B75816F-4451-4185-B207-BFBD959FEEBF}" presName="lineArrowNode" presStyleLbl="alignAccFollowNode1" presStyleIdx="1" presStyleCnt="18"/>
      <dgm:spPr/>
    </dgm:pt>
    <dgm:pt modelId="{A88D90D8-1CEF-49D0-A96C-EA9B617EC622}" type="pres">
      <dgm:prSet presAssocID="{0588A8A7-2C9C-4B26-8110-29E2EC87E14A}" presName="sibTransNodeCircle" presStyleLbl="alignNode1" presStyleIdx="0" presStyleCnt="6">
        <dgm:presLayoutVars>
          <dgm:chMax val="0"/>
          <dgm:bulletEnabled/>
        </dgm:presLayoutVars>
      </dgm:prSet>
      <dgm:spPr/>
    </dgm:pt>
    <dgm:pt modelId="{5D27CAED-9751-48BB-9223-384A02C63688}" type="pres">
      <dgm:prSet presAssocID="{0588A8A7-2C9C-4B26-8110-29E2EC87E14A}" presName="spacerBetweenCircleAndCallout" presStyleCnt="0">
        <dgm:presLayoutVars/>
      </dgm:prSet>
      <dgm:spPr/>
    </dgm:pt>
    <dgm:pt modelId="{58325C81-AEED-44BA-95D2-B652063138F2}" type="pres">
      <dgm:prSet presAssocID="{1B75816F-4451-4185-B207-BFBD959FEEBF}" presName="nodeText" presStyleLbl="alignAccFollowNode1" presStyleIdx="2" presStyleCnt="18">
        <dgm:presLayoutVars>
          <dgm:bulletEnabled val="1"/>
        </dgm:presLayoutVars>
      </dgm:prSet>
      <dgm:spPr/>
    </dgm:pt>
    <dgm:pt modelId="{D4CF75BD-AA89-41E1-BDE6-F7253AF95E75}" type="pres">
      <dgm:prSet presAssocID="{0588A8A7-2C9C-4B26-8110-29E2EC87E14A}" presName="sibTransComposite" presStyleCnt="0"/>
      <dgm:spPr/>
    </dgm:pt>
    <dgm:pt modelId="{0D99C547-C36B-4ECC-99B9-292C586F956B}" type="pres">
      <dgm:prSet presAssocID="{AE9460DD-6302-4790-AAA7-8A1A128CD8C4}" presName="compositeNode" presStyleCnt="0"/>
      <dgm:spPr/>
    </dgm:pt>
    <dgm:pt modelId="{7228C3CC-BD44-4B78-897B-4606B5575E3C}" type="pres">
      <dgm:prSet presAssocID="{AE9460DD-6302-4790-AAA7-8A1A128CD8C4}" presName="parTx" presStyleLbl="node1" presStyleIdx="0" presStyleCnt="0">
        <dgm:presLayoutVars>
          <dgm:chMax val="0"/>
          <dgm:chPref val="0"/>
          <dgm:bulletEnabled val="1"/>
        </dgm:presLayoutVars>
      </dgm:prSet>
      <dgm:spPr/>
    </dgm:pt>
    <dgm:pt modelId="{8CD3229B-33D5-41A3-9121-16B21C6AB4E1}" type="pres">
      <dgm:prSet presAssocID="{AE9460DD-6302-4790-AAA7-8A1A128CD8C4}" presName="parSh" presStyleCnt="0"/>
      <dgm:spPr/>
    </dgm:pt>
    <dgm:pt modelId="{4309FE09-2778-4BF3-BBFE-22C152E59C85}" type="pres">
      <dgm:prSet presAssocID="{AE9460DD-6302-4790-AAA7-8A1A128CD8C4}" presName="lineNode" presStyleLbl="alignAccFollowNode1" presStyleIdx="3" presStyleCnt="18"/>
      <dgm:spPr/>
    </dgm:pt>
    <dgm:pt modelId="{AD912284-0329-48EC-BA29-94AB63D20F6E}" type="pres">
      <dgm:prSet presAssocID="{AE9460DD-6302-4790-AAA7-8A1A128CD8C4}" presName="lineArrowNode" presStyleLbl="alignAccFollowNode1" presStyleIdx="4" presStyleCnt="18"/>
      <dgm:spPr/>
    </dgm:pt>
    <dgm:pt modelId="{ABE250FB-3A02-4592-A4D5-9F7474216164}" type="pres">
      <dgm:prSet presAssocID="{9F6854E6-437C-440C-BCF2-71358D9CC878}" presName="sibTransNodeCircle" presStyleLbl="alignNode1" presStyleIdx="1" presStyleCnt="6">
        <dgm:presLayoutVars>
          <dgm:chMax val="0"/>
          <dgm:bulletEnabled/>
        </dgm:presLayoutVars>
      </dgm:prSet>
      <dgm:spPr/>
    </dgm:pt>
    <dgm:pt modelId="{74C79933-6FFF-4882-BDE4-B438D20CAC16}" type="pres">
      <dgm:prSet presAssocID="{9F6854E6-437C-440C-BCF2-71358D9CC878}" presName="spacerBetweenCircleAndCallout" presStyleCnt="0">
        <dgm:presLayoutVars/>
      </dgm:prSet>
      <dgm:spPr/>
    </dgm:pt>
    <dgm:pt modelId="{F59AFCEC-B53F-42C8-9D69-6894C4AC0624}" type="pres">
      <dgm:prSet presAssocID="{AE9460DD-6302-4790-AAA7-8A1A128CD8C4}" presName="nodeText" presStyleLbl="alignAccFollowNode1" presStyleIdx="5" presStyleCnt="18">
        <dgm:presLayoutVars>
          <dgm:bulletEnabled val="1"/>
        </dgm:presLayoutVars>
      </dgm:prSet>
      <dgm:spPr/>
    </dgm:pt>
    <dgm:pt modelId="{48A56ECB-D93A-49AD-889F-288F0AB98ABD}" type="pres">
      <dgm:prSet presAssocID="{9F6854E6-437C-440C-BCF2-71358D9CC878}" presName="sibTransComposite" presStyleCnt="0"/>
      <dgm:spPr/>
    </dgm:pt>
    <dgm:pt modelId="{D3E4CE73-F213-48B7-862A-4A656410E912}" type="pres">
      <dgm:prSet presAssocID="{A2711CA0-E1AA-42FC-8025-F295B9C90776}" presName="compositeNode" presStyleCnt="0"/>
      <dgm:spPr/>
    </dgm:pt>
    <dgm:pt modelId="{70717755-2C21-4A58-86CB-6E4828ADB657}" type="pres">
      <dgm:prSet presAssocID="{A2711CA0-E1AA-42FC-8025-F295B9C90776}" presName="parTx" presStyleLbl="node1" presStyleIdx="0" presStyleCnt="0">
        <dgm:presLayoutVars>
          <dgm:chMax val="0"/>
          <dgm:chPref val="0"/>
          <dgm:bulletEnabled val="1"/>
        </dgm:presLayoutVars>
      </dgm:prSet>
      <dgm:spPr/>
    </dgm:pt>
    <dgm:pt modelId="{451C4A51-1124-49B4-A3F2-19471A5C5CD2}" type="pres">
      <dgm:prSet presAssocID="{A2711CA0-E1AA-42FC-8025-F295B9C90776}" presName="parSh" presStyleCnt="0"/>
      <dgm:spPr/>
    </dgm:pt>
    <dgm:pt modelId="{C0321547-F2BB-4CDA-9ACE-B8C6A129515A}" type="pres">
      <dgm:prSet presAssocID="{A2711CA0-E1AA-42FC-8025-F295B9C90776}" presName="lineNode" presStyleLbl="alignAccFollowNode1" presStyleIdx="6" presStyleCnt="18"/>
      <dgm:spPr/>
    </dgm:pt>
    <dgm:pt modelId="{91D4CCA3-D711-43F4-8E3D-5CC314335F87}" type="pres">
      <dgm:prSet presAssocID="{A2711CA0-E1AA-42FC-8025-F295B9C90776}" presName="lineArrowNode" presStyleLbl="alignAccFollowNode1" presStyleIdx="7" presStyleCnt="18"/>
      <dgm:spPr/>
    </dgm:pt>
    <dgm:pt modelId="{D1C9751F-0A7C-4368-9F5D-661990913A53}" type="pres">
      <dgm:prSet presAssocID="{7D955E77-0FAC-4114-A283-C3B272C6AA7B}" presName="sibTransNodeCircle" presStyleLbl="alignNode1" presStyleIdx="2" presStyleCnt="6">
        <dgm:presLayoutVars>
          <dgm:chMax val="0"/>
          <dgm:bulletEnabled/>
        </dgm:presLayoutVars>
      </dgm:prSet>
      <dgm:spPr/>
    </dgm:pt>
    <dgm:pt modelId="{A2A8DB42-66C8-4639-BF6D-41625A045A14}" type="pres">
      <dgm:prSet presAssocID="{7D955E77-0FAC-4114-A283-C3B272C6AA7B}" presName="spacerBetweenCircleAndCallout" presStyleCnt="0">
        <dgm:presLayoutVars/>
      </dgm:prSet>
      <dgm:spPr/>
    </dgm:pt>
    <dgm:pt modelId="{654350E1-25BB-424D-8702-F42005BDAE48}" type="pres">
      <dgm:prSet presAssocID="{A2711CA0-E1AA-42FC-8025-F295B9C90776}" presName="nodeText" presStyleLbl="alignAccFollowNode1" presStyleIdx="8" presStyleCnt="18">
        <dgm:presLayoutVars>
          <dgm:bulletEnabled val="1"/>
        </dgm:presLayoutVars>
      </dgm:prSet>
      <dgm:spPr/>
    </dgm:pt>
    <dgm:pt modelId="{E4E78D20-D381-4721-AE91-9309784FBF5E}" type="pres">
      <dgm:prSet presAssocID="{7D955E77-0FAC-4114-A283-C3B272C6AA7B}" presName="sibTransComposite" presStyleCnt="0"/>
      <dgm:spPr/>
    </dgm:pt>
    <dgm:pt modelId="{C1251250-3610-4C91-BC43-75B3A5285A1D}" type="pres">
      <dgm:prSet presAssocID="{74CB0642-149A-4239-A15B-F19C17AAC636}" presName="compositeNode" presStyleCnt="0"/>
      <dgm:spPr/>
    </dgm:pt>
    <dgm:pt modelId="{26858ACC-0C6F-4FDB-9344-E7AC7DB176CF}" type="pres">
      <dgm:prSet presAssocID="{74CB0642-149A-4239-A15B-F19C17AAC636}" presName="parTx" presStyleLbl="node1" presStyleIdx="0" presStyleCnt="0">
        <dgm:presLayoutVars>
          <dgm:chMax val="0"/>
          <dgm:chPref val="0"/>
          <dgm:bulletEnabled val="1"/>
        </dgm:presLayoutVars>
      </dgm:prSet>
      <dgm:spPr/>
    </dgm:pt>
    <dgm:pt modelId="{E742BC0C-9FC7-402E-A280-93E36346F383}" type="pres">
      <dgm:prSet presAssocID="{74CB0642-149A-4239-A15B-F19C17AAC636}" presName="parSh" presStyleCnt="0"/>
      <dgm:spPr/>
    </dgm:pt>
    <dgm:pt modelId="{82AEDFD8-8E38-49E5-9759-E4B5F27D7422}" type="pres">
      <dgm:prSet presAssocID="{74CB0642-149A-4239-A15B-F19C17AAC636}" presName="lineNode" presStyleLbl="alignAccFollowNode1" presStyleIdx="9" presStyleCnt="18"/>
      <dgm:spPr/>
    </dgm:pt>
    <dgm:pt modelId="{7F8CA230-9ACF-4D25-85F4-78A746BF9F2F}" type="pres">
      <dgm:prSet presAssocID="{74CB0642-149A-4239-A15B-F19C17AAC636}" presName="lineArrowNode" presStyleLbl="alignAccFollowNode1" presStyleIdx="10" presStyleCnt="18"/>
      <dgm:spPr/>
    </dgm:pt>
    <dgm:pt modelId="{92FAE8B6-4642-4459-AE3D-4598CB1C8080}" type="pres">
      <dgm:prSet presAssocID="{018FF925-2153-4141-97AF-E91DD58D7BB5}" presName="sibTransNodeCircle" presStyleLbl="alignNode1" presStyleIdx="3" presStyleCnt="6">
        <dgm:presLayoutVars>
          <dgm:chMax val="0"/>
          <dgm:bulletEnabled/>
        </dgm:presLayoutVars>
      </dgm:prSet>
      <dgm:spPr/>
    </dgm:pt>
    <dgm:pt modelId="{D2A58A8E-7682-4F17-B875-7D0128DF178E}" type="pres">
      <dgm:prSet presAssocID="{018FF925-2153-4141-97AF-E91DD58D7BB5}" presName="spacerBetweenCircleAndCallout" presStyleCnt="0">
        <dgm:presLayoutVars/>
      </dgm:prSet>
      <dgm:spPr/>
    </dgm:pt>
    <dgm:pt modelId="{7B0F8126-B189-49DA-8171-3A40319CBECF}" type="pres">
      <dgm:prSet presAssocID="{74CB0642-149A-4239-A15B-F19C17AAC636}" presName="nodeText" presStyleLbl="alignAccFollowNode1" presStyleIdx="11" presStyleCnt="18">
        <dgm:presLayoutVars>
          <dgm:bulletEnabled val="1"/>
        </dgm:presLayoutVars>
      </dgm:prSet>
      <dgm:spPr/>
    </dgm:pt>
    <dgm:pt modelId="{79A40F0F-7E01-4E99-94CC-9ECC64326FA8}" type="pres">
      <dgm:prSet presAssocID="{018FF925-2153-4141-97AF-E91DD58D7BB5}" presName="sibTransComposite" presStyleCnt="0"/>
      <dgm:spPr/>
    </dgm:pt>
    <dgm:pt modelId="{754DAB85-E9D6-41E6-9195-D46077DF90A1}" type="pres">
      <dgm:prSet presAssocID="{075A7E7E-BCD7-4AD0-9D51-0627BDCDCA50}" presName="compositeNode" presStyleCnt="0"/>
      <dgm:spPr/>
    </dgm:pt>
    <dgm:pt modelId="{F1488BE5-899D-4AAD-A0BB-9E2C8C04C2E5}" type="pres">
      <dgm:prSet presAssocID="{075A7E7E-BCD7-4AD0-9D51-0627BDCDCA50}" presName="parTx" presStyleLbl="node1" presStyleIdx="0" presStyleCnt="0">
        <dgm:presLayoutVars>
          <dgm:chMax val="0"/>
          <dgm:chPref val="0"/>
          <dgm:bulletEnabled val="1"/>
        </dgm:presLayoutVars>
      </dgm:prSet>
      <dgm:spPr/>
    </dgm:pt>
    <dgm:pt modelId="{86B2BA19-DA48-48CF-8332-70DD95485C0C}" type="pres">
      <dgm:prSet presAssocID="{075A7E7E-BCD7-4AD0-9D51-0627BDCDCA50}" presName="parSh" presStyleCnt="0"/>
      <dgm:spPr/>
    </dgm:pt>
    <dgm:pt modelId="{B4EC379C-AEA3-45AE-82A5-EEC9AF744416}" type="pres">
      <dgm:prSet presAssocID="{075A7E7E-BCD7-4AD0-9D51-0627BDCDCA50}" presName="lineNode" presStyleLbl="alignAccFollowNode1" presStyleIdx="12" presStyleCnt="18"/>
      <dgm:spPr/>
    </dgm:pt>
    <dgm:pt modelId="{14D44502-2C85-44AA-A613-EFCAD0A8D192}" type="pres">
      <dgm:prSet presAssocID="{075A7E7E-BCD7-4AD0-9D51-0627BDCDCA50}" presName="lineArrowNode" presStyleLbl="alignAccFollowNode1" presStyleIdx="13" presStyleCnt="18"/>
      <dgm:spPr/>
    </dgm:pt>
    <dgm:pt modelId="{298F8A95-8161-48F9-A905-F20935180DE4}" type="pres">
      <dgm:prSet presAssocID="{7A2733A4-185C-4890-8FA4-0AD4B0B2BECC}" presName="sibTransNodeCircle" presStyleLbl="alignNode1" presStyleIdx="4" presStyleCnt="6">
        <dgm:presLayoutVars>
          <dgm:chMax val="0"/>
          <dgm:bulletEnabled/>
        </dgm:presLayoutVars>
      </dgm:prSet>
      <dgm:spPr/>
    </dgm:pt>
    <dgm:pt modelId="{5CDA97ED-A183-4CA6-8C8E-00FCF0E86E66}" type="pres">
      <dgm:prSet presAssocID="{7A2733A4-185C-4890-8FA4-0AD4B0B2BECC}" presName="spacerBetweenCircleAndCallout" presStyleCnt="0">
        <dgm:presLayoutVars/>
      </dgm:prSet>
      <dgm:spPr/>
    </dgm:pt>
    <dgm:pt modelId="{DE51318F-36EA-4352-A925-C3F6A3B4164C}" type="pres">
      <dgm:prSet presAssocID="{075A7E7E-BCD7-4AD0-9D51-0627BDCDCA50}" presName="nodeText" presStyleLbl="alignAccFollowNode1" presStyleIdx="14" presStyleCnt="18">
        <dgm:presLayoutVars>
          <dgm:bulletEnabled val="1"/>
        </dgm:presLayoutVars>
      </dgm:prSet>
      <dgm:spPr/>
    </dgm:pt>
    <dgm:pt modelId="{25C6FAA9-1759-4750-A893-9E46965C307D}" type="pres">
      <dgm:prSet presAssocID="{7A2733A4-185C-4890-8FA4-0AD4B0B2BECC}" presName="sibTransComposite" presStyleCnt="0"/>
      <dgm:spPr/>
    </dgm:pt>
    <dgm:pt modelId="{3B53A574-59F1-46E7-A4C2-7AF91B998F18}" type="pres">
      <dgm:prSet presAssocID="{E8F1992E-88E8-4971-9932-CCEDF6E7B5C3}" presName="compositeNode" presStyleCnt="0"/>
      <dgm:spPr/>
    </dgm:pt>
    <dgm:pt modelId="{06613993-8B9D-419B-A1B7-22398DC8BF32}" type="pres">
      <dgm:prSet presAssocID="{E8F1992E-88E8-4971-9932-CCEDF6E7B5C3}" presName="parTx" presStyleLbl="node1" presStyleIdx="0" presStyleCnt="0">
        <dgm:presLayoutVars>
          <dgm:chMax val="0"/>
          <dgm:chPref val="0"/>
          <dgm:bulletEnabled val="1"/>
        </dgm:presLayoutVars>
      </dgm:prSet>
      <dgm:spPr/>
    </dgm:pt>
    <dgm:pt modelId="{7C59AC31-E1F8-4325-AD35-138D53968326}" type="pres">
      <dgm:prSet presAssocID="{E8F1992E-88E8-4971-9932-CCEDF6E7B5C3}" presName="parSh" presStyleCnt="0"/>
      <dgm:spPr/>
    </dgm:pt>
    <dgm:pt modelId="{C879F574-4356-4CAD-AD37-0FE62E652431}" type="pres">
      <dgm:prSet presAssocID="{E8F1992E-88E8-4971-9932-CCEDF6E7B5C3}" presName="lineNode" presStyleLbl="alignAccFollowNode1" presStyleIdx="15" presStyleCnt="18"/>
      <dgm:spPr/>
    </dgm:pt>
    <dgm:pt modelId="{D2483D8E-6165-46F2-9F72-9761FC124BA5}" type="pres">
      <dgm:prSet presAssocID="{E8F1992E-88E8-4971-9932-CCEDF6E7B5C3}" presName="lineArrowNode" presStyleLbl="alignAccFollowNode1" presStyleIdx="16" presStyleCnt="18"/>
      <dgm:spPr/>
    </dgm:pt>
    <dgm:pt modelId="{835DFF9E-596B-4A7F-AA6D-27FF074F3701}" type="pres">
      <dgm:prSet presAssocID="{C7D1AA5B-851C-4E6D-B2E0-A47C8E42C301}" presName="sibTransNodeCircle" presStyleLbl="alignNode1" presStyleIdx="5" presStyleCnt="6">
        <dgm:presLayoutVars>
          <dgm:chMax val="0"/>
          <dgm:bulletEnabled/>
        </dgm:presLayoutVars>
      </dgm:prSet>
      <dgm:spPr/>
    </dgm:pt>
    <dgm:pt modelId="{84D279F7-FE41-47A3-879E-D16617163C2C}" type="pres">
      <dgm:prSet presAssocID="{C7D1AA5B-851C-4E6D-B2E0-A47C8E42C301}" presName="spacerBetweenCircleAndCallout" presStyleCnt="0">
        <dgm:presLayoutVars/>
      </dgm:prSet>
      <dgm:spPr/>
    </dgm:pt>
    <dgm:pt modelId="{BBFBD8A2-9A2C-46A6-ACF5-2186CDCC9871}" type="pres">
      <dgm:prSet presAssocID="{E8F1992E-88E8-4971-9932-CCEDF6E7B5C3}" presName="nodeText" presStyleLbl="alignAccFollowNode1" presStyleIdx="17" presStyleCnt="18">
        <dgm:presLayoutVars>
          <dgm:bulletEnabled val="1"/>
        </dgm:presLayoutVars>
      </dgm:prSet>
      <dgm:spPr/>
    </dgm:pt>
  </dgm:ptLst>
  <dgm:cxnLst>
    <dgm:cxn modelId="{758AC91E-5B9D-4526-BE80-303EF024E088}" type="presOf" srcId="{10963FA3-171B-49B5-9615-06E6BF63C6FD}" destId="{F7AB5CA8-4062-44C3-8AAC-5AA3F3E50A64}" srcOrd="0" destOrd="0" presId="urn:microsoft.com/office/officeart/2016/7/layout/LinearArrowProcessNumbered"/>
    <dgm:cxn modelId="{F35CE95C-F041-4BCC-B94D-2BA166B5550A}" srcId="{10963FA3-171B-49B5-9615-06E6BF63C6FD}" destId="{075A7E7E-BCD7-4AD0-9D51-0627BDCDCA50}" srcOrd="4" destOrd="0" parTransId="{18A0B5C8-911F-452C-B46E-B0D5685943AD}" sibTransId="{7A2733A4-185C-4890-8FA4-0AD4B0B2BECC}"/>
    <dgm:cxn modelId="{44EED547-052F-4C52-99CA-2268BBAC0C22}" srcId="{10963FA3-171B-49B5-9615-06E6BF63C6FD}" destId="{AE9460DD-6302-4790-AAA7-8A1A128CD8C4}" srcOrd="1" destOrd="0" parTransId="{C5D3419E-F579-48A3-AC3B-E0FC9755D642}" sibTransId="{9F6854E6-437C-440C-BCF2-71358D9CC878}"/>
    <dgm:cxn modelId="{2E145949-DD2B-4902-A446-152437EB6D98}" srcId="{10963FA3-171B-49B5-9615-06E6BF63C6FD}" destId="{74CB0642-149A-4239-A15B-F19C17AAC636}" srcOrd="3" destOrd="0" parTransId="{7A5B03A6-EFD1-4266-9CBC-077BCC1941BC}" sibTransId="{018FF925-2153-4141-97AF-E91DD58D7BB5}"/>
    <dgm:cxn modelId="{468EE259-8BF8-4629-BB4E-29227668A201}" type="presOf" srcId="{018FF925-2153-4141-97AF-E91DD58D7BB5}" destId="{92FAE8B6-4642-4459-AE3D-4598CB1C8080}" srcOrd="0" destOrd="0" presId="urn:microsoft.com/office/officeart/2016/7/layout/LinearArrowProcessNumbered"/>
    <dgm:cxn modelId="{1D21797D-6B2A-4D4C-8C30-D7E649FC43C5}" srcId="{10963FA3-171B-49B5-9615-06E6BF63C6FD}" destId="{1B75816F-4451-4185-B207-BFBD959FEEBF}" srcOrd="0" destOrd="0" parTransId="{67F1178D-3494-4CBE-986A-3F8A5289CC9A}" sibTransId="{0588A8A7-2C9C-4B26-8110-29E2EC87E14A}"/>
    <dgm:cxn modelId="{4D0A8C87-DCDF-4C69-A548-EE39367A658C}" type="presOf" srcId="{075A7E7E-BCD7-4AD0-9D51-0627BDCDCA50}" destId="{DE51318F-36EA-4352-A925-C3F6A3B4164C}" srcOrd="0" destOrd="0" presId="urn:microsoft.com/office/officeart/2016/7/layout/LinearArrowProcessNumbered"/>
    <dgm:cxn modelId="{B62EBA92-5267-473A-9430-9555F2DC29C0}" srcId="{10963FA3-171B-49B5-9615-06E6BF63C6FD}" destId="{A2711CA0-E1AA-42FC-8025-F295B9C90776}" srcOrd="2" destOrd="0" parTransId="{ACA97CE3-4D0B-49F4-BFBC-B910E3BCE567}" sibTransId="{7D955E77-0FAC-4114-A283-C3B272C6AA7B}"/>
    <dgm:cxn modelId="{A0001193-C39C-4435-A551-9466ED3AB17E}" type="presOf" srcId="{1B75816F-4451-4185-B207-BFBD959FEEBF}" destId="{58325C81-AEED-44BA-95D2-B652063138F2}" srcOrd="0" destOrd="0" presId="urn:microsoft.com/office/officeart/2016/7/layout/LinearArrowProcessNumbered"/>
    <dgm:cxn modelId="{590AEFB1-4056-42BA-83FA-7888CA40FEF0}" type="presOf" srcId="{7A2733A4-185C-4890-8FA4-0AD4B0B2BECC}" destId="{298F8A95-8161-48F9-A905-F20935180DE4}" srcOrd="0" destOrd="0" presId="urn:microsoft.com/office/officeart/2016/7/layout/LinearArrowProcessNumbered"/>
    <dgm:cxn modelId="{9E8BA8B5-7EAA-4C60-9B89-579578A8B5A1}" type="presOf" srcId="{9F6854E6-437C-440C-BCF2-71358D9CC878}" destId="{ABE250FB-3A02-4592-A4D5-9F7474216164}" srcOrd="0" destOrd="0" presId="urn:microsoft.com/office/officeart/2016/7/layout/LinearArrowProcessNumbered"/>
    <dgm:cxn modelId="{4E7C47B8-389B-40BF-8054-D24A9DF33F58}" type="presOf" srcId="{74CB0642-149A-4239-A15B-F19C17AAC636}" destId="{7B0F8126-B189-49DA-8171-3A40319CBECF}" srcOrd="0" destOrd="0" presId="urn:microsoft.com/office/officeart/2016/7/layout/LinearArrowProcessNumbered"/>
    <dgm:cxn modelId="{5B4B38C2-3BE8-4A22-A9D7-2C3965972DCC}" type="presOf" srcId="{0588A8A7-2C9C-4B26-8110-29E2EC87E14A}" destId="{A88D90D8-1CEF-49D0-A96C-EA9B617EC622}" srcOrd="0" destOrd="0" presId="urn:microsoft.com/office/officeart/2016/7/layout/LinearArrowProcessNumbered"/>
    <dgm:cxn modelId="{F55887CB-627E-4B1D-9CB5-C0A35158A172}" type="presOf" srcId="{7D955E77-0FAC-4114-A283-C3B272C6AA7B}" destId="{D1C9751F-0A7C-4368-9F5D-661990913A53}" srcOrd="0" destOrd="0" presId="urn:microsoft.com/office/officeart/2016/7/layout/LinearArrowProcessNumbered"/>
    <dgm:cxn modelId="{FE6B87D0-B99A-4235-8748-195408BE6367}" type="presOf" srcId="{C7D1AA5B-851C-4E6D-B2E0-A47C8E42C301}" destId="{835DFF9E-596B-4A7F-AA6D-27FF074F3701}" srcOrd="0" destOrd="0" presId="urn:microsoft.com/office/officeart/2016/7/layout/LinearArrowProcessNumbered"/>
    <dgm:cxn modelId="{80C99BD7-567E-4555-8F53-732A2CA9ECD3}" srcId="{10963FA3-171B-49B5-9615-06E6BF63C6FD}" destId="{E8F1992E-88E8-4971-9932-CCEDF6E7B5C3}" srcOrd="5" destOrd="0" parTransId="{D3F3B2BD-E8B9-4D41-B18C-EDF039E1BE75}" sibTransId="{C7D1AA5B-851C-4E6D-B2E0-A47C8E42C301}"/>
    <dgm:cxn modelId="{6A2954EB-E86C-4F79-9768-88075AB03B19}" type="presOf" srcId="{E8F1992E-88E8-4971-9932-CCEDF6E7B5C3}" destId="{BBFBD8A2-9A2C-46A6-ACF5-2186CDCC9871}" srcOrd="0" destOrd="0" presId="urn:microsoft.com/office/officeart/2016/7/layout/LinearArrowProcessNumbered"/>
    <dgm:cxn modelId="{B2BEA5EB-D060-4C0E-8C9D-5899DBB07F82}" type="presOf" srcId="{AE9460DD-6302-4790-AAA7-8A1A128CD8C4}" destId="{F59AFCEC-B53F-42C8-9D69-6894C4AC0624}" srcOrd="0" destOrd="0" presId="urn:microsoft.com/office/officeart/2016/7/layout/LinearArrowProcessNumbered"/>
    <dgm:cxn modelId="{D3B8D9FA-A297-41DD-9269-8B831552F2DA}" type="presOf" srcId="{A2711CA0-E1AA-42FC-8025-F295B9C90776}" destId="{654350E1-25BB-424D-8702-F42005BDAE48}" srcOrd="0" destOrd="0" presId="urn:microsoft.com/office/officeart/2016/7/layout/LinearArrowProcessNumbered"/>
    <dgm:cxn modelId="{28CF74A4-ED96-4662-9D16-EFBF452BBEB5}" type="presParOf" srcId="{F7AB5CA8-4062-44C3-8AAC-5AA3F3E50A64}" destId="{DA0550E5-102F-47D2-93C4-3A15EC8EEF2B}" srcOrd="0" destOrd="0" presId="urn:microsoft.com/office/officeart/2016/7/layout/LinearArrowProcessNumbered"/>
    <dgm:cxn modelId="{BB76A7DA-068F-4ABD-9C01-BCA7B8DAF7D7}" type="presParOf" srcId="{DA0550E5-102F-47D2-93C4-3A15EC8EEF2B}" destId="{5975C78C-0FDC-469A-A46C-38397690A949}" srcOrd="0" destOrd="0" presId="urn:microsoft.com/office/officeart/2016/7/layout/LinearArrowProcessNumbered"/>
    <dgm:cxn modelId="{54AE9981-3156-411B-8E79-692939BE0208}" type="presParOf" srcId="{DA0550E5-102F-47D2-93C4-3A15EC8EEF2B}" destId="{46C0001D-F4F8-48E2-A275-BE251DB6E9BD}" srcOrd="1" destOrd="0" presId="urn:microsoft.com/office/officeart/2016/7/layout/LinearArrowProcessNumbered"/>
    <dgm:cxn modelId="{5FFAD8DA-0733-4740-8ECA-197F2F2E9AF0}" type="presParOf" srcId="{46C0001D-F4F8-48E2-A275-BE251DB6E9BD}" destId="{5BCF2778-947B-4D94-8CDC-15E7F566C74A}" srcOrd="0" destOrd="0" presId="urn:microsoft.com/office/officeart/2016/7/layout/LinearArrowProcessNumbered"/>
    <dgm:cxn modelId="{E4E2E733-FF13-4BDB-AAE0-70F64CDB5BBC}" type="presParOf" srcId="{46C0001D-F4F8-48E2-A275-BE251DB6E9BD}" destId="{9AEC44FF-9890-40FA-97B6-A0435B454A5C}" srcOrd="1" destOrd="0" presId="urn:microsoft.com/office/officeart/2016/7/layout/LinearArrowProcessNumbered"/>
    <dgm:cxn modelId="{DB4E520D-B410-47E6-BAC0-519411652308}" type="presParOf" srcId="{46C0001D-F4F8-48E2-A275-BE251DB6E9BD}" destId="{A88D90D8-1CEF-49D0-A96C-EA9B617EC622}" srcOrd="2" destOrd="0" presId="urn:microsoft.com/office/officeart/2016/7/layout/LinearArrowProcessNumbered"/>
    <dgm:cxn modelId="{044A74D8-1B7B-4F6D-B265-D8933C3D74F8}" type="presParOf" srcId="{46C0001D-F4F8-48E2-A275-BE251DB6E9BD}" destId="{5D27CAED-9751-48BB-9223-384A02C63688}" srcOrd="3" destOrd="0" presId="urn:microsoft.com/office/officeart/2016/7/layout/LinearArrowProcessNumbered"/>
    <dgm:cxn modelId="{B59D5527-815C-4E3F-88A6-182810458CEC}" type="presParOf" srcId="{DA0550E5-102F-47D2-93C4-3A15EC8EEF2B}" destId="{58325C81-AEED-44BA-95D2-B652063138F2}" srcOrd="2" destOrd="0" presId="urn:microsoft.com/office/officeart/2016/7/layout/LinearArrowProcessNumbered"/>
    <dgm:cxn modelId="{AC1EF304-D8A3-4E5C-8FC5-690EC5BD32A2}" type="presParOf" srcId="{F7AB5CA8-4062-44C3-8AAC-5AA3F3E50A64}" destId="{D4CF75BD-AA89-41E1-BDE6-F7253AF95E75}" srcOrd="1" destOrd="0" presId="urn:microsoft.com/office/officeart/2016/7/layout/LinearArrowProcessNumbered"/>
    <dgm:cxn modelId="{C5ECFFE0-2A22-4785-B654-23BCAC87132C}" type="presParOf" srcId="{F7AB5CA8-4062-44C3-8AAC-5AA3F3E50A64}" destId="{0D99C547-C36B-4ECC-99B9-292C586F956B}" srcOrd="2" destOrd="0" presId="urn:microsoft.com/office/officeart/2016/7/layout/LinearArrowProcessNumbered"/>
    <dgm:cxn modelId="{63EA4E67-6664-449D-BE2F-05816C98DA30}" type="presParOf" srcId="{0D99C547-C36B-4ECC-99B9-292C586F956B}" destId="{7228C3CC-BD44-4B78-897B-4606B5575E3C}" srcOrd="0" destOrd="0" presId="urn:microsoft.com/office/officeart/2016/7/layout/LinearArrowProcessNumbered"/>
    <dgm:cxn modelId="{6BAF6C89-6ED0-4E88-8CEA-DE5C169DE7A2}" type="presParOf" srcId="{0D99C547-C36B-4ECC-99B9-292C586F956B}" destId="{8CD3229B-33D5-41A3-9121-16B21C6AB4E1}" srcOrd="1" destOrd="0" presId="urn:microsoft.com/office/officeart/2016/7/layout/LinearArrowProcessNumbered"/>
    <dgm:cxn modelId="{2F31592A-D1A6-4B9C-80D5-FC7134AD8D61}" type="presParOf" srcId="{8CD3229B-33D5-41A3-9121-16B21C6AB4E1}" destId="{4309FE09-2778-4BF3-BBFE-22C152E59C85}" srcOrd="0" destOrd="0" presId="urn:microsoft.com/office/officeart/2016/7/layout/LinearArrowProcessNumbered"/>
    <dgm:cxn modelId="{6301105A-6D49-4733-BAD7-45EBDCC3F2A7}" type="presParOf" srcId="{8CD3229B-33D5-41A3-9121-16B21C6AB4E1}" destId="{AD912284-0329-48EC-BA29-94AB63D20F6E}" srcOrd="1" destOrd="0" presId="urn:microsoft.com/office/officeart/2016/7/layout/LinearArrowProcessNumbered"/>
    <dgm:cxn modelId="{1977FEE5-67DD-4FD4-8E7E-C7475E8DFB48}" type="presParOf" srcId="{8CD3229B-33D5-41A3-9121-16B21C6AB4E1}" destId="{ABE250FB-3A02-4592-A4D5-9F7474216164}" srcOrd="2" destOrd="0" presId="urn:microsoft.com/office/officeart/2016/7/layout/LinearArrowProcessNumbered"/>
    <dgm:cxn modelId="{AF2A448E-C7EA-4751-886B-9F7D5ACBD4A2}" type="presParOf" srcId="{8CD3229B-33D5-41A3-9121-16B21C6AB4E1}" destId="{74C79933-6FFF-4882-BDE4-B438D20CAC16}" srcOrd="3" destOrd="0" presId="urn:microsoft.com/office/officeart/2016/7/layout/LinearArrowProcessNumbered"/>
    <dgm:cxn modelId="{7F461313-5D15-4DE2-A5DA-1C21EBDBC67A}" type="presParOf" srcId="{0D99C547-C36B-4ECC-99B9-292C586F956B}" destId="{F59AFCEC-B53F-42C8-9D69-6894C4AC0624}" srcOrd="2" destOrd="0" presId="urn:microsoft.com/office/officeart/2016/7/layout/LinearArrowProcessNumbered"/>
    <dgm:cxn modelId="{A1E0D155-691F-4B08-A5B6-F8F58892AAB4}" type="presParOf" srcId="{F7AB5CA8-4062-44C3-8AAC-5AA3F3E50A64}" destId="{48A56ECB-D93A-49AD-889F-288F0AB98ABD}" srcOrd="3" destOrd="0" presId="urn:microsoft.com/office/officeart/2016/7/layout/LinearArrowProcessNumbered"/>
    <dgm:cxn modelId="{037B7DB8-335B-4498-8D2D-455340E3675E}" type="presParOf" srcId="{F7AB5CA8-4062-44C3-8AAC-5AA3F3E50A64}" destId="{D3E4CE73-F213-48B7-862A-4A656410E912}" srcOrd="4" destOrd="0" presId="urn:microsoft.com/office/officeart/2016/7/layout/LinearArrowProcessNumbered"/>
    <dgm:cxn modelId="{A2D48F90-07C9-45CF-9767-10C07892057F}" type="presParOf" srcId="{D3E4CE73-F213-48B7-862A-4A656410E912}" destId="{70717755-2C21-4A58-86CB-6E4828ADB657}" srcOrd="0" destOrd="0" presId="urn:microsoft.com/office/officeart/2016/7/layout/LinearArrowProcessNumbered"/>
    <dgm:cxn modelId="{757709F2-5A67-4DA3-B41C-31EA59D45D8E}" type="presParOf" srcId="{D3E4CE73-F213-48B7-862A-4A656410E912}" destId="{451C4A51-1124-49B4-A3F2-19471A5C5CD2}" srcOrd="1" destOrd="0" presId="urn:microsoft.com/office/officeart/2016/7/layout/LinearArrowProcessNumbered"/>
    <dgm:cxn modelId="{EAC00F6C-404E-4E52-BACE-B9D17EDAB9BC}" type="presParOf" srcId="{451C4A51-1124-49B4-A3F2-19471A5C5CD2}" destId="{C0321547-F2BB-4CDA-9ACE-B8C6A129515A}" srcOrd="0" destOrd="0" presId="urn:microsoft.com/office/officeart/2016/7/layout/LinearArrowProcessNumbered"/>
    <dgm:cxn modelId="{57B618C9-138E-4920-A0A0-928A8D557049}" type="presParOf" srcId="{451C4A51-1124-49B4-A3F2-19471A5C5CD2}" destId="{91D4CCA3-D711-43F4-8E3D-5CC314335F87}" srcOrd="1" destOrd="0" presId="urn:microsoft.com/office/officeart/2016/7/layout/LinearArrowProcessNumbered"/>
    <dgm:cxn modelId="{53A9BBF3-A865-45EE-99E5-D6EB5B46225D}" type="presParOf" srcId="{451C4A51-1124-49B4-A3F2-19471A5C5CD2}" destId="{D1C9751F-0A7C-4368-9F5D-661990913A53}" srcOrd="2" destOrd="0" presId="urn:microsoft.com/office/officeart/2016/7/layout/LinearArrowProcessNumbered"/>
    <dgm:cxn modelId="{E5E7C591-A238-4E8B-B341-28D6CBC9815D}" type="presParOf" srcId="{451C4A51-1124-49B4-A3F2-19471A5C5CD2}" destId="{A2A8DB42-66C8-4639-BF6D-41625A045A14}" srcOrd="3" destOrd="0" presId="urn:microsoft.com/office/officeart/2016/7/layout/LinearArrowProcessNumbered"/>
    <dgm:cxn modelId="{05EC6949-2BF7-4D77-92B8-78C779CB472F}" type="presParOf" srcId="{D3E4CE73-F213-48B7-862A-4A656410E912}" destId="{654350E1-25BB-424D-8702-F42005BDAE48}" srcOrd="2" destOrd="0" presId="urn:microsoft.com/office/officeart/2016/7/layout/LinearArrowProcessNumbered"/>
    <dgm:cxn modelId="{5DE2BE2E-AFF0-4321-B160-2259DE23F3F7}" type="presParOf" srcId="{F7AB5CA8-4062-44C3-8AAC-5AA3F3E50A64}" destId="{E4E78D20-D381-4721-AE91-9309784FBF5E}" srcOrd="5" destOrd="0" presId="urn:microsoft.com/office/officeart/2016/7/layout/LinearArrowProcessNumbered"/>
    <dgm:cxn modelId="{4D1B9EE5-6701-4B5D-8032-82107E544A35}" type="presParOf" srcId="{F7AB5CA8-4062-44C3-8AAC-5AA3F3E50A64}" destId="{C1251250-3610-4C91-BC43-75B3A5285A1D}" srcOrd="6" destOrd="0" presId="urn:microsoft.com/office/officeart/2016/7/layout/LinearArrowProcessNumbered"/>
    <dgm:cxn modelId="{F59D8D9B-F410-4BBF-9CB5-8DD775623239}" type="presParOf" srcId="{C1251250-3610-4C91-BC43-75B3A5285A1D}" destId="{26858ACC-0C6F-4FDB-9344-E7AC7DB176CF}" srcOrd="0" destOrd="0" presId="urn:microsoft.com/office/officeart/2016/7/layout/LinearArrowProcessNumbered"/>
    <dgm:cxn modelId="{520E7D76-0BB9-40FD-BD12-57DEA42011E9}" type="presParOf" srcId="{C1251250-3610-4C91-BC43-75B3A5285A1D}" destId="{E742BC0C-9FC7-402E-A280-93E36346F383}" srcOrd="1" destOrd="0" presId="urn:microsoft.com/office/officeart/2016/7/layout/LinearArrowProcessNumbered"/>
    <dgm:cxn modelId="{9432C8D1-E49F-45BD-93BA-5137586E9215}" type="presParOf" srcId="{E742BC0C-9FC7-402E-A280-93E36346F383}" destId="{82AEDFD8-8E38-49E5-9759-E4B5F27D7422}" srcOrd="0" destOrd="0" presId="urn:microsoft.com/office/officeart/2016/7/layout/LinearArrowProcessNumbered"/>
    <dgm:cxn modelId="{69C33704-E892-4147-A7D6-22FFFB7A6D5E}" type="presParOf" srcId="{E742BC0C-9FC7-402E-A280-93E36346F383}" destId="{7F8CA230-9ACF-4D25-85F4-78A746BF9F2F}" srcOrd="1" destOrd="0" presId="urn:microsoft.com/office/officeart/2016/7/layout/LinearArrowProcessNumbered"/>
    <dgm:cxn modelId="{962181D1-A8A5-4FE1-B307-5B5C5E9FD26F}" type="presParOf" srcId="{E742BC0C-9FC7-402E-A280-93E36346F383}" destId="{92FAE8B6-4642-4459-AE3D-4598CB1C8080}" srcOrd="2" destOrd="0" presId="urn:microsoft.com/office/officeart/2016/7/layout/LinearArrowProcessNumbered"/>
    <dgm:cxn modelId="{ECAB8542-31C9-4E2B-B7A9-3E4F13F670B3}" type="presParOf" srcId="{E742BC0C-9FC7-402E-A280-93E36346F383}" destId="{D2A58A8E-7682-4F17-B875-7D0128DF178E}" srcOrd="3" destOrd="0" presId="urn:microsoft.com/office/officeart/2016/7/layout/LinearArrowProcessNumbered"/>
    <dgm:cxn modelId="{D99932E7-D714-4AFF-A034-1EAC75464038}" type="presParOf" srcId="{C1251250-3610-4C91-BC43-75B3A5285A1D}" destId="{7B0F8126-B189-49DA-8171-3A40319CBECF}" srcOrd="2" destOrd="0" presId="urn:microsoft.com/office/officeart/2016/7/layout/LinearArrowProcessNumbered"/>
    <dgm:cxn modelId="{15E3C889-AC59-4DEB-849F-165D96887028}" type="presParOf" srcId="{F7AB5CA8-4062-44C3-8AAC-5AA3F3E50A64}" destId="{79A40F0F-7E01-4E99-94CC-9ECC64326FA8}" srcOrd="7" destOrd="0" presId="urn:microsoft.com/office/officeart/2016/7/layout/LinearArrowProcessNumbered"/>
    <dgm:cxn modelId="{49264096-DCCA-44C6-955B-6AC78EFA2B3B}" type="presParOf" srcId="{F7AB5CA8-4062-44C3-8AAC-5AA3F3E50A64}" destId="{754DAB85-E9D6-41E6-9195-D46077DF90A1}" srcOrd="8" destOrd="0" presId="urn:microsoft.com/office/officeart/2016/7/layout/LinearArrowProcessNumbered"/>
    <dgm:cxn modelId="{B6D4F0AE-EAD0-4025-98BE-773C1994AD8D}" type="presParOf" srcId="{754DAB85-E9D6-41E6-9195-D46077DF90A1}" destId="{F1488BE5-899D-4AAD-A0BB-9E2C8C04C2E5}" srcOrd="0" destOrd="0" presId="urn:microsoft.com/office/officeart/2016/7/layout/LinearArrowProcessNumbered"/>
    <dgm:cxn modelId="{DEBF13E7-6A7B-4106-B3D0-5A8D34ADC5DA}" type="presParOf" srcId="{754DAB85-E9D6-41E6-9195-D46077DF90A1}" destId="{86B2BA19-DA48-48CF-8332-70DD95485C0C}" srcOrd="1" destOrd="0" presId="urn:microsoft.com/office/officeart/2016/7/layout/LinearArrowProcessNumbered"/>
    <dgm:cxn modelId="{C100F197-5B67-46BD-9331-9C99474331E8}" type="presParOf" srcId="{86B2BA19-DA48-48CF-8332-70DD95485C0C}" destId="{B4EC379C-AEA3-45AE-82A5-EEC9AF744416}" srcOrd="0" destOrd="0" presId="urn:microsoft.com/office/officeart/2016/7/layout/LinearArrowProcessNumbered"/>
    <dgm:cxn modelId="{50800787-6DB3-444A-A4B5-4E3BA2864DC6}" type="presParOf" srcId="{86B2BA19-DA48-48CF-8332-70DD95485C0C}" destId="{14D44502-2C85-44AA-A613-EFCAD0A8D192}" srcOrd="1" destOrd="0" presId="urn:microsoft.com/office/officeart/2016/7/layout/LinearArrowProcessNumbered"/>
    <dgm:cxn modelId="{E9E3E37E-1EC8-4EAC-9CDD-44A63C73D639}" type="presParOf" srcId="{86B2BA19-DA48-48CF-8332-70DD95485C0C}" destId="{298F8A95-8161-48F9-A905-F20935180DE4}" srcOrd="2" destOrd="0" presId="urn:microsoft.com/office/officeart/2016/7/layout/LinearArrowProcessNumbered"/>
    <dgm:cxn modelId="{3F8CDF8A-EACB-4422-83C5-34732BC16E95}" type="presParOf" srcId="{86B2BA19-DA48-48CF-8332-70DD95485C0C}" destId="{5CDA97ED-A183-4CA6-8C8E-00FCF0E86E66}" srcOrd="3" destOrd="0" presId="urn:microsoft.com/office/officeart/2016/7/layout/LinearArrowProcessNumbered"/>
    <dgm:cxn modelId="{D1E7C483-7F24-4D87-B824-2931ABDCC51C}" type="presParOf" srcId="{754DAB85-E9D6-41E6-9195-D46077DF90A1}" destId="{DE51318F-36EA-4352-A925-C3F6A3B4164C}" srcOrd="2" destOrd="0" presId="urn:microsoft.com/office/officeart/2016/7/layout/LinearArrowProcessNumbered"/>
    <dgm:cxn modelId="{96344594-1B5D-4F38-8FD2-6781B3EC7E12}" type="presParOf" srcId="{F7AB5CA8-4062-44C3-8AAC-5AA3F3E50A64}" destId="{25C6FAA9-1759-4750-A893-9E46965C307D}" srcOrd="9" destOrd="0" presId="urn:microsoft.com/office/officeart/2016/7/layout/LinearArrowProcessNumbered"/>
    <dgm:cxn modelId="{389244C4-9AD4-43D2-B8EA-38373EC14586}" type="presParOf" srcId="{F7AB5CA8-4062-44C3-8AAC-5AA3F3E50A64}" destId="{3B53A574-59F1-46E7-A4C2-7AF91B998F18}" srcOrd="10" destOrd="0" presId="urn:microsoft.com/office/officeart/2016/7/layout/LinearArrowProcessNumbered"/>
    <dgm:cxn modelId="{C698E0E1-7D7D-4459-A488-20B280A6B659}" type="presParOf" srcId="{3B53A574-59F1-46E7-A4C2-7AF91B998F18}" destId="{06613993-8B9D-419B-A1B7-22398DC8BF32}" srcOrd="0" destOrd="0" presId="urn:microsoft.com/office/officeart/2016/7/layout/LinearArrowProcessNumbered"/>
    <dgm:cxn modelId="{637B2D65-B758-4527-BB4E-A6B8F37D26A8}" type="presParOf" srcId="{3B53A574-59F1-46E7-A4C2-7AF91B998F18}" destId="{7C59AC31-E1F8-4325-AD35-138D53968326}" srcOrd="1" destOrd="0" presId="urn:microsoft.com/office/officeart/2016/7/layout/LinearArrowProcessNumbered"/>
    <dgm:cxn modelId="{A48445C7-5575-40B8-B6DB-45DC62CA9D3E}" type="presParOf" srcId="{7C59AC31-E1F8-4325-AD35-138D53968326}" destId="{C879F574-4356-4CAD-AD37-0FE62E652431}" srcOrd="0" destOrd="0" presId="urn:microsoft.com/office/officeart/2016/7/layout/LinearArrowProcessNumbered"/>
    <dgm:cxn modelId="{49F496F1-0B05-4C2A-B1EB-7B826CCBEFA5}" type="presParOf" srcId="{7C59AC31-E1F8-4325-AD35-138D53968326}" destId="{D2483D8E-6165-46F2-9F72-9761FC124BA5}" srcOrd="1" destOrd="0" presId="urn:microsoft.com/office/officeart/2016/7/layout/LinearArrowProcessNumbered"/>
    <dgm:cxn modelId="{5644210F-A51A-4167-9F8D-DA342C13D2C5}" type="presParOf" srcId="{7C59AC31-E1F8-4325-AD35-138D53968326}" destId="{835DFF9E-596B-4A7F-AA6D-27FF074F3701}" srcOrd="2" destOrd="0" presId="urn:microsoft.com/office/officeart/2016/7/layout/LinearArrowProcessNumbered"/>
    <dgm:cxn modelId="{7B9AFA60-1305-41C1-B80C-677F2DF31896}" type="presParOf" srcId="{7C59AC31-E1F8-4325-AD35-138D53968326}" destId="{84D279F7-FE41-47A3-879E-D16617163C2C}" srcOrd="3" destOrd="0" presId="urn:microsoft.com/office/officeart/2016/7/layout/LinearArrowProcessNumbered"/>
    <dgm:cxn modelId="{994FBBE1-B0EC-499E-AD4F-B1C4BF8CF380}" type="presParOf" srcId="{3B53A574-59F1-46E7-A4C2-7AF91B998F18}" destId="{BBFBD8A2-9A2C-46A6-ACF5-2186CDCC9871}"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481BE-6057-446B-A596-02E8783397DD}">
      <dsp:nvSpPr>
        <dsp:cNvPr id="0" name=""/>
        <dsp:cNvSpPr/>
      </dsp:nvSpPr>
      <dsp:spPr>
        <a:xfrm>
          <a:off x="3385" y="1430126"/>
          <a:ext cx="1649871" cy="10476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2A3FE-4F47-4685-BA63-DAE3F8CE0268}">
      <dsp:nvSpPr>
        <dsp:cNvPr id="0" name=""/>
        <dsp:cNvSpPr/>
      </dsp:nvSpPr>
      <dsp:spPr>
        <a:xfrm>
          <a:off x="186704" y="1604279"/>
          <a:ext cx="1649871" cy="10476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Caring </a:t>
          </a:r>
        </a:p>
      </dsp:txBody>
      <dsp:txXfrm>
        <a:off x="217389" y="1634964"/>
        <a:ext cx="1588501" cy="986298"/>
      </dsp:txXfrm>
    </dsp:sp>
    <dsp:sp modelId="{0EDFE669-1AE1-4D6D-8596-62C97BAA43DF}">
      <dsp:nvSpPr>
        <dsp:cNvPr id="0" name=""/>
        <dsp:cNvSpPr/>
      </dsp:nvSpPr>
      <dsp:spPr>
        <a:xfrm>
          <a:off x="2019895" y="1430126"/>
          <a:ext cx="1649871" cy="10476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DEC521-CEB6-4463-9CCE-767F80EB408C}">
      <dsp:nvSpPr>
        <dsp:cNvPr id="0" name=""/>
        <dsp:cNvSpPr/>
      </dsp:nvSpPr>
      <dsp:spPr>
        <a:xfrm>
          <a:off x="2203214" y="1604279"/>
          <a:ext cx="1649871" cy="10476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communication skills </a:t>
          </a:r>
        </a:p>
      </dsp:txBody>
      <dsp:txXfrm>
        <a:off x="2233899" y="1634964"/>
        <a:ext cx="1588501" cy="986298"/>
      </dsp:txXfrm>
    </dsp:sp>
    <dsp:sp modelId="{11463BAA-F350-4E37-B0A8-F4AA6A632412}">
      <dsp:nvSpPr>
        <dsp:cNvPr id="0" name=""/>
        <dsp:cNvSpPr/>
      </dsp:nvSpPr>
      <dsp:spPr>
        <a:xfrm>
          <a:off x="4036404" y="1430126"/>
          <a:ext cx="1649871" cy="10476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765A4B-B452-4ECF-830A-A0FB9B5465DF}">
      <dsp:nvSpPr>
        <dsp:cNvPr id="0" name=""/>
        <dsp:cNvSpPr/>
      </dsp:nvSpPr>
      <dsp:spPr>
        <a:xfrm>
          <a:off x="4219723" y="1604279"/>
          <a:ext cx="1649871" cy="10476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attention to detail </a:t>
          </a:r>
        </a:p>
      </dsp:txBody>
      <dsp:txXfrm>
        <a:off x="4250408" y="1634964"/>
        <a:ext cx="1588501" cy="986298"/>
      </dsp:txXfrm>
    </dsp:sp>
    <dsp:sp modelId="{7AE94B18-3372-42F8-985B-768EB0449B40}">
      <dsp:nvSpPr>
        <dsp:cNvPr id="0" name=""/>
        <dsp:cNvSpPr/>
      </dsp:nvSpPr>
      <dsp:spPr>
        <a:xfrm>
          <a:off x="6052914" y="1430126"/>
          <a:ext cx="1649871" cy="10476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D4F72C-E785-4234-B4D1-62C39D5781F5}">
      <dsp:nvSpPr>
        <dsp:cNvPr id="0" name=""/>
        <dsp:cNvSpPr/>
      </dsp:nvSpPr>
      <dsp:spPr>
        <a:xfrm>
          <a:off x="6236233" y="1604279"/>
          <a:ext cx="1649871" cy="10476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Stamina </a:t>
          </a:r>
        </a:p>
      </dsp:txBody>
      <dsp:txXfrm>
        <a:off x="6266918" y="1634964"/>
        <a:ext cx="1588501" cy="986298"/>
      </dsp:txXfrm>
    </dsp:sp>
    <dsp:sp modelId="{D3A4135C-C6F3-47E7-8202-49FE50B8EDFC}">
      <dsp:nvSpPr>
        <dsp:cNvPr id="0" name=""/>
        <dsp:cNvSpPr/>
      </dsp:nvSpPr>
      <dsp:spPr>
        <a:xfrm>
          <a:off x="8069423" y="1430126"/>
          <a:ext cx="1649871" cy="10476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F107CD-9AC3-4918-B750-92842E9E2E7A}">
      <dsp:nvSpPr>
        <dsp:cNvPr id="0" name=""/>
        <dsp:cNvSpPr/>
      </dsp:nvSpPr>
      <dsp:spPr>
        <a:xfrm>
          <a:off x="8252742" y="1604279"/>
          <a:ext cx="1649871" cy="10476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empathy </a:t>
          </a:r>
        </a:p>
      </dsp:txBody>
      <dsp:txXfrm>
        <a:off x="8283427" y="1634964"/>
        <a:ext cx="1588501" cy="986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F2778-947B-4D94-8CDC-15E7F566C74A}">
      <dsp:nvSpPr>
        <dsp:cNvPr id="0" name=""/>
        <dsp:cNvSpPr/>
      </dsp:nvSpPr>
      <dsp:spPr>
        <a:xfrm>
          <a:off x="873544" y="867183"/>
          <a:ext cx="690729"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AEC44FF-9890-40FA-97B6-A0435B454A5C}">
      <dsp:nvSpPr>
        <dsp:cNvPr id="0" name=""/>
        <dsp:cNvSpPr/>
      </dsp:nvSpPr>
      <dsp:spPr>
        <a:xfrm>
          <a:off x="1605717" y="809141"/>
          <a:ext cx="79433" cy="14934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D90D8-1CEF-49D0-A96C-EA9B617EC622}">
      <dsp:nvSpPr>
        <dsp:cNvPr id="0" name=""/>
        <dsp:cNvSpPr/>
      </dsp:nvSpPr>
      <dsp:spPr>
        <a:xfrm>
          <a:off x="455160"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52413" y="632429"/>
        <a:ext cx="469579" cy="469579"/>
      </dsp:txXfrm>
    </dsp:sp>
    <dsp:sp modelId="{58325C81-AEED-44BA-95D2-B652063138F2}">
      <dsp:nvSpPr>
        <dsp:cNvPr id="0" name=""/>
        <dsp:cNvSpPr/>
      </dsp:nvSpPr>
      <dsp:spPr>
        <a:xfrm>
          <a:off x="10132"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1"/>
            </a:rPr>
            <a:t>https://careerswales.gov.wales/job-information/nurse/job-role</a:t>
          </a:r>
          <a:endParaRPr lang="en-US" sz="1100" kern="1200"/>
        </a:p>
      </dsp:txBody>
      <dsp:txXfrm>
        <a:off x="10132" y="1675689"/>
        <a:ext cx="1554140" cy="1654772"/>
      </dsp:txXfrm>
    </dsp:sp>
    <dsp:sp modelId="{4309FE09-2778-4BF3-BBFE-22C152E59C85}">
      <dsp:nvSpPr>
        <dsp:cNvPr id="0" name=""/>
        <dsp:cNvSpPr/>
      </dsp:nvSpPr>
      <dsp:spPr>
        <a:xfrm>
          <a:off x="1736956" y="867183"/>
          <a:ext cx="15541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912284-0329-48EC-BA29-94AB63D20F6E}">
      <dsp:nvSpPr>
        <dsp:cNvPr id="0" name=""/>
        <dsp:cNvSpPr/>
      </dsp:nvSpPr>
      <dsp:spPr>
        <a:xfrm>
          <a:off x="3332540" y="809141"/>
          <a:ext cx="79433" cy="14934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E250FB-3A02-4592-A4D5-9F7474216164}">
      <dsp:nvSpPr>
        <dsp:cNvPr id="0" name=""/>
        <dsp:cNvSpPr/>
      </dsp:nvSpPr>
      <dsp:spPr>
        <a:xfrm>
          <a:off x="2181983"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279236" y="632429"/>
        <a:ext cx="469579" cy="469579"/>
      </dsp:txXfrm>
    </dsp:sp>
    <dsp:sp modelId="{F59AFCEC-B53F-42C8-9D69-6894C4AC0624}">
      <dsp:nvSpPr>
        <dsp:cNvPr id="0" name=""/>
        <dsp:cNvSpPr/>
      </dsp:nvSpPr>
      <dsp:spPr>
        <a:xfrm>
          <a:off x="1736956"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2"/>
            </a:rPr>
            <a:t>https://www.pulsejobs.com/news/what-is-agency-nursing-and-why-it-could-be-the-perfect-career-move/</a:t>
          </a:r>
          <a:endParaRPr lang="en-US" sz="1100" kern="1200"/>
        </a:p>
      </dsp:txBody>
      <dsp:txXfrm>
        <a:off x="1736956" y="1675689"/>
        <a:ext cx="1554140" cy="1654772"/>
      </dsp:txXfrm>
    </dsp:sp>
    <dsp:sp modelId="{C0321547-F2BB-4CDA-9ACE-B8C6A129515A}">
      <dsp:nvSpPr>
        <dsp:cNvPr id="0" name=""/>
        <dsp:cNvSpPr/>
      </dsp:nvSpPr>
      <dsp:spPr>
        <a:xfrm>
          <a:off x="3463779" y="867183"/>
          <a:ext cx="15541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D4CCA3-D711-43F4-8E3D-5CC314335F87}">
      <dsp:nvSpPr>
        <dsp:cNvPr id="0" name=""/>
        <dsp:cNvSpPr/>
      </dsp:nvSpPr>
      <dsp:spPr>
        <a:xfrm>
          <a:off x="5059363" y="809141"/>
          <a:ext cx="79433" cy="14934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C9751F-0A7C-4368-9F5D-661990913A53}">
      <dsp:nvSpPr>
        <dsp:cNvPr id="0" name=""/>
        <dsp:cNvSpPr/>
      </dsp:nvSpPr>
      <dsp:spPr>
        <a:xfrm>
          <a:off x="3908807"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4006060" y="632429"/>
        <a:ext cx="469579" cy="469579"/>
      </dsp:txXfrm>
    </dsp:sp>
    <dsp:sp modelId="{654350E1-25BB-424D-8702-F42005BDAE48}">
      <dsp:nvSpPr>
        <dsp:cNvPr id="0" name=""/>
        <dsp:cNvSpPr/>
      </dsp:nvSpPr>
      <dsp:spPr>
        <a:xfrm>
          <a:off x="3463779"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3"/>
            </a:rPr>
            <a:t>https://nursing.jnj.com/specialty/trauma-nurse#:~:text=Trauma%20Nurse%20at%20a%20Glance,a%20disturbing%20or%20distressing%20experience</a:t>
          </a:r>
          <a:r>
            <a:rPr lang="en-US" sz="1100" kern="1200"/>
            <a:t>.</a:t>
          </a:r>
        </a:p>
      </dsp:txBody>
      <dsp:txXfrm>
        <a:off x="3463779" y="1675689"/>
        <a:ext cx="1554140" cy="1654772"/>
      </dsp:txXfrm>
    </dsp:sp>
    <dsp:sp modelId="{82AEDFD8-8E38-49E5-9759-E4B5F27D7422}">
      <dsp:nvSpPr>
        <dsp:cNvPr id="0" name=""/>
        <dsp:cNvSpPr/>
      </dsp:nvSpPr>
      <dsp:spPr>
        <a:xfrm>
          <a:off x="5190602" y="867183"/>
          <a:ext cx="15541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8CA230-9ACF-4D25-85F4-78A746BF9F2F}">
      <dsp:nvSpPr>
        <dsp:cNvPr id="0" name=""/>
        <dsp:cNvSpPr/>
      </dsp:nvSpPr>
      <dsp:spPr>
        <a:xfrm>
          <a:off x="6786187" y="809141"/>
          <a:ext cx="79433" cy="14934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FAE8B6-4642-4459-AE3D-4598CB1C8080}">
      <dsp:nvSpPr>
        <dsp:cNvPr id="0" name=""/>
        <dsp:cNvSpPr/>
      </dsp:nvSpPr>
      <dsp:spPr>
        <a:xfrm>
          <a:off x="5635630"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732883" y="632429"/>
        <a:ext cx="469579" cy="469579"/>
      </dsp:txXfrm>
    </dsp:sp>
    <dsp:sp modelId="{7B0F8126-B189-49DA-8171-3A40319CBECF}">
      <dsp:nvSpPr>
        <dsp:cNvPr id="0" name=""/>
        <dsp:cNvSpPr/>
      </dsp:nvSpPr>
      <dsp:spPr>
        <a:xfrm>
          <a:off x="5190602"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4"/>
            </a:rPr>
            <a:t>https://www.nursingtimes.net/clinical-archive/accident-and-emergency/trauma-nursing-1-an-overview-of-major-trauma-and-the-care-pathway-24-10-2022/</a:t>
          </a:r>
          <a:endParaRPr lang="en-US" sz="1100" kern="1200"/>
        </a:p>
      </dsp:txBody>
      <dsp:txXfrm>
        <a:off x="5190602" y="1675689"/>
        <a:ext cx="1554140" cy="1654772"/>
      </dsp:txXfrm>
    </dsp:sp>
    <dsp:sp modelId="{B4EC379C-AEA3-45AE-82A5-EEC9AF744416}">
      <dsp:nvSpPr>
        <dsp:cNvPr id="0" name=""/>
        <dsp:cNvSpPr/>
      </dsp:nvSpPr>
      <dsp:spPr>
        <a:xfrm>
          <a:off x="6917425" y="867182"/>
          <a:ext cx="155414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D44502-2C85-44AA-A613-EFCAD0A8D192}">
      <dsp:nvSpPr>
        <dsp:cNvPr id="0" name=""/>
        <dsp:cNvSpPr/>
      </dsp:nvSpPr>
      <dsp:spPr>
        <a:xfrm>
          <a:off x="8513010" y="809141"/>
          <a:ext cx="79433" cy="14934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8F8A95-8161-48F9-A905-F20935180DE4}">
      <dsp:nvSpPr>
        <dsp:cNvPr id="0" name=""/>
        <dsp:cNvSpPr/>
      </dsp:nvSpPr>
      <dsp:spPr>
        <a:xfrm>
          <a:off x="7362453"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459706" y="632429"/>
        <a:ext cx="469579" cy="469579"/>
      </dsp:txXfrm>
    </dsp:sp>
    <dsp:sp modelId="{DE51318F-36EA-4352-A925-C3F6A3B4164C}">
      <dsp:nvSpPr>
        <dsp:cNvPr id="0" name=""/>
        <dsp:cNvSpPr/>
      </dsp:nvSpPr>
      <dsp:spPr>
        <a:xfrm>
          <a:off x="6917425"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5"/>
            </a:rPr>
            <a:t>https://uk.indeed.com/career-advice/finding-a-job/how-to-become-trauma-nurse</a:t>
          </a:r>
          <a:endParaRPr lang="en-US" sz="1100" kern="1200"/>
        </a:p>
      </dsp:txBody>
      <dsp:txXfrm>
        <a:off x="6917425" y="1675689"/>
        <a:ext cx="1554140" cy="1654772"/>
      </dsp:txXfrm>
    </dsp:sp>
    <dsp:sp modelId="{C879F574-4356-4CAD-AD37-0FE62E652431}">
      <dsp:nvSpPr>
        <dsp:cNvPr id="0" name=""/>
        <dsp:cNvSpPr/>
      </dsp:nvSpPr>
      <dsp:spPr>
        <a:xfrm>
          <a:off x="8644248" y="867182"/>
          <a:ext cx="7770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5DFF9E-596B-4A7F-AA6D-27FF074F3701}">
      <dsp:nvSpPr>
        <dsp:cNvPr id="0" name=""/>
        <dsp:cNvSpPr/>
      </dsp:nvSpPr>
      <dsp:spPr>
        <a:xfrm>
          <a:off x="9089276" y="535176"/>
          <a:ext cx="664085" cy="66408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70" tIns="25770" rIns="25770" bIns="25770" numCol="1" spcCol="1270" anchor="ctr" anchorCtr="0">
          <a:noAutofit/>
        </a:bodyPr>
        <a:lstStyle/>
        <a:p>
          <a:pPr marL="0" lvl="0" indent="0" algn="ctr" defTabSz="1333500">
            <a:lnSpc>
              <a:spcPct val="90000"/>
            </a:lnSpc>
            <a:spcBef>
              <a:spcPct val="0"/>
            </a:spcBef>
            <a:spcAft>
              <a:spcPct val="35000"/>
            </a:spcAft>
            <a:buNone/>
          </a:pPr>
          <a:r>
            <a:rPr lang="en-US" sz="3000" kern="1200"/>
            <a:t>6</a:t>
          </a:r>
        </a:p>
      </dsp:txBody>
      <dsp:txXfrm>
        <a:off x="9186529" y="632429"/>
        <a:ext cx="469579" cy="469579"/>
      </dsp:txXfrm>
    </dsp:sp>
    <dsp:sp modelId="{BBFBD8A2-9A2C-46A6-ACF5-2186CDCC9871}">
      <dsp:nvSpPr>
        <dsp:cNvPr id="0" name=""/>
        <dsp:cNvSpPr/>
      </dsp:nvSpPr>
      <dsp:spPr>
        <a:xfrm>
          <a:off x="8644248" y="1364861"/>
          <a:ext cx="155414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592" tIns="165100" rIns="122592" bIns="165100" numCol="1" spcCol="1270" anchor="t" anchorCtr="0">
          <a:noAutofit/>
        </a:bodyPr>
        <a:lstStyle/>
        <a:p>
          <a:pPr marL="0" lvl="0" indent="0" algn="l" defTabSz="488950">
            <a:lnSpc>
              <a:spcPct val="90000"/>
            </a:lnSpc>
            <a:spcBef>
              <a:spcPct val="0"/>
            </a:spcBef>
            <a:spcAft>
              <a:spcPct val="35000"/>
            </a:spcAft>
            <a:buNone/>
          </a:pPr>
          <a:r>
            <a:rPr lang="en-US" sz="1100" kern="1200">
              <a:hlinkClick xmlns:r="http://schemas.openxmlformats.org/officeDocument/2006/relationships" r:id="rId6"/>
            </a:rPr>
            <a:t>https://nursejournal.org/careers/trauma-nurse/</a:t>
          </a:r>
          <a:endParaRPr lang="en-US" sz="1100" kern="1200"/>
        </a:p>
      </dsp:txBody>
      <dsp:txXfrm>
        <a:off x="8644248" y="1675689"/>
        <a:ext cx="1554140" cy="165477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11/30/2023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257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11/30/2023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67107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11/30/2023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5548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11/30/2023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72999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11/30/2023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326704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11/30/2023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83628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11/30/2023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5333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11/30/2023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9062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11/30/2023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34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11/30/2023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513550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11/30/2023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1226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11/30/2023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731248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areerswales.gov.wales/job-information/nurse/job-role" TargetMode="External"/><Relationship Id="rId2" Type="http://schemas.openxmlformats.org/officeDocument/2006/relationships/hyperlink" Target="https://lnjp.delhi.gov.in/lnjp/duties-nursing-staf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ulsejobs.com/news/what-is-agency-nursing-and-why-it-could-be-the-perfect-career-move/"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uk.indeed.com/career-advice/finding-a-job/how-to-become-trauma-nurs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uk.indeed.com/career-advice/finding-a-job/how-to-become-trauma-nurse" TargetMode="External"/><Relationship Id="rId2" Type="http://schemas.openxmlformats.org/officeDocument/2006/relationships/hyperlink" Target="https://absn.concordia.edu/blog/essential-skills-and-qualities-of-a-nurse/#:~:text=Nurses%20have%20a%20great%20responsibility,attention%20to%20detail%2C%20and%20efficiency"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hyperlink" Target="https://nursing.jnj.com/specialty/trauma-nurse#:~:text=Trauma%20Nurse%20at%20a%20Glance,a%20disturbing%20or%20distressing%20experience.%E2%80%8B"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igms.nih.gov/education/fact-sheets/Pages/physical-trauma.asp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wgu.edu/blog/trauma-nurse-job-description2008.htm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mc.org.uk/globalassets/sitedocuments/nmc-publications/nmc-code.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8" Type="http://schemas.openxmlformats.org/officeDocument/2006/relationships/hyperlink" Target="https://www.nmc.org.uk/globalassets/sitedocuments/nmc-publications/nmc-code.pdf" TargetMode="External"/><Relationship Id="rId3" Type="http://schemas.openxmlformats.org/officeDocument/2006/relationships/hyperlink" Target="https://uk.indeed.com/career-advice/finding-a-job/how-to-become-trauma-nurse" TargetMode="External"/><Relationship Id="rId7" Type="http://schemas.openxmlformats.org/officeDocument/2006/relationships/hyperlink" Target="https://www.nigms.nih.gov/education/fact-sheets/Pages/physical-trauma.aspx" TargetMode="External"/><Relationship Id="rId2" Type="http://schemas.openxmlformats.org/officeDocument/2006/relationships/hyperlink" Target="https://lnjp.delhi.gov.in/lnjp/duties-nursing-staff" TargetMode="External"/><Relationship Id="rId1" Type="http://schemas.openxmlformats.org/officeDocument/2006/relationships/slideLayout" Target="../slideLayouts/slideLayout2.xml"/><Relationship Id="rId6" Type="http://schemas.openxmlformats.org/officeDocument/2006/relationships/hyperlink" Target="https://www.froedtert.com/trauma/choose-safe-injury-prevention/trauma-scenarios" TargetMode="External"/><Relationship Id="rId5" Type="http://schemas.openxmlformats.org/officeDocument/2006/relationships/hyperlink" Target="https://www.relias.com/blog/13-qualities-and-characteristics-of-a-good-nurse" TargetMode="External"/><Relationship Id="rId4" Type="http://schemas.openxmlformats.org/officeDocument/2006/relationships/hyperlink" Target="https://absn.concordia.edu/blog/essential-skills-and-qualities-of-a-nurse/#:~:text=Nurses%20have%20a%20great%20responsibility,attention%20to%20detail%2C%20and%20efficiency" TargetMode="External"/><Relationship Id="rId9" Type="http://schemas.openxmlformats.org/officeDocument/2006/relationships/hyperlink" Target="https://www.wgu.edu/blog/trauma-nurse-job-description2008.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 name="Slide Background">
            <a:extLst>
              <a:ext uri="{FF2B5EF4-FFF2-40B4-BE49-F238E27FC236}">
                <a16:creationId xmlns:a16="http://schemas.microsoft.com/office/drawing/2014/main" id="{77FBDC91-B74F-41CA-A697-314781DE2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0" name="tint">
            <a:extLst>
              <a:ext uri="{FF2B5EF4-FFF2-40B4-BE49-F238E27FC236}">
                <a16:creationId xmlns:a16="http://schemas.microsoft.com/office/drawing/2014/main" id="{D09620DB-6964-4BA3-9239-A5174696B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 name="Rectangle 60">
            <a:extLst>
              <a:ext uri="{FF2B5EF4-FFF2-40B4-BE49-F238E27FC236}">
                <a16:creationId xmlns:a16="http://schemas.microsoft.com/office/drawing/2014/main" id="{D85E9A4A-0183-4A3C-B68E-A22927891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9" cy="6858000"/>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Life of A Trauma Nurse in 2021">
            <a:extLst>
              <a:ext uri="{FF2B5EF4-FFF2-40B4-BE49-F238E27FC236}">
                <a16:creationId xmlns:a16="http://schemas.microsoft.com/office/drawing/2014/main" id="{F640A052-9AD2-2C16-6DB9-242424C24A29}"/>
              </a:ext>
            </a:extLst>
          </p:cNvPr>
          <p:cNvPicPr>
            <a:picLocks noChangeAspect="1"/>
          </p:cNvPicPr>
          <p:nvPr/>
        </p:nvPicPr>
        <p:blipFill rotWithShape="1">
          <a:blip r:embed="rId2"/>
          <a:srcRect l="46667"/>
          <a:stretch/>
        </p:blipFill>
        <p:spPr>
          <a:xfrm>
            <a:off x="20" y="-1"/>
            <a:ext cx="6095978" cy="6857999"/>
          </a:xfrm>
          <a:prstGeom prst="rect">
            <a:avLst/>
          </a:prstGeom>
        </p:spPr>
      </p:pic>
      <p:pic>
        <p:nvPicPr>
          <p:cNvPr id="45" name="Picture 44" descr="Colorful leaf patterns">
            <a:extLst>
              <a:ext uri="{FF2B5EF4-FFF2-40B4-BE49-F238E27FC236}">
                <a16:creationId xmlns:a16="http://schemas.microsoft.com/office/drawing/2014/main" id="{8A88928C-59F1-7408-F788-7EB06396EC0A}"/>
              </a:ext>
            </a:extLst>
          </p:cNvPr>
          <p:cNvPicPr>
            <a:picLocks noChangeAspect="1"/>
          </p:cNvPicPr>
          <p:nvPr/>
        </p:nvPicPr>
        <p:blipFill rotWithShape="1">
          <a:blip r:embed="rId3"/>
          <a:srcRect b="3123"/>
          <a:stretch/>
        </p:blipFill>
        <p:spPr>
          <a:xfrm>
            <a:off x="6095997" y="2724057"/>
            <a:ext cx="6096003" cy="4133941"/>
          </a:xfrm>
          <a:prstGeom prst="rect">
            <a:avLst/>
          </a:prstGeom>
        </p:spPr>
      </p:pic>
      <p:sp useBgFill="1">
        <p:nvSpPr>
          <p:cNvPr id="57" name="Rectangle 56">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0" cy="2793380"/>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 y="0"/>
            <a:ext cx="6095998" cy="6858000"/>
          </a:xfrm>
          <a:solidFill>
            <a:srgbClr val="000000">
              <a:alpha val="26000"/>
            </a:srgbClr>
          </a:solidFill>
        </p:spPr>
        <p:txBody>
          <a:bodyPr anchor="ctr">
            <a:normAutofit/>
          </a:bodyPr>
          <a:lstStyle/>
          <a:p>
            <a:r>
              <a:rPr lang="en-US" b="1">
                <a:solidFill>
                  <a:srgbClr val="FFC000"/>
                </a:solidFill>
              </a:rPr>
              <a:t>Trauma Nurse </a:t>
            </a:r>
          </a:p>
        </p:txBody>
      </p:sp>
      <p:sp>
        <p:nvSpPr>
          <p:cNvPr id="3" name="Subtitle 2"/>
          <p:cNvSpPr>
            <a:spLocks noGrp="1"/>
          </p:cNvSpPr>
          <p:nvPr>
            <p:ph type="subTitle" idx="1"/>
          </p:nvPr>
        </p:nvSpPr>
        <p:spPr>
          <a:xfrm>
            <a:off x="6620407" y="916610"/>
            <a:ext cx="4416760" cy="1519931"/>
          </a:xfrm>
        </p:spPr>
        <p:txBody>
          <a:bodyPr vert="horz" lIns="91440" tIns="45720" rIns="91440" bIns="45720" rtlCol="0" anchor="t">
            <a:normAutofit/>
          </a:bodyPr>
          <a:lstStyle/>
          <a:p>
            <a:r>
              <a:rPr lang="en-US" b="1">
                <a:solidFill>
                  <a:srgbClr val="FFC000"/>
                </a:solidFill>
                <a:ea typeface="Calibri"/>
                <a:cs typeface="Calibri"/>
              </a:rPr>
              <a:t>Personal and Academic Development</a:t>
            </a:r>
            <a:r>
              <a:rPr lang="en-US" b="1">
                <a:ea typeface="Calibri"/>
                <a:cs typeface="Calibri"/>
              </a:rPr>
              <a:t> </a:t>
            </a:r>
            <a:endParaRPr lang="en-US"/>
          </a:p>
        </p:txBody>
      </p:sp>
      <p:cxnSp>
        <p:nvCxnSpPr>
          <p:cNvPr id="59" name="Straight Connector 58">
            <a:extLst>
              <a:ext uri="{FF2B5EF4-FFF2-40B4-BE49-F238E27FC236}">
                <a16:creationId xmlns:a16="http://schemas.microsoft.com/office/drawing/2014/main" id="{97AD1F2A-64FE-4A86-8251-15DE3F4A98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166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D6C1BF1D-9E66-CE9F-4B59-FAC33813E7F9}"/>
              </a:ext>
            </a:extLst>
          </p:cNvPr>
          <p:cNvSpPr txBox="1"/>
          <p:nvPr/>
        </p:nvSpPr>
        <p:spPr>
          <a:xfrm>
            <a:off x="10587317" y="248322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C000"/>
                </a:solidFill>
              </a:rPr>
              <a:t>By Chloe Watts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926BF-8DA2-6955-284D-1B41B35031EB}"/>
              </a:ext>
            </a:extLst>
          </p:cNvPr>
          <p:cNvSpPr>
            <a:spLocks noGrp="1"/>
          </p:cNvSpPr>
          <p:nvPr>
            <p:ph type="title"/>
          </p:nvPr>
        </p:nvSpPr>
        <p:spPr>
          <a:xfrm>
            <a:off x="761801" y="858983"/>
            <a:ext cx="9906799" cy="1161594"/>
          </a:xfrm>
        </p:spPr>
        <p:txBody>
          <a:bodyPr>
            <a:normAutofit/>
          </a:bodyPr>
          <a:lstStyle/>
          <a:p>
            <a:r>
              <a:rPr lang="en-US"/>
              <a:t>Introduction.</a:t>
            </a:r>
          </a:p>
        </p:txBody>
      </p:sp>
      <p:pic>
        <p:nvPicPr>
          <p:cNvPr id="4" name="Picture 3" descr="Trauma Nurse Duties, Skills &amp; Qualities | Study.com">
            <a:extLst>
              <a:ext uri="{FF2B5EF4-FFF2-40B4-BE49-F238E27FC236}">
                <a16:creationId xmlns:a16="http://schemas.microsoft.com/office/drawing/2014/main" id="{5B17ECC5-22D3-3DE8-C839-13BB7361A0A5}"/>
              </a:ext>
            </a:extLst>
          </p:cNvPr>
          <p:cNvPicPr>
            <a:picLocks noChangeAspect="1"/>
          </p:cNvPicPr>
          <p:nvPr/>
        </p:nvPicPr>
        <p:blipFill>
          <a:blip r:embed="rId2"/>
          <a:stretch>
            <a:fillRect/>
          </a:stretch>
        </p:blipFill>
        <p:spPr>
          <a:xfrm>
            <a:off x="761367" y="2643867"/>
            <a:ext cx="4955147" cy="3282784"/>
          </a:xfrm>
          <a:prstGeom prst="rect">
            <a:avLst/>
          </a:prstGeom>
        </p:spPr>
      </p:pic>
      <p:sp>
        <p:nvSpPr>
          <p:cNvPr id="3" name="Content Placeholder 2">
            <a:extLst>
              <a:ext uri="{FF2B5EF4-FFF2-40B4-BE49-F238E27FC236}">
                <a16:creationId xmlns:a16="http://schemas.microsoft.com/office/drawing/2014/main" id="{A56CE796-C2F8-F46D-045F-097BFEBB0C19}"/>
              </a:ext>
            </a:extLst>
          </p:cNvPr>
          <p:cNvSpPr>
            <a:spLocks noGrp="1"/>
          </p:cNvSpPr>
          <p:nvPr>
            <p:ph idx="1"/>
          </p:nvPr>
        </p:nvSpPr>
        <p:spPr>
          <a:xfrm>
            <a:off x="6649081" y="2638498"/>
            <a:ext cx="4119258" cy="3601581"/>
          </a:xfrm>
        </p:spPr>
        <p:txBody>
          <a:bodyPr vert="horz" lIns="91440" tIns="45720" rIns="91440" bIns="45720" rtlCol="0" anchor="ctr">
            <a:normAutofit/>
          </a:bodyPr>
          <a:lstStyle/>
          <a:p>
            <a:r>
              <a:rPr lang="en-US"/>
              <a:t>Throughout this presentation, I will be briefly going over what a nurse roles and responsibilities however my chosen health professional is a trauma nurse.</a:t>
            </a:r>
          </a:p>
        </p:txBody>
      </p:sp>
      <p:cxnSp>
        <p:nvCxnSpPr>
          <p:cNvPr id="27" name="Straight Connector 2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032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06175-2992-4D67-2707-007261D179EF}"/>
              </a:ext>
            </a:extLst>
          </p:cNvPr>
          <p:cNvSpPr>
            <a:spLocks noGrp="1"/>
          </p:cNvSpPr>
          <p:nvPr>
            <p:ph type="title"/>
          </p:nvPr>
        </p:nvSpPr>
        <p:spPr/>
        <p:txBody>
          <a:bodyPr/>
          <a:lstStyle/>
          <a:p>
            <a:r>
              <a:rPr lang="en-US"/>
              <a:t>What is a Nurse?</a:t>
            </a:r>
          </a:p>
        </p:txBody>
      </p:sp>
      <p:sp>
        <p:nvSpPr>
          <p:cNvPr id="3" name="Content Placeholder 2">
            <a:extLst>
              <a:ext uri="{FF2B5EF4-FFF2-40B4-BE49-F238E27FC236}">
                <a16:creationId xmlns:a16="http://schemas.microsoft.com/office/drawing/2014/main" id="{0E5773F8-A56D-D224-7112-5604CF04A4AF}"/>
              </a:ext>
            </a:extLst>
          </p:cNvPr>
          <p:cNvSpPr>
            <a:spLocks noGrp="1"/>
          </p:cNvSpPr>
          <p:nvPr>
            <p:ph idx="1"/>
          </p:nvPr>
        </p:nvSpPr>
        <p:spPr>
          <a:xfrm>
            <a:off x="761799" y="2750126"/>
            <a:ext cx="10381205" cy="4181939"/>
          </a:xfrm>
        </p:spPr>
        <p:txBody>
          <a:bodyPr vert="horz" lIns="91440" tIns="45720" rIns="91440" bIns="45720" rtlCol="0" anchor="t">
            <a:noAutofit/>
          </a:bodyPr>
          <a:lstStyle/>
          <a:p>
            <a:r>
              <a:rPr lang="en-US" sz="1600"/>
              <a:t>As a nurse, will be required to take care of unwell patients short-term or long-term that have specific require needs, it will be essential to meet their needs and wishes. As a nurse there are practical tasks that will be carried out which are the following</a:t>
            </a:r>
          </a:p>
          <a:p>
            <a:pPr marL="342900" indent="-342900">
              <a:buFont typeface="Calibri" panose="020B0604020202020204" pitchFamily="34" charset="0"/>
              <a:buChar char="-"/>
            </a:pPr>
            <a:r>
              <a:rPr lang="en-US" sz="1600"/>
              <a:t>Helping healthcare with personal care (mouthcare and washing)</a:t>
            </a:r>
          </a:p>
          <a:p>
            <a:pPr marL="342900" indent="-342900">
              <a:buFont typeface="Calibri" panose="020B0604020202020204" pitchFamily="34" charset="0"/>
              <a:buChar char="-"/>
            </a:pPr>
            <a:r>
              <a:rPr lang="en-US" sz="1600"/>
              <a:t>Changing and dressing new bandages </a:t>
            </a:r>
          </a:p>
          <a:p>
            <a:pPr marL="342900" indent="-342900">
              <a:buFont typeface="Calibri" panose="020B0604020202020204" pitchFamily="34" charset="0"/>
              <a:buChar char="-"/>
            </a:pPr>
            <a:r>
              <a:rPr lang="en-US" sz="1600"/>
              <a:t>Testing for urine in case of an infection such as a UTI</a:t>
            </a:r>
          </a:p>
          <a:p>
            <a:pPr marL="342900" indent="-342900">
              <a:buFont typeface="Calibri" panose="020B0604020202020204" pitchFamily="34" charset="0"/>
              <a:buChar char="-"/>
            </a:pPr>
            <a:r>
              <a:rPr lang="en-US" sz="1600" err="1"/>
              <a:t>Admissing</a:t>
            </a:r>
            <a:r>
              <a:rPr lang="en-US" sz="1600"/>
              <a:t> and discharging an patient </a:t>
            </a:r>
          </a:p>
          <a:p>
            <a:pPr marL="342900" indent="-342900">
              <a:buFont typeface="Calibri" panose="020B0604020202020204" pitchFamily="34" charset="0"/>
              <a:buChar char="-"/>
            </a:pPr>
            <a:r>
              <a:rPr lang="en-US" sz="1600"/>
              <a:t>Doing observations such as temperatures and blood pressure checks </a:t>
            </a:r>
          </a:p>
          <a:p>
            <a:r>
              <a:rPr lang="en-US" sz="1600">
                <a:ea typeface="+mn-lt"/>
                <a:cs typeface="+mn-lt"/>
              </a:rPr>
              <a:t>National health Service (NHS) intend to be paid on a rising scale. As a qualified band 5 nurse its starts at £29,000-£35,000 a year. </a:t>
            </a:r>
          </a:p>
          <a:p>
            <a:pPr marL="342900" indent="-342900">
              <a:buFont typeface="Calibri" panose="020B0604020202020204" pitchFamily="34" charset="0"/>
              <a:buChar char="-"/>
            </a:pPr>
            <a:r>
              <a:rPr lang="en-US" sz="1200">
                <a:ea typeface="+mn-lt"/>
                <a:cs typeface="+mn-lt"/>
                <a:hlinkClick r:id="rId2">
                  <a:extLst>
                    <a:ext uri="{A12FA001-AC4F-418D-AE19-62706E023703}">
                      <ahyp:hlinkClr xmlns:ahyp="http://schemas.microsoft.com/office/drawing/2018/hyperlinkcolor" val="tx"/>
                    </a:ext>
                  </a:extLst>
                </a:hlinkClick>
              </a:rPr>
              <a:t>Duties of Nursing Staff | Lok Nayak Hospital (delhi.gov.in)</a:t>
            </a:r>
            <a:endParaRPr lang="en-US" sz="1200"/>
          </a:p>
          <a:p>
            <a:r>
              <a:rPr lang="en-US" sz="1200">
                <a:solidFill>
                  <a:srgbClr val="FF9D00"/>
                </a:solidFill>
                <a:latin typeface="Arial"/>
                <a:cs typeface="Arial"/>
                <a:hlinkClick r:id="rId3"/>
              </a:rPr>
              <a:t>https://careerswales.gov.wales/job-information/nurse/job-role</a:t>
            </a:r>
            <a:endParaRPr lang="en-US" sz="1400">
              <a:solidFill>
                <a:srgbClr val="FF9D00"/>
              </a:solidFill>
            </a:endParaRPr>
          </a:p>
          <a:p>
            <a:endParaRPr lang="en-US" sz="2600">
              <a:solidFill>
                <a:srgbClr val="FF9D00"/>
              </a:solidFill>
              <a:latin typeface="Arial"/>
              <a:cs typeface="Arial"/>
            </a:endParaRPr>
          </a:p>
          <a:p>
            <a:endParaRPr lang="en-US" sz="2000"/>
          </a:p>
          <a:p>
            <a:endParaRPr lang="en-US"/>
          </a:p>
          <a:p>
            <a:endParaRPr lang="en-US"/>
          </a:p>
          <a:p>
            <a:endParaRPr lang="en-US"/>
          </a:p>
          <a:p>
            <a:endParaRPr lang="en-US"/>
          </a:p>
        </p:txBody>
      </p:sp>
    </p:spTree>
    <p:extLst>
      <p:ext uri="{BB962C8B-B14F-4D97-AF65-F5344CB8AC3E}">
        <p14:creationId xmlns:p14="http://schemas.microsoft.com/office/powerpoint/2010/main" val="2353848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Stethoscope">
            <a:extLst>
              <a:ext uri="{FF2B5EF4-FFF2-40B4-BE49-F238E27FC236}">
                <a16:creationId xmlns:a16="http://schemas.microsoft.com/office/drawing/2014/main" id="{336B36BD-DBCD-A018-1632-E54957A0FA57}"/>
              </a:ext>
            </a:extLst>
          </p:cNvPr>
          <p:cNvPicPr>
            <a:picLocks noChangeAspect="1"/>
          </p:cNvPicPr>
          <p:nvPr/>
        </p:nvPicPr>
        <p:blipFill rotWithShape="1">
          <a:blip r:embed="rId2"/>
          <a:srcRect l="20279" r="1789" b="-10"/>
          <a:stretch/>
        </p:blipFill>
        <p:spPr>
          <a:xfrm>
            <a:off x="20" y="2284809"/>
            <a:ext cx="5346777" cy="4573191"/>
          </a:xfrm>
          <a:prstGeom prst="rect">
            <a:avLst/>
          </a:prstGeom>
        </p:spPr>
      </p:pic>
      <p:sp useBgFill="1">
        <p:nvSpPr>
          <p:cNvPr id="29" name="Rectangle 28">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A20890-C8D9-5C43-6B67-4DE33EAC04CF}"/>
              </a:ext>
            </a:extLst>
          </p:cNvPr>
          <p:cNvSpPr>
            <a:spLocks noGrp="1"/>
          </p:cNvSpPr>
          <p:nvPr>
            <p:ph type="title"/>
          </p:nvPr>
        </p:nvSpPr>
        <p:spPr>
          <a:xfrm>
            <a:off x="761801" y="858983"/>
            <a:ext cx="9906799" cy="1161594"/>
          </a:xfrm>
        </p:spPr>
        <p:txBody>
          <a:bodyPr>
            <a:normAutofit/>
          </a:bodyPr>
          <a:lstStyle/>
          <a:p>
            <a:r>
              <a:rPr lang="en-US" sz="4100" b="1"/>
              <a:t>Where could nurse be required to work?</a:t>
            </a:r>
          </a:p>
        </p:txBody>
      </p:sp>
      <p:sp>
        <p:nvSpPr>
          <p:cNvPr id="30" name="Content Placeholder 2">
            <a:extLst>
              <a:ext uri="{FF2B5EF4-FFF2-40B4-BE49-F238E27FC236}">
                <a16:creationId xmlns:a16="http://schemas.microsoft.com/office/drawing/2014/main" id="{39C890FD-9CEA-B934-0DFC-2473A290B740}"/>
              </a:ext>
            </a:extLst>
          </p:cNvPr>
          <p:cNvSpPr>
            <a:spLocks noGrp="1"/>
          </p:cNvSpPr>
          <p:nvPr>
            <p:ph idx="1"/>
          </p:nvPr>
        </p:nvSpPr>
        <p:spPr>
          <a:xfrm>
            <a:off x="5797512" y="2638498"/>
            <a:ext cx="5671938" cy="3615958"/>
          </a:xfrm>
        </p:spPr>
        <p:txBody>
          <a:bodyPr vert="horz" lIns="91440" tIns="45720" rIns="91440" bIns="45720" rtlCol="0" anchor="ctr">
            <a:normAutofit/>
          </a:bodyPr>
          <a:lstStyle/>
          <a:p>
            <a:pPr>
              <a:lnSpc>
                <a:spcPct val="100000"/>
              </a:lnSpc>
            </a:pPr>
            <a:r>
              <a:rPr lang="en-US" sz="1400" dirty="0"/>
              <a:t>Some examples of different wards that nurses are required to work on are intensive care, Theatre and recovery.</a:t>
            </a:r>
          </a:p>
          <a:p>
            <a:pPr>
              <a:lnSpc>
                <a:spcPct val="100000"/>
              </a:lnSpc>
            </a:pPr>
            <a:r>
              <a:rPr lang="en-US" sz="1400" dirty="0"/>
              <a:t>There are many opportunities for nurses to work which are the following</a:t>
            </a:r>
          </a:p>
          <a:p>
            <a:pPr marL="342900" indent="-342900">
              <a:lnSpc>
                <a:spcPct val="100000"/>
              </a:lnSpc>
              <a:buFont typeface="Calibri" panose="020B0604020202020204" pitchFamily="34" charset="0"/>
              <a:buChar char="-"/>
            </a:pPr>
            <a:r>
              <a:rPr lang="en-US" sz="1400" dirty="0"/>
              <a:t>The NHS (in general hospitals or in the community), </a:t>
            </a:r>
          </a:p>
          <a:p>
            <a:pPr marL="342900" indent="-342900">
              <a:lnSpc>
                <a:spcPct val="100000"/>
              </a:lnSpc>
              <a:buFont typeface="Calibri" panose="020B0604020202020204" pitchFamily="34" charset="0"/>
              <a:buChar char="-"/>
            </a:pPr>
            <a:r>
              <a:rPr lang="en-US" sz="1400" dirty="0"/>
              <a:t>Private healthcare providers (care homes)</a:t>
            </a:r>
            <a:endParaRPr lang="en-US" dirty="0"/>
          </a:p>
          <a:p>
            <a:pPr marL="342900" indent="-342900">
              <a:lnSpc>
                <a:spcPct val="100000"/>
              </a:lnSpc>
              <a:buFont typeface="Calibri" panose="020B0604020202020204" pitchFamily="34" charset="0"/>
              <a:buChar char="-"/>
            </a:pPr>
            <a:r>
              <a:rPr lang="en-US" sz="1400" dirty="0"/>
              <a:t>Armed forces</a:t>
            </a:r>
          </a:p>
          <a:p>
            <a:pPr marL="342900" indent="-342900">
              <a:lnSpc>
                <a:spcPct val="100000"/>
              </a:lnSpc>
              <a:buFont typeface="Calibri" panose="020B0604020202020204" pitchFamily="34" charset="0"/>
              <a:buChar char="-"/>
            </a:pPr>
            <a:r>
              <a:rPr lang="en-US" sz="1400" dirty="0"/>
              <a:t>The prison services </a:t>
            </a:r>
          </a:p>
          <a:p>
            <a:pPr marL="342900" indent="-342900">
              <a:lnSpc>
                <a:spcPct val="100000"/>
              </a:lnSpc>
              <a:buFont typeface="Calibri" panose="020B0604020202020204" pitchFamily="34" charset="0"/>
              <a:buChar char="-"/>
            </a:pPr>
            <a:r>
              <a:rPr lang="en-US" sz="1400" dirty="0"/>
              <a:t>Working in a different country </a:t>
            </a:r>
          </a:p>
          <a:p>
            <a:pPr marL="342900" indent="-342900">
              <a:lnSpc>
                <a:spcPct val="100000"/>
              </a:lnSpc>
              <a:buFont typeface="Calibri" panose="020B0604020202020204" pitchFamily="34" charset="0"/>
              <a:buChar char="-"/>
            </a:pPr>
            <a:r>
              <a:rPr lang="en-US" sz="1400" dirty="0"/>
              <a:t>Agency nursing </a:t>
            </a:r>
          </a:p>
          <a:p>
            <a:pPr marL="342900" indent="-342900">
              <a:lnSpc>
                <a:spcPct val="100000"/>
              </a:lnSpc>
              <a:buFont typeface="Calibri" panose="020B0604020202020204" pitchFamily="34" charset="0"/>
              <a:buChar char="-"/>
            </a:pPr>
            <a:r>
              <a:rPr lang="en-US" sz="1200" dirty="0">
                <a:ea typeface="+mn-lt"/>
                <a:cs typeface="+mn-lt"/>
                <a:hlinkClick r:id="rId3"/>
              </a:rPr>
              <a:t>What Is Agency Nursing - Definition, Benefits and Career Path | Pulse Jobs</a:t>
            </a:r>
            <a:endParaRPr lang="en-US" sz="1200" b="1" dirty="0"/>
          </a:p>
          <a:p>
            <a:pPr marL="342900" indent="-342900">
              <a:lnSpc>
                <a:spcPct val="100000"/>
              </a:lnSpc>
              <a:buFont typeface="Calibri" panose="020B0604020202020204" pitchFamily="34" charset="0"/>
              <a:buChar char="-"/>
            </a:pPr>
            <a:endParaRPr lang="en-US" sz="1200"/>
          </a:p>
        </p:txBody>
      </p:sp>
      <p:cxnSp>
        <p:nvCxnSpPr>
          <p:cNvPr id="31" name="Straight Connector 30">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698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ecome a Trauma Nurse in 3 Steps | Incredible Health">
            <a:extLst>
              <a:ext uri="{FF2B5EF4-FFF2-40B4-BE49-F238E27FC236}">
                <a16:creationId xmlns:a16="http://schemas.microsoft.com/office/drawing/2014/main" id="{A742F72F-FFDC-A128-FFCE-9AB2F622656E}"/>
              </a:ext>
            </a:extLst>
          </p:cNvPr>
          <p:cNvPicPr>
            <a:picLocks noChangeAspect="1"/>
          </p:cNvPicPr>
          <p:nvPr/>
        </p:nvPicPr>
        <p:blipFill rotWithShape="1">
          <a:blip r:embed="rId2"/>
          <a:srcRect l="40349" r="12484" b="-2"/>
          <a:stretch/>
        </p:blipFill>
        <p:spPr>
          <a:xfrm>
            <a:off x="20" y="-2"/>
            <a:ext cx="484584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404A28-53B5-4292-69CB-A739FF75D46B}"/>
              </a:ext>
            </a:extLst>
          </p:cNvPr>
          <p:cNvSpPr>
            <a:spLocks noGrp="1"/>
          </p:cNvSpPr>
          <p:nvPr>
            <p:ph type="title"/>
          </p:nvPr>
        </p:nvSpPr>
        <p:spPr>
          <a:xfrm>
            <a:off x="5606552" y="858982"/>
            <a:ext cx="4369757" cy="2129878"/>
          </a:xfrm>
        </p:spPr>
        <p:txBody>
          <a:bodyPr>
            <a:normAutofit/>
          </a:bodyPr>
          <a:lstStyle/>
          <a:p>
            <a:r>
              <a:rPr lang="en-US"/>
              <a:t>Trauma Nurse</a:t>
            </a:r>
          </a:p>
        </p:txBody>
      </p:sp>
      <p:sp>
        <p:nvSpPr>
          <p:cNvPr id="23" name="Content Placeholder 2">
            <a:extLst>
              <a:ext uri="{FF2B5EF4-FFF2-40B4-BE49-F238E27FC236}">
                <a16:creationId xmlns:a16="http://schemas.microsoft.com/office/drawing/2014/main" id="{6BEB16F3-6D17-45C0-F9F7-4E100D4C4EAA}"/>
              </a:ext>
            </a:extLst>
          </p:cNvPr>
          <p:cNvSpPr>
            <a:spLocks noGrp="1"/>
          </p:cNvSpPr>
          <p:nvPr>
            <p:ph idx="1"/>
          </p:nvPr>
        </p:nvSpPr>
        <p:spPr>
          <a:xfrm>
            <a:off x="5606552" y="3467499"/>
            <a:ext cx="5012796" cy="2544416"/>
          </a:xfrm>
        </p:spPr>
        <p:txBody>
          <a:bodyPr vert="horz" lIns="91440" tIns="45720" rIns="91440" bIns="45720" rtlCol="0">
            <a:normAutofit/>
          </a:bodyPr>
          <a:lstStyle/>
          <a:p>
            <a:pPr>
              <a:lnSpc>
                <a:spcPct val="100000"/>
              </a:lnSpc>
            </a:pPr>
            <a:r>
              <a:rPr lang="en-US" sz="1500"/>
              <a:t>Trauma nurses intend to work on the front line of emergency departments such as intensive care or trauma units such as cardiac and surgical units. They work alongside physicians and trauma surgeons and transport teams to saves lives for instance paramedic or emergency response team.</a:t>
            </a:r>
          </a:p>
          <a:p>
            <a:pPr>
              <a:lnSpc>
                <a:spcPct val="100000"/>
              </a:lnSpc>
            </a:pPr>
            <a:r>
              <a:rPr lang="en-US" sz="1500"/>
              <a:t>Trauma is the main cause of death worldwide among young people (world health organization 2021) </a:t>
            </a:r>
          </a:p>
          <a:p>
            <a:pPr>
              <a:lnSpc>
                <a:spcPct val="100000"/>
              </a:lnSpc>
            </a:pPr>
            <a:endParaRPr lang="en-US" sz="1500"/>
          </a:p>
        </p:txBody>
      </p:sp>
      <p:cxnSp>
        <p:nvCxnSpPr>
          <p:cNvPr id="24" name="Straight Connector 23">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1921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BC411-987C-2B4F-1016-4F0C4797DD13}"/>
              </a:ext>
            </a:extLst>
          </p:cNvPr>
          <p:cNvSpPr>
            <a:spLocks noGrp="1"/>
          </p:cNvSpPr>
          <p:nvPr>
            <p:ph type="title"/>
          </p:nvPr>
        </p:nvSpPr>
        <p:spPr/>
        <p:txBody>
          <a:bodyPr/>
          <a:lstStyle/>
          <a:p>
            <a:r>
              <a:rPr lang="en-US"/>
              <a:t>The duties of a trauma nurse </a:t>
            </a:r>
          </a:p>
        </p:txBody>
      </p:sp>
      <p:sp>
        <p:nvSpPr>
          <p:cNvPr id="3" name="Content Placeholder 2">
            <a:extLst>
              <a:ext uri="{FF2B5EF4-FFF2-40B4-BE49-F238E27FC236}">
                <a16:creationId xmlns:a16="http://schemas.microsoft.com/office/drawing/2014/main" id="{DDEA7A6B-AB47-F9F3-809B-32288AE2EEDF}"/>
              </a:ext>
            </a:extLst>
          </p:cNvPr>
          <p:cNvSpPr>
            <a:spLocks noGrp="1"/>
          </p:cNvSpPr>
          <p:nvPr>
            <p:ph idx="1"/>
          </p:nvPr>
        </p:nvSpPr>
        <p:spPr/>
        <p:txBody>
          <a:bodyPr vert="horz" lIns="91440" tIns="45720" rIns="91440" bIns="45720" rtlCol="0" anchor="t">
            <a:normAutofit lnSpcReduction="10000"/>
          </a:bodyPr>
          <a:lstStyle/>
          <a:p>
            <a:pPr marL="342900" indent="-342900">
              <a:buFont typeface="Calibri" panose="020B0604020202020204" pitchFamily="34" charset="0"/>
              <a:buChar char="-"/>
            </a:pPr>
            <a:r>
              <a:rPr lang="en-US">
                <a:ea typeface="+mn-lt"/>
                <a:cs typeface="+mn-lt"/>
              </a:rPr>
              <a:t>Assessing the individual injuries and asking questions</a:t>
            </a:r>
          </a:p>
          <a:p>
            <a:pPr marL="342900" indent="-342900">
              <a:buFont typeface="Calibri" panose="020B0604020202020204" pitchFamily="34" charset="0"/>
              <a:buChar char="-"/>
            </a:pPr>
            <a:r>
              <a:rPr lang="en-US">
                <a:ea typeface="+mn-lt"/>
                <a:cs typeface="+mn-lt"/>
              </a:rPr>
              <a:t>Referring the patient to suitable departments for their needs</a:t>
            </a:r>
          </a:p>
          <a:p>
            <a:pPr marL="342900" indent="-342900">
              <a:buFont typeface="Calibri" panose="020B0604020202020204" pitchFamily="34" charset="0"/>
              <a:buChar char="-"/>
            </a:pPr>
            <a:r>
              <a:rPr lang="en-US">
                <a:ea typeface="+mn-lt"/>
                <a:cs typeface="+mn-lt"/>
              </a:rPr>
              <a:t>Examining the patients results and making decisions</a:t>
            </a:r>
          </a:p>
          <a:p>
            <a:pPr marL="342900" indent="-342900">
              <a:buFont typeface="Calibri" panose="020B0604020202020204" pitchFamily="34" charset="0"/>
              <a:buChar char="-"/>
            </a:pPr>
            <a:r>
              <a:rPr lang="en-US">
                <a:ea typeface="+mn-lt"/>
                <a:cs typeface="+mn-lt"/>
              </a:rPr>
              <a:t>Documenting thoroughly and completing discharge planning</a:t>
            </a:r>
          </a:p>
          <a:p>
            <a:pPr marL="342900" indent="-342900">
              <a:buFont typeface="Calibri" panose="020B0604020202020204" pitchFamily="34" charset="0"/>
              <a:buChar char="-"/>
            </a:pPr>
            <a:r>
              <a:rPr lang="en-US">
                <a:ea typeface="+mn-lt"/>
                <a:cs typeface="+mn-lt"/>
              </a:rPr>
              <a:t>Performing CPR on a patient </a:t>
            </a:r>
          </a:p>
          <a:p>
            <a:endParaRPr lang="en-US">
              <a:ea typeface="+mn-lt"/>
              <a:cs typeface="+mn-lt"/>
            </a:endParaRPr>
          </a:p>
          <a:p>
            <a:r>
              <a:rPr lang="en-US">
                <a:ea typeface="+mn-lt"/>
                <a:cs typeface="+mn-lt"/>
                <a:hlinkClick r:id="rId2"/>
              </a:rPr>
              <a:t>How To Become a Trauma Nurse (With Tips and Examples) | Indeed.com UK</a:t>
            </a:r>
            <a:endParaRPr lang="en-US"/>
          </a:p>
        </p:txBody>
      </p:sp>
    </p:spTree>
    <p:extLst>
      <p:ext uri="{BB962C8B-B14F-4D97-AF65-F5344CB8AC3E}">
        <p14:creationId xmlns:p14="http://schemas.microsoft.com/office/powerpoint/2010/main" val="238053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36181-1CDB-0828-A77F-E0BC2DEC9C46}"/>
              </a:ext>
            </a:extLst>
          </p:cNvPr>
          <p:cNvSpPr>
            <a:spLocks noGrp="1"/>
          </p:cNvSpPr>
          <p:nvPr>
            <p:ph type="title"/>
          </p:nvPr>
        </p:nvSpPr>
        <p:spPr/>
        <p:txBody>
          <a:bodyPr/>
          <a:lstStyle/>
          <a:p>
            <a:r>
              <a:rPr lang="en-US"/>
              <a:t>How to become a trauma nurse?</a:t>
            </a:r>
          </a:p>
        </p:txBody>
      </p:sp>
      <p:sp>
        <p:nvSpPr>
          <p:cNvPr id="3" name="Content Placeholder 2">
            <a:extLst>
              <a:ext uri="{FF2B5EF4-FFF2-40B4-BE49-F238E27FC236}">
                <a16:creationId xmlns:a16="http://schemas.microsoft.com/office/drawing/2014/main" id="{5FEE10EF-6ABE-929F-F97E-46C30AEE1C47}"/>
              </a:ext>
            </a:extLst>
          </p:cNvPr>
          <p:cNvSpPr>
            <a:spLocks noGrp="1"/>
          </p:cNvSpPr>
          <p:nvPr>
            <p:ph idx="1"/>
          </p:nvPr>
        </p:nvSpPr>
        <p:spPr/>
        <p:txBody>
          <a:bodyPr vert="horz" lIns="91440" tIns="45720" rIns="91440" bIns="45720" rtlCol="0" anchor="t">
            <a:normAutofit/>
          </a:bodyPr>
          <a:lstStyle/>
          <a:p>
            <a:r>
              <a:rPr lang="en-US" dirty="0"/>
              <a:t>Trauma nurses in the Uk usually make an average of £53,404 a year and a senior trauma nurse can make up to £93,137 a year (8 years of experience)</a:t>
            </a:r>
          </a:p>
          <a:p>
            <a:r>
              <a:rPr lang="en-US" dirty="0"/>
              <a:t>Working on required work experience in an emergency setting such as A&amp;E and working on the ambulance or Cristal care unit </a:t>
            </a:r>
          </a:p>
          <a:p>
            <a:r>
              <a:rPr lang="en-US" dirty="0"/>
              <a:t>Then complete trauma nursing courses known as the ATNC the course is for registered nurses and paramedics </a:t>
            </a:r>
          </a:p>
        </p:txBody>
      </p:sp>
    </p:spTree>
    <p:extLst>
      <p:ext uri="{BB962C8B-B14F-4D97-AF65-F5344CB8AC3E}">
        <p14:creationId xmlns:p14="http://schemas.microsoft.com/office/powerpoint/2010/main" val="2049236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42"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4" name="Rectangle 43">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C62149-95E6-392A-0869-95B135E16F04}"/>
              </a:ext>
            </a:extLst>
          </p:cNvPr>
          <p:cNvSpPr>
            <a:spLocks noGrp="1"/>
          </p:cNvSpPr>
          <p:nvPr>
            <p:ph type="title"/>
          </p:nvPr>
        </p:nvSpPr>
        <p:spPr>
          <a:xfrm>
            <a:off x="761801" y="858982"/>
            <a:ext cx="9967409" cy="1515728"/>
          </a:xfrm>
        </p:spPr>
        <p:txBody>
          <a:bodyPr>
            <a:normAutofit/>
          </a:bodyPr>
          <a:lstStyle/>
          <a:p>
            <a:pPr>
              <a:lnSpc>
                <a:spcPct val="90000"/>
              </a:lnSpc>
            </a:pPr>
            <a:r>
              <a:rPr lang="en-US" sz="3700"/>
              <a:t>Academic skills and their benefit to the professional practice (how they use the skills)</a:t>
            </a:r>
          </a:p>
        </p:txBody>
      </p:sp>
      <p:sp>
        <p:nvSpPr>
          <p:cNvPr id="36" name="Content Placeholder 2">
            <a:extLst>
              <a:ext uri="{FF2B5EF4-FFF2-40B4-BE49-F238E27FC236}">
                <a16:creationId xmlns:a16="http://schemas.microsoft.com/office/drawing/2014/main" id="{3A053208-A283-9BE9-AE01-8603A27DC599}"/>
              </a:ext>
            </a:extLst>
          </p:cNvPr>
          <p:cNvSpPr>
            <a:spLocks noGrp="1"/>
          </p:cNvSpPr>
          <p:nvPr>
            <p:ph idx="1"/>
          </p:nvPr>
        </p:nvSpPr>
        <p:spPr>
          <a:xfrm>
            <a:off x="761801" y="2980525"/>
            <a:ext cx="5232035" cy="3031390"/>
          </a:xfrm>
        </p:spPr>
        <p:txBody>
          <a:bodyPr vert="horz" lIns="91440" tIns="45720" rIns="91440" bIns="45720" rtlCol="0" anchor="t">
            <a:normAutofit fontScale="92500" lnSpcReduction="20000"/>
          </a:bodyPr>
          <a:lstStyle/>
          <a:p>
            <a:pPr>
              <a:lnSpc>
                <a:spcPct val="100000"/>
              </a:lnSpc>
            </a:pPr>
            <a:endParaRPr lang="en-US" sz="900"/>
          </a:p>
          <a:p>
            <a:pPr>
              <a:lnSpc>
                <a:spcPct val="100000"/>
              </a:lnSpc>
            </a:pPr>
            <a:r>
              <a:rPr lang="en-US" sz="1700" dirty="0"/>
              <a:t>Technical skills </a:t>
            </a:r>
          </a:p>
          <a:p>
            <a:pPr>
              <a:lnSpc>
                <a:spcPct val="100000"/>
              </a:lnSpc>
            </a:pPr>
            <a:r>
              <a:rPr lang="en-US" sz="1700" dirty="0"/>
              <a:t>clinical nursing skills </a:t>
            </a:r>
          </a:p>
          <a:p>
            <a:pPr>
              <a:lnSpc>
                <a:spcPct val="100000"/>
              </a:lnSpc>
            </a:pPr>
            <a:r>
              <a:rPr lang="en-US" sz="1700" dirty="0"/>
              <a:t>Changing dressings </a:t>
            </a:r>
          </a:p>
          <a:p>
            <a:pPr>
              <a:lnSpc>
                <a:spcPct val="100000"/>
              </a:lnSpc>
            </a:pPr>
            <a:r>
              <a:rPr lang="en-US" sz="1700" err="1"/>
              <a:t>Aminitstering</a:t>
            </a:r>
            <a:r>
              <a:rPr lang="en-US" sz="1700" dirty="0"/>
              <a:t> medicine </a:t>
            </a:r>
          </a:p>
          <a:p>
            <a:pPr>
              <a:lnSpc>
                <a:spcPct val="100000"/>
              </a:lnSpc>
            </a:pPr>
            <a:r>
              <a:rPr lang="en-US" sz="1700" dirty="0"/>
              <a:t>Time management </a:t>
            </a:r>
          </a:p>
          <a:p>
            <a:pPr>
              <a:lnSpc>
                <a:spcPct val="100000"/>
              </a:lnSpc>
            </a:pPr>
            <a:endParaRPr lang="en-US" sz="900"/>
          </a:p>
          <a:p>
            <a:pPr>
              <a:lnSpc>
                <a:spcPct val="100000"/>
              </a:lnSpc>
            </a:pPr>
            <a:endParaRPr lang="en-US" sz="900"/>
          </a:p>
          <a:p>
            <a:pPr>
              <a:lnSpc>
                <a:spcPct val="100000"/>
              </a:lnSpc>
            </a:pPr>
            <a:r>
              <a:rPr lang="en-US" sz="900" dirty="0">
                <a:latin typeface="Segoe UI"/>
                <a:ea typeface="+mn-lt"/>
                <a:cs typeface="Segoe UI"/>
                <a:hlinkClick r:id="rId2"/>
              </a:rPr>
              <a:t>https://absn.concordia.edu/blog/essential-skills-and-qualities-of-a-nurse/#:~:text=Nurses%20have%20a%20great%20responsibility,attention%20to%20detail%2C%20and%20efficiency</a:t>
            </a:r>
            <a:r>
              <a:rPr lang="en-US" sz="900" dirty="0">
                <a:latin typeface="Segoe UI"/>
                <a:ea typeface="+mn-lt"/>
                <a:cs typeface="Segoe UI"/>
              </a:rPr>
              <a:t>.</a:t>
            </a:r>
          </a:p>
          <a:p>
            <a:pPr>
              <a:lnSpc>
                <a:spcPct val="100000"/>
              </a:lnSpc>
            </a:pPr>
            <a:r>
              <a:rPr lang="en-US" sz="900" dirty="0">
                <a:ea typeface="+mn-lt"/>
                <a:cs typeface="+mn-lt"/>
                <a:hlinkClick r:id="rId3"/>
              </a:rPr>
              <a:t>How To Become a Trauma Nurse (With Tips and Examples) | Indeed.com UK</a:t>
            </a:r>
            <a:endParaRPr lang="en-US" sz="900" dirty="0"/>
          </a:p>
        </p:txBody>
      </p:sp>
      <p:pic>
        <p:nvPicPr>
          <p:cNvPr id="34" name="Picture 33" descr="Stethoscope">
            <a:extLst>
              <a:ext uri="{FF2B5EF4-FFF2-40B4-BE49-F238E27FC236}">
                <a16:creationId xmlns:a16="http://schemas.microsoft.com/office/drawing/2014/main" id="{09EDC35F-D618-F283-1EEB-7092DE095436}"/>
              </a:ext>
            </a:extLst>
          </p:cNvPr>
          <p:cNvPicPr>
            <a:picLocks noChangeAspect="1"/>
          </p:cNvPicPr>
          <p:nvPr/>
        </p:nvPicPr>
        <p:blipFill rotWithShape="1">
          <a:blip r:embed="rId4"/>
          <a:srcRect l="20279" r="1789" b="-10"/>
          <a:stretch/>
        </p:blipFill>
        <p:spPr>
          <a:xfrm>
            <a:off x="6972978" y="3020916"/>
            <a:ext cx="3758064" cy="3219163"/>
          </a:xfrm>
          <a:prstGeom prst="rect">
            <a:avLst/>
          </a:prstGeom>
        </p:spPr>
      </p:pic>
      <p:cxnSp>
        <p:nvCxnSpPr>
          <p:cNvPr id="48" name="Straight Connector 47">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3849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90752A-80D4-D2BF-C308-869269C3FE5F}"/>
              </a:ext>
            </a:extLst>
          </p:cNvPr>
          <p:cNvSpPr>
            <a:spLocks noGrp="1"/>
          </p:cNvSpPr>
          <p:nvPr>
            <p:ph type="title"/>
          </p:nvPr>
        </p:nvSpPr>
        <p:spPr>
          <a:xfrm>
            <a:off x="761801" y="296712"/>
            <a:ext cx="9906199" cy="1157242"/>
          </a:xfrm>
        </p:spPr>
        <p:txBody>
          <a:bodyPr>
            <a:normAutofit/>
          </a:bodyPr>
          <a:lstStyle/>
          <a:p>
            <a:pPr algn="ctr"/>
            <a:r>
              <a:rPr lang="en-US"/>
              <a:t>The qualities of being a nurse</a:t>
            </a:r>
          </a:p>
        </p:txBody>
      </p:sp>
      <p:cxnSp>
        <p:nvCxnSpPr>
          <p:cNvPr id="28" name="Straight Connector 27">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D2A9A825-D558-B739-9695-E458F1402AFB}"/>
              </a:ext>
            </a:extLst>
          </p:cNvPr>
          <p:cNvGraphicFramePr>
            <a:graphicFrameLocks noGrp="1"/>
          </p:cNvGraphicFramePr>
          <p:nvPr>
            <p:ph idx="1"/>
            <p:extLst>
              <p:ext uri="{D42A27DB-BD31-4B8C-83A1-F6EECF244321}">
                <p14:modId xmlns:p14="http://schemas.microsoft.com/office/powerpoint/2010/main" val="4118859416"/>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1740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4B9D2-97DA-277A-A2DF-976620199641}"/>
              </a:ext>
            </a:extLst>
          </p:cNvPr>
          <p:cNvSpPr>
            <a:spLocks noGrp="1"/>
          </p:cNvSpPr>
          <p:nvPr>
            <p:ph type="title"/>
          </p:nvPr>
        </p:nvSpPr>
        <p:spPr/>
        <p:txBody>
          <a:bodyPr/>
          <a:lstStyle/>
          <a:p>
            <a:r>
              <a:rPr lang="en-US" sz="4000">
                <a:ea typeface="+mj-lt"/>
                <a:cs typeface="+mj-lt"/>
              </a:rPr>
              <a:t>What's the demand for trauma nurses</a:t>
            </a:r>
            <a:endParaRPr lang="en-US" sz="4000"/>
          </a:p>
        </p:txBody>
      </p:sp>
      <p:sp>
        <p:nvSpPr>
          <p:cNvPr id="3" name="Content Placeholder 2">
            <a:extLst>
              <a:ext uri="{FF2B5EF4-FFF2-40B4-BE49-F238E27FC236}">
                <a16:creationId xmlns:a16="http://schemas.microsoft.com/office/drawing/2014/main" id="{8F744C71-F9F2-EE52-E151-A96916CDBECE}"/>
              </a:ext>
            </a:extLst>
          </p:cNvPr>
          <p:cNvSpPr>
            <a:spLocks noGrp="1"/>
          </p:cNvSpPr>
          <p:nvPr>
            <p:ph idx="1"/>
          </p:nvPr>
        </p:nvSpPr>
        <p:spPr/>
        <p:txBody>
          <a:bodyPr vert="horz" lIns="91440" tIns="45720" rIns="91440" bIns="45720" rtlCol="0" anchor="t">
            <a:normAutofit fontScale="47500" lnSpcReduction="20000"/>
          </a:bodyPr>
          <a:lstStyle/>
          <a:p>
            <a:r>
              <a:rPr lang="en-US" sz="3800" dirty="0">
                <a:ea typeface="+mn-lt"/>
                <a:cs typeface="+mn-lt"/>
              </a:rPr>
              <a:t>Trauma nurse work in such high intensity and fast past environments and Nurses see patients from a wide range of injuries and as well they are required to do general nursing tasks alongside, Trauma nurses as well as A&amp;E are feeling the overstretched.</a:t>
            </a:r>
          </a:p>
          <a:p>
            <a:r>
              <a:rPr lang="en-US" sz="3800" dirty="0">
                <a:ea typeface="+mn-lt"/>
                <a:cs typeface="+mn-lt"/>
              </a:rPr>
              <a:t>Johnson suggests "According to the CDC, injury is the leading cause of death between the ages of one to 44. </a:t>
            </a:r>
            <a:endParaRPr lang="en-US" sz="3800"/>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endParaRPr lang="en-US">
              <a:ea typeface="+mn-lt"/>
              <a:cs typeface="+mn-lt"/>
            </a:endParaRPr>
          </a:p>
          <a:p>
            <a:r>
              <a:rPr lang="en-US" dirty="0">
                <a:ea typeface="+mn-lt"/>
                <a:cs typeface="+mn-lt"/>
                <a:hlinkClick r:id="rId2"/>
              </a:rPr>
              <a:t>Become a Trauma Nurse (jnj.com)</a:t>
            </a:r>
            <a:endParaRPr lang="en-US"/>
          </a:p>
          <a:p>
            <a:endParaRPr lang="en-US"/>
          </a:p>
        </p:txBody>
      </p:sp>
    </p:spTree>
    <p:extLst>
      <p:ext uri="{BB962C8B-B14F-4D97-AF65-F5344CB8AC3E}">
        <p14:creationId xmlns:p14="http://schemas.microsoft.com/office/powerpoint/2010/main" val="441677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4378" y="2727729"/>
            <a:ext cx="6057620" cy="4130271"/>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CC260F1-CD9A-42C9-8ED4-1C61328D8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72772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98439-58C7-B9AB-CF42-F4CAB71DD7B4}"/>
              </a:ext>
            </a:extLst>
          </p:cNvPr>
          <p:cNvSpPr>
            <a:spLocks noGrp="1"/>
          </p:cNvSpPr>
          <p:nvPr>
            <p:ph type="title"/>
          </p:nvPr>
        </p:nvSpPr>
        <p:spPr>
          <a:xfrm>
            <a:off x="761801" y="858982"/>
            <a:ext cx="9967409" cy="1515728"/>
          </a:xfrm>
        </p:spPr>
        <p:txBody>
          <a:bodyPr>
            <a:normAutofit/>
          </a:bodyPr>
          <a:lstStyle/>
          <a:p>
            <a:r>
              <a:rPr lang="en-US" dirty="0"/>
              <a:t>How can a patient recover from a physical trauma?</a:t>
            </a:r>
          </a:p>
        </p:txBody>
      </p:sp>
      <p:sp>
        <p:nvSpPr>
          <p:cNvPr id="3" name="Content Placeholder 2">
            <a:extLst>
              <a:ext uri="{FF2B5EF4-FFF2-40B4-BE49-F238E27FC236}">
                <a16:creationId xmlns:a16="http://schemas.microsoft.com/office/drawing/2014/main" id="{A4BBCD94-63CB-D0FB-4AF7-B296A92BA31E}"/>
              </a:ext>
            </a:extLst>
          </p:cNvPr>
          <p:cNvSpPr>
            <a:spLocks noGrp="1"/>
          </p:cNvSpPr>
          <p:nvPr>
            <p:ph idx="1"/>
          </p:nvPr>
        </p:nvSpPr>
        <p:spPr>
          <a:xfrm>
            <a:off x="761801" y="2980525"/>
            <a:ext cx="4880343" cy="3031390"/>
          </a:xfrm>
        </p:spPr>
        <p:txBody>
          <a:bodyPr vert="horz" lIns="91440" tIns="45720" rIns="91440" bIns="45720" rtlCol="0" anchor="t">
            <a:normAutofit fontScale="85000" lnSpcReduction="20000"/>
          </a:bodyPr>
          <a:lstStyle/>
          <a:p>
            <a:pPr marL="342900" indent="-342900">
              <a:lnSpc>
                <a:spcPct val="100000"/>
              </a:lnSpc>
              <a:buFont typeface="Calibri" panose="020B0604020202020204" pitchFamily="34" charset="0"/>
              <a:buChar char="-"/>
            </a:pPr>
            <a:r>
              <a:rPr lang="en-US" sz="1700" dirty="0"/>
              <a:t>Ensuring the patient has plenty of fluids </a:t>
            </a:r>
          </a:p>
          <a:p>
            <a:pPr marL="342900" indent="-342900">
              <a:lnSpc>
                <a:spcPct val="100000"/>
              </a:lnSpc>
              <a:buFont typeface="Calibri" panose="020B0604020202020204" pitchFamily="34" charset="0"/>
              <a:buChar char="-"/>
            </a:pPr>
            <a:r>
              <a:rPr lang="en-US" sz="1700" dirty="0"/>
              <a:t>Nutrition support </a:t>
            </a:r>
          </a:p>
          <a:p>
            <a:pPr marL="342900" indent="-342900">
              <a:lnSpc>
                <a:spcPct val="100000"/>
              </a:lnSpc>
              <a:buFont typeface="Calibri" panose="020B0604020202020204" pitchFamily="34" charset="0"/>
              <a:buChar char="-"/>
            </a:pPr>
            <a:r>
              <a:rPr lang="en-US" sz="1700" err="1"/>
              <a:t>Regualr</a:t>
            </a:r>
            <a:r>
              <a:rPr lang="en-US" sz="1700" dirty="0"/>
              <a:t> wound cleaning and changing dressings </a:t>
            </a:r>
          </a:p>
          <a:p>
            <a:pPr marL="342900" indent="-342900">
              <a:lnSpc>
                <a:spcPct val="100000"/>
              </a:lnSpc>
              <a:buFont typeface="Calibri" panose="020B0604020202020204" pitchFamily="34" charset="0"/>
              <a:buChar char="-"/>
            </a:pPr>
            <a:r>
              <a:rPr lang="en-US" sz="1700" dirty="0"/>
              <a:t>Infection control</a:t>
            </a:r>
          </a:p>
          <a:p>
            <a:pPr marL="342900" indent="-342900">
              <a:lnSpc>
                <a:spcPct val="100000"/>
              </a:lnSpc>
              <a:buFont typeface="Calibri" panose="020B0604020202020204" pitchFamily="34" charset="0"/>
              <a:buChar char="-"/>
            </a:pPr>
            <a:r>
              <a:rPr lang="en-US" sz="1700" err="1"/>
              <a:t>Psychio</a:t>
            </a:r>
            <a:r>
              <a:rPr lang="en-US" sz="1700" dirty="0"/>
              <a:t> </a:t>
            </a:r>
          </a:p>
          <a:p>
            <a:pPr marL="342900" indent="-342900">
              <a:lnSpc>
                <a:spcPct val="100000"/>
              </a:lnSpc>
              <a:buFont typeface="Calibri" panose="020B0604020202020204" pitchFamily="34" charset="0"/>
              <a:buChar char="-"/>
            </a:pPr>
            <a:r>
              <a:rPr lang="en-US" sz="1700" dirty="0"/>
              <a:t>Social workers </a:t>
            </a:r>
          </a:p>
          <a:p>
            <a:pPr marL="342900" indent="-342900">
              <a:lnSpc>
                <a:spcPct val="100000"/>
              </a:lnSpc>
              <a:buFont typeface="Calibri" panose="020B0604020202020204" pitchFamily="34" charset="0"/>
              <a:buChar char="-"/>
            </a:pPr>
            <a:endParaRPr lang="en-US" sz="1000"/>
          </a:p>
          <a:p>
            <a:pPr marL="342900" indent="-342900">
              <a:lnSpc>
                <a:spcPct val="100000"/>
              </a:lnSpc>
              <a:buFont typeface="Calibri" panose="020B0604020202020204" pitchFamily="34" charset="0"/>
              <a:buChar char="-"/>
            </a:pPr>
            <a:endParaRPr lang="en-US" sz="1000"/>
          </a:p>
          <a:p>
            <a:pPr marL="342900" indent="-342900">
              <a:lnSpc>
                <a:spcPct val="100000"/>
              </a:lnSpc>
              <a:buFont typeface="Calibri" panose="020B0604020202020204" pitchFamily="34" charset="0"/>
              <a:buChar char="-"/>
            </a:pPr>
            <a:endParaRPr lang="en-US" sz="1000">
              <a:ea typeface="+mn-lt"/>
              <a:cs typeface="+mn-lt"/>
            </a:endParaRPr>
          </a:p>
          <a:p>
            <a:pPr marL="342900" indent="-342900">
              <a:lnSpc>
                <a:spcPct val="100000"/>
              </a:lnSpc>
              <a:buFont typeface="Calibri" panose="020B0604020202020204" pitchFamily="34" charset="0"/>
              <a:buChar char="-"/>
            </a:pPr>
            <a:endParaRPr lang="en-US" sz="1000">
              <a:ea typeface="+mn-lt"/>
              <a:cs typeface="+mn-lt"/>
            </a:endParaRPr>
          </a:p>
          <a:p>
            <a:pPr marL="342900" indent="-342900">
              <a:lnSpc>
                <a:spcPct val="100000"/>
              </a:lnSpc>
              <a:buFont typeface="Calibri" panose="020B0604020202020204" pitchFamily="34" charset="0"/>
              <a:buChar char="-"/>
            </a:pPr>
            <a:r>
              <a:rPr lang="en-US" sz="1000" dirty="0">
                <a:ea typeface="+mn-lt"/>
                <a:cs typeface="+mn-lt"/>
                <a:hlinkClick r:id="rId2"/>
              </a:rPr>
              <a:t>Physical Trauma (nih.gov)</a:t>
            </a:r>
            <a:endParaRPr lang="en-US" sz="1000" dirty="0"/>
          </a:p>
        </p:txBody>
      </p:sp>
      <p:pic>
        <p:nvPicPr>
          <p:cNvPr id="4" name="Picture 3" descr="A person in bed holding a glass of water&#10;&#10;Description automatically generated">
            <a:extLst>
              <a:ext uri="{FF2B5EF4-FFF2-40B4-BE49-F238E27FC236}">
                <a16:creationId xmlns:a16="http://schemas.microsoft.com/office/drawing/2014/main" id="{5B7E5AE3-DFBD-C717-2F2F-E1F1BF8EAB12}"/>
              </a:ext>
            </a:extLst>
          </p:cNvPr>
          <p:cNvPicPr>
            <a:picLocks noChangeAspect="1"/>
          </p:cNvPicPr>
          <p:nvPr/>
        </p:nvPicPr>
        <p:blipFill>
          <a:blip r:embed="rId3"/>
          <a:stretch>
            <a:fillRect/>
          </a:stretch>
        </p:blipFill>
        <p:spPr>
          <a:xfrm>
            <a:off x="6559708" y="3105074"/>
            <a:ext cx="4584605" cy="3050846"/>
          </a:xfrm>
          <a:prstGeom prst="rect">
            <a:avLst/>
          </a:prstGeom>
        </p:spPr>
      </p:pic>
      <p:cxnSp>
        <p:nvCxnSpPr>
          <p:cNvPr id="15" name="Straight Connector 14">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432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30AB7-7A6C-5E95-DD3D-4B088A0100F2}"/>
              </a:ext>
            </a:extLst>
          </p:cNvPr>
          <p:cNvSpPr>
            <a:spLocks noGrp="1"/>
          </p:cNvSpPr>
          <p:nvPr>
            <p:ph type="title"/>
          </p:nvPr>
        </p:nvSpPr>
        <p:spPr>
          <a:xfrm>
            <a:off x="6788582" y="858983"/>
            <a:ext cx="3968783" cy="2021378"/>
          </a:xfrm>
        </p:spPr>
        <p:txBody>
          <a:bodyPr>
            <a:normAutofit/>
          </a:bodyPr>
          <a:lstStyle/>
          <a:p>
            <a:r>
              <a:rPr lang="en-US" sz="4800" dirty="0"/>
              <a:t>Causes of Trauma </a:t>
            </a:r>
          </a:p>
        </p:txBody>
      </p:sp>
      <p:pic>
        <p:nvPicPr>
          <p:cNvPr id="4" name="Picture 3" descr="Trauma Injury Causes, 2020">
            <a:extLst>
              <a:ext uri="{FF2B5EF4-FFF2-40B4-BE49-F238E27FC236}">
                <a16:creationId xmlns:a16="http://schemas.microsoft.com/office/drawing/2014/main" id="{AE2E1C31-D76F-F4BF-825C-B45DD20FE6AE}"/>
              </a:ext>
            </a:extLst>
          </p:cNvPr>
          <p:cNvPicPr>
            <a:picLocks noChangeAspect="1"/>
          </p:cNvPicPr>
          <p:nvPr/>
        </p:nvPicPr>
        <p:blipFill rotWithShape="1">
          <a:blip r:embed="rId2"/>
          <a:srcRect r="28657" b="1"/>
          <a:stretch/>
        </p:blipFill>
        <p:spPr>
          <a:xfrm>
            <a:off x="-332155" y="-2"/>
            <a:ext cx="6374929" cy="6858002"/>
          </a:xfrm>
          <a:prstGeom prst="rect">
            <a:avLst/>
          </a:prstGeom>
        </p:spPr>
      </p:pic>
      <p:sp>
        <p:nvSpPr>
          <p:cNvPr id="3" name="Content Placeholder 2">
            <a:extLst>
              <a:ext uri="{FF2B5EF4-FFF2-40B4-BE49-F238E27FC236}">
                <a16:creationId xmlns:a16="http://schemas.microsoft.com/office/drawing/2014/main" id="{75A7C959-D9E7-6041-9CA5-99211B9FC24D}"/>
              </a:ext>
            </a:extLst>
          </p:cNvPr>
          <p:cNvSpPr>
            <a:spLocks noGrp="1"/>
          </p:cNvSpPr>
          <p:nvPr>
            <p:ph idx="1"/>
          </p:nvPr>
        </p:nvSpPr>
        <p:spPr>
          <a:xfrm>
            <a:off x="6788582" y="3282696"/>
            <a:ext cx="3968783" cy="2957383"/>
          </a:xfrm>
        </p:spPr>
        <p:txBody>
          <a:bodyPr vert="horz" lIns="91440" tIns="45720" rIns="91440" bIns="45720" rtlCol="0" anchor="ctr">
            <a:normAutofit/>
          </a:bodyPr>
          <a:lstStyle/>
          <a:p>
            <a:pPr>
              <a:lnSpc>
                <a:spcPct val="100000"/>
              </a:lnSpc>
            </a:pPr>
            <a:r>
              <a:rPr lang="en-US" sz="1500"/>
              <a:t>Falls are the most common cause of an injury, it's followed by motor vehicle crashes </a:t>
            </a:r>
          </a:p>
          <a:p>
            <a:pPr>
              <a:lnSpc>
                <a:spcPct val="100000"/>
              </a:lnSpc>
            </a:pPr>
            <a:endParaRPr lang="en-US" sz="1500"/>
          </a:p>
          <a:p>
            <a:pPr>
              <a:lnSpc>
                <a:spcPct val="100000"/>
              </a:lnSpc>
            </a:pPr>
            <a:endParaRPr lang="en-US" sz="1500"/>
          </a:p>
          <a:p>
            <a:pPr>
              <a:lnSpc>
                <a:spcPct val="100000"/>
              </a:lnSpc>
            </a:pPr>
            <a:endParaRPr lang="en-US" sz="1500"/>
          </a:p>
          <a:p>
            <a:pPr>
              <a:lnSpc>
                <a:spcPct val="100000"/>
              </a:lnSpc>
            </a:pPr>
            <a:endParaRPr lang="en-US" sz="1500"/>
          </a:p>
          <a:p>
            <a:pPr>
              <a:lnSpc>
                <a:spcPct val="100000"/>
              </a:lnSpc>
            </a:pPr>
            <a:endParaRPr lang="en-US" sz="1500"/>
          </a:p>
          <a:p>
            <a:pPr>
              <a:lnSpc>
                <a:spcPct val="100000"/>
              </a:lnSpc>
            </a:pPr>
            <a:r>
              <a:rPr lang="en-US" sz="1500">
                <a:latin typeface="Segoe UI"/>
                <a:cs typeface="Segoe UI"/>
              </a:rPr>
              <a:t>https://www.froedtert.com/trauma/choose-safe-injury-prevention/trauma-scenarios</a:t>
            </a:r>
            <a:endParaRPr lang="en-US" sz="1500"/>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9945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radiologic figure of a skeleton">
            <a:extLst>
              <a:ext uri="{FF2B5EF4-FFF2-40B4-BE49-F238E27FC236}">
                <a16:creationId xmlns:a16="http://schemas.microsoft.com/office/drawing/2014/main" id="{027D7D4A-A012-B026-C352-8AC3803DD86F}"/>
              </a:ext>
            </a:extLst>
          </p:cNvPr>
          <p:cNvPicPr>
            <a:picLocks noChangeAspect="1"/>
          </p:cNvPicPr>
          <p:nvPr/>
        </p:nvPicPr>
        <p:blipFill rotWithShape="1">
          <a:blip r:embed="rId2"/>
          <a:srcRect l="53179" r="4" b="4"/>
          <a:stretch/>
        </p:blipFill>
        <p:spPr>
          <a:xfrm>
            <a:off x="20" y="-2"/>
            <a:ext cx="484584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109D7-716F-78E4-6E74-24675AC0D285}"/>
              </a:ext>
            </a:extLst>
          </p:cNvPr>
          <p:cNvSpPr>
            <a:spLocks noGrp="1"/>
          </p:cNvSpPr>
          <p:nvPr>
            <p:ph type="title"/>
          </p:nvPr>
        </p:nvSpPr>
        <p:spPr>
          <a:xfrm>
            <a:off x="5606552" y="858982"/>
            <a:ext cx="4369757" cy="2129878"/>
          </a:xfrm>
        </p:spPr>
        <p:txBody>
          <a:bodyPr>
            <a:normAutofit/>
          </a:bodyPr>
          <a:lstStyle/>
          <a:p>
            <a:r>
              <a:rPr lang="en-US"/>
              <a:t>Different types of physical trauma?</a:t>
            </a:r>
          </a:p>
        </p:txBody>
      </p:sp>
      <p:sp>
        <p:nvSpPr>
          <p:cNvPr id="3" name="Content Placeholder 2">
            <a:extLst>
              <a:ext uri="{FF2B5EF4-FFF2-40B4-BE49-F238E27FC236}">
                <a16:creationId xmlns:a16="http://schemas.microsoft.com/office/drawing/2014/main" id="{D8D2FFE8-A3DB-C0E7-9EAE-5B162CFECC77}"/>
              </a:ext>
            </a:extLst>
          </p:cNvPr>
          <p:cNvSpPr>
            <a:spLocks noGrp="1"/>
          </p:cNvSpPr>
          <p:nvPr>
            <p:ph idx="1"/>
          </p:nvPr>
        </p:nvSpPr>
        <p:spPr>
          <a:xfrm>
            <a:off x="5606552" y="3467499"/>
            <a:ext cx="5012796" cy="2544416"/>
          </a:xfrm>
        </p:spPr>
        <p:txBody>
          <a:bodyPr vert="horz" lIns="91440" tIns="45720" rIns="91440" bIns="45720" rtlCol="0" anchor="t">
            <a:normAutofit/>
          </a:bodyPr>
          <a:lstStyle/>
          <a:p>
            <a:pPr>
              <a:lnSpc>
                <a:spcPct val="100000"/>
              </a:lnSpc>
            </a:pPr>
            <a:r>
              <a:rPr lang="en-US" sz="1400" dirty="0"/>
              <a:t>Blunt </a:t>
            </a:r>
            <a:r>
              <a:rPr lang="en-US" sz="1400" dirty="0" err="1"/>
              <a:t>Froce</a:t>
            </a:r>
            <a:r>
              <a:rPr lang="en-US" sz="1400" dirty="0"/>
              <a:t> trauma – is when force </a:t>
            </a:r>
            <a:r>
              <a:rPr lang="en-US" sz="1400" dirty="0" err="1"/>
              <a:t>strickes</a:t>
            </a:r>
            <a:r>
              <a:rPr lang="en-US" sz="1400" dirty="0"/>
              <a:t> the human body for instance concussions and deep cuts </a:t>
            </a:r>
          </a:p>
          <a:p>
            <a:pPr>
              <a:lnSpc>
                <a:spcPct val="100000"/>
              </a:lnSpc>
            </a:pPr>
            <a:r>
              <a:rPr lang="en-US" sz="1400" dirty="0"/>
              <a:t>Penetrating </a:t>
            </a:r>
            <a:r>
              <a:rPr lang="en-US" sz="1400" dirty="0" err="1"/>
              <a:t>truama</a:t>
            </a:r>
            <a:r>
              <a:rPr lang="en-US" sz="1400" dirty="0"/>
              <a:t> – is an object or force strikes the skin or body creating an open wound</a:t>
            </a:r>
          </a:p>
          <a:p>
            <a:pPr>
              <a:lnSpc>
                <a:spcPct val="100000"/>
              </a:lnSpc>
            </a:pPr>
            <a:r>
              <a:rPr lang="en-US" sz="1400" dirty="0"/>
              <a:t>Body regions </a:t>
            </a:r>
          </a:p>
          <a:p>
            <a:pPr marL="342900" indent="-342900">
              <a:lnSpc>
                <a:spcPct val="100000"/>
              </a:lnSpc>
              <a:buFont typeface="Calibri" panose="020B0604020202020204" pitchFamily="34" charset="0"/>
              <a:buChar char="-"/>
            </a:pPr>
            <a:r>
              <a:rPr lang="en-US" sz="1400" dirty="0"/>
              <a:t>Head/ neck </a:t>
            </a:r>
          </a:p>
          <a:p>
            <a:pPr marL="342900" indent="-342900">
              <a:lnSpc>
                <a:spcPct val="100000"/>
              </a:lnSpc>
              <a:buFont typeface="Calibri" panose="020B0604020202020204" pitchFamily="34" charset="0"/>
              <a:buChar char="-"/>
            </a:pPr>
            <a:r>
              <a:rPr lang="en-US" sz="1400" dirty="0"/>
              <a:t>Pelvis </a:t>
            </a:r>
          </a:p>
          <a:p>
            <a:pPr marL="342900" indent="-342900">
              <a:lnSpc>
                <a:spcPct val="100000"/>
              </a:lnSpc>
              <a:buFont typeface="Calibri" panose="020B0604020202020204" pitchFamily="34" charset="0"/>
              <a:buChar char="-"/>
            </a:pPr>
            <a:r>
              <a:rPr lang="en-US" sz="1400" dirty="0"/>
              <a:t>Spinal ( spinal cord injury or spine fractur)</a:t>
            </a:r>
          </a:p>
          <a:p>
            <a:pPr marL="342900" indent="-342900">
              <a:lnSpc>
                <a:spcPct val="100000"/>
              </a:lnSpc>
              <a:buFont typeface="Calibri" panose="020B0604020202020204" pitchFamily="34" charset="0"/>
              <a:buChar char="-"/>
            </a:pPr>
            <a:endParaRPr lang="en-US" sz="1400"/>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3252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FB66B5-0DCE-404D-B0A0-E1E48E7BB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78235"/>
            <a:ext cx="5346796" cy="4579763"/>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eople holding hands">
            <a:extLst>
              <a:ext uri="{FF2B5EF4-FFF2-40B4-BE49-F238E27FC236}">
                <a16:creationId xmlns:a16="http://schemas.microsoft.com/office/drawing/2014/main" id="{7918442A-F823-57AD-C1BC-16145EB1395D}"/>
              </a:ext>
            </a:extLst>
          </p:cNvPr>
          <p:cNvPicPr>
            <a:picLocks noChangeAspect="1"/>
          </p:cNvPicPr>
          <p:nvPr/>
        </p:nvPicPr>
        <p:blipFill rotWithShape="1">
          <a:blip r:embed="rId2"/>
          <a:srcRect l="14927" r="7025" b="-13"/>
          <a:stretch/>
        </p:blipFill>
        <p:spPr>
          <a:xfrm>
            <a:off x="20" y="2284809"/>
            <a:ext cx="5346777" cy="4573191"/>
          </a:xfrm>
          <a:prstGeom prst="rect">
            <a:avLst/>
          </a:prstGeom>
        </p:spPr>
      </p:pic>
      <p:sp useBgFill="1">
        <p:nvSpPr>
          <p:cNvPr id="13" name="Rectangle 12">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A15FD0-8584-5548-1500-37E5AF704F28}"/>
              </a:ext>
            </a:extLst>
          </p:cNvPr>
          <p:cNvSpPr>
            <a:spLocks noGrp="1"/>
          </p:cNvSpPr>
          <p:nvPr>
            <p:ph type="title"/>
          </p:nvPr>
        </p:nvSpPr>
        <p:spPr>
          <a:xfrm>
            <a:off x="761801" y="858983"/>
            <a:ext cx="9906799" cy="1161594"/>
          </a:xfrm>
        </p:spPr>
        <p:txBody>
          <a:bodyPr>
            <a:normAutofit/>
          </a:bodyPr>
          <a:lstStyle/>
          <a:p>
            <a:r>
              <a:rPr lang="en-US"/>
              <a:t>The importance of the role and why?</a:t>
            </a:r>
          </a:p>
        </p:txBody>
      </p:sp>
      <p:sp>
        <p:nvSpPr>
          <p:cNvPr id="3" name="Content Placeholder 2">
            <a:extLst>
              <a:ext uri="{FF2B5EF4-FFF2-40B4-BE49-F238E27FC236}">
                <a16:creationId xmlns:a16="http://schemas.microsoft.com/office/drawing/2014/main" id="{70752108-7642-F813-2EBB-0A63E32A438D}"/>
              </a:ext>
            </a:extLst>
          </p:cNvPr>
          <p:cNvSpPr>
            <a:spLocks noGrp="1"/>
          </p:cNvSpPr>
          <p:nvPr>
            <p:ph idx="1"/>
          </p:nvPr>
        </p:nvSpPr>
        <p:spPr>
          <a:xfrm>
            <a:off x="5797512" y="2638498"/>
            <a:ext cx="5111222" cy="3601581"/>
          </a:xfrm>
        </p:spPr>
        <p:txBody>
          <a:bodyPr vert="horz" lIns="91440" tIns="45720" rIns="91440" bIns="45720" rtlCol="0" anchor="ctr">
            <a:normAutofit fontScale="92500" lnSpcReduction="10000"/>
          </a:bodyPr>
          <a:lstStyle/>
          <a:p>
            <a:pPr>
              <a:lnSpc>
                <a:spcPct val="100000"/>
              </a:lnSpc>
            </a:pPr>
            <a:r>
              <a:rPr lang="en-US" sz="1600" dirty="0">
                <a:ea typeface="+mn-lt"/>
                <a:cs typeface="+mn-lt"/>
              </a:rPr>
              <a:t>A reliable article published on August 28th 2020 shows that "every three minutes, a person dies from injury" which is 20 people an hour. </a:t>
            </a:r>
          </a:p>
          <a:p>
            <a:pPr>
              <a:lnSpc>
                <a:spcPct val="100000"/>
              </a:lnSpc>
            </a:pPr>
            <a:r>
              <a:rPr lang="en-US" sz="1600" dirty="0">
                <a:ea typeface="+mn-lt"/>
                <a:cs typeface="+mn-lt"/>
              </a:rPr>
              <a:t>Trauma nurses have a big </a:t>
            </a:r>
            <a:r>
              <a:rPr lang="en-US" sz="1600" err="1">
                <a:ea typeface="+mn-lt"/>
                <a:cs typeface="+mn-lt"/>
              </a:rPr>
              <a:t>responsiblites</a:t>
            </a:r>
            <a:r>
              <a:rPr lang="en-US" sz="1600" dirty="0">
                <a:ea typeface="+mn-lt"/>
                <a:cs typeface="+mn-lt"/>
              </a:rPr>
              <a:t> for dealing with patients that with potential life-threatening injuries provide diagnosis and care for critical injuries, They provide emergency care such as First aid, Trauma nurses prepare patients for </a:t>
            </a:r>
            <a:r>
              <a:rPr lang="en-US" sz="1600" err="1">
                <a:ea typeface="+mn-lt"/>
                <a:cs typeface="+mn-lt"/>
              </a:rPr>
              <a:t>surgicals</a:t>
            </a:r>
            <a:r>
              <a:rPr lang="en-US" sz="1600" dirty="0">
                <a:ea typeface="+mn-lt"/>
                <a:cs typeface="+mn-lt"/>
              </a:rPr>
              <a:t> procedures and work very closely with </a:t>
            </a:r>
            <a:r>
              <a:rPr lang="en-US" sz="1600" err="1">
                <a:ea typeface="+mn-lt"/>
                <a:cs typeface="+mn-lt"/>
              </a:rPr>
              <a:t>truama</a:t>
            </a:r>
            <a:r>
              <a:rPr lang="en-US" sz="1600" dirty="0">
                <a:ea typeface="+mn-lt"/>
                <a:cs typeface="+mn-lt"/>
              </a:rPr>
              <a:t> surgeons.</a:t>
            </a:r>
          </a:p>
          <a:p>
            <a:pPr>
              <a:lnSpc>
                <a:spcPct val="100000"/>
              </a:lnSpc>
            </a:pPr>
            <a:endParaRPr lang="en-US" sz="1200">
              <a:ea typeface="+mn-lt"/>
              <a:cs typeface="+mn-lt"/>
            </a:endParaRPr>
          </a:p>
          <a:p>
            <a:pPr>
              <a:lnSpc>
                <a:spcPct val="100000"/>
              </a:lnSpc>
            </a:pPr>
            <a:endParaRPr lang="en-US" sz="1200">
              <a:ea typeface="+mn-lt"/>
              <a:cs typeface="+mn-lt"/>
            </a:endParaRPr>
          </a:p>
          <a:p>
            <a:pPr>
              <a:lnSpc>
                <a:spcPct val="100000"/>
              </a:lnSpc>
            </a:pPr>
            <a:endParaRPr lang="en-US" sz="1200">
              <a:ea typeface="+mn-lt"/>
              <a:cs typeface="+mn-lt"/>
            </a:endParaRPr>
          </a:p>
          <a:p>
            <a:pPr>
              <a:lnSpc>
                <a:spcPct val="100000"/>
              </a:lnSpc>
            </a:pPr>
            <a:endParaRPr lang="en-US" sz="1200">
              <a:ea typeface="+mn-lt"/>
              <a:cs typeface="+mn-lt"/>
            </a:endParaRPr>
          </a:p>
          <a:p>
            <a:pPr>
              <a:lnSpc>
                <a:spcPct val="100000"/>
              </a:lnSpc>
            </a:pPr>
            <a:r>
              <a:rPr lang="en-US" sz="1200" dirty="0">
                <a:ea typeface="+mn-lt"/>
                <a:cs typeface="+mn-lt"/>
                <a:hlinkClick r:id="rId3"/>
              </a:rPr>
              <a:t>Trauma Nurse Job Description (wgu.edu)</a:t>
            </a:r>
            <a:endParaRPr lang="en-US" sz="1200" dirty="0"/>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283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D1A7FC-4D12-E7B4-C8A1-A94AEBDF9507}"/>
              </a:ext>
            </a:extLst>
          </p:cNvPr>
          <p:cNvSpPr>
            <a:spLocks noGrp="1"/>
          </p:cNvSpPr>
          <p:nvPr>
            <p:ph type="title"/>
          </p:nvPr>
        </p:nvSpPr>
        <p:spPr>
          <a:xfrm>
            <a:off x="761801" y="858983"/>
            <a:ext cx="9906799" cy="1161594"/>
          </a:xfrm>
        </p:spPr>
        <p:txBody>
          <a:bodyPr>
            <a:normAutofit/>
          </a:bodyPr>
          <a:lstStyle/>
          <a:p>
            <a:pPr>
              <a:lnSpc>
                <a:spcPct val="90000"/>
              </a:lnSpc>
            </a:pPr>
            <a:r>
              <a:rPr lang="en-US" sz="3700"/>
              <a:t>The commitment to professional should be ideally possess</a:t>
            </a:r>
          </a:p>
        </p:txBody>
      </p:sp>
      <p:pic>
        <p:nvPicPr>
          <p:cNvPr id="4" name="Picture 3" descr="A group of people standing together&#10;&#10;Description automatically generated">
            <a:extLst>
              <a:ext uri="{FF2B5EF4-FFF2-40B4-BE49-F238E27FC236}">
                <a16:creationId xmlns:a16="http://schemas.microsoft.com/office/drawing/2014/main" id="{F0803C6F-7B14-AD8C-43F3-79B561AD07F3}"/>
              </a:ext>
            </a:extLst>
          </p:cNvPr>
          <p:cNvPicPr>
            <a:picLocks noChangeAspect="1"/>
          </p:cNvPicPr>
          <p:nvPr/>
        </p:nvPicPr>
        <p:blipFill>
          <a:blip r:embed="rId2"/>
          <a:stretch>
            <a:fillRect/>
          </a:stretch>
        </p:blipFill>
        <p:spPr>
          <a:xfrm>
            <a:off x="761367" y="2990527"/>
            <a:ext cx="4955147" cy="2589463"/>
          </a:xfrm>
          <a:prstGeom prst="rect">
            <a:avLst/>
          </a:prstGeom>
        </p:spPr>
      </p:pic>
      <p:sp>
        <p:nvSpPr>
          <p:cNvPr id="3" name="Content Placeholder 2">
            <a:extLst>
              <a:ext uri="{FF2B5EF4-FFF2-40B4-BE49-F238E27FC236}">
                <a16:creationId xmlns:a16="http://schemas.microsoft.com/office/drawing/2014/main" id="{1E76F002-C095-9C40-5B39-7D59B7810595}"/>
              </a:ext>
            </a:extLst>
          </p:cNvPr>
          <p:cNvSpPr>
            <a:spLocks noGrp="1"/>
          </p:cNvSpPr>
          <p:nvPr>
            <p:ph idx="1"/>
          </p:nvPr>
        </p:nvSpPr>
        <p:spPr>
          <a:xfrm>
            <a:off x="6649081" y="2638498"/>
            <a:ext cx="4119258" cy="3601581"/>
          </a:xfrm>
        </p:spPr>
        <p:txBody>
          <a:bodyPr vert="horz" lIns="91440" tIns="45720" rIns="91440" bIns="45720" rtlCol="0" anchor="ctr">
            <a:normAutofit/>
          </a:bodyPr>
          <a:lstStyle/>
          <a:p>
            <a:pPr>
              <a:lnSpc>
                <a:spcPct val="100000"/>
              </a:lnSpc>
            </a:pPr>
            <a:r>
              <a:rPr lang="en-US" dirty="0"/>
              <a:t>As a trauma Nurse it will be required to work long hours such as 12 hours long. Every shift you could be walking onto the unpredictable. </a:t>
            </a:r>
            <a:endParaRPr lang="en-US"/>
          </a:p>
          <a:p>
            <a:pPr>
              <a:lnSpc>
                <a:spcPct val="100000"/>
              </a:lnSpc>
            </a:pPr>
            <a:r>
              <a:rPr lang="en-US" dirty="0"/>
              <a:t>It is essential that a Trauma nurse is has great leadership skills as it can create a positive environment for the staff and the patient</a:t>
            </a:r>
            <a:endParaRPr lang="en-US"/>
          </a:p>
        </p:txBody>
      </p:sp>
      <p:cxnSp>
        <p:nvCxnSpPr>
          <p:cNvPr id="23" name="Straight Connector 2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862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894D1-13AE-154C-484C-BEB6BA51740D}"/>
              </a:ext>
            </a:extLst>
          </p:cNvPr>
          <p:cNvSpPr>
            <a:spLocks noGrp="1"/>
          </p:cNvSpPr>
          <p:nvPr>
            <p:ph type="title"/>
          </p:nvPr>
        </p:nvSpPr>
        <p:spPr/>
        <p:txBody>
          <a:bodyPr/>
          <a:lstStyle/>
          <a:p>
            <a:r>
              <a:rPr lang="en-US"/>
              <a:t>Code of Conduct</a:t>
            </a:r>
          </a:p>
        </p:txBody>
      </p:sp>
      <p:sp>
        <p:nvSpPr>
          <p:cNvPr id="3" name="Content Placeholder 2">
            <a:extLst>
              <a:ext uri="{FF2B5EF4-FFF2-40B4-BE49-F238E27FC236}">
                <a16:creationId xmlns:a16="http://schemas.microsoft.com/office/drawing/2014/main" id="{05B131A1-A724-B97D-5BBF-17D0FEBB60EC}"/>
              </a:ext>
            </a:extLst>
          </p:cNvPr>
          <p:cNvSpPr>
            <a:spLocks noGrp="1"/>
          </p:cNvSpPr>
          <p:nvPr>
            <p:ph idx="1"/>
          </p:nvPr>
        </p:nvSpPr>
        <p:spPr/>
        <p:txBody>
          <a:bodyPr vert="horz" lIns="91440" tIns="45720" rIns="91440" bIns="45720" rtlCol="0" anchor="t">
            <a:normAutofit lnSpcReduction="10000"/>
          </a:bodyPr>
          <a:lstStyle/>
          <a:p>
            <a:r>
              <a:rPr lang="en-US" dirty="0"/>
              <a:t>Treat people as individuals and respect their dignity </a:t>
            </a:r>
          </a:p>
          <a:p>
            <a:r>
              <a:rPr lang="en-US" dirty="0"/>
              <a:t>Listen to individuals and act on their preferences and concerns </a:t>
            </a:r>
          </a:p>
          <a:p>
            <a:r>
              <a:rPr lang="en-US" dirty="0"/>
              <a:t>Ensure people's physical and social needs are assessed and responded </a:t>
            </a:r>
          </a:p>
          <a:p>
            <a:r>
              <a:rPr lang="en-US" dirty="0"/>
              <a:t>Approach in the best interest of individuals</a:t>
            </a:r>
          </a:p>
          <a:p>
            <a:r>
              <a:rPr lang="en-US" dirty="0"/>
              <a:t>Respect people's privacy </a:t>
            </a:r>
          </a:p>
          <a:p>
            <a:r>
              <a:rPr lang="en-US" dirty="0"/>
              <a:t>Communicate effective and work co-operatively </a:t>
            </a:r>
          </a:p>
          <a:p>
            <a:r>
              <a:rPr lang="en-US" dirty="0">
                <a:ea typeface="+mn-lt"/>
                <a:cs typeface="+mn-lt"/>
                <a:hlinkClick r:id="rId2"/>
              </a:rPr>
              <a:t>The Code (nmc.org.uk)</a:t>
            </a:r>
            <a:endParaRPr lang="en-US"/>
          </a:p>
          <a:p>
            <a:endParaRPr lang="en-US"/>
          </a:p>
        </p:txBody>
      </p:sp>
    </p:spTree>
    <p:extLst>
      <p:ext uri="{BB962C8B-B14F-4D97-AF65-F5344CB8AC3E}">
        <p14:creationId xmlns:p14="http://schemas.microsoft.com/office/powerpoint/2010/main" val="2532422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9680D-6FEB-F566-5909-9439D2EBCC87}"/>
              </a:ext>
            </a:extLst>
          </p:cNvPr>
          <p:cNvSpPr>
            <a:spLocks noGrp="1"/>
          </p:cNvSpPr>
          <p:nvPr>
            <p:ph type="title"/>
          </p:nvPr>
        </p:nvSpPr>
        <p:spPr/>
        <p:txBody>
          <a:bodyPr/>
          <a:lstStyle/>
          <a:p>
            <a:r>
              <a:rPr lang="en-US"/>
              <a:t>Thank you for listening </a:t>
            </a:r>
          </a:p>
        </p:txBody>
      </p:sp>
      <p:pic>
        <p:nvPicPr>
          <p:cNvPr id="5" name="Picture Placeholder 4" descr="Person holding car with question mark">
            <a:extLst>
              <a:ext uri="{FF2B5EF4-FFF2-40B4-BE49-F238E27FC236}">
                <a16:creationId xmlns:a16="http://schemas.microsoft.com/office/drawing/2014/main" id="{317E68C6-50C5-B56D-53AC-614C898E3AC7}"/>
              </a:ext>
            </a:extLst>
          </p:cNvPr>
          <p:cNvPicPr>
            <a:picLocks noGrp="1" noChangeAspect="1"/>
          </p:cNvPicPr>
          <p:nvPr>
            <p:ph type="pic" idx="1"/>
          </p:nvPr>
        </p:nvPicPr>
        <p:blipFill>
          <a:blip r:embed="rId2"/>
          <a:srcRect l="20206" r="20206"/>
          <a:stretch/>
        </p:blipFill>
        <p:spPr/>
      </p:pic>
      <p:sp>
        <p:nvSpPr>
          <p:cNvPr id="4" name="Text Placeholder 3">
            <a:extLst>
              <a:ext uri="{FF2B5EF4-FFF2-40B4-BE49-F238E27FC236}">
                <a16:creationId xmlns:a16="http://schemas.microsoft.com/office/drawing/2014/main" id="{AA20B47B-1CB2-C6AC-18B6-8ED41887BACA}"/>
              </a:ext>
            </a:extLst>
          </p:cNvPr>
          <p:cNvSpPr>
            <a:spLocks noGrp="1"/>
          </p:cNvSpPr>
          <p:nvPr>
            <p:ph type="body" sz="half" idx="2"/>
          </p:nvPr>
        </p:nvSpPr>
        <p:spPr/>
        <p:txBody>
          <a:bodyPr vert="horz" lIns="91440" tIns="45720" rIns="91440" bIns="45720" rtlCol="0" anchor="t">
            <a:normAutofit/>
          </a:bodyPr>
          <a:lstStyle/>
          <a:p>
            <a:r>
              <a:rPr lang="en-US"/>
              <a:t>Do you have any Questions?</a:t>
            </a:r>
          </a:p>
        </p:txBody>
      </p:sp>
    </p:spTree>
    <p:extLst>
      <p:ext uri="{BB962C8B-B14F-4D97-AF65-F5344CB8AC3E}">
        <p14:creationId xmlns:p14="http://schemas.microsoft.com/office/powerpoint/2010/main" val="223293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A31D9-1E99-752B-6C8A-625AB40DF4E1}"/>
              </a:ext>
            </a:extLst>
          </p:cNvPr>
          <p:cNvSpPr>
            <a:spLocks noGrp="1"/>
          </p:cNvSpPr>
          <p:nvPr>
            <p:ph type="title"/>
          </p:nvPr>
        </p:nvSpPr>
        <p:spPr/>
        <p:txBody>
          <a:bodyPr/>
          <a:lstStyle/>
          <a:p>
            <a:r>
              <a:rPr lang="en-US">
                <a:solidFill>
                  <a:srgbClr val="FF9D00"/>
                </a:solidFill>
              </a:rPr>
              <a:t>Reference List...</a:t>
            </a:r>
          </a:p>
        </p:txBody>
      </p:sp>
      <p:graphicFrame>
        <p:nvGraphicFramePr>
          <p:cNvPr id="31" name="Content Placeholder 2">
            <a:extLst>
              <a:ext uri="{FF2B5EF4-FFF2-40B4-BE49-F238E27FC236}">
                <a16:creationId xmlns:a16="http://schemas.microsoft.com/office/drawing/2014/main" id="{70BB0522-475D-9780-6B13-0AA6F5CB3D94}"/>
              </a:ext>
            </a:extLst>
          </p:cNvPr>
          <p:cNvGraphicFramePr>
            <a:graphicFrameLocks noGrp="1"/>
          </p:cNvGraphicFramePr>
          <p:nvPr>
            <p:ph idx="1"/>
            <p:extLst>
              <p:ext uri="{D42A27DB-BD31-4B8C-83A1-F6EECF244321}">
                <p14:modId xmlns:p14="http://schemas.microsoft.com/office/powerpoint/2010/main" val="2533784505"/>
              </p:ext>
            </p:extLst>
          </p:nvPr>
        </p:nvGraphicFramePr>
        <p:xfrm>
          <a:off x="759792" y="2663695"/>
          <a:ext cx="10381205" cy="3865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7240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326A-4FEB-2B5B-F010-198C49FB7E2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2BE181A1-3A27-E182-E926-591A737389CD}"/>
              </a:ext>
            </a:extLst>
          </p:cNvPr>
          <p:cNvSpPr>
            <a:spLocks noGrp="1"/>
          </p:cNvSpPr>
          <p:nvPr>
            <p:ph idx="1"/>
          </p:nvPr>
        </p:nvSpPr>
        <p:spPr>
          <a:xfrm>
            <a:off x="761799" y="2574280"/>
            <a:ext cx="10381205" cy="3261789"/>
          </a:xfrm>
        </p:spPr>
        <p:txBody>
          <a:bodyPr vert="horz" lIns="91440" tIns="45720" rIns="91440" bIns="45720" rtlCol="0" anchor="t">
            <a:noAutofit/>
          </a:bodyPr>
          <a:lstStyle/>
          <a:p>
            <a:r>
              <a:rPr lang="en-US" sz="1600" dirty="0">
                <a:ea typeface="+mn-lt"/>
                <a:cs typeface="+mn-lt"/>
                <a:hlinkClick r:id="rId2"/>
              </a:rPr>
              <a:t>Duties of Nursing Staff | Lok Nayak Hospital (delhi.gov.in)</a:t>
            </a:r>
            <a:endParaRPr lang="en-US" sz="1600">
              <a:ea typeface="+mn-lt"/>
              <a:cs typeface="+mn-lt"/>
            </a:endParaRPr>
          </a:p>
          <a:p>
            <a:r>
              <a:rPr lang="en-US" sz="1600" dirty="0">
                <a:ea typeface="+mn-lt"/>
                <a:cs typeface="+mn-lt"/>
                <a:hlinkClick r:id="rId3"/>
              </a:rPr>
              <a:t>How To Become a Trauma Nurse (With Tips and Examples) | Indeed.com UK</a:t>
            </a:r>
            <a:endParaRPr lang="en-US" sz="1600"/>
          </a:p>
          <a:p>
            <a:r>
              <a:rPr lang="en-US" sz="1600" dirty="0">
                <a:solidFill>
                  <a:srgbClr val="242424"/>
                </a:solidFill>
                <a:latin typeface="Segoe UI"/>
                <a:cs typeface="Segoe UI"/>
                <a:hlinkClick r:id="rId4"/>
              </a:rPr>
              <a:t>https://absn.concordia.edu/blog/essential-skills-and-qualities-of-a-nurse/#:~:text=Nurses%20have%20a%20great%20responsibility,attention%20to%20detail%2C%20and%20efficiency</a:t>
            </a:r>
            <a:r>
              <a:rPr lang="en-US" sz="1600" dirty="0">
                <a:solidFill>
                  <a:srgbClr val="242424"/>
                </a:solidFill>
                <a:latin typeface="Segoe UI"/>
                <a:cs typeface="Segoe UI"/>
              </a:rPr>
              <a:t>.</a:t>
            </a:r>
            <a:br>
              <a:rPr lang="en-US" sz="1600" dirty="0">
                <a:latin typeface="Segoe UI"/>
                <a:cs typeface="Segoe UI"/>
              </a:rPr>
            </a:br>
            <a:r>
              <a:rPr lang="en-US" sz="1600" dirty="0">
                <a:ea typeface="+mn-lt"/>
                <a:cs typeface="+mn-lt"/>
                <a:hlinkClick r:id="rId5"/>
              </a:rPr>
              <a:t>13 Qualities &amp; Characteristics of a Good Nurse | Relias</a:t>
            </a:r>
            <a:endParaRPr lang="en-US" sz="1600">
              <a:solidFill>
                <a:srgbClr val="000000"/>
              </a:solidFill>
              <a:latin typeface="Bierstadt"/>
              <a:cs typeface="Segoe UI"/>
            </a:endParaRPr>
          </a:p>
          <a:p>
            <a:r>
              <a:rPr lang="en-US" sz="1600" dirty="0">
                <a:solidFill>
                  <a:srgbClr val="242424"/>
                </a:solidFill>
                <a:latin typeface="Segoe UI"/>
                <a:cs typeface="Segoe UI"/>
                <a:hlinkClick r:id="rId6"/>
              </a:rPr>
              <a:t>https://www.froedtert.com/trauma/choose-safe-injury-prevention/trauma-scenarios</a:t>
            </a:r>
            <a:endParaRPr lang="en-US" sz="1600" dirty="0">
              <a:solidFill>
                <a:srgbClr val="242424"/>
              </a:solidFill>
              <a:latin typeface="Segoe UI"/>
              <a:cs typeface="Segoe UI"/>
            </a:endParaRPr>
          </a:p>
          <a:p>
            <a:r>
              <a:rPr lang="en-US" sz="1600" dirty="0">
                <a:solidFill>
                  <a:srgbClr val="242424"/>
                </a:solidFill>
                <a:ea typeface="+mn-lt"/>
                <a:cs typeface="+mn-lt"/>
                <a:hlinkClick r:id="rId7"/>
              </a:rPr>
              <a:t>Physical Trauma (nih.gov)</a:t>
            </a:r>
            <a:endParaRPr lang="en-US" sz="1600">
              <a:solidFill>
                <a:srgbClr val="242424"/>
              </a:solidFill>
            </a:endParaRPr>
          </a:p>
          <a:p>
            <a:r>
              <a:rPr lang="en-US" sz="1600" dirty="0">
                <a:solidFill>
                  <a:srgbClr val="242424"/>
                </a:solidFill>
                <a:ea typeface="+mn-lt"/>
                <a:cs typeface="+mn-lt"/>
                <a:hlinkClick r:id="rId8"/>
              </a:rPr>
              <a:t>The Code (nmc.org.uk)</a:t>
            </a:r>
            <a:endParaRPr lang="en-US" sz="1600">
              <a:solidFill>
                <a:srgbClr val="242424"/>
              </a:solidFill>
            </a:endParaRPr>
          </a:p>
          <a:p>
            <a:r>
              <a:rPr lang="en-US" sz="1600" dirty="0">
                <a:solidFill>
                  <a:srgbClr val="242424"/>
                </a:solidFill>
                <a:ea typeface="+mn-lt"/>
                <a:cs typeface="+mn-lt"/>
                <a:hlinkClick r:id="rId9">
                  <a:extLst>
                    <a:ext uri="{A12FA001-AC4F-418D-AE19-62706E023703}">
                      <ahyp:hlinkClr xmlns:ahyp="http://schemas.microsoft.com/office/drawing/2018/hyperlinkcolor" val="tx"/>
                    </a:ext>
                  </a:extLst>
                </a:hlinkClick>
              </a:rPr>
              <a:t>Trauma Nurse Job Description (wgu.edu)</a:t>
            </a:r>
            <a:endParaRPr lang="en-US" sz="1600"/>
          </a:p>
          <a:p>
            <a:r>
              <a:rPr lang="en-US" sz="1600" dirty="0">
                <a:solidFill>
                  <a:srgbClr val="242424"/>
                </a:solidFill>
                <a:ea typeface="+mn-lt"/>
                <a:cs typeface="+mn-lt"/>
                <a:hlinkClick r:id="rId6"/>
              </a:rPr>
              <a:t>Common Causes of Trauma | Froedtert &amp; MCW</a:t>
            </a:r>
            <a:endParaRPr lang="en-US" sz="1600"/>
          </a:p>
          <a:p>
            <a:endParaRPr lang="en-US" sz="900" dirty="0">
              <a:solidFill>
                <a:srgbClr val="242424"/>
              </a:solidFill>
              <a:latin typeface="Segoe UI"/>
              <a:cs typeface="Segoe UI"/>
            </a:endParaRPr>
          </a:p>
          <a:p>
            <a:endParaRPr lang="en-US" sz="1100" dirty="0">
              <a:solidFill>
                <a:srgbClr val="242424"/>
              </a:solidFill>
              <a:latin typeface="Segoe UI"/>
              <a:cs typeface="Segoe UI"/>
            </a:endParaRPr>
          </a:p>
          <a:p>
            <a:endParaRPr lang="en-US" dirty="0"/>
          </a:p>
          <a:p>
            <a:endParaRPr lang="en-US"/>
          </a:p>
          <a:p>
            <a:endParaRPr lang="en-US"/>
          </a:p>
        </p:txBody>
      </p:sp>
    </p:spTree>
    <p:extLst>
      <p:ext uri="{BB962C8B-B14F-4D97-AF65-F5344CB8AC3E}">
        <p14:creationId xmlns:p14="http://schemas.microsoft.com/office/powerpoint/2010/main" val="747215199"/>
      </p:ext>
    </p:extLst>
  </p:cSld>
  <p:clrMapOvr>
    <a:masterClrMapping/>
  </p:clrMapOvr>
</p:sld>
</file>

<file path=ppt/theme/theme1.xml><?xml version="1.0" encoding="utf-8"?>
<a:theme xmlns:a="http://schemas.openxmlformats.org/drawingml/2006/main" name="BevelVTI">
  <a:themeElements>
    <a:clrScheme name="AnalogousFromLightSeed_2SEEDS">
      <a:dk1>
        <a:srgbClr val="000000"/>
      </a:dk1>
      <a:lt1>
        <a:srgbClr val="FFFFFF"/>
      </a:lt1>
      <a:dk2>
        <a:srgbClr val="243241"/>
      </a:dk2>
      <a:lt2>
        <a:srgbClr val="E2E7E8"/>
      </a:lt2>
      <a:accent1>
        <a:srgbClr val="C58174"/>
      </a:accent1>
      <a:accent2>
        <a:srgbClr val="CF8D9E"/>
      </a:accent2>
      <a:accent3>
        <a:srgbClr val="C09C6A"/>
      </a:accent3>
      <a:accent4>
        <a:srgbClr val="68AFB0"/>
      </a:accent4>
      <a:accent5>
        <a:srgbClr val="7BA7C7"/>
      </a:accent5>
      <a:accent6>
        <a:srgbClr val="7481C5"/>
      </a:accent6>
      <a:hlink>
        <a:srgbClr val="5A8B95"/>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BevelVTI</vt:lpstr>
      <vt:lpstr>Trauma Nurse </vt:lpstr>
      <vt:lpstr>Introduction.</vt:lpstr>
      <vt:lpstr>What is a Nurse?</vt:lpstr>
      <vt:lpstr>Where could nurse be required to work?</vt:lpstr>
      <vt:lpstr>Trauma Nurse</vt:lpstr>
      <vt:lpstr>The duties of a trauma nurse </vt:lpstr>
      <vt:lpstr>How to become a trauma nurse?</vt:lpstr>
      <vt:lpstr>Academic skills and their benefit to the professional practice (how they use the skills)</vt:lpstr>
      <vt:lpstr>The qualities of being a nurse</vt:lpstr>
      <vt:lpstr>What's the demand for trauma nurses</vt:lpstr>
      <vt:lpstr>How can a patient recover from a physical trauma?</vt:lpstr>
      <vt:lpstr>Causes of Trauma </vt:lpstr>
      <vt:lpstr>Different types of physical trauma?</vt:lpstr>
      <vt:lpstr>The importance of the role and why?</vt:lpstr>
      <vt:lpstr>The commitment to professional should be ideally possess</vt:lpstr>
      <vt:lpstr>Code of Conduct</vt:lpstr>
      <vt:lpstr>Thank you for listening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228</cp:revision>
  <dcterms:created xsi:type="dcterms:W3CDTF">2023-11-09T13:45:11Z</dcterms:created>
  <dcterms:modified xsi:type="dcterms:W3CDTF">2023-11-30T09:39:11Z</dcterms:modified>
</cp:coreProperties>
</file>