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  <p:sldId id="264" r:id="rId6"/>
    <p:sldId id="257" r:id="rId7"/>
    <p:sldId id="258" r:id="rId8"/>
    <p:sldId id="260" r:id="rId9"/>
    <p:sldId id="259" r:id="rId10"/>
    <p:sldId id="261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6E54F-5063-96C3-0EB7-2C7C24A0BB67}" v="642" dt="2020-10-29T08:29:48.758"/>
    <p1510:client id="{667F4DB8-9CB4-47C4-97A7-FCFDB898CF1C}" v="2348" dt="2020-10-28T21:25:29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0C91F6-BE28-4F5E-9F19-7E3FDAFACB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F6C2EB-EF01-41F7-8E1F-AA32201FD4A6}">
      <dgm:prSet/>
      <dgm:spPr/>
      <dgm:t>
        <a:bodyPr/>
        <a:lstStyle/>
        <a:p>
          <a:r>
            <a:rPr lang="en-US"/>
            <a:t>Do we understand stewardship from different perspectives?</a:t>
          </a:r>
        </a:p>
      </dgm:t>
    </dgm:pt>
    <dgm:pt modelId="{B8F2AFDF-46F4-4B6F-82DC-FC1A16F397B4}" type="parTrans" cxnId="{E9CF766A-9575-4E1B-AFA3-54671CB031CF}">
      <dgm:prSet/>
      <dgm:spPr/>
      <dgm:t>
        <a:bodyPr/>
        <a:lstStyle/>
        <a:p>
          <a:endParaRPr lang="en-US"/>
        </a:p>
      </dgm:t>
    </dgm:pt>
    <dgm:pt modelId="{B8ABC5E4-5FEA-4452-872D-1BA0A06352E6}" type="sibTrans" cxnId="{E9CF766A-9575-4E1B-AFA3-54671CB031CF}">
      <dgm:prSet/>
      <dgm:spPr/>
      <dgm:t>
        <a:bodyPr/>
        <a:lstStyle/>
        <a:p>
          <a:endParaRPr lang="en-US"/>
        </a:p>
      </dgm:t>
    </dgm:pt>
    <dgm:pt modelId="{BE314AF5-AE5E-42F4-8046-FC80DFE00B6E}">
      <dgm:prSet/>
      <dgm:spPr/>
      <dgm:t>
        <a:bodyPr/>
        <a:lstStyle/>
        <a:p>
          <a:r>
            <a:rPr lang="en-US"/>
            <a:t>Do we understand what our key words mean?  Extinction, Stewardship, Creation.  </a:t>
          </a:r>
        </a:p>
      </dgm:t>
    </dgm:pt>
    <dgm:pt modelId="{9CF571F3-2569-45D2-BD19-F00E50A8DF21}" type="parTrans" cxnId="{595A139B-B79D-40BC-B08A-CE5D98469CA9}">
      <dgm:prSet/>
      <dgm:spPr/>
      <dgm:t>
        <a:bodyPr/>
        <a:lstStyle/>
        <a:p>
          <a:endParaRPr lang="en-US"/>
        </a:p>
      </dgm:t>
    </dgm:pt>
    <dgm:pt modelId="{07BF85D6-359A-4C04-8067-18220A9BFA82}" type="sibTrans" cxnId="{595A139B-B79D-40BC-B08A-CE5D98469CA9}">
      <dgm:prSet/>
      <dgm:spPr/>
      <dgm:t>
        <a:bodyPr/>
        <a:lstStyle/>
        <a:p>
          <a:endParaRPr lang="en-US"/>
        </a:p>
      </dgm:t>
    </dgm:pt>
    <dgm:pt modelId="{2AD7380D-F6D5-452A-A096-B7BBD326A85B}">
      <dgm:prSet/>
      <dgm:spPr/>
      <dgm:t>
        <a:bodyPr/>
        <a:lstStyle/>
        <a:p>
          <a:r>
            <a:rPr lang="en-US"/>
            <a:t>Take a handout and fill in the blanks.  Then paste it into workbooks.  </a:t>
          </a:r>
        </a:p>
      </dgm:t>
    </dgm:pt>
    <dgm:pt modelId="{E4A7E94F-D609-4A11-B544-D36C29B2D637}" type="parTrans" cxnId="{E6B9D34B-7098-4E2D-AAB9-DAFA902FC692}">
      <dgm:prSet/>
      <dgm:spPr/>
      <dgm:t>
        <a:bodyPr/>
        <a:lstStyle/>
        <a:p>
          <a:endParaRPr lang="en-US"/>
        </a:p>
      </dgm:t>
    </dgm:pt>
    <dgm:pt modelId="{A5F11A6F-E6F5-43BA-A0B7-977E34617CD2}" type="sibTrans" cxnId="{E6B9D34B-7098-4E2D-AAB9-DAFA902FC692}">
      <dgm:prSet/>
      <dgm:spPr/>
      <dgm:t>
        <a:bodyPr/>
        <a:lstStyle/>
        <a:p>
          <a:endParaRPr lang="en-US"/>
        </a:p>
      </dgm:t>
    </dgm:pt>
    <dgm:pt modelId="{F3DCAC2B-0C07-41B0-AA1A-8A040E566A25}" type="pres">
      <dgm:prSet presAssocID="{EA0C91F6-BE28-4F5E-9F19-7E3FDAFACB90}" presName="root" presStyleCnt="0">
        <dgm:presLayoutVars>
          <dgm:dir/>
          <dgm:resizeHandles val="exact"/>
        </dgm:presLayoutVars>
      </dgm:prSet>
      <dgm:spPr/>
    </dgm:pt>
    <dgm:pt modelId="{9DF4F4C8-35FA-414B-B6F5-5E143C58DACA}" type="pres">
      <dgm:prSet presAssocID="{3FF6C2EB-EF01-41F7-8E1F-AA32201FD4A6}" presName="compNode" presStyleCnt="0"/>
      <dgm:spPr/>
    </dgm:pt>
    <dgm:pt modelId="{E23DA108-8721-4902-8F1C-1E744977727D}" type="pres">
      <dgm:prSet presAssocID="{3FF6C2EB-EF01-41F7-8E1F-AA32201FD4A6}" presName="bgRect" presStyleLbl="bgShp" presStyleIdx="0" presStyleCnt="3"/>
      <dgm:spPr/>
    </dgm:pt>
    <dgm:pt modelId="{62512083-5113-4BCD-B5F2-33B36285BEE3}" type="pres">
      <dgm:prSet presAssocID="{3FF6C2EB-EF01-41F7-8E1F-AA32201FD4A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F15708D6-8F0B-451D-A3F1-892CB34800A2}" type="pres">
      <dgm:prSet presAssocID="{3FF6C2EB-EF01-41F7-8E1F-AA32201FD4A6}" presName="spaceRect" presStyleCnt="0"/>
      <dgm:spPr/>
    </dgm:pt>
    <dgm:pt modelId="{FAA30D45-BEBA-4F80-B700-5A30C2C98D23}" type="pres">
      <dgm:prSet presAssocID="{3FF6C2EB-EF01-41F7-8E1F-AA32201FD4A6}" presName="parTx" presStyleLbl="revTx" presStyleIdx="0" presStyleCnt="3">
        <dgm:presLayoutVars>
          <dgm:chMax val="0"/>
          <dgm:chPref val="0"/>
        </dgm:presLayoutVars>
      </dgm:prSet>
      <dgm:spPr/>
    </dgm:pt>
    <dgm:pt modelId="{CC9D0D34-C6E6-44DC-A3A2-E264AA33C455}" type="pres">
      <dgm:prSet presAssocID="{B8ABC5E4-5FEA-4452-872D-1BA0A06352E6}" presName="sibTrans" presStyleCnt="0"/>
      <dgm:spPr/>
    </dgm:pt>
    <dgm:pt modelId="{BB871193-A1B2-4B3D-9070-058725B51333}" type="pres">
      <dgm:prSet presAssocID="{BE314AF5-AE5E-42F4-8046-FC80DFE00B6E}" presName="compNode" presStyleCnt="0"/>
      <dgm:spPr/>
    </dgm:pt>
    <dgm:pt modelId="{B8ECB869-8A00-447A-AED2-8A1C26D02134}" type="pres">
      <dgm:prSet presAssocID="{BE314AF5-AE5E-42F4-8046-FC80DFE00B6E}" presName="bgRect" presStyleLbl="bgShp" presStyleIdx="1" presStyleCnt="3"/>
      <dgm:spPr/>
    </dgm:pt>
    <dgm:pt modelId="{278DAA4A-0C02-4CC3-A58F-AF638FC5C66C}" type="pres">
      <dgm:prSet presAssocID="{BE314AF5-AE5E-42F4-8046-FC80DFE00B6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18AD5F06-DC3B-4F1B-9A22-231C441A4F0A}" type="pres">
      <dgm:prSet presAssocID="{BE314AF5-AE5E-42F4-8046-FC80DFE00B6E}" presName="spaceRect" presStyleCnt="0"/>
      <dgm:spPr/>
    </dgm:pt>
    <dgm:pt modelId="{234257F5-07B7-4420-8817-AF00D3757A33}" type="pres">
      <dgm:prSet presAssocID="{BE314AF5-AE5E-42F4-8046-FC80DFE00B6E}" presName="parTx" presStyleLbl="revTx" presStyleIdx="1" presStyleCnt="3">
        <dgm:presLayoutVars>
          <dgm:chMax val="0"/>
          <dgm:chPref val="0"/>
        </dgm:presLayoutVars>
      </dgm:prSet>
      <dgm:spPr/>
    </dgm:pt>
    <dgm:pt modelId="{E9FF9F65-8883-431B-81FD-E24226B6F0D9}" type="pres">
      <dgm:prSet presAssocID="{07BF85D6-359A-4C04-8067-18220A9BFA82}" presName="sibTrans" presStyleCnt="0"/>
      <dgm:spPr/>
    </dgm:pt>
    <dgm:pt modelId="{4A1F6399-4FDD-4ED3-8C09-EC719AD26057}" type="pres">
      <dgm:prSet presAssocID="{2AD7380D-F6D5-452A-A096-B7BBD326A85B}" presName="compNode" presStyleCnt="0"/>
      <dgm:spPr/>
    </dgm:pt>
    <dgm:pt modelId="{12B278EA-9870-4CA2-BC51-F193CD83FADC}" type="pres">
      <dgm:prSet presAssocID="{2AD7380D-F6D5-452A-A096-B7BBD326A85B}" presName="bgRect" presStyleLbl="bgShp" presStyleIdx="2" presStyleCnt="3"/>
      <dgm:spPr/>
    </dgm:pt>
    <dgm:pt modelId="{00D7E431-5DF8-4750-9B51-7BDC81F9D235}" type="pres">
      <dgm:prSet presAssocID="{2AD7380D-F6D5-452A-A096-B7BBD326A85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6C4B7B9B-525B-4507-BD47-738D8C94CA5B}" type="pres">
      <dgm:prSet presAssocID="{2AD7380D-F6D5-452A-A096-B7BBD326A85B}" presName="spaceRect" presStyleCnt="0"/>
      <dgm:spPr/>
    </dgm:pt>
    <dgm:pt modelId="{1707AFDF-568B-40B6-A2D0-192ACE5751E5}" type="pres">
      <dgm:prSet presAssocID="{2AD7380D-F6D5-452A-A096-B7BBD326A85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C0CB43F-3119-4F6C-8B32-A3B4A01ED6A1}" type="presOf" srcId="{2AD7380D-F6D5-452A-A096-B7BBD326A85B}" destId="{1707AFDF-568B-40B6-A2D0-192ACE5751E5}" srcOrd="0" destOrd="0" presId="urn:microsoft.com/office/officeart/2018/2/layout/IconVerticalSolidList"/>
    <dgm:cxn modelId="{E9CF766A-9575-4E1B-AFA3-54671CB031CF}" srcId="{EA0C91F6-BE28-4F5E-9F19-7E3FDAFACB90}" destId="{3FF6C2EB-EF01-41F7-8E1F-AA32201FD4A6}" srcOrd="0" destOrd="0" parTransId="{B8F2AFDF-46F4-4B6F-82DC-FC1A16F397B4}" sibTransId="{B8ABC5E4-5FEA-4452-872D-1BA0A06352E6}"/>
    <dgm:cxn modelId="{E6B9D34B-7098-4E2D-AAB9-DAFA902FC692}" srcId="{EA0C91F6-BE28-4F5E-9F19-7E3FDAFACB90}" destId="{2AD7380D-F6D5-452A-A096-B7BBD326A85B}" srcOrd="2" destOrd="0" parTransId="{E4A7E94F-D609-4A11-B544-D36C29B2D637}" sibTransId="{A5F11A6F-E6F5-43BA-A0B7-977E34617CD2}"/>
    <dgm:cxn modelId="{E1514B51-57EB-44F2-A978-8D10AAF8D246}" type="presOf" srcId="{BE314AF5-AE5E-42F4-8046-FC80DFE00B6E}" destId="{234257F5-07B7-4420-8817-AF00D3757A33}" srcOrd="0" destOrd="0" presId="urn:microsoft.com/office/officeart/2018/2/layout/IconVerticalSolidList"/>
    <dgm:cxn modelId="{94AF8A8F-4116-4B3B-9E9C-FEE0229B33D8}" type="presOf" srcId="{3FF6C2EB-EF01-41F7-8E1F-AA32201FD4A6}" destId="{FAA30D45-BEBA-4F80-B700-5A30C2C98D23}" srcOrd="0" destOrd="0" presId="urn:microsoft.com/office/officeart/2018/2/layout/IconVerticalSolidList"/>
    <dgm:cxn modelId="{595A139B-B79D-40BC-B08A-CE5D98469CA9}" srcId="{EA0C91F6-BE28-4F5E-9F19-7E3FDAFACB90}" destId="{BE314AF5-AE5E-42F4-8046-FC80DFE00B6E}" srcOrd="1" destOrd="0" parTransId="{9CF571F3-2569-45D2-BD19-F00E50A8DF21}" sibTransId="{07BF85D6-359A-4C04-8067-18220A9BFA82}"/>
    <dgm:cxn modelId="{001062C5-96EC-4226-BE86-23B2C92DD1DE}" type="presOf" srcId="{EA0C91F6-BE28-4F5E-9F19-7E3FDAFACB90}" destId="{F3DCAC2B-0C07-41B0-AA1A-8A040E566A25}" srcOrd="0" destOrd="0" presId="urn:microsoft.com/office/officeart/2018/2/layout/IconVerticalSolidList"/>
    <dgm:cxn modelId="{67D61C6B-7A16-47E6-9052-365075713C9D}" type="presParOf" srcId="{F3DCAC2B-0C07-41B0-AA1A-8A040E566A25}" destId="{9DF4F4C8-35FA-414B-B6F5-5E143C58DACA}" srcOrd="0" destOrd="0" presId="urn:microsoft.com/office/officeart/2018/2/layout/IconVerticalSolidList"/>
    <dgm:cxn modelId="{E3EDAB91-D24F-40B4-97D0-26706E0C0B8C}" type="presParOf" srcId="{9DF4F4C8-35FA-414B-B6F5-5E143C58DACA}" destId="{E23DA108-8721-4902-8F1C-1E744977727D}" srcOrd="0" destOrd="0" presId="urn:microsoft.com/office/officeart/2018/2/layout/IconVerticalSolidList"/>
    <dgm:cxn modelId="{454E1B71-7805-47CE-BAB9-E825DB3E0FCB}" type="presParOf" srcId="{9DF4F4C8-35FA-414B-B6F5-5E143C58DACA}" destId="{62512083-5113-4BCD-B5F2-33B36285BEE3}" srcOrd="1" destOrd="0" presId="urn:microsoft.com/office/officeart/2018/2/layout/IconVerticalSolidList"/>
    <dgm:cxn modelId="{69D12FF1-DFD8-4CE9-B487-4CAB2DEA23F3}" type="presParOf" srcId="{9DF4F4C8-35FA-414B-B6F5-5E143C58DACA}" destId="{F15708D6-8F0B-451D-A3F1-892CB34800A2}" srcOrd="2" destOrd="0" presId="urn:microsoft.com/office/officeart/2018/2/layout/IconVerticalSolidList"/>
    <dgm:cxn modelId="{68BB52C7-6B73-4260-BFC5-C316E6373259}" type="presParOf" srcId="{9DF4F4C8-35FA-414B-B6F5-5E143C58DACA}" destId="{FAA30D45-BEBA-4F80-B700-5A30C2C98D23}" srcOrd="3" destOrd="0" presId="urn:microsoft.com/office/officeart/2018/2/layout/IconVerticalSolidList"/>
    <dgm:cxn modelId="{C173204D-8335-43F2-A2DE-C80E80C20486}" type="presParOf" srcId="{F3DCAC2B-0C07-41B0-AA1A-8A040E566A25}" destId="{CC9D0D34-C6E6-44DC-A3A2-E264AA33C455}" srcOrd="1" destOrd="0" presId="urn:microsoft.com/office/officeart/2018/2/layout/IconVerticalSolidList"/>
    <dgm:cxn modelId="{F20145DB-02E7-40FD-A970-C129C7782047}" type="presParOf" srcId="{F3DCAC2B-0C07-41B0-AA1A-8A040E566A25}" destId="{BB871193-A1B2-4B3D-9070-058725B51333}" srcOrd="2" destOrd="0" presId="urn:microsoft.com/office/officeart/2018/2/layout/IconVerticalSolidList"/>
    <dgm:cxn modelId="{C5149A1C-2577-4138-AE3D-A9DEEDC12075}" type="presParOf" srcId="{BB871193-A1B2-4B3D-9070-058725B51333}" destId="{B8ECB869-8A00-447A-AED2-8A1C26D02134}" srcOrd="0" destOrd="0" presId="urn:microsoft.com/office/officeart/2018/2/layout/IconVerticalSolidList"/>
    <dgm:cxn modelId="{196E2FE3-620C-48FA-9613-A8F870D4CA49}" type="presParOf" srcId="{BB871193-A1B2-4B3D-9070-058725B51333}" destId="{278DAA4A-0C02-4CC3-A58F-AF638FC5C66C}" srcOrd="1" destOrd="0" presId="urn:microsoft.com/office/officeart/2018/2/layout/IconVerticalSolidList"/>
    <dgm:cxn modelId="{74E03D41-18E5-45CC-B7FE-99A2C536221E}" type="presParOf" srcId="{BB871193-A1B2-4B3D-9070-058725B51333}" destId="{18AD5F06-DC3B-4F1B-9A22-231C441A4F0A}" srcOrd="2" destOrd="0" presId="urn:microsoft.com/office/officeart/2018/2/layout/IconVerticalSolidList"/>
    <dgm:cxn modelId="{C0D6636D-87BF-4CF0-A5EC-A968692B9A9D}" type="presParOf" srcId="{BB871193-A1B2-4B3D-9070-058725B51333}" destId="{234257F5-07B7-4420-8817-AF00D3757A33}" srcOrd="3" destOrd="0" presId="urn:microsoft.com/office/officeart/2018/2/layout/IconVerticalSolidList"/>
    <dgm:cxn modelId="{7A094FA5-D8B0-4707-BCE5-E252E55935A2}" type="presParOf" srcId="{F3DCAC2B-0C07-41B0-AA1A-8A040E566A25}" destId="{E9FF9F65-8883-431B-81FD-E24226B6F0D9}" srcOrd="3" destOrd="0" presId="urn:microsoft.com/office/officeart/2018/2/layout/IconVerticalSolidList"/>
    <dgm:cxn modelId="{896B8C3A-28CA-4AA9-89DB-692D01616DD3}" type="presParOf" srcId="{F3DCAC2B-0C07-41B0-AA1A-8A040E566A25}" destId="{4A1F6399-4FDD-4ED3-8C09-EC719AD26057}" srcOrd="4" destOrd="0" presId="urn:microsoft.com/office/officeart/2018/2/layout/IconVerticalSolidList"/>
    <dgm:cxn modelId="{21E622CF-A111-466E-995B-4B27715EBEA3}" type="presParOf" srcId="{4A1F6399-4FDD-4ED3-8C09-EC719AD26057}" destId="{12B278EA-9870-4CA2-BC51-F193CD83FADC}" srcOrd="0" destOrd="0" presId="urn:microsoft.com/office/officeart/2018/2/layout/IconVerticalSolidList"/>
    <dgm:cxn modelId="{2FC22D55-D2A5-4A39-8098-9335BC930664}" type="presParOf" srcId="{4A1F6399-4FDD-4ED3-8C09-EC719AD26057}" destId="{00D7E431-5DF8-4750-9B51-7BDC81F9D235}" srcOrd="1" destOrd="0" presId="urn:microsoft.com/office/officeart/2018/2/layout/IconVerticalSolidList"/>
    <dgm:cxn modelId="{E5329509-8530-47E0-9275-19FA43E63E94}" type="presParOf" srcId="{4A1F6399-4FDD-4ED3-8C09-EC719AD26057}" destId="{6C4B7B9B-525B-4507-BD47-738D8C94CA5B}" srcOrd="2" destOrd="0" presId="urn:microsoft.com/office/officeart/2018/2/layout/IconVerticalSolidList"/>
    <dgm:cxn modelId="{41D01C37-03E8-42D9-9B20-690A496E7730}" type="presParOf" srcId="{4A1F6399-4FDD-4ED3-8C09-EC719AD26057}" destId="{1707AFDF-568B-40B6-A2D0-192ACE5751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DA108-8721-4902-8F1C-1E744977727D}">
      <dsp:nvSpPr>
        <dsp:cNvPr id="0" name=""/>
        <dsp:cNvSpPr/>
      </dsp:nvSpPr>
      <dsp:spPr>
        <a:xfrm>
          <a:off x="0" y="534"/>
          <a:ext cx="6790606" cy="1250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12083-5113-4BCD-B5F2-33B36285BEE3}">
      <dsp:nvSpPr>
        <dsp:cNvPr id="0" name=""/>
        <dsp:cNvSpPr/>
      </dsp:nvSpPr>
      <dsp:spPr>
        <a:xfrm>
          <a:off x="378338" y="281943"/>
          <a:ext cx="687887" cy="687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30D45-BEBA-4F80-B700-5A30C2C98D23}">
      <dsp:nvSpPr>
        <dsp:cNvPr id="0" name=""/>
        <dsp:cNvSpPr/>
      </dsp:nvSpPr>
      <dsp:spPr>
        <a:xfrm>
          <a:off x="1444564" y="534"/>
          <a:ext cx="5346041" cy="125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66" tIns="132366" rIns="132366" bIns="1323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 we understand stewardship from different perspectives?</a:t>
          </a:r>
        </a:p>
      </dsp:txBody>
      <dsp:txXfrm>
        <a:off x="1444564" y="534"/>
        <a:ext cx="5346041" cy="1250705"/>
      </dsp:txXfrm>
    </dsp:sp>
    <dsp:sp modelId="{B8ECB869-8A00-447A-AED2-8A1C26D02134}">
      <dsp:nvSpPr>
        <dsp:cNvPr id="0" name=""/>
        <dsp:cNvSpPr/>
      </dsp:nvSpPr>
      <dsp:spPr>
        <a:xfrm>
          <a:off x="0" y="1563916"/>
          <a:ext cx="6790606" cy="1250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DAA4A-0C02-4CC3-A58F-AF638FC5C66C}">
      <dsp:nvSpPr>
        <dsp:cNvPr id="0" name=""/>
        <dsp:cNvSpPr/>
      </dsp:nvSpPr>
      <dsp:spPr>
        <a:xfrm>
          <a:off x="378338" y="1845325"/>
          <a:ext cx="687887" cy="687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4257F5-07B7-4420-8817-AF00D3757A33}">
      <dsp:nvSpPr>
        <dsp:cNvPr id="0" name=""/>
        <dsp:cNvSpPr/>
      </dsp:nvSpPr>
      <dsp:spPr>
        <a:xfrm>
          <a:off x="1444564" y="1563916"/>
          <a:ext cx="5346041" cy="125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66" tIns="132366" rIns="132366" bIns="1323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Do we understand what our key words mean?  Extinction, Stewardship, Creation.  </a:t>
          </a:r>
        </a:p>
      </dsp:txBody>
      <dsp:txXfrm>
        <a:off x="1444564" y="1563916"/>
        <a:ext cx="5346041" cy="1250705"/>
      </dsp:txXfrm>
    </dsp:sp>
    <dsp:sp modelId="{12B278EA-9870-4CA2-BC51-F193CD83FADC}">
      <dsp:nvSpPr>
        <dsp:cNvPr id="0" name=""/>
        <dsp:cNvSpPr/>
      </dsp:nvSpPr>
      <dsp:spPr>
        <a:xfrm>
          <a:off x="0" y="3127298"/>
          <a:ext cx="6790606" cy="125070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7E431-5DF8-4750-9B51-7BDC81F9D235}">
      <dsp:nvSpPr>
        <dsp:cNvPr id="0" name=""/>
        <dsp:cNvSpPr/>
      </dsp:nvSpPr>
      <dsp:spPr>
        <a:xfrm>
          <a:off x="378338" y="3408706"/>
          <a:ext cx="687887" cy="687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07AFDF-568B-40B6-A2D0-192ACE5751E5}">
      <dsp:nvSpPr>
        <dsp:cNvPr id="0" name=""/>
        <dsp:cNvSpPr/>
      </dsp:nvSpPr>
      <dsp:spPr>
        <a:xfrm>
          <a:off x="1444564" y="3127298"/>
          <a:ext cx="5346041" cy="1250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366" tIns="132366" rIns="132366" bIns="13236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Take a handout and fill in the blanks.  Then paste it into workbooks.  </a:t>
          </a:r>
        </a:p>
      </dsp:txBody>
      <dsp:txXfrm>
        <a:off x="1444564" y="3127298"/>
        <a:ext cx="5346041" cy="12507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356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1627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3597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889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672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08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1671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5577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065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637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364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2/19/2024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458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bCR0KSU52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413CD7F-736E-4AF7-AB2B-473CAA9E1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2088" y="-2732"/>
            <a:ext cx="4626864" cy="157678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1263F21-FD5C-49D9-B5D3-5B94A4C998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16941"/>
            <a:ext cx="1000102" cy="357283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3F4892-A0CE-4E99-84C0-869D7FEC73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98" r="1" b="1"/>
          <a:stretch/>
        </p:blipFill>
        <p:spPr>
          <a:xfrm>
            <a:off x="7541111" y="1637130"/>
            <a:ext cx="4650889" cy="3547872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175FEE01-7E1C-48BD-8FD4-2790F781F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102" y="1616941"/>
            <a:ext cx="6547110" cy="357283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35103" y="1936224"/>
            <a:ext cx="5516324" cy="2934270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5000">
                <a:solidFill>
                  <a:schemeClr val="bg1"/>
                </a:solidFill>
              </a:rPr>
              <a:t>Stewardship and The Environment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0598E82-FBBE-4514-AC7D-75D1347F8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254388"/>
            <a:ext cx="7498081" cy="159725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858" y="169694"/>
            <a:ext cx="11510616" cy="1353185"/>
          </a:xfrm>
        </p:spPr>
        <p:txBody>
          <a:bodyPr vert="horz" lIns="109728" tIns="109728" rIns="109728" bIns="91440" rtlCol="0" anchor="t">
            <a:noAutofit/>
          </a:bodyPr>
          <a:lstStyle/>
          <a:p>
            <a:r>
              <a:rPr lang="en-US" dirty="0">
                <a:ea typeface="Meiryo"/>
              </a:rPr>
              <a:t>Objective: To understand Stewardship from different perspectives.</a:t>
            </a:r>
            <a:endParaRPr lang="en-US" dirty="0"/>
          </a:p>
          <a:p>
            <a:endParaRPr lang="en-US" sz="2000" dirty="0">
              <a:ea typeface="Meiryo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D36EA07-E1C7-4DE1-B196-FBCA4D1A0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7405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C17599-20C8-4B64-8853-7E2891FC7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808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2B342F4-B533-4771-B828-654C36158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17705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BBEFD5-99AE-42BC-A247-B86577D6DC3C}"/>
              </a:ext>
            </a:extLst>
          </p:cNvPr>
          <p:cNvSpPr txBox="1"/>
          <p:nvPr/>
        </p:nvSpPr>
        <p:spPr>
          <a:xfrm>
            <a:off x="94891" y="5515155"/>
            <a:ext cx="731519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ea typeface="+mn-lt"/>
                <a:cs typeface="+mn-lt"/>
              </a:rPr>
              <a:t> Key words:  Extinction, Stewardship, Creation.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9284A2-38BF-4B6F-B3FF-48910171E4A4}"/>
              </a:ext>
            </a:extLst>
          </p:cNvPr>
          <p:cNvSpPr txBox="1"/>
          <p:nvPr/>
        </p:nvSpPr>
        <p:spPr>
          <a:xfrm>
            <a:off x="-5750" y="195532"/>
            <a:ext cx="84510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ea typeface="Meiryo"/>
              </a:rPr>
              <a:t>Stewardship and the Environment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F194E3-B12D-4F8F-9E15-D8FEE4113372}"/>
              </a:ext>
            </a:extLst>
          </p:cNvPr>
          <p:cNvSpPr txBox="1"/>
          <p:nvPr/>
        </p:nvSpPr>
        <p:spPr>
          <a:xfrm>
            <a:off x="223388" y="1086030"/>
            <a:ext cx="9989388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Write down three things from the video showing what humans may be getting wrong.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1.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2.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3.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Write down three things that you think you could do to help.</a:t>
            </a:r>
            <a:endParaRPr lang="en-US" dirty="0"/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1.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2.</a:t>
            </a:r>
          </a:p>
          <a:p>
            <a:endParaRPr lang="en-US" dirty="0">
              <a:ea typeface="Meiryo"/>
            </a:endParaRPr>
          </a:p>
          <a:p>
            <a:r>
              <a:rPr lang="en-US" dirty="0">
                <a:ea typeface="Meiryo"/>
              </a:rPr>
              <a:t>3.</a:t>
            </a:r>
          </a:p>
          <a:p>
            <a:endParaRPr lang="en-US" dirty="0">
              <a:ea typeface="Meiryo"/>
            </a:endParaRPr>
          </a:p>
          <a:p>
            <a:endParaRPr lang="en-US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3508096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ow is standing in the grass&#10;&#10;Description automatically generated">
            <a:extLst>
              <a:ext uri="{FF2B5EF4-FFF2-40B4-BE49-F238E27FC236}">
                <a16:creationId xmlns:a16="http://schemas.microsoft.com/office/drawing/2014/main" id="{238DFDC6-3491-4355-9F81-534F7BD1C7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4475" y="108585"/>
            <a:ext cx="6898256" cy="518871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5CC5C5-7DF3-4992-8C48-E9FD597569DE}"/>
              </a:ext>
            </a:extLst>
          </p:cNvPr>
          <p:cNvSpPr txBox="1"/>
          <p:nvPr/>
        </p:nvSpPr>
        <p:spPr>
          <a:xfrm>
            <a:off x="224288" y="713117"/>
            <a:ext cx="5661803" cy="5016758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ea typeface="Meiryo"/>
              </a:rPr>
              <a:t>Watch video:</a:t>
            </a:r>
          </a:p>
          <a:p>
            <a:r>
              <a:rPr lang="en-US" sz="4000" dirty="0"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https://www.youtube.com/watch?v=dbCR0KSU52g</a:t>
            </a:r>
            <a:endParaRPr lang="en-US" sz="4000">
              <a:ea typeface="+mn-lt"/>
              <a:cs typeface="+mn-lt"/>
            </a:endParaRPr>
          </a:p>
          <a:p>
            <a:endParaRPr lang="en-US" sz="4000" dirty="0">
              <a:ea typeface="Meiryo"/>
            </a:endParaRPr>
          </a:p>
          <a:p>
            <a:r>
              <a:rPr lang="en-US" sz="4000" dirty="0">
                <a:ea typeface="Meiryo"/>
              </a:rPr>
              <a:t>Fill in your sheet. After video discuss and share.  </a:t>
            </a:r>
          </a:p>
        </p:txBody>
      </p:sp>
    </p:spTree>
    <p:extLst>
      <p:ext uri="{BB962C8B-B14F-4D97-AF65-F5344CB8AC3E}">
        <p14:creationId xmlns:p14="http://schemas.microsoft.com/office/powerpoint/2010/main" val="455507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8A97F7-6EF9-46BA-AD7A-F43BA28E413B}"/>
              </a:ext>
            </a:extLst>
          </p:cNvPr>
          <p:cNvSpPr txBox="1"/>
          <p:nvPr/>
        </p:nvSpPr>
        <p:spPr>
          <a:xfrm>
            <a:off x="310551" y="483080"/>
            <a:ext cx="669697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ea typeface="Meiryo"/>
              </a:rPr>
              <a:t>Christianity and the Stewardship of Earth</a:t>
            </a:r>
          </a:p>
        </p:txBody>
      </p:sp>
      <p:pic>
        <p:nvPicPr>
          <p:cNvPr id="3" name="Picture 3" descr="A green apple on the branch of a tree&#10;&#10;Description automatically generated">
            <a:extLst>
              <a:ext uri="{FF2B5EF4-FFF2-40B4-BE49-F238E27FC236}">
                <a16:creationId xmlns:a16="http://schemas.microsoft.com/office/drawing/2014/main" id="{DB40EF19-AA57-4B4D-A46A-702F47A87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6702" y="58947"/>
            <a:ext cx="4813539" cy="47991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654EC1-5FDA-42A2-821D-CF240EF73AC4}"/>
              </a:ext>
            </a:extLst>
          </p:cNvPr>
          <p:cNvSpPr txBox="1"/>
          <p:nvPr/>
        </p:nvSpPr>
        <p:spPr>
          <a:xfrm>
            <a:off x="151502" y="2121200"/>
            <a:ext cx="74589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ea typeface="Meiryo"/>
              </a:rPr>
              <a:t>Genesis 2:15 God took the man and put him in </a:t>
            </a:r>
            <a:r>
              <a:rPr lang="en-US" sz="2400">
                <a:ea typeface="Meiryo"/>
              </a:rPr>
              <a:t>the Garden of Eden to work it and care of it.</a:t>
            </a:r>
            <a:endParaRPr lang="en-US" dirty="0">
              <a:ea typeface="Meiry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042E78-5F9B-4A09-9B30-BFB3F7FCACF7}"/>
              </a:ext>
            </a:extLst>
          </p:cNvPr>
          <p:cNvSpPr txBox="1"/>
          <p:nvPr/>
        </p:nvSpPr>
        <p:spPr>
          <a:xfrm>
            <a:off x="452528" y="2997320"/>
            <a:ext cx="709953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ea typeface="Meiryo"/>
              </a:rPr>
              <a:t>Christians believe that: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Meiryo"/>
              </a:rPr>
              <a:t>God </a:t>
            </a:r>
            <a:r>
              <a:rPr lang="en-US" sz="2400" dirty="0">
                <a:ea typeface="Meiryo"/>
              </a:rPr>
              <a:t>created earth and put everything on it that they need.  </a:t>
            </a:r>
            <a:endParaRPr lang="en-US">
              <a:ea typeface="Meiryo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Meiryo"/>
              </a:rPr>
              <a:t>God wants humans to care for the earth and look after the animals.</a:t>
            </a:r>
            <a:endParaRPr lang="en-US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Meiryo"/>
              </a:rPr>
              <a:t>God owns the earth so humans should respect it and care for it. </a:t>
            </a:r>
            <a:endParaRPr lang="en-US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Meiryo"/>
              </a:rPr>
              <a:t>Animals have souls. </a:t>
            </a:r>
            <a:endParaRPr lang="en-US" sz="2400" dirty="0">
              <a:ea typeface="Meiryo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ea typeface="Meiryo"/>
              </a:rPr>
              <a:t>Psalms 24:1 The earth is the Lord's and everything in it.</a:t>
            </a:r>
            <a:endParaRPr lang="en-US" sz="2400" dirty="0">
              <a:ea typeface="Meiryo"/>
            </a:endParaRPr>
          </a:p>
          <a:p>
            <a:endParaRPr lang="en-US" sz="2400" dirty="0">
              <a:ea typeface="Meiryo"/>
            </a:endParaRPr>
          </a:p>
          <a:p>
            <a:endParaRPr lang="en-US" sz="24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405244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44679C-05A7-4746-B3E3-0886273B5920}"/>
              </a:ext>
            </a:extLst>
          </p:cNvPr>
          <p:cNvSpPr txBox="1"/>
          <p:nvPr/>
        </p:nvSpPr>
        <p:spPr>
          <a:xfrm>
            <a:off x="176278" y="746245"/>
            <a:ext cx="3941577" cy="5274590"/>
          </a:xfrm>
          <a:prstGeom prst="rect">
            <a:avLst/>
          </a:prstGeom>
        </p:spPr>
        <p:txBody>
          <a:bodyPr rot="0" spcFirstLastPara="0" vertOverflow="overflow" horzOverflow="overflow" vert="horz" lIns="109728" tIns="109728" rIns="109728" bIns="91440" numCol="1" spcCol="0" rtlCol="0" fromWordArt="0" anchor="b" anchorCtr="0" forceAA="0" compatLnSpc="1">
            <a:prstTxWarp prst="textNoShape">
              <a:avLst/>
            </a:prstTxWarp>
            <a:normAutofit fontScale="40000" lnSpcReduction="20000"/>
          </a:bodyPr>
          <a:lstStyle/>
          <a:p>
            <a:pPr>
              <a:lnSpc>
                <a:spcPct val="12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spc="15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Muslims do not believe that animals have souls like Christians.  But </a:t>
            </a:r>
            <a:r>
              <a:rPr lang="en-US" sz="3600" cap="all" spc="1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Muslims Do believe:</a:t>
            </a:r>
          </a:p>
          <a:p>
            <a:pPr marL="571500" indent="-571500">
              <a:lnSpc>
                <a:spcPct val="125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3600" cap="all" spc="150">
                <a:solidFill>
                  <a:schemeClr val="bg1"/>
                </a:solidFill>
                <a:latin typeface="+mj-lt"/>
                <a:ea typeface="Meiryo"/>
                <a:cs typeface="+mj-cs"/>
              </a:rPr>
              <a:t>Muhammad taught they should care for the earth and the animals.</a:t>
            </a:r>
          </a:p>
          <a:p>
            <a:pPr marL="571500" indent="-571500">
              <a:lnSpc>
                <a:spcPct val="125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3600" cap="all" spc="150">
                <a:solidFill>
                  <a:schemeClr val="bg1"/>
                </a:solidFill>
                <a:latin typeface="+mj-lt"/>
                <a:ea typeface="Meiryo"/>
                <a:cs typeface="+mj-cs"/>
              </a:rPr>
              <a:t>"Allah created the earth and all that is in it, Including animals and its resources.  It is People's herritage."  QUr'an 6:165, 2:256/7</a:t>
            </a:r>
          </a:p>
          <a:p>
            <a:pPr marL="571500" indent="-571500">
              <a:lnSpc>
                <a:spcPct val="125000"/>
              </a:lnSpc>
              <a:spcBef>
                <a:spcPct val="0"/>
              </a:spcBef>
              <a:spcAft>
                <a:spcPts val="600"/>
              </a:spcAft>
              <a:buFont typeface="Arial"/>
              <a:buChar char="•"/>
            </a:pPr>
            <a:r>
              <a:rPr lang="en-US" sz="3600" cap="all" spc="150">
                <a:solidFill>
                  <a:schemeClr val="bg1"/>
                </a:solidFill>
                <a:latin typeface="+mj-lt"/>
                <a:ea typeface="Meiryo"/>
                <a:cs typeface="+mj-cs"/>
              </a:rPr>
              <a:t>Every muslim is a Khalifa (Gaurdian).</a:t>
            </a:r>
            <a:endParaRPr lang="en-US" sz="3600" cap="all" spc="150" dirty="0">
              <a:solidFill>
                <a:schemeClr val="bg1"/>
              </a:solidFill>
              <a:latin typeface="+mj-lt"/>
              <a:ea typeface="Meiryo"/>
              <a:cs typeface="+mj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D49B71-B686-4DFD-93AD-40CB19B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72066" y="0"/>
            <a:ext cx="7519934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2A05B80-63E0-438F-9CC9-8476A0396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5683" y="1095508"/>
            <a:ext cx="3549451" cy="501689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4C3E58-65C9-40A5-B1F4-D844F879226E}"/>
              </a:ext>
            </a:extLst>
          </p:cNvPr>
          <p:cNvSpPr txBox="1"/>
          <p:nvPr/>
        </p:nvSpPr>
        <p:spPr>
          <a:xfrm>
            <a:off x="4853796" y="5500777"/>
            <a:ext cx="3979653" cy="92333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Muhammad told people with a fire too close to an ants' nest to move the fire to protect the ants.</a:t>
            </a:r>
          </a:p>
        </p:txBody>
      </p:sp>
    </p:spTree>
    <p:extLst>
      <p:ext uri="{BB962C8B-B14F-4D97-AF65-F5344CB8AC3E}">
        <p14:creationId xmlns:p14="http://schemas.microsoft.com/office/powerpoint/2010/main" val="1783765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building, indoor, table, sitting&#10;&#10;Description automatically generated">
            <a:extLst>
              <a:ext uri="{FF2B5EF4-FFF2-40B4-BE49-F238E27FC236}">
                <a16:creationId xmlns:a16="http://schemas.microsoft.com/office/drawing/2014/main" id="{7F0BFDF4-D56B-4C6A-B49D-4DA86F3F9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79" y="903006"/>
            <a:ext cx="3950898" cy="52532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F78735-1BC8-4AE6-A683-9E7B594A77AC}"/>
              </a:ext>
            </a:extLst>
          </p:cNvPr>
          <p:cNvSpPr txBox="1"/>
          <p:nvPr/>
        </p:nvSpPr>
        <p:spPr>
          <a:xfrm>
            <a:off x="4767532" y="900023"/>
            <a:ext cx="7286445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ea typeface="Meiryo"/>
              </a:rPr>
              <a:t>Imagine you have been given a gift from someone you love.</a:t>
            </a:r>
          </a:p>
          <a:p>
            <a:endParaRPr lang="en-US" sz="2800" dirty="0">
              <a:ea typeface="Meiryo"/>
            </a:endParaRPr>
          </a:p>
          <a:p>
            <a:r>
              <a:rPr lang="en-US" sz="2800">
                <a:ea typeface="Meiryo"/>
              </a:rPr>
              <a:t>How should you treat the gift?</a:t>
            </a:r>
          </a:p>
          <a:p>
            <a:endParaRPr lang="en-US" sz="2800" dirty="0">
              <a:ea typeface="Meiryo"/>
            </a:endParaRPr>
          </a:p>
          <a:p>
            <a:r>
              <a:rPr lang="en-US" sz="2800">
                <a:ea typeface="Meiryo"/>
              </a:rPr>
              <a:t>Christians and Muslims believe that the earth is a gift from God so we should care for it in this way.  </a:t>
            </a:r>
            <a:endParaRPr lang="en-US" sz="2800" dirty="0">
              <a:ea typeface="Meiryo"/>
            </a:endParaRPr>
          </a:p>
          <a:p>
            <a:endParaRPr lang="en-US" sz="2800" dirty="0">
              <a:ea typeface="Meiryo"/>
            </a:endParaRPr>
          </a:p>
          <a:p>
            <a:endParaRPr lang="en-US" sz="2800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650174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person, water, elephant, holding&#10;&#10;Description automatically generated">
            <a:extLst>
              <a:ext uri="{FF2B5EF4-FFF2-40B4-BE49-F238E27FC236}">
                <a16:creationId xmlns:a16="http://schemas.microsoft.com/office/drawing/2014/main" id="{69838CFF-101E-427F-BDEC-450FDB006F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250" y="290847"/>
            <a:ext cx="5934972" cy="64632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2F7AF6-5FCF-42FB-BA58-B0BC74D12F4F}"/>
              </a:ext>
            </a:extLst>
          </p:cNvPr>
          <p:cNvSpPr txBox="1"/>
          <p:nvPr/>
        </p:nvSpPr>
        <p:spPr>
          <a:xfrm>
            <a:off x="310551" y="468702"/>
            <a:ext cx="2743200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ea typeface="Meiryo"/>
              </a:rPr>
              <a:t>Humanists do not believe in God.  </a:t>
            </a:r>
            <a:endParaRPr lang="en-US" dirty="0">
              <a:ea typeface="Meiryo"/>
            </a:endParaRPr>
          </a:p>
          <a:p>
            <a:endParaRPr lang="en-US" sz="2400" dirty="0">
              <a:ea typeface="Meiryo"/>
            </a:endParaRPr>
          </a:p>
          <a:p>
            <a:r>
              <a:rPr lang="en-US" sz="2400" dirty="0">
                <a:ea typeface="Meiryo"/>
              </a:rPr>
              <a:t>They believe we should care for the planet </a:t>
            </a:r>
            <a:r>
              <a:rPr lang="en-US" sz="2400">
                <a:ea typeface="Meiryo"/>
              </a:rPr>
              <a:t>because there is no God that humans should care for other humans and look after the home that we live in – Earth.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B680E2-CEA6-4541-994A-B1C8AC86AFFE}"/>
              </a:ext>
            </a:extLst>
          </p:cNvPr>
          <p:cNvSpPr txBox="1"/>
          <p:nvPr/>
        </p:nvSpPr>
        <p:spPr>
          <a:xfrm>
            <a:off x="9151728" y="410294"/>
            <a:ext cx="274320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/>
              <a:t>H4BW – Humanists for a Better World</a:t>
            </a:r>
          </a:p>
          <a:p>
            <a:endParaRPr lang="en-US" dirty="0">
              <a:ea typeface="Meiryo"/>
            </a:endParaRPr>
          </a:p>
          <a:p>
            <a:r>
              <a:rPr lang="en-US">
                <a:ea typeface="Meiryo"/>
              </a:rPr>
              <a:t>This is an organisation of Humanists that actively fight for a better world for future generations.  </a:t>
            </a:r>
            <a:endParaRPr lang="en-US" dirty="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1582091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61363234-E0BA-4476-B051-D8D9FA506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0646"/>
            <a:ext cx="4062884" cy="572135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EDC5A-E065-467A-AA43-AF47B9A6920B}"/>
              </a:ext>
            </a:extLst>
          </p:cNvPr>
          <p:cNvSpPr txBox="1"/>
          <p:nvPr/>
        </p:nvSpPr>
        <p:spPr>
          <a:xfrm>
            <a:off x="645459" y="1200863"/>
            <a:ext cx="3119717" cy="4306007"/>
          </a:xfrm>
          <a:prstGeom prst="rect">
            <a:avLst/>
          </a:prstGeom>
        </p:spPr>
        <p:txBody>
          <a:bodyPr rot="0" spcFirstLastPara="0" vertOverflow="overflow" horzOverflow="overflow" vert="horz" lIns="109728" tIns="109728" rIns="109728" bIns="9144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u="sng" cap="all" spc="15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Plenary 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6572"/>
            <a:ext cx="4056987" cy="51328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20996" y="534650"/>
            <a:ext cx="8071002" cy="568327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0FA286C7-EFC7-4DFE-967A-7E37BA0F3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92001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0C9F0E8-EF8B-43C1-9C77-E9DDAF1A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59990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79DC473-98F8-45DF-B136-EC0F0F4C6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70645"/>
            <a:ext cx="1219200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graphicFrame>
        <p:nvGraphicFramePr>
          <p:cNvPr id="31" name="TextBox 2">
            <a:extLst>
              <a:ext uri="{FF2B5EF4-FFF2-40B4-BE49-F238E27FC236}">
                <a16:creationId xmlns:a16="http://schemas.microsoft.com/office/drawing/2014/main" id="{9B49BD76-4CFC-467E-A6C9-EEE5013C672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7321703"/>
              </p:ext>
            </p:extLst>
          </p:nvPr>
        </p:nvGraphicFramePr>
        <p:xfrm>
          <a:off x="4757929" y="1164597"/>
          <a:ext cx="6790606" cy="4378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0249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baby elephant standing on a lush green field&#10;&#10;Description automatically generated">
            <a:extLst>
              <a:ext uri="{FF2B5EF4-FFF2-40B4-BE49-F238E27FC236}">
                <a16:creationId xmlns:a16="http://schemas.microsoft.com/office/drawing/2014/main" id="{B9891C6F-24A7-4EC8-8BB6-DB99B39AF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58" y="120770"/>
            <a:ext cx="2743200" cy="4114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B029EF9-9951-4A7C-8054-D3534BCBFB16}"/>
              </a:ext>
            </a:extLst>
          </p:cNvPr>
          <p:cNvSpPr txBox="1"/>
          <p:nvPr/>
        </p:nvSpPr>
        <p:spPr>
          <a:xfrm>
            <a:off x="3660475" y="425570"/>
            <a:ext cx="84941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When there are no more of a particular animal or plant species alive </a:t>
            </a:r>
            <a:r>
              <a:rPr lang="en-US">
                <a:ea typeface="+mn-lt"/>
                <a:cs typeface="+mn-lt"/>
              </a:rPr>
              <a:t>anywhere on the earth they have become ..........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DE1569-F708-47B3-AFAC-CD4114C0C10C}"/>
              </a:ext>
            </a:extLst>
          </p:cNvPr>
          <p:cNvSpPr txBox="1"/>
          <p:nvPr/>
        </p:nvSpPr>
        <p:spPr>
          <a:xfrm>
            <a:off x="3659577" y="1330445"/>
            <a:ext cx="80484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When humans no matter what their faith believe they should care for </a:t>
            </a:r>
            <a:r>
              <a:rPr lang="en-US">
                <a:ea typeface="Meiryo"/>
              </a:rPr>
              <a:t>the earth, they believe it is their ............</a:t>
            </a:r>
            <a:endParaRPr lang="en-US" dirty="0">
              <a:ea typeface="Meiry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8A3560-7ADE-450F-B66D-AFCE40F7C387}"/>
              </a:ext>
            </a:extLst>
          </p:cNvPr>
          <p:cNvSpPr txBox="1"/>
          <p:nvPr/>
        </p:nvSpPr>
        <p:spPr>
          <a:xfrm>
            <a:off x="3658678" y="2264075"/>
            <a:ext cx="8034068" cy="383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Meiryo"/>
              </a:rPr>
              <a:t>When God made the earth this is ............</a:t>
            </a:r>
            <a:endParaRPr lang="en-US" dirty="0">
              <a:ea typeface="Meiryo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8D282F-C479-4E6F-8A76-079E1887C5E0}"/>
              </a:ext>
            </a:extLst>
          </p:cNvPr>
          <p:cNvSpPr txBox="1"/>
          <p:nvPr/>
        </p:nvSpPr>
        <p:spPr>
          <a:xfrm>
            <a:off x="3717985" y="2941608"/>
            <a:ext cx="7645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Meiryo"/>
              </a:rPr>
              <a:t>............ believe that animals do not have souls. </a:t>
            </a:r>
            <a:endParaRPr lang="en-US" dirty="0">
              <a:ea typeface="Meiry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B50225-E0DB-4B14-BFA1-B22719622C17}"/>
              </a:ext>
            </a:extLst>
          </p:cNvPr>
          <p:cNvSpPr txBox="1"/>
          <p:nvPr/>
        </p:nvSpPr>
        <p:spPr>
          <a:xfrm>
            <a:off x="3717087" y="3587690"/>
            <a:ext cx="45978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Meiryo"/>
              </a:rPr>
              <a:t>............ do not believe in God. </a:t>
            </a:r>
            <a:endParaRPr lang="en-US" dirty="0">
              <a:ea typeface="Meiryo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FA8BFC-69E9-4D9D-94B5-5F77E06211BB}"/>
              </a:ext>
            </a:extLst>
          </p:cNvPr>
          <p:cNvSpPr txBox="1"/>
          <p:nvPr/>
        </p:nvSpPr>
        <p:spPr>
          <a:xfrm>
            <a:off x="3716187" y="4248150"/>
            <a:ext cx="78327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Christian's believe that the earth is  ......... and everything in it.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AA9034-FA1F-4976-80AC-5235C6C4CEB6}"/>
              </a:ext>
            </a:extLst>
          </p:cNvPr>
          <p:cNvSpPr txBox="1"/>
          <p:nvPr/>
        </p:nvSpPr>
        <p:spPr>
          <a:xfrm>
            <a:off x="885645" y="5687683"/>
            <a:ext cx="101044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Meiryo"/>
              </a:rPr>
              <a:t>creation     humanists   extinct   God's    stewardship  Muslims</a:t>
            </a:r>
          </a:p>
        </p:txBody>
      </p:sp>
    </p:spTree>
    <p:extLst>
      <p:ext uri="{BB962C8B-B14F-4D97-AF65-F5344CB8AC3E}">
        <p14:creationId xmlns:p14="http://schemas.microsoft.com/office/powerpoint/2010/main" val="880987820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3E4129E1942A84CA5D85470FB25F56B" ma:contentTypeVersion="14" ma:contentTypeDescription="Create a new document." ma:contentTypeScope="" ma:versionID="29e2e9826296eeb4e8978a0fa9d5dd44">
  <xsd:schema xmlns:xsd="http://www.w3.org/2001/XMLSchema" xmlns:xs="http://www.w3.org/2001/XMLSchema" xmlns:p="http://schemas.microsoft.com/office/2006/metadata/properties" xmlns:ns2="d0c16ae7-32b4-4740-b0a7-dfd26a9ffd57" xmlns:ns3="cf19616a-23ad-4fd8-a146-2d8a5c50165e" targetNamespace="http://schemas.microsoft.com/office/2006/metadata/properties" ma:root="true" ma:fieldsID="98347bbdb18a2ebb6be66997e41179ed" ns2:_="" ns3:_="">
    <xsd:import namespace="d0c16ae7-32b4-4740-b0a7-dfd26a9ffd57"/>
    <xsd:import namespace="cf19616a-23ad-4fd8-a146-2d8a5c50165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0c16ae7-32b4-4740-b0a7-dfd26a9ffd5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f19616a-23ad-4fd8-a146-2d8a5c50165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290EDD3-F5D3-4CE9-8F03-1117B77B763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EBAF0A6-3E71-4108-A481-296E21602A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0c16ae7-32b4-4740-b0a7-dfd26a9ffd57"/>
    <ds:schemaRef ds:uri="cf19616a-23ad-4fd8-a146-2d8a5c50165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7A5B40D-EA9F-4227-945D-FEBCEC0B026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ShojiVTI</vt:lpstr>
      <vt:lpstr>Stewardship and The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580</cp:revision>
  <dcterms:created xsi:type="dcterms:W3CDTF">2020-10-26T12:10:04Z</dcterms:created>
  <dcterms:modified xsi:type="dcterms:W3CDTF">2024-02-19T15:51:26Z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0x010100F3E4129E1942A84CA5D85470FB25F56B</vt:lpwstr>
  </property>
</Properties>
</file>