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6" r:id="rId2"/>
    <p:sldId id="262" r:id="rId3"/>
    <p:sldId id="258" r:id="rId4"/>
    <p:sldId id="259" r:id="rId5"/>
    <p:sldId id="260" r:id="rId6"/>
    <p:sldId id="263" r:id="rId7"/>
    <p:sldId id="264" r:id="rId8"/>
    <p:sldId id="269" r:id="rId9"/>
    <p:sldId id="273" r:id="rId10"/>
    <p:sldId id="267" r:id="rId11"/>
    <p:sldId id="268" r:id="rId12"/>
    <p:sldId id="270" r:id="rId13"/>
    <p:sldId id="271" r:id="rId14"/>
    <p:sldId id="272" r:id="rId15"/>
    <p:sldId id="286" r:id="rId16"/>
    <p:sldId id="266" r:id="rId17"/>
    <p:sldId id="265" r:id="rId18"/>
    <p:sldId id="285" r:id="rId19"/>
    <p:sldId id="274" r:id="rId20"/>
    <p:sldId id="275" r:id="rId21"/>
    <p:sldId id="276" r:id="rId22"/>
    <p:sldId id="278" r:id="rId23"/>
    <p:sldId id="277" r:id="rId24"/>
    <p:sldId id="280" r:id="rId25"/>
    <p:sldId id="281" r:id="rId26"/>
    <p:sldId id="282" r:id="rId27"/>
    <p:sldId id="283" r:id="rId28"/>
    <p:sldId id="284" r:id="rId2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136790-4B23-478D-A951-F11B5274EEC2}" v="99" dt="2023-10-24T07:54:18.0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6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ett Aggersberg" userId="S::b.aggersberg@uwtsd.ac.uk::80171f22-9015-4dfe-b9ab-f2a61492efab" providerId="AD" clId="Web-{66482294-EDC9-4AE7-9411-956C5533A859}"/>
    <pc:docChg chg="addSld delSld modSld">
      <pc:chgData name="Brett Aggersberg" userId="S::b.aggersberg@uwtsd.ac.uk::80171f22-9015-4dfe-b9ab-f2a61492efab" providerId="AD" clId="Web-{66482294-EDC9-4AE7-9411-956C5533A859}" dt="2023-10-22T20:03:19.992" v="186" actId="20577"/>
      <pc:docMkLst>
        <pc:docMk/>
      </pc:docMkLst>
      <pc:sldChg chg="addSp modSp">
        <pc:chgData name="Brett Aggersberg" userId="S::b.aggersberg@uwtsd.ac.uk::80171f22-9015-4dfe-b9ab-f2a61492efab" providerId="AD" clId="Web-{66482294-EDC9-4AE7-9411-956C5533A859}" dt="2023-10-22T19:50:02.458" v="150" actId="20577"/>
        <pc:sldMkLst>
          <pc:docMk/>
          <pc:sldMk cId="3856144342" sldId="256"/>
        </pc:sldMkLst>
        <pc:spChg chg="mod">
          <ac:chgData name="Brett Aggersberg" userId="S::b.aggersberg@uwtsd.ac.uk::80171f22-9015-4dfe-b9ab-f2a61492efab" providerId="AD" clId="Web-{66482294-EDC9-4AE7-9411-956C5533A859}" dt="2023-10-22T19:35:30.935" v="40" actId="20577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Brett Aggersberg" userId="S::b.aggersberg@uwtsd.ac.uk::80171f22-9015-4dfe-b9ab-f2a61492efab" providerId="AD" clId="Web-{66482294-EDC9-4AE7-9411-956C5533A859}" dt="2023-10-22T19:50:02.458" v="150" actId="20577"/>
          <ac:spMkLst>
            <pc:docMk/>
            <pc:sldMk cId="3856144342" sldId="256"/>
            <ac:spMk id="3" creationId="{00000000-0000-0000-0000-000000000000}"/>
          </ac:spMkLst>
        </pc:spChg>
        <pc:picChg chg="add mod">
          <ac:chgData name="Brett Aggersberg" userId="S::b.aggersberg@uwtsd.ac.uk::80171f22-9015-4dfe-b9ab-f2a61492efab" providerId="AD" clId="Web-{66482294-EDC9-4AE7-9411-956C5533A859}" dt="2023-10-22T19:49:18.472" v="146" actId="1076"/>
          <ac:picMkLst>
            <pc:docMk/>
            <pc:sldMk cId="3856144342" sldId="256"/>
            <ac:picMk id="4" creationId="{21707F78-5609-1205-56D4-3C2597403D2C}"/>
          </ac:picMkLst>
        </pc:picChg>
      </pc:sldChg>
      <pc:sldChg chg="modSp new">
        <pc:chgData name="Brett Aggersberg" userId="S::b.aggersberg@uwtsd.ac.uk::80171f22-9015-4dfe-b9ab-f2a61492efab" providerId="AD" clId="Web-{66482294-EDC9-4AE7-9411-956C5533A859}" dt="2023-10-22T19:36:33.280" v="54" actId="20577"/>
        <pc:sldMkLst>
          <pc:docMk/>
          <pc:sldMk cId="1190510190" sldId="257"/>
        </pc:sldMkLst>
        <pc:spChg chg="mod">
          <ac:chgData name="Brett Aggersberg" userId="S::b.aggersberg@uwtsd.ac.uk::80171f22-9015-4dfe-b9ab-f2a61492efab" providerId="AD" clId="Web-{66482294-EDC9-4AE7-9411-956C5533A859}" dt="2023-10-22T19:36:33.280" v="54" actId="20577"/>
          <ac:spMkLst>
            <pc:docMk/>
            <pc:sldMk cId="1190510190" sldId="257"/>
            <ac:spMk id="2" creationId="{AE71C429-1576-B842-5AC5-729A798A253F}"/>
          </ac:spMkLst>
        </pc:spChg>
      </pc:sldChg>
      <pc:sldChg chg="modSp add replId">
        <pc:chgData name="Brett Aggersberg" userId="S::b.aggersberg@uwtsd.ac.uk::80171f22-9015-4dfe-b9ab-f2a61492efab" providerId="AD" clId="Web-{66482294-EDC9-4AE7-9411-956C5533A859}" dt="2023-10-22T19:38:38.830" v="81" actId="20577"/>
        <pc:sldMkLst>
          <pc:docMk/>
          <pc:sldMk cId="4223368895" sldId="258"/>
        </pc:sldMkLst>
        <pc:spChg chg="mod">
          <ac:chgData name="Brett Aggersberg" userId="S::b.aggersberg@uwtsd.ac.uk::80171f22-9015-4dfe-b9ab-f2a61492efab" providerId="AD" clId="Web-{66482294-EDC9-4AE7-9411-956C5533A859}" dt="2023-10-22T19:38:38.830" v="81" actId="20577"/>
          <ac:spMkLst>
            <pc:docMk/>
            <pc:sldMk cId="4223368895" sldId="258"/>
            <ac:spMk id="2" creationId="{AE71C429-1576-B842-5AC5-729A798A253F}"/>
          </ac:spMkLst>
        </pc:spChg>
      </pc:sldChg>
      <pc:sldChg chg="addSp delSp modSp add replId">
        <pc:chgData name="Brett Aggersberg" userId="S::b.aggersberg@uwtsd.ac.uk::80171f22-9015-4dfe-b9ab-f2a61492efab" providerId="AD" clId="Web-{66482294-EDC9-4AE7-9411-956C5533A859}" dt="2023-10-22T19:42:25.757" v="102" actId="20577"/>
        <pc:sldMkLst>
          <pc:docMk/>
          <pc:sldMk cId="948314932" sldId="259"/>
        </pc:sldMkLst>
        <pc:spChg chg="mod">
          <ac:chgData name="Brett Aggersberg" userId="S::b.aggersberg@uwtsd.ac.uk::80171f22-9015-4dfe-b9ab-f2a61492efab" providerId="AD" clId="Web-{66482294-EDC9-4AE7-9411-956C5533A859}" dt="2023-10-22T19:42:25.757" v="102" actId="20577"/>
          <ac:spMkLst>
            <pc:docMk/>
            <pc:sldMk cId="948314932" sldId="259"/>
            <ac:spMk id="2" creationId="{AE71C429-1576-B842-5AC5-729A798A253F}"/>
          </ac:spMkLst>
        </pc:spChg>
        <pc:spChg chg="del">
          <ac:chgData name="Brett Aggersberg" userId="S::b.aggersberg@uwtsd.ac.uk::80171f22-9015-4dfe-b9ab-f2a61492efab" providerId="AD" clId="Web-{66482294-EDC9-4AE7-9411-956C5533A859}" dt="2023-10-22T19:38:09.079" v="78"/>
          <ac:spMkLst>
            <pc:docMk/>
            <pc:sldMk cId="948314932" sldId="259"/>
            <ac:spMk id="3" creationId="{78FE7BE1-CEF9-1E30-05A5-DF92576FE37A}"/>
          </ac:spMkLst>
        </pc:spChg>
        <pc:picChg chg="add mod ord">
          <ac:chgData name="Brett Aggersberg" userId="S::b.aggersberg@uwtsd.ac.uk::80171f22-9015-4dfe-b9ab-f2a61492efab" providerId="AD" clId="Web-{66482294-EDC9-4AE7-9411-956C5533A859}" dt="2023-10-22T19:38:09.079" v="78"/>
          <ac:picMkLst>
            <pc:docMk/>
            <pc:sldMk cId="948314932" sldId="259"/>
            <ac:picMk id="4" creationId="{34F00679-091E-242B-517E-B94FA98B136E}"/>
          </ac:picMkLst>
        </pc:picChg>
      </pc:sldChg>
      <pc:sldChg chg="addSp delSp modSp add replId">
        <pc:chgData name="Brett Aggersberg" userId="S::b.aggersberg@uwtsd.ac.uk::80171f22-9015-4dfe-b9ab-f2a61492efab" providerId="AD" clId="Web-{66482294-EDC9-4AE7-9411-956C5533A859}" dt="2023-10-22T19:44:22.434" v="108" actId="14100"/>
        <pc:sldMkLst>
          <pc:docMk/>
          <pc:sldMk cId="1084584216" sldId="260"/>
        </pc:sldMkLst>
        <pc:spChg chg="mod">
          <ac:chgData name="Brett Aggersberg" userId="S::b.aggersberg@uwtsd.ac.uk::80171f22-9015-4dfe-b9ab-f2a61492efab" providerId="AD" clId="Web-{66482294-EDC9-4AE7-9411-956C5533A859}" dt="2023-10-22T19:42:09.319" v="99" actId="20577"/>
          <ac:spMkLst>
            <pc:docMk/>
            <pc:sldMk cId="1084584216" sldId="260"/>
            <ac:spMk id="2" creationId="{AE71C429-1576-B842-5AC5-729A798A253F}"/>
          </ac:spMkLst>
        </pc:spChg>
        <pc:spChg chg="add del mod">
          <ac:chgData name="Brett Aggersberg" userId="S::b.aggersberg@uwtsd.ac.uk::80171f22-9015-4dfe-b9ab-f2a61492efab" providerId="AD" clId="Web-{66482294-EDC9-4AE7-9411-956C5533A859}" dt="2023-10-22T19:42:57.023" v="103"/>
          <ac:spMkLst>
            <pc:docMk/>
            <pc:sldMk cId="1084584216" sldId="260"/>
            <ac:spMk id="5" creationId="{125FEA5E-D2DF-E3AC-A74D-D2753B9187E4}"/>
          </ac:spMkLst>
        </pc:spChg>
        <pc:picChg chg="del">
          <ac:chgData name="Brett Aggersberg" userId="S::b.aggersberg@uwtsd.ac.uk::80171f22-9015-4dfe-b9ab-f2a61492efab" providerId="AD" clId="Web-{66482294-EDC9-4AE7-9411-956C5533A859}" dt="2023-10-22T19:39:01.877" v="88"/>
          <ac:picMkLst>
            <pc:docMk/>
            <pc:sldMk cId="1084584216" sldId="260"/>
            <ac:picMk id="4" creationId="{34F00679-091E-242B-517E-B94FA98B136E}"/>
          </ac:picMkLst>
        </pc:picChg>
        <pc:picChg chg="add mod ord">
          <ac:chgData name="Brett Aggersberg" userId="S::b.aggersberg@uwtsd.ac.uk::80171f22-9015-4dfe-b9ab-f2a61492efab" providerId="AD" clId="Web-{66482294-EDC9-4AE7-9411-956C5533A859}" dt="2023-10-22T19:43:03.774" v="104" actId="1076"/>
          <ac:picMkLst>
            <pc:docMk/>
            <pc:sldMk cId="1084584216" sldId="260"/>
            <ac:picMk id="6" creationId="{75B22C4A-9704-E456-4C59-7D7016531DBB}"/>
          </ac:picMkLst>
        </pc:picChg>
        <pc:picChg chg="add mod">
          <ac:chgData name="Brett Aggersberg" userId="S::b.aggersberg@uwtsd.ac.uk::80171f22-9015-4dfe-b9ab-f2a61492efab" providerId="AD" clId="Web-{66482294-EDC9-4AE7-9411-956C5533A859}" dt="2023-10-22T19:44:22.434" v="108" actId="14100"/>
          <ac:picMkLst>
            <pc:docMk/>
            <pc:sldMk cId="1084584216" sldId="260"/>
            <ac:picMk id="7" creationId="{22D6E3F4-7FCA-17DE-3677-01844FF8E341}"/>
          </ac:picMkLst>
        </pc:picChg>
      </pc:sldChg>
      <pc:sldChg chg="new del">
        <pc:chgData name="Brett Aggersberg" userId="S::b.aggersberg@uwtsd.ac.uk::80171f22-9015-4dfe-b9ab-f2a61492efab" providerId="AD" clId="Web-{66482294-EDC9-4AE7-9411-956C5533A859}" dt="2023-10-22T19:44:52.153" v="111"/>
        <pc:sldMkLst>
          <pc:docMk/>
          <pc:sldMk cId="1346395668" sldId="261"/>
        </pc:sldMkLst>
      </pc:sldChg>
      <pc:sldChg chg="modSp add replId">
        <pc:chgData name="Brett Aggersberg" userId="S::b.aggersberg@uwtsd.ac.uk::80171f22-9015-4dfe-b9ab-f2a61492efab" providerId="AD" clId="Web-{66482294-EDC9-4AE7-9411-956C5533A859}" dt="2023-10-22T19:46:51.719" v="136" actId="20577"/>
        <pc:sldMkLst>
          <pc:docMk/>
          <pc:sldMk cId="1243348186" sldId="262"/>
        </pc:sldMkLst>
        <pc:spChg chg="mod">
          <ac:chgData name="Brett Aggersberg" userId="S::b.aggersberg@uwtsd.ac.uk::80171f22-9015-4dfe-b9ab-f2a61492efab" providerId="AD" clId="Web-{66482294-EDC9-4AE7-9411-956C5533A859}" dt="2023-10-22T19:46:02.655" v="124" actId="20577"/>
          <ac:spMkLst>
            <pc:docMk/>
            <pc:sldMk cId="1243348186" sldId="262"/>
            <ac:spMk id="2" creationId="{00000000-0000-0000-0000-000000000000}"/>
          </ac:spMkLst>
        </pc:spChg>
        <pc:spChg chg="mod">
          <ac:chgData name="Brett Aggersberg" userId="S::b.aggersberg@uwtsd.ac.uk::80171f22-9015-4dfe-b9ab-f2a61492efab" providerId="AD" clId="Web-{66482294-EDC9-4AE7-9411-956C5533A859}" dt="2023-10-22T19:46:51.719" v="136" actId="20577"/>
          <ac:spMkLst>
            <pc:docMk/>
            <pc:sldMk cId="1243348186" sldId="262"/>
            <ac:spMk id="3" creationId="{00000000-0000-0000-0000-000000000000}"/>
          </ac:spMkLst>
        </pc:spChg>
      </pc:sldChg>
      <pc:sldChg chg="addSp delSp modSp add replId">
        <pc:chgData name="Brett Aggersberg" userId="S::b.aggersberg@uwtsd.ac.uk::80171f22-9015-4dfe-b9ab-f2a61492efab" providerId="AD" clId="Web-{66482294-EDC9-4AE7-9411-956C5533A859}" dt="2023-10-22T19:47:22.126" v="143" actId="20577"/>
        <pc:sldMkLst>
          <pc:docMk/>
          <pc:sldMk cId="883837703" sldId="263"/>
        </pc:sldMkLst>
        <pc:spChg chg="add mod">
          <ac:chgData name="Brett Aggersberg" userId="S::b.aggersberg@uwtsd.ac.uk::80171f22-9015-4dfe-b9ab-f2a61492efab" providerId="AD" clId="Web-{66482294-EDC9-4AE7-9411-956C5533A859}" dt="2023-10-22T19:47:22.126" v="143" actId="20577"/>
          <ac:spMkLst>
            <pc:docMk/>
            <pc:sldMk cId="883837703" sldId="263"/>
            <ac:spMk id="4" creationId="{56706D88-036A-EF26-BD40-295885CEC30B}"/>
          </ac:spMkLst>
        </pc:spChg>
        <pc:picChg chg="del">
          <ac:chgData name="Brett Aggersberg" userId="S::b.aggersberg@uwtsd.ac.uk::80171f22-9015-4dfe-b9ab-f2a61492efab" providerId="AD" clId="Web-{66482294-EDC9-4AE7-9411-956C5533A859}" dt="2023-10-22T19:47:04.625" v="139"/>
          <ac:picMkLst>
            <pc:docMk/>
            <pc:sldMk cId="883837703" sldId="263"/>
            <ac:picMk id="6" creationId="{75B22C4A-9704-E456-4C59-7D7016531DBB}"/>
          </ac:picMkLst>
        </pc:picChg>
        <pc:picChg chg="del">
          <ac:chgData name="Brett Aggersberg" userId="S::b.aggersberg@uwtsd.ac.uk::80171f22-9015-4dfe-b9ab-f2a61492efab" providerId="AD" clId="Web-{66482294-EDC9-4AE7-9411-956C5533A859}" dt="2023-10-22T19:47:02.859" v="138"/>
          <ac:picMkLst>
            <pc:docMk/>
            <pc:sldMk cId="883837703" sldId="263"/>
            <ac:picMk id="7" creationId="{22D6E3F4-7FCA-17DE-3677-01844FF8E341}"/>
          </ac:picMkLst>
        </pc:picChg>
      </pc:sldChg>
      <pc:sldChg chg="addSp delSp modSp add replId">
        <pc:chgData name="Brett Aggersberg" userId="S::b.aggersberg@uwtsd.ac.uk::80171f22-9015-4dfe-b9ab-f2a61492efab" providerId="AD" clId="Web-{66482294-EDC9-4AE7-9411-956C5533A859}" dt="2023-10-22T20:03:19.992" v="186" actId="20577"/>
        <pc:sldMkLst>
          <pc:docMk/>
          <pc:sldMk cId="2770361496" sldId="264"/>
        </pc:sldMkLst>
        <pc:spChg chg="mod">
          <ac:chgData name="Brett Aggersberg" userId="S::b.aggersberg@uwtsd.ac.uk::80171f22-9015-4dfe-b9ab-f2a61492efab" providerId="AD" clId="Web-{66482294-EDC9-4AE7-9411-956C5533A859}" dt="2023-10-22T20:03:19.992" v="186" actId="20577"/>
          <ac:spMkLst>
            <pc:docMk/>
            <pc:sldMk cId="2770361496" sldId="264"/>
            <ac:spMk id="2" creationId="{AE71C429-1576-B842-5AC5-729A798A253F}"/>
          </ac:spMkLst>
        </pc:spChg>
        <pc:spChg chg="del">
          <ac:chgData name="Brett Aggersberg" userId="S::b.aggersberg@uwtsd.ac.uk::80171f22-9015-4dfe-b9ab-f2a61492efab" providerId="AD" clId="Web-{66482294-EDC9-4AE7-9411-956C5533A859}" dt="2023-10-22T19:51:05.272" v="152"/>
          <ac:spMkLst>
            <pc:docMk/>
            <pc:sldMk cId="2770361496" sldId="264"/>
            <ac:spMk id="4" creationId="{56706D88-036A-EF26-BD40-295885CEC30B}"/>
          </ac:spMkLst>
        </pc:spChg>
        <pc:spChg chg="add del mod">
          <ac:chgData name="Brett Aggersberg" userId="S::b.aggersberg@uwtsd.ac.uk::80171f22-9015-4dfe-b9ab-f2a61492efab" providerId="AD" clId="Web-{66482294-EDC9-4AE7-9411-956C5533A859}" dt="2023-10-22T19:51:13.975" v="155"/>
          <ac:spMkLst>
            <pc:docMk/>
            <pc:sldMk cId="2770361496" sldId="264"/>
            <ac:spMk id="5" creationId="{D7D653E2-9F17-3B23-59D3-E26EB74EB13A}"/>
          </ac:spMkLst>
        </pc:spChg>
        <pc:picChg chg="add mod ord">
          <ac:chgData name="Brett Aggersberg" userId="S::b.aggersberg@uwtsd.ac.uk::80171f22-9015-4dfe-b9ab-f2a61492efab" providerId="AD" clId="Web-{66482294-EDC9-4AE7-9411-956C5533A859}" dt="2023-10-22T19:51:13.975" v="155"/>
          <ac:picMkLst>
            <pc:docMk/>
            <pc:sldMk cId="2770361496" sldId="264"/>
            <ac:picMk id="6" creationId="{001C3E34-FB67-26ED-146D-B96C288EB3AC}"/>
          </ac:picMkLst>
        </pc:picChg>
      </pc:sldChg>
      <pc:sldChg chg="addSp delSp modSp add replId">
        <pc:chgData name="Brett Aggersberg" userId="S::b.aggersberg@uwtsd.ac.uk::80171f22-9015-4dfe-b9ab-f2a61492efab" providerId="AD" clId="Web-{66482294-EDC9-4AE7-9411-956C5533A859}" dt="2023-10-22T19:55:44.388" v="185" actId="20577"/>
        <pc:sldMkLst>
          <pc:docMk/>
          <pc:sldMk cId="1736223396" sldId="265"/>
        </pc:sldMkLst>
        <pc:spChg chg="mod">
          <ac:chgData name="Brett Aggersberg" userId="S::b.aggersberg@uwtsd.ac.uk::80171f22-9015-4dfe-b9ab-f2a61492efab" providerId="AD" clId="Web-{66482294-EDC9-4AE7-9411-956C5533A859}" dt="2023-10-22T19:55:44.388" v="185" actId="20577"/>
          <ac:spMkLst>
            <pc:docMk/>
            <pc:sldMk cId="1736223396" sldId="265"/>
            <ac:spMk id="2" creationId="{AE71C429-1576-B842-5AC5-729A798A253F}"/>
          </ac:spMkLst>
        </pc:spChg>
        <pc:spChg chg="add mod">
          <ac:chgData name="Brett Aggersberg" userId="S::b.aggersberg@uwtsd.ac.uk::80171f22-9015-4dfe-b9ab-f2a61492efab" providerId="AD" clId="Web-{66482294-EDC9-4AE7-9411-956C5533A859}" dt="2023-10-22T19:53:47.369" v="184"/>
          <ac:spMkLst>
            <pc:docMk/>
            <pc:sldMk cId="1736223396" sldId="265"/>
            <ac:spMk id="4" creationId="{E9BBB240-8D06-F40F-73E3-3465749D1FA6}"/>
          </ac:spMkLst>
        </pc:spChg>
        <pc:picChg chg="del">
          <ac:chgData name="Brett Aggersberg" userId="S::b.aggersberg@uwtsd.ac.uk::80171f22-9015-4dfe-b9ab-f2a61492efab" providerId="AD" clId="Web-{66482294-EDC9-4AE7-9411-956C5533A859}" dt="2023-10-22T19:53:47.369" v="184"/>
          <ac:picMkLst>
            <pc:docMk/>
            <pc:sldMk cId="1736223396" sldId="265"/>
            <ac:picMk id="6" creationId="{001C3E34-FB67-26ED-146D-B96C288EB3AC}"/>
          </ac:picMkLst>
        </pc:picChg>
      </pc:sldChg>
    </pc:docChg>
  </pc:docChgLst>
  <pc:docChgLst>
    <pc:chgData name="Brett Aggersberg" userId="80171f22-9015-4dfe-b9ab-f2a61492efab" providerId="ADAL" clId="{36136790-4B23-478D-A951-F11B5274EEC2}"/>
    <pc:docChg chg="undo custSel addSld delSld modSld sldOrd">
      <pc:chgData name="Brett Aggersberg" userId="80171f22-9015-4dfe-b9ab-f2a61492efab" providerId="ADAL" clId="{36136790-4B23-478D-A951-F11B5274EEC2}" dt="2023-10-24T07:56:20.631" v="1405" actId="1076"/>
      <pc:docMkLst>
        <pc:docMk/>
      </pc:docMkLst>
      <pc:sldChg chg="addSp modSp mod">
        <pc:chgData name="Brett Aggersberg" userId="80171f22-9015-4dfe-b9ab-f2a61492efab" providerId="ADAL" clId="{36136790-4B23-478D-A951-F11B5274EEC2}" dt="2023-10-24T07:54:41.655" v="1388" actId="1076"/>
        <pc:sldMkLst>
          <pc:docMk/>
          <pc:sldMk cId="3856144342" sldId="256"/>
        </pc:sldMkLst>
        <pc:spChg chg="add mod">
          <ac:chgData name="Brett Aggersberg" userId="80171f22-9015-4dfe-b9ab-f2a61492efab" providerId="ADAL" clId="{36136790-4B23-478D-A951-F11B5274EEC2}" dt="2023-10-24T07:54:41.655" v="1388" actId="1076"/>
          <ac:spMkLst>
            <pc:docMk/>
            <pc:sldMk cId="3856144342" sldId="256"/>
            <ac:spMk id="5" creationId="{2618B49D-6391-4F00-045D-9EE7920B5866}"/>
          </ac:spMkLst>
        </pc:spChg>
      </pc:sldChg>
      <pc:sldChg chg="modSp del mod">
        <pc:chgData name="Brett Aggersberg" userId="80171f22-9015-4dfe-b9ab-f2a61492efab" providerId="ADAL" clId="{36136790-4B23-478D-A951-F11B5274EEC2}" dt="2023-10-24T07:54:52.437" v="1389" actId="47"/>
        <pc:sldMkLst>
          <pc:docMk/>
          <pc:sldMk cId="1190510190" sldId="257"/>
        </pc:sldMkLst>
        <pc:spChg chg="mod">
          <ac:chgData name="Brett Aggersberg" userId="80171f22-9015-4dfe-b9ab-f2a61492efab" providerId="ADAL" clId="{36136790-4B23-478D-A951-F11B5274EEC2}" dt="2023-10-23T13:48:56.629" v="0"/>
          <ac:spMkLst>
            <pc:docMk/>
            <pc:sldMk cId="1190510190" sldId="257"/>
            <ac:spMk id="3" creationId="{78FE7BE1-CEF9-1E30-05A5-DF92576FE37A}"/>
          </ac:spMkLst>
        </pc:spChg>
      </pc:sldChg>
      <pc:sldChg chg="addSp modSp mod">
        <pc:chgData name="Brett Aggersberg" userId="80171f22-9015-4dfe-b9ab-f2a61492efab" providerId="ADAL" clId="{36136790-4B23-478D-A951-F11B5274EEC2}" dt="2023-10-23T19:58:22.216" v="3" actId="1076"/>
        <pc:sldMkLst>
          <pc:docMk/>
          <pc:sldMk cId="4223368895" sldId="258"/>
        </pc:sldMkLst>
        <pc:spChg chg="mod">
          <ac:chgData name="Brett Aggersberg" userId="80171f22-9015-4dfe-b9ab-f2a61492efab" providerId="ADAL" clId="{36136790-4B23-478D-A951-F11B5274EEC2}" dt="2023-10-23T19:58:05.940" v="1" actId="20577"/>
          <ac:spMkLst>
            <pc:docMk/>
            <pc:sldMk cId="4223368895" sldId="258"/>
            <ac:spMk id="2" creationId="{AE71C429-1576-B842-5AC5-729A798A253F}"/>
          </ac:spMkLst>
        </pc:spChg>
        <pc:picChg chg="add mod">
          <ac:chgData name="Brett Aggersberg" userId="80171f22-9015-4dfe-b9ab-f2a61492efab" providerId="ADAL" clId="{36136790-4B23-478D-A951-F11B5274EEC2}" dt="2023-10-23T19:58:22.216" v="3" actId="1076"/>
          <ac:picMkLst>
            <pc:docMk/>
            <pc:sldMk cId="4223368895" sldId="258"/>
            <ac:picMk id="1026" creationId="{D9032126-E35A-D6D4-3BF2-32B009F7E4A0}"/>
          </ac:picMkLst>
        </pc:picChg>
      </pc:sldChg>
      <pc:sldChg chg="modSp mod">
        <pc:chgData name="Brett Aggersberg" userId="80171f22-9015-4dfe-b9ab-f2a61492efab" providerId="ADAL" clId="{36136790-4B23-478D-A951-F11B5274EEC2}" dt="2023-10-24T07:55:26.191" v="1401" actId="20577"/>
        <pc:sldMkLst>
          <pc:docMk/>
          <pc:sldMk cId="2770361496" sldId="264"/>
        </pc:sldMkLst>
        <pc:spChg chg="mod">
          <ac:chgData name="Brett Aggersberg" userId="80171f22-9015-4dfe-b9ab-f2a61492efab" providerId="ADAL" clId="{36136790-4B23-478D-A951-F11B5274EEC2}" dt="2023-10-24T07:55:26.191" v="1401" actId="20577"/>
          <ac:spMkLst>
            <pc:docMk/>
            <pc:sldMk cId="2770361496" sldId="264"/>
            <ac:spMk id="2" creationId="{AE71C429-1576-B842-5AC5-729A798A253F}"/>
          </ac:spMkLst>
        </pc:spChg>
      </pc:sldChg>
      <pc:sldChg chg="addSp modSp mod modAnim">
        <pc:chgData name="Brett Aggersberg" userId="80171f22-9015-4dfe-b9ab-f2a61492efab" providerId="ADAL" clId="{36136790-4B23-478D-A951-F11B5274EEC2}" dt="2023-10-23T20:20:10.155" v="123" actId="27636"/>
        <pc:sldMkLst>
          <pc:docMk/>
          <pc:sldMk cId="1736223396" sldId="265"/>
        </pc:sldMkLst>
        <pc:spChg chg="mod">
          <ac:chgData name="Brett Aggersberg" userId="80171f22-9015-4dfe-b9ab-f2a61492efab" providerId="ADAL" clId="{36136790-4B23-478D-A951-F11B5274EEC2}" dt="2023-10-23T20:07:55.402" v="40" actId="114"/>
          <ac:spMkLst>
            <pc:docMk/>
            <pc:sldMk cId="1736223396" sldId="265"/>
            <ac:spMk id="2" creationId="{AE71C429-1576-B842-5AC5-729A798A253F}"/>
          </ac:spMkLst>
        </pc:spChg>
        <pc:spChg chg="mod">
          <ac:chgData name="Brett Aggersberg" userId="80171f22-9015-4dfe-b9ab-f2a61492efab" providerId="ADAL" clId="{36136790-4B23-478D-A951-F11B5274EEC2}" dt="2023-10-23T20:20:10.155" v="123" actId="27636"/>
          <ac:spMkLst>
            <pc:docMk/>
            <pc:sldMk cId="1736223396" sldId="265"/>
            <ac:spMk id="4" creationId="{E9BBB240-8D06-F40F-73E3-3465749D1FA6}"/>
          </ac:spMkLst>
        </pc:spChg>
        <pc:picChg chg="add mod">
          <ac:chgData name="Brett Aggersberg" userId="80171f22-9015-4dfe-b9ab-f2a61492efab" providerId="ADAL" clId="{36136790-4B23-478D-A951-F11B5274EEC2}" dt="2023-10-23T20:19:58.036" v="120" actId="1076"/>
          <ac:picMkLst>
            <pc:docMk/>
            <pc:sldMk cId="1736223396" sldId="265"/>
            <ac:picMk id="3" creationId="{DD7A275C-ED12-F324-71BA-61038A263539}"/>
          </ac:picMkLst>
        </pc:picChg>
      </pc:sldChg>
      <pc:sldChg chg="addSp delSp modSp add mod ord delAnim modAnim">
        <pc:chgData name="Brett Aggersberg" userId="80171f22-9015-4dfe-b9ab-f2a61492efab" providerId="ADAL" clId="{36136790-4B23-478D-A951-F11B5274EEC2}" dt="2023-10-23T20:22:54.052" v="127" actId="1076"/>
        <pc:sldMkLst>
          <pc:docMk/>
          <pc:sldMk cId="2809775990" sldId="266"/>
        </pc:sldMkLst>
        <pc:spChg chg="mod">
          <ac:chgData name="Brett Aggersberg" userId="80171f22-9015-4dfe-b9ab-f2a61492efab" providerId="ADAL" clId="{36136790-4B23-478D-A951-F11B5274EEC2}" dt="2023-10-23T20:12:21.901" v="76" actId="20577"/>
          <ac:spMkLst>
            <pc:docMk/>
            <pc:sldMk cId="2809775990" sldId="266"/>
            <ac:spMk id="2" creationId="{AE71C429-1576-B842-5AC5-729A798A253F}"/>
          </ac:spMkLst>
        </pc:spChg>
        <pc:spChg chg="del">
          <ac:chgData name="Brett Aggersberg" userId="80171f22-9015-4dfe-b9ab-f2a61492efab" providerId="ADAL" clId="{36136790-4B23-478D-A951-F11B5274EEC2}" dt="2023-10-23T20:10:43.647" v="46" actId="478"/>
          <ac:spMkLst>
            <pc:docMk/>
            <pc:sldMk cId="2809775990" sldId="266"/>
            <ac:spMk id="4" creationId="{E9BBB240-8D06-F40F-73E3-3465749D1FA6}"/>
          </ac:spMkLst>
        </pc:spChg>
        <pc:spChg chg="add del mod">
          <ac:chgData name="Brett Aggersberg" userId="80171f22-9015-4dfe-b9ab-f2a61492efab" providerId="ADAL" clId="{36136790-4B23-478D-A951-F11B5274EEC2}" dt="2023-10-23T20:11:46.405" v="47"/>
          <ac:spMkLst>
            <pc:docMk/>
            <pc:sldMk cId="2809775990" sldId="266"/>
            <ac:spMk id="5" creationId="{3F1018C5-5226-7EFF-0710-0A1E53281F62}"/>
          </ac:spMkLst>
        </pc:spChg>
        <pc:spChg chg="add mod">
          <ac:chgData name="Brett Aggersberg" userId="80171f22-9015-4dfe-b9ab-f2a61492efab" providerId="ADAL" clId="{36136790-4B23-478D-A951-F11B5274EEC2}" dt="2023-10-23T20:22:40.743" v="124" actId="478"/>
          <ac:spMkLst>
            <pc:docMk/>
            <pc:sldMk cId="2809775990" sldId="266"/>
            <ac:spMk id="8" creationId="{1F75749D-F188-4FCB-C09C-8838154FA1EF}"/>
          </ac:spMkLst>
        </pc:spChg>
        <pc:picChg chg="add del mod">
          <ac:chgData name="Brett Aggersberg" userId="80171f22-9015-4dfe-b9ab-f2a61492efab" providerId="ADAL" clId="{36136790-4B23-478D-A951-F11B5274EEC2}" dt="2023-10-23T20:22:40.743" v="124" actId="478"/>
          <ac:picMkLst>
            <pc:docMk/>
            <pc:sldMk cId="2809775990" sldId="266"/>
            <ac:picMk id="6" creationId="{1198ABC1-9C0D-E89E-BDE0-A08A9FD53D75}"/>
          </ac:picMkLst>
        </pc:picChg>
        <pc:picChg chg="add mod">
          <ac:chgData name="Brett Aggersberg" userId="80171f22-9015-4dfe-b9ab-f2a61492efab" providerId="ADAL" clId="{36136790-4B23-478D-A951-F11B5274EEC2}" dt="2023-10-23T20:22:54.052" v="127" actId="1076"/>
          <ac:picMkLst>
            <pc:docMk/>
            <pc:sldMk cId="2809775990" sldId="266"/>
            <ac:picMk id="3074" creationId="{3EF85016-3A3D-253D-F0E7-F2365D5D5DF3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3T20:18:16.037" v="112" actId="14100"/>
        <pc:sldMkLst>
          <pc:docMk/>
          <pc:sldMk cId="3341400065" sldId="267"/>
        </pc:sldMkLst>
        <pc:spChg chg="mod">
          <ac:chgData name="Brett Aggersberg" userId="80171f22-9015-4dfe-b9ab-f2a61492efab" providerId="ADAL" clId="{36136790-4B23-478D-A951-F11B5274EEC2}" dt="2023-10-23T20:15:46.835" v="97" actId="20577"/>
          <ac:spMkLst>
            <pc:docMk/>
            <pc:sldMk cId="3341400065" sldId="267"/>
            <ac:spMk id="2" creationId="{AE71C429-1576-B842-5AC5-729A798A253F}"/>
          </ac:spMkLst>
        </pc:spChg>
        <pc:spChg chg="add mod">
          <ac:chgData name="Brett Aggersberg" userId="80171f22-9015-4dfe-b9ab-f2a61492efab" providerId="ADAL" clId="{36136790-4B23-478D-A951-F11B5274EEC2}" dt="2023-10-23T20:15:49.562" v="98" actId="478"/>
          <ac:spMkLst>
            <pc:docMk/>
            <pc:sldMk cId="3341400065" sldId="267"/>
            <ac:spMk id="4" creationId="{AE9D6466-18C0-FB8B-1518-2E0DA9D513BE}"/>
          </ac:spMkLst>
        </pc:spChg>
        <pc:picChg chg="del">
          <ac:chgData name="Brett Aggersberg" userId="80171f22-9015-4dfe-b9ab-f2a61492efab" providerId="ADAL" clId="{36136790-4B23-478D-A951-F11B5274EEC2}" dt="2023-10-23T20:15:49.562" v="98" actId="478"/>
          <ac:picMkLst>
            <pc:docMk/>
            <pc:sldMk cId="3341400065" sldId="267"/>
            <ac:picMk id="6" creationId="{001C3E34-FB67-26ED-146D-B96C288EB3AC}"/>
          </ac:picMkLst>
        </pc:picChg>
        <pc:picChg chg="add mod">
          <ac:chgData name="Brett Aggersberg" userId="80171f22-9015-4dfe-b9ab-f2a61492efab" providerId="ADAL" clId="{36136790-4B23-478D-A951-F11B5274EEC2}" dt="2023-10-23T20:16:01.703" v="101" actId="1076"/>
          <ac:picMkLst>
            <pc:docMk/>
            <pc:sldMk cId="3341400065" sldId="267"/>
            <ac:picMk id="7" creationId="{E057436B-D6B1-0412-2ABC-3615429F74EE}"/>
          </ac:picMkLst>
        </pc:picChg>
        <pc:picChg chg="add del mod">
          <ac:chgData name="Brett Aggersberg" userId="80171f22-9015-4dfe-b9ab-f2a61492efab" providerId="ADAL" clId="{36136790-4B23-478D-A951-F11B5274EEC2}" dt="2023-10-23T20:17:06.004" v="105" actId="478"/>
          <ac:picMkLst>
            <pc:docMk/>
            <pc:sldMk cId="3341400065" sldId="267"/>
            <ac:picMk id="9" creationId="{EB7B0BBF-4862-1599-EEC4-B8A748CD4BB1}"/>
          </ac:picMkLst>
        </pc:picChg>
        <pc:picChg chg="add mod">
          <ac:chgData name="Brett Aggersberg" userId="80171f22-9015-4dfe-b9ab-f2a61492efab" providerId="ADAL" clId="{36136790-4B23-478D-A951-F11B5274EEC2}" dt="2023-10-23T20:18:16.037" v="112" actId="14100"/>
          <ac:picMkLst>
            <pc:docMk/>
            <pc:sldMk cId="3341400065" sldId="267"/>
            <ac:picMk id="2050" creationId="{849C6949-6515-D469-25D5-6CC326F888A8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3T20:17:20.038" v="109" actId="1076"/>
        <pc:sldMkLst>
          <pc:docMk/>
          <pc:sldMk cId="474445131" sldId="268"/>
        </pc:sldMkLst>
        <pc:picChg chg="add mod">
          <ac:chgData name="Brett Aggersberg" userId="80171f22-9015-4dfe-b9ab-f2a61492efab" providerId="ADAL" clId="{36136790-4B23-478D-A951-F11B5274EEC2}" dt="2023-10-23T20:17:20.038" v="109" actId="1076"/>
          <ac:picMkLst>
            <pc:docMk/>
            <pc:sldMk cId="474445131" sldId="268"/>
            <ac:picMk id="5" creationId="{6E22CF93-9D31-3E12-7033-9D5AA65A6A64}"/>
          </ac:picMkLst>
        </pc:picChg>
        <pc:picChg chg="del">
          <ac:chgData name="Brett Aggersberg" userId="80171f22-9015-4dfe-b9ab-f2a61492efab" providerId="ADAL" clId="{36136790-4B23-478D-A951-F11B5274EEC2}" dt="2023-10-23T20:17:13.475" v="107" actId="478"/>
          <ac:picMkLst>
            <pc:docMk/>
            <pc:sldMk cId="474445131" sldId="268"/>
            <ac:picMk id="7" creationId="{E057436B-D6B1-0412-2ABC-3615429F74EE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3T20:25:19.075" v="159" actId="114"/>
        <pc:sldMkLst>
          <pc:docMk/>
          <pc:sldMk cId="3971112423" sldId="269"/>
        </pc:sldMkLst>
        <pc:spChg chg="mod">
          <ac:chgData name="Brett Aggersberg" userId="80171f22-9015-4dfe-b9ab-f2a61492efab" providerId="ADAL" clId="{36136790-4B23-478D-A951-F11B5274EEC2}" dt="2023-10-23T20:25:19.075" v="159" actId="114"/>
          <ac:spMkLst>
            <pc:docMk/>
            <pc:sldMk cId="3971112423" sldId="269"/>
            <ac:spMk id="2" creationId="{AE71C429-1576-B842-5AC5-729A798A253F}"/>
          </ac:spMkLst>
        </pc:spChg>
        <pc:spChg chg="add mod">
          <ac:chgData name="Brett Aggersberg" userId="80171f22-9015-4dfe-b9ab-f2a61492efab" providerId="ADAL" clId="{36136790-4B23-478D-A951-F11B5274EEC2}" dt="2023-10-23T20:24:36.602" v="129" actId="478"/>
          <ac:spMkLst>
            <pc:docMk/>
            <pc:sldMk cId="3971112423" sldId="269"/>
            <ac:spMk id="4" creationId="{29972CFF-1A08-4389-AF48-6E079D7CA10F}"/>
          </ac:spMkLst>
        </pc:spChg>
        <pc:picChg chg="del">
          <ac:chgData name="Brett Aggersberg" userId="80171f22-9015-4dfe-b9ab-f2a61492efab" providerId="ADAL" clId="{36136790-4B23-478D-A951-F11B5274EEC2}" dt="2023-10-23T20:24:36.602" v="129" actId="478"/>
          <ac:picMkLst>
            <pc:docMk/>
            <pc:sldMk cId="3971112423" sldId="269"/>
            <ac:picMk id="6" creationId="{001C3E34-FB67-26ED-146D-B96C288EB3AC}"/>
          </ac:picMkLst>
        </pc:picChg>
        <pc:picChg chg="add mod">
          <ac:chgData name="Brett Aggersberg" userId="80171f22-9015-4dfe-b9ab-f2a61492efab" providerId="ADAL" clId="{36136790-4B23-478D-A951-F11B5274EEC2}" dt="2023-10-23T20:24:54.354" v="132" actId="1076"/>
          <ac:picMkLst>
            <pc:docMk/>
            <pc:sldMk cId="3971112423" sldId="269"/>
            <ac:picMk id="7" creationId="{7C0495D7-76BC-4E7A-0FA1-C208A4B3991A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3T20:30:14.013" v="184" actId="1076"/>
        <pc:sldMkLst>
          <pc:docMk/>
          <pc:sldMk cId="2997329785" sldId="270"/>
        </pc:sldMkLst>
        <pc:spChg chg="mod">
          <ac:chgData name="Brett Aggersberg" userId="80171f22-9015-4dfe-b9ab-f2a61492efab" providerId="ADAL" clId="{36136790-4B23-478D-A951-F11B5274EEC2}" dt="2023-10-23T20:28:38.516" v="178" actId="20577"/>
          <ac:spMkLst>
            <pc:docMk/>
            <pc:sldMk cId="2997329785" sldId="270"/>
            <ac:spMk id="2" creationId="{AE71C429-1576-B842-5AC5-729A798A253F}"/>
          </ac:spMkLst>
        </pc:spChg>
        <pc:spChg chg="mod">
          <ac:chgData name="Brett Aggersberg" userId="80171f22-9015-4dfe-b9ab-f2a61492efab" providerId="ADAL" clId="{36136790-4B23-478D-A951-F11B5274EEC2}" dt="2023-10-23T20:29:04.635" v="181"/>
          <ac:spMkLst>
            <pc:docMk/>
            <pc:sldMk cId="2997329785" sldId="270"/>
            <ac:spMk id="4" creationId="{AE9D6466-18C0-FB8B-1518-2E0DA9D513BE}"/>
          </ac:spMkLst>
        </pc:spChg>
        <pc:picChg chg="del">
          <ac:chgData name="Brett Aggersberg" userId="80171f22-9015-4dfe-b9ab-f2a61492efab" providerId="ADAL" clId="{36136790-4B23-478D-A951-F11B5274EEC2}" dt="2023-10-23T20:28:14.821" v="161" actId="478"/>
          <ac:picMkLst>
            <pc:docMk/>
            <pc:sldMk cId="2997329785" sldId="270"/>
            <ac:picMk id="5" creationId="{6E22CF93-9D31-3E12-7033-9D5AA65A6A64}"/>
          </ac:picMkLst>
        </pc:picChg>
        <pc:picChg chg="add mod">
          <ac:chgData name="Brett Aggersberg" userId="80171f22-9015-4dfe-b9ab-f2a61492efab" providerId="ADAL" clId="{36136790-4B23-478D-A951-F11B5274EEC2}" dt="2023-10-23T20:30:14.013" v="184" actId="1076"/>
          <ac:picMkLst>
            <pc:docMk/>
            <pc:sldMk cId="2997329785" sldId="270"/>
            <ac:picMk id="6" creationId="{45E9C9EC-238E-2245-D5DD-D9BBCF9B6F71}"/>
          </ac:picMkLst>
        </pc:picChg>
        <pc:picChg chg="add del">
          <ac:chgData name="Brett Aggersberg" userId="80171f22-9015-4dfe-b9ab-f2a61492efab" providerId="ADAL" clId="{36136790-4B23-478D-A951-F11B5274EEC2}" dt="2023-10-23T20:28:21.097" v="163"/>
          <ac:picMkLst>
            <pc:docMk/>
            <pc:sldMk cId="2997329785" sldId="270"/>
            <ac:picMk id="4098" creationId="{7898A077-0265-5160-5005-4F5C35C40909}"/>
          </ac:picMkLst>
        </pc:picChg>
        <pc:picChg chg="add del">
          <ac:chgData name="Brett Aggersberg" userId="80171f22-9015-4dfe-b9ab-f2a61492efab" providerId="ADAL" clId="{36136790-4B23-478D-A951-F11B5274EEC2}" dt="2023-10-23T20:28:25.176" v="165"/>
          <ac:picMkLst>
            <pc:docMk/>
            <pc:sldMk cId="2997329785" sldId="270"/>
            <ac:picMk id="4100" creationId="{BEFD5682-81E3-85FF-3F27-EA519DF30517}"/>
          </ac:picMkLst>
        </pc:picChg>
        <pc:picChg chg="add del">
          <ac:chgData name="Brett Aggersberg" userId="80171f22-9015-4dfe-b9ab-f2a61492efab" providerId="ADAL" clId="{36136790-4B23-478D-A951-F11B5274EEC2}" dt="2023-10-23T20:28:57.573" v="180"/>
          <ac:picMkLst>
            <pc:docMk/>
            <pc:sldMk cId="2997329785" sldId="270"/>
            <ac:picMk id="4102" creationId="{CBF12A7F-2EBC-B115-0F3F-73CF67ABA46D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3T20:31:47.491" v="194" actId="5793"/>
        <pc:sldMkLst>
          <pc:docMk/>
          <pc:sldMk cId="3254082" sldId="271"/>
        </pc:sldMkLst>
        <pc:spChg chg="mod">
          <ac:chgData name="Brett Aggersberg" userId="80171f22-9015-4dfe-b9ab-f2a61492efab" providerId="ADAL" clId="{36136790-4B23-478D-A951-F11B5274EEC2}" dt="2023-10-23T20:31:47.491" v="194" actId="5793"/>
          <ac:spMkLst>
            <pc:docMk/>
            <pc:sldMk cId="3254082" sldId="271"/>
            <ac:spMk id="4" creationId="{AE9D6466-18C0-FB8B-1518-2E0DA9D513BE}"/>
          </ac:spMkLst>
        </pc:spChg>
        <pc:picChg chg="add mod">
          <ac:chgData name="Brett Aggersberg" userId="80171f22-9015-4dfe-b9ab-f2a61492efab" providerId="ADAL" clId="{36136790-4B23-478D-A951-F11B5274EEC2}" dt="2023-10-23T20:31:24.593" v="191" actId="1076"/>
          <ac:picMkLst>
            <pc:docMk/>
            <pc:sldMk cId="3254082" sldId="271"/>
            <ac:picMk id="5" creationId="{6B6BFCCA-10FD-1153-398F-7D7E4D3C1074}"/>
          </ac:picMkLst>
        </pc:picChg>
        <pc:picChg chg="del">
          <ac:chgData name="Brett Aggersberg" userId="80171f22-9015-4dfe-b9ab-f2a61492efab" providerId="ADAL" clId="{36136790-4B23-478D-A951-F11B5274EEC2}" dt="2023-10-23T20:31:10.146" v="186" actId="478"/>
          <ac:picMkLst>
            <pc:docMk/>
            <pc:sldMk cId="3254082" sldId="271"/>
            <ac:picMk id="6" creationId="{45E9C9EC-238E-2245-D5DD-D9BBCF9B6F71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4T07:52:57.216" v="1301" actId="27636"/>
        <pc:sldMkLst>
          <pc:docMk/>
          <pc:sldMk cId="2207001503" sldId="272"/>
        </pc:sldMkLst>
        <pc:spChg chg="mod">
          <ac:chgData name="Brett Aggersberg" userId="80171f22-9015-4dfe-b9ab-f2a61492efab" providerId="ADAL" clId="{36136790-4B23-478D-A951-F11B5274EEC2}" dt="2023-10-24T07:52:57.216" v="1301" actId="27636"/>
          <ac:spMkLst>
            <pc:docMk/>
            <pc:sldMk cId="2207001503" sldId="272"/>
            <ac:spMk id="2" creationId="{AE71C429-1576-B842-5AC5-729A798A253F}"/>
          </ac:spMkLst>
        </pc:spChg>
        <pc:spChg chg="mod">
          <ac:chgData name="Brett Aggersberg" userId="80171f22-9015-4dfe-b9ab-f2a61492efab" providerId="ADAL" clId="{36136790-4B23-478D-A951-F11B5274EEC2}" dt="2023-10-23T20:34:40.947" v="204" actId="313"/>
          <ac:spMkLst>
            <pc:docMk/>
            <pc:sldMk cId="2207001503" sldId="272"/>
            <ac:spMk id="4" creationId="{AE9D6466-18C0-FB8B-1518-2E0DA9D513BE}"/>
          </ac:spMkLst>
        </pc:spChg>
        <pc:picChg chg="del">
          <ac:chgData name="Brett Aggersberg" userId="80171f22-9015-4dfe-b9ab-f2a61492efab" providerId="ADAL" clId="{36136790-4B23-478D-A951-F11B5274EEC2}" dt="2023-10-23T20:34:08.045" v="196" actId="478"/>
          <ac:picMkLst>
            <pc:docMk/>
            <pc:sldMk cId="2207001503" sldId="272"/>
            <ac:picMk id="5" creationId="{6B6BFCCA-10FD-1153-398F-7D7E4D3C1074}"/>
          </ac:picMkLst>
        </pc:picChg>
        <pc:picChg chg="add mod">
          <ac:chgData name="Brett Aggersberg" userId="80171f22-9015-4dfe-b9ab-f2a61492efab" providerId="ADAL" clId="{36136790-4B23-478D-A951-F11B5274EEC2}" dt="2023-10-23T20:34:18.851" v="199" actId="1076"/>
          <ac:picMkLst>
            <pc:docMk/>
            <pc:sldMk cId="2207001503" sldId="272"/>
            <ac:picMk id="5122" creationId="{9185EB3B-B3E8-A61E-3DFC-13FA3DAFB1F6}"/>
          </ac:picMkLst>
        </pc:picChg>
      </pc:sldChg>
      <pc:sldChg chg="addSp delSp modSp add mod">
        <pc:chgData name="Brett Aggersberg" userId="80171f22-9015-4dfe-b9ab-f2a61492efab" providerId="ADAL" clId="{36136790-4B23-478D-A951-F11B5274EEC2}" dt="2023-10-23T20:43:42.803" v="251" actId="14100"/>
        <pc:sldMkLst>
          <pc:docMk/>
          <pc:sldMk cId="3086098626" sldId="273"/>
        </pc:sldMkLst>
        <pc:spChg chg="mod">
          <ac:chgData name="Brett Aggersberg" userId="80171f22-9015-4dfe-b9ab-f2a61492efab" providerId="ADAL" clId="{36136790-4B23-478D-A951-F11B5274EEC2}" dt="2023-10-23T20:43:42.803" v="251" actId="14100"/>
          <ac:spMkLst>
            <pc:docMk/>
            <pc:sldMk cId="3086098626" sldId="273"/>
            <ac:spMk id="2" creationId="{AE71C429-1576-B842-5AC5-729A798A253F}"/>
          </ac:spMkLst>
        </pc:spChg>
        <pc:spChg chg="del">
          <ac:chgData name="Brett Aggersberg" userId="80171f22-9015-4dfe-b9ab-f2a61492efab" providerId="ADAL" clId="{36136790-4B23-478D-A951-F11B5274EEC2}" dt="2023-10-23T20:41:45.766" v="233" actId="931"/>
          <ac:spMkLst>
            <pc:docMk/>
            <pc:sldMk cId="3086098626" sldId="273"/>
            <ac:spMk id="4" creationId="{29972CFF-1A08-4389-AF48-6E079D7CA10F}"/>
          </ac:spMkLst>
        </pc:spChg>
        <pc:picChg chg="add mod">
          <ac:chgData name="Brett Aggersberg" userId="80171f22-9015-4dfe-b9ab-f2a61492efab" providerId="ADAL" clId="{36136790-4B23-478D-A951-F11B5274EEC2}" dt="2023-10-23T20:41:59.547" v="236" actId="1076"/>
          <ac:picMkLst>
            <pc:docMk/>
            <pc:sldMk cId="3086098626" sldId="273"/>
            <ac:picMk id="5" creationId="{67201781-F7D6-8539-DE62-7C3F77B1862E}"/>
          </ac:picMkLst>
        </pc:picChg>
        <pc:picChg chg="del">
          <ac:chgData name="Brett Aggersberg" userId="80171f22-9015-4dfe-b9ab-f2a61492efab" providerId="ADAL" clId="{36136790-4B23-478D-A951-F11B5274EEC2}" dt="2023-10-23T20:41:16.872" v="232" actId="478"/>
          <ac:picMkLst>
            <pc:docMk/>
            <pc:sldMk cId="3086098626" sldId="273"/>
            <ac:picMk id="7" creationId="{7C0495D7-76BC-4E7A-0FA1-C208A4B3991A}"/>
          </ac:picMkLst>
        </pc:picChg>
      </pc:sldChg>
      <pc:sldChg chg="addSp delSp modSp add mod delAnim">
        <pc:chgData name="Brett Aggersberg" userId="80171f22-9015-4dfe-b9ab-f2a61492efab" providerId="ADAL" clId="{36136790-4B23-478D-A951-F11B5274EEC2}" dt="2023-10-23T20:50:14.387" v="480" actId="14100"/>
        <pc:sldMkLst>
          <pc:docMk/>
          <pc:sldMk cId="4206846743" sldId="274"/>
        </pc:sldMkLst>
        <pc:spChg chg="mod">
          <ac:chgData name="Brett Aggersberg" userId="80171f22-9015-4dfe-b9ab-f2a61492efab" providerId="ADAL" clId="{36136790-4B23-478D-A951-F11B5274EEC2}" dt="2023-10-23T20:47:22.522" v="276" actId="5793"/>
          <ac:spMkLst>
            <pc:docMk/>
            <pc:sldMk cId="4206846743" sldId="274"/>
            <ac:spMk id="2" creationId="{AE71C429-1576-B842-5AC5-729A798A253F}"/>
          </ac:spMkLst>
        </pc:spChg>
        <pc:spChg chg="mod">
          <ac:chgData name="Brett Aggersberg" userId="80171f22-9015-4dfe-b9ab-f2a61492efab" providerId="ADAL" clId="{36136790-4B23-478D-A951-F11B5274EEC2}" dt="2023-10-23T20:50:14.387" v="480" actId="14100"/>
          <ac:spMkLst>
            <pc:docMk/>
            <pc:sldMk cId="4206846743" sldId="274"/>
            <ac:spMk id="4" creationId="{E9BBB240-8D06-F40F-73E3-3465749D1FA6}"/>
          </ac:spMkLst>
        </pc:spChg>
        <pc:picChg chg="del">
          <ac:chgData name="Brett Aggersberg" userId="80171f22-9015-4dfe-b9ab-f2a61492efab" providerId="ADAL" clId="{36136790-4B23-478D-A951-F11B5274EEC2}" dt="2023-10-23T20:47:25.650" v="277" actId="478"/>
          <ac:picMkLst>
            <pc:docMk/>
            <pc:sldMk cId="4206846743" sldId="274"/>
            <ac:picMk id="3" creationId="{DD7A275C-ED12-F324-71BA-61038A263539}"/>
          </ac:picMkLst>
        </pc:picChg>
        <pc:picChg chg="add mod">
          <ac:chgData name="Brett Aggersberg" userId="80171f22-9015-4dfe-b9ab-f2a61492efab" providerId="ADAL" clId="{36136790-4B23-478D-A951-F11B5274EEC2}" dt="2023-10-23T20:50:02.204" v="478" actId="1076"/>
          <ac:picMkLst>
            <pc:docMk/>
            <pc:sldMk cId="4206846743" sldId="274"/>
            <ac:picMk id="6146" creationId="{DBA8AF97-DCDE-F58E-62A8-E532816D30E6}"/>
          </ac:picMkLst>
        </pc:picChg>
      </pc:sldChg>
      <pc:sldChg chg="addSp delSp modSp add mod modAnim">
        <pc:chgData name="Brett Aggersberg" userId="80171f22-9015-4dfe-b9ab-f2a61492efab" providerId="ADAL" clId="{36136790-4B23-478D-A951-F11B5274EEC2}" dt="2023-10-23T20:57:18.055" v="893" actId="20577"/>
        <pc:sldMkLst>
          <pc:docMk/>
          <pc:sldMk cId="2608819226" sldId="275"/>
        </pc:sldMkLst>
        <pc:spChg chg="mod">
          <ac:chgData name="Brett Aggersberg" userId="80171f22-9015-4dfe-b9ab-f2a61492efab" providerId="ADAL" clId="{36136790-4B23-478D-A951-F11B5274EEC2}" dt="2023-10-23T20:57:18.055" v="893" actId="20577"/>
          <ac:spMkLst>
            <pc:docMk/>
            <pc:sldMk cId="2608819226" sldId="275"/>
            <ac:spMk id="4" creationId="{E9BBB240-8D06-F40F-73E3-3465749D1FA6}"/>
          </ac:spMkLst>
        </pc:spChg>
        <pc:spChg chg="add del">
          <ac:chgData name="Brett Aggersberg" userId="80171f22-9015-4dfe-b9ab-f2a61492efab" providerId="ADAL" clId="{36136790-4B23-478D-A951-F11B5274EEC2}" dt="2023-10-23T20:53:12.067" v="630" actId="22"/>
          <ac:spMkLst>
            <pc:docMk/>
            <pc:sldMk cId="2608819226" sldId="275"/>
            <ac:spMk id="5" creationId="{A14FEFE4-8D8F-2A6C-170D-1321C691ED33}"/>
          </ac:spMkLst>
        </pc:spChg>
        <pc:picChg chg="add mod">
          <ac:chgData name="Brett Aggersberg" userId="80171f22-9015-4dfe-b9ab-f2a61492efab" providerId="ADAL" clId="{36136790-4B23-478D-A951-F11B5274EEC2}" dt="2023-10-23T20:53:47.659" v="636"/>
          <ac:picMkLst>
            <pc:docMk/>
            <pc:sldMk cId="2608819226" sldId="275"/>
            <ac:picMk id="6" creationId="{46ABF177-A7D5-3FB0-8C6A-88424B6A3455}"/>
          </ac:picMkLst>
        </pc:picChg>
        <pc:picChg chg="del">
          <ac:chgData name="Brett Aggersberg" userId="80171f22-9015-4dfe-b9ab-f2a61492efab" providerId="ADAL" clId="{36136790-4B23-478D-A951-F11B5274EEC2}" dt="2023-10-23T20:50:23.265" v="482" actId="478"/>
          <ac:picMkLst>
            <pc:docMk/>
            <pc:sldMk cId="2608819226" sldId="275"/>
            <ac:picMk id="6146" creationId="{DBA8AF97-DCDE-F58E-62A8-E532816D30E6}"/>
          </ac:picMkLst>
        </pc:picChg>
      </pc:sldChg>
      <pc:sldChg chg="addSp delSp modSp add mod modAnim">
        <pc:chgData name="Brett Aggersberg" userId="80171f22-9015-4dfe-b9ab-f2a61492efab" providerId="ADAL" clId="{36136790-4B23-478D-A951-F11B5274EEC2}" dt="2023-10-23T20:54:37.201" v="644" actId="1076"/>
        <pc:sldMkLst>
          <pc:docMk/>
          <pc:sldMk cId="400277860" sldId="276"/>
        </pc:sldMkLst>
        <pc:spChg chg="del">
          <ac:chgData name="Brett Aggersberg" userId="80171f22-9015-4dfe-b9ab-f2a61492efab" providerId="ADAL" clId="{36136790-4B23-478D-A951-F11B5274EEC2}" dt="2023-10-23T20:54:01.783" v="640" actId="478"/>
          <ac:spMkLst>
            <pc:docMk/>
            <pc:sldMk cId="400277860" sldId="276"/>
            <ac:spMk id="4" creationId="{E9BBB240-8D06-F40F-73E3-3465749D1FA6}"/>
          </ac:spMkLst>
        </pc:spChg>
        <pc:spChg chg="add del">
          <ac:chgData name="Brett Aggersberg" userId="80171f22-9015-4dfe-b9ab-f2a61492efab" providerId="ADAL" clId="{36136790-4B23-478D-A951-F11B5274EEC2}" dt="2023-10-23T20:53:56.363" v="639" actId="22"/>
          <ac:spMkLst>
            <pc:docMk/>
            <pc:sldMk cId="400277860" sldId="276"/>
            <ac:spMk id="5" creationId="{255C6E90-CDF3-E0AE-8FD0-034B051CAE26}"/>
          </ac:spMkLst>
        </pc:spChg>
        <pc:spChg chg="add del mod">
          <ac:chgData name="Brett Aggersberg" userId="80171f22-9015-4dfe-b9ab-f2a61492efab" providerId="ADAL" clId="{36136790-4B23-478D-A951-F11B5274EEC2}" dt="2023-10-23T20:54:24.617" v="641"/>
          <ac:spMkLst>
            <pc:docMk/>
            <pc:sldMk cId="400277860" sldId="276"/>
            <ac:spMk id="7" creationId="{CD680D95-37CE-4834-E854-F322FC1AA643}"/>
          </ac:spMkLst>
        </pc:spChg>
        <pc:picChg chg="add mod">
          <ac:chgData name="Brett Aggersberg" userId="80171f22-9015-4dfe-b9ab-f2a61492efab" providerId="ADAL" clId="{36136790-4B23-478D-A951-F11B5274EEC2}" dt="2023-10-23T20:54:37.201" v="644" actId="1076"/>
          <ac:picMkLst>
            <pc:docMk/>
            <pc:sldMk cId="400277860" sldId="276"/>
            <ac:picMk id="8" creationId="{92F9208F-AC32-65C6-B375-8D8069A499B9}"/>
          </ac:picMkLst>
        </pc:picChg>
      </pc:sldChg>
      <pc:sldChg chg="modSp add mod ord">
        <pc:chgData name="Brett Aggersberg" userId="80171f22-9015-4dfe-b9ab-f2a61492efab" providerId="ADAL" clId="{36136790-4B23-478D-A951-F11B5274EEC2}" dt="2023-10-24T07:54:03.054" v="1363" actId="20577"/>
        <pc:sldMkLst>
          <pc:docMk/>
          <pc:sldMk cId="244469099" sldId="277"/>
        </pc:sldMkLst>
        <pc:spChg chg="mod">
          <ac:chgData name="Brett Aggersberg" userId="80171f22-9015-4dfe-b9ab-f2a61492efab" providerId="ADAL" clId="{36136790-4B23-478D-A951-F11B5274EEC2}" dt="2023-10-24T07:54:03.054" v="1363" actId="20577"/>
          <ac:spMkLst>
            <pc:docMk/>
            <pc:sldMk cId="244469099" sldId="277"/>
            <ac:spMk id="4" creationId="{E9BBB240-8D06-F40F-73E3-3465749D1FA6}"/>
          </ac:spMkLst>
        </pc:spChg>
      </pc:sldChg>
      <pc:sldChg chg="addSp delSp modSp add mod delAnim modAnim">
        <pc:chgData name="Brett Aggersberg" userId="80171f22-9015-4dfe-b9ab-f2a61492efab" providerId="ADAL" clId="{36136790-4B23-478D-A951-F11B5274EEC2}" dt="2023-10-23T20:59:04.137" v="900" actId="1076"/>
        <pc:sldMkLst>
          <pc:docMk/>
          <pc:sldMk cId="1550663985" sldId="278"/>
        </pc:sldMkLst>
        <pc:spChg chg="add del mod">
          <ac:chgData name="Brett Aggersberg" userId="80171f22-9015-4dfe-b9ab-f2a61492efab" providerId="ADAL" clId="{36136790-4B23-478D-A951-F11B5274EEC2}" dt="2023-10-23T20:58:47.165" v="896"/>
          <ac:spMkLst>
            <pc:docMk/>
            <pc:sldMk cId="1550663985" sldId="278"/>
            <ac:spMk id="4" creationId="{B7177658-F1C4-9C15-7715-56054FBA481E}"/>
          </ac:spMkLst>
        </pc:spChg>
        <pc:picChg chg="add mod">
          <ac:chgData name="Brett Aggersberg" userId="80171f22-9015-4dfe-b9ab-f2a61492efab" providerId="ADAL" clId="{36136790-4B23-478D-A951-F11B5274EEC2}" dt="2023-10-23T20:59:04.137" v="900" actId="1076"/>
          <ac:picMkLst>
            <pc:docMk/>
            <pc:sldMk cId="1550663985" sldId="278"/>
            <ac:picMk id="5" creationId="{0C4C4DF4-8E4A-CDFE-4AC5-C63695AA4D71}"/>
          </ac:picMkLst>
        </pc:picChg>
        <pc:picChg chg="del">
          <ac:chgData name="Brett Aggersberg" userId="80171f22-9015-4dfe-b9ab-f2a61492efab" providerId="ADAL" clId="{36136790-4B23-478D-A951-F11B5274EEC2}" dt="2023-10-23T20:58:27.726" v="895" actId="478"/>
          <ac:picMkLst>
            <pc:docMk/>
            <pc:sldMk cId="1550663985" sldId="278"/>
            <ac:picMk id="8" creationId="{92F9208F-AC32-65C6-B375-8D8069A499B9}"/>
          </ac:picMkLst>
        </pc:picChg>
      </pc:sldChg>
      <pc:sldChg chg="addSp delSp modSp add del mod setBg">
        <pc:chgData name="Brett Aggersberg" userId="80171f22-9015-4dfe-b9ab-f2a61492efab" providerId="ADAL" clId="{36136790-4B23-478D-A951-F11B5274EEC2}" dt="2023-10-23T21:17:03.372" v="1158" actId="2696"/>
        <pc:sldMkLst>
          <pc:docMk/>
          <pc:sldMk cId="406689807" sldId="279"/>
        </pc:sldMkLst>
        <pc:spChg chg="mod">
          <ac:chgData name="Brett Aggersberg" userId="80171f22-9015-4dfe-b9ab-f2a61492efab" providerId="ADAL" clId="{36136790-4B23-478D-A951-F11B5274EEC2}" dt="2023-10-23T21:04:51.978" v="1044" actId="255"/>
          <ac:spMkLst>
            <pc:docMk/>
            <pc:sldMk cId="406689807" sldId="279"/>
            <ac:spMk id="2" creationId="{AE71C429-1576-B842-5AC5-729A798A253F}"/>
          </ac:spMkLst>
        </pc:spChg>
        <pc:spChg chg="del">
          <ac:chgData name="Brett Aggersberg" userId="80171f22-9015-4dfe-b9ab-f2a61492efab" providerId="ADAL" clId="{36136790-4B23-478D-A951-F11B5274EEC2}" dt="2023-10-23T21:01:03.678" v="1010" actId="478"/>
          <ac:spMkLst>
            <pc:docMk/>
            <pc:sldMk cId="406689807" sldId="279"/>
            <ac:spMk id="4" creationId="{E9BBB240-8D06-F40F-73E3-3465749D1FA6}"/>
          </ac:spMkLst>
        </pc:spChg>
        <pc:spChg chg="add del mod">
          <ac:chgData name="Brett Aggersberg" userId="80171f22-9015-4dfe-b9ab-f2a61492efab" providerId="ADAL" clId="{36136790-4B23-478D-A951-F11B5274EEC2}" dt="2023-10-23T21:01:56.721" v="1017"/>
          <ac:spMkLst>
            <pc:docMk/>
            <pc:sldMk cId="406689807" sldId="279"/>
            <ac:spMk id="5" creationId="{EBFB064C-D9BC-DB48-2D34-4FABE34F211A}"/>
          </ac:spMkLst>
        </pc:spChg>
        <pc:spChg chg="add del">
          <ac:chgData name="Brett Aggersberg" userId="80171f22-9015-4dfe-b9ab-f2a61492efab" providerId="ADAL" clId="{36136790-4B23-478D-A951-F11B5274EEC2}" dt="2023-10-23T21:03:52.824" v="1023"/>
          <ac:spMkLst>
            <pc:docMk/>
            <pc:sldMk cId="406689807" sldId="279"/>
            <ac:spMk id="8" creationId="{237BE26B-0D51-B99F-B601-C3171EA554DE}"/>
          </ac:spMkLst>
        </pc:spChg>
        <pc:spChg chg="add del">
          <ac:chgData name="Brett Aggersberg" userId="80171f22-9015-4dfe-b9ab-f2a61492efab" providerId="ADAL" clId="{36136790-4B23-478D-A951-F11B5274EEC2}" dt="2023-10-23T21:03:52.824" v="1023"/>
          <ac:spMkLst>
            <pc:docMk/>
            <pc:sldMk cId="406689807" sldId="279"/>
            <ac:spMk id="9" creationId="{85BA3761-FAFE-7EFF-1858-B3829963F487}"/>
          </ac:spMkLst>
        </pc:spChg>
        <pc:spChg chg="add">
          <ac:chgData name="Brett Aggersberg" userId="80171f22-9015-4dfe-b9ab-f2a61492efab" providerId="ADAL" clId="{36136790-4B23-478D-A951-F11B5274EEC2}" dt="2023-10-23T21:02:00.220" v="1018" actId="26606"/>
          <ac:spMkLst>
            <pc:docMk/>
            <pc:sldMk cId="406689807" sldId="279"/>
            <ac:spMk id="12" creationId="{2EEF4763-EB4A-4A35-89EB-AD2763B48C3B}"/>
          </ac:spMkLst>
        </pc:spChg>
        <pc:graphicFrameChg chg="add del mod modGraphic">
          <ac:chgData name="Brett Aggersberg" userId="80171f22-9015-4dfe-b9ab-f2a61492efab" providerId="ADAL" clId="{36136790-4B23-478D-A951-F11B5274EEC2}" dt="2023-10-23T21:01:37.078" v="1016"/>
          <ac:graphicFrameMkLst>
            <pc:docMk/>
            <pc:sldMk cId="406689807" sldId="279"/>
            <ac:graphicFrameMk id="6" creationId="{41488D1D-FB24-6B52-FE70-B0BAC6B0F473}"/>
          </ac:graphicFrameMkLst>
        </pc:graphicFrameChg>
        <pc:graphicFrameChg chg="add mod modGraphic">
          <ac:chgData name="Brett Aggersberg" userId="80171f22-9015-4dfe-b9ab-f2a61492efab" providerId="ADAL" clId="{36136790-4B23-478D-A951-F11B5274EEC2}" dt="2023-10-23T21:04:11.761" v="1026" actId="1076"/>
          <ac:graphicFrameMkLst>
            <pc:docMk/>
            <pc:sldMk cId="406689807" sldId="279"/>
            <ac:graphicFrameMk id="7" creationId="{4BAFC416-527C-F2E8-EB92-3AB70FB838B1}"/>
          </ac:graphicFrameMkLst>
        </pc:graphicFrameChg>
        <pc:picChg chg="add mod">
          <ac:chgData name="Brett Aggersberg" userId="80171f22-9015-4dfe-b9ab-f2a61492efab" providerId="ADAL" clId="{36136790-4B23-478D-A951-F11B5274EEC2}" dt="2023-10-23T21:04:04.956" v="1025" actId="1076"/>
          <ac:picMkLst>
            <pc:docMk/>
            <pc:sldMk cId="406689807" sldId="279"/>
            <ac:picMk id="10" creationId="{D78C285A-3114-2D07-5471-A487621EF8F4}"/>
          </ac:picMkLst>
        </pc:picChg>
        <pc:picChg chg="add del">
          <ac:chgData name="Brett Aggersberg" userId="80171f22-9015-4dfe-b9ab-f2a61492efab" providerId="ADAL" clId="{36136790-4B23-478D-A951-F11B5274EEC2}" dt="2023-10-23T21:03:52.824" v="1023"/>
          <ac:picMkLst>
            <pc:docMk/>
            <pc:sldMk cId="406689807" sldId="279"/>
            <ac:picMk id="7169" creationId="{36131A7E-E196-2B76-C5B0-BD5A1E5C61BA}"/>
          </ac:picMkLst>
        </pc:picChg>
      </pc:sldChg>
      <pc:sldChg chg="addSp delSp modSp add mod setBg addAnim delAnim delDesignElem chgLayout">
        <pc:chgData name="Brett Aggersberg" userId="80171f22-9015-4dfe-b9ab-f2a61492efab" providerId="ADAL" clId="{36136790-4B23-478D-A951-F11B5274EEC2}" dt="2023-10-23T21:21:36.020" v="1176" actId="26606"/>
        <pc:sldMkLst>
          <pc:docMk/>
          <pc:sldMk cId="4072491833" sldId="280"/>
        </pc:sldMkLst>
        <pc:spChg chg="mod ord">
          <ac:chgData name="Brett Aggersberg" userId="80171f22-9015-4dfe-b9ab-f2a61492efab" providerId="ADAL" clId="{36136790-4B23-478D-A951-F11B5274EEC2}" dt="2023-10-23T21:21:36.020" v="1176" actId="26606"/>
          <ac:spMkLst>
            <pc:docMk/>
            <pc:sldMk cId="4072491833" sldId="280"/>
            <ac:spMk id="2" creationId="{AE71C429-1576-B842-5AC5-729A798A253F}"/>
          </ac:spMkLst>
        </pc:spChg>
        <pc:spChg chg="add mod ord">
          <ac:chgData name="Brett Aggersberg" userId="80171f22-9015-4dfe-b9ab-f2a61492efab" providerId="ADAL" clId="{36136790-4B23-478D-A951-F11B5274EEC2}" dt="2023-10-23T21:21:36.020" v="1176" actId="26606"/>
          <ac:spMkLst>
            <pc:docMk/>
            <pc:sldMk cId="4072491833" sldId="280"/>
            <ac:spMk id="4" creationId="{448AC9F3-B991-996F-B8C2-E2D9F4E1E5B4}"/>
          </ac:spMkLst>
        </pc:spChg>
        <pc:spChg chg="add del mod">
          <ac:chgData name="Brett Aggersberg" userId="80171f22-9015-4dfe-b9ab-f2a61492efab" providerId="ADAL" clId="{36136790-4B23-478D-A951-F11B5274EEC2}" dt="2023-10-23T21:19:48.717" v="1167" actId="6264"/>
          <ac:spMkLst>
            <pc:docMk/>
            <pc:sldMk cId="4072491833" sldId="280"/>
            <ac:spMk id="5" creationId="{9B9902CE-1790-81B9-3BBE-061F7427B1DC}"/>
          </ac:spMkLst>
        </pc:spChg>
        <pc:spChg chg="add del mod">
          <ac:chgData name="Brett Aggersberg" userId="80171f22-9015-4dfe-b9ab-f2a61492efab" providerId="ADAL" clId="{36136790-4B23-478D-A951-F11B5274EEC2}" dt="2023-10-23T21:19:48.717" v="1167" actId="6264"/>
          <ac:spMkLst>
            <pc:docMk/>
            <pc:sldMk cId="4072491833" sldId="280"/>
            <ac:spMk id="6" creationId="{7B99EEBA-4A4F-7EFD-34DF-A7F857F2F7EA}"/>
          </ac:spMkLst>
        </pc:spChg>
        <pc:spChg chg="add del">
          <ac:chgData name="Brett Aggersberg" userId="80171f22-9015-4dfe-b9ab-f2a61492efab" providerId="ADAL" clId="{36136790-4B23-478D-A951-F11B5274EEC2}" dt="2023-10-23T21:21:36.020" v="1176" actId="26606"/>
          <ac:spMkLst>
            <pc:docMk/>
            <pc:sldMk cId="4072491833" sldId="280"/>
            <ac:spMk id="12" creationId="{2EEF4763-EB4A-4A35-89EB-AD2763B48C3B}"/>
          </ac:spMkLst>
        </pc:spChg>
        <pc:spChg chg="add">
          <ac:chgData name="Brett Aggersberg" userId="80171f22-9015-4dfe-b9ab-f2a61492efab" providerId="ADAL" clId="{36136790-4B23-478D-A951-F11B5274EEC2}" dt="2023-10-23T21:21:36.020" v="1176" actId="26606"/>
          <ac:spMkLst>
            <pc:docMk/>
            <pc:sldMk cId="4072491833" sldId="280"/>
            <ac:spMk id="8336" creationId="{E0CFC9FD-365D-4CE7-AD41-1D096107F103}"/>
          </ac:spMkLst>
        </pc:spChg>
        <pc:grpChg chg="add">
          <ac:chgData name="Brett Aggersberg" userId="80171f22-9015-4dfe-b9ab-f2a61492efab" providerId="ADAL" clId="{36136790-4B23-478D-A951-F11B5274EEC2}" dt="2023-10-23T21:21:36.020" v="1176" actId="26606"/>
          <ac:grpSpMkLst>
            <pc:docMk/>
            <pc:sldMk cId="4072491833" sldId="280"/>
            <ac:grpSpMk id="8199" creationId="{039C885C-7507-48BC-8DA5-9B9A8A3B290E}"/>
          </ac:grpSpMkLst>
        </pc:grpChg>
        <pc:grpChg chg="add del">
          <ac:chgData name="Brett Aggersberg" userId="80171f22-9015-4dfe-b9ab-f2a61492efab" providerId="ADAL" clId="{36136790-4B23-478D-A951-F11B5274EEC2}" dt="2023-10-23T21:21:01.074" v="1175" actId="26606"/>
          <ac:grpSpMkLst>
            <pc:docMk/>
            <pc:sldMk cId="4072491833" sldId="280"/>
            <ac:grpSpMk id="8203" creationId="{FB9EE4F0-B261-4AB0-BEE3-AA9DD198FC44}"/>
          </ac:grpSpMkLst>
        </pc:grpChg>
        <pc:grpChg chg="add del">
          <ac:chgData name="Brett Aggersberg" userId="80171f22-9015-4dfe-b9ab-f2a61492efab" providerId="ADAL" clId="{36136790-4B23-478D-A951-F11B5274EEC2}" dt="2023-10-23T21:21:01.074" v="1175" actId="26606"/>
          <ac:grpSpMkLst>
            <pc:docMk/>
            <pc:sldMk cId="4072491833" sldId="280"/>
            <ac:grpSpMk id="8259" creationId="{D0FEB013-AB80-45BB-BF4A-E2F67A6A1D50}"/>
          </ac:grpSpMkLst>
        </pc:grpChg>
        <pc:grpChg chg="add del">
          <ac:chgData name="Brett Aggersberg" userId="80171f22-9015-4dfe-b9ab-f2a61492efab" providerId="ADAL" clId="{36136790-4B23-478D-A951-F11B5274EEC2}" dt="2023-10-23T21:21:01.074" v="1175" actId="26606"/>
          <ac:grpSpMkLst>
            <pc:docMk/>
            <pc:sldMk cId="4072491833" sldId="280"/>
            <ac:grpSpMk id="8263" creationId="{DEC7A854-9A78-4DB8-904E-4E08CBDA6D4D}"/>
          </ac:grpSpMkLst>
        </pc:grpChg>
        <pc:graphicFrameChg chg="del">
          <ac:chgData name="Brett Aggersberg" userId="80171f22-9015-4dfe-b9ab-f2a61492efab" providerId="ADAL" clId="{36136790-4B23-478D-A951-F11B5274EEC2}" dt="2023-10-23T21:05:32.029" v="1046" actId="478"/>
          <ac:graphicFrameMkLst>
            <pc:docMk/>
            <pc:sldMk cId="4072491833" sldId="280"/>
            <ac:graphicFrameMk id="7" creationId="{4BAFC416-527C-F2E8-EB92-3AB70FB838B1}"/>
          </ac:graphicFrameMkLst>
        </pc:graphicFrameChg>
        <pc:picChg chg="add del mod">
          <ac:chgData name="Brett Aggersberg" userId="80171f22-9015-4dfe-b9ab-f2a61492efab" providerId="ADAL" clId="{36136790-4B23-478D-A951-F11B5274EEC2}" dt="2023-10-23T21:19:59.703" v="1169"/>
          <ac:picMkLst>
            <pc:docMk/>
            <pc:sldMk cId="4072491833" sldId="280"/>
            <ac:picMk id="8" creationId="{9A0CDEEA-523E-2F14-A10D-1730208C11EA}"/>
          </ac:picMkLst>
        </pc:picChg>
        <pc:picChg chg="mod ord">
          <ac:chgData name="Brett Aggersberg" userId="80171f22-9015-4dfe-b9ab-f2a61492efab" providerId="ADAL" clId="{36136790-4B23-478D-A951-F11B5274EEC2}" dt="2023-10-23T21:21:36.020" v="1176" actId="26606"/>
          <ac:picMkLst>
            <pc:docMk/>
            <pc:sldMk cId="4072491833" sldId="280"/>
            <ac:picMk id="10" creationId="{D78C285A-3114-2D07-5471-A487621EF8F4}"/>
          </ac:picMkLst>
        </pc:picChg>
        <pc:picChg chg="add del mod">
          <ac:chgData name="Brett Aggersberg" userId="80171f22-9015-4dfe-b9ab-f2a61492efab" providerId="ADAL" clId="{36136790-4B23-478D-A951-F11B5274EEC2}" dt="2023-10-23T21:06:30.467" v="1049" actId="478"/>
          <ac:picMkLst>
            <pc:docMk/>
            <pc:sldMk cId="4072491833" sldId="280"/>
            <ac:picMk id="8194" creationId="{772AA151-092A-A9C6-F4DE-B36B7081F3F7}"/>
          </ac:picMkLst>
        </pc:picChg>
        <pc:picChg chg="add mod ord">
          <ac:chgData name="Brett Aggersberg" userId="80171f22-9015-4dfe-b9ab-f2a61492efab" providerId="ADAL" clId="{36136790-4B23-478D-A951-F11B5274EEC2}" dt="2023-10-23T21:21:36.020" v="1176" actId="26606"/>
          <ac:picMkLst>
            <pc:docMk/>
            <pc:sldMk cId="4072491833" sldId="280"/>
            <ac:picMk id="8196" creationId="{17B7345A-CDE4-E51A-C498-F4B6E2D623E3}"/>
          </ac:picMkLst>
        </pc:picChg>
        <pc:picChg chg="add">
          <ac:chgData name="Brett Aggersberg" userId="80171f22-9015-4dfe-b9ab-f2a61492efab" providerId="ADAL" clId="{36136790-4B23-478D-A951-F11B5274EEC2}" dt="2023-10-23T21:21:36.020" v="1176" actId="26606"/>
          <ac:picMkLst>
            <pc:docMk/>
            <pc:sldMk cId="4072491833" sldId="280"/>
            <ac:picMk id="8198" creationId="{9EB19A0D-88ED-4EC7-B012-FDA45662F228}"/>
          </ac:picMkLst>
        </pc:picChg>
        <pc:picChg chg="add del">
          <ac:chgData name="Brett Aggersberg" userId="80171f22-9015-4dfe-b9ab-f2a61492efab" providerId="ADAL" clId="{36136790-4B23-478D-A951-F11B5274EEC2}" dt="2023-10-23T21:21:01.074" v="1175" actId="26606"/>
          <ac:picMkLst>
            <pc:docMk/>
            <pc:sldMk cId="4072491833" sldId="280"/>
            <ac:picMk id="8201" creationId="{19AFBE53-1417-406B-8083-DBE0DA72F29D}"/>
          </ac:picMkLst>
        </pc:picChg>
        <pc:cxnChg chg="add del mod">
          <ac:chgData name="Brett Aggersberg" userId="80171f22-9015-4dfe-b9ab-f2a61492efab" providerId="ADAL" clId="{36136790-4B23-478D-A951-F11B5274EEC2}" dt="2023-10-23T21:21:01.074" v="1175" actId="26606"/>
          <ac:cxnSpMkLst>
            <pc:docMk/>
            <pc:sldMk cId="4072491833" sldId="280"/>
            <ac:cxnSpMk id="8287" creationId="{D5C75924-618C-47AD-8202-8A078F7E78CB}"/>
          </ac:cxnSpMkLst>
        </pc:cxnChg>
        <pc:cxnChg chg="add del">
          <ac:chgData name="Brett Aggersberg" userId="80171f22-9015-4dfe-b9ab-f2a61492efab" providerId="ADAL" clId="{36136790-4B23-478D-A951-F11B5274EEC2}" dt="2023-10-23T21:21:01.074" v="1175" actId="26606"/>
          <ac:cxnSpMkLst>
            <pc:docMk/>
            <pc:sldMk cId="4072491833" sldId="280"/>
            <ac:cxnSpMk id="8289" creationId="{6D87DDB9-98D5-4240-BBCD-038E6D26FB17}"/>
          </ac:cxnSpMkLst>
        </pc:cxnChg>
      </pc:sldChg>
      <pc:sldChg chg="addSp delSp modSp add mod setBg addAnim delAnim">
        <pc:chgData name="Brett Aggersberg" userId="80171f22-9015-4dfe-b9ab-f2a61492efab" providerId="ADAL" clId="{36136790-4B23-478D-A951-F11B5274EEC2}" dt="2023-10-23T21:22:18.188" v="1178" actId="26606"/>
        <pc:sldMkLst>
          <pc:docMk/>
          <pc:sldMk cId="3148993789" sldId="281"/>
        </pc:sldMkLst>
        <pc:spChg chg="mod ord">
          <ac:chgData name="Brett Aggersberg" userId="80171f22-9015-4dfe-b9ab-f2a61492efab" providerId="ADAL" clId="{36136790-4B23-478D-A951-F11B5274EEC2}" dt="2023-10-23T21:22:18.188" v="1178" actId="26606"/>
          <ac:spMkLst>
            <pc:docMk/>
            <pc:sldMk cId="3148993789" sldId="281"/>
            <ac:spMk id="2" creationId="{AE71C429-1576-B842-5AC5-729A798A253F}"/>
          </ac:spMkLst>
        </pc:spChg>
        <pc:spChg chg="mod ord">
          <ac:chgData name="Brett Aggersberg" userId="80171f22-9015-4dfe-b9ab-f2a61492efab" providerId="ADAL" clId="{36136790-4B23-478D-A951-F11B5274EEC2}" dt="2023-10-23T21:22:18.188" v="1178" actId="26606"/>
          <ac:spMkLst>
            <pc:docMk/>
            <pc:sldMk cId="3148993789" sldId="281"/>
            <ac:spMk id="4" creationId="{448AC9F3-B991-996F-B8C2-E2D9F4E1E5B4}"/>
          </ac:spMkLst>
        </pc:spChg>
        <pc:spChg chg="add del">
          <ac:chgData name="Brett Aggersberg" userId="80171f22-9015-4dfe-b9ab-f2a61492efab" providerId="ADAL" clId="{36136790-4B23-478D-A951-F11B5274EEC2}" dt="2023-10-23T21:21:48.905" v="1177" actId="26606"/>
          <ac:spMkLst>
            <pc:docMk/>
            <pc:sldMk cId="3148993789" sldId="281"/>
            <ac:spMk id="12" creationId="{2EEF4763-EB4A-4A35-89EB-AD2763B48C3B}"/>
          </ac:spMkLst>
        </pc:spChg>
        <pc:spChg chg="add del">
          <ac:chgData name="Brett Aggersberg" userId="80171f22-9015-4dfe-b9ab-f2a61492efab" providerId="ADAL" clId="{36136790-4B23-478D-A951-F11B5274EEC2}" dt="2023-10-23T21:22:18.188" v="1178" actId="26606"/>
          <ac:spMkLst>
            <pc:docMk/>
            <pc:sldMk cId="3148993789" sldId="281"/>
            <ac:spMk id="9220" creationId="{E704FA00-F5B1-4BF3-BFB2-F832D367024B}"/>
          </ac:spMkLst>
        </pc:spChg>
        <pc:spChg chg="add">
          <ac:chgData name="Brett Aggersberg" userId="80171f22-9015-4dfe-b9ab-f2a61492efab" providerId="ADAL" clId="{36136790-4B23-478D-A951-F11B5274EEC2}" dt="2023-10-23T21:22:18.188" v="1178" actId="26606"/>
          <ac:spMkLst>
            <pc:docMk/>
            <pc:sldMk cId="3148993789" sldId="281"/>
            <ac:spMk id="9283" creationId="{E0CFC9FD-365D-4CE7-AD41-1D096107F103}"/>
          </ac:spMkLst>
        </pc:spChg>
        <pc:grpChg chg="add del">
          <ac:chgData name="Brett Aggersberg" userId="80171f22-9015-4dfe-b9ab-f2a61492efab" providerId="ADAL" clId="{36136790-4B23-478D-A951-F11B5274EEC2}" dt="2023-10-23T21:20:57.397" v="1174" actId="26606"/>
          <ac:grpSpMkLst>
            <pc:docMk/>
            <pc:sldMk cId="3148993789" sldId="281"/>
            <ac:grpSpMk id="9225" creationId="{FB9EE4F0-B261-4AB0-BEE3-AA9DD198FC44}"/>
          </ac:grpSpMkLst>
        </pc:grpChg>
        <pc:grpChg chg="add">
          <ac:chgData name="Brett Aggersberg" userId="80171f22-9015-4dfe-b9ab-f2a61492efab" providerId="ADAL" clId="{36136790-4B23-478D-A951-F11B5274EEC2}" dt="2023-10-23T21:22:18.188" v="1178" actId="26606"/>
          <ac:grpSpMkLst>
            <pc:docMk/>
            <pc:sldMk cId="3148993789" sldId="281"/>
            <ac:grpSpMk id="9227" creationId="{039C885C-7507-48BC-8DA5-9B9A8A3B290E}"/>
          </ac:grpSpMkLst>
        </pc:grpChg>
        <pc:grpChg chg="add del">
          <ac:chgData name="Brett Aggersberg" userId="80171f22-9015-4dfe-b9ab-f2a61492efab" providerId="ADAL" clId="{36136790-4B23-478D-A951-F11B5274EEC2}" dt="2023-10-23T21:20:57.397" v="1174" actId="26606"/>
          <ac:grpSpMkLst>
            <pc:docMk/>
            <pc:sldMk cId="3148993789" sldId="281"/>
            <ac:grpSpMk id="9281" creationId="{D0FEB013-AB80-45BB-BF4A-E2F67A6A1D50}"/>
          </ac:grpSpMkLst>
        </pc:grpChg>
        <pc:grpChg chg="add del">
          <ac:chgData name="Brett Aggersberg" userId="80171f22-9015-4dfe-b9ab-f2a61492efab" providerId="ADAL" clId="{36136790-4B23-478D-A951-F11B5274EEC2}" dt="2023-10-23T21:20:57.397" v="1174" actId="26606"/>
          <ac:grpSpMkLst>
            <pc:docMk/>
            <pc:sldMk cId="3148993789" sldId="281"/>
            <ac:grpSpMk id="9285" creationId="{DEC7A854-9A78-4DB8-904E-4E08CBDA6D4D}"/>
          </ac:grpSpMkLst>
        </pc:grpChg>
        <pc:picChg chg="mod">
          <ac:chgData name="Brett Aggersberg" userId="80171f22-9015-4dfe-b9ab-f2a61492efab" providerId="ADAL" clId="{36136790-4B23-478D-A951-F11B5274EEC2}" dt="2023-10-23T21:21:48.905" v="1177" actId="26606"/>
          <ac:picMkLst>
            <pc:docMk/>
            <pc:sldMk cId="3148993789" sldId="281"/>
            <ac:picMk id="10" creationId="{D78C285A-3114-2D07-5471-A487621EF8F4}"/>
          </ac:picMkLst>
        </pc:picChg>
        <pc:picChg chg="del">
          <ac:chgData name="Brett Aggersberg" userId="80171f22-9015-4dfe-b9ab-f2a61492efab" providerId="ADAL" clId="{36136790-4B23-478D-A951-F11B5274EEC2}" dt="2023-10-23T21:07:38.548" v="1063" actId="478"/>
          <ac:picMkLst>
            <pc:docMk/>
            <pc:sldMk cId="3148993789" sldId="281"/>
            <ac:picMk id="8196" creationId="{17B7345A-CDE4-E51A-C498-F4B6E2D623E3}"/>
          </ac:picMkLst>
        </pc:picChg>
        <pc:picChg chg="add mod ord">
          <ac:chgData name="Brett Aggersberg" userId="80171f22-9015-4dfe-b9ab-f2a61492efab" providerId="ADAL" clId="{36136790-4B23-478D-A951-F11B5274EEC2}" dt="2023-10-23T21:21:48.905" v="1177" actId="26606"/>
          <ac:picMkLst>
            <pc:docMk/>
            <pc:sldMk cId="3148993789" sldId="281"/>
            <ac:picMk id="9218" creationId="{ED4A80F8-992D-61A5-19FD-30D7E65246AC}"/>
          </ac:picMkLst>
        </pc:picChg>
        <pc:picChg chg="add">
          <ac:chgData name="Brett Aggersberg" userId="80171f22-9015-4dfe-b9ab-f2a61492efab" providerId="ADAL" clId="{36136790-4B23-478D-A951-F11B5274EEC2}" dt="2023-10-23T21:22:18.188" v="1178" actId="26606"/>
          <ac:picMkLst>
            <pc:docMk/>
            <pc:sldMk cId="3148993789" sldId="281"/>
            <ac:picMk id="9222" creationId="{9EB19A0D-88ED-4EC7-B012-FDA45662F228}"/>
          </ac:picMkLst>
        </pc:picChg>
        <pc:picChg chg="add del">
          <ac:chgData name="Brett Aggersberg" userId="80171f22-9015-4dfe-b9ab-f2a61492efab" providerId="ADAL" clId="{36136790-4B23-478D-A951-F11B5274EEC2}" dt="2023-10-23T21:20:57.397" v="1174" actId="26606"/>
          <ac:picMkLst>
            <pc:docMk/>
            <pc:sldMk cId="3148993789" sldId="281"/>
            <ac:picMk id="9223" creationId="{19AFBE53-1417-406B-8083-DBE0DA72F29D}"/>
          </ac:picMkLst>
        </pc:picChg>
        <pc:cxnChg chg="add del mod">
          <ac:chgData name="Brett Aggersberg" userId="80171f22-9015-4dfe-b9ab-f2a61492efab" providerId="ADAL" clId="{36136790-4B23-478D-A951-F11B5274EEC2}" dt="2023-10-23T21:20:57.397" v="1174" actId="26606"/>
          <ac:cxnSpMkLst>
            <pc:docMk/>
            <pc:sldMk cId="3148993789" sldId="281"/>
            <ac:cxnSpMk id="9309" creationId="{D5C75924-618C-47AD-8202-8A078F7E78CB}"/>
          </ac:cxnSpMkLst>
        </pc:cxnChg>
        <pc:cxnChg chg="add del">
          <ac:chgData name="Brett Aggersberg" userId="80171f22-9015-4dfe-b9ab-f2a61492efab" providerId="ADAL" clId="{36136790-4B23-478D-A951-F11B5274EEC2}" dt="2023-10-23T21:20:57.397" v="1174" actId="26606"/>
          <ac:cxnSpMkLst>
            <pc:docMk/>
            <pc:sldMk cId="3148993789" sldId="281"/>
            <ac:cxnSpMk id="9311" creationId="{6D87DDB9-98D5-4240-BBCD-038E6D26FB17}"/>
          </ac:cxnSpMkLst>
        </pc:cxnChg>
      </pc:sldChg>
      <pc:sldChg chg="addSp delSp modSp add mod setBg">
        <pc:chgData name="Brett Aggersberg" userId="80171f22-9015-4dfe-b9ab-f2a61492efab" providerId="ADAL" clId="{36136790-4B23-478D-A951-F11B5274EEC2}" dt="2023-10-23T21:26:28.709" v="1200" actId="478"/>
        <pc:sldMkLst>
          <pc:docMk/>
          <pc:sldMk cId="319232218" sldId="282"/>
        </pc:sldMkLst>
        <pc:spChg chg="del mod">
          <ac:chgData name="Brett Aggersberg" userId="80171f22-9015-4dfe-b9ab-f2a61492efab" providerId="ADAL" clId="{36136790-4B23-478D-A951-F11B5274EEC2}" dt="2023-10-23T21:25:06.783" v="1192" actId="478"/>
          <ac:spMkLst>
            <pc:docMk/>
            <pc:sldMk cId="319232218" sldId="282"/>
            <ac:spMk id="2" creationId="{AE71C429-1576-B842-5AC5-729A798A253F}"/>
          </ac:spMkLst>
        </pc:spChg>
        <pc:spChg chg="add mod">
          <ac:chgData name="Brett Aggersberg" userId="80171f22-9015-4dfe-b9ab-f2a61492efab" providerId="ADAL" clId="{36136790-4B23-478D-A951-F11B5274EEC2}" dt="2023-10-23T21:25:02.378" v="1191"/>
          <ac:spMkLst>
            <pc:docMk/>
            <pc:sldMk cId="319232218" sldId="282"/>
            <ac:spMk id="3" creationId="{F0EC6622-1FA4-F24E-085D-515783D9989E}"/>
          </ac:spMkLst>
        </pc:spChg>
        <pc:spChg chg="del mod ord">
          <ac:chgData name="Brett Aggersberg" userId="80171f22-9015-4dfe-b9ab-f2a61492efab" providerId="ADAL" clId="{36136790-4B23-478D-A951-F11B5274EEC2}" dt="2023-10-23T21:25:53.747" v="1196" actId="478"/>
          <ac:spMkLst>
            <pc:docMk/>
            <pc:sldMk cId="319232218" sldId="282"/>
            <ac:spMk id="4" creationId="{448AC9F3-B991-996F-B8C2-E2D9F4E1E5B4}"/>
          </ac:spMkLst>
        </pc:spChg>
        <pc:spChg chg="add mod">
          <ac:chgData name="Brett Aggersberg" userId="80171f22-9015-4dfe-b9ab-f2a61492efab" providerId="ADAL" clId="{36136790-4B23-478D-A951-F11B5274EEC2}" dt="2023-10-23T21:25:06.783" v="1192" actId="478"/>
          <ac:spMkLst>
            <pc:docMk/>
            <pc:sldMk cId="319232218" sldId="282"/>
            <ac:spMk id="6" creationId="{EED25CC1-D7F1-34E0-65B4-DE4B3C073765}"/>
          </ac:spMkLst>
        </pc:spChg>
        <pc:spChg chg="add mod">
          <ac:chgData name="Brett Aggersberg" userId="80171f22-9015-4dfe-b9ab-f2a61492efab" providerId="ADAL" clId="{36136790-4B23-478D-A951-F11B5274EEC2}" dt="2023-10-23T21:25:45.316" v="1195"/>
          <ac:spMkLst>
            <pc:docMk/>
            <pc:sldMk cId="319232218" sldId="282"/>
            <ac:spMk id="7" creationId="{1FEAB532-92CE-1341-3640-16F9CDC29A77}"/>
          </ac:spMkLst>
        </pc:spChg>
        <pc:spChg chg="add del mod">
          <ac:chgData name="Brett Aggersberg" userId="80171f22-9015-4dfe-b9ab-f2a61492efab" providerId="ADAL" clId="{36136790-4B23-478D-A951-F11B5274EEC2}" dt="2023-10-23T21:26:28.709" v="1200" actId="478"/>
          <ac:spMkLst>
            <pc:docMk/>
            <pc:sldMk cId="319232218" sldId="282"/>
            <ac:spMk id="9" creationId="{B5F7BF13-E28B-4374-7BE8-D09EAAF9FCB4}"/>
          </ac:spMkLst>
        </pc:spChg>
        <pc:spChg chg="del">
          <ac:chgData name="Brett Aggersberg" userId="80171f22-9015-4dfe-b9ab-f2a61492efab" providerId="ADAL" clId="{36136790-4B23-478D-A951-F11B5274EEC2}" dt="2023-10-23T21:22:32.859" v="1179" actId="26606"/>
          <ac:spMkLst>
            <pc:docMk/>
            <pc:sldMk cId="319232218" sldId="282"/>
            <ac:spMk id="12" creationId="{2EEF4763-EB4A-4A35-89EB-AD2763B48C3B}"/>
          </ac:spMkLst>
        </pc:spChg>
        <pc:spChg chg="add del">
          <ac:chgData name="Brett Aggersberg" userId="80171f22-9015-4dfe-b9ab-f2a61492efab" providerId="ADAL" clId="{36136790-4B23-478D-A951-F11B5274EEC2}" dt="2023-10-23T21:23:58.407" v="1183" actId="26606"/>
          <ac:spMkLst>
            <pc:docMk/>
            <pc:sldMk cId="319232218" sldId="282"/>
            <ac:spMk id="10247" creationId="{E704FA00-F5B1-4BF3-BFB2-F832D367024B}"/>
          </ac:spMkLst>
        </pc:spChg>
        <pc:spChg chg="add del">
          <ac:chgData name="Brett Aggersberg" userId="80171f22-9015-4dfe-b9ab-f2a61492efab" providerId="ADAL" clId="{36136790-4B23-478D-A951-F11B5274EEC2}" dt="2023-10-23T21:24:43.876" v="1190" actId="26606"/>
          <ac:spMkLst>
            <pc:docMk/>
            <pc:sldMk cId="319232218" sldId="282"/>
            <ac:spMk id="10252" creationId="{A3D1FEF8-5149-4AC1-8D77-B256637FB797}"/>
          </ac:spMkLst>
        </pc:spChg>
        <pc:spChg chg="add del">
          <ac:chgData name="Brett Aggersberg" userId="80171f22-9015-4dfe-b9ab-f2a61492efab" providerId="ADAL" clId="{36136790-4B23-478D-A951-F11B5274EEC2}" dt="2023-10-23T21:24:36.245" v="1185" actId="26606"/>
          <ac:spMkLst>
            <pc:docMk/>
            <pc:sldMk cId="319232218" sldId="282"/>
            <ac:spMk id="10257" creationId="{E704FA00-F5B1-4BF3-BFB2-F832D367024B}"/>
          </ac:spMkLst>
        </pc:spChg>
        <pc:spChg chg="add del">
          <ac:chgData name="Brett Aggersberg" userId="80171f22-9015-4dfe-b9ab-f2a61492efab" providerId="ADAL" clId="{36136790-4B23-478D-A951-F11B5274EEC2}" dt="2023-10-23T21:24:40.390" v="1187" actId="26606"/>
          <ac:spMkLst>
            <pc:docMk/>
            <pc:sldMk cId="319232218" sldId="282"/>
            <ac:spMk id="10259" creationId="{C169E84F-4748-4D61-A105-357962627A38}"/>
          </ac:spMkLst>
        </pc:spChg>
        <pc:spChg chg="add del">
          <ac:chgData name="Brett Aggersberg" userId="80171f22-9015-4dfe-b9ab-f2a61492efab" providerId="ADAL" clId="{36136790-4B23-478D-A951-F11B5274EEC2}" dt="2023-10-23T21:24:43.869" v="1189" actId="26606"/>
          <ac:spMkLst>
            <pc:docMk/>
            <pc:sldMk cId="319232218" sldId="282"/>
            <ac:spMk id="10261" creationId="{E704FA00-F5B1-4BF3-BFB2-F832D367024B}"/>
          </ac:spMkLst>
        </pc:spChg>
        <pc:spChg chg="add">
          <ac:chgData name="Brett Aggersberg" userId="80171f22-9015-4dfe-b9ab-f2a61492efab" providerId="ADAL" clId="{36136790-4B23-478D-A951-F11B5274EEC2}" dt="2023-10-23T21:24:43.876" v="1190" actId="26606"/>
          <ac:spMkLst>
            <pc:docMk/>
            <pc:sldMk cId="319232218" sldId="282"/>
            <ac:spMk id="10263" creationId="{A3D1FEF8-5149-4AC1-8D77-B256637FB797}"/>
          </ac:spMkLst>
        </pc:spChg>
        <pc:picChg chg="mod">
          <ac:chgData name="Brett Aggersberg" userId="80171f22-9015-4dfe-b9ab-f2a61492efab" providerId="ADAL" clId="{36136790-4B23-478D-A951-F11B5274EEC2}" dt="2023-10-23T21:24:43.869" v="1189" actId="26606"/>
          <ac:picMkLst>
            <pc:docMk/>
            <pc:sldMk cId="319232218" sldId="282"/>
            <ac:picMk id="10" creationId="{D78C285A-3114-2D07-5471-A487621EF8F4}"/>
          </ac:picMkLst>
        </pc:picChg>
        <pc:picChg chg="del">
          <ac:chgData name="Brett Aggersberg" userId="80171f22-9015-4dfe-b9ab-f2a61492efab" providerId="ADAL" clId="{36136790-4B23-478D-A951-F11B5274EEC2}" dt="2023-10-23T21:08:53.880" v="1070" actId="478"/>
          <ac:picMkLst>
            <pc:docMk/>
            <pc:sldMk cId="319232218" sldId="282"/>
            <ac:picMk id="9218" creationId="{ED4A80F8-992D-61A5-19FD-30D7E65246AC}"/>
          </ac:picMkLst>
        </pc:picChg>
        <pc:picChg chg="add mod">
          <ac:chgData name="Brett Aggersberg" userId="80171f22-9015-4dfe-b9ab-f2a61492efab" providerId="ADAL" clId="{36136790-4B23-478D-A951-F11B5274EEC2}" dt="2023-10-23T21:24:43.869" v="1189" actId="26606"/>
          <ac:picMkLst>
            <pc:docMk/>
            <pc:sldMk cId="319232218" sldId="282"/>
            <ac:picMk id="10242" creationId="{C0FAB6C9-26A3-2C4F-C95C-78E980C37FFC}"/>
          </ac:picMkLst>
        </pc:picChg>
      </pc:sldChg>
      <pc:sldChg chg="addSp delSp modSp add mod setBg">
        <pc:chgData name="Brett Aggersberg" userId="80171f22-9015-4dfe-b9ab-f2a61492efab" providerId="ADAL" clId="{36136790-4B23-478D-A951-F11B5274EEC2}" dt="2023-10-23T21:27:24.672" v="1206"/>
        <pc:sldMkLst>
          <pc:docMk/>
          <pc:sldMk cId="3126241362" sldId="283"/>
        </pc:sldMkLst>
        <pc:spChg chg="del mod">
          <ac:chgData name="Brett Aggersberg" userId="80171f22-9015-4dfe-b9ab-f2a61492efab" providerId="ADAL" clId="{36136790-4B23-478D-A951-F11B5274EEC2}" dt="2023-10-23T21:26:18.662" v="1198" actId="478"/>
          <ac:spMkLst>
            <pc:docMk/>
            <pc:sldMk cId="3126241362" sldId="283"/>
            <ac:spMk id="2" creationId="{AE71C429-1576-B842-5AC5-729A798A253F}"/>
          </ac:spMkLst>
        </pc:spChg>
        <pc:spChg chg="add del mod">
          <ac:chgData name="Brett Aggersberg" userId="80171f22-9015-4dfe-b9ab-f2a61492efab" providerId="ADAL" clId="{36136790-4B23-478D-A951-F11B5274EEC2}" dt="2023-10-23T21:27:16.447" v="1205" actId="478"/>
          <ac:spMkLst>
            <pc:docMk/>
            <pc:sldMk cId="3126241362" sldId="283"/>
            <ac:spMk id="3" creationId="{A60182A6-0A56-D2F3-8284-E3D0C56D3057}"/>
          </ac:spMkLst>
        </pc:spChg>
        <pc:spChg chg="del mod ord">
          <ac:chgData name="Brett Aggersberg" userId="80171f22-9015-4dfe-b9ab-f2a61492efab" providerId="ADAL" clId="{36136790-4B23-478D-A951-F11B5274EEC2}" dt="2023-10-23T21:27:12.936" v="1204" actId="478"/>
          <ac:spMkLst>
            <pc:docMk/>
            <pc:sldMk cId="3126241362" sldId="283"/>
            <ac:spMk id="4" creationId="{448AC9F3-B991-996F-B8C2-E2D9F4E1E5B4}"/>
          </ac:spMkLst>
        </pc:spChg>
        <pc:spChg chg="add mod">
          <ac:chgData name="Brett Aggersberg" userId="80171f22-9015-4dfe-b9ab-f2a61492efab" providerId="ADAL" clId="{36136790-4B23-478D-A951-F11B5274EEC2}" dt="2023-10-23T21:26:18.662" v="1198" actId="478"/>
          <ac:spMkLst>
            <pc:docMk/>
            <pc:sldMk cId="3126241362" sldId="283"/>
            <ac:spMk id="6" creationId="{43AFE667-DFE7-C7BA-1226-F3EE13DF8238}"/>
          </ac:spMkLst>
        </pc:spChg>
        <pc:spChg chg="add mod">
          <ac:chgData name="Brett Aggersberg" userId="80171f22-9015-4dfe-b9ab-f2a61492efab" providerId="ADAL" clId="{36136790-4B23-478D-A951-F11B5274EEC2}" dt="2023-10-23T21:27:07.110" v="1203"/>
          <ac:spMkLst>
            <pc:docMk/>
            <pc:sldMk cId="3126241362" sldId="283"/>
            <ac:spMk id="7" creationId="{EE3CE28A-4408-9AD2-FD0E-DD432A3E4377}"/>
          </ac:spMkLst>
        </pc:spChg>
        <pc:spChg chg="add mod">
          <ac:chgData name="Brett Aggersberg" userId="80171f22-9015-4dfe-b9ab-f2a61492efab" providerId="ADAL" clId="{36136790-4B23-478D-A951-F11B5274EEC2}" dt="2023-10-23T21:27:12.936" v="1204" actId="478"/>
          <ac:spMkLst>
            <pc:docMk/>
            <pc:sldMk cId="3126241362" sldId="283"/>
            <ac:spMk id="9" creationId="{D57CD3CA-5606-B907-AEE1-12868B140F34}"/>
          </ac:spMkLst>
        </pc:spChg>
        <pc:spChg chg="add mod">
          <ac:chgData name="Brett Aggersberg" userId="80171f22-9015-4dfe-b9ab-f2a61492efab" providerId="ADAL" clId="{36136790-4B23-478D-A951-F11B5274EEC2}" dt="2023-10-23T21:27:24.672" v="1206"/>
          <ac:spMkLst>
            <pc:docMk/>
            <pc:sldMk cId="3126241362" sldId="283"/>
            <ac:spMk id="11" creationId="{77FECC6C-1704-D000-D9CF-722123EC7105}"/>
          </ac:spMkLst>
        </pc:spChg>
        <pc:spChg chg="del">
          <ac:chgData name="Brett Aggersberg" userId="80171f22-9015-4dfe-b9ab-f2a61492efab" providerId="ADAL" clId="{36136790-4B23-478D-A951-F11B5274EEC2}" dt="2023-10-23T21:22:43.482" v="1180" actId="26606"/>
          <ac:spMkLst>
            <pc:docMk/>
            <pc:sldMk cId="3126241362" sldId="283"/>
            <ac:spMk id="12" creationId="{2EEF4763-EB4A-4A35-89EB-AD2763B48C3B}"/>
          </ac:spMkLst>
        </pc:spChg>
        <pc:spChg chg="add">
          <ac:chgData name="Brett Aggersberg" userId="80171f22-9015-4dfe-b9ab-f2a61492efab" providerId="ADAL" clId="{36136790-4B23-478D-A951-F11B5274EEC2}" dt="2023-10-23T21:22:43.482" v="1180" actId="26606"/>
          <ac:spMkLst>
            <pc:docMk/>
            <pc:sldMk cId="3126241362" sldId="283"/>
            <ac:spMk id="11273" creationId="{3980D26E-23EC-408B-A278-5812930306F6}"/>
          </ac:spMkLst>
        </pc:spChg>
        <pc:picChg chg="mod">
          <ac:chgData name="Brett Aggersberg" userId="80171f22-9015-4dfe-b9ab-f2a61492efab" providerId="ADAL" clId="{36136790-4B23-478D-A951-F11B5274EEC2}" dt="2023-10-23T21:22:43.482" v="1180" actId="26606"/>
          <ac:picMkLst>
            <pc:docMk/>
            <pc:sldMk cId="3126241362" sldId="283"/>
            <ac:picMk id="10" creationId="{D78C285A-3114-2D07-5471-A487621EF8F4}"/>
          </ac:picMkLst>
        </pc:picChg>
        <pc:picChg chg="del">
          <ac:chgData name="Brett Aggersberg" userId="80171f22-9015-4dfe-b9ab-f2a61492efab" providerId="ADAL" clId="{36136790-4B23-478D-A951-F11B5274EEC2}" dt="2023-10-23T21:10:35.177" v="1116" actId="478"/>
          <ac:picMkLst>
            <pc:docMk/>
            <pc:sldMk cId="3126241362" sldId="283"/>
            <ac:picMk id="10242" creationId="{C0FAB6C9-26A3-2C4F-C95C-78E980C37FFC}"/>
          </ac:picMkLst>
        </pc:picChg>
        <pc:picChg chg="add mod">
          <ac:chgData name="Brett Aggersberg" userId="80171f22-9015-4dfe-b9ab-f2a61492efab" providerId="ADAL" clId="{36136790-4B23-478D-A951-F11B5274EEC2}" dt="2023-10-23T21:22:43.482" v="1180" actId="26606"/>
          <ac:picMkLst>
            <pc:docMk/>
            <pc:sldMk cId="3126241362" sldId="283"/>
            <ac:picMk id="11266" creationId="{C1C5273A-1C05-FD07-CE38-74D90D2197DB}"/>
          </ac:picMkLst>
        </pc:picChg>
        <pc:picChg chg="add mod">
          <ac:chgData name="Brett Aggersberg" userId="80171f22-9015-4dfe-b9ab-f2a61492efab" providerId="ADAL" clId="{36136790-4B23-478D-A951-F11B5274EEC2}" dt="2023-10-23T21:22:43.482" v="1180" actId="26606"/>
          <ac:picMkLst>
            <pc:docMk/>
            <pc:sldMk cId="3126241362" sldId="283"/>
            <ac:picMk id="11268" creationId="{F11783B7-BF5F-85CE-82F5-9D3A4180AAE2}"/>
          </ac:picMkLst>
        </pc:picChg>
      </pc:sldChg>
      <pc:sldChg chg="addSp delSp modSp add mod setBg">
        <pc:chgData name="Brett Aggersberg" userId="80171f22-9015-4dfe-b9ab-f2a61492efab" providerId="ADAL" clId="{36136790-4B23-478D-A951-F11B5274EEC2}" dt="2023-10-23T21:28:08.843" v="1207" actId="26606"/>
        <pc:sldMkLst>
          <pc:docMk/>
          <pc:sldMk cId="398015611" sldId="284"/>
        </pc:sldMkLst>
        <pc:spChg chg="mod">
          <ac:chgData name="Brett Aggersberg" userId="80171f22-9015-4dfe-b9ab-f2a61492efab" providerId="ADAL" clId="{36136790-4B23-478D-A951-F11B5274EEC2}" dt="2023-10-23T21:28:08.843" v="1207" actId="26606"/>
          <ac:spMkLst>
            <pc:docMk/>
            <pc:sldMk cId="398015611" sldId="284"/>
            <ac:spMk id="2" creationId="{AE71C429-1576-B842-5AC5-729A798A253F}"/>
          </ac:spMkLst>
        </pc:spChg>
        <pc:spChg chg="mod">
          <ac:chgData name="Brett Aggersberg" userId="80171f22-9015-4dfe-b9ab-f2a61492efab" providerId="ADAL" clId="{36136790-4B23-478D-A951-F11B5274EEC2}" dt="2023-10-23T21:28:08.843" v="1207" actId="26606"/>
          <ac:spMkLst>
            <pc:docMk/>
            <pc:sldMk cId="398015611" sldId="284"/>
            <ac:spMk id="4" creationId="{448AC9F3-B991-996F-B8C2-E2D9F4E1E5B4}"/>
          </ac:spMkLst>
        </pc:spChg>
        <pc:spChg chg="del">
          <ac:chgData name="Brett Aggersberg" userId="80171f22-9015-4dfe-b9ab-f2a61492efab" providerId="ADAL" clId="{36136790-4B23-478D-A951-F11B5274EEC2}" dt="2023-10-23T21:28:08.843" v="1207" actId="26606"/>
          <ac:spMkLst>
            <pc:docMk/>
            <pc:sldMk cId="398015611" sldId="284"/>
            <ac:spMk id="12" creationId="{2EEF4763-EB4A-4A35-89EB-AD2763B48C3B}"/>
          </ac:spMkLst>
        </pc:spChg>
        <pc:spChg chg="add">
          <ac:chgData name="Brett Aggersberg" userId="80171f22-9015-4dfe-b9ab-f2a61492efab" providerId="ADAL" clId="{36136790-4B23-478D-A951-F11B5274EEC2}" dt="2023-10-23T21:28:08.843" v="1207" actId="26606"/>
          <ac:spMkLst>
            <pc:docMk/>
            <pc:sldMk cId="398015611" sldId="284"/>
            <ac:spMk id="12355" creationId="{7A8D0637-9F8D-4B0C-9868-9B171AE51916}"/>
          </ac:spMkLst>
        </pc:spChg>
        <pc:spChg chg="add">
          <ac:chgData name="Brett Aggersberg" userId="80171f22-9015-4dfe-b9ab-f2a61492efab" providerId="ADAL" clId="{36136790-4B23-478D-A951-F11B5274EEC2}" dt="2023-10-23T21:28:08.843" v="1207" actId="26606"/>
          <ac:spMkLst>
            <pc:docMk/>
            <pc:sldMk cId="398015611" sldId="284"/>
            <ac:spMk id="12357" creationId="{69F77593-01B9-4AAA-AAB5-6F87A33A3AE9}"/>
          </ac:spMkLst>
        </pc:spChg>
        <pc:spChg chg="add">
          <ac:chgData name="Brett Aggersberg" userId="80171f22-9015-4dfe-b9ab-f2a61492efab" providerId="ADAL" clId="{36136790-4B23-478D-A951-F11B5274EEC2}" dt="2023-10-23T21:28:08.843" v="1207" actId="26606"/>
          <ac:spMkLst>
            <pc:docMk/>
            <pc:sldMk cId="398015611" sldId="284"/>
            <ac:spMk id="12359" creationId="{D63819FF-E2E5-4092-A1D8-1AEE11F782F9}"/>
          </ac:spMkLst>
        </pc:spChg>
        <pc:grpChg chg="add">
          <ac:chgData name="Brett Aggersberg" userId="80171f22-9015-4dfe-b9ab-f2a61492efab" providerId="ADAL" clId="{36136790-4B23-478D-A951-F11B5274EEC2}" dt="2023-10-23T21:28:08.843" v="1207" actId="26606"/>
          <ac:grpSpMkLst>
            <pc:docMk/>
            <pc:sldMk cId="398015611" sldId="284"/>
            <ac:grpSpMk id="12299" creationId="{F810FE48-5F0C-4E97-BD7F-FDE128D85371}"/>
          </ac:grpSpMkLst>
        </pc:grpChg>
        <pc:picChg chg="mod ord">
          <ac:chgData name="Brett Aggersberg" userId="80171f22-9015-4dfe-b9ab-f2a61492efab" providerId="ADAL" clId="{36136790-4B23-478D-A951-F11B5274EEC2}" dt="2023-10-23T21:28:08.843" v="1207" actId="26606"/>
          <ac:picMkLst>
            <pc:docMk/>
            <pc:sldMk cId="398015611" sldId="284"/>
            <ac:picMk id="10" creationId="{D78C285A-3114-2D07-5471-A487621EF8F4}"/>
          </ac:picMkLst>
        </pc:picChg>
        <pc:picChg chg="del">
          <ac:chgData name="Brett Aggersberg" userId="80171f22-9015-4dfe-b9ab-f2a61492efab" providerId="ADAL" clId="{36136790-4B23-478D-A951-F11B5274EEC2}" dt="2023-10-23T21:13:01.650" v="1141" actId="478"/>
          <ac:picMkLst>
            <pc:docMk/>
            <pc:sldMk cId="398015611" sldId="284"/>
            <ac:picMk id="11266" creationId="{C1C5273A-1C05-FD07-CE38-74D90D2197DB}"/>
          </ac:picMkLst>
        </pc:picChg>
        <pc:picChg chg="del">
          <ac:chgData name="Brett Aggersberg" userId="80171f22-9015-4dfe-b9ab-f2a61492efab" providerId="ADAL" clId="{36136790-4B23-478D-A951-F11B5274EEC2}" dt="2023-10-23T21:13:02.519" v="1142" actId="478"/>
          <ac:picMkLst>
            <pc:docMk/>
            <pc:sldMk cId="398015611" sldId="284"/>
            <ac:picMk id="11268" creationId="{F11783B7-BF5F-85CE-82F5-9D3A4180AAE2}"/>
          </ac:picMkLst>
        </pc:picChg>
        <pc:picChg chg="add mod">
          <ac:chgData name="Brett Aggersberg" userId="80171f22-9015-4dfe-b9ab-f2a61492efab" providerId="ADAL" clId="{36136790-4B23-478D-A951-F11B5274EEC2}" dt="2023-10-23T21:28:08.843" v="1207" actId="26606"/>
          <ac:picMkLst>
            <pc:docMk/>
            <pc:sldMk cId="398015611" sldId="284"/>
            <ac:picMk id="12290" creationId="{80B40382-F5BD-F825-BA98-9A11B85304FE}"/>
          </ac:picMkLst>
        </pc:picChg>
        <pc:picChg chg="add mod">
          <ac:chgData name="Brett Aggersberg" userId="80171f22-9015-4dfe-b9ab-f2a61492efab" providerId="ADAL" clId="{36136790-4B23-478D-A951-F11B5274EEC2}" dt="2023-10-23T21:28:08.843" v="1207" actId="26606"/>
          <ac:picMkLst>
            <pc:docMk/>
            <pc:sldMk cId="398015611" sldId="284"/>
            <ac:picMk id="12292" creationId="{4AA9ACBB-018A-C575-3F04-6BBBE4865611}"/>
          </ac:picMkLst>
        </pc:picChg>
        <pc:picChg chg="add">
          <ac:chgData name="Brett Aggersberg" userId="80171f22-9015-4dfe-b9ab-f2a61492efab" providerId="ADAL" clId="{36136790-4B23-478D-A951-F11B5274EEC2}" dt="2023-10-23T21:28:08.843" v="1207" actId="26606"/>
          <ac:picMkLst>
            <pc:docMk/>
            <pc:sldMk cId="398015611" sldId="284"/>
            <ac:picMk id="12297" creationId="{5BD33659-8797-414B-BBDC-24F942329570}"/>
          </ac:picMkLst>
        </pc:picChg>
      </pc:sldChg>
      <pc:sldChg chg="addSp delSp modSp add mod ord modAnim">
        <pc:chgData name="Brett Aggersberg" userId="80171f22-9015-4dfe-b9ab-f2a61492efab" providerId="ADAL" clId="{36136790-4B23-478D-A951-F11B5274EEC2}" dt="2023-10-24T07:56:20.631" v="1405" actId="1076"/>
        <pc:sldMkLst>
          <pc:docMk/>
          <pc:sldMk cId="642084983" sldId="285"/>
        </pc:sldMkLst>
        <pc:spChg chg="mod">
          <ac:chgData name="Brett Aggersberg" userId="80171f22-9015-4dfe-b9ab-f2a61492efab" providerId="ADAL" clId="{36136790-4B23-478D-A951-F11B5274EEC2}" dt="2023-10-24T07:46:23.660" v="1241" actId="114"/>
          <ac:spMkLst>
            <pc:docMk/>
            <pc:sldMk cId="642084983" sldId="285"/>
            <ac:spMk id="2" creationId="{AE71C429-1576-B842-5AC5-729A798A253F}"/>
          </ac:spMkLst>
        </pc:spChg>
        <pc:spChg chg="del">
          <ac:chgData name="Brett Aggersberg" userId="80171f22-9015-4dfe-b9ab-f2a61492efab" providerId="ADAL" clId="{36136790-4B23-478D-A951-F11B5274EEC2}" dt="2023-10-24T07:46:00.869" v="1212"/>
          <ac:spMkLst>
            <pc:docMk/>
            <pc:sldMk cId="642084983" sldId="285"/>
            <ac:spMk id="8" creationId="{1F75749D-F188-4FCB-C09C-8838154FA1EF}"/>
          </ac:spMkLst>
        </pc:spChg>
        <pc:picChg chg="add mod">
          <ac:chgData name="Brett Aggersberg" userId="80171f22-9015-4dfe-b9ab-f2a61492efab" providerId="ADAL" clId="{36136790-4B23-478D-A951-F11B5274EEC2}" dt="2023-10-24T07:56:20.631" v="1405" actId="1076"/>
          <ac:picMkLst>
            <pc:docMk/>
            <pc:sldMk cId="642084983" sldId="285"/>
            <ac:picMk id="3" creationId="{7AA67224-A9AA-D8E1-F526-8798181FA0F6}"/>
          </ac:picMkLst>
        </pc:picChg>
        <pc:picChg chg="del">
          <ac:chgData name="Brett Aggersberg" userId="80171f22-9015-4dfe-b9ab-f2a61492efab" providerId="ADAL" clId="{36136790-4B23-478D-A951-F11B5274EEC2}" dt="2023-10-24T07:45:37.072" v="1211" actId="478"/>
          <ac:picMkLst>
            <pc:docMk/>
            <pc:sldMk cId="642084983" sldId="285"/>
            <ac:picMk id="3074" creationId="{3EF85016-3A3D-253D-F0E7-F2365D5D5DF3}"/>
          </ac:picMkLst>
        </pc:picChg>
      </pc:sldChg>
      <pc:sldChg chg="addSp delSp modSp add mod ord">
        <pc:chgData name="Brett Aggersberg" userId="80171f22-9015-4dfe-b9ab-f2a61492efab" providerId="ADAL" clId="{36136790-4B23-478D-A951-F11B5274EEC2}" dt="2023-10-24T07:52:20.550" v="1282" actId="478"/>
        <pc:sldMkLst>
          <pc:docMk/>
          <pc:sldMk cId="347036587" sldId="286"/>
        </pc:sldMkLst>
        <pc:spChg chg="mod">
          <ac:chgData name="Brett Aggersberg" userId="80171f22-9015-4dfe-b9ab-f2a61492efab" providerId="ADAL" clId="{36136790-4B23-478D-A951-F11B5274EEC2}" dt="2023-10-24T07:52:12.623" v="1281" actId="1076"/>
          <ac:spMkLst>
            <pc:docMk/>
            <pc:sldMk cId="347036587" sldId="286"/>
            <ac:spMk id="2" creationId="{AE71C429-1576-B842-5AC5-729A798A253F}"/>
          </ac:spMkLst>
        </pc:spChg>
        <pc:spChg chg="del">
          <ac:chgData name="Brett Aggersberg" userId="80171f22-9015-4dfe-b9ab-f2a61492efab" providerId="ADAL" clId="{36136790-4B23-478D-A951-F11B5274EEC2}" dt="2023-10-24T07:52:20.550" v="1282" actId="478"/>
          <ac:spMkLst>
            <pc:docMk/>
            <pc:sldMk cId="347036587" sldId="286"/>
            <ac:spMk id="4" creationId="{AE9D6466-18C0-FB8B-1518-2E0DA9D513BE}"/>
          </ac:spMkLst>
        </pc:spChg>
        <pc:picChg chg="del">
          <ac:chgData name="Brett Aggersberg" userId="80171f22-9015-4dfe-b9ab-f2a61492efab" providerId="ADAL" clId="{36136790-4B23-478D-A951-F11B5274EEC2}" dt="2023-10-24T07:50:40.470" v="1247" actId="478"/>
          <ac:picMkLst>
            <pc:docMk/>
            <pc:sldMk cId="347036587" sldId="286"/>
            <ac:picMk id="6" creationId="{45E9C9EC-238E-2245-D5DD-D9BBCF9B6F71}"/>
          </ac:picMkLst>
        </pc:picChg>
        <pc:picChg chg="add mod">
          <ac:chgData name="Brett Aggersberg" userId="80171f22-9015-4dfe-b9ab-f2a61492efab" providerId="ADAL" clId="{36136790-4B23-478D-A951-F11B5274EEC2}" dt="2023-10-24T07:51:15.347" v="1253" actId="1076"/>
          <ac:picMkLst>
            <pc:docMk/>
            <pc:sldMk cId="347036587" sldId="286"/>
            <ac:picMk id="1026" creationId="{2B151223-42DE-B304-5D4F-9172DA4B4E6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FCB736-0ADD-49BB-B6DE-B82334245F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F83AE6-440A-41CC-97E8-CB5B489679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2A0DD-9D25-4E63-A187-2DD30194DBFD}" type="datetime1">
              <a:rPr lang="en-GB" smtClean="0"/>
              <a:t>24/10/2023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6C4EC-0C1D-4CB6-A06C-633D86E643D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0F510-C925-4D25-B15A-6F217A3CFD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CD996-28E9-4091-BD1A-BF7E37D77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767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0D70F6-D675-4BF2-9C80-0A6E714C3280}" type="datetime1">
              <a:rPr lang="en-GB" smtClean="0"/>
              <a:pPr/>
              <a:t>24/10/2023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F5F66-C26C-4A0C-9C41-1168CB2D5E6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53299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290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98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 rtlCol="0"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 rtlCol="0"/>
          <a:lstStyle/>
          <a:p>
            <a:pPr rtl="0"/>
            <a:fld id="{5355920F-8813-44EC-AED1-120E4BCB0925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E16477-E8D2-43C0-A50E-845846FEAC04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 rtlCol="0"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B697E2-EEA4-4363-9F6C-1C2D4F12F198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ECD9C7-69D7-4946-BBD8-85389B2495AE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D82FEF-FDBD-44C3-8D53-FA6833181DB4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989A33-01B0-4BA9-8EB6-B677C28A548B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99F48B-A9D1-4B0C-AE5C-DBE22274E5F5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F28C62-ABFA-480E-806B-CB4677ED0797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B0F450E-E848-4464-994A-64854034B5ED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1E812C-795D-4E09-AF62-732DA0C7EE74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F9F7AA-89A2-4A57-827F-54802C50BB91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261511-2BA3-4532-9E9C-698507BF3378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903A195-93D0-4BEC-9F67-1AFA8DB8220C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D5347D-0EBE-449D-BD9B-CB5F47DC29E5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078C67-0F9B-40DA-9AB4-C2F5141636FA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401448-49AC-400C-BF53-87065CDDDF0B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47C008-C388-4CCE-8316-F1EAEF6206CE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7984CB5-8AAC-4564-8117-67D63242CF48}" type="datetime1">
              <a:rPr lang="en-GB" noProof="0" smtClean="0"/>
              <a:t>24/10/2023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Ev2fMoVvXE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-8DT5Q8kzI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XhB5A_c7xE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gj9vBF_WUk?feature=oembe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24.jpeg"/><Relationship Id="rId4" Type="http://schemas.openxmlformats.org/officeDocument/2006/relationships/image" Target="../media/image3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r>
              <a:rPr lang="en-GB" dirty="0">
                <a:latin typeface="TW Cen MT"/>
              </a:rPr>
              <a:t>GŴYL CYFRYNGAU RHYNGWLADOL CYMRU 2023</a:t>
            </a:r>
            <a:br>
              <a:rPr lang="en-GB" dirty="0">
                <a:solidFill>
                  <a:srgbClr val="FFFFFF"/>
                </a:solidFill>
                <a:latin typeface="TW Cen MT"/>
              </a:rPr>
            </a:br>
            <a:br>
              <a:rPr lang="en-GB" sz="2100" dirty="0">
                <a:latin typeface="Consolas"/>
              </a:rPr>
            </a:br>
            <a:r>
              <a:rPr lang="en-GB" dirty="0">
                <a:solidFill>
                  <a:srgbClr val="FFFFFF"/>
                </a:solidFill>
                <a:latin typeface="Tw Cen MT"/>
              </a:rPr>
              <a:t>International</a:t>
            </a:r>
            <a:r>
              <a:rPr lang="en-GB" dirty="0"/>
              <a:t> Media Festival of Wales  2023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800" err="1">
                <a:solidFill>
                  <a:schemeClr val="accent2"/>
                </a:solidFill>
              </a:rPr>
              <a:t>Croeso</a:t>
            </a:r>
            <a:r>
              <a:rPr lang="en-GB" sz="4800" dirty="0">
                <a:solidFill>
                  <a:schemeClr val="accent2"/>
                </a:solidFill>
              </a:rPr>
              <a:t> Welcome</a:t>
            </a:r>
          </a:p>
        </p:txBody>
      </p:sp>
      <p:pic>
        <p:nvPicPr>
          <p:cNvPr id="4" name="Picture 3" descr="IMFofW-logo_ chest-front.jpg">
            <a:extLst>
              <a:ext uri="{FF2B5EF4-FFF2-40B4-BE49-F238E27FC236}">
                <a16:creationId xmlns:a16="http://schemas.microsoft.com/office/drawing/2014/main" id="{21707F78-5609-1205-56D4-3C2597403D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6715" y="4670307"/>
            <a:ext cx="2032941" cy="202353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618B49D-6391-4F00-045D-9EE7920B5866}"/>
              </a:ext>
            </a:extLst>
          </p:cNvPr>
          <p:cNvSpPr txBox="1">
            <a:spLocks/>
          </p:cNvSpPr>
          <p:nvPr/>
        </p:nvSpPr>
        <p:spPr>
          <a:xfrm>
            <a:off x="1876424" y="5111392"/>
            <a:ext cx="8791575" cy="78559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TW Cen MT"/>
              </a:rPr>
              <a:t>Dr Brett Aggersberg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r>
              <a:rPr lang="en-GB" dirty="0">
                <a:latin typeface="TW Cen MT"/>
              </a:rPr>
              <a:t>"</a:t>
            </a:r>
            <a:r>
              <a:rPr lang="en-GB" cap="none" dirty="0">
                <a:latin typeface="TW Cen MT"/>
              </a:rPr>
              <a:t>I'm alive-</a:t>
            </a:r>
            <a:r>
              <a:rPr lang="en-GB" cap="none" err="1">
                <a:latin typeface="TW Cen MT"/>
              </a:rPr>
              <a:t>ish</a:t>
            </a:r>
            <a:r>
              <a:rPr lang="en-GB" dirty="0">
                <a:latin typeface="TW Cen MT"/>
              </a:rPr>
              <a:t>"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800" dirty="0"/>
              <a:t>Cortana- Microsoft 2014</a:t>
            </a:r>
          </a:p>
        </p:txBody>
      </p:sp>
    </p:spTree>
    <p:extLst>
      <p:ext uri="{BB962C8B-B14F-4D97-AF65-F5344CB8AC3E}">
        <p14:creationId xmlns:p14="http://schemas.microsoft.com/office/powerpoint/2010/main" val="1243348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Turing Test (1950)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E7BE1-CEF9-1E30-05A5-DF92576FE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upload.wikimedia.org/wikipedia/commons/thumb/5/...">
            <a:extLst>
              <a:ext uri="{FF2B5EF4-FFF2-40B4-BE49-F238E27FC236}">
                <a16:creationId xmlns:a16="http://schemas.microsoft.com/office/drawing/2014/main" id="{D9032126-E35A-D6D4-3BF2-32B009F7E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411" y="1855339"/>
            <a:ext cx="6096000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368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Eliza (1966) </a:t>
            </a:r>
            <a:r>
              <a:rPr lang="en-GB" dirty="0">
                <a:latin typeface="TW Cen MT"/>
              </a:rPr>
              <a:t>Joseph Weizenbaum</a:t>
            </a:r>
            <a:endParaRPr lang="en-US" dirty="0"/>
          </a:p>
        </p:txBody>
      </p:sp>
      <p:pic>
        <p:nvPicPr>
          <p:cNvPr id="4" name="Content Placeholder 3" descr="Paper Review 1: ELIZA — A Computer Program for the Study of Natural  Language Communication Between Man and Machine | by Fatih Cagatay Akyon |  NLP Chatbot Survey | Medium">
            <a:extLst>
              <a:ext uri="{FF2B5EF4-FFF2-40B4-BE49-F238E27FC236}">
                <a16:creationId xmlns:a16="http://schemas.microsoft.com/office/drawing/2014/main" id="{34F00679-091E-242B-517E-B94FA98B13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61965" y="2249488"/>
            <a:ext cx="6264895" cy="3541712"/>
          </a:xfrm>
        </p:spPr>
      </p:pic>
    </p:spTree>
    <p:extLst>
      <p:ext uri="{BB962C8B-B14F-4D97-AF65-F5344CB8AC3E}">
        <p14:creationId xmlns:p14="http://schemas.microsoft.com/office/powerpoint/2010/main" val="948314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Eliza (1966) Joseph Weizenbaum</a:t>
            </a:r>
          </a:p>
        </p:txBody>
      </p:sp>
      <p:pic>
        <p:nvPicPr>
          <p:cNvPr id="6" name="Content Placeholder 5" descr="A poster of a person&amp;#39;s head&#10;&#10;Description automatically generated">
            <a:extLst>
              <a:ext uri="{FF2B5EF4-FFF2-40B4-BE49-F238E27FC236}">
                <a16:creationId xmlns:a16="http://schemas.microsoft.com/office/drawing/2014/main" id="{75B22C4A-9704-E456-4C59-7D7016531D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2839" y="2098969"/>
            <a:ext cx="2753517" cy="3541712"/>
          </a:xfrm>
        </p:spPr>
      </p:pic>
      <p:pic>
        <p:nvPicPr>
          <p:cNvPr id="7" name="Picture 6" descr="Computer room and workers ca. 1980.  (HUM Images/Universal Images Group via Getty Images)">
            <a:extLst>
              <a:ext uri="{FF2B5EF4-FFF2-40B4-BE49-F238E27FC236}">
                <a16:creationId xmlns:a16="http://schemas.microsoft.com/office/drawing/2014/main" id="{22D6E3F4-7FCA-17DE-3677-01844FF8E3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585" y="2098651"/>
            <a:ext cx="5264385" cy="3544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584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Eliza (1966) Joseph Weizenbaum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06D88-036A-EF26-BD40-295885CEC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Helvetica"/>
                <a:cs typeface="Helvetica"/>
              </a:rPr>
              <a:t>As Weizenbaum later wrote, "I had not realized … that extremely short exposures to a relatively simple computer program could induce powerful delusional thinking in quite normal people."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83837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cap="none" dirty="0"/>
              <a:t>hat</a:t>
            </a:r>
            <a:r>
              <a:rPr lang="en-GB" dirty="0"/>
              <a:t>GPT / Open AI (2018)</a:t>
            </a:r>
            <a:endParaRPr lang="en-US" dirty="0">
              <a:latin typeface="TW Cen MT"/>
            </a:endParaRPr>
          </a:p>
        </p:txBody>
      </p:sp>
      <p:pic>
        <p:nvPicPr>
          <p:cNvPr id="6" name="Content Placeholder 5" descr="Beware the beguiling Doctor Chatbot – POLITICO">
            <a:extLst>
              <a:ext uri="{FF2B5EF4-FFF2-40B4-BE49-F238E27FC236}">
                <a16:creationId xmlns:a16="http://schemas.microsoft.com/office/drawing/2014/main" id="{001C3E34-FB67-26ED-146D-B96C288EB3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33541" y="2249488"/>
            <a:ext cx="5321743" cy="3541712"/>
          </a:xfrm>
        </p:spPr>
      </p:pic>
    </p:spTree>
    <p:extLst>
      <p:ext uri="{BB962C8B-B14F-4D97-AF65-F5344CB8AC3E}">
        <p14:creationId xmlns:p14="http://schemas.microsoft.com/office/powerpoint/2010/main" val="2770361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Puffin</a:t>
            </a:r>
            <a:r>
              <a:rPr lang="en-GB" dirty="0"/>
              <a:t> </a:t>
            </a:r>
            <a:r>
              <a:rPr lang="en-GB" dirty="0" err="1"/>
              <a:t>brett</a:t>
            </a:r>
            <a:r>
              <a:rPr lang="en-GB" dirty="0"/>
              <a:t> Aggersberg? (2023)</a:t>
            </a:r>
            <a:endParaRPr lang="en-US" dirty="0">
              <a:latin typeface="TW Cen M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972CFF-1A08-4389-AF48-6E079D7CA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0495D7-76BC-4E7A-0FA1-C208A4B39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270" y="1732456"/>
            <a:ext cx="4948838" cy="494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112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112678"/>
          </a:xfrm>
        </p:spPr>
        <p:txBody>
          <a:bodyPr>
            <a:normAutofit fontScale="90000"/>
          </a:bodyPr>
          <a:lstStyle/>
          <a:p>
            <a:r>
              <a:rPr lang="en-GB" b="0" i="1" dirty="0">
                <a:effectLst/>
              </a:rPr>
              <a:t>Old fashioned men and women in black and </a:t>
            </a:r>
            <a:r>
              <a:rPr lang="en-GB" i="1" dirty="0">
                <a:effectLst/>
              </a:rPr>
              <a:t>white portrait, outdoors</a:t>
            </a:r>
            <a:r>
              <a:rPr lang="en-GB" i="1" dirty="0"/>
              <a:t> </a:t>
            </a:r>
            <a:r>
              <a:rPr lang="en-GB" i="0" dirty="0">
                <a:effectLst/>
              </a:rPr>
              <a:t>Andres Ramos</a:t>
            </a:r>
            <a:r>
              <a:rPr lang="en-GB" b="1" dirty="0">
                <a:latin typeface="system-ui"/>
              </a:rPr>
              <a:t> </a:t>
            </a:r>
            <a:r>
              <a:rPr lang="en-GB" dirty="0"/>
              <a:t>(2023)</a:t>
            </a:r>
            <a:endParaRPr lang="en-US" dirty="0">
              <a:latin typeface="TW Cen MT"/>
            </a:endParaRPr>
          </a:p>
        </p:txBody>
      </p:sp>
      <p:pic>
        <p:nvPicPr>
          <p:cNvPr id="5" name="Content Placeholder 4" descr="A person wearing a hat and sunglasses&#10;&#10;Description automatically generated">
            <a:extLst>
              <a:ext uri="{FF2B5EF4-FFF2-40B4-BE49-F238E27FC236}">
                <a16:creationId xmlns:a16="http://schemas.microsoft.com/office/drawing/2014/main" id="{67201781-F7D6-8539-DE62-7C3F77B186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6277" y="1818230"/>
            <a:ext cx="8639445" cy="4937029"/>
          </a:xfrm>
        </p:spPr>
      </p:pic>
    </p:spTree>
    <p:extLst>
      <p:ext uri="{BB962C8B-B14F-4D97-AF65-F5344CB8AC3E}">
        <p14:creationId xmlns:p14="http://schemas.microsoft.com/office/powerpoint/2010/main" val="3086098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Adobe Firefly (2018)</a:t>
            </a:r>
            <a:endParaRPr lang="en-US" dirty="0">
              <a:latin typeface="TW Cen M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D6466-18C0-FB8B-1518-2E0DA9D51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57436B-D6B1-0412-2ABC-3615429F74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4422" y="1213058"/>
            <a:ext cx="5652586" cy="4999580"/>
          </a:xfrm>
          <a:prstGeom prst="rect">
            <a:avLst/>
          </a:prstGeom>
        </p:spPr>
      </p:pic>
      <p:pic>
        <p:nvPicPr>
          <p:cNvPr id="2050" name="Picture 2" descr="A nice animated FAQ for Adobe Firefly | Nackblog">
            <a:extLst>
              <a:ext uri="{FF2B5EF4-FFF2-40B4-BE49-F238E27FC236}">
                <a16:creationId xmlns:a16="http://schemas.microsoft.com/office/drawing/2014/main" id="{849C6949-6515-D469-25D5-6CC326F88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2" y="2097087"/>
            <a:ext cx="2839824" cy="282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400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Adobe Firefly (2018)</a:t>
            </a:r>
            <a:endParaRPr lang="en-US" dirty="0">
              <a:latin typeface="TW Cen M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D6466-18C0-FB8B-1518-2E0DA9D51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22CF93-9D31-3E12-7033-9D5AA65A6A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20191"/>
            <a:ext cx="12192000" cy="469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445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Dall-e 3 (2023)</a:t>
            </a:r>
            <a:endParaRPr lang="en-US" dirty="0">
              <a:latin typeface="TW Cen M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D6466-18C0-FB8B-1518-2E0DA9D51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E9C9EC-238E-2245-D5DD-D9BBCF9B6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1105" y="1264802"/>
            <a:ext cx="7641929" cy="5706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29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Dall-e 3 (2023)</a:t>
            </a:r>
            <a:endParaRPr lang="en-US" dirty="0">
              <a:latin typeface="TW Cen M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D6466-18C0-FB8B-1518-2E0DA9D51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3045307" cy="3541714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FFFFFF"/>
                </a:solidFill>
                <a:effectLst/>
                <a:latin typeface="Soehne"/>
              </a:rPr>
              <a:t>“An expressive oil painting of a basketball player dunking, depicted as an explosion of a nebula.”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6BFCCA-10FD-1153-398F-7D7E4D3C1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6551" y="1535985"/>
            <a:ext cx="7838392" cy="527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0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134367" cy="1478570"/>
          </a:xfrm>
        </p:spPr>
        <p:txBody>
          <a:bodyPr>
            <a:normAutofit fontScale="90000"/>
          </a:bodyPr>
          <a:lstStyle/>
          <a:p>
            <a:r>
              <a:rPr lang="en-GB" dirty="0"/>
              <a:t>Bing/Brett Aggersberg (2023)</a:t>
            </a:r>
            <a:endParaRPr lang="en-US" dirty="0">
              <a:latin typeface="TW Cen M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D6466-18C0-FB8B-1518-2E0DA9D51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3045307" cy="3541714"/>
          </a:xfrm>
        </p:spPr>
        <p:txBody>
          <a:bodyPr/>
          <a:lstStyle/>
          <a:p>
            <a:pPr marL="0" indent="0">
              <a:buNone/>
            </a:pPr>
            <a:r>
              <a:rPr lang="en-GB" b="1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“futuristic space city with rounded edges and pastel colours”</a:t>
            </a:r>
            <a:endParaRPr lang="en-GB" dirty="0"/>
          </a:p>
        </p:txBody>
      </p:sp>
      <p:pic>
        <p:nvPicPr>
          <p:cNvPr id="5122" name="Picture 2" descr="futuristic  space city with rounded edges and pastel colours">
            <a:extLst>
              <a:ext uri="{FF2B5EF4-FFF2-40B4-BE49-F238E27FC236}">
                <a16:creationId xmlns:a16="http://schemas.microsoft.com/office/drawing/2014/main" id="{9185EB3B-B3E8-A61E-3DFC-13FA3DAFB1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001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317" y="1337709"/>
            <a:ext cx="4370672" cy="1478570"/>
          </a:xfrm>
        </p:spPr>
        <p:txBody>
          <a:bodyPr>
            <a:normAutofit fontScale="90000"/>
          </a:bodyPr>
          <a:lstStyle/>
          <a:p>
            <a:r>
              <a:rPr lang="en-GB" dirty="0"/>
              <a:t>Just What Is It That Makes Today's Homes So Different, So Appealing? Richard Hamilton (1956)</a:t>
            </a:r>
            <a:endParaRPr lang="en-US" dirty="0">
              <a:latin typeface="TW Cen MT"/>
            </a:endParaRPr>
          </a:p>
        </p:txBody>
      </p:sp>
      <p:pic>
        <p:nvPicPr>
          <p:cNvPr id="1026" name="Picture 2" descr="JUST WHAT WAS IT ?: THE ART OF RICHARD HAMILTON Artforum International |  manminchurch.se">
            <a:extLst>
              <a:ext uri="{FF2B5EF4-FFF2-40B4-BE49-F238E27FC236}">
                <a16:creationId xmlns:a16="http://schemas.microsoft.com/office/drawing/2014/main" id="{2B151223-42DE-B304-5D4F-9172DA4B4E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4" t="5692" r="23914" b="17903"/>
          <a:stretch/>
        </p:blipFill>
        <p:spPr bwMode="auto">
          <a:xfrm>
            <a:off x="5594278" y="924674"/>
            <a:ext cx="5039475" cy="523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36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Stars</a:t>
            </a:r>
            <a:r>
              <a:rPr lang="en-GB" dirty="0"/>
              <a:t> by </a:t>
            </a:r>
            <a:r>
              <a:rPr lang="en-GB" dirty="0" err="1"/>
              <a:t>pnau</a:t>
            </a:r>
            <a:r>
              <a:rPr lang="en-GB" dirty="0"/>
              <a:t>, </a:t>
            </a:r>
            <a:r>
              <a:rPr lang="en-GB" dirty="0" err="1"/>
              <a:t>bebe</a:t>
            </a:r>
            <a:r>
              <a:rPr lang="en-GB" dirty="0"/>
              <a:t> Rexha, </a:t>
            </a:r>
            <a:r>
              <a:rPr lang="en-GB" dirty="0" err="1"/>
              <a:t>ozuna</a:t>
            </a:r>
            <a:r>
              <a:rPr lang="en-GB" dirty="0"/>
              <a:t> (2023)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75749D-F188-4FCB-C09C-8838154FA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Bebe Rexha's AI-generated music video is a neon-fried nightmare">
            <a:extLst>
              <a:ext uri="{FF2B5EF4-FFF2-40B4-BE49-F238E27FC236}">
                <a16:creationId xmlns:a16="http://schemas.microsoft.com/office/drawing/2014/main" id="{3EF85016-3A3D-253D-F0E7-F2365D5D5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700" y="1741791"/>
            <a:ext cx="8641422" cy="486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7759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Guarantee</a:t>
            </a:r>
            <a:r>
              <a:rPr lang="en-GB" dirty="0"/>
              <a:t> by The black eyed peas (2023)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B240-8D06-F40F-73E3-3465749D1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27872"/>
            <a:ext cx="3204556" cy="3541714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effectLst/>
                <a:latin typeface="Droid Arabic Kufi"/>
              </a:rPr>
              <a:t>the Black Eyed Peas hope to pave the way for a new era of video creation.</a:t>
            </a:r>
          </a:p>
          <a:p>
            <a:r>
              <a:rPr lang="en-GB" b="0" i="0" dirty="0">
                <a:effectLst/>
                <a:latin typeface="Google Sans"/>
              </a:rPr>
              <a:t>Will.i.am has hailed artificial intelligence (AI) as a “new renaissance” in music.</a:t>
            </a:r>
            <a:endParaRPr lang="en-GB" dirty="0"/>
          </a:p>
        </p:txBody>
      </p:sp>
      <p:pic>
        <p:nvPicPr>
          <p:cNvPr id="3" name="Online Media 2" title="Black Eyed Peas - GUARANTEE (Official Music Video) ft. J. Rey Soul">
            <a:hlinkClick r:id="" action="ppaction://media"/>
            <a:extLst>
              <a:ext uri="{FF2B5EF4-FFF2-40B4-BE49-F238E27FC236}">
                <a16:creationId xmlns:a16="http://schemas.microsoft.com/office/drawing/2014/main" id="{DD7A275C-ED12-F324-71BA-61038A26353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00850" y="1827872"/>
            <a:ext cx="7184460" cy="4059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22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Star Wars </a:t>
            </a:r>
            <a:r>
              <a:rPr lang="en-GB" dirty="0"/>
              <a:t>By </a:t>
            </a:r>
            <a:r>
              <a:rPr lang="en-GB" dirty="0" err="1"/>
              <a:t>wes</a:t>
            </a:r>
            <a:r>
              <a:rPr lang="en-GB" dirty="0"/>
              <a:t> Anderson? (2023)</a:t>
            </a:r>
          </a:p>
        </p:txBody>
      </p:sp>
      <p:pic>
        <p:nvPicPr>
          <p:cNvPr id="3" name="Online Media 2" title="Star Wars by Wes Anderson Trailer | The Galactic Menagerie">
            <a:hlinkClick r:id="" action="ppaction://media"/>
            <a:extLst>
              <a:ext uri="{FF2B5EF4-FFF2-40B4-BE49-F238E27FC236}">
                <a16:creationId xmlns:a16="http://schemas.microsoft.com/office/drawing/2014/main" id="{7AA67224-A9AA-D8E1-F526-8798181FA0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62703" y="2020032"/>
            <a:ext cx="8266594" cy="467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8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End of storytelling?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B240-8D06-F40F-73E3-3465749D1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524" y="4760913"/>
            <a:ext cx="9995775" cy="1896741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Droid Arabic Kufi"/>
              </a:rPr>
              <a:t>Artificial intelligence will change storytelling, dramatically, but it won’t end it.</a:t>
            </a:r>
          </a:p>
          <a:p>
            <a:r>
              <a:rPr lang="en-GB" dirty="0">
                <a:latin typeface="Droid Arabic Kufi"/>
              </a:rPr>
              <a:t>The power of AI to explore more options will update our concept of storytelling.</a:t>
            </a:r>
            <a:endParaRPr lang="en-GB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BA8AF97-DCDE-F58E-62A8-E532816D3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618" y="1659438"/>
            <a:ext cx="7143750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467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End of storytelling?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B240-8D06-F40F-73E3-3465749D1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524" y="1935520"/>
            <a:ext cx="9995775" cy="1896741"/>
          </a:xfrm>
        </p:spPr>
        <p:txBody>
          <a:bodyPr>
            <a:noAutofit/>
          </a:bodyPr>
          <a:lstStyle/>
          <a:p>
            <a:r>
              <a:rPr lang="en-GB" sz="2000" b="0" i="0" dirty="0">
                <a:effectLst/>
                <a:latin typeface="Droid Arabic Kufi"/>
              </a:rPr>
              <a:t>As you explore the festival over the next two days ask yourself:</a:t>
            </a:r>
          </a:p>
          <a:p>
            <a:pPr marL="0" indent="0">
              <a:buNone/>
            </a:pPr>
            <a:r>
              <a:rPr lang="en-GB" sz="2000" dirty="0">
                <a:latin typeface="Droid Arabic Kufi"/>
              </a:rPr>
              <a:t>How can this technology help me tell a better story, a more engaging story?</a:t>
            </a:r>
          </a:p>
          <a:p>
            <a:pPr marL="0" indent="0">
              <a:buNone/>
            </a:pPr>
            <a:endParaRPr lang="en-GB" sz="2000" dirty="0">
              <a:latin typeface="Droid Arabic Kufi"/>
            </a:endParaRPr>
          </a:p>
        </p:txBody>
      </p:sp>
    </p:spTree>
    <p:extLst>
      <p:ext uri="{BB962C8B-B14F-4D97-AF65-F5344CB8AC3E}">
        <p14:creationId xmlns:p14="http://schemas.microsoft.com/office/powerpoint/2010/main" val="26088192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End of storytelling?</a:t>
            </a:r>
            <a:endParaRPr lang="en-GB" dirty="0"/>
          </a:p>
        </p:txBody>
      </p:sp>
      <p:pic>
        <p:nvPicPr>
          <p:cNvPr id="8" name="Online Media 7" title="Margaret Atwood – A State of Wonder: How Technology Shapes Story">
            <a:hlinkClick r:id="" action="ppaction://media"/>
            <a:extLst>
              <a:ext uri="{FF2B5EF4-FFF2-40B4-BE49-F238E27FC236}">
                <a16:creationId xmlns:a16="http://schemas.microsoft.com/office/drawing/2014/main" id="{92F9208F-AC32-65C6-B375-8D8069A499B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15802" y="1693056"/>
            <a:ext cx="8960395" cy="506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7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End of storytelling?</a:t>
            </a:r>
            <a:endParaRPr lang="en-GB" dirty="0"/>
          </a:p>
        </p:txBody>
      </p:sp>
      <p:pic>
        <p:nvPicPr>
          <p:cNvPr id="5" name="Online Media 4" title="AI Made this VLOG">
            <a:hlinkClick r:id="" action="ppaction://media"/>
            <a:extLst>
              <a:ext uri="{FF2B5EF4-FFF2-40B4-BE49-F238E27FC236}">
                <a16:creationId xmlns:a16="http://schemas.microsoft.com/office/drawing/2014/main" id="{0C4C4DF4-8E4A-CDFE-4AC5-C63695AA4D7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89367" y="1783490"/>
            <a:ext cx="8810089" cy="4977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66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End of storytelling?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B240-8D06-F40F-73E3-3465749D1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524" y="1935520"/>
            <a:ext cx="9995775" cy="1896741"/>
          </a:xfrm>
        </p:spPr>
        <p:txBody>
          <a:bodyPr>
            <a:noAutofit/>
          </a:bodyPr>
          <a:lstStyle/>
          <a:p>
            <a:r>
              <a:rPr lang="en-GB" sz="2000" b="0" i="0" dirty="0">
                <a:effectLst/>
                <a:latin typeface="Droid Arabic Kufi"/>
              </a:rPr>
              <a:t>As you explore the festival over the next two days ask yourself:</a:t>
            </a:r>
          </a:p>
          <a:p>
            <a:pPr marL="0" indent="0">
              <a:buNone/>
            </a:pPr>
            <a:r>
              <a:rPr lang="en-GB" sz="2000" dirty="0">
                <a:latin typeface="Droid Arabic Kufi"/>
              </a:rPr>
              <a:t>How can this technology help me tell a better story, a more engaging story?</a:t>
            </a:r>
          </a:p>
          <a:p>
            <a:pPr marL="0" indent="0">
              <a:buNone/>
            </a:pPr>
            <a:endParaRPr lang="en-GB" sz="2000" dirty="0">
              <a:latin typeface="Droid Arabic Kufi"/>
            </a:endParaRPr>
          </a:p>
          <a:p>
            <a:r>
              <a:rPr lang="en-GB" sz="2000" dirty="0"/>
              <a:t>The value is in your creativity. AI only learns from us- it’s machine learning. We programme it in the same way we teach a child about the world.</a:t>
            </a:r>
          </a:p>
          <a:p>
            <a:r>
              <a:rPr lang="en-GB" sz="2000" dirty="0"/>
              <a:t>Humans are infinitely more nuanced and capable of individualism.</a:t>
            </a:r>
          </a:p>
          <a:p>
            <a:r>
              <a:rPr lang="en-GB" sz="2000" dirty="0"/>
              <a:t>We have to be mindful of authorship, ownership, and identity.</a:t>
            </a:r>
          </a:p>
          <a:p>
            <a:r>
              <a:rPr lang="en-GB" sz="2000" dirty="0"/>
              <a:t>Never say never, but have faith in technology maturing and becoming more nuanced and finding its purpose.</a:t>
            </a:r>
          </a:p>
        </p:txBody>
      </p:sp>
    </p:spTree>
    <p:extLst>
      <p:ext uri="{BB962C8B-B14F-4D97-AF65-F5344CB8AC3E}">
        <p14:creationId xmlns:p14="http://schemas.microsoft.com/office/powerpoint/2010/main" val="2444690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2">
            <a:extLst>
              <a:ext uri="{FF2B5EF4-FFF2-40B4-BE49-F238E27FC236}">
                <a16:creationId xmlns:a16="http://schemas.microsoft.com/office/drawing/2014/main" id="{9EB19A0D-88ED-4EC7-B012-FDA45662F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199" name="Group 8198">
            <a:extLst>
              <a:ext uri="{FF2B5EF4-FFF2-40B4-BE49-F238E27FC236}">
                <a16:creationId xmlns:a16="http://schemas.microsoft.com/office/drawing/2014/main" id="{039C885C-7507-48BC-8DA5-9B9A8A3B2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8200" name="Rectangle 5">
              <a:extLst>
                <a:ext uri="{FF2B5EF4-FFF2-40B4-BE49-F238E27FC236}">
                  <a16:creationId xmlns:a16="http://schemas.microsoft.com/office/drawing/2014/main" id="{80315E80-D09C-4AAC-A1AA-6416ADD0A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02" name="Freeform 6">
              <a:extLst>
                <a:ext uri="{FF2B5EF4-FFF2-40B4-BE49-F238E27FC236}">
                  <a16:creationId xmlns:a16="http://schemas.microsoft.com/office/drawing/2014/main" id="{464D5536-A035-4505-AF73-4F7CAE488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58" name="Freeform 7">
              <a:extLst>
                <a:ext uri="{FF2B5EF4-FFF2-40B4-BE49-F238E27FC236}">
                  <a16:creationId xmlns:a16="http://schemas.microsoft.com/office/drawing/2014/main" id="{81218E36-F40D-459F-A201-0A62E0FA5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61" name="Rectangle 8">
              <a:extLst>
                <a:ext uri="{FF2B5EF4-FFF2-40B4-BE49-F238E27FC236}">
                  <a16:creationId xmlns:a16="http://schemas.microsoft.com/office/drawing/2014/main" id="{5B53825A-3A84-4E26-A19D-A61548B6A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62" name="Freeform 9">
              <a:extLst>
                <a:ext uri="{FF2B5EF4-FFF2-40B4-BE49-F238E27FC236}">
                  <a16:creationId xmlns:a16="http://schemas.microsoft.com/office/drawing/2014/main" id="{AD90489C-7868-4D44-828E-5BD078E1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65" name="Freeform 10">
              <a:extLst>
                <a:ext uri="{FF2B5EF4-FFF2-40B4-BE49-F238E27FC236}">
                  <a16:creationId xmlns:a16="http://schemas.microsoft.com/office/drawing/2014/main" id="{98ED0810-C456-43E0-A430-4BF3E84BB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86" name="Freeform 11">
              <a:extLst>
                <a:ext uri="{FF2B5EF4-FFF2-40B4-BE49-F238E27FC236}">
                  <a16:creationId xmlns:a16="http://schemas.microsoft.com/office/drawing/2014/main" id="{E5A0D863-274E-498B-A757-EE462B7CF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88" name="Freeform 12">
              <a:extLst>
                <a:ext uri="{FF2B5EF4-FFF2-40B4-BE49-F238E27FC236}">
                  <a16:creationId xmlns:a16="http://schemas.microsoft.com/office/drawing/2014/main" id="{B7819E45-002E-4BE7-9D91-AF82D3776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0" name="Freeform 13">
              <a:extLst>
                <a:ext uri="{FF2B5EF4-FFF2-40B4-BE49-F238E27FC236}">
                  <a16:creationId xmlns:a16="http://schemas.microsoft.com/office/drawing/2014/main" id="{8B2A702D-53E8-4674-87E0-CA1F7E562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1" name="Freeform 14">
              <a:extLst>
                <a:ext uri="{FF2B5EF4-FFF2-40B4-BE49-F238E27FC236}">
                  <a16:creationId xmlns:a16="http://schemas.microsoft.com/office/drawing/2014/main" id="{451CEEF2-55A9-4CDF-BB69-2D07031F0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2" name="Freeform 15">
              <a:extLst>
                <a:ext uri="{FF2B5EF4-FFF2-40B4-BE49-F238E27FC236}">
                  <a16:creationId xmlns:a16="http://schemas.microsoft.com/office/drawing/2014/main" id="{DCEC5350-68CD-460C-999B-A6055EA50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3" name="Freeform 16">
              <a:extLst>
                <a:ext uri="{FF2B5EF4-FFF2-40B4-BE49-F238E27FC236}">
                  <a16:creationId xmlns:a16="http://schemas.microsoft.com/office/drawing/2014/main" id="{26945734-B592-423F-BCF3-8ED922746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4" name="Freeform 17">
              <a:extLst>
                <a:ext uri="{FF2B5EF4-FFF2-40B4-BE49-F238E27FC236}">
                  <a16:creationId xmlns:a16="http://schemas.microsoft.com/office/drawing/2014/main" id="{D6FF6791-D332-4D35-90E0-42011DF40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5" name="Freeform 18">
              <a:extLst>
                <a:ext uri="{FF2B5EF4-FFF2-40B4-BE49-F238E27FC236}">
                  <a16:creationId xmlns:a16="http://schemas.microsoft.com/office/drawing/2014/main" id="{B1ED9C0C-0AD0-4F60-BB85-02B00AFE7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" name="Freeform 19">
              <a:extLst>
                <a:ext uri="{FF2B5EF4-FFF2-40B4-BE49-F238E27FC236}">
                  <a16:creationId xmlns:a16="http://schemas.microsoft.com/office/drawing/2014/main" id="{E202B26B-3FB3-4127-9295-F6E24A75E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7" name="Freeform 20">
              <a:extLst>
                <a:ext uri="{FF2B5EF4-FFF2-40B4-BE49-F238E27FC236}">
                  <a16:creationId xmlns:a16="http://schemas.microsoft.com/office/drawing/2014/main" id="{A9B0C70B-3686-4190-8592-736E11AB4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8" name="Freeform 21">
              <a:extLst>
                <a:ext uri="{FF2B5EF4-FFF2-40B4-BE49-F238E27FC236}">
                  <a16:creationId xmlns:a16="http://schemas.microsoft.com/office/drawing/2014/main" id="{3DCD01FB-20E8-42C3-AFE9-DFD3F426A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9" name="Freeform 22">
              <a:extLst>
                <a:ext uri="{FF2B5EF4-FFF2-40B4-BE49-F238E27FC236}">
                  <a16:creationId xmlns:a16="http://schemas.microsoft.com/office/drawing/2014/main" id="{E18D3AEB-E104-4243-893A-880F9A3C4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0" name="Freeform 23">
              <a:extLst>
                <a:ext uri="{FF2B5EF4-FFF2-40B4-BE49-F238E27FC236}">
                  <a16:creationId xmlns:a16="http://schemas.microsoft.com/office/drawing/2014/main" id="{25B79020-576E-46E2-BDDD-3D93C9DD53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1" name="Freeform 24">
              <a:extLst>
                <a:ext uri="{FF2B5EF4-FFF2-40B4-BE49-F238E27FC236}">
                  <a16:creationId xmlns:a16="http://schemas.microsoft.com/office/drawing/2014/main" id="{F9BE123C-99CB-4F9F-B6AD-D78B41011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2" name="Freeform 25">
              <a:extLst>
                <a:ext uri="{FF2B5EF4-FFF2-40B4-BE49-F238E27FC236}">
                  <a16:creationId xmlns:a16="http://schemas.microsoft.com/office/drawing/2014/main" id="{2652409A-0FBC-471C-8070-735AA2D18C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3" name="Freeform 26">
              <a:extLst>
                <a:ext uri="{FF2B5EF4-FFF2-40B4-BE49-F238E27FC236}">
                  <a16:creationId xmlns:a16="http://schemas.microsoft.com/office/drawing/2014/main" id="{A7B0AC30-BECB-435E-B184-5893DAF4C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4" name="Freeform 27">
              <a:extLst>
                <a:ext uri="{FF2B5EF4-FFF2-40B4-BE49-F238E27FC236}">
                  <a16:creationId xmlns:a16="http://schemas.microsoft.com/office/drawing/2014/main" id="{209F3AA3-0D92-49EA-8E9E-E85193591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5" name="Freeform 28">
              <a:extLst>
                <a:ext uri="{FF2B5EF4-FFF2-40B4-BE49-F238E27FC236}">
                  <a16:creationId xmlns:a16="http://schemas.microsoft.com/office/drawing/2014/main" id="{96C003E9-8BC2-48CC-ABF7-540233FDB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6" name="Freeform 29">
              <a:extLst>
                <a:ext uri="{FF2B5EF4-FFF2-40B4-BE49-F238E27FC236}">
                  <a16:creationId xmlns:a16="http://schemas.microsoft.com/office/drawing/2014/main" id="{13BDD8BA-D378-486C-AAC9-F4BC3E856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7" name="Freeform 30">
              <a:extLst>
                <a:ext uri="{FF2B5EF4-FFF2-40B4-BE49-F238E27FC236}">
                  <a16:creationId xmlns:a16="http://schemas.microsoft.com/office/drawing/2014/main" id="{04C38930-9B92-429B-915A-D0198D6AC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8" name="Freeform 31">
              <a:extLst>
                <a:ext uri="{FF2B5EF4-FFF2-40B4-BE49-F238E27FC236}">
                  <a16:creationId xmlns:a16="http://schemas.microsoft.com/office/drawing/2014/main" id="{32660743-42C8-4FFB-A77B-66678E1E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09" name="Freeform 32">
              <a:extLst>
                <a:ext uri="{FF2B5EF4-FFF2-40B4-BE49-F238E27FC236}">
                  <a16:creationId xmlns:a16="http://schemas.microsoft.com/office/drawing/2014/main" id="{6B242301-66B7-4876-B23A-1B97410A5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0" name="Rectangle 33">
              <a:extLst>
                <a:ext uri="{FF2B5EF4-FFF2-40B4-BE49-F238E27FC236}">
                  <a16:creationId xmlns:a16="http://schemas.microsoft.com/office/drawing/2014/main" id="{B05C5127-C481-4571-9E17-90305CA0A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1" name="Freeform 34">
              <a:extLst>
                <a:ext uri="{FF2B5EF4-FFF2-40B4-BE49-F238E27FC236}">
                  <a16:creationId xmlns:a16="http://schemas.microsoft.com/office/drawing/2014/main" id="{BC0F1F06-EBE2-4919-A902-A503E384D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2" name="Freeform 35">
              <a:extLst>
                <a:ext uri="{FF2B5EF4-FFF2-40B4-BE49-F238E27FC236}">
                  <a16:creationId xmlns:a16="http://schemas.microsoft.com/office/drawing/2014/main" id="{2B2E1C8D-A953-4AED-8346-C34CFE3BE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3" name="Freeform 36">
              <a:extLst>
                <a:ext uri="{FF2B5EF4-FFF2-40B4-BE49-F238E27FC236}">
                  <a16:creationId xmlns:a16="http://schemas.microsoft.com/office/drawing/2014/main" id="{8F150D6E-EB09-41AD-93BE-BF543BE36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4" name="Freeform 37">
              <a:extLst>
                <a:ext uri="{FF2B5EF4-FFF2-40B4-BE49-F238E27FC236}">
                  <a16:creationId xmlns:a16="http://schemas.microsoft.com/office/drawing/2014/main" id="{AE3633FE-8FF6-4FC3-8422-483E7FAED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5" name="Freeform 38">
              <a:extLst>
                <a:ext uri="{FF2B5EF4-FFF2-40B4-BE49-F238E27FC236}">
                  <a16:creationId xmlns:a16="http://schemas.microsoft.com/office/drawing/2014/main" id="{D233BC09-3785-4EA9-A80F-699EABFCD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6" name="Freeform 39">
              <a:extLst>
                <a:ext uri="{FF2B5EF4-FFF2-40B4-BE49-F238E27FC236}">
                  <a16:creationId xmlns:a16="http://schemas.microsoft.com/office/drawing/2014/main" id="{DEFAAC70-9A33-41C4-9960-80B056E47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7" name="Freeform 40">
              <a:extLst>
                <a:ext uri="{FF2B5EF4-FFF2-40B4-BE49-F238E27FC236}">
                  <a16:creationId xmlns:a16="http://schemas.microsoft.com/office/drawing/2014/main" id="{FE1B6380-FA49-4E35-B2EB-BC1D322A0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8" name="Freeform 41">
              <a:extLst>
                <a:ext uri="{FF2B5EF4-FFF2-40B4-BE49-F238E27FC236}">
                  <a16:creationId xmlns:a16="http://schemas.microsoft.com/office/drawing/2014/main" id="{F578AFE9-69B9-4FE3-A349-4640D49A5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19" name="Freeform 42">
              <a:extLst>
                <a:ext uri="{FF2B5EF4-FFF2-40B4-BE49-F238E27FC236}">
                  <a16:creationId xmlns:a16="http://schemas.microsoft.com/office/drawing/2014/main" id="{49C01CF4-73AC-40B8-8AA5-60072CBB34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0" name="Freeform 43">
              <a:extLst>
                <a:ext uri="{FF2B5EF4-FFF2-40B4-BE49-F238E27FC236}">
                  <a16:creationId xmlns:a16="http://schemas.microsoft.com/office/drawing/2014/main" id="{B4DA1C3D-282A-4010-9263-E2F62D79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1" name="Freeform 44">
              <a:extLst>
                <a:ext uri="{FF2B5EF4-FFF2-40B4-BE49-F238E27FC236}">
                  <a16:creationId xmlns:a16="http://schemas.microsoft.com/office/drawing/2014/main" id="{52475A43-7A28-4A0F-BA58-C070BB882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2" name="Rectangle 45">
              <a:extLst>
                <a:ext uri="{FF2B5EF4-FFF2-40B4-BE49-F238E27FC236}">
                  <a16:creationId xmlns:a16="http://schemas.microsoft.com/office/drawing/2014/main" id="{0C7241CC-AC61-4580-A46E-C217B329EB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3" name="Freeform 46">
              <a:extLst>
                <a:ext uri="{FF2B5EF4-FFF2-40B4-BE49-F238E27FC236}">
                  <a16:creationId xmlns:a16="http://schemas.microsoft.com/office/drawing/2014/main" id="{584FF8AA-E75D-483B-A344-7022541CF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4" name="Freeform 47">
              <a:extLst>
                <a:ext uri="{FF2B5EF4-FFF2-40B4-BE49-F238E27FC236}">
                  <a16:creationId xmlns:a16="http://schemas.microsoft.com/office/drawing/2014/main" id="{AFF0ABD2-8247-432E-9F13-CCB7D0E62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5" name="Freeform 48">
              <a:extLst>
                <a:ext uri="{FF2B5EF4-FFF2-40B4-BE49-F238E27FC236}">
                  <a16:creationId xmlns:a16="http://schemas.microsoft.com/office/drawing/2014/main" id="{8779D639-A8BE-46A3-BF82-B0498C363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6" name="Freeform 49">
              <a:extLst>
                <a:ext uri="{FF2B5EF4-FFF2-40B4-BE49-F238E27FC236}">
                  <a16:creationId xmlns:a16="http://schemas.microsoft.com/office/drawing/2014/main" id="{62C75AD3-B601-4AB8-A449-C0375B263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7" name="Freeform 50">
              <a:extLst>
                <a:ext uri="{FF2B5EF4-FFF2-40B4-BE49-F238E27FC236}">
                  <a16:creationId xmlns:a16="http://schemas.microsoft.com/office/drawing/2014/main" id="{7CEBAD4A-BB32-451F-B1E1-48D6F52EB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8" name="Freeform 51">
              <a:extLst>
                <a:ext uri="{FF2B5EF4-FFF2-40B4-BE49-F238E27FC236}">
                  <a16:creationId xmlns:a16="http://schemas.microsoft.com/office/drawing/2014/main" id="{9EA19F7F-29F8-4DF4-AB9B-C4D507FA7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29" name="Freeform 52">
              <a:extLst>
                <a:ext uri="{FF2B5EF4-FFF2-40B4-BE49-F238E27FC236}">
                  <a16:creationId xmlns:a16="http://schemas.microsoft.com/office/drawing/2014/main" id="{9A6E14CB-BA29-40ED-B9E1-9AF554AFD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30" name="Freeform 53">
              <a:extLst>
                <a:ext uri="{FF2B5EF4-FFF2-40B4-BE49-F238E27FC236}">
                  <a16:creationId xmlns:a16="http://schemas.microsoft.com/office/drawing/2014/main" id="{384A67CA-9AF3-4473-9BC7-2C48C4326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31" name="Freeform 54">
              <a:extLst>
                <a:ext uri="{FF2B5EF4-FFF2-40B4-BE49-F238E27FC236}">
                  <a16:creationId xmlns:a16="http://schemas.microsoft.com/office/drawing/2014/main" id="{9DE1AF00-9D03-4DFB-B862-C86659628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32" name="Freeform 55">
              <a:extLst>
                <a:ext uri="{FF2B5EF4-FFF2-40B4-BE49-F238E27FC236}">
                  <a16:creationId xmlns:a16="http://schemas.microsoft.com/office/drawing/2014/main" id="{03D15E32-C507-4B36-B9AB-BD0A1AEBD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33" name="Freeform 56">
              <a:extLst>
                <a:ext uri="{FF2B5EF4-FFF2-40B4-BE49-F238E27FC236}">
                  <a16:creationId xmlns:a16="http://schemas.microsoft.com/office/drawing/2014/main" id="{978B3024-1C05-4858-A919-0ABF75EF7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34" name="Freeform 57">
              <a:extLst>
                <a:ext uri="{FF2B5EF4-FFF2-40B4-BE49-F238E27FC236}">
                  <a16:creationId xmlns:a16="http://schemas.microsoft.com/office/drawing/2014/main" id="{04B0C1D6-8B63-4D35-83C5-5D4331190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35" name="Freeform 58">
              <a:extLst>
                <a:ext uri="{FF2B5EF4-FFF2-40B4-BE49-F238E27FC236}">
                  <a16:creationId xmlns:a16="http://schemas.microsoft.com/office/drawing/2014/main" id="{C0409678-BF82-43B2-8F95-46A5A0E18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397" y="1113282"/>
            <a:ext cx="3489569" cy="23966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 err="1">
                <a:effectLst/>
              </a:rPr>
              <a:t>Rhaglen</a:t>
            </a:r>
            <a:r>
              <a:rPr lang="en-US" sz="4400" dirty="0">
                <a:effectLst/>
              </a:rPr>
              <a:t> 2023 </a:t>
            </a:r>
            <a:r>
              <a:rPr lang="en-US" sz="4400" dirty="0" err="1">
                <a:effectLst/>
              </a:rPr>
              <a:t>Programme</a:t>
            </a:r>
            <a:endParaRPr lang="en-US" sz="4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AC9F3-B991-996F-B8C2-E2D9F4E1E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666" y="3602038"/>
            <a:ext cx="3500301" cy="20527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cap="all">
                <a:solidFill>
                  <a:schemeClr val="tx2"/>
                </a:solidFill>
              </a:rPr>
              <a:t>11am</a:t>
            </a:r>
          </a:p>
        </p:txBody>
      </p:sp>
      <p:sp>
        <p:nvSpPr>
          <p:cNvPr id="8336" name="Round Diagonal Corner Rectangle 6">
            <a:extLst>
              <a:ext uri="{FF2B5EF4-FFF2-40B4-BE49-F238E27FC236}">
                <a16:creationId xmlns:a16="http://schemas.microsoft.com/office/drawing/2014/main" id="{E0CFC9FD-365D-4CE7-AD41-1D096107F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rry background with white text&#10;&#10;Description automatically generated">
            <a:extLst>
              <a:ext uri="{FF2B5EF4-FFF2-40B4-BE49-F238E27FC236}">
                <a16:creationId xmlns:a16="http://schemas.microsoft.com/office/drawing/2014/main" id="{D78C285A-3114-2D07-5471-A487621EF8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988" y="1938090"/>
            <a:ext cx="2974328" cy="2974328"/>
          </a:xfrm>
          <a:prstGeom prst="rect">
            <a:avLst/>
          </a:prstGeom>
        </p:spPr>
      </p:pic>
      <p:pic>
        <p:nvPicPr>
          <p:cNvPr id="8196" name="Picture 4" descr="Moilin | Creative Cardiff">
            <a:extLst>
              <a:ext uri="{FF2B5EF4-FFF2-40B4-BE49-F238E27FC236}">
                <a16:creationId xmlns:a16="http://schemas.microsoft.com/office/drawing/2014/main" id="{17B7345A-CDE4-E51A-C498-F4B6E2D623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7042" y="1938090"/>
            <a:ext cx="2974328" cy="297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24918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2">
            <a:extLst>
              <a:ext uri="{FF2B5EF4-FFF2-40B4-BE49-F238E27FC236}">
                <a16:creationId xmlns:a16="http://schemas.microsoft.com/office/drawing/2014/main" id="{9EB19A0D-88ED-4EC7-B012-FDA45662F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227" name="Group 9226">
            <a:extLst>
              <a:ext uri="{FF2B5EF4-FFF2-40B4-BE49-F238E27FC236}">
                <a16:creationId xmlns:a16="http://schemas.microsoft.com/office/drawing/2014/main" id="{039C885C-7507-48BC-8DA5-9B9A8A3B2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9228" name="Rectangle 5">
              <a:extLst>
                <a:ext uri="{FF2B5EF4-FFF2-40B4-BE49-F238E27FC236}">
                  <a16:creationId xmlns:a16="http://schemas.microsoft.com/office/drawing/2014/main" id="{80315E80-D09C-4AAC-A1AA-6416ADD0A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29" name="Freeform 6">
              <a:extLst>
                <a:ext uri="{FF2B5EF4-FFF2-40B4-BE49-F238E27FC236}">
                  <a16:creationId xmlns:a16="http://schemas.microsoft.com/office/drawing/2014/main" id="{464D5536-A035-4505-AF73-4F7CAE488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0" name="Freeform 7">
              <a:extLst>
                <a:ext uri="{FF2B5EF4-FFF2-40B4-BE49-F238E27FC236}">
                  <a16:creationId xmlns:a16="http://schemas.microsoft.com/office/drawing/2014/main" id="{81218E36-F40D-459F-A201-0A62E0FA5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1" name="Rectangle 8">
              <a:extLst>
                <a:ext uri="{FF2B5EF4-FFF2-40B4-BE49-F238E27FC236}">
                  <a16:creationId xmlns:a16="http://schemas.microsoft.com/office/drawing/2014/main" id="{5B53825A-3A84-4E26-A19D-A61548B6A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2" name="Freeform 9">
              <a:extLst>
                <a:ext uri="{FF2B5EF4-FFF2-40B4-BE49-F238E27FC236}">
                  <a16:creationId xmlns:a16="http://schemas.microsoft.com/office/drawing/2014/main" id="{AD90489C-7868-4D44-828E-5BD078E1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3" name="Freeform 10">
              <a:extLst>
                <a:ext uri="{FF2B5EF4-FFF2-40B4-BE49-F238E27FC236}">
                  <a16:creationId xmlns:a16="http://schemas.microsoft.com/office/drawing/2014/main" id="{98ED0810-C456-43E0-A430-4BF3E84BB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4" name="Freeform 11">
              <a:extLst>
                <a:ext uri="{FF2B5EF4-FFF2-40B4-BE49-F238E27FC236}">
                  <a16:creationId xmlns:a16="http://schemas.microsoft.com/office/drawing/2014/main" id="{E5A0D863-274E-498B-A757-EE462B7CF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5" name="Freeform 12">
              <a:extLst>
                <a:ext uri="{FF2B5EF4-FFF2-40B4-BE49-F238E27FC236}">
                  <a16:creationId xmlns:a16="http://schemas.microsoft.com/office/drawing/2014/main" id="{B7819E45-002E-4BE7-9D91-AF82D3776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6" name="Freeform 13">
              <a:extLst>
                <a:ext uri="{FF2B5EF4-FFF2-40B4-BE49-F238E27FC236}">
                  <a16:creationId xmlns:a16="http://schemas.microsoft.com/office/drawing/2014/main" id="{8B2A702D-53E8-4674-87E0-CA1F7E562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7" name="Freeform 14">
              <a:extLst>
                <a:ext uri="{FF2B5EF4-FFF2-40B4-BE49-F238E27FC236}">
                  <a16:creationId xmlns:a16="http://schemas.microsoft.com/office/drawing/2014/main" id="{451CEEF2-55A9-4CDF-BB69-2D07031F0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8" name="Freeform 15">
              <a:extLst>
                <a:ext uri="{FF2B5EF4-FFF2-40B4-BE49-F238E27FC236}">
                  <a16:creationId xmlns:a16="http://schemas.microsoft.com/office/drawing/2014/main" id="{DCEC5350-68CD-460C-999B-A6055EA50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39" name="Freeform 16">
              <a:extLst>
                <a:ext uri="{FF2B5EF4-FFF2-40B4-BE49-F238E27FC236}">
                  <a16:creationId xmlns:a16="http://schemas.microsoft.com/office/drawing/2014/main" id="{26945734-B592-423F-BCF3-8ED922746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0" name="Freeform 17">
              <a:extLst>
                <a:ext uri="{FF2B5EF4-FFF2-40B4-BE49-F238E27FC236}">
                  <a16:creationId xmlns:a16="http://schemas.microsoft.com/office/drawing/2014/main" id="{D6FF6791-D332-4D35-90E0-42011DF40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1" name="Freeform 18">
              <a:extLst>
                <a:ext uri="{FF2B5EF4-FFF2-40B4-BE49-F238E27FC236}">
                  <a16:creationId xmlns:a16="http://schemas.microsoft.com/office/drawing/2014/main" id="{B1ED9C0C-0AD0-4F60-BB85-02B00AFE7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2" name="Freeform 19">
              <a:extLst>
                <a:ext uri="{FF2B5EF4-FFF2-40B4-BE49-F238E27FC236}">
                  <a16:creationId xmlns:a16="http://schemas.microsoft.com/office/drawing/2014/main" id="{E202B26B-3FB3-4127-9295-F6E24A75E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3" name="Freeform 20">
              <a:extLst>
                <a:ext uri="{FF2B5EF4-FFF2-40B4-BE49-F238E27FC236}">
                  <a16:creationId xmlns:a16="http://schemas.microsoft.com/office/drawing/2014/main" id="{A9B0C70B-3686-4190-8592-736E11AB4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4" name="Freeform 21">
              <a:extLst>
                <a:ext uri="{FF2B5EF4-FFF2-40B4-BE49-F238E27FC236}">
                  <a16:creationId xmlns:a16="http://schemas.microsoft.com/office/drawing/2014/main" id="{3DCD01FB-20E8-42C3-AFE9-DFD3F426A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5" name="Freeform 22">
              <a:extLst>
                <a:ext uri="{FF2B5EF4-FFF2-40B4-BE49-F238E27FC236}">
                  <a16:creationId xmlns:a16="http://schemas.microsoft.com/office/drawing/2014/main" id="{E18D3AEB-E104-4243-893A-880F9A3C4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6" name="Freeform 23">
              <a:extLst>
                <a:ext uri="{FF2B5EF4-FFF2-40B4-BE49-F238E27FC236}">
                  <a16:creationId xmlns:a16="http://schemas.microsoft.com/office/drawing/2014/main" id="{25B79020-576E-46E2-BDDD-3D93C9DD53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7" name="Freeform 24">
              <a:extLst>
                <a:ext uri="{FF2B5EF4-FFF2-40B4-BE49-F238E27FC236}">
                  <a16:creationId xmlns:a16="http://schemas.microsoft.com/office/drawing/2014/main" id="{F9BE123C-99CB-4F9F-B6AD-D78B41011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8" name="Freeform 25">
              <a:extLst>
                <a:ext uri="{FF2B5EF4-FFF2-40B4-BE49-F238E27FC236}">
                  <a16:creationId xmlns:a16="http://schemas.microsoft.com/office/drawing/2014/main" id="{2652409A-0FBC-471C-8070-735AA2D18C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49" name="Freeform 26">
              <a:extLst>
                <a:ext uri="{FF2B5EF4-FFF2-40B4-BE49-F238E27FC236}">
                  <a16:creationId xmlns:a16="http://schemas.microsoft.com/office/drawing/2014/main" id="{A7B0AC30-BECB-435E-B184-5893DAF4C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0" name="Freeform 27">
              <a:extLst>
                <a:ext uri="{FF2B5EF4-FFF2-40B4-BE49-F238E27FC236}">
                  <a16:creationId xmlns:a16="http://schemas.microsoft.com/office/drawing/2014/main" id="{209F3AA3-0D92-49EA-8E9E-E85193591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1" name="Freeform 28">
              <a:extLst>
                <a:ext uri="{FF2B5EF4-FFF2-40B4-BE49-F238E27FC236}">
                  <a16:creationId xmlns:a16="http://schemas.microsoft.com/office/drawing/2014/main" id="{96C003E9-8BC2-48CC-ABF7-540233FDB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2" name="Freeform 29">
              <a:extLst>
                <a:ext uri="{FF2B5EF4-FFF2-40B4-BE49-F238E27FC236}">
                  <a16:creationId xmlns:a16="http://schemas.microsoft.com/office/drawing/2014/main" id="{13BDD8BA-D378-486C-AAC9-F4BC3E856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3" name="Freeform 30">
              <a:extLst>
                <a:ext uri="{FF2B5EF4-FFF2-40B4-BE49-F238E27FC236}">
                  <a16:creationId xmlns:a16="http://schemas.microsoft.com/office/drawing/2014/main" id="{04C38930-9B92-429B-915A-D0198D6AC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4" name="Freeform 31">
              <a:extLst>
                <a:ext uri="{FF2B5EF4-FFF2-40B4-BE49-F238E27FC236}">
                  <a16:creationId xmlns:a16="http://schemas.microsoft.com/office/drawing/2014/main" id="{32660743-42C8-4FFB-A77B-66678E1E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5" name="Freeform 32">
              <a:extLst>
                <a:ext uri="{FF2B5EF4-FFF2-40B4-BE49-F238E27FC236}">
                  <a16:creationId xmlns:a16="http://schemas.microsoft.com/office/drawing/2014/main" id="{6B242301-66B7-4876-B23A-1B97410A5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6" name="Rectangle 33">
              <a:extLst>
                <a:ext uri="{FF2B5EF4-FFF2-40B4-BE49-F238E27FC236}">
                  <a16:creationId xmlns:a16="http://schemas.microsoft.com/office/drawing/2014/main" id="{B05C5127-C481-4571-9E17-90305CA0A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7" name="Freeform 34">
              <a:extLst>
                <a:ext uri="{FF2B5EF4-FFF2-40B4-BE49-F238E27FC236}">
                  <a16:creationId xmlns:a16="http://schemas.microsoft.com/office/drawing/2014/main" id="{BC0F1F06-EBE2-4919-A902-A503E384D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8" name="Freeform 35">
              <a:extLst>
                <a:ext uri="{FF2B5EF4-FFF2-40B4-BE49-F238E27FC236}">
                  <a16:creationId xmlns:a16="http://schemas.microsoft.com/office/drawing/2014/main" id="{2B2E1C8D-A953-4AED-8346-C34CFE3BE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59" name="Freeform 36">
              <a:extLst>
                <a:ext uri="{FF2B5EF4-FFF2-40B4-BE49-F238E27FC236}">
                  <a16:creationId xmlns:a16="http://schemas.microsoft.com/office/drawing/2014/main" id="{8F150D6E-EB09-41AD-93BE-BF543BE36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0" name="Freeform 37">
              <a:extLst>
                <a:ext uri="{FF2B5EF4-FFF2-40B4-BE49-F238E27FC236}">
                  <a16:creationId xmlns:a16="http://schemas.microsoft.com/office/drawing/2014/main" id="{AE3633FE-8FF6-4FC3-8422-483E7FAED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1" name="Freeform 38">
              <a:extLst>
                <a:ext uri="{FF2B5EF4-FFF2-40B4-BE49-F238E27FC236}">
                  <a16:creationId xmlns:a16="http://schemas.microsoft.com/office/drawing/2014/main" id="{D233BC09-3785-4EA9-A80F-699EABFCD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2" name="Freeform 39">
              <a:extLst>
                <a:ext uri="{FF2B5EF4-FFF2-40B4-BE49-F238E27FC236}">
                  <a16:creationId xmlns:a16="http://schemas.microsoft.com/office/drawing/2014/main" id="{DEFAAC70-9A33-41C4-9960-80B056E47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3" name="Freeform 40">
              <a:extLst>
                <a:ext uri="{FF2B5EF4-FFF2-40B4-BE49-F238E27FC236}">
                  <a16:creationId xmlns:a16="http://schemas.microsoft.com/office/drawing/2014/main" id="{FE1B6380-FA49-4E35-B2EB-BC1D322A0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4" name="Freeform 41">
              <a:extLst>
                <a:ext uri="{FF2B5EF4-FFF2-40B4-BE49-F238E27FC236}">
                  <a16:creationId xmlns:a16="http://schemas.microsoft.com/office/drawing/2014/main" id="{F578AFE9-69B9-4FE3-A349-4640D49A5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5" name="Freeform 42">
              <a:extLst>
                <a:ext uri="{FF2B5EF4-FFF2-40B4-BE49-F238E27FC236}">
                  <a16:creationId xmlns:a16="http://schemas.microsoft.com/office/drawing/2014/main" id="{49C01CF4-73AC-40B8-8AA5-60072CBB34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6" name="Freeform 43">
              <a:extLst>
                <a:ext uri="{FF2B5EF4-FFF2-40B4-BE49-F238E27FC236}">
                  <a16:creationId xmlns:a16="http://schemas.microsoft.com/office/drawing/2014/main" id="{B4DA1C3D-282A-4010-9263-E2F62D79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7" name="Freeform 44">
              <a:extLst>
                <a:ext uri="{FF2B5EF4-FFF2-40B4-BE49-F238E27FC236}">
                  <a16:creationId xmlns:a16="http://schemas.microsoft.com/office/drawing/2014/main" id="{52475A43-7A28-4A0F-BA58-C070BB882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8" name="Rectangle 45">
              <a:extLst>
                <a:ext uri="{FF2B5EF4-FFF2-40B4-BE49-F238E27FC236}">
                  <a16:creationId xmlns:a16="http://schemas.microsoft.com/office/drawing/2014/main" id="{0C7241CC-AC61-4580-A46E-C217B329EB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69" name="Freeform 46">
              <a:extLst>
                <a:ext uri="{FF2B5EF4-FFF2-40B4-BE49-F238E27FC236}">
                  <a16:creationId xmlns:a16="http://schemas.microsoft.com/office/drawing/2014/main" id="{584FF8AA-E75D-483B-A344-7022541CF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0" name="Freeform 47">
              <a:extLst>
                <a:ext uri="{FF2B5EF4-FFF2-40B4-BE49-F238E27FC236}">
                  <a16:creationId xmlns:a16="http://schemas.microsoft.com/office/drawing/2014/main" id="{AFF0ABD2-8247-432E-9F13-CCB7D0E62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1" name="Freeform 48">
              <a:extLst>
                <a:ext uri="{FF2B5EF4-FFF2-40B4-BE49-F238E27FC236}">
                  <a16:creationId xmlns:a16="http://schemas.microsoft.com/office/drawing/2014/main" id="{8779D639-A8BE-46A3-BF82-B0498C363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2" name="Freeform 49">
              <a:extLst>
                <a:ext uri="{FF2B5EF4-FFF2-40B4-BE49-F238E27FC236}">
                  <a16:creationId xmlns:a16="http://schemas.microsoft.com/office/drawing/2014/main" id="{62C75AD3-B601-4AB8-A449-C0375B263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3" name="Freeform 50">
              <a:extLst>
                <a:ext uri="{FF2B5EF4-FFF2-40B4-BE49-F238E27FC236}">
                  <a16:creationId xmlns:a16="http://schemas.microsoft.com/office/drawing/2014/main" id="{7CEBAD4A-BB32-451F-B1E1-48D6F52EB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4" name="Freeform 51">
              <a:extLst>
                <a:ext uri="{FF2B5EF4-FFF2-40B4-BE49-F238E27FC236}">
                  <a16:creationId xmlns:a16="http://schemas.microsoft.com/office/drawing/2014/main" id="{9EA19F7F-29F8-4DF4-AB9B-C4D507FA7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5" name="Freeform 52">
              <a:extLst>
                <a:ext uri="{FF2B5EF4-FFF2-40B4-BE49-F238E27FC236}">
                  <a16:creationId xmlns:a16="http://schemas.microsoft.com/office/drawing/2014/main" id="{9A6E14CB-BA29-40ED-B9E1-9AF554AFD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6" name="Freeform 53">
              <a:extLst>
                <a:ext uri="{FF2B5EF4-FFF2-40B4-BE49-F238E27FC236}">
                  <a16:creationId xmlns:a16="http://schemas.microsoft.com/office/drawing/2014/main" id="{384A67CA-9AF3-4473-9BC7-2C48C4326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7" name="Freeform 54">
              <a:extLst>
                <a:ext uri="{FF2B5EF4-FFF2-40B4-BE49-F238E27FC236}">
                  <a16:creationId xmlns:a16="http://schemas.microsoft.com/office/drawing/2014/main" id="{9DE1AF00-9D03-4DFB-B862-C86659628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8" name="Freeform 55">
              <a:extLst>
                <a:ext uri="{FF2B5EF4-FFF2-40B4-BE49-F238E27FC236}">
                  <a16:creationId xmlns:a16="http://schemas.microsoft.com/office/drawing/2014/main" id="{03D15E32-C507-4B36-B9AB-BD0A1AEBD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79" name="Freeform 56">
              <a:extLst>
                <a:ext uri="{FF2B5EF4-FFF2-40B4-BE49-F238E27FC236}">
                  <a16:creationId xmlns:a16="http://schemas.microsoft.com/office/drawing/2014/main" id="{978B3024-1C05-4858-A919-0ABF75EF7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80" name="Freeform 57">
              <a:extLst>
                <a:ext uri="{FF2B5EF4-FFF2-40B4-BE49-F238E27FC236}">
                  <a16:creationId xmlns:a16="http://schemas.microsoft.com/office/drawing/2014/main" id="{04B0C1D6-8B63-4D35-83C5-5D4331190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24" name="Freeform 58">
              <a:extLst>
                <a:ext uri="{FF2B5EF4-FFF2-40B4-BE49-F238E27FC236}">
                  <a16:creationId xmlns:a16="http://schemas.microsoft.com/office/drawing/2014/main" id="{C0409678-BF82-43B2-8F95-46A5A0E18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397" y="1113282"/>
            <a:ext cx="3489569" cy="23966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 err="1">
                <a:effectLst/>
              </a:rPr>
              <a:t>Rhaglen</a:t>
            </a:r>
            <a:r>
              <a:rPr lang="en-US" sz="4400" dirty="0">
                <a:effectLst/>
              </a:rPr>
              <a:t> 2023 </a:t>
            </a:r>
            <a:r>
              <a:rPr lang="en-US" sz="4400" dirty="0" err="1">
                <a:effectLst/>
              </a:rPr>
              <a:t>Programme</a:t>
            </a:r>
            <a:endParaRPr lang="en-US" sz="4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AC9F3-B991-996F-B8C2-E2D9F4E1E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666" y="3602038"/>
            <a:ext cx="3500301" cy="20527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chemeClr val="tx2"/>
                </a:solidFill>
              </a:rPr>
              <a:t>1pm</a:t>
            </a:r>
          </a:p>
        </p:txBody>
      </p:sp>
      <p:sp>
        <p:nvSpPr>
          <p:cNvPr id="9283" name="Round Diagonal Corner Rectangle 6">
            <a:extLst>
              <a:ext uri="{FF2B5EF4-FFF2-40B4-BE49-F238E27FC236}">
                <a16:creationId xmlns:a16="http://schemas.microsoft.com/office/drawing/2014/main" id="{E0CFC9FD-365D-4CE7-AD41-1D096107F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rry background with white text&#10;&#10;Description automatically generated">
            <a:extLst>
              <a:ext uri="{FF2B5EF4-FFF2-40B4-BE49-F238E27FC236}">
                <a16:creationId xmlns:a16="http://schemas.microsoft.com/office/drawing/2014/main" id="{D78C285A-3114-2D07-5471-A487621EF8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988" y="1939105"/>
            <a:ext cx="2974328" cy="2974328"/>
          </a:xfrm>
          <a:prstGeom prst="rect">
            <a:avLst/>
          </a:prstGeom>
        </p:spPr>
      </p:pic>
      <p:pic>
        <p:nvPicPr>
          <p:cNvPr id="9218" name="Picture 2" descr="Wales Interactive - Wikipedia">
            <a:extLst>
              <a:ext uri="{FF2B5EF4-FFF2-40B4-BE49-F238E27FC236}">
                <a16:creationId xmlns:a16="http://schemas.microsoft.com/office/drawing/2014/main" id="{ED4A80F8-992D-61A5-19FD-30D7E65246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7042" y="2310896"/>
            <a:ext cx="2974328" cy="223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9937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3" name="Round Diagonal Corner Rectangle 9">
            <a:extLst>
              <a:ext uri="{FF2B5EF4-FFF2-40B4-BE49-F238E27FC236}">
                <a16:creationId xmlns:a16="http://schemas.microsoft.com/office/drawing/2014/main" id="{A3D1FEF8-5149-4AC1-8D77-B256637FB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rry background with white text&#10;&#10;Description automatically generated">
            <a:extLst>
              <a:ext uri="{FF2B5EF4-FFF2-40B4-BE49-F238E27FC236}">
                <a16:creationId xmlns:a16="http://schemas.microsoft.com/office/drawing/2014/main" id="{D78C285A-3114-2D07-5471-A487621EF8F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984" y="1147146"/>
            <a:ext cx="2201590" cy="2201590"/>
          </a:xfrm>
          <a:prstGeom prst="rect">
            <a:avLst/>
          </a:prstGeom>
        </p:spPr>
      </p:pic>
      <p:pic>
        <p:nvPicPr>
          <p:cNvPr id="10242" name="Picture 2" descr="Formatt Hitech 85mm filter System Review — Sean O' Riordan Photography">
            <a:extLst>
              <a:ext uri="{FF2B5EF4-FFF2-40B4-BE49-F238E27FC236}">
                <a16:creationId xmlns:a16="http://schemas.microsoft.com/office/drawing/2014/main" id="{C0FAB6C9-26A3-2C4F-C95C-78E980C37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8988" y="3652239"/>
            <a:ext cx="4635583" cy="192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0EC6622-1FA4-F24E-085D-515783D9989E}"/>
              </a:ext>
            </a:extLst>
          </p:cNvPr>
          <p:cNvSpPr txBox="1">
            <a:spLocks/>
          </p:cNvSpPr>
          <p:nvPr/>
        </p:nvSpPr>
        <p:spPr>
          <a:xfrm>
            <a:off x="8057397" y="1113282"/>
            <a:ext cx="3489569" cy="23966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dirty="0" err="1"/>
              <a:t>Rhaglen</a:t>
            </a:r>
            <a:r>
              <a:rPr lang="en-US" sz="4400" dirty="0"/>
              <a:t> 2023 </a:t>
            </a:r>
            <a:r>
              <a:rPr lang="en-US" sz="4400" dirty="0" err="1"/>
              <a:t>Programme</a:t>
            </a:r>
            <a:endParaRPr lang="en-US" sz="44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ED25CC1-D7F1-34E0-65B4-DE4B3C073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1FEAB532-92CE-1341-3640-16F9CDC29A77}"/>
              </a:ext>
            </a:extLst>
          </p:cNvPr>
          <p:cNvSpPr txBox="1">
            <a:spLocks/>
          </p:cNvSpPr>
          <p:nvPr/>
        </p:nvSpPr>
        <p:spPr>
          <a:xfrm>
            <a:off x="8046666" y="3602038"/>
            <a:ext cx="3500301" cy="2052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800" cap="all" dirty="0">
                <a:solidFill>
                  <a:schemeClr val="tx2"/>
                </a:solidFill>
              </a:rPr>
              <a:t>2pm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cap="all" dirty="0">
                <a:solidFill>
                  <a:schemeClr val="tx2"/>
                </a:solidFill>
              </a:rPr>
              <a:t>Immersive Room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cap="all" dirty="0">
                <a:solidFill>
                  <a:schemeClr val="tx2"/>
                </a:solidFill>
              </a:rPr>
              <a:t>and Studio</a:t>
            </a:r>
          </a:p>
        </p:txBody>
      </p:sp>
    </p:spTree>
    <p:extLst>
      <p:ext uri="{BB962C8B-B14F-4D97-AF65-F5344CB8AC3E}">
        <p14:creationId xmlns:p14="http://schemas.microsoft.com/office/powerpoint/2010/main" val="319232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3" name="Round Diagonal Corner Rectangle 11">
            <a:extLst>
              <a:ext uri="{FF2B5EF4-FFF2-40B4-BE49-F238E27FC236}">
                <a16:creationId xmlns:a16="http://schemas.microsoft.com/office/drawing/2014/main" id="{3980D26E-23EC-408B-A278-581293030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rry background with white text&#10;&#10;Description automatically generated">
            <a:extLst>
              <a:ext uri="{FF2B5EF4-FFF2-40B4-BE49-F238E27FC236}">
                <a16:creationId xmlns:a16="http://schemas.microsoft.com/office/drawing/2014/main" id="{D78C285A-3114-2D07-5471-A487621EF8F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552" y="1137621"/>
            <a:ext cx="2207199" cy="2207199"/>
          </a:xfrm>
          <a:prstGeom prst="rect">
            <a:avLst/>
          </a:prstGeom>
        </p:spPr>
      </p:pic>
      <p:pic>
        <p:nvPicPr>
          <p:cNvPr id="11266" name="Picture 2" descr="Elefant Records">
            <a:extLst>
              <a:ext uri="{FF2B5EF4-FFF2-40B4-BE49-F238E27FC236}">
                <a16:creationId xmlns:a16="http://schemas.microsoft.com/office/drawing/2014/main" id="{C1C5273A-1C05-FD07-CE38-74D90D2197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2552" y="3505687"/>
            <a:ext cx="2207199" cy="2207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Barti Rum, Barti Spiced Rum, Best Rum UK, Best Spiced Rum UK">
            <a:extLst>
              <a:ext uri="{FF2B5EF4-FFF2-40B4-BE49-F238E27FC236}">
                <a16:creationId xmlns:a16="http://schemas.microsoft.com/office/drawing/2014/main" id="{F11783B7-BF5F-85CE-82F5-9D3A4180A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7042" y="1939105"/>
            <a:ext cx="2974328" cy="297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3AFE667-DFE7-C7BA-1226-F3EE13DF8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EE3CE28A-4408-9AD2-FD0E-DD432A3E4377}"/>
              </a:ext>
            </a:extLst>
          </p:cNvPr>
          <p:cNvSpPr txBox="1">
            <a:spLocks/>
          </p:cNvSpPr>
          <p:nvPr/>
        </p:nvSpPr>
        <p:spPr>
          <a:xfrm>
            <a:off x="8046666" y="3602038"/>
            <a:ext cx="3500301" cy="2052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800" cap="all" dirty="0">
                <a:solidFill>
                  <a:schemeClr val="tx2"/>
                </a:solidFill>
              </a:rPr>
              <a:t>7:30pm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cap="all" dirty="0" err="1">
                <a:solidFill>
                  <a:schemeClr val="tx2"/>
                </a:solidFill>
              </a:rPr>
              <a:t>Yr</a:t>
            </a:r>
            <a:r>
              <a:rPr lang="en-GB" sz="1800" cap="all" dirty="0">
                <a:solidFill>
                  <a:schemeClr val="tx2"/>
                </a:solidFill>
              </a:rPr>
              <a:t> Egin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7CD3CA-5606-B907-AEE1-12868B140F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7FECC6C-1704-D000-D9CF-722123EC7105}"/>
              </a:ext>
            </a:extLst>
          </p:cNvPr>
          <p:cNvSpPr txBox="1">
            <a:spLocks/>
          </p:cNvSpPr>
          <p:nvPr/>
        </p:nvSpPr>
        <p:spPr>
          <a:xfrm>
            <a:off x="8057397" y="1113282"/>
            <a:ext cx="3489569" cy="23966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dirty="0" err="1"/>
              <a:t>Rhaglen</a:t>
            </a:r>
            <a:r>
              <a:rPr lang="en-US" sz="4400" dirty="0"/>
              <a:t> 2023 </a:t>
            </a:r>
            <a:r>
              <a:rPr lang="en-US" sz="4400" dirty="0" err="1"/>
              <a:t>Programme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1262413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7" name="Picture 2">
            <a:extLst>
              <a:ext uri="{FF2B5EF4-FFF2-40B4-BE49-F238E27FC236}">
                <a16:creationId xmlns:a16="http://schemas.microsoft.com/office/drawing/2014/main" id="{5BD33659-8797-414B-BBDC-24F942329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299" name="Group 12298">
            <a:extLst>
              <a:ext uri="{FF2B5EF4-FFF2-40B4-BE49-F238E27FC236}">
                <a16:creationId xmlns:a16="http://schemas.microsoft.com/office/drawing/2014/main" id="{F810FE48-5F0C-4E97-BD7F-FDE128D85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300" name="Rectangle 5">
              <a:extLst>
                <a:ext uri="{FF2B5EF4-FFF2-40B4-BE49-F238E27FC236}">
                  <a16:creationId xmlns:a16="http://schemas.microsoft.com/office/drawing/2014/main" id="{9E9C04BA-ABF7-4D41-9977-2AC221BD4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1" name="Freeform 6">
              <a:extLst>
                <a:ext uri="{FF2B5EF4-FFF2-40B4-BE49-F238E27FC236}">
                  <a16:creationId xmlns:a16="http://schemas.microsoft.com/office/drawing/2014/main" id="{56AF6CAB-66FF-4AA8-8332-92421FA16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2" name="Freeform 7">
              <a:extLst>
                <a:ext uri="{FF2B5EF4-FFF2-40B4-BE49-F238E27FC236}">
                  <a16:creationId xmlns:a16="http://schemas.microsoft.com/office/drawing/2014/main" id="{2A7D0399-D212-4CE1-A9C0-9B98A2F0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3" name="Rectangle 8">
              <a:extLst>
                <a:ext uri="{FF2B5EF4-FFF2-40B4-BE49-F238E27FC236}">
                  <a16:creationId xmlns:a16="http://schemas.microsoft.com/office/drawing/2014/main" id="{18DF3D3C-1A48-496B-B941-76DF67EA7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4" name="Freeform 9">
              <a:extLst>
                <a:ext uri="{FF2B5EF4-FFF2-40B4-BE49-F238E27FC236}">
                  <a16:creationId xmlns:a16="http://schemas.microsoft.com/office/drawing/2014/main" id="{913F4BC7-7179-4E16-9FD6-A32BC13A0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5" name="Freeform 10">
              <a:extLst>
                <a:ext uri="{FF2B5EF4-FFF2-40B4-BE49-F238E27FC236}">
                  <a16:creationId xmlns:a16="http://schemas.microsoft.com/office/drawing/2014/main" id="{509355FA-2026-4EBE-8C72-9B94B1F1B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6" name="Freeform 11">
              <a:extLst>
                <a:ext uri="{FF2B5EF4-FFF2-40B4-BE49-F238E27FC236}">
                  <a16:creationId xmlns:a16="http://schemas.microsoft.com/office/drawing/2014/main" id="{CDD190A1-6E3E-4C34-A19B-A52C6D317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7" name="Freeform 12">
              <a:extLst>
                <a:ext uri="{FF2B5EF4-FFF2-40B4-BE49-F238E27FC236}">
                  <a16:creationId xmlns:a16="http://schemas.microsoft.com/office/drawing/2014/main" id="{D5BA1962-F2E3-4CA2-BE44-53381D18F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8" name="Freeform 13">
              <a:extLst>
                <a:ext uri="{FF2B5EF4-FFF2-40B4-BE49-F238E27FC236}">
                  <a16:creationId xmlns:a16="http://schemas.microsoft.com/office/drawing/2014/main" id="{C2FA9E59-0DE1-449C-8D17-1475D5CC7E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9" name="Freeform 14">
              <a:extLst>
                <a:ext uri="{FF2B5EF4-FFF2-40B4-BE49-F238E27FC236}">
                  <a16:creationId xmlns:a16="http://schemas.microsoft.com/office/drawing/2014/main" id="{F1582807-3DE3-42F1-9941-728273E08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0" name="Freeform 15">
              <a:extLst>
                <a:ext uri="{FF2B5EF4-FFF2-40B4-BE49-F238E27FC236}">
                  <a16:creationId xmlns:a16="http://schemas.microsoft.com/office/drawing/2014/main" id="{6C574FB1-69C5-49C2-A1C4-2A6590BF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1" name="Freeform 16">
              <a:extLst>
                <a:ext uri="{FF2B5EF4-FFF2-40B4-BE49-F238E27FC236}">
                  <a16:creationId xmlns:a16="http://schemas.microsoft.com/office/drawing/2014/main" id="{D4175D29-82CB-41CD-9E0F-17524FB02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2" name="Freeform 17">
              <a:extLst>
                <a:ext uri="{FF2B5EF4-FFF2-40B4-BE49-F238E27FC236}">
                  <a16:creationId xmlns:a16="http://schemas.microsoft.com/office/drawing/2014/main" id="{9893387B-BD94-47D2-80DC-B9ADB6BD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3" name="Freeform 18">
              <a:extLst>
                <a:ext uri="{FF2B5EF4-FFF2-40B4-BE49-F238E27FC236}">
                  <a16:creationId xmlns:a16="http://schemas.microsoft.com/office/drawing/2014/main" id="{BC2223CF-E8B9-48C3-8E70-7B38DBE2A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4" name="Freeform 19">
              <a:extLst>
                <a:ext uri="{FF2B5EF4-FFF2-40B4-BE49-F238E27FC236}">
                  <a16:creationId xmlns:a16="http://schemas.microsoft.com/office/drawing/2014/main" id="{CB660EF5-7021-48D0-B131-DA22FAF8D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5" name="Freeform 20">
              <a:extLst>
                <a:ext uri="{FF2B5EF4-FFF2-40B4-BE49-F238E27FC236}">
                  <a16:creationId xmlns:a16="http://schemas.microsoft.com/office/drawing/2014/main" id="{7A02052F-7B58-4423-9CBA-27D8D838A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6" name="Freeform 21">
              <a:extLst>
                <a:ext uri="{FF2B5EF4-FFF2-40B4-BE49-F238E27FC236}">
                  <a16:creationId xmlns:a16="http://schemas.microsoft.com/office/drawing/2014/main" id="{42231171-7F2B-4B11-B34A-D98DB4143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7" name="Freeform 22">
              <a:extLst>
                <a:ext uri="{FF2B5EF4-FFF2-40B4-BE49-F238E27FC236}">
                  <a16:creationId xmlns:a16="http://schemas.microsoft.com/office/drawing/2014/main" id="{AED192E7-1105-4649-8D4D-C86FFEDF6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8" name="Freeform 23">
              <a:extLst>
                <a:ext uri="{FF2B5EF4-FFF2-40B4-BE49-F238E27FC236}">
                  <a16:creationId xmlns:a16="http://schemas.microsoft.com/office/drawing/2014/main" id="{8BA48BFE-2223-4E9C-A0EE-DE11843C3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9" name="Freeform 24">
              <a:extLst>
                <a:ext uri="{FF2B5EF4-FFF2-40B4-BE49-F238E27FC236}">
                  <a16:creationId xmlns:a16="http://schemas.microsoft.com/office/drawing/2014/main" id="{B3FB57C9-C83B-4ADC-8E93-312492D4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0" name="Freeform 25">
              <a:extLst>
                <a:ext uri="{FF2B5EF4-FFF2-40B4-BE49-F238E27FC236}">
                  <a16:creationId xmlns:a16="http://schemas.microsoft.com/office/drawing/2014/main" id="{AF6405A6-6E98-40DD-945A-E6D969231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1" name="Freeform 26">
              <a:extLst>
                <a:ext uri="{FF2B5EF4-FFF2-40B4-BE49-F238E27FC236}">
                  <a16:creationId xmlns:a16="http://schemas.microsoft.com/office/drawing/2014/main" id="{2D181A4A-23A5-4683-9F05-61228AD26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2" name="Freeform 27">
              <a:extLst>
                <a:ext uri="{FF2B5EF4-FFF2-40B4-BE49-F238E27FC236}">
                  <a16:creationId xmlns:a16="http://schemas.microsoft.com/office/drawing/2014/main" id="{201ABEF6-F58B-46EC-85FB-228E60962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3" name="Freeform 28">
              <a:extLst>
                <a:ext uri="{FF2B5EF4-FFF2-40B4-BE49-F238E27FC236}">
                  <a16:creationId xmlns:a16="http://schemas.microsoft.com/office/drawing/2014/main" id="{D6EBECB6-1B5C-43E5-84BF-8D5385C03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4" name="Freeform 29">
              <a:extLst>
                <a:ext uri="{FF2B5EF4-FFF2-40B4-BE49-F238E27FC236}">
                  <a16:creationId xmlns:a16="http://schemas.microsoft.com/office/drawing/2014/main" id="{6D5B4EBF-EF44-4914-AE66-247EF3D35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5" name="Freeform 30">
              <a:extLst>
                <a:ext uri="{FF2B5EF4-FFF2-40B4-BE49-F238E27FC236}">
                  <a16:creationId xmlns:a16="http://schemas.microsoft.com/office/drawing/2014/main" id="{43593E76-10EF-45B3-86EB-CA59047CC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6" name="Freeform 31">
              <a:extLst>
                <a:ext uri="{FF2B5EF4-FFF2-40B4-BE49-F238E27FC236}">
                  <a16:creationId xmlns:a16="http://schemas.microsoft.com/office/drawing/2014/main" id="{FC3720B0-AA35-49D1-B5A6-9215D0138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7" name="Freeform 32">
              <a:extLst>
                <a:ext uri="{FF2B5EF4-FFF2-40B4-BE49-F238E27FC236}">
                  <a16:creationId xmlns:a16="http://schemas.microsoft.com/office/drawing/2014/main" id="{EEE267FA-B493-44EE-B372-8CB3A0450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8" name="Rectangle 33">
              <a:extLst>
                <a:ext uri="{FF2B5EF4-FFF2-40B4-BE49-F238E27FC236}">
                  <a16:creationId xmlns:a16="http://schemas.microsoft.com/office/drawing/2014/main" id="{3DA75F6F-8EDF-4DF8-89BF-9C1137D17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9" name="Freeform 34">
              <a:extLst>
                <a:ext uri="{FF2B5EF4-FFF2-40B4-BE49-F238E27FC236}">
                  <a16:creationId xmlns:a16="http://schemas.microsoft.com/office/drawing/2014/main" id="{5BEEC465-A6AB-47E5-8FB5-DCA91F165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0" name="Freeform 35">
              <a:extLst>
                <a:ext uri="{FF2B5EF4-FFF2-40B4-BE49-F238E27FC236}">
                  <a16:creationId xmlns:a16="http://schemas.microsoft.com/office/drawing/2014/main" id="{89B9E785-F9F2-4951-8158-002B55126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1" name="Freeform 36">
              <a:extLst>
                <a:ext uri="{FF2B5EF4-FFF2-40B4-BE49-F238E27FC236}">
                  <a16:creationId xmlns:a16="http://schemas.microsoft.com/office/drawing/2014/main" id="{E1F4058F-C686-4BF1-9DE9-C917CAB90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2" name="Freeform 37">
              <a:extLst>
                <a:ext uri="{FF2B5EF4-FFF2-40B4-BE49-F238E27FC236}">
                  <a16:creationId xmlns:a16="http://schemas.microsoft.com/office/drawing/2014/main" id="{F1337D0C-63AE-4024-A976-139287761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3" name="Freeform 38">
              <a:extLst>
                <a:ext uri="{FF2B5EF4-FFF2-40B4-BE49-F238E27FC236}">
                  <a16:creationId xmlns:a16="http://schemas.microsoft.com/office/drawing/2014/main" id="{7F12E32F-60F1-4DA3-A0B8-05E6AF31D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4" name="Freeform 39">
              <a:extLst>
                <a:ext uri="{FF2B5EF4-FFF2-40B4-BE49-F238E27FC236}">
                  <a16:creationId xmlns:a16="http://schemas.microsoft.com/office/drawing/2014/main" id="{7CC92CAE-5F95-49A9-B9F9-94A1DEE98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5" name="Freeform 40">
              <a:extLst>
                <a:ext uri="{FF2B5EF4-FFF2-40B4-BE49-F238E27FC236}">
                  <a16:creationId xmlns:a16="http://schemas.microsoft.com/office/drawing/2014/main" id="{610BE2B0-1D02-4099-9DD8-339F22FEE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6" name="Freeform 41">
              <a:extLst>
                <a:ext uri="{FF2B5EF4-FFF2-40B4-BE49-F238E27FC236}">
                  <a16:creationId xmlns:a16="http://schemas.microsoft.com/office/drawing/2014/main" id="{E10409A3-2BB1-41E7-90AE-3D296FC1F7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7" name="Freeform 42">
              <a:extLst>
                <a:ext uri="{FF2B5EF4-FFF2-40B4-BE49-F238E27FC236}">
                  <a16:creationId xmlns:a16="http://schemas.microsoft.com/office/drawing/2014/main" id="{F8F8E99E-F806-4235-ADFB-25B49D4A8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8" name="Freeform 43">
              <a:extLst>
                <a:ext uri="{FF2B5EF4-FFF2-40B4-BE49-F238E27FC236}">
                  <a16:creationId xmlns:a16="http://schemas.microsoft.com/office/drawing/2014/main" id="{3C4715E6-9985-446B-ADB4-B822729888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39" name="Freeform 44">
              <a:extLst>
                <a:ext uri="{FF2B5EF4-FFF2-40B4-BE49-F238E27FC236}">
                  <a16:creationId xmlns:a16="http://schemas.microsoft.com/office/drawing/2014/main" id="{071C6B3A-09E9-4DEC-ADEE-FA919B782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0" name="Rectangle 45">
              <a:extLst>
                <a:ext uri="{FF2B5EF4-FFF2-40B4-BE49-F238E27FC236}">
                  <a16:creationId xmlns:a16="http://schemas.microsoft.com/office/drawing/2014/main" id="{DE1E82C9-0A74-451A-A063-6818E33B0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1" name="Freeform 46">
              <a:extLst>
                <a:ext uri="{FF2B5EF4-FFF2-40B4-BE49-F238E27FC236}">
                  <a16:creationId xmlns:a16="http://schemas.microsoft.com/office/drawing/2014/main" id="{F3662B80-5B88-475B-89A9-8E6AFBDCA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2" name="Freeform 47">
              <a:extLst>
                <a:ext uri="{FF2B5EF4-FFF2-40B4-BE49-F238E27FC236}">
                  <a16:creationId xmlns:a16="http://schemas.microsoft.com/office/drawing/2014/main" id="{ECA55A40-ECA9-4F56-9D04-8C68C1910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3" name="Freeform 48">
              <a:extLst>
                <a:ext uri="{FF2B5EF4-FFF2-40B4-BE49-F238E27FC236}">
                  <a16:creationId xmlns:a16="http://schemas.microsoft.com/office/drawing/2014/main" id="{D1CED64C-F0D9-4EA6-B88B-E4795F81D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4" name="Freeform 49">
              <a:extLst>
                <a:ext uri="{FF2B5EF4-FFF2-40B4-BE49-F238E27FC236}">
                  <a16:creationId xmlns:a16="http://schemas.microsoft.com/office/drawing/2014/main" id="{4641FE6D-04B5-4BBE-B700-E3A0C057B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5" name="Freeform 50">
              <a:extLst>
                <a:ext uri="{FF2B5EF4-FFF2-40B4-BE49-F238E27FC236}">
                  <a16:creationId xmlns:a16="http://schemas.microsoft.com/office/drawing/2014/main" id="{1426A56A-D27A-4C9A-A74C-5A73E5AD6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6" name="Freeform 51">
              <a:extLst>
                <a:ext uri="{FF2B5EF4-FFF2-40B4-BE49-F238E27FC236}">
                  <a16:creationId xmlns:a16="http://schemas.microsoft.com/office/drawing/2014/main" id="{0D2887A6-6597-4932-AEA0-A1B3C719B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7" name="Freeform 52">
              <a:extLst>
                <a:ext uri="{FF2B5EF4-FFF2-40B4-BE49-F238E27FC236}">
                  <a16:creationId xmlns:a16="http://schemas.microsoft.com/office/drawing/2014/main" id="{32CCC3DB-409A-48A3-A79A-2E37A9603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8" name="Freeform 53">
              <a:extLst>
                <a:ext uri="{FF2B5EF4-FFF2-40B4-BE49-F238E27FC236}">
                  <a16:creationId xmlns:a16="http://schemas.microsoft.com/office/drawing/2014/main" id="{1C2C9C8A-AD45-4AA6-817C-3010FCF20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49" name="Freeform 54">
              <a:extLst>
                <a:ext uri="{FF2B5EF4-FFF2-40B4-BE49-F238E27FC236}">
                  <a16:creationId xmlns:a16="http://schemas.microsoft.com/office/drawing/2014/main" id="{BD8D346A-C641-4BD2-B5AE-C48CC6A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50" name="Freeform 55">
              <a:extLst>
                <a:ext uri="{FF2B5EF4-FFF2-40B4-BE49-F238E27FC236}">
                  <a16:creationId xmlns:a16="http://schemas.microsoft.com/office/drawing/2014/main" id="{6BD8EEEB-07A6-4582-9E40-4AA094FED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51" name="Freeform 56">
              <a:extLst>
                <a:ext uri="{FF2B5EF4-FFF2-40B4-BE49-F238E27FC236}">
                  <a16:creationId xmlns:a16="http://schemas.microsoft.com/office/drawing/2014/main" id="{9E6A63A8-37FA-425D-86BE-BF9A568AF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52" name="Freeform 57">
              <a:extLst>
                <a:ext uri="{FF2B5EF4-FFF2-40B4-BE49-F238E27FC236}">
                  <a16:creationId xmlns:a16="http://schemas.microsoft.com/office/drawing/2014/main" id="{3F5FAEF2-49E0-4F5C-A6D4-26C2FE15F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53" name="Freeform 58">
              <a:extLst>
                <a:ext uri="{FF2B5EF4-FFF2-40B4-BE49-F238E27FC236}">
                  <a16:creationId xmlns:a16="http://schemas.microsoft.com/office/drawing/2014/main" id="{BF106702-ED0E-4145-BF3A-08F15BC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71C429-1576-B842-5AC5-729A798A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6425" y="1113282"/>
            <a:ext cx="3734941" cy="23966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effectLst/>
              </a:rPr>
              <a:t>Rhaglen 2023 Programme</a:t>
            </a:r>
            <a:endParaRPr lang="en-US" sz="4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AC9F3-B991-996F-B8C2-E2D9F4E1E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6425" y="3602038"/>
            <a:ext cx="3734942" cy="20527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cap="all">
                <a:solidFill>
                  <a:schemeClr val="tx2"/>
                </a:solidFill>
              </a:rPr>
              <a:t>Yfory / Tomorrow</a:t>
            </a:r>
          </a:p>
        </p:txBody>
      </p:sp>
      <p:sp>
        <p:nvSpPr>
          <p:cNvPr id="12355" name="Round Single Corner Rectangle 12">
            <a:extLst>
              <a:ext uri="{FF2B5EF4-FFF2-40B4-BE49-F238E27FC236}">
                <a16:creationId xmlns:a16="http://schemas.microsoft.com/office/drawing/2014/main" id="{7A8D0637-9F8D-4B0C-9868-9B171AE51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02020" y="808058"/>
            <a:ext cx="5280353" cy="2536764"/>
          </a:xfrm>
          <a:prstGeom prst="round1Rect">
            <a:avLst>
              <a:gd name="adj" fmla="val 6363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LUMIX | Panasonic North America - United States">
            <a:extLst>
              <a:ext uri="{FF2B5EF4-FFF2-40B4-BE49-F238E27FC236}">
                <a16:creationId xmlns:a16="http://schemas.microsoft.com/office/drawing/2014/main" id="{80B40382-F5BD-F825-BA98-9A11B85304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2" t="17843" r="30435" b="29945"/>
          <a:stretch/>
        </p:blipFill>
        <p:spPr bwMode="auto">
          <a:xfrm>
            <a:off x="6434750" y="1118771"/>
            <a:ext cx="4614891" cy="191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57" name="Round Diagonal Corner Rectangle 6">
            <a:extLst>
              <a:ext uri="{FF2B5EF4-FFF2-40B4-BE49-F238E27FC236}">
                <a16:creationId xmlns:a16="http://schemas.microsoft.com/office/drawing/2014/main" id="{69F77593-01B9-4AAA-AAB5-6F87A33A3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3505687"/>
            <a:ext cx="2565764" cy="2536763"/>
          </a:xfrm>
          <a:prstGeom prst="round2DiagRect">
            <a:avLst>
              <a:gd name="adj1" fmla="val 0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urry background with white text&#10;&#10;Description automatically generated">
            <a:extLst>
              <a:ext uri="{FF2B5EF4-FFF2-40B4-BE49-F238E27FC236}">
                <a16:creationId xmlns:a16="http://schemas.microsoft.com/office/drawing/2014/main" id="{D78C285A-3114-2D07-5471-A487621EF8F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478" y="3827664"/>
            <a:ext cx="1892808" cy="1892808"/>
          </a:xfrm>
          <a:prstGeom prst="rect">
            <a:avLst/>
          </a:prstGeom>
        </p:spPr>
      </p:pic>
      <p:sp>
        <p:nvSpPr>
          <p:cNvPr id="12359" name="Round Single Corner Rectangle 17">
            <a:extLst>
              <a:ext uri="{FF2B5EF4-FFF2-40B4-BE49-F238E27FC236}">
                <a16:creationId xmlns:a16="http://schemas.microsoft.com/office/drawing/2014/main" id="{D63819FF-E2E5-4092-A1D8-1AEE11F7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822629" y="3505686"/>
            <a:ext cx="2559743" cy="2536763"/>
          </a:xfrm>
          <a:prstGeom prst="round1Rect">
            <a:avLst>
              <a:gd name="adj" fmla="val 9975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2292" name="Picture 4" descr="About | Steven Clarey">
            <a:extLst>
              <a:ext uri="{FF2B5EF4-FFF2-40B4-BE49-F238E27FC236}">
                <a16:creationId xmlns:a16="http://schemas.microsoft.com/office/drawing/2014/main" id="{4AA9ACBB-018A-C575-3F04-6BBBE4865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37808" y="4031706"/>
            <a:ext cx="1929384" cy="148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156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104</TotalTime>
  <Words>468</Words>
  <Application>Microsoft Office PowerPoint</Application>
  <PresentationFormat>Widescreen</PresentationFormat>
  <Paragraphs>57</Paragraphs>
  <Slides>28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40" baseType="lpstr">
      <vt:lpstr>Droid Arabic Kufi</vt:lpstr>
      <vt:lpstr>Google Sans</vt:lpstr>
      <vt:lpstr>Soehne</vt:lpstr>
      <vt:lpstr>system-ui</vt:lpstr>
      <vt:lpstr>Arial</vt:lpstr>
      <vt:lpstr>Calibri</vt:lpstr>
      <vt:lpstr>Consolas</vt:lpstr>
      <vt:lpstr>Helvetica</vt:lpstr>
      <vt:lpstr>Roboto</vt:lpstr>
      <vt:lpstr>Tw Cen MT</vt:lpstr>
      <vt:lpstr>Tw Cen MT</vt:lpstr>
      <vt:lpstr>Circuit</vt:lpstr>
      <vt:lpstr>GŴYL CYFRYNGAU RHYNGWLADOL CYMRU 2023  International Media Festival of Wales  2023</vt:lpstr>
      <vt:lpstr>"I'm alive-ish"</vt:lpstr>
      <vt:lpstr>Turing Test (1950)</vt:lpstr>
      <vt:lpstr>Eliza (1966) Joseph Weizenbaum</vt:lpstr>
      <vt:lpstr>Eliza (1966) Joseph Weizenbaum</vt:lpstr>
      <vt:lpstr>Eliza (1966) Joseph Weizenbaum</vt:lpstr>
      <vt:lpstr>ChatGPT / Open AI (2018)</vt:lpstr>
      <vt:lpstr>Puffin brett Aggersberg? (2023)</vt:lpstr>
      <vt:lpstr>Old fashioned men and women in black and white portrait, outdoors Andres Ramos (2023)</vt:lpstr>
      <vt:lpstr>Adobe Firefly (2018)</vt:lpstr>
      <vt:lpstr>Adobe Firefly (2018)</vt:lpstr>
      <vt:lpstr>Dall-e 3 (2023)</vt:lpstr>
      <vt:lpstr>Dall-e 3 (2023)</vt:lpstr>
      <vt:lpstr>Bing/Brett Aggersberg (2023)</vt:lpstr>
      <vt:lpstr>Just What Is It That Makes Today's Homes So Different, So Appealing? Richard Hamilton (1956)</vt:lpstr>
      <vt:lpstr>Stars by pnau, bebe Rexha, ozuna (2023)</vt:lpstr>
      <vt:lpstr>Guarantee by The black eyed peas (2023)</vt:lpstr>
      <vt:lpstr>Star Wars By wes Anderson? (2023)</vt:lpstr>
      <vt:lpstr>The End of storytelling?</vt:lpstr>
      <vt:lpstr>The End of storytelling?</vt:lpstr>
      <vt:lpstr>The End of storytelling?</vt:lpstr>
      <vt:lpstr>The End of storytelling?</vt:lpstr>
      <vt:lpstr>The End of storytelling?</vt:lpstr>
      <vt:lpstr>Rhaglen 2023 Programme</vt:lpstr>
      <vt:lpstr>Rhaglen 2023 Programme</vt:lpstr>
      <vt:lpstr>PowerPoint Presentation</vt:lpstr>
      <vt:lpstr>PowerPoint Presentation</vt:lpstr>
      <vt:lpstr>Rhaglen 2023 Programme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Brett Aggersberg</cp:lastModifiedBy>
  <cp:revision>81</cp:revision>
  <dcterms:created xsi:type="dcterms:W3CDTF">2023-10-22T19:31:57Z</dcterms:created>
  <dcterms:modified xsi:type="dcterms:W3CDTF">2023-10-24T07:56:22Z</dcterms:modified>
</cp:coreProperties>
</file>