
<file path=[Content_Types].xml><?xml version="1.0" encoding="utf-8"?>
<Types xmlns="http://schemas.openxmlformats.org/package/2006/content-types">
  <Default Extension="jpg&amp;ehk=FSuGQtflzFxIf0xCKax3wQ&amp;r=0&amp;pid=OfficeInsert" ContentType="image/jpeg"/>
  <Default Extension="jpeg" ContentType="image/jpeg"/>
  <Default Extension="rels" ContentType="application/vnd.openxmlformats-package.relationships+xml"/>
  <Default Extension="xml" ContentType="application/xml"/>
  <Default Extension="jpg&amp;ehk=hFwydJgtECNcuWdHSpLWoA&amp;r=0&amp;pid=OfficeInsert" ContentType="image/jpeg"/>
  <Default Extension="jpg&amp;ehk=jzZDLkG0qrX" ContentType="image/jpe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258" r:id="rId6"/>
    <p:sldId id="259" r:id="rId7"/>
    <p:sldId id="260" r:id="rId8"/>
    <p:sldId id="266" r:id="rId9"/>
    <p:sldId id="267" r:id="rId10"/>
    <p:sldId id="261" r:id="rId11"/>
    <p:sldId id="262" r:id="rId12"/>
    <p:sldId id="263" r:id="rId13"/>
    <p:sldId id="264" r:id="rId14"/>
    <p:sldId id="268" r:id="rId15"/>
    <p:sldId id="269" r:id="rId16"/>
    <p:sldId id="270" r:id="rId17"/>
    <p:sldId id="274" r:id="rId18"/>
    <p:sldId id="271" r:id="rId19"/>
    <p:sldId id="272" r:id="rId20"/>
    <p:sldId id="273"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510"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48B2D6BF-0DA7-4C71-8D34-D13692BC5B09}"/>
    <pc:docChg chg="undo custSel addSld delSld modSld sldOrd">
      <pc:chgData name="Paul Tinkler" userId="bcebf29c-73c2-433d-80d2-6bad896374bf" providerId="ADAL" clId="{48B2D6BF-0DA7-4C71-8D34-D13692BC5B09}" dt="2017-09-05T18:04:04.412" v="7172" actId="20577"/>
      <pc:docMkLst>
        <pc:docMk/>
      </pc:docMkLst>
      <pc:sldChg chg="modSp">
        <pc:chgData name="Paul Tinkler" userId="bcebf29c-73c2-433d-80d2-6bad896374bf" providerId="ADAL" clId="{48B2D6BF-0DA7-4C71-8D34-D13692BC5B09}" dt="2017-09-02T09:54:38.152" v="20" actId="20577"/>
        <pc:sldMkLst>
          <pc:docMk/>
          <pc:sldMk cId="3408955283" sldId="256"/>
        </pc:sldMkLst>
        <pc:spChg chg="mod">
          <ac:chgData name="Paul Tinkler" userId="bcebf29c-73c2-433d-80d2-6bad896374bf" providerId="ADAL" clId="{48B2D6BF-0DA7-4C71-8D34-D13692BC5B09}" dt="2017-09-02T09:54:08.784" v="1" actId="27636"/>
          <ac:spMkLst>
            <pc:docMk/>
            <pc:sldMk cId="3408955283" sldId="256"/>
            <ac:spMk id="2" creationId="{00000000-0000-0000-0000-000000000000}"/>
          </ac:spMkLst>
        </pc:spChg>
        <pc:spChg chg="mod">
          <ac:chgData name="Paul Tinkler" userId="bcebf29c-73c2-433d-80d2-6bad896374bf" providerId="ADAL" clId="{48B2D6BF-0DA7-4C71-8D34-D13692BC5B09}" dt="2017-09-02T09:54:38.152" v="20" actId="20577"/>
          <ac:spMkLst>
            <pc:docMk/>
            <pc:sldMk cId="3408955283" sldId="256"/>
            <ac:spMk id="3" creationId="{00000000-0000-0000-0000-000000000000}"/>
          </ac:spMkLst>
        </pc:spChg>
      </pc:sldChg>
      <pc:sldChg chg="del">
        <pc:chgData name="Paul Tinkler" userId="bcebf29c-73c2-433d-80d2-6bad896374bf" providerId="ADAL" clId="{48B2D6BF-0DA7-4C71-8D34-D13692BC5B09}" dt="2017-09-02T14:12:39.009" v="6070" actId="2696"/>
        <pc:sldMkLst>
          <pc:docMk/>
          <pc:sldMk cId="1947463288" sldId="257"/>
        </pc:sldMkLst>
      </pc:sldChg>
      <pc:sldChg chg="modSp add">
        <pc:chgData name="Paul Tinkler" userId="bcebf29c-73c2-433d-80d2-6bad896374bf" providerId="ADAL" clId="{48B2D6BF-0DA7-4C71-8D34-D13692BC5B09}" dt="2017-09-02T10:05:37.657" v="203" actId="20577"/>
        <pc:sldMkLst>
          <pc:docMk/>
          <pc:sldMk cId="3873217608" sldId="258"/>
        </pc:sldMkLst>
        <pc:spChg chg="mod">
          <ac:chgData name="Paul Tinkler" userId="bcebf29c-73c2-433d-80d2-6bad896374bf" providerId="ADAL" clId="{48B2D6BF-0DA7-4C71-8D34-D13692BC5B09}" dt="2017-09-02T09:56:56.987" v="40" actId="20577"/>
          <ac:spMkLst>
            <pc:docMk/>
            <pc:sldMk cId="3873217608" sldId="258"/>
            <ac:spMk id="2" creationId="{B7830965-98CF-4813-AED3-9ADA916E8731}"/>
          </ac:spMkLst>
        </pc:spChg>
        <pc:spChg chg="mod">
          <ac:chgData name="Paul Tinkler" userId="bcebf29c-73c2-433d-80d2-6bad896374bf" providerId="ADAL" clId="{48B2D6BF-0DA7-4C71-8D34-D13692BC5B09}" dt="2017-09-02T10:05:37.657" v="203" actId="20577"/>
          <ac:spMkLst>
            <pc:docMk/>
            <pc:sldMk cId="3873217608" sldId="258"/>
            <ac:spMk id="3" creationId="{46E45841-2187-4C69-8F0C-F9C1C87E3FC7}"/>
          </ac:spMkLst>
        </pc:spChg>
      </pc:sldChg>
      <pc:sldChg chg="addSp delSp modSp add modNotesTx">
        <pc:chgData name="Paul Tinkler" userId="bcebf29c-73c2-433d-80d2-6bad896374bf" providerId="ADAL" clId="{48B2D6BF-0DA7-4C71-8D34-D13692BC5B09}" dt="2017-09-02T14:19:20.590" v="6071" actId="14734"/>
        <pc:sldMkLst>
          <pc:docMk/>
          <pc:sldMk cId="3604270568" sldId="259"/>
        </pc:sldMkLst>
        <pc:spChg chg="mod">
          <ac:chgData name="Paul Tinkler" userId="bcebf29c-73c2-433d-80d2-6bad896374bf" providerId="ADAL" clId="{48B2D6BF-0DA7-4C71-8D34-D13692BC5B09}" dt="2017-09-02T10:06:18.216" v="229" actId="313"/>
          <ac:spMkLst>
            <pc:docMk/>
            <pc:sldMk cId="3604270568" sldId="259"/>
            <ac:spMk id="2" creationId="{ADF15015-452A-4278-9367-2A6CC2273064}"/>
          </ac:spMkLst>
        </pc:spChg>
        <pc:spChg chg="del">
          <ac:chgData name="Paul Tinkler" userId="bcebf29c-73c2-433d-80d2-6bad896374bf" providerId="ADAL" clId="{48B2D6BF-0DA7-4C71-8D34-D13692BC5B09}" dt="2017-09-02T10:06:31.344" v="230" actId="478"/>
          <ac:spMkLst>
            <pc:docMk/>
            <pc:sldMk cId="3604270568" sldId="259"/>
            <ac:spMk id="3" creationId="{97A586AF-10D0-4D22-B12B-B81BE31E854D}"/>
          </ac:spMkLst>
        </pc:spChg>
        <pc:graphicFrameChg chg="add mod modGraphic">
          <ac:chgData name="Paul Tinkler" userId="bcebf29c-73c2-433d-80d2-6bad896374bf" providerId="ADAL" clId="{48B2D6BF-0DA7-4C71-8D34-D13692BC5B09}" dt="2017-09-02T14:19:20.590" v="6071" actId="14734"/>
          <ac:graphicFrameMkLst>
            <pc:docMk/>
            <pc:sldMk cId="3604270568" sldId="259"/>
            <ac:graphicFrameMk id="4" creationId="{5431FB6C-F6E2-462D-B570-D609D03391F2}"/>
          </ac:graphicFrameMkLst>
        </pc:graphicFrameChg>
      </pc:sldChg>
      <pc:sldChg chg="modSp add modNotesTx">
        <pc:chgData name="Paul Tinkler" userId="bcebf29c-73c2-433d-80d2-6bad896374bf" providerId="ADAL" clId="{48B2D6BF-0DA7-4C71-8D34-D13692BC5B09}" dt="2017-09-02T13:15:20.688" v="2658" actId="20577"/>
        <pc:sldMkLst>
          <pc:docMk/>
          <pc:sldMk cId="462416374" sldId="260"/>
        </pc:sldMkLst>
        <pc:spChg chg="mod">
          <ac:chgData name="Paul Tinkler" userId="bcebf29c-73c2-433d-80d2-6bad896374bf" providerId="ADAL" clId="{48B2D6BF-0DA7-4C71-8D34-D13692BC5B09}" dt="2017-09-02T12:30:10.222" v="668" actId="20577"/>
          <ac:spMkLst>
            <pc:docMk/>
            <pc:sldMk cId="462416374" sldId="260"/>
            <ac:spMk id="2" creationId="{B2B01DB5-0151-43AA-8A14-8BA760B85929}"/>
          </ac:spMkLst>
        </pc:spChg>
        <pc:spChg chg="mod">
          <ac:chgData name="Paul Tinkler" userId="bcebf29c-73c2-433d-80d2-6bad896374bf" providerId="ADAL" clId="{48B2D6BF-0DA7-4C71-8D34-D13692BC5B09}" dt="2017-09-02T12:32:27.790" v="896" actId="20577"/>
          <ac:spMkLst>
            <pc:docMk/>
            <pc:sldMk cId="462416374" sldId="260"/>
            <ac:spMk id="3" creationId="{5E8E14E2-42DE-4F18-91F1-A65CFED39C90}"/>
          </ac:spMkLst>
        </pc:spChg>
      </pc:sldChg>
      <pc:sldChg chg="modSp add">
        <pc:chgData name="Paul Tinkler" userId="bcebf29c-73c2-433d-80d2-6bad896374bf" providerId="ADAL" clId="{48B2D6BF-0DA7-4C71-8D34-D13692BC5B09}" dt="2017-09-02T12:50:03.318" v="1210" actId="20577"/>
        <pc:sldMkLst>
          <pc:docMk/>
          <pc:sldMk cId="1734859083" sldId="261"/>
        </pc:sldMkLst>
        <pc:spChg chg="mod">
          <ac:chgData name="Paul Tinkler" userId="bcebf29c-73c2-433d-80d2-6bad896374bf" providerId="ADAL" clId="{48B2D6BF-0DA7-4C71-8D34-D13692BC5B09}" dt="2017-09-02T12:33:04.766" v="931" actId="20577"/>
          <ac:spMkLst>
            <pc:docMk/>
            <pc:sldMk cId="1734859083" sldId="261"/>
            <ac:spMk id="2" creationId="{F413C9EE-6379-426D-AA22-9411235E8D3A}"/>
          </ac:spMkLst>
        </pc:spChg>
        <pc:spChg chg="mod">
          <ac:chgData name="Paul Tinkler" userId="bcebf29c-73c2-433d-80d2-6bad896374bf" providerId="ADAL" clId="{48B2D6BF-0DA7-4C71-8D34-D13692BC5B09}" dt="2017-09-02T12:50:03.318" v="1210" actId="20577"/>
          <ac:spMkLst>
            <pc:docMk/>
            <pc:sldMk cId="1734859083" sldId="261"/>
            <ac:spMk id="3" creationId="{18780622-D17D-4B5E-ABE9-9464112FB5A9}"/>
          </ac:spMkLst>
        </pc:spChg>
      </pc:sldChg>
      <pc:sldChg chg="addSp delSp modSp add modNotesTx">
        <pc:chgData name="Paul Tinkler" userId="bcebf29c-73c2-433d-80d2-6bad896374bf" providerId="ADAL" clId="{48B2D6BF-0DA7-4C71-8D34-D13692BC5B09}" dt="2017-09-05T17:54:20.333" v="6509" actId="20577"/>
        <pc:sldMkLst>
          <pc:docMk/>
          <pc:sldMk cId="3909489101" sldId="262"/>
        </pc:sldMkLst>
        <pc:spChg chg="mod">
          <ac:chgData name="Paul Tinkler" userId="bcebf29c-73c2-433d-80d2-6bad896374bf" providerId="ADAL" clId="{48B2D6BF-0DA7-4C71-8D34-D13692BC5B09}" dt="2017-09-02T13:20:51.906" v="2757" actId="5793"/>
          <ac:spMkLst>
            <pc:docMk/>
            <pc:sldMk cId="3909489101" sldId="262"/>
            <ac:spMk id="2" creationId="{108E4BFF-FD03-44A4-B671-28CA24182350}"/>
          </ac:spMkLst>
        </pc:spChg>
        <pc:spChg chg="mod">
          <ac:chgData name="Paul Tinkler" userId="bcebf29c-73c2-433d-80d2-6bad896374bf" providerId="ADAL" clId="{48B2D6BF-0DA7-4C71-8D34-D13692BC5B09}" dt="2017-09-02T13:21:14.762" v="2801" actId="20577"/>
          <ac:spMkLst>
            <pc:docMk/>
            <pc:sldMk cId="3909489101" sldId="262"/>
            <ac:spMk id="3" creationId="{10811DBF-3E84-433B-AFEF-4184598929E2}"/>
          </ac:spMkLst>
        </pc:spChg>
        <pc:spChg chg="add del mod">
          <ac:chgData name="Paul Tinkler" userId="bcebf29c-73c2-433d-80d2-6bad896374bf" providerId="ADAL" clId="{48B2D6BF-0DA7-4C71-8D34-D13692BC5B09}" dt="2017-09-02T13:01:49.950" v="1624" actId="478"/>
          <ac:spMkLst>
            <pc:docMk/>
            <pc:sldMk cId="3909489101" sldId="262"/>
            <ac:spMk id="7" creationId="{0E9B5AE0-0398-4E74-9CE9-125656C6E99C}"/>
          </ac:spMkLst>
        </pc:spChg>
        <pc:graphicFrameChg chg="add mod modGraphic">
          <ac:chgData name="Paul Tinkler" userId="bcebf29c-73c2-433d-80d2-6bad896374bf" providerId="ADAL" clId="{48B2D6BF-0DA7-4C71-8D34-D13692BC5B09}" dt="2017-09-02T13:02:10.806" v="1627" actId="1076"/>
          <ac:graphicFrameMkLst>
            <pc:docMk/>
            <pc:sldMk cId="3909489101" sldId="262"/>
            <ac:graphicFrameMk id="4" creationId="{AB5174DE-A787-48BD-8D91-AE29C88DAFC8}"/>
          </ac:graphicFrameMkLst>
        </pc:graphicFrameChg>
        <pc:picChg chg="add mod">
          <ac:chgData name="Paul Tinkler" userId="bcebf29c-73c2-433d-80d2-6bad896374bf" providerId="ADAL" clId="{48B2D6BF-0DA7-4C71-8D34-D13692BC5B09}" dt="2017-09-02T13:02:18.406" v="1629" actId="14100"/>
          <ac:picMkLst>
            <pc:docMk/>
            <pc:sldMk cId="3909489101" sldId="262"/>
            <ac:picMk id="6" creationId="{153C4298-DE41-40DB-9D66-23077E86E906}"/>
          </ac:picMkLst>
        </pc:picChg>
      </pc:sldChg>
      <pc:sldChg chg="addSp delSp modSp add">
        <pc:chgData name="Paul Tinkler" userId="bcebf29c-73c2-433d-80d2-6bad896374bf" providerId="ADAL" clId="{48B2D6BF-0DA7-4C71-8D34-D13692BC5B09}" dt="2017-09-02T13:22:02.027" v="2835" actId="20577"/>
        <pc:sldMkLst>
          <pc:docMk/>
          <pc:sldMk cId="2271286692" sldId="263"/>
        </pc:sldMkLst>
        <pc:spChg chg="mod">
          <ac:chgData name="Paul Tinkler" userId="bcebf29c-73c2-433d-80d2-6bad896374bf" providerId="ADAL" clId="{48B2D6BF-0DA7-4C71-8D34-D13692BC5B09}" dt="2017-09-02T13:22:02.027" v="2835" actId="20577"/>
          <ac:spMkLst>
            <pc:docMk/>
            <pc:sldMk cId="2271286692" sldId="263"/>
            <ac:spMk id="2" creationId="{F0088DE4-E20B-4A2D-8D14-BDA76B4EE636}"/>
          </ac:spMkLst>
        </pc:spChg>
        <pc:spChg chg="del">
          <ac:chgData name="Paul Tinkler" userId="bcebf29c-73c2-433d-80d2-6bad896374bf" providerId="ADAL" clId="{48B2D6BF-0DA7-4C71-8D34-D13692BC5B09}" dt="2017-09-02T13:04:26.225" v="1652" actId="20577"/>
          <ac:spMkLst>
            <pc:docMk/>
            <pc:sldMk cId="2271286692" sldId="263"/>
            <ac:spMk id="3" creationId="{17B3244A-DB02-4EFA-B5E8-F0D307FEDDF5}"/>
          </ac:spMkLst>
        </pc:spChg>
        <pc:picChg chg="add mod">
          <ac:chgData name="Paul Tinkler" userId="bcebf29c-73c2-433d-80d2-6bad896374bf" providerId="ADAL" clId="{48B2D6BF-0DA7-4C71-8D34-D13692BC5B09}" dt="2017-09-02T13:04:40.522" v="1656" actId="1076"/>
          <ac:picMkLst>
            <pc:docMk/>
            <pc:sldMk cId="2271286692" sldId="263"/>
            <ac:picMk id="4" creationId="{07122FA7-52A7-48CD-9CAA-D12178124D17}"/>
          </ac:picMkLst>
        </pc:picChg>
      </pc:sldChg>
      <pc:sldChg chg="modSp add modNotesTx">
        <pc:chgData name="Paul Tinkler" userId="bcebf29c-73c2-433d-80d2-6bad896374bf" providerId="ADAL" clId="{48B2D6BF-0DA7-4C71-8D34-D13692BC5B09}" dt="2017-09-02T13:23:53.107" v="2986" actId="27636"/>
        <pc:sldMkLst>
          <pc:docMk/>
          <pc:sldMk cId="2272122251" sldId="264"/>
        </pc:sldMkLst>
        <pc:spChg chg="mod">
          <ac:chgData name="Paul Tinkler" userId="bcebf29c-73c2-433d-80d2-6bad896374bf" providerId="ADAL" clId="{48B2D6BF-0DA7-4C71-8D34-D13692BC5B09}" dt="2017-09-02T13:06:10.586" v="1677" actId="20577"/>
          <ac:spMkLst>
            <pc:docMk/>
            <pc:sldMk cId="2272122251" sldId="264"/>
            <ac:spMk id="2" creationId="{5EF649CF-BC94-4BC5-BC06-CB11F09E88B5}"/>
          </ac:spMkLst>
        </pc:spChg>
        <pc:spChg chg="mod">
          <ac:chgData name="Paul Tinkler" userId="bcebf29c-73c2-433d-80d2-6bad896374bf" providerId="ADAL" clId="{48B2D6BF-0DA7-4C71-8D34-D13692BC5B09}" dt="2017-09-02T13:23:53.107" v="2986" actId="27636"/>
          <ac:spMkLst>
            <pc:docMk/>
            <pc:sldMk cId="2272122251" sldId="264"/>
            <ac:spMk id="3" creationId="{9A33E243-222F-4B1B-8F19-87D298935B56}"/>
          </ac:spMkLst>
        </pc:spChg>
      </pc:sldChg>
      <pc:sldChg chg="modSp add del ord">
        <pc:chgData name="Paul Tinkler" userId="bcebf29c-73c2-433d-80d2-6bad896374bf" providerId="ADAL" clId="{48B2D6BF-0DA7-4C71-8D34-D13692BC5B09}" dt="2017-09-02T13:21:38.516" v="2802" actId="2696"/>
        <pc:sldMkLst>
          <pc:docMk/>
          <pc:sldMk cId="2203810841" sldId="265"/>
        </pc:sldMkLst>
        <pc:spChg chg="mod">
          <ac:chgData name="Paul Tinkler" userId="bcebf29c-73c2-433d-80d2-6bad896374bf" providerId="ADAL" clId="{48B2D6BF-0DA7-4C71-8D34-D13692BC5B09}" dt="2017-09-02T13:16:24.145" v="2695" actId="5793"/>
          <ac:spMkLst>
            <pc:docMk/>
            <pc:sldMk cId="2203810841" sldId="265"/>
            <ac:spMk id="2" creationId="{5488BFAF-6F6B-4D50-8506-76ABA9E9C2C2}"/>
          </ac:spMkLst>
        </pc:spChg>
        <pc:spChg chg="mod">
          <ac:chgData name="Paul Tinkler" userId="bcebf29c-73c2-433d-80d2-6bad896374bf" providerId="ADAL" clId="{48B2D6BF-0DA7-4C71-8D34-D13692BC5B09}" dt="2017-09-02T13:20:29.326" v="2753" actId="20577"/>
          <ac:spMkLst>
            <pc:docMk/>
            <pc:sldMk cId="2203810841" sldId="265"/>
            <ac:spMk id="3" creationId="{680A21D0-9F66-4149-B1E2-BCEEB0F55038}"/>
          </ac:spMkLst>
        </pc:spChg>
      </pc:sldChg>
      <pc:sldChg chg="addSp delSp modSp add ord">
        <pc:chgData name="Paul Tinkler" userId="bcebf29c-73c2-433d-80d2-6bad896374bf" providerId="ADAL" clId="{48B2D6BF-0DA7-4C71-8D34-D13692BC5B09}" dt="2017-09-02T13:18:18.970" v="2717" actId="1076"/>
        <pc:sldMkLst>
          <pc:docMk/>
          <pc:sldMk cId="1007665062" sldId="266"/>
        </pc:sldMkLst>
        <pc:spChg chg="mod">
          <ac:chgData name="Paul Tinkler" userId="bcebf29c-73c2-433d-80d2-6bad896374bf" providerId="ADAL" clId="{48B2D6BF-0DA7-4C71-8D34-D13692BC5B09}" dt="2017-09-02T13:17:55.516" v="2712" actId="20577"/>
          <ac:spMkLst>
            <pc:docMk/>
            <pc:sldMk cId="1007665062" sldId="266"/>
            <ac:spMk id="2" creationId="{0D54CAEC-2F7A-4E88-8414-6B5886B6B333}"/>
          </ac:spMkLst>
        </pc:spChg>
        <pc:spChg chg="del">
          <ac:chgData name="Paul Tinkler" userId="bcebf29c-73c2-433d-80d2-6bad896374bf" providerId="ADAL" clId="{48B2D6BF-0DA7-4C71-8D34-D13692BC5B09}" dt="2017-09-02T13:18:06.349" v="2713" actId="478"/>
          <ac:spMkLst>
            <pc:docMk/>
            <pc:sldMk cId="1007665062" sldId="266"/>
            <ac:spMk id="3" creationId="{8D3BBEE7-92A5-4175-AF26-C99FAB1D7868}"/>
          </ac:spMkLst>
        </pc:spChg>
        <pc:spChg chg="add mod">
          <ac:chgData name="Paul Tinkler" userId="bcebf29c-73c2-433d-80d2-6bad896374bf" providerId="ADAL" clId="{48B2D6BF-0DA7-4C71-8D34-D13692BC5B09}" dt="2017-09-02T13:18:18.970" v="2717" actId="1076"/>
          <ac:spMkLst>
            <pc:docMk/>
            <pc:sldMk cId="1007665062" sldId="266"/>
            <ac:spMk id="4" creationId="{2190C32D-D2C8-49F5-AD42-7DE507C1AE43}"/>
          </ac:spMkLst>
        </pc:spChg>
      </pc:sldChg>
      <pc:sldChg chg="addSp delSp modSp add ord">
        <pc:chgData name="Paul Tinkler" userId="bcebf29c-73c2-433d-80d2-6bad896374bf" providerId="ADAL" clId="{48B2D6BF-0DA7-4C71-8D34-D13692BC5B09}" dt="2017-09-02T13:27:51.927" v="3263" actId="114"/>
        <pc:sldMkLst>
          <pc:docMk/>
          <pc:sldMk cId="2769040563" sldId="267"/>
        </pc:sldMkLst>
        <pc:spChg chg="mod">
          <ac:chgData name="Paul Tinkler" userId="bcebf29c-73c2-433d-80d2-6bad896374bf" providerId="ADAL" clId="{48B2D6BF-0DA7-4C71-8D34-D13692BC5B09}" dt="2017-09-02T13:27:51.927" v="3263" actId="114"/>
          <ac:spMkLst>
            <pc:docMk/>
            <pc:sldMk cId="2769040563" sldId="267"/>
            <ac:spMk id="2" creationId="{B7122BCB-FAE0-4A24-8318-6DBDA6B8B9EB}"/>
          </ac:spMkLst>
        </pc:spChg>
        <pc:spChg chg="mod">
          <ac:chgData name="Paul Tinkler" userId="bcebf29c-73c2-433d-80d2-6bad896374bf" providerId="ADAL" clId="{48B2D6BF-0DA7-4C71-8D34-D13692BC5B09}" dt="2017-09-02T13:26:53.972" v="3253" actId="27636"/>
          <ac:spMkLst>
            <pc:docMk/>
            <pc:sldMk cId="2769040563" sldId="267"/>
            <ac:spMk id="3" creationId="{2046BE98-EC23-4BBA-980D-2A080BE0F7C0}"/>
          </ac:spMkLst>
        </pc:spChg>
        <pc:spChg chg="add del">
          <ac:chgData name="Paul Tinkler" userId="bcebf29c-73c2-433d-80d2-6bad896374bf" providerId="ADAL" clId="{48B2D6BF-0DA7-4C71-8D34-D13692BC5B09}" dt="2017-09-02T13:27:11.423" v="3255" actId="114"/>
          <ac:spMkLst>
            <pc:docMk/>
            <pc:sldMk cId="2769040563" sldId="267"/>
            <ac:spMk id="4" creationId="{96FFD474-9A8E-4C9F-8915-EEF709050A53}"/>
          </ac:spMkLst>
        </pc:spChg>
        <pc:graphicFrameChg chg="add mod modGraphic">
          <ac:chgData name="Paul Tinkler" userId="bcebf29c-73c2-433d-80d2-6bad896374bf" providerId="ADAL" clId="{48B2D6BF-0DA7-4C71-8D34-D13692BC5B09}" dt="2017-09-02T13:27:35.437" v="3260" actId="1076"/>
          <ac:graphicFrameMkLst>
            <pc:docMk/>
            <pc:sldMk cId="2769040563" sldId="267"/>
            <ac:graphicFrameMk id="5" creationId="{885B18EF-73D2-4BD2-9F05-ED941ABE77DB}"/>
          </ac:graphicFrameMkLst>
        </pc:graphicFrameChg>
      </pc:sldChg>
      <pc:sldChg chg="modSp add modNotesTx">
        <pc:chgData name="Paul Tinkler" userId="bcebf29c-73c2-433d-80d2-6bad896374bf" providerId="ADAL" clId="{48B2D6BF-0DA7-4C71-8D34-D13692BC5B09}" dt="2017-09-02T13:42:52.334" v="4301" actId="115"/>
        <pc:sldMkLst>
          <pc:docMk/>
          <pc:sldMk cId="2480995254" sldId="268"/>
        </pc:sldMkLst>
        <pc:spChg chg="mod">
          <ac:chgData name="Paul Tinkler" userId="bcebf29c-73c2-433d-80d2-6bad896374bf" providerId="ADAL" clId="{48B2D6BF-0DA7-4C71-8D34-D13692BC5B09}" dt="2017-09-02T13:28:34.348" v="3283" actId="20577"/>
          <ac:spMkLst>
            <pc:docMk/>
            <pc:sldMk cId="2480995254" sldId="268"/>
            <ac:spMk id="2" creationId="{195AB1C7-3ACC-4D96-8E7D-C3B08AF2E4BE}"/>
          </ac:spMkLst>
        </pc:spChg>
        <pc:spChg chg="mod">
          <ac:chgData name="Paul Tinkler" userId="bcebf29c-73c2-433d-80d2-6bad896374bf" providerId="ADAL" clId="{48B2D6BF-0DA7-4C71-8D34-D13692BC5B09}" dt="2017-09-02T13:42:03.972" v="4160" actId="27636"/>
          <ac:spMkLst>
            <pc:docMk/>
            <pc:sldMk cId="2480995254" sldId="268"/>
            <ac:spMk id="3" creationId="{43604C28-B602-41D4-B3D2-DE24536A3C0B}"/>
          </ac:spMkLst>
        </pc:spChg>
      </pc:sldChg>
      <pc:sldChg chg="modSp add">
        <pc:chgData name="Paul Tinkler" userId="bcebf29c-73c2-433d-80d2-6bad896374bf" providerId="ADAL" clId="{48B2D6BF-0DA7-4C71-8D34-D13692BC5B09}" dt="2017-09-02T13:43:06.394" v="4311" actId="20577"/>
        <pc:sldMkLst>
          <pc:docMk/>
          <pc:sldMk cId="1062648933" sldId="269"/>
        </pc:sldMkLst>
        <pc:spChg chg="mod">
          <ac:chgData name="Paul Tinkler" userId="bcebf29c-73c2-433d-80d2-6bad896374bf" providerId="ADAL" clId="{48B2D6BF-0DA7-4C71-8D34-D13692BC5B09}" dt="2017-09-02T13:37:30.740" v="3710" actId="20577"/>
          <ac:spMkLst>
            <pc:docMk/>
            <pc:sldMk cId="1062648933" sldId="269"/>
            <ac:spMk id="2" creationId="{1F60F277-FBD4-4806-A417-9251B8B3633C}"/>
          </ac:spMkLst>
        </pc:spChg>
        <pc:spChg chg="mod">
          <ac:chgData name="Paul Tinkler" userId="bcebf29c-73c2-433d-80d2-6bad896374bf" providerId="ADAL" clId="{48B2D6BF-0DA7-4C71-8D34-D13692BC5B09}" dt="2017-09-02T13:43:06.394" v="4311" actId="20577"/>
          <ac:spMkLst>
            <pc:docMk/>
            <pc:sldMk cId="1062648933" sldId="269"/>
            <ac:spMk id="3" creationId="{454C49AB-766D-45AC-BBA3-EA44982F8638}"/>
          </ac:spMkLst>
        </pc:spChg>
      </pc:sldChg>
      <pc:sldChg chg="addSp delSp modSp add modNotesTx">
        <pc:chgData name="Paul Tinkler" userId="bcebf29c-73c2-433d-80d2-6bad896374bf" providerId="ADAL" clId="{48B2D6BF-0DA7-4C71-8D34-D13692BC5B09}" dt="2017-09-02T13:57:09.161" v="5510" actId="20577"/>
        <pc:sldMkLst>
          <pc:docMk/>
          <pc:sldMk cId="3877238005" sldId="270"/>
        </pc:sldMkLst>
        <pc:spChg chg="mod">
          <ac:chgData name="Paul Tinkler" userId="bcebf29c-73c2-433d-80d2-6bad896374bf" providerId="ADAL" clId="{48B2D6BF-0DA7-4C71-8D34-D13692BC5B09}" dt="2017-09-02T13:43:15.948" v="4329" actId="20577"/>
          <ac:spMkLst>
            <pc:docMk/>
            <pc:sldMk cId="3877238005" sldId="270"/>
            <ac:spMk id="2" creationId="{A5749A54-80A7-4D63-B64E-F250D771548E}"/>
          </ac:spMkLst>
        </pc:spChg>
        <pc:spChg chg="mod">
          <ac:chgData name="Paul Tinkler" userId="bcebf29c-73c2-433d-80d2-6bad896374bf" providerId="ADAL" clId="{48B2D6BF-0DA7-4C71-8D34-D13692BC5B09}" dt="2017-09-02T13:57:09.161" v="5510" actId="20577"/>
          <ac:spMkLst>
            <pc:docMk/>
            <pc:sldMk cId="3877238005" sldId="270"/>
            <ac:spMk id="3" creationId="{8F92462C-F77C-433F-8A4F-A33785D7E70F}"/>
          </ac:spMkLst>
        </pc:spChg>
        <pc:spChg chg="add del mod">
          <ac:chgData name="Paul Tinkler" userId="bcebf29c-73c2-433d-80d2-6bad896374bf" providerId="ADAL" clId="{48B2D6BF-0DA7-4C71-8D34-D13692BC5B09}" dt="2017-09-02T13:52:09.321" v="5058" actId="478"/>
          <ac:spMkLst>
            <pc:docMk/>
            <pc:sldMk cId="3877238005" sldId="270"/>
            <ac:spMk id="6" creationId="{42C453E9-0880-409A-B375-70E56DC02973}"/>
          </ac:spMkLst>
        </pc:spChg>
        <pc:picChg chg="add mod">
          <ac:chgData name="Paul Tinkler" userId="bcebf29c-73c2-433d-80d2-6bad896374bf" providerId="ADAL" clId="{48B2D6BF-0DA7-4C71-8D34-D13692BC5B09}" dt="2017-09-02T13:52:20.817" v="5061" actId="1076"/>
          <ac:picMkLst>
            <pc:docMk/>
            <pc:sldMk cId="3877238005" sldId="270"/>
            <ac:picMk id="5" creationId="{4CD4689C-52D0-46B1-9D3A-64D3F7B27B2C}"/>
          </ac:picMkLst>
        </pc:picChg>
      </pc:sldChg>
      <pc:sldChg chg="addSp delSp modSp add">
        <pc:chgData name="Paul Tinkler" userId="bcebf29c-73c2-433d-80d2-6bad896374bf" providerId="ADAL" clId="{48B2D6BF-0DA7-4C71-8D34-D13692BC5B09}" dt="2017-09-02T14:00:17.564" v="5703" actId="114"/>
        <pc:sldMkLst>
          <pc:docMk/>
          <pc:sldMk cId="860842713" sldId="271"/>
        </pc:sldMkLst>
        <pc:spChg chg="mod">
          <ac:chgData name="Paul Tinkler" userId="bcebf29c-73c2-433d-80d2-6bad896374bf" providerId="ADAL" clId="{48B2D6BF-0DA7-4C71-8D34-D13692BC5B09}" dt="2017-09-02T13:57:30.732" v="5517" actId="20577"/>
          <ac:spMkLst>
            <pc:docMk/>
            <pc:sldMk cId="860842713" sldId="271"/>
            <ac:spMk id="2" creationId="{1ED6C20A-E8DE-446D-9A61-088AFEBABC62}"/>
          </ac:spMkLst>
        </pc:spChg>
        <pc:spChg chg="mod">
          <ac:chgData name="Paul Tinkler" userId="bcebf29c-73c2-433d-80d2-6bad896374bf" providerId="ADAL" clId="{48B2D6BF-0DA7-4C71-8D34-D13692BC5B09}" dt="2017-09-02T14:00:17.564" v="5703" actId="114"/>
          <ac:spMkLst>
            <pc:docMk/>
            <pc:sldMk cId="860842713" sldId="271"/>
            <ac:spMk id="3" creationId="{5E2C6EBB-C084-4323-AD29-D2A9DF8629EF}"/>
          </ac:spMkLst>
        </pc:spChg>
        <pc:spChg chg="add del mod">
          <ac:chgData name="Paul Tinkler" userId="bcebf29c-73c2-433d-80d2-6bad896374bf" providerId="ADAL" clId="{48B2D6BF-0DA7-4C71-8D34-D13692BC5B09}" dt="2017-09-02T13:58:59.804" v="5689" actId="478"/>
          <ac:spMkLst>
            <pc:docMk/>
            <pc:sldMk cId="860842713" sldId="271"/>
            <ac:spMk id="6" creationId="{AB8B7464-6FF3-4ABB-9D95-9E37AAA56568}"/>
          </ac:spMkLst>
        </pc:spChg>
        <pc:picChg chg="add mod">
          <ac:chgData name="Paul Tinkler" userId="bcebf29c-73c2-433d-80d2-6bad896374bf" providerId="ADAL" clId="{48B2D6BF-0DA7-4C71-8D34-D13692BC5B09}" dt="2017-09-02T13:59:10.689" v="5692" actId="1076"/>
          <ac:picMkLst>
            <pc:docMk/>
            <pc:sldMk cId="860842713" sldId="271"/>
            <ac:picMk id="5" creationId="{EE98D388-2D73-4048-B569-AE62CEEF508B}"/>
          </ac:picMkLst>
        </pc:picChg>
      </pc:sldChg>
      <pc:sldChg chg="modSp add">
        <pc:chgData name="Paul Tinkler" userId="bcebf29c-73c2-433d-80d2-6bad896374bf" providerId="ADAL" clId="{48B2D6BF-0DA7-4C71-8D34-D13692BC5B09}" dt="2017-09-02T14:02:39.536" v="5712" actId="5793"/>
        <pc:sldMkLst>
          <pc:docMk/>
          <pc:sldMk cId="525883354" sldId="272"/>
        </pc:sldMkLst>
        <pc:spChg chg="mod">
          <ac:chgData name="Paul Tinkler" userId="bcebf29c-73c2-433d-80d2-6bad896374bf" providerId="ADAL" clId="{48B2D6BF-0DA7-4C71-8D34-D13692BC5B09}" dt="2017-09-02T14:00:38.171" v="5710" actId="20577"/>
          <ac:spMkLst>
            <pc:docMk/>
            <pc:sldMk cId="525883354" sldId="272"/>
            <ac:spMk id="2" creationId="{1D67C9EA-A8D4-42D1-BC5D-0919F642D77A}"/>
          </ac:spMkLst>
        </pc:spChg>
        <pc:spChg chg="mod">
          <ac:chgData name="Paul Tinkler" userId="bcebf29c-73c2-433d-80d2-6bad896374bf" providerId="ADAL" clId="{48B2D6BF-0DA7-4C71-8D34-D13692BC5B09}" dt="2017-09-02T14:02:39.536" v="5712" actId="5793"/>
          <ac:spMkLst>
            <pc:docMk/>
            <pc:sldMk cId="525883354" sldId="272"/>
            <ac:spMk id="3" creationId="{477D1DD7-B82F-47FC-99C5-62E023EEE515}"/>
          </ac:spMkLst>
        </pc:spChg>
      </pc:sldChg>
      <pc:sldChg chg="modSp add">
        <pc:chgData name="Paul Tinkler" userId="bcebf29c-73c2-433d-80d2-6bad896374bf" providerId="ADAL" clId="{48B2D6BF-0DA7-4C71-8D34-D13692BC5B09}" dt="2017-09-05T18:04:04.412" v="7172" actId="20577"/>
        <pc:sldMkLst>
          <pc:docMk/>
          <pc:sldMk cId="3753753681" sldId="273"/>
        </pc:sldMkLst>
        <pc:spChg chg="mod">
          <ac:chgData name="Paul Tinkler" userId="bcebf29c-73c2-433d-80d2-6bad896374bf" providerId="ADAL" clId="{48B2D6BF-0DA7-4C71-8D34-D13692BC5B09}" dt="2017-09-02T14:02:58.691" v="5713" actId="114"/>
          <ac:spMkLst>
            <pc:docMk/>
            <pc:sldMk cId="3753753681" sldId="273"/>
            <ac:spMk id="2" creationId="{73D102BB-DDF5-4D7A-B714-438831FABDC8}"/>
          </ac:spMkLst>
        </pc:spChg>
        <pc:spChg chg="mod">
          <ac:chgData name="Paul Tinkler" userId="bcebf29c-73c2-433d-80d2-6bad896374bf" providerId="ADAL" clId="{48B2D6BF-0DA7-4C71-8D34-D13692BC5B09}" dt="2017-09-05T18:04:04.412" v="7172" actId="20577"/>
          <ac:spMkLst>
            <pc:docMk/>
            <pc:sldMk cId="3753753681" sldId="273"/>
            <ac:spMk id="3" creationId="{8DFCCE80-B420-40DC-B728-66CA6C4A0615}"/>
          </ac:spMkLst>
        </pc:spChg>
      </pc:sldChg>
      <pc:sldChg chg="add del">
        <pc:chgData name="Paul Tinkler" userId="bcebf29c-73c2-433d-80d2-6bad896374bf" providerId="ADAL" clId="{48B2D6BF-0DA7-4C71-8D34-D13692BC5B09}" dt="2017-09-02T14:12:35.374" v="6067" actId="2696"/>
        <pc:sldMkLst>
          <pc:docMk/>
          <pc:sldMk cId="139691381" sldId="274"/>
        </pc:sldMkLst>
      </pc:sldChg>
      <pc:sldChg chg="modSp add modNotesTx">
        <pc:chgData name="Paul Tinkler" userId="bcebf29c-73c2-433d-80d2-6bad896374bf" providerId="ADAL" clId="{48B2D6BF-0DA7-4C71-8D34-D13692BC5B09}" dt="2017-09-05T18:01:19.660" v="7062" actId="20577"/>
        <pc:sldMkLst>
          <pc:docMk/>
          <pc:sldMk cId="2205643163" sldId="274"/>
        </pc:sldMkLst>
        <pc:spChg chg="mod">
          <ac:chgData name="Paul Tinkler" userId="bcebf29c-73c2-433d-80d2-6bad896374bf" providerId="ADAL" clId="{48B2D6BF-0DA7-4C71-8D34-D13692BC5B09}" dt="2017-09-05T17:57:09.353" v="6533" actId="20577"/>
          <ac:spMkLst>
            <pc:docMk/>
            <pc:sldMk cId="2205643163" sldId="274"/>
            <ac:spMk id="2" creationId="{3CFCFBA9-D735-4B8F-BFEA-3EF1122A8D41}"/>
          </ac:spMkLst>
        </pc:spChg>
        <pc:spChg chg="mod">
          <ac:chgData name="Paul Tinkler" userId="bcebf29c-73c2-433d-80d2-6bad896374bf" providerId="ADAL" clId="{48B2D6BF-0DA7-4C71-8D34-D13692BC5B09}" dt="2017-09-05T17:58:22.314" v="6669" actId="20577"/>
          <ac:spMkLst>
            <pc:docMk/>
            <pc:sldMk cId="2205643163" sldId="274"/>
            <ac:spMk id="3" creationId="{9A54A8BE-1380-4030-8929-DC063DEAD172}"/>
          </ac:spMkLst>
        </pc:spChg>
      </pc:sldChg>
      <pc:sldChg chg="add del">
        <pc:chgData name="Paul Tinkler" userId="bcebf29c-73c2-433d-80d2-6bad896374bf" providerId="ADAL" clId="{48B2D6BF-0DA7-4C71-8D34-D13692BC5B09}" dt="2017-09-02T14:12:36.884" v="6068" actId="2696"/>
        <pc:sldMkLst>
          <pc:docMk/>
          <pc:sldMk cId="415781639" sldId="275"/>
        </pc:sldMkLst>
      </pc:sldChg>
      <pc:sldChg chg="add del">
        <pc:chgData name="Paul Tinkler" userId="bcebf29c-73c2-433d-80d2-6bad896374bf" providerId="ADAL" clId="{48B2D6BF-0DA7-4C71-8D34-D13692BC5B09}" dt="2017-09-02T14:12:37.805" v="6069" actId="2696"/>
        <pc:sldMkLst>
          <pc:docMk/>
          <pc:sldMk cId="868260168" sldId="27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05/09/2017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1522D0-3336-44D4-AA23-1A018CE2D237}" type="datetimeFigureOut">
              <a:rPr lang="en-GB" smtClean="0"/>
              <a:t>05/09/2017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DB3521-01FC-42D9-9AE2-A7A797DDD782}" type="slidenum">
              <a:rPr lang="en-GB" smtClean="0"/>
              <a:t>‹#›</a:t>
            </a:fld>
            <a:endParaRPr lang="en-GB"/>
          </a:p>
        </p:txBody>
      </p:sp>
    </p:spTree>
    <p:extLst>
      <p:ext uri="{BB962C8B-B14F-4D97-AF65-F5344CB8AC3E}">
        <p14:creationId xmlns:p14="http://schemas.microsoft.com/office/powerpoint/2010/main" val="3021338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each of these – encouraging comments and views from the group.</a:t>
            </a:r>
          </a:p>
        </p:txBody>
      </p:sp>
      <p:sp>
        <p:nvSpPr>
          <p:cNvPr id="4" name="Slide Number Placeholder 3"/>
          <p:cNvSpPr>
            <a:spLocks noGrp="1"/>
          </p:cNvSpPr>
          <p:nvPr>
            <p:ph type="sldNum" sz="quarter" idx="10"/>
          </p:nvPr>
        </p:nvSpPr>
        <p:spPr/>
        <p:txBody>
          <a:bodyPr/>
          <a:lstStyle/>
          <a:p>
            <a:fld id="{A5DB3521-01FC-42D9-9AE2-A7A797DDD782}" type="slidenum">
              <a:rPr lang="en-GB" smtClean="0"/>
              <a:t>3</a:t>
            </a:fld>
            <a:endParaRPr lang="en-GB"/>
          </a:p>
        </p:txBody>
      </p:sp>
    </p:spTree>
    <p:extLst>
      <p:ext uri="{BB962C8B-B14F-4D97-AF65-F5344CB8AC3E}">
        <p14:creationId xmlns:p14="http://schemas.microsoft.com/office/powerpoint/2010/main" val="322682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feedback from the group – how do they rate themselves on these skills?  Max score would be 75….where are their weaknesses/areas for development?  They need to be recording all of these as part of their personal development planning – which we will cover in detail later in the module.</a:t>
            </a:r>
          </a:p>
        </p:txBody>
      </p:sp>
      <p:sp>
        <p:nvSpPr>
          <p:cNvPr id="4" name="Slide Number Placeholder 3"/>
          <p:cNvSpPr>
            <a:spLocks noGrp="1"/>
          </p:cNvSpPr>
          <p:nvPr>
            <p:ph type="sldNum" sz="quarter" idx="10"/>
          </p:nvPr>
        </p:nvSpPr>
        <p:spPr/>
        <p:txBody>
          <a:bodyPr/>
          <a:lstStyle/>
          <a:p>
            <a:fld id="{A5DB3521-01FC-42D9-9AE2-A7A797DDD782}" type="slidenum">
              <a:rPr lang="en-GB" smtClean="0"/>
              <a:t>4</a:t>
            </a:fld>
            <a:endParaRPr lang="en-GB"/>
          </a:p>
        </p:txBody>
      </p:sp>
    </p:spTree>
    <p:extLst>
      <p:ext uri="{BB962C8B-B14F-4D97-AF65-F5344CB8AC3E}">
        <p14:creationId xmlns:p14="http://schemas.microsoft.com/office/powerpoint/2010/main" val="3401886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 general discussion to take feedback on how well student’s are managing their time – how good is their personal organisation.  What are the biggest challenges? 60 to 80% should typically be spent in Important but Not Urgent – it’s where you have planned your work and are working your plan!  You are in control. 15 to 20% is then available for Important &amp; Urgent – emerging issues, problems, conflict, crises that need sorting IMMEDIATELY.  You shouldn’t spend much time in the others at all, unless it is an absolute emergency requiring ‘all hands to the pump’ – no matter what your job.</a:t>
            </a:r>
          </a:p>
        </p:txBody>
      </p:sp>
      <p:sp>
        <p:nvSpPr>
          <p:cNvPr id="4" name="Slide Number Placeholder 3"/>
          <p:cNvSpPr>
            <a:spLocks noGrp="1"/>
          </p:cNvSpPr>
          <p:nvPr>
            <p:ph type="sldNum" sz="quarter" idx="10"/>
          </p:nvPr>
        </p:nvSpPr>
        <p:spPr/>
        <p:txBody>
          <a:bodyPr/>
          <a:lstStyle/>
          <a:p>
            <a:fld id="{A5DB3521-01FC-42D9-9AE2-A7A797DDD782}" type="slidenum">
              <a:rPr lang="en-GB" smtClean="0"/>
              <a:t>8</a:t>
            </a:fld>
            <a:endParaRPr lang="en-GB"/>
          </a:p>
        </p:txBody>
      </p:sp>
    </p:spTree>
    <p:extLst>
      <p:ext uri="{BB962C8B-B14F-4D97-AF65-F5344CB8AC3E}">
        <p14:creationId xmlns:p14="http://schemas.microsoft.com/office/powerpoint/2010/main" val="3911467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plenary discussion to review ideas.  Time management, personal discipline, realistic planning, allocate time for this – separate from family time.  Decide on a strategy – little and often? Larger blocks of time, but less frequent?  Study or Action Learning Sets or coaching pairs?  How can they maximise their chances of success?</a:t>
            </a:r>
          </a:p>
        </p:txBody>
      </p:sp>
      <p:sp>
        <p:nvSpPr>
          <p:cNvPr id="4" name="Slide Number Placeholder 3"/>
          <p:cNvSpPr>
            <a:spLocks noGrp="1"/>
          </p:cNvSpPr>
          <p:nvPr>
            <p:ph type="sldNum" sz="quarter" idx="10"/>
          </p:nvPr>
        </p:nvSpPr>
        <p:spPr/>
        <p:txBody>
          <a:bodyPr/>
          <a:lstStyle/>
          <a:p>
            <a:fld id="{A5DB3521-01FC-42D9-9AE2-A7A797DDD782}" type="slidenum">
              <a:rPr lang="en-GB" smtClean="0"/>
              <a:t>10</a:t>
            </a:fld>
            <a:endParaRPr lang="en-GB"/>
          </a:p>
        </p:txBody>
      </p:sp>
    </p:spTree>
    <p:extLst>
      <p:ext uri="{BB962C8B-B14F-4D97-AF65-F5344CB8AC3E}">
        <p14:creationId xmlns:p14="http://schemas.microsoft.com/office/powerpoint/2010/main" val="3634880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explain these and stress that some of the </a:t>
            </a:r>
            <a:r>
              <a:rPr lang="en-GB" b="1" i="1" u="sng" dirty="0"/>
              <a:t>internal barriers are often more difficult </a:t>
            </a:r>
            <a:r>
              <a:rPr lang="en-GB" dirty="0"/>
              <a:t>to address than the external barriers.</a:t>
            </a:r>
          </a:p>
        </p:txBody>
      </p:sp>
      <p:sp>
        <p:nvSpPr>
          <p:cNvPr id="4" name="Slide Number Placeholder 3"/>
          <p:cNvSpPr>
            <a:spLocks noGrp="1"/>
          </p:cNvSpPr>
          <p:nvPr>
            <p:ph type="sldNum" sz="quarter" idx="10"/>
          </p:nvPr>
        </p:nvSpPr>
        <p:spPr/>
        <p:txBody>
          <a:bodyPr/>
          <a:lstStyle/>
          <a:p>
            <a:fld id="{A5DB3521-01FC-42D9-9AE2-A7A797DDD782}" type="slidenum">
              <a:rPr lang="en-GB" smtClean="0"/>
              <a:t>11</a:t>
            </a:fld>
            <a:endParaRPr lang="en-GB"/>
          </a:p>
        </p:txBody>
      </p:sp>
    </p:spTree>
    <p:extLst>
      <p:ext uri="{BB962C8B-B14F-4D97-AF65-F5344CB8AC3E}">
        <p14:creationId xmlns:p14="http://schemas.microsoft.com/office/powerpoint/2010/main" val="2084835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plenary session to see what types of ‘barriers’ have been surfaced during the session.  This session is about getting the students to actively think about the barriers, with a view to identifying how they themselves will ensure that they attend as many sessions as possible, but also plan and implement their own personal study and research time.</a:t>
            </a:r>
          </a:p>
        </p:txBody>
      </p:sp>
      <p:sp>
        <p:nvSpPr>
          <p:cNvPr id="4" name="Slide Number Placeholder 3"/>
          <p:cNvSpPr>
            <a:spLocks noGrp="1"/>
          </p:cNvSpPr>
          <p:nvPr>
            <p:ph type="sldNum" sz="quarter" idx="10"/>
          </p:nvPr>
        </p:nvSpPr>
        <p:spPr/>
        <p:txBody>
          <a:bodyPr/>
          <a:lstStyle/>
          <a:p>
            <a:fld id="{A5DB3521-01FC-42D9-9AE2-A7A797DDD782}" type="slidenum">
              <a:rPr lang="en-GB" smtClean="0"/>
              <a:t>13</a:t>
            </a:fld>
            <a:endParaRPr lang="en-GB"/>
          </a:p>
        </p:txBody>
      </p:sp>
    </p:spTree>
    <p:extLst>
      <p:ext uri="{BB962C8B-B14F-4D97-AF65-F5344CB8AC3E}">
        <p14:creationId xmlns:p14="http://schemas.microsoft.com/office/powerpoint/2010/main" val="3702167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use output of coaching questions session, to identify some of the key themes and major barriers, and then help the group identify remedies/solutions.  Studying alone – form Action Learning Sets or Study Groups! Car sharing.  Skype groups.  Time management.  Study plans and diaries. Learning logs. Family support to free up time.  University Student Support services</a:t>
            </a:r>
          </a:p>
        </p:txBody>
      </p:sp>
      <p:sp>
        <p:nvSpPr>
          <p:cNvPr id="4" name="Slide Number Placeholder 3"/>
          <p:cNvSpPr>
            <a:spLocks noGrp="1"/>
          </p:cNvSpPr>
          <p:nvPr>
            <p:ph type="sldNum" sz="quarter" idx="10"/>
          </p:nvPr>
        </p:nvSpPr>
        <p:spPr/>
        <p:txBody>
          <a:bodyPr/>
          <a:lstStyle/>
          <a:p>
            <a:fld id="{A5DB3521-01FC-42D9-9AE2-A7A797DDD782}" type="slidenum">
              <a:rPr lang="en-GB" smtClean="0"/>
              <a:t>14</a:t>
            </a:fld>
            <a:endParaRPr lang="en-GB"/>
          </a:p>
        </p:txBody>
      </p:sp>
    </p:spTree>
    <p:extLst>
      <p:ext uri="{BB962C8B-B14F-4D97-AF65-F5344CB8AC3E}">
        <p14:creationId xmlns:p14="http://schemas.microsoft.com/office/powerpoint/2010/main" val="38831485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05/09/2017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05/09/2017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05/09/2017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05/09/2017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05/09/2017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05/09/2017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amp;ehk=FSuGQtflzFxIf0xCKax3wQ&amp;r=0&amp;pid=OfficeInsert"/><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topping-blood-pressure.blogspot.com/2012/01/taking-control-of-your-blood-pressure.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arj7oStGLkU"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g&amp;ehk=hFwydJgtECNcuWdHSpLWoA&amp;r=0&amp;pid=OfficeInsert"/><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dstudio.ubc.ca/2012/08/17/the-art-of-interviewing/"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emillietri.blogspot.com/2011/08/asking-for-help.html" TargetMode="External"/><Relationship Id="rId2" Type="http://schemas.openxmlformats.org/officeDocument/2006/relationships/image" Target="../media/image6.jpg&amp;ehk=jzZDLkG0qrX"/><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Evening Session 2</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30965-98CF-4813-AED3-9ADA916E8731}"/>
              </a:ext>
            </a:extLst>
          </p:cNvPr>
          <p:cNvSpPr>
            <a:spLocks noGrp="1"/>
          </p:cNvSpPr>
          <p:nvPr>
            <p:ph type="title"/>
          </p:nvPr>
        </p:nvSpPr>
        <p:spPr/>
        <p:txBody>
          <a:bodyPr/>
          <a:lstStyle/>
          <a:p>
            <a:r>
              <a:rPr lang="en-GB" dirty="0"/>
              <a:t>Overview of Workshop</a:t>
            </a:r>
          </a:p>
        </p:txBody>
      </p:sp>
      <p:sp>
        <p:nvSpPr>
          <p:cNvPr id="3" name="Content Placeholder 2">
            <a:extLst>
              <a:ext uri="{FF2B5EF4-FFF2-40B4-BE49-F238E27FC236}">
                <a16:creationId xmlns:a16="http://schemas.microsoft.com/office/drawing/2014/main" id="{46E45841-2187-4C69-8F0C-F9C1C87E3FC7}"/>
              </a:ext>
            </a:extLst>
          </p:cNvPr>
          <p:cNvSpPr>
            <a:spLocks noGrp="1"/>
          </p:cNvSpPr>
          <p:nvPr>
            <p:ph idx="1"/>
          </p:nvPr>
        </p:nvSpPr>
        <p:spPr/>
        <p:txBody>
          <a:bodyPr/>
          <a:lstStyle/>
          <a:p>
            <a:r>
              <a:rPr lang="en-GB" dirty="0"/>
              <a:t>Study Skills</a:t>
            </a:r>
          </a:p>
          <a:p>
            <a:r>
              <a:rPr lang="en-GB" dirty="0"/>
              <a:t>How do we acquire these?</a:t>
            </a:r>
          </a:p>
          <a:p>
            <a:r>
              <a:rPr lang="en-GB" dirty="0"/>
              <a:t>Employability Skills</a:t>
            </a:r>
          </a:p>
          <a:p>
            <a:r>
              <a:rPr lang="en-GB" dirty="0"/>
              <a:t>How do we acquire </a:t>
            </a:r>
            <a:r>
              <a:rPr lang="en-GB" i="1" dirty="0"/>
              <a:t>these?</a:t>
            </a:r>
          </a:p>
          <a:p>
            <a:r>
              <a:rPr lang="en-GB" dirty="0"/>
              <a:t>What’s stopping me?  Barriers to development</a:t>
            </a:r>
          </a:p>
        </p:txBody>
      </p:sp>
    </p:spTree>
    <p:extLst>
      <p:ext uri="{BB962C8B-B14F-4D97-AF65-F5344CB8AC3E}">
        <p14:creationId xmlns:p14="http://schemas.microsoft.com/office/powerpoint/2010/main" val="3873217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15015-452A-4278-9367-2A6CC2273064}"/>
              </a:ext>
            </a:extLst>
          </p:cNvPr>
          <p:cNvSpPr>
            <a:spLocks noGrp="1"/>
          </p:cNvSpPr>
          <p:nvPr>
            <p:ph type="title"/>
          </p:nvPr>
        </p:nvSpPr>
        <p:spPr/>
        <p:txBody>
          <a:bodyPr/>
          <a:lstStyle/>
          <a:p>
            <a:r>
              <a:rPr lang="en-GB" dirty="0"/>
              <a:t>Important ‘Study Skills’</a:t>
            </a:r>
          </a:p>
        </p:txBody>
      </p:sp>
      <p:graphicFrame>
        <p:nvGraphicFramePr>
          <p:cNvPr id="4" name="Table 3">
            <a:extLst>
              <a:ext uri="{FF2B5EF4-FFF2-40B4-BE49-F238E27FC236}">
                <a16:creationId xmlns:a16="http://schemas.microsoft.com/office/drawing/2014/main" id="{5431FB6C-F6E2-462D-B570-D609D03391F2}"/>
              </a:ext>
            </a:extLst>
          </p:cNvPr>
          <p:cNvGraphicFramePr>
            <a:graphicFrameLocks noGrp="1"/>
          </p:cNvGraphicFramePr>
          <p:nvPr>
            <p:extLst>
              <p:ext uri="{D42A27DB-BD31-4B8C-83A1-F6EECF244321}">
                <p14:modId xmlns:p14="http://schemas.microsoft.com/office/powerpoint/2010/main" val="1208581160"/>
              </p:ext>
            </p:extLst>
          </p:nvPr>
        </p:nvGraphicFramePr>
        <p:xfrm>
          <a:off x="755576" y="1402080"/>
          <a:ext cx="7267376" cy="3815232"/>
        </p:xfrm>
        <a:graphic>
          <a:graphicData uri="http://schemas.openxmlformats.org/drawingml/2006/table">
            <a:tbl>
              <a:tblPr firstRow="1" bandRow="1">
                <a:tableStyleId>{5C22544A-7EE6-4342-B048-85BDC9FD1C3A}</a:tableStyleId>
              </a:tblPr>
              <a:tblGrid>
                <a:gridCol w="2544282">
                  <a:extLst>
                    <a:ext uri="{9D8B030D-6E8A-4147-A177-3AD203B41FA5}">
                      <a16:colId xmlns:a16="http://schemas.microsoft.com/office/drawing/2014/main" val="3221779878"/>
                    </a:ext>
                  </a:extLst>
                </a:gridCol>
                <a:gridCol w="2178812">
                  <a:extLst>
                    <a:ext uri="{9D8B030D-6E8A-4147-A177-3AD203B41FA5}">
                      <a16:colId xmlns:a16="http://schemas.microsoft.com/office/drawing/2014/main" val="2538615665"/>
                    </a:ext>
                  </a:extLst>
                </a:gridCol>
                <a:gridCol w="2544282">
                  <a:extLst>
                    <a:ext uri="{9D8B030D-6E8A-4147-A177-3AD203B41FA5}">
                      <a16:colId xmlns:a16="http://schemas.microsoft.com/office/drawing/2014/main" val="1117970341"/>
                    </a:ext>
                  </a:extLst>
                </a:gridCol>
              </a:tblGrid>
              <a:tr h="802784">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val="1840600630"/>
                  </a:ext>
                </a:extLst>
              </a:tr>
              <a:tr h="720080">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val="107718441"/>
                  </a:ext>
                </a:extLst>
              </a:tr>
              <a:tr h="765766">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val="744194048"/>
                  </a:ext>
                </a:extLst>
              </a:tr>
              <a:tr h="765766">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val="2200008351"/>
                  </a:ext>
                </a:extLst>
              </a:tr>
              <a:tr h="760836">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val="516529212"/>
                  </a:ext>
                </a:extLst>
              </a:tr>
            </a:tbl>
          </a:graphicData>
        </a:graphic>
      </p:graphicFrame>
    </p:spTree>
    <p:extLst>
      <p:ext uri="{BB962C8B-B14F-4D97-AF65-F5344CB8AC3E}">
        <p14:creationId xmlns:p14="http://schemas.microsoft.com/office/powerpoint/2010/main" val="3604270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01DB5-0151-43AA-8A14-8BA760B85929}"/>
              </a:ext>
            </a:extLst>
          </p:cNvPr>
          <p:cNvSpPr>
            <a:spLocks noGrp="1"/>
          </p:cNvSpPr>
          <p:nvPr>
            <p:ph type="title"/>
          </p:nvPr>
        </p:nvSpPr>
        <p:spPr/>
        <p:txBody>
          <a:bodyPr/>
          <a:lstStyle/>
          <a:p>
            <a:r>
              <a:rPr lang="en-GB" dirty="0"/>
              <a:t>How do you rate yourself?</a:t>
            </a:r>
          </a:p>
        </p:txBody>
      </p:sp>
      <p:sp>
        <p:nvSpPr>
          <p:cNvPr id="3" name="Content Placeholder 2">
            <a:extLst>
              <a:ext uri="{FF2B5EF4-FFF2-40B4-BE49-F238E27FC236}">
                <a16:creationId xmlns:a16="http://schemas.microsoft.com/office/drawing/2014/main" id="{5E8E14E2-42DE-4F18-91F1-A65CFED39C90}"/>
              </a:ext>
            </a:extLst>
          </p:cNvPr>
          <p:cNvSpPr>
            <a:spLocks noGrp="1"/>
          </p:cNvSpPr>
          <p:nvPr>
            <p:ph idx="1"/>
          </p:nvPr>
        </p:nvSpPr>
        <p:spPr/>
        <p:txBody>
          <a:bodyPr/>
          <a:lstStyle/>
          <a:p>
            <a:r>
              <a:rPr lang="en-GB" dirty="0"/>
              <a:t>Take 10 minutes to assess yourself against each of these and jot down a score against each – with ‘1’ being Poor, and ‘5’ being Excellent.  </a:t>
            </a:r>
          </a:p>
          <a:p>
            <a:endParaRPr lang="en-GB" dirty="0"/>
          </a:p>
          <a:p>
            <a:r>
              <a:rPr lang="en-GB" dirty="0"/>
              <a:t>This will start to help your identify where you are starting from.</a:t>
            </a:r>
          </a:p>
        </p:txBody>
      </p:sp>
    </p:spTree>
    <p:extLst>
      <p:ext uri="{BB962C8B-B14F-4D97-AF65-F5344CB8AC3E}">
        <p14:creationId xmlns:p14="http://schemas.microsoft.com/office/powerpoint/2010/main" val="462416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4CAEC-2F7A-4E88-8414-6B5886B6B333}"/>
              </a:ext>
            </a:extLst>
          </p:cNvPr>
          <p:cNvSpPr>
            <a:spLocks noGrp="1"/>
          </p:cNvSpPr>
          <p:nvPr>
            <p:ph type="title"/>
          </p:nvPr>
        </p:nvSpPr>
        <p:spPr/>
        <p:txBody>
          <a:bodyPr/>
          <a:lstStyle/>
          <a:p>
            <a:r>
              <a:rPr lang="en-GB" dirty="0"/>
              <a:t>Key Questions</a:t>
            </a:r>
          </a:p>
        </p:txBody>
      </p:sp>
      <p:sp>
        <p:nvSpPr>
          <p:cNvPr id="4" name="Content Placeholder 3">
            <a:extLst>
              <a:ext uri="{FF2B5EF4-FFF2-40B4-BE49-F238E27FC236}">
                <a16:creationId xmlns:a16="http://schemas.microsoft.com/office/drawing/2014/main" id="{2190C32D-D2C8-49F5-AD42-7DE507C1AE43}"/>
              </a:ext>
            </a:extLst>
          </p:cNvPr>
          <p:cNvSpPr>
            <a:spLocks noGrp="1"/>
          </p:cNvSpPr>
          <p:nvPr>
            <p:ph idx="1"/>
          </p:nvPr>
        </p:nvSpPr>
        <p:spPr>
          <a:xfrm>
            <a:off x="457200" y="1268760"/>
            <a:ext cx="7848600" cy="4188472"/>
          </a:xfrm>
        </p:spPr>
        <p:txBody>
          <a:bodyPr>
            <a:normAutofit fontScale="85000" lnSpcReduction="10000"/>
          </a:bodyPr>
          <a:lstStyle/>
          <a:p>
            <a:r>
              <a:rPr lang="en-US" sz="3200" dirty="0"/>
              <a:t>How do you define each of these skills?</a:t>
            </a:r>
          </a:p>
          <a:p>
            <a:pPr lvl="1"/>
            <a:r>
              <a:rPr lang="en-US" sz="2800" dirty="0"/>
              <a:t>‘The difference between someone who is good at … compared to someone who is not good at … is that they will/will not …’</a:t>
            </a:r>
          </a:p>
          <a:p>
            <a:pPr lvl="1">
              <a:buNone/>
            </a:pPr>
            <a:endParaRPr lang="en-US" sz="2800" dirty="0"/>
          </a:p>
          <a:p>
            <a:r>
              <a:rPr lang="en-US" sz="3200" dirty="0"/>
              <a:t>How good do </a:t>
            </a:r>
            <a:r>
              <a:rPr lang="en-US" sz="3200" u="sng" dirty="0"/>
              <a:t>you</a:t>
            </a:r>
            <a:r>
              <a:rPr lang="en-US" sz="3200" dirty="0"/>
              <a:t> think you are at … ?</a:t>
            </a:r>
          </a:p>
          <a:p>
            <a:r>
              <a:rPr lang="en-US" sz="3200" dirty="0"/>
              <a:t>What </a:t>
            </a:r>
            <a:r>
              <a:rPr lang="en-US" sz="3200" u="sng" dirty="0"/>
              <a:t>evidence</a:t>
            </a:r>
            <a:r>
              <a:rPr lang="en-US" sz="3200" dirty="0"/>
              <a:t> do you have?</a:t>
            </a:r>
          </a:p>
          <a:p>
            <a:r>
              <a:rPr lang="en-US" sz="3200" dirty="0"/>
              <a:t>Which skills are a priority for </a:t>
            </a:r>
            <a:r>
              <a:rPr lang="en-US" sz="3200" u="sng" dirty="0"/>
              <a:t>your</a:t>
            </a:r>
            <a:r>
              <a:rPr lang="en-US" sz="3200" dirty="0"/>
              <a:t> development? Why?</a:t>
            </a:r>
          </a:p>
          <a:p>
            <a:r>
              <a:rPr lang="en-US" sz="3200" dirty="0"/>
              <a:t>Are there any other skills </a:t>
            </a:r>
            <a:r>
              <a:rPr lang="en-US" sz="3200" u="sng" dirty="0"/>
              <a:t>you</a:t>
            </a:r>
            <a:r>
              <a:rPr lang="en-US" sz="3200" dirty="0"/>
              <a:t> need to develop?</a:t>
            </a:r>
          </a:p>
        </p:txBody>
      </p:sp>
    </p:spTree>
    <p:extLst>
      <p:ext uri="{BB962C8B-B14F-4D97-AF65-F5344CB8AC3E}">
        <p14:creationId xmlns:p14="http://schemas.microsoft.com/office/powerpoint/2010/main" val="1007665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22BCB-FAE0-4A24-8318-6DBDA6B8B9EB}"/>
              </a:ext>
            </a:extLst>
          </p:cNvPr>
          <p:cNvSpPr>
            <a:spLocks noGrp="1"/>
          </p:cNvSpPr>
          <p:nvPr>
            <p:ph type="title"/>
          </p:nvPr>
        </p:nvSpPr>
        <p:spPr/>
        <p:txBody>
          <a:bodyPr>
            <a:normAutofit fontScale="90000"/>
          </a:bodyPr>
          <a:lstStyle/>
          <a:p>
            <a:r>
              <a:rPr lang="en-GB" dirty="0"/>
              <a:t>How </a:t>
            </a:r>
            <a:r>
              <a:rPr lang="en-GB" b="1" i="1" u="sng" dirty="0"/>
              <a:t>are you going to acquire </a:t>
            </a:r>
            <a:r>
              <a:rPr lang="en-GB" dirty="0"/>
              <a:t>these skills?</a:t>
            </a:r>
          </a:p>
        </p:txBody>
      </p:sp>
      <p:sp>
        <p:nvSpPr>
          <p:cNvPr id="3" name="Content Placeholder 2">
            <a:extLst>
              <a:ext uri="{FF2B5EF4-FFF2-40B4-BE49-F238E27FC236}">
                <a16:creationId xmlns:a16="http://schemas.microsoft.com/office/drawing/2014/main" id="{2046BE98-EC23-4BBA-980D-2A080BE0F7C0}"/>
              </a:ext>
            </a:extLst>
          </p:cNvPr>
          <p:cNvSpPr>
            <a:spLocks noGrp="1"/>
          </p:cNvSpPr>
          <p:nvPr>
            <p:ph idx="1"/>
          </p:nvPr>
        </p:nvSpPr>
        <p:spPr>
          <a:xfrm>
            <a:off x="457200" y="1600201"/>
            <a:ext cx="8229600" cy="1396751"/>
          </a:xfrm>
        </p:spPr>
        <p:txBody>
          <a:bodyPr>
            <a:normAutofit fontScale="77500" lnSpcReduction="20000"/>
          </a:bodyPr>
          <a:lstStyle/>
          <a:p>
            <a:r>
              <a:rPr lang="en-GB" dirty="0"/>
              <a:t>Spend the next 20 mins identifying how you are going to do this?  Where are your weak points?  </a:t>
            </a:r>
            <a:r>
              <a:rPr lang="en-GB" b="1" i="1" dirty="0"/>
              <a:t>Start answering the ‘key questions’ </a:t>
            </a:r>
            <a:r>
              <a:rPr lang="en-GB" dirty="0"/>
              <a:t>on the previous slide!</a:t>
            </a:r>
          </a:p>
        </p:txBody>
      </p:sp>
      <p:graphicFrame>
        <p:nvGraphicFramePr>
          <p:cNvPr id="5" name="Table 4">
            <a:extLst>
              <a:ext uri="{FF2B5EF4-FFF2-40B4-BE49-F238E27FC236}">
                <a16:creationId xmlns:a16="http://schemas.microsoft.com/office/drawing/2014/main" id="{885B18EF-73D2-4BD2-9F05-ED941ABE77DB}"/>
              </a:ext>
            </a:extLst>
          </p:cNvPr>
          <p:cNvGraphicFramePr>
            <a:graphicFrameLocks noGrp="1"/>
          </p:cNvGraphicFramePr>
          <p:nvPr>
            <p:extLst>
              <p:ext uri="{D42A27DB-BD31-4B8C-83A1-F6EECF244321}">
                <p14:modId xmlns:p14="http://schemas.microsoft.com/office/powerpoint/2010/main" val="2407673688"/>
              </p:ext>
            </p:extLst>
          </p:nvPr>
        </p:nvGraphicFramePr>
        <p:xfrm>
          <a:off x="755576" y="2987790"/>
          <a:ext cx="7776861" cy="2651760"/>
        </p:xfrm>
        <a:graphic>
          <a:graphicData uri="http://schemas.openxmlformats.org/drawingml/2006/table">
            <a:tbl>
              <a:tblPr firstRow="1" bandRow="1">
                <a:tableStyleId>{5C22544A-7EE6-4342-B048-85BDC9FD1C3A}</a:tableStyleId>
              </a:tblPr>
              <a:tblGrid>
                <a:gridCol w="2592287">
                  <a:extLst>
                    <a:ext uri="{9D8B030D-6E8A-4147-A177-3AD203B41FA5}">
                      <a16:colId xmlns:a16="http://schemas.microsoft.com/office/drawing/2014/main" val="3221779878"/>
                    </a:ext>
                  </a:extLst>
                </a:gridCol>
                <a:gridCol w="2592287">
                  <a:extLst>
                    <a:ext uri="{9D8B030D-6E8A-4147-A177-3AD203B41FA5}">
                      <a16:colId xmlns:a16="http://schemas.microsoft.com/office/drawing/2014/main" val="2538615665"/>
                    </a:ext>
                  </a:extLst>
                </a:gridCol>
                <a:gridCol w="2592287">
                  <a:extLst>
                    <a:ext uri="{9D8B030D-6E8A-4147-A177-3AD203B41FA5}">
                      <a16:colId xmlns:a16="http://schemas.microsoft.com/office/drawing/2014/main" val="1117970341"/>
                    </a:ext>
                  </a:extLst>
                </a:gridCol>
              </a:tblGrid>
              <a:tr h="497391">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val="1840600630"/>
                  </a:ext>
                </a:extLst>
              </a:tr>
              <a:tr h="315086">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val="107718441"/>
                  </a:ext>
                </a:extLst>
              </a:tr>
              <a:tr h="497391">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val="744194048"/>
                  </a:ext>
                </a:extLst>
              </a:tr>
              <a:tr h="497391">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val="2200008351"/>
                  </a:ext>
                </a:extLst>
              </a:tr>
              <a:tr h="332920">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val="516529212"/>
                  </a:ext>
                </a:extLst>
              </a:tr>
            </a:tbl>
          </a:graphicData>
        </a:graphic>
      </p:graphicFrame>
    </p:spTree>
    <p:extLst>
      <p:ext uri="{BB962C8B-B14F-4D97-AF65-F5344CB8AC3E}">
        <p14:creationId xmlns:p14="http://schemas.microsoft.com/office/powerpoint/2010/main" val="2769040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3C9EE-6379-426D-AA22-9411235E8D3A}"/>
              </a:ext>
            </a:extLst>
          </p:cNvPr>
          <p:cNvSpPr>
            <a:spLocks noGrp="1"/>
          </p:cNvSpPr>
          <p:nvPr>
            <p:ph type="title"/>
          </p:nvPr>
        </p:nvSpPr>
        <p:spPr/>
        <p:txBody>
          <a:bodyPr/>
          <a:lstStyle/>
          <a:p>
            <a:r>
              <a:rPr lang="en-GB" dirty="0"/>
              <a:t>Let’s explore some of these skills</a:t>
            </a:r>
          </a:p>
        </p:txBody>
      </p:sp>
      <p:sp>
        <p:nvSpPr>
          <p:cNvPr id="3" name="Content Placeholder 2">
            <a:extLst>
              <a:ext uri="{FF2B5EF4-FFF2-40B4-BE49-F238E27FC236}">
                <a16:creationId xmlns:a16="http://schemas.microsoft.com/office/drawing/2014/main" id="{18780622-D17D-4B5E-ABE9-9464112FB5A9}"/>
              </a:ext>
            </a:extLst>
          </p:cNvPr>
          <p:cNvSpPr>
            <a:spLocks noGrp="1"/>
          </p:cNvSpPr>
          <p:nvPr>
            <p:ph idx="1"/>
          </p:nvPr>
        </p:nvSpPr>
        <p:spPr/>
        <p:txBody>
          <a:bodyPr/>
          <a:lstStyle/>
          <a:p>
            <a:r>
              <a:rPr lang="en-GB" dirty="0"/>
              <a:t>Self awareness – you have already taken your first steps with this.  As you study, you will have more opportunity to develop this</a:t>
            </a:r>
          </a:p>
          <a:p>
            <a:r>
              <a:rPr lang="en-GB" dirty="0"/>
              <a:t>Report and essay writing – you have already looked at these, and begun to use the skills for your assignments</a:t>
            </a:r>
          </a:p>
        </p:txBody>
      </p:sp>
    </p:spTree>
    <p:extLst>
      <p:ext uri="{BB962C8B-B14F-4D97-AF65-F5344CB8AC3E}">
        <p14:creationId xmlns:p14="http://schemas.microsoft.com/office/powerpoint/2010/main" val="1734859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4BFF-FD03-44A4-B671-28CA24182350}"/>
              </a:ext>
            </a:extLst>
          </p:cNvPr>
          <p:cNvSpPr>
            <a:spLocks noGrp="1"/>
          </p:cNvSpPr>
          <p:nvPr>
            <p:ph type="title"/>
          </p:nvPr>
        </p:nvSpPr>
        <p:spPr/>
        <p:txBody>
          <a:bodyPr/>
          <a:lstStyle/>
          <a:p>
            <a:r>
              <a:rPr lang="en-GB" dirty="0"/>
              <a:t>Time Management…</a:t>
            </a:r>
          </a:p>
        </p:txBody>
      </p:sp>
      <p:sp>
        <p:nvSpPr>
          <p:cNvPr id="3" name="Content Placeholder 2">
            <a:extLst>
              <a:ext uri="{FF2B5EF4-FFF2-40B4-BE49-F238E27FC236}">
                <a16:creationId xmlns:a16="http://schemas.microsoft.com/office/drawing/2014/main" id="{10811DBF-3E84-433B-AFEF-4184598929E2}"/>
              </a:ext>
            </a:extLst>
          </p:cNvPr>
          <p:cNvSpPr>
            <a:spLocks noGrp="1"/>
          </p:cNvSpPr>
          <p:nvPr>
            <p:ph idx="1"/>
          </p:nvPr>
        </p:nvSpPr>
        <p:spPr>
          <a:xfrm>
            <a:off x="323528" y="1600201"/>
            <a:ext cx="3888432" cy="3917032"/>
          </a:xfrm>
        </p:spPr>
        <p:txBody>
          <a:bodyPr>
            <a:normAutofit fontScale="85000" lnSpcReduction="20000"/>
          </a:bodyPr>
          <a:lstStyle/>
          <a:p>
            <a:pPr>
              <a:spcAft>
                <a:spcPts val="1200"/>
              </a:spcAft>
            </a:pPr>
            <a:r>
              <a:rPr lang="en-GB" sz="2800" dirty="0"/>
              <a:t>…is a major challenge!</a:t>
            </a:r>
          </a:p>
          <a:p>
            <a:pPr>
              <a:spcAft>
                <a:spcPts val="1200"/>
              </a:spcAft>
            </a:pPr>
            <a:r>
              <a:rPr lang="en-GB" sz="2800" dirty="0"/>
              <a:t>How are you doing with this?  </a:t>
            </a:r>
          </a:p>
          <a:p>
            <a:pPr>
              <a:spcAft>
                <a:spcPts val="1200"/>
              </a:spcAft>
            </a:pPr>
            <a:r>
              <a:rPr lang="en-GB" sz="2800" dirty="0"/>
              <a:t>What’s your assessment of your own performance? </a:t>
            </a:r>
          </a:p>
          <a:p>
            <a:pPr>
              <a:spcAft>
                <a:spcPts val="1200"/>
              </a:spcAft>
            </a:pPr>
            <a:r>
              <a:rPr lang="en-GB" sz="2800" dirty="0"/>
              <a:t>When looking at Stephen Covey’s Matrix, where do you spend your time?</a:t>
            </a:r>
          </a:p>
        </p:txBody>
      </p:sp>
      <p:graphicFrame>
        <p:nvGraphicFramePr>
          <p:cNvPr id="4" name="Table 3">
            <a:extLst>
              <a:ext uri="{FF2B5EF4-FFF2-40B4-BE49-F238E27FC236}">
                <a16:creationId xmlns:a16="http://schemas.microsoft.com/office/drawing/2014/main" id="{AB5174DE-A787-48BD-8D91-AE29C88DAFC8}"/>
              </a:ext>
            </a:extLst>
          </p:cNvPr>
          <p:cNvGraphicFramePr>
            <a:graphicFrameLocks noGrp="1"/>
          </p:cNvGraphicFramePr>
          <p:nvPr>
            <p:extLst>
              <p:ext uri="{D42A27DB-BD31-4B8C-83A1-F6EECF244321}">
                <p14:modId xmlns:p14="http://schemas.microsoft.com/office/powerpoint/2010/main" val="3899198972"/>
              </p:ext>
            </p:extLst>
          </p:nvPr>
        </p:nvGraphicFramePr>
        <p:xfrm>
          <a:off x="4426098" y="2348880"/>
          <a:ext cx="4272280" cy="2986187"/>
        </p:xfrm>
        <a:graphic>
          <a:graphicData uri="http://schemas.openxmlformats.org/drawingml/2006/table">
            <a:tbl>
              <a:tblPr firstRow="1" bandRow="1">
                <a:tableStyleId>{5940675A-B579-460E-94D1-54222C63F5DA}</a:tableStyleId>
              </a:tblPr>
              <a:tblGrid>
                <a:gridCol w="1224136">
                  <a:extLst>
                    <a:ext uri="{9D8B030D-6E8A-4147-A177-3AD203B41FA5}">
                      <a16:colId xmlns:a16="http://schemas.microsoft.com/office/drawing/2014/main" val="19377516"/>
                    </a:ext>
                  </a:extLst>
                </a:gridCol>
                <a:gridCol w="1440160">
                  <a:extLst>
                    <a:ext uri="{9D8B030D-6E8A-4147-A177-3AD203B41FA5}">
                      <a16:colId xmlns:a16="http://schemas.microsoft.com/office/drawing/2014/main" val="4274556801"/>
                    </a:ext>
                  </a:extLst>
                </a:gridCol>
                <a:gridCol w="1607984">
                  <a:extLst>
                    <a:ext uri="{9D8B030D-6E8A-4147-A177-3AD203B41FA5}">
                      <a16:colId xmlns:a16="http://schemas.microsoft.com/office/drawing/2014/main" val="154679416"/>
                    </a:ext>
                  </a:extLst>
                </a:gridCol>
              </a:tblGrid>
              <a:tr h="587077">
                <a:tc>
                  <a:txBody>
                    <a:bodyPr/>
                    <a:lstStyle/>
                    <a:p>
                      <a:pPr algn="ctr"/>
                      <a:endParaRPr lang="en-GB" b="0" dirty="0">
                        <a:noFill/>
                      </a:endParaRPr>
                    </a:p>
                  </a:txBody>
                  <a:tcPr anchor="ctr"/>
                </a:tc>
                <a:tc>
                  <a:txBody>
                    <a:bodyPr/>
                    <a:lstStyle/>
                    <a:p>
                      <a:pPr algn="ctr"/>
                      <a:r>
                        <a:rPr lang="en-GB" dirty="0"/>
                        <a:t>Not Important</a:t>
                      </a:r>
                    </a:p>
                  </a:txBody>
                  <a:tcPr anchor="ctr"/>
                </a:tc>
                <a:tc>
                  <a:txBody>
                    <a:bodyPr/>
                    <a:lstStyle/>
                    <a:p>
                      <a:pPr algn="ctr"/>
                      <a:r>
                        <a:rPr lang="en-GB" dirty="0"/>
                        <a:t>Important</a:t>
                      </a:r>
                    </a:p>
                  </a:txBody>
                  <a:tcPr anchor="ctr"/>
                </a:tc>
                <a:extLst>
                  <a:ext uri="{0D108BD9-81ED-4DB2-BD59-A6C34878D82A}">
                    <a16:rowId xmlns:a16="http://schemas.microsoft.com/office/drawing/2014/main" val="537440992"/>
                  </a:ext>
                </a:extLst>
              </a:tr>
              <a:tr h="1157387">
                <a:tc>
                  <a:txBody>
                    <a:bodyPr/>
                    <a:lstStyle/>
                    <a:p>
                      <a:pPr algn="ctr"/>
                      <a:r>
                        <a:rPr lang="en-GB" b="0" dirty="0"/>
                        <a:t>Urgent</a:t>
                      </a:r>
                    </a:p>
                  </a:txBody>
                  <a:tcPr anchor="ctr"/>
                </a:tc>
                <a:tc>
                  <a:txBody>
                    <a:bodyPr/>
                    <a:lstStyle/>
                    <a:p>
                      <a:pPr algn="ctr"/>
                      <a:r>
                        <a:rPr lang="en-GB" dirty="0"/>
                        <a:t>Not important but Urgent</a:t>
                      </a:r>
                    </a:p>
                  </a:txBody>
                  <a:tcPr anchor="ctr">
                    <a:solidFill>
                      <a:srgbClr val="FFC000"/>
                    </a:solidFill>
                  </a:tcPr>
                </a:tc>
                <a:tc>
                  <a:txBody>
                    <a:bodyPr/>
                    <a:lstStyle/>
                    <a:p>
                      <a:pPr algn="ctr"/>
                      <a:r>
                        <a:rPr lang="en-GB" dirty="0"/>
                        <a:t>Important &amp; Urgent</a:t>
                      </a:r>
                    </a:p>
                  </a:txBody>
                  <a:tcPr anchor="ctr">
                    <a:solidFill>
                      <a:srgbClr val="92D050"/>
                    </a:solidFill>
                  </a:tcPr>
                </a:tc>
                <a:extLst>
                  <a:ext uri="{0D108BD9-81ED-4DB2-BD59-A6C34878D82A}">
                    <a16:rowId xmlns:a16="http://schemas.microsoft.com/office/drawing/2014/main" val="1672464422"/>
                  </a:ext>
                </a:extLst>
              </a:tr>
              <a:tr h="1157387">
                <a:tc>
                  <a:txBody>
                    <a:bodyPr/>
                    <a:lstStyle/>
                    <a:p>
                      <a:pPr algn="ctr"/>
                      <a:r>
                        <a:rPr lang="en-GB" b="0" dirty="0"/>
                        <a:t>Not Urgent</a:t>
                      </a:r>
                    </a:p>
                  </a:txBody>
                  <a:tcPr anchor="ctr"/>
                </a:tc>
                <a:tc>
                  <a:txBody>
                    <a:bodyPr/>
                    <a:lstStyle/>
                    <a:p>
                      <a:pPr algn="ctr"/>
                      <a:r>
                        <a:rPr lang="en-GB" dirty="0"/>
                        <a:t>Not Important &amp; Not Urgent</a:t>
                      </a:r>
                    </a:p>
                  </a:txBody>
                  <a:tcPr anchor="ctr">
                    <a:solidFill>
                      <a:srgbClr val="FF0000"/>
                    </a:solidFill>
                  </a:tcPr>
                </a:tc>
                <a:tc>
                  <a:txBody>
                    <a:bodyPr/>
                    <a:lstStyle/>
                    <a:p>
                      <a:pPr algn="ctr"/>
                      <a:r>
                        <a:rPr lang="en-GB" dirty="0"/>
                        <a:t>Important but Not Urgent</a:t>
                      </a:r>
                    </a:p>
                  </a:txBody>
                  <a:tcPr anchor="ctr">
                    <a:solidFill>
                      <a:srgbClr val="00B050"/>
                    </a:solidFill>
                  </a:tcPr>
                </a:tc>
                <a:extLst>
                  <a:ext uri="{0D108BD9-81ED-4DB2-BD59-A6C34878D82A}">
                    <a16:rowId xmlns:a16="http://schemas.microsoft.com/office/drawing/2014/main" val="1496803200"/>
                  </a:ext>
                </a:extLst>
              </a:tr>
            </a:tbl>
          </a:graphicData>
        </a:graphic>
      </p:graphicFrame>
      <p:pic>
        <p:nvPicPr>
          <p:cNvPr id="6" name="Picture 5">
            <a:extLst>
              <a:ext uri="{FF2B5EF4-FFF2-40B4-BE49-F238E27FC236}">
                <a16:creationId xmlns:a16="http://schemas.microsoft.com/office/drawing/2014/main" id="{153C4298-DE41-40DB-9D66-23077E86E9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49890" y="274639"/>
            <a:ext cx="1739552" cy="1739552"/>
          </a:xfrm>
          <a:prstGeom prst="rect">
            <a:avLst/>
          </a:prstGeom>
        </p:spPr>
      </p:pic>
    </p:spTree>
    <p:extLst>
      <p:ext uri="{BB962C8B-B14F-4D97-AF65-F5344CB8AC3E}">
        <p14:creationId xmlns:p14="http://schemas.microsoft.com/office/powerpoint/2010/main" val="3909489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88DE4-E20B-4A2D-8D14-BDA76B4EE636}"/>
              </a:ext>
            </a:extLst>
          </p:cNvPr>
          <p:cNvSpPr>
            <a:spLocks noGrp="1"/>
          </p:cNvSpPr>
          <p:nvPr>
            <p:ph type="title"/>
          </p:nvPr>
        </p:nvSpPr>
        <p:spPr/>
        <p:txBody>
          <a:bodyPr/>
          <a:lstStyle/>
          <a:p>
            <a:r>
              <a:rPr lang="en-GB" dirty="0"/>
              <a:t>Take careful note of this……</a:t>
            </a:r>
          </a:p>
        </p:txBody>
      </p:sp>
      <p:pic>
        <p:nvPicPr>
          <p:cNvPr id="4" name="Online Media ^0 3">
            <a:hlinkClick r:id="" action="ppaction://media"/>
            <a:extLst>
              <a:ext uri="{FF2B5EF4-FFF2-40B4-BE49-F238E27FC236}">
                <a16:creationId xmlns:a16="http://schemas.microsoft.com/office/drawing/2014/main" id="{07122FA7-52A7-48CD-9CAA-D12178124D17}"/>
              </a:ext>
            </a:extLst>
          </p:cNvPr>
          <p:cNvPicPr>
            <a:picLocks noGrp="1" noRot="1" noChangeAspect="1"/>
          </p:cNvPicPr>
          <p:nvPr>
            <p:ph idx="1"/>
            <a:videoFile r:link="rId1"/>
          </p:nvPr>
        </p:nvPicPr>
        <p:blipFill>
          <a:blip r:embed="rId3"/>
          <a:stretch>
            <a:fillRect/>
          </a:stretch>
        </p:blipFill>
        <p:spPr>
          <a:xfrm>
            <a:off x="1907704" y="1196752"/>
            <a:ext cx="5760640" cy="4320480"/>
          </a:xfrm>
          <a:prstGeom prst="rect">
            <a:avLst/>
          </a:prstGeom>
        </p:spPr>
      </p:pic>
    </p:spTree>
    <p:extLst>
      <p:ext uri="{BB962C8B-B14F-4D97-AF65-F5344CB8AC3E}">
        <p14:creationId xmlns:p14="http://schemas.microsoft.com/office/powerpoint/2010/main" val="2271286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649CF-BC94-4BC5-BC06-CB11F09E88B5}"/>
              </a:ext>
            </a:extLst>
          </p:cNvPr>
          <p:cNvSpPr>
            <a:spLocks noGrp="1"/>
          </p:cNvSpPr>
          <p:nvPr>
            <p:ph type="title"/>
          </p:nvPr>
        </p:nvSpPr>
        <p:spPr/>
        <p:txBody>
          <a:bodyPr/>
          <a:lstStyle/>
          <a:p>
            <a:r>
              <a:rPr lang="en-GB" dirty="0"/>
              <a:t>Procrastination</a:t>
            </a:r>
          </a:p>
        </p:txBody>
      </p:sp>
      <p:sp>
        <p:nvSpPr>
          <p:cNvPr id="3" name="Content Placeholder 2">
            <a:extLst>
              <a:ext uri="{FF2B5EF4-FFF2-40B4-BE49-F238E27FC236}">
                <a16:creationId xmlns:a16="http://schemas.microsoft.com/office/drawing/2014/main" id="{9A33E243-222F-4B1B-8F19-87D298935B56}"/>
              </a:ext>
            </a:extLst>
          </p:cNvPr>
          <p:cNvSpPr>
            <a:spLocks noGrp="1"/>
          </p:cNvSpPr>
          <p:nvPr>
            <p:ph idx="1"/>
          </p:nvPr>
        </p:nvSpPr>
        <p:spPr/>
        <p:txBody>
          <a:bodyPr>
            <a:normAutofit fontScale="92500" lnSpcReduction="10000"/>
          </a:bodyPr>
          <a:lstStyle/>
          <a:p>
            <a:r>
              <a:rPr lang="en-GB" dirty="0"/>
              <a:t>What are your thoughts on the video – do any of the points raised ‘resonate’ with you?</a:t>
            </a:r>
          </a:p>
          <a:p>
            <a:r>
              <a:rPr lang="en-GB" dirty="0"/>
              <a:t>Identify </a:t>
            </a:r>
            <a:r>
              <a:rPr lang="en-GB" b="1" i="1" dirty="0"/>
              <a:t>ways you can avoid </a:t>
            </a:r>
            <a:r>
              <a:rPr lang="en-GB" dirty="0"/>
              <a:t>giving-in to the temptation of procrastination.</a:t>
            </a:r>
          </a:p>
          <a:p>
            <a:endParaRPr lang="en-GB" dirty="0"/>
          </a:p>
          <a:p>
            <a:pPr marL="0" indent="0">
              <a:buNone/>
            </a:pPr>
            <a:r>
              <a:rPr lang="en-GB" dirty="0"/>
              <a:t>15 mins - to collect your thoughts on the video and answer the question above ready for discussion</a:t>
            </a:r>
          </a:p>
        </p:txBody>
      </p:sp>
    </p:spTree>
    <p:extLst>
      <p:ext uri="{BB962C8B-B14F-4D97-AF65-F5344CB8AC3E}">
        <p14:creationId xmlns:p14="http://schemas.microsoft.com/office/powerpoint/2010/main" val="2272122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AB1C7-3ACC-4D96-8E7D-C3B08AF2E4BE}"/>
              </a:ext>
            </a:extLst>
          </p:cNvPr>
          <p:cNvSpPr>
            <a:spLocks noGrp="1"/>
          </p:cNvSpPr>
          <p:nvPr>
            <p:ph type="title"/>
          </p:nvPr>
        </p:nvSpPr>
        <p:spPr/>
        <p:txBody>
          <a:bodyPr/>
          <a:lstStyle/>
          <a:p>
            <a:r>
              <a:rPr lang="en-GB" dirty="0"/>
              <a:t>Barriers to learning</a:t>
            </a:r>
          </a:p>
        </p:txBody>
      </p:sp>
      <p:sp>
        <p:nvSpPr>
          <p:cNvPr id="3" name="Content Placeholder 2">
            <a:extLst>
              <a:ext uri="{FF2B5EF4-FFF2-40B4-BE49-F238E27FC236}">
                <a16:creationId xmlns:a16="http://schemas.microsoft.com/office/drawing/2014/main" id="{43604C28-B602-41D4-B3D2-DE24536A3C0B}"/>
              </a:ext>
            </a:extLst>
          </p:cNvPr>
          <p:cNvSpPr>
            <a:spLocks noGrp="1"/>
          </p:cNvSpPr>
          <p:nvPr>
            <p:ph idx="1"/>
          </p:nvPr>
        </p:nvSpPr>
        <p:spPr/>
        <p:txBody>
          <a:bodyPr>
            <a:normAutofit fontScale="85000" lnSpcReduction="10000"/>
          </a:bodyPr>
          <a:lstStyle/>
          <a:p>
            <a:r>
              <a:rPr lang="en-GB" dirty="0"/>
              <a:t>Everyone has barriers to learning – some of these are obvious, some are less so.</a:t>
            </a:r>
          </a:p>
          <a:p>
            <a:r>
              <a:rPr lang="en-GB" b="1" i="1" dirty="0">
                <a:solidFill>
                  <a:srgbClr val="0070C0"/>
                </a:solidFill>
              </a:rPr>
              <a:t>Barriers may be external </a:t>
            </a:r>
            <a:r>
              <a:rPr lang="en-GB" dirty="0">
                <a:solidFill>
                  <a:srgbClr val="0070C0"/>
                </a:solidFill>
              </a:rPr>
              <a:t>– family, logistics (no car, travel is difficult), dependency on others, money, work, friends, private life, terminology, etc.</a:t>
            </a:r>
          </a:p>
          <a:p>
            <a:r>
              <a:rPr lang="en-GB" b="1" i="1" dirty="0">
                <a:solidFill>
                  <a:srgbClr val="FF0000"/>
                </a:solidFill>
              </a:rPr>
              <a:t>Barriers may be internal </a:t>
            </a:r>
            <a:r>
              <a:rPr lang="en-GB" dirty="0">
                <a:solidFill>
                  <a:srgbClr val="FF0000"/>
                </a:solidFill>
              </a:rPr>
              <a:t>– skill levels, levels of knowledge, perceived abilities, behavioural, attitudinal, psychological, physiological, etc.</a:t>
            </a:r>
          </a:p>
        </p:txBody>
      </p:sp>
    </p:spTree>
    <p:extLst>
      <p:ext uri="{BB962C8B-B14F-4D97-AF65-F5344CB8AC3E}">
        <p14:creationId xmlns:p14="http://schemas.microsoft.com/office/powerpoint/2010/main" val="2480995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0F277-FBD4-4806-A417-9251B8B3633C}"/>
              </a:ext>
            </a:extLst>
          </p:cNvPr>
          <p:cNvSpPr>
            <a:spLocks noGrp="1"/>
          </p:cNvSpPr>
          <p:nvPr>
            <p:ph type="title"/>
          </p:nvPr>
        </p:nvSpPr>
        <p:spPr/>
        <p:txBody>
          <a:bodyPr/>
          <a:lstStyle/>
          <a:p>
            <a:r>
              <a:rPr lang="en-GB" dirty="0"/>
              <a:t>Barriers to learning</a:t>
            </a:r>
          </a:p>
        </p:txBody>
      </p:sp>
      <p:sp>
        <p:nvSpPr>
          <p:cNvPr id="3" name="Content Placeholder 2">
            <a:extLst>
              <a:ext uri="{FF2B5EF4-FFF2-40B4-BE49-F238E27FC236}">
                <a16:creationId xmlns:a16="http://schemas.microsoft.com/office/drawing/2014/main" id="{454C49AB-766D-45AC-BBA3-EA44982F8638}"/>
              </a:ext>
            </a:extLst>
          </p:cNvPr>
          <p:cNvSpPr>
            <a:spLocks noGrp="1"/>
          </p:cNvSpPr>
          <p:nvPr>
            <p:ph idx="1"/>
          </p:nvPr>
        </p:nvSpPr>
        <p:spPr/>
        <p:txBody>
          <a:bodyPr>
            <a:normAutofit/>
          </a:bodyPr>
          <a:lstStyle/>
          <a:p>
            <a:pPr>
              <a:spcAft>
                <a:spcPts val="1800"/>
              </a:spcAft>
            </a:pPr>
            <a:r>
              <a:rPr lang="en-GB" sz="2800" dirty="0"/>
              <a:t>In ‘coaching pairs or threes’ ask your colleague the following questions….and probe their responses to help them identify their own ‘barriers’ to learning….and completing this course successfully!  Remember, honesty is vital.</a:t>
            </a:r>
          </a:p>
          <a:p>
            <a:pPr marL="0" indent="0">
              <a:buNone/>
            </a:pPr>
            <a:r>
              <a:rPr lang="en-GB" sz="2800" dirty="0"/>
              <a:t>30 mins to complete the exercise.  Be prepared to share some of your findings – where you feel comfortable</a:t>
            </a:r>
          </a:p>
        </p:txBody>
      </p:sp>
    </p:spTree>
    <p:extLst>
      <p:ext uri="{BB962C8B-B14F-4D97-AF65-F5344CB8AC3E}">
        <p14:creationId xmlns:p14="http://schemas.microsoft.com/office/powerpoint/2010/main" val="1062648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49A54-80A7-4D63-B64E-F250D771548E}"/>
              </a:ext>
            </a:extLst>
          </p:cNvPr>
          <p:cNvSpPr>
            <a:spLocks noGrp="1"/>
          </p:cNvSpPr>
          <p:nvPr>
            <p:ph type="title"/>
          </p:nvPr>
        </p:nvSpPr>
        <p:spPr/>
        <p:txBody>
          <a:bodyPr/>
          <a:lstStyle/>
          <a:p>
            <a:r>
              <a:rPr lang="en-GB" dirty="0"/>
              <a:t>Coaching questions</a:t>
            </a:r>
          </a:p>
        </p:txBody>
      </p:sp>
      <p:sp>
        <p:nvSpPr>
          <p:cNvPr id="3" name="Content Placeholder 2">
            <a:extLst>
              <a:ext uri="{FF2B5EF4-FFF2-40B4-BE49-F238E27FC236}">
                <a16:creationId xmlns:a16="http://schemas.microsoft.com/office/drawing/2014/main" id="{8F92462C-F77C-433F-8A4F-A33785D7E70F}"/>
              </a:ext>
            </a:extLst>
          </p:cNvPr>
          <p:cNvSpPr>
            <a:spLocks noGrp="1"/>
          </p:cNvSpPr>
          <p:nvPr>
            <p:ph idx="1"/>
          </p:nvPr>
        </p:nvSpPr>
        <p:spPr/>
        <p:txBody>
          <a:bodyPr>
            <a:normAutofit fontScale="62500" lnSpcReduction="20000"/>
          </a:bodyPr>
          <a:lstStyle/>
          <a:p>
            <a:r>
              <a:rPr lang="en-GB" dirty="0">
                <a:solidFill>
                  <a:schemeClr val="accent4"/>
                </a:solidFill>
              </a:rPr>
              <a:t>What barriers will you personally face when undertaking this course?</a:t>
            </a:r>
          </a:p>
          <a:p>
            <a:r>
              <a:rPr lang="en-GB" dirty="0">
                <a:solidFill>
                  <a:schemeClr val="accent1"/>
                </a:solidFill>
              </a:rPr>
              <a:t>What specific external barriers – do you live locally?  Have you arranged transport? Have you planned for unexpected events – car breaks down, buses on strike, family member ill, work commitments, holidays, your own health?</a:t>
            </a:r>
          </a:p>
          <a:p>
            <a:r>
              <a:rPr lang="en-GB" dirty="0">
                <a:solidFill>
                  <a:schemeClr val="tx2"/>
                </a:solidFill>
              </a:rPr>
              <a:t>What specific internal barriers – personal commitment? Motivation levels? Confidence levels? Shyness? What about your ability to listen? Take notes? Ask questions?  How do you learn?  How will you manage your workload – when will you study and do your research &amp; reading? Have you any specific ‘learning difficulties’?</a:t>
            </a:r>
          </a:p>
          <a:p>
            <a:endParaRPr lang="en-GB" dirty="0">
              <a:solidFill>
                <a:schemeClr val="tx2"/>
              </a:solidFill>
            </a:endParaRPr>
          </a:p>
          <a:p>
            <a:pPr marL="0" indent="0">
              <a:buNone/>
            </a:pPr>
            <a:r>
              <a:rPr lang="en-GB" dirty="0">
                <a:solidFill>
                  <a:schemeClr val="tx2"/>
                </a:solidFill>
              </a:rPr>
              <a:t>And any other questions you think might help your colleague…..</a:t>
            </a:r>
          </a:p>
        </p:txBody>
      </p:sp>
      <p:pic>
        <p:nvPicPr>
          <p:cNvPr id="5" name="Picture 4">
            <a:extLst>
              <a:ext uri="{FF2B5EF4-FFF2-40B4-BE49-F238E27FC236}">
                <a16:creationId xmlns:a16="http://schemas.microsoft.com/office/drawing/2014/main" id="{4CD4689C-52D0-46B1-9D3A-64D3F7B27B2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67482" y="168593"/>
            <a:ext cx="1535832" cy="1452641"/>
          </a:xfrm>
          <a:prstGeom prst="rect">
            <a:avLst/>
          </a:prstGeom>
        </p:spPr>
      </p:pic>
    </p:spTree>
    <p:extLst>
      <p:ext uri="{BB962C8B-B14F-4D97-AF65-F5344CB8AC3E}">
        <p14:creationId xmlns:p14="http://schemas.microsoft.com/office/powerpoint/2010/main" val="3877238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CFBA9-D735-4B8F-BFEA-3EF1122A8D41}"/>
              </a:ext>
            </a:extLst>
          </p:cNvPr>
          <p:cNvSpPr>
            <a:spLocks noGrp="1"/>
          </p:cNvSpPr>
          <p:nvPr>
            <p:ph type="title"/>
          </p:nvPr>
        </p:nvSpPr>
        <p:spPr/>
        <p:txBody>
          <a:bodyPr/>
          <a:lstStyle/>
          <a:p>
            <a:r>
              <a:rPr lang="en-GB" dirty="0"/>
              <a:t>Overcoming the barriers</a:t>
            </a:r>
          </a:p>
        </p:txBody>
      </p:sp>
      <p:sp>
        <p:nvSpPr>
          <p:cNvPr id="3" name="Content Placeholder 2">
            <a:extLst>
              <a:ext uri="{FF2B5EF4-FFF2-40B4-BE49-F238E27FC236}">
                <a16:creationId xmlns:a16="http://schemas.microsoft.com/office/drawing/2014/main" id="{9A54A8BE-1380-4030-8929-DC063DEAD172}"/>
              </a:ext>
            </a:extLst>
          </p:cNvPr>
          <p:cNvSpPr>
            <a:spLocks noGrp="1"/>
          </p:cNvSpPr>
          <p:nvPr>
            <p:ph idx="1"/>
          </p:nvPr>
        </p:nvSpPr>
        <p:spPr/>
        <p:txBody>
          <a:bodyPr/>
          <a:lstStyle/>
          <a:p>
            <a:r>
              <a:rPr lang="en-GB" dirty="0"/>
              <a:t>Facilitator led discussion</a:t>
            </a:r>
          </a:p>
          <a:p>
            <a:endParaRPr lang="en-GB" dirty="0"/>
          </a:p>
          <a:p>
            <a:r>
              <a:rPr lang="en-GB" dirty="0"/>
              <a:t>Group to choose some of the most difficult ‘barriers’ and discuss how they can be overcome!</a:t>
            </a:r>
          </a:p>
          <a:p>
            <a:pPr marL="0" indent="0">
              <a:buNone/>
            </a:pPr>
            <a:r>
              <a:rPr lang="en-GB" dirty="0"/>
              <a:t>30 mins</a:t>
            </a:r>
          </a:p>
        </p:txBody>
      </p:sp>
    </p:spTree>
    <p:extLst>
      <p:ext uri="{BB962C8B-B14F-4D97-AF65-F5344CB8AC3E}">
        <p14:creationId xmlns:p14="http://schemas.microsoft.com/office/powerpoint/2010/main" val="2205643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6C20A-E8DE-446D-9A61-088AFEBABC62}"/>
              </a:ext>
            </a:extLst>
          </p:cNvPr>
          <p:cNvSpPr>
            <a:spLocks noGrp="1"/>
          </p:cNvSpPr>
          <p:nvPr>
            <p:ph type="title"/>
          </p:nvPr>
        </p:nvSpPr>
        <p:spPr/>
        <p:txBody>
          <a:bodyPr/>
          <a:lstStyle/>
          <a:p>
            <a:r>
              <a:rPr lang="en-GB" dirty="0"/>
              <a:t>Support</a:t>
            </a:r>
          </a:p>
        </p:txBody>
      </p:sp>
      <p:sp>
        <p:nvSpPr>
          <p:cNvPr id="3" name="Content Placeholder 2">
            <a:extLst>
              <a:ext uri="{FF2B5EF4-FFF2-40B4-BE49-F238E27FC236}">
                <a16:creationId xmlns:a16="http://schemas.microsoft.com/office/drawing/2014/main" id="{5E2C6EBB-C084-4323-AD29-D2A9DF8629EF}"/>
              </a:ext>
            </a:extLst>
          </p:cNvPr>
          <p:cNvSpPr>
            <a:spLocks noGrp="1"/>
          </p:cNvSpPr>
          <p:nvPr>
            <p:ph idx="1"/>
          </p:nvPr>
        </p:nvSpPr>
        <p:spPr>
          <a:xfrm>
            <a:off x="395536" y="1459426"/>
            <a:ext cx="3744416" cy="3917032"/>
          </a:xfrm>
        </p:spPr>
        <p:txBody>
          <a:bodyPr>
            <a:normAutofit/>
          </a:bodyPr>
          <a:lstStyle/>
          <a:p>
            <a:r>
              <a:rPr lang="en-GB" sz="2800" dirty="0">
                <a:solidFill>
                  <a:schemeClr val="tx2"/>
                </a:solidFill>
              </a:rPr>
              <a:t>The university offers a great deal of support through you’re the tutor group and Student Support Services </a:t>
            </a:r>
            <a:r>
              <a:rPr lang="en-GB" sz="2800" b="1" i="1" dirty="0">
                <a:solidFill>
                  <a:schemeClr val="tx2"/>
                </a:solidFill>
              </a:rPr>
              <a:t>…..</a:t>
            </a:r>
            <a:r>
              <a:rPr lang="en-GB" sz="2800" b="1" i="1" dirty="0">
                <a:solidFill>
                  <a:schemeClr val="accent4"/>
                </a:solidFill>
              </a:rPr>
              <a:t>but you have got to ask!</a:t>
            </a:r>
          </a:p>
        </p:txBody>
      </p:sp>
      <p:pic>
        <p:nvPicPr>
          <p:cNvPr id="5" name="Picture 4">
            <a:extLst>
              <a:ext uri="{FF2B5EF4-FFF2-40B4-BE49-F238E27FC236}">
                <a16:creationId xmlns:a16="http://schemas.microsoft.com/office/drawing/2014/main" id="{EE98D388-2D73-4048-B569-AE62CEEF50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27984" y="1448411"/>
            <a:ext cx="4572000" cy="3238500"/>
          </a:xfrm>
          <a:prstGeom prst="rect">
            <a:avLst/>
          </a:prstGeom>
        </p:spPr>
      </p:pic>
    </p:spTree>
    <p:extLst>
      <p:ext uri="{BB962C8B-B14F-4D97-AF65-F5344CB8AC3E}">
        <p14:creationId xmlns:p14="http://schemas.microsoft.com/office/powerpoint/2010/main" val="860842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C9EA-A8D4-42D1-BC5D-0919F642D77A}"/>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77D1DD7-B82F-47FC-99C5-62E023EEE515}"/>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525883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02BB-DDF5-4D7A-B714-438831FABDC8}"/>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8DFCCE80-B420-40DC-B728-66CA6C4A0615}"/>
              </a:ext>
            </a:extLst>
          </p:cNvPr>
          <p:cNvSpPr>
            <a:spLocks noGrp="1"/>
          </p:cNvSpPr>
          <p:nvPr>
            <p:ph idx="1"/>
          </p:nvPr>
        </p:nvSpPr>
        <p:spPr/>
        <p:txBody>
          <a:bodyPr>
            <a:normAutofit lnSpcReduction="10000"/>
          </a:bodyPr>
          <a:lstStyle/>
          <a:p>
            <a:r>
              <a:rPr lang="en-GB" dirty="0"/>
              <a:t>Revisit the ‘barriers to learning’ that you have just identified and explain </a:t>
            </a:r>
            <a:r>
              <a:rPr lang="en-GB" i="1" dirty="0"/>
              <a:t>‘how’ </a:t>
            </a:r>
            <a:r>
              <a:rPr lang="en-GB" dirty="0"/>
              <a:t>you will overcome each of those barriers – this is vital if you are to maximise your personal development.  Prepare a ‘plan’ – daily, weekly, monthly – of how you will complete your studies </a:t>
            </a:r>
            <a:r>
              <a:rPr lang="en-GB"/>
              <a:t>and assignments</a:t>
            </a:r>
            <a:endParaRPr lang="en-GB" dirty="0"/>
          </a:p>
          <a:p>
            <a:r>
              <a:rPr lang="en-GB" i="1" dirty="0"/>
              <a:t>Record</a:t>
            </a:r>
            <a:r>
              <a:rPr lang="en-GB" dirty="0"/>
              <a:t> your solutions</a:t>
            </a:r>
          </a:p>
        </p:txBody>
      </p:sp>
    </p:spTree>
    <p:extLst>
      <p:ext uri="{BB962C8B-B14F-4D97-AF65-F5344CB8AC3E}">
        <p14:creationId xmlns:p14="http://schemas.microsoft.com/office/powerpoint/2010/main" val="37537536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schemas.microsoft.com/office/2006/documentManagement/types"/>
    <ds:schemaRef ds:uri="303dbf9b-b85b-46a0-94f1-894078c07ecd"/>
    <ds:schemaRef ds:uri="http://purl.org/dc/elements/1.1/"/>
    <ds:schemaRef ds:uri="http://www.w3.org/XML/1998/namespace"/>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322</TotalTime>
  <Words>1274</Words>
  <Application>Microsoft Office PowerPoint</Application>
  <PresentationFormat>On-screen Show (4:3)</PresentationFormat>
  <Paragraphs>116</Paragraphs>
  <Slides>17</Slides>
  <Notes>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Myriad Pro</vt:lpstr>
      <vt:lpstr>20140311PresentationUWTSDTemplate</vt:lpstr>
      <vt:lpstr>CertHE Skills for the Workplace Module: BMSK4005</vt:lpstr>
      <vt:lpstr>Overview of Workshop</vt:lpstr>
      <vt:lpstr>Important ‘Study Skills’</vt:lpstr>
      <vt:lpstr>How do you rate yourself?</vt:lpstr>
      <vt:lpstr>Key Questions</vt:lpstr>
      <vt:lpstr>How are you going to acquire these skills?</vt:lpstr>
      <vt:lpstr>Let’s explore some of these skills</vt:lpstr>
      <vt:lpstr>Time Management…</vt:lpstr>
      <vt:lpstr>Take careful note of this……</vt:lpstr>
      <vt:lpstr>Procrastination</vt:lpstr>
      <vt:lpstr>Barriers to learning</vt:lpstr>
      <vt:lpstr>Barriers to learning</vt:lpstr>
      <vt:lpstr>Coaching questions</vt:lpstr>
      <vt:lpstr>Overcoming the barriers</vt:lpstr>
      <vt:lpstr>Support</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3</cp:revision>
  <dcterms:created xsi:type="dcterms:W3CDTF">2015-04-14T15:21:28Z</dcterms:created>
  <dcterms:modified xsi:type="dcterms:W3CDTF">2017-09-05T18:04:09Z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