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64" y="3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53EE1-3EFD-4BAF-8874-2580FC13D2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EC2E0E-C1AD-40CE-B515-93E89193AD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3A518-8418-432B-BF76-D5935BEFC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F6E68-8431-4B44-8421-5A32C233A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15AFB7-FB13-4CDA-910F-FADC3785A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780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C1B77-6D5D-44EA-B38E-8D3A85AF3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EC036-2BF9-4112-A12C-A663C7FEC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FB4E3-2CDA-45F1-9A93-395DD5B58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8D0CB-3C60-4052-B232-FA9B58111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5C23C-CD13-40CF-B2AC-35D871FE9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4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8B886-91C0-41C1-B84C-0A54837B3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F71A88-B433-4B21-B06B-5522D1BB4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68D5F5-B647-4695-9BA1-4E736E6AE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6E114-D0DE-4C11-ABC8-3832F8581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E80FA1-6FA1-42DB-8E5F-5C2351841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106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9269C-A761-4DC1-9558-28E4004FF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A580-003E-42BD-8562-DB3B112F5D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50B2B8-A35C-4D5A-B791-C0482191A6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1C0532-BD20-4305-8E63-E2E2054AA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837FCE-1C8F-41A9-B321-8F1A296AB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3CE45B-5988-4E96-94CA-E06F0BABF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248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CF97C-A62F-4DDC-A8D2-AA74656CA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A12B62-222F-42C5-8650-2A1D907F4A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9E2037-6DE8-4486-8036-78EFEDE061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5537A2-87E4-4FB3-BFCD-E9D1F696E2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2802C1-CB98-4851-A592-FB196C8ECE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DD860-A978-4ACB-B4DE-F3326745B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9B0428-CDAB-4F3E-B385-5F0BC602C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21B074-0C6A-46E8-9052-07216F52C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227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179EF-ACC0-42D9-81AB-F5E13946D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7CB9BF-382A-49CC-B2A9-AE7DEE57D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355A78-6FF4-44AF-B457-5D953116C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E81B65-B79A-4B50-ABC9-7AED02EAB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88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9B3FA5-8A18-4D09-951D-01EF2DA5D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FB2086-6415-4B0B-A9A6-B9E06C183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E9D34-E747-4AA4-BC39-57B747DCE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326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3D419-D116-4B0D-88FD-C226451ED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09849-C372-4213-ADA5-D51235D8B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870A41-D51E-4E36-8D3F-D0C5C988B4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670CB7-BCB9-42D4-9ECE-87DE490A3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8F189F-A3A5-4D0E-8540-09AEE5602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8ECBB8-239F-4467-9EDC-39FB12D88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35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C475A-D93A-4D41-A6D8-C143B3D95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58B791-5584-4E99-9752-A79FE2277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ED00AA-BD1D-48EF-A4B1-E5D3EFDB33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D2EB82-1854-4BEA-8A9A-DAE204BF2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377A4A-BBCF-4A2B-8A3B-5C7D8B770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CE87E6-8593-4E43-9D9D-D25DB1E95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601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C96D6-21BC-404D-A112-6F2A82D93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72F991-910E-49DB-B885-5B2C59E54A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CD7BF-240B-4607-B2FB-13727C378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12CB2-6B04-45CC-97DB-7026193C6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9706D-7260-4E65-B56C-2787E0ED6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572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0AE12C-18F7-470B-9C26-3A73B4F79C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760860-8EE9-4B96-A9B0-50267C4ED6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B008E-6D5A-4765-AE71-8A3487AA8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FD590-4B78-496D-803C-20B01205B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B1414-ED41-406D-8EE2-96B9165D9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75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2F311-3A7E-4489-93F1-DF8296A49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4608D5-384C-4175-B391-251C15FBC7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5A7E7-1892-424C-B11D-D940ACA0D5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2F985-ECA0-4852-8B57-678F13CFD99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FACB8-F27F-42BB-8F27-96C57A2620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5CC9F-DCDC-42F8-AEA0-96B4FBEC70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E01AC-876D-4D5F-AB80-3450B1401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216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urning" TargetMode="External"/><Relationship Id="rId2" Type="http://schemas.openxmlformats.org/officeDocument/2006/relationships/hyperlink" Target="https://en.wikipedia.org/wiki/Forming-storming-norming-performi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improving-group-dynamics%5baccess" TargetMode="External"/><Relationship Id="rId2" Type="http://schemas.openxmlformats.org/officeDocument/2006/relationships/hyperlink" Target="https://www.nature.com/naturejobs/science/articles%5bacces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elbin.com/about/belbin-team/%5baccess" TargetMode="External"/><Relationship Id="rId4" Type="http://schemas.openxmlformats.org/officeDocument/2006/relationships/hyperlink" Target="https://www.kbmanage.com/concept/group-dynamics%5baccess02/11/201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C5333-53A5-4080-B658-FE5FC1C4CE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GROUP PERESENTATION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FCFA7D-38DA-4C60-A3F3-45618B68EE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86836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 Dynamics</a:t>
            </a:r>
          </a:p>
          <a:p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Abdella </a:t>
            </a:r>
            <a:r>
              <a:rPr lang="en-GB" dirty="0" err="1">
                <a:latin typeface="Calibri" panose="020F0502020204030204" pitchFamily="34" charset="0"/>
                <a:cs typeface="Times New Roman" panose="02020603050405020304" pitchFamily="18" charset="0"/>
              </a:rPr>
              <a:t>Abdella</a:t>
            </a: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 1712468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487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8F066-CF74-417F-9C38-D740F4D71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Known your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67B01-0CCE-45BE-B81F-5D6CA78E5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 understand group dynamics you are a leader of the organisation really you are the leader of a small group all group dynamics are dynamics. Group dynamics are the   interactions b/n group members and how your group interact with other  group ..today we well explore this interactions known as group dynamics . What is group </a:t>
            </a:r>
            <a:r>
              <a:rPr lang="en-GB" dirty="0" err="1"/>
              <a:t>dynmics</a:t>
            </a:r>
            <a:r>
              <a:rPr lang="en-GB" dirty="0"/>
              <a:t> ? Group dynamics  are the behaviours of individuals in one group and the behaviours of one group of people with another group  of people.</a:t>
            </a:r>
          </a:p>
        </p:txBody>
      </p:sp>
    </p:spTree>
    <p:extLst>
      <p:ext uri="{BB962C8B-B14F-4D97-AF65-F5344CB8AC3E}">
        <p14:creationId xmlns:p14="http://schemas.microsoft.com/office/powerpoint/2010/main" val="361025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78BCB-FA5B-48EB-99B4-E48291B0E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Tuchman 4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AC04B-6DE8-4EDC-9216-4F1B33CF68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Bruce Tuckman (1965) proposed the four-stage model called </a:t>
            </a:r>
            <a:r>
              <a:rPr lang="en-US" dirty="0">
                <a:hlinkClick r:id="rId2" tooltip="Forming-storming-norming-performing"/>
              </a:rPr>
              <a:t>Tuckman's Stages</a:t>
            </a:r>
            <a:r>
              <a:rPr lang="en-US" dirty="0"/>
              <a:t> for a group. Tuckman's model states that the ideal group decision-making process should occur in four stages: </a:t>
            </a:r>
          </a:p>
          <a:p>
            <a:r>
              <a:rPr lang="en-US" i="1" dirty="0"/>
              <a:t>Forming</a:t>
            </a:r>
            <a:r>
              <a:rPr lang="en-US" dirty="0"/>
              <a:t> (pretending to get on or get along with others)</a:t>
            </a:r>
          </a:p>
          <a:p>
            <a:r>
              <a:rPr lang="en-US" i="1" dirty="0"/>
              <a:t>Storming</a:t>
            </a:r>
            <a:r>
              <a:rPr lang="en-US" dirty="0"/>
              <a:t> (letting down the politeness barrier and trying to get down to the issues even if tempers flare up)</a:t>
            </a:r>
          </a:p>
          <a:p>
            <a:r>
              <a:rPr lang="en-US" i="1" dirty="0"/>
              <a:t>Norming</a:t>
            </a:r>
            <a:r>
              <a:rPr lang="en-US" dirty="0"/>
              <a:t> (getting used to each other and developing trust and productivity)</a:t>
            </a:r>
          </a:p>
          <a:p>
            <a:r>
              <a:rPr lang="en-US" i="1" dirty="0"/>
              <a:t>Performing</a:t>
            </a:r>
            <a:r>
              <a:rPr lang="en-US" dirty="0"/>
              <a:t> (working in a group to a common goal on a highly efficient and cooperative basis)</a:t>
            </a:r>
          </a:p>
          <a:p>
            <a:r>
              <a:rPr lang="en-US" dirty="0"/>
              <a:t>Tuckman later added a fifth stage for the dissolution of a group called </a:t>
            </a:r>
            <a:r>
              <a:rPr lang="en-US" i="1" dirty="0"/>
              <a:t>adjourning</a:t>
            </a:r>
            <a:r>
              <a:rPr lang="en-US" dirty="0"/>
              <a:t>. (</a:t>
            </a:r>
            <a:r>
              <a:rPr lang="en-US" i="1" dirty="0"/>
              <a:t>Adjourning</a:t>
            </a:r>
            <a:r>
              <a:rPr lang="en-US" dirty="0"/>
              <a:t> may also be referred to as </a:t>
            </a:r>
            <a:r>
              <a:rPr lang="en-US" i="1" dirty="0">
                <a:hlinkClick r:id="rId3" tooltip="Mourning"/>
              </a:rPr>
              <a:t>mourning</a:t>
            </a:r>
            <a:r>
              <a:rPr lang="en-US" dirty="0"/>
              <a:t>, i.e. mourning the adjournment of the group). This model refers to the overall pattern of the group, but of course individuals within a group work in different ways. If distrust persists, a group may never even get to the norming stage.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436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8C977-5642-4303-95ED-96B405A0D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it important to understand group dynamics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7EDD5-0A1E-4924-81BE-9503CD7E20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It is important to knowing how your group works on the inside as well as how it interacts with other groups is key to leading it . Knowing your group dynamics knowing how your group taking </a:t>
            </a:r>
            <a:r>
              <a:rPr lang="en-GB" dirty="0" err="1"/>
              <a:t>disation</a:t>
            </a:r>
            <a:r>
              <a:rPr lang="en-GB" dirty="0"/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 group play </a:t>
            </a:r>
            <a:r>
              <a:rPr lang="en-GB" dirty="0" err="1"/>
              <a:t>asignificant</a:t>
            </a:r>
            <a:r>
              <a:rPr lang="en-GB" dirty="0"/>
              <a:t> role within any organization culture or unit. The important thing to remember with any of these structures is that they are made up of </a:t>
            </a:r>
            <a:r>
              <a:rPr lang="en-GB" dirty="0" err="1"/>
              <a:t>people_people</a:t>
            </a:r>
            <a:r>
              <a:rPr lang="en-GB" dirty="0"/>
              <a:t> with different ideas, </a:t>
            </a:r>
            <a:r>
              <a:rPr lang="en-GB" dirty="0" err="1"/>
              <a:t>movtivations,background,and,sometimes</a:t>
            </a:r>
            <a:r>
              <a:rPr lang="en-GB" dirty="0"/>
              <a:t> different agendas.</a:t>
            </a:r>
          </a:p>
        </p:txBody>
      </p:sp>
    </p:spTree>
    <p:extLst>
      <p:ext uri="{BB962C8B-B14F-4D97-AF65-F5344CB8AC3E}">
        <p14:creationId xmlns:p14="http://schemas.microsoft.com/office/powerpoint/2010/main" val="2062742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35A1-D365-4F82-A0F8-2035E3B0C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Referance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723DD-C261-4C87-A2DB-9AAEE54C4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1980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err="1"/>
              <a:t>Moragan,p</a:t>
            </a:r>
            <a:r>
              <a:rPr lang="en-GB" dirty="0"/>
              <a:t>.(2012)the business student </a:t>
            </a:r>
            <a:r>
              <a:rPr lang="en-GB" dirty="0" err="1"/>
              <a:t>guideto</a:t>
            </a:r>
            <a:r>
              <a:rPr lang="en-GB" dirty="0"/>
              <a:t> study </a:t>
            </a:r>
            <a:r>
              <a:rPr lang="en-GB" dirty="0" err="1"/>
              <a:t>employability,London.page</a:t>
            </a:r>
            <a:r>
              <a:rPr lang="en-GB" dirty="0"/>
              <a:t> 210.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2"/>
              </a:rPr>
              <a:t>https://www.nature.com/naturejobs/science/articles[access</a:t>
            </a:r>
            <a:r>
              <a:rPr lang="en-GB" dirty="0"/>
              <a:t> 1/11/18]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3"/>
              </a:rPr>
              <a:t>https://www.mindtools.com/pages/article/improving-group-dynamics[access</a:t>
            </a:r>
            <a:r>
              <a:rPr lang="en-GB" dirty="0"/>
              <a:t> 30/10/2018]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4"/>
              </a:rPr>
              <a:t>https://www.kbmanage.com/concept/group-dynamics[access02/11/2018</a:t>
            </a:r>
            <a:r>
              <a:rPr lang="en-GB" dirty="0"/>
              <a:t>]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hlinkClick r:id="rId5"/>
              </a:rPr>
              <a:t>https://www.belbin.com/about/belbin-team/[access</a:t>
            </a:r>
            <a:r>
              <a:rPr lang="en-GB" dirty="0"/>
              <a:t> 28/10/2018]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424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D2CA3-8535-45CA-92FC-EAC702E10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43859-3D36-4A35-9B77-400B0C830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It is not reasonable simply to put </a:t>
            </a:r>
            <a:r>
              <a:rPr lang="en-GB" dirty="0" err="1"/>
              <a:t>ateam</a:t>
            </a:r>
            <a:r>
              <a:rPr lang="en-GB" dirty="0"/>
              <a:t> together and </a:t>
            </a:r>
            <a:r>
              <a:rPr lang="en-GB" dirty="0" err="1"/>
              <a:t>expact</a:t>
            </a:r>
            <a:r>
              <a:rPr lang="en-GB" dirty="0"/>
              <a:t> it to perform from the outset .a team needs time to form and learn how to work together, and a team leader needs to ensure that this happens.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you have to understand why people in groups behave as they do.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Work more effectively with others 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err="1"/>
              <a:t>Alaways</a:t>
            </a:r>
            <a:r>
              <a:rPr lang="en-GB" dirty="0"/>
              <a:t> get feedback from each other this is make you </a:t>
            </a:r>
            <a:r>
              <a:rPr lang="en-GB" dirty="0" err="1"/>
              <a:t>stronge</a:t>
            </a:r>
            <a:r>
              <a:rPr lang="en-GB" dirty="0"/>
              <a:t>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Always if you need to accomplish a goal we need to but a rules </a:t>
            </a:r>
            <a:r>
              <a:rPr lang="en-GB"/>
              <a:t>in the teams.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5112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534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Wingdings</vt:lpstr>
      <vt:lpstr>Office Theme</vt:lpstr>
      <vt:lpstr>GROUP PERESENTATION</vt:lpstr>
      <vt:lpstr>Known your group</vt:lpstr>
      <vt:lpstr>Tuchman 4 stage</vt:lpstr>
      <vt:lpstr>Why it important to understand group dynamics ?</vt:lpstr>
      <vt:lpstr>Referance </vt:lpstr>
      <vt:lpstr>                      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PERESENTATION</dc:title>
  <dc:creator>Abdella shekedin</dc:creator>
  <cp:lastModifiedBy>Abdella shekedin</cp:lastModifiedBy>
  <cp:revision>6</cp:revision>
  <dcterms:created xsi:type="dcterms:W3CDTF">2018-10-29T11:44:05Z</dcterms:created>
  <dcterms:modified xsi:type="dcterms:W3CDTF">2018-11-05T19:04:01Z</dcterms:modified>
</cp:coreProperties>
</file>