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
  </p:notesMasterIdLst>
  <p:sldIdLst>
    <p:sldId id="259" r:id="rId2"/>
    <p:sldId id="256" r:id="rId3"/>
    <p:sldId id="257" r:id="rId4"/>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E1F26"/>
    <a:srgbClr val="18773E"/>
    <a:srgbClr val="A82634"/>
    <a:srgbClr val="166F3C"/>
    <a:srgbClr val="969696"/>
    <a:srgbClr val="A12E29"/>
    <a:srgbClr val="A12F2A"/>
    <a:srgbClr val="C12729"/>
    <a:srgbClr val="662C23"/>
    <a:srgbClr val="884C4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6" d="100"/>
          <a:sy n="56" d="100"/>
        </p:scale>
        <p:origin x="2621"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8740AC-0776-4076-930F-AE86B8EFF7D8}" type="datetimeFigureOut">
              <a:rPr lang="en-US" smtClean="0"/>
              <a:t>11/5/2021</a:t>
            </a:fld>
            <a:endParaRPr lang="en-US"/>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B294C9-4E14-48B8-8239-D84D44AF2AE4}" type="slidenum">
              <a:rPr lang="en-US" smtClean="0"/>
              <a:t>‹#›</a:t>
            </a:fld>
            <a:endParaRPr lang="en-US"/>
          </a:p>
        </p:txBody>
      </p:sp>
    </p:spTree>
    <p:extLst>
      <p:ext uri="{BB962C8B-B14F-4D97-AF65-F5344CB8AC3E}">
        <p14:creationId xmlns:p14="http://schemas.microsoft.com/office/powerpoint/2010/main" val="1473930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BB294C9-4E14-48B8-8239-D84D44AF2AE4}" type="slidenum">
              <a:rPr lang="en-US" smtClean="0"/>
              <a:t>2</a:t>
            </a:fld>
            <a:endParaRPr lang="en-US"/>
          </a:p>
        </p:txBody>
      </p:sp>
    </p:spTree>
    <p:extLst>
      <p:ext uri="{BB962C8B-B14F-4D97-AF65-F5344CB8AC3E}">
        <p14:creationId xmlns:p14="http://schemas.microsoft.com/office/powerpoint/2010/main" val="386490593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128563"/>
            <a:ext cx="5044547" cy="398583"/>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5341" y="6129999"/>
            <a:ext cx="1730873" cy="400024"/>
          </a:xfrm>
          <a:prstGeom prst="rect">
            <a:avLst/>
          </a:prstGeom>
        </p:spPr>
      </p:pic>
      <p:sp>
        <p:nvSpPr>
          <p:cNvPr id="9" name="Rectangle 8"/>
          <p:cNvSpPr/>
          <p:nvPr/>
        </p:nvSpPr>
        <p:spPr bwMode="ltGray">
          <a:xfrm>
            <a:off x="0" y="3741224"/>
            <a:ext cx="5044548" cy="239825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5125340" y="3741224"/>
            <a:ext cx="1730874" cy="239825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82682" y="3948691"/>
            <a:ext cx="4551951" cy="1983323"/>
          </a:xfrm>
        </p:spPr>
        <p:txBody>
          <a:bodyPr anchor="b">
            <a:noAutofit/>
          </a:bodyPr>
          <a:lstStyle>
            <a:lvl1pPr algn="r">
              <a:defRPr sz="3600"/>
            </a:lvl1pPr>
          </a:lstStyle>
          <a:p>
            <a:r>
              <a:rPr lang="en-US"/>
              <a:t>Click to edit Master title style</a:t>
            </a:r>
            <a:endParaRPr lang="en-US" dirty="0"/>
          </a:p>
        </p:txBody>
      </p:sp>
      <p:sp>
        <p:nvSpPr>
          <p:cNvPr id="3" name="Subtitle 2"/>
          <p:cNvSpPr>
            <a:spLocks noGrp="1"/>
          </p:cNvSpPr>
          <p:nvPr>
            <p:ph type="subTitle" idx="1"/>
          </p:nvPr>
        </p:nvSpPr>
        <p:spPr>
          <a:xfrm>
            <a:off x="382681" y="6346947"/>
            <a:ext cx="4581076" cy="1614437"/>
          </a:xfrm>
        </p:spPr>
        <p:txBody>
          <a:bodyPr>
            <a:normAutofit/>
          </a:bodyPr>
          <a:lstStyle>
            <a:lvl1pPr marL="0" indent="0" algn="r">
              <a:buNone/>
              <a:defRPr sz="15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3416741" y="8574494"/>
            <a:ext cx="1543050" cy="527403"/>
          </a:xfrm>
        </p:spPr>
        <p:txBody>
          <a:bodyPr/>
          <a:lstStyle/>
          <a:p>
            <a:fld id="{E74A8BB9-80CE-4337-9FE7-A310B8D9D382}" type="datetimeFigureOut">
              <a:rPr lang="en-US" smtClean="0"/>
              <a:t>11/5/2021</a:t>
            </a:fld>
            <a:endParaRPr lang="en-US"/>
          </a:p>
        </p:txBody>
      </p:sp>
      <p:sp>
        <p:nvSpPr>
          <p:cNvPr id="5" name="Footer Placeholder 4"/>
          <p:cNvSpPr>
            <a:spLocks noGrp="1"/>
          </p:cNvSpPr>
          <p:nvPr>
            <p:ph type="ftr" sz="quarter" idx="11"/>
          </p:nvPr>
        </p:nvSpPr>
        <p:spPr>
          <a:xfrm>
            <a:off x="400051" y="8574496"/>
            <a:ext cx="3016250" cy="527403"/>
          </a:xfrm>
        </p:spPr>
        <p:txBody>
          <a:bodyPr/>
          <a:lstStyle/>
          <a:p>
            <a:endParaRPr lang="en-US"/>
          </a:p>
        </p:txBody>
      </p:sp>
      <p:sp>
        <p:nvSpPr>
          <p:cNvPr id="6" name="Slide Number Placeholder 5"/>
          <p:cNvSpPr>
            <a:spLocks noGrp="1"/>
          </p:cNvSpPr>
          <p:nvPr>
            <p:ph type="sldNum" sz="quarter" idx="12"/>
          </p:nvPr>
        </p:nvSpPr>
        <p:spPr>
          <a:xfrm>
            <a:off x="5257800" y="3972709"/>
            <a:ext cx="1027720" cy="1959305"/>
          </a:xfrm>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696433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7" name="Group 26"/>
          <p:cNvGrpSpPr/>
          <p:nvPr/>
        </p:nvGrpSpPr>
        <p:grpSpPr>
          <a:xfrm>
            <a:off x="0" y="880534"/>
            <a:ext cx="6871477" cy="2422384"/>
            <a:chOff x="0" y="2895600"/>
            <a:chExt cx="9161969" cy="1677035"/>
          </a:xfrm>
        </p:grpSpPr>
        <p:pic>
          <p:nvPicPr>
            <p:cNvPr id="28" name="Picture 2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9" name="Picture 2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0" name="Rectangle 2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4A8BB9-80CE-4337-9FE7-A310B8D9D382}"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2873221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8" name="Group 17"/>
          <p:cNvGrpSpPr/>
          <p:nvPr/>
        </p:nvGrpSpPr>
        <p:grpSpPr>
          <a:xfrm>
            <a:off x="0" y="3941069"/>
            <a:ext cx="6871477" cy="2422384"/>
            <a:chOff x="0" y="2895600"/>
            <a:chExt cx="9161969" cy="1677035"/>
          </a:xfrm>
        </p:grpSpPr>
        <p:pic>
          <p:nvPicPr>
            <p:cNvPr id="19" name="Picture 1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0" name="Picture 1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1" name="Rectangle 2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98729" y="4145404"/>
            <a:ext cx="5166863" cy="1575583"/>
          </a:xfrm>
        </p:spPr>
        <p:txBody>
          <a:bodyPr anchor="ctr">
            <a:normAutofit/>
          </a:bodyPr>
          <a:lstStyle>
            <a:lvl1pPr algn="r">
              <a:defRPr sz="2700"/>
            </a:lvl1pPr>
          </a:lstStyle>
          <a:p>
            <a:r>
              <a:rPr lang="en-US"/>
              <a:t>Click to edit Master title style</a:t>
            </a:r>
            <a:endParaRPr lang="en-US" dirty="0"/>
          </a:p>
        </p:txBody>
      </p:sp>
      <p:sp>
        <p:nvSpPr>
          <p:cNvPr id="3" name="Text Placeholder 2"/>
          <p:cNvSpPr>
            <a:spLocks noGrp="1"/>
          </p:cNvSpPr>
          <p:nvPr>
            <p:ph type="body" idx="1"/>
          </p:nvPr>
        </p:nvSpPr>
        <p:spPr>
          <a:xfrm>
            <a:off x="398729" y="6113138"/>
            <a:ext cx="5166863" cy="2461358"/>
          </a:xfrm>
        </p:spPr>
        <p:txBody>
          <a:bodyPr>
            <a:normAutofit/>
          </a:bodyPr>
          <a:lstStyle>
            <a:lvl1pPr marL="0" indent="0" algn="r">
              <a:buNone/>
              <a:defRPr sz="15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4024358" y="8574494"/>
            <a:ext cx="1543050" cy="527403"/>
          </a:xfrm>
        </p:spPr>
        <p:txBody>
          <a:bodyPr/>
          <a:lstStyle/>
          <a:p>
            <a:fld id="{E74A8BB9-80CE-4337-9FE7-A310B8D9D382}" type="datetimeFigureOut">
              <a:rPr lang="en-US" smtClean="0"/>
              <a:t>11/5/2021</a:t>
            </a:fld>
            <a:endParaRPr lang="en-US"/>
          </a:p>
        </p:txBody>
      </p:sp>
      <p:sp>
        <p:nvSpPr>
          <p:cNvPr id="5" name="Footer Placeholder 4"/>
          <p:cNvSpPr>
            <a:spLocks noGrp="1"/>
          </p:cNvSpPr>
          <p:nvPr>
            <p:ph type="ftr" sz="quarter" idx="11"/>
          </p:nvPr>
        </p:nvSpPr>
        <p:spPr>
          <a:xfrm>
            <a:off x="400050" y="8574496"/>
            <a:ext cx="3626005" cy="527403"/>
          </a:xfrm>
        </p:spPr>
        <p:txBody>
          <a:bodyPr/>
          <a:lstStyle/>
          <a:p>
            <a:endParaRPr lang="en-US"/>
          </a:p>
        </p:txBody>
      </p:sp>
      <p:sp>
        <p:nvSpPr>
          <p:cNvPr id="6" name="Slide Number Placeholder 5"/>
          <p:cNvSpPr>
            <a:spLocks noGrp="1"/>
          </p:cNvSpPr>
          <p:nvPr>
            <p:ph type="sldNum" sz="quarter" idx="12"/>
          </p:nvPr>
        </p:nvSpPr>
        <p:spPr>
          <a:xfrm>
            <a:off x="5892329" y="4145406"/>
            <a:ext cx="862377" cy="1575584"/>
          </a:xfrm>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2721951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p:cNvGrpSpPr/>
          <p:nvPr/>
        </p:nvGrpSpPr>
        <p:grpSpPr>
          <a:xfrm>
            <a:off x="0" y="880534"/>
            <a:ext cx="6871477" cy="2422384"/>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400050" y="1087996"/>
            <a:ext cx="5165543" cy="156135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400051" y="3375483"/>
            <a:ext cx="2518424" cy="51990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045846" y="3375483"/>
            <a:ext cx="2519746" cy="51990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4A8BB9-80CE-4337-9FE7-A310B8D9D382}"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1853700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8" name="Group 27"/>
          <p:cNvGrpSpPr/>
          <p:nvPr/>
        </p:nvGrpSpPr>
        <p:grpSpPr>
          <a:xfrm>
            <a:off x="0" y="880534"/>
            <a:ext cx="6871477" cy="2422384"/>
            <a:chOff x="0" y="2895600"/>
            <a:chExt cx="9161969" cy="1677035"/>
          </a:xfrm>
        </p:grpSpPr>
        <p:pic>
          <p:nvPicPr>
            <p:cNvPr id="29" name="Picture 2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0" name="Picture 2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1" name="Rectangle 3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98729" y="1088000"/>
            <a:ext cx="5172401" cy="1561353"/>
          </a:xfrm>
        </p:spPr>
        <p:txBody>
          <a:bodyPr/>
          <a:lstStyle/>
          <a:p>
            <a:r>
              <a:rPr lang="en-US"/>
              <a:t>Click to edit Master title style</a:t>
            </a:r>
            <a:endParaRPr lang="en-US" dirty="0"/>
          </a:p>
        </p:txBody>
      </p:sp>
      <p:sp>
        <p:nvSpPr>
          <p:cNvPr id="3" name="Text Placeholder 2"/>
          <p:cNvSpPr>
            <a:spLocks noGrp="1"/>
          </p:cNvSpPr>
          <p:nvPr>
            <p:ph type="body" idx="1"/>
          </p:nvPr>
        </p:nvSpPr>
        <p:spPr>
          <a:xfrm>
            <a:off x="570741" y="3375485"/>
            <a:ext cx="2358810" cy="10011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398729" y="4376680"/>
            <a:ext cx="2525284" cy="41978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211985" y="3375483"/>
            <a:ext cx="2359145" cy="99966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045847" y="4376680"/>
            <a:ext cx="2525283" cy="41978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4A8BB9-80CE-4337-9FE7-A310B8D9D382}" type="datetimeFigureOut">
              <a:rPr lang="en-US" smtClean="0"/>
              <a:t>11/5/2021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211788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p:cNvGrpSpPr/>
          <p:nvPr/>
        </p:nvGrpSpPr>
        <p:grpSpPr>
          <a:xfrm>
            <a:off x="0" y="880534"/>
            <a:ext cx="6871477" cy="2422384"/>
            <a:chOff x="0" y="2895600"/>
            <a:chExt cx="9161969" cy="1677035"/>
          </a:xfrm>
        </p:grpSpPr>
        <p:pic>
          <p:nvPicPr>
            <p:cNvPr id="16" name="Picture 15"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7" name="Picture 16"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8" name="Rectangle 17"/>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4A8BB9-80CE-4337-9FE7-A310B8D9D382}" type="datetimeFigureOut">
              <a:rPr lang="en-US" smtClean="0"/>
              <a:t>11/5/2021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1463994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12" name="Picture 11" descr="HD-ShadowShort.png"/>
          <p:cNvPicPr>
            <a:picLocks noChangeAspect="1"/>
          </p:cNvPicPr>
          <p:nvPr/>
        </p:nvPicPr>
        <p:blipFill rotWithShape="1">
          <a:blip r:embed="rId2">
            <a:extLst>
              <a:ext uri="{28A0092B-C50C-407E-A947-70E740481C1C}">
                <a14:useLocalDpi xmlns:a14="http://schemas.microsoft.com/office/drawing/2010/main" val="0"/>
              </a:ext>
            </a:extLst>
          </a:blip>
          <a:srcRect r="9871"/>
          <a:stretch/>
        </p:blipFill>
        <p:spPr>
          <a:xfrm>
            <a:off x="5787913" y="2850267"/>
            <a:ext cx="1083564" cy="208390"/>
          </a:xfrm>
          <a:prstGeom prst="rect">
            <a:avLst/>
          </a:prstGeom>
        </p:spPr>
      </p:pic>
      <p:sp>
        <p:nvSpPr>
          <p:cNvPr id="14" name="Rectangle 13"/>
          <p:cNvSpPr/>
          <p:nvPr/>
        </p:nvSpPr>
        <p:spPr>
          <a:xfrm>
            <a:off x="5783077" y="880533"/>
            <a:ext cx="1074923" cy="19762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E74A8BB9-80CE-4337-9FE7-A310B8D9D382}" type="datetimeFigureOut">
              <a:rPr lang="en-US" smtClean="0"/>
              <a:t>11/5/2021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246053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7" name="Group 16"/>
          <p:cNvGrpSpPr/>
          <p:nvPr/>
        </p:nvGrpSpPr>
        <p:grpSpPr>
          <a:xfrm>
            <a:off x="0" y="880534"/>
            <a:ext cx="6871477" cy="2422384"/>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98729" y="1087994"/>
            <a:ext cx="5172401" cy="1561358"/>
          </a:xfrm>
        </p:spPr>
        <p:txBody>
          <a:bodyPr anchor="ct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a:xfrm>
            <a:off x="2635789" y="3375485"/>
            <a:ext cx="2935341" cy="519900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00051" y="3375484"/>
            <a:ext cx="2097180" cy="5199013"/>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74A8BB9-80CE-4337-9FE7-A310B8D9D382}"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4015166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p:cNvGrpSpPr/>
          <p:nvPr/>
        </p:nvGrpSpPr>
        <p:grpSpPr>
          <a:xfrm>
            <a:off x="0" y="880534"/>
            <a:ext cx="6871477" cy="2422384"/>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98729" y="1087996"/>
            <a:ext cx="5172401" cy="1561355"/>
          </a:xfrm>
        </p:spPr>
        <p:txBody>
          <a:bodyPr anchor="ctr">
            <a:normAutofit/>
          </a:bodyPr>
          <a:lstStyle>
            <a:lvl1pPr>
              <a:defRPr sz="27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633217" y="3375485"/>
            <a:ext cx="2937913" cy="5199006"/>
          </a:xfrm>
          <a:noFill/>
          <a:ln>
            <a:noFill/>
          </a:ln>
          <a:effectLst>
            <a:outerShdw blurRad="76200" dist="63500" dir="5040000" algn="tl" rotWithShape="0">
              <a:srgbClr val="000000">
                <a:alpha val="41000"/>
              </a:srgbClr>
            </a:outerShdw>
          </a:effectLst>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398729" y="3375485"/>
            <a:ext cx="2098865" cy="5199011"/>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74A8BB9-80CE-4337-9FE7-A310B8D9D382}"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4129554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0" name="Group 19"/>
          <p:cNvGrpSpPr/>
          <p:nvPr/>
        </p:nvGrpSpPr>
        <p:grpSpPr>
          <a:xfrm>
            <a:off x="0" y="6604001"/>
            <a:ext cx="6871477" cy="2422384"/>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400052" y="6805669"/>
            <a:ext cx="5171078" cy="786474"/>
          </a:xfrm>
        </p:spPr>
        <p:txBody>
          <a:bodyPr anchor="b">
            <a:normAutofit/>
          </a:bodyPr>
          <a:lstStyle>
            <a:lvl1pPr>
              <a:defRPr sz="1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98729" y="880531"/>
            <a:ext cx="5172401" cy="5184942"/>
          </a:xfrm>
          <a:noFill/>
          <a:ln>
            <a:noFill/>
          </a:ln>
          <a:effectLst>
            <a:outerShdw blurRad="76200" dist="63500" dir="5040000" algn="tl" rotWithShape="0">
              <a:srgbClr val="000000">
                <a:alpha val="41000"/>
              </a:srgbClr>
            </a:outerShdw>
          </a:effectLst>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00051" y="7592142"/>
            <a:ext cx="5171079" cy="79129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74A8BB9-80CE-4337-9FE7-A310B8D9D382}"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5892329" y="6805226"/>
            <a:ext cx="862377" cy="1575584"/>
          </a:xfrm>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3556886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21" name="Group 20"/>
          <p:cNvGrpSpPr/>
          <p:nvPr/>
        </p:nvGrpSpPr>
        <p:grpSpPr>
          <a:xfrm>
            <a:off x="0" y="6604001"/>
            <a:ext cx="6871477" cy="2422384"/>
            <a:chOff x="0" y="2895600"/>
            <a:chExt cx="9161969" cy="1677035"/>
          </a:xfrm>
        </p:grpSpPr>
        <p:pic>
          <p:nvPicPr>
            <p:cNvPr id="22" name="Picture 21"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3" name="Picture 22"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4" name="Rectangle 23"/>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93191" y="880529"/>
            <a:ext cx="5172401" cy="5189528"/>
          </a:xfrm>
        </p:spPr>
        <p:txBody>
          <a:bodyPr anchor="ctr"/>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398729" y="6803824"/>
            <a:ext cx="5166863" cy="1591437"/>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74A8BB9-80CE-4337-9FE7-A310B8D9D382}"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5892329" y="6805668"/>
            <a:ext cx="862377" cy="1575584"/>
          </a:xfrm>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1958951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29" name="Group 28"/>
          <p:cNvGrpSpPr/>
          <p:nvPr/>
        </p:nvGrpSpPr>
        <p:grpSpPr>
          <a:xfrm>
            <a:off x="0" y="6604001"/>
            <a:ext cx="6871477" cy="2422384"/>
            <a:chOff x="0" y="2895600"/>
            <a:chExt cx="9161969" cy="1677035"/>
          </a:xfrm>
        </p:grpSpPr>
        <p:pic>
          <p:nvPicPr>
            <p:cNvPr id="30" name="Picture 29"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1" name="Picture 30"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2" name="Rectangle 31"/>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75941" y="891199"/>
            <a:ext cx="4818860" cy="4385421"/>
          </a:xfrm>
        </p:spPr>
        <p:txBody>
          <a:bodyPr anchor="ctr"/>
          <a:lstStyle>
            <a:lvl1pPr>
              <a:defRPr sz="2400"/>
            </a:lvl1pPr>
          </a:lstStyle>
          <a:p>
            <a:r>
              <a:rPr lang="en-US"/>
              <a:t>Click to edit Master title style</a:t>
            </a:r>
            <a:endParaRPr lang="en-US" dirty="0"/>
          </a:p>
        </p:txBody>
      </p:sp>
      <p:sp>
        <p:nvSpPr>
          <p:cNvPr id="12" name="Text Placeholder 3"/>
          <p:cNvSpPr>
            <a:spLocks noGrp="1"/>
          </p:cNvSpPr>
          <p:nvPr>
            <p:ph type="body" sz="half" idx="13"/>
          </p:nvPr>
        </p:nvSpPr>
        <p:spPr>
          <a:xfrm>
            <a:off x="742079" y="5287769"/>
            <a:ext cx="4490798" cy="792954"/>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4" name="Text Placeholder 3"/>
          <p:cNvSpPr>
            <a:spLocks noGrp="1"/>
          </p:cNvSpPr>
          <p:nvPr>
            <p:ph type="body" sz="half" idx="2"/>
          </p:nvPr>
        </p:nvSpPr>
        <p:spPr>
          <a:xfrm>
            <a:off x="398729" y="6803824"/>
            <a:ext cx="5177939" cy="1591437"/>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74A8BB9-80CE-4337-9FE7-A310B8D9D382}"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5892329" y="6803227"/>
            <a:ext cx="862377" cy="1575584"/>
          </a:xfrm>
        </p:spPr>
        <p:txBody>
          <a:bodyPr/>
          <a:lstStyle/>
          <a:p>
            <a:fld id="{67E8E5D1-B53C-414D-BFF1-EB27A7EA74F6}" type="slidenum">
              <a:rPr lang="en-US" smtClean="0"/>
              <a:t>‹#›</a:t>
            </a:fld>
            <a:endParaRPr lang="en-US"/>
          </a:p>
        </p:txBody>
      </p:sp>
      <p:sp>
        <p:nvSpPr>
          <p:cNvPr id="27" name="TextBox 26"/>
          <p:cNvSpPr txBox="1"/>
          <p:nvPr/>
        </p:nvSpPr>
        <p:spPr>
          <a:xfrm>
            <a:off x="203199" y="1080612"/>
            <a:ext cx="400050"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5400" dirty="0">
                <a:solidFill>
                  <a:schemeClr val="tx1"/>
                </a:solidFill>
                <a:effectLst/>
              </a:rPr>
              <a:t>“</a:t>
            </a:r>
          </a:p>
        </p:txBody>
      </p:sp>
      <p:sp>
        <p:nvSpPr>
          <p:cNvPr id="28" name="TextBox 27"/>
          <p:cNvSpPr txBox="1"/>
          <p:nvPr/>
        </p:nvSpPr>
        <p:spPr>
          <a:xfrm>
            <a:off x="5225393" y="4331273"/>
            <a:ext cx="342900" cy="844678"/>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5400" dirty="0">
                <a:solidFill>
                  <a:schemeClr val="tx1"/>
                </a:solidFill>
                <a:effectLst/>
              </a:rPr>
              <a:t>”</a:t>
            </a:r>
          </a:p>
        </p:txBody>
      </p:sp>
    </p:spTree>
    <p:extLst>
      <p:ext uri="{BB962C8B-B14F-4D97-AF65-F5344CB8AC3E}">
        <p14:creationId xmlns:p14="http://schemas.microsoft.com/office/powerpoint/2010/main" val="272358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22" name="Group 21"/>
          <p:cNvGrpSpPr/>
          <p:nvPr/>
        </p:nvGrpSpPr>
        <p:grpSpPr>
          <a:xfrm>
            <a:off x="0" y="6604001"/>
            <a:ext cx="6871477" cy="2422384"/>
            <a:chOff x="0" y="2895600"/>
            <a:chExt cx="9161969" cy="1677035"/>
          </a:xfrm>
        </p:grpSpPr>
        <p:pic>
          <p:nvPicPr>
            <p:cNvPr id="23" name="Picture 22"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4" name="Picture 23"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5" name="Rectangle 24"/>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98728" y="6803824"/>
            <a:ext cx="5172401" cy="851951"/>
          </a:xfrm>
        </p:spPr>
        <p:txBody>
          <a:bodyPr anchor="b"/>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398729" y="7655772"/>
            <a:ext cx="5172401" cy="739489"/>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74A8BB9-80CE-4337-9FE7-A310B8D9D382}"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5892329" y="6803227"/>
            <a:ext cx="862377" cy="1575584"/>
          </a:xfrm>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1102294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23" name="Group 22"/>
          <p:cNvGrpSpPr/>
          <p:nvPr/>
        </p:nvGrpSpPr>
        <p:grpSpPr>
          <a:xfrm>
            <a:off x="0" y="880534"/>
            <a:ext cx="6871477" cy="2422384"/>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5" name="Title 1"/>
          <p:cNvSpPr>
            <a:spLocks noGrp="1"/>
          </p:cNvSpPr>
          <p:nvPr>
            <p:ph type="title"/>
          </p:nvPr>
        </p:nvSpPr>
        <p:spPr>
          <a:xfrm>
            <a:off x="398729" y="1087996"/>
            <a:ext cx="5172401" cy="1561355"/>
          </a:xfrm>
        </p:spPr>
        <p:txBody>
          <a:bodyPr/>
          <a:lstStyle/>
          <a:p>
            <a:r>
              <a:rPr lang="en-US"/>
              <a:t>Click to edit Master title style</a:t>
            </a:r>
            <a:endParaRPr lang="en-US" dirty="0"/>
          </a:p>
        </p:txBody>
      </p:sp>
      <p:sp>
        <p:nvSpPr>
          <p:cNvPr id="7" name="Text Placeholder 2"/>
          <p:cNvSpPr>
            <a:spLocks noGrp="1"/>
          </p:cNvSpPr>
          <p:nvPr>
            <p:ph type="body" idx="1"/>
          </p:nvPr>
        </p:nvSpPr>
        <p:spPr>
          <a:xfrm>
            <a:off x="399472" y="3364818"/>
            <a:ext cx="1645920" cy="832378"/>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8" name="Text Placeholder 3"/>
          <p:cNvSpPr>
            <a:spLocks noGrp="1"/>
          </p:cNvSpPr>
          <p:nvPr>
            <p:ph type="body" sz="half" idx="15"/>
          </p:nvPr>
        </p:nvSpPr>
        <p:spPr>
          <a:xfrm>
            <a:off x="404833" y="4355419"/>
            <a:ext cx="1645920" cy="420840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9" name="Text Placeholder 4"/>
          <p:cNvSpPr>
            <a:spLocks noGrp="1"/>
          </p:cNvSpPr>
          <p:nvPr>
            <p:ph type="body" sz="quarter" idx="3"/>
          </p:nvPr>
        </p:nvSpPr>
        <p:spPr>
          <a:xfrm>
            <a:off x="2158810" y="3375483"/>
            <a:ext cx="1645920" cy="832378"/>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10" name="Text Placeholder 3"/>
          <p:cNvSpPr>
            <a:spLocks noGrp="1"/>
          </p:cNvSpPr>
          <p:nvPr>
            <p:ph type="body" sz="half" idx="16"/>
          </p:nvPr>
        </p:nvSpPr>
        <p:spPr>
          <a:xfrm>
            <a:off x="2159783" y="4344754"/>
            <a:ext cx="1645920" cy="420840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11" name="Text Placeholder 4"/>
          <p:cNvSpPr>
            <a:spLocks noGrp="1"/>
          </p:cNvSpPr>
          <p:nvPr>
            <p:ph type="body" sz="quarter" idx="13"/>
          </p:nvPr>
        </p:nvSpPr>
        <p:spPr>
          <a:xfrm>
            <a:off x="3919602" y="3375483"/>
            <a:ext cx="1645920" cy="832378"/>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12" name="Text Placeholder 3"/>
          <p:cNvSpPr>
            <a:spLocks noGrp="1"/>
          </p:cNvSpPr>
          <p:nvPr>
            <p:ph type="body" sz="half" idx="17"/>
          </p:nvPr>
        </p:nvSpPr>
        <p:spPr>
          <a:xfrm>
            <a:off x="3925140" y="4344752"/>
            <a:ext cx="1645920" cy="420840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fld id="{E74A8BB9-80CE-4337-9FE7-A310B8D9D382}" type="datetimeFigureOut">
              <a:rPr lang="en-US" smtClean="0"/>
              <a:t>11/5/2021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33068201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grpSp>
        <p:nvGrpSpPr>
          <p:cNvPr id="34" name="Group 33"/>
          <p:cNvGrpSpPr/>
          <p:nvPr/>
        </p:nvGrpSpPr>
        <p:grpSpPr>
          <a:xfrm>
            <a:off x="0" y="880534"/>
            <a:ext cx="6871477" cy="2422384"/>
            <a:chOff x="0" y="2895600"/>
            <a:chExt cx="9161969" cy="1677035"/>
          </a:xfrm>
        </p:grpSpPr>
        <p:pic>
          <p:nvPicPr>
            <p:cNvPr id="35" name="Picture 34"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6" name="Picture 35"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7" name="Rectangle 36"/>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0" name="Title 1"/>
          <p:cNvSpPr>
            <a:spLocks noGrp="1"/>
          </p:cNvSpPr>
          <p:nvPr>
            <p:ph type="title"/>
          </p:nvPr>
        </p:nvSpPr>
        <p:spPr>
          <a:xfrm>
            <a:off x="398729" y="1087996"/>
            <a:ext cx="5172401" cy="1561355"/>
          </a:xfrm>
        </p:spPr>
        <p:txBody>
          <a:bodyPr/>
          <a:lstStyle/>
          <a:p>
            <a:r>
              <a:rPr lang="en-US"/>
              <a:t>Click to edit Master title style</a:t>
            </a:r>
            <a:endParaRPr lang="en-US" dirty="0"/>
          </a:p>
        </p:txBody>
      </p:sp>
      <p:sp>
        <p:nvSpPr>
          <p:cNvPr id="19" name="Text Placeholder 2"/>
          <p:cNvSpPr>
            <a:spLocks noGrp="1"/>
          </p:cNvSpPr>
          <p:nvPr>
            <p:ph type="body" idx="1"/>
          </p:nvPr>
        </p:nvSpPr>
        <p:spPr>
          <a:xfrm>
            <a:off x="399294" y="6207505"/>
            <a:ext cx="1644193" cy="832378"/>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0" name="Picture Placeholder 2"/>
          <p:cNvSpPr>
            <a:spLocks noGrp="1" noChangeAspect="1"/>
          </p:cNvSpPr>
          <p:nvPr>
            <p:ph type="pic" idx="15"/>
          </p:nvPr>
        </p:nvSpPr>
        <p:spPr>
          <a:xfrm>
            <a:off x="399294" y="3375483"/>
            <a:ext cx="1644193" cy="2201333"/>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399294" y="7039883"/>
            <a:ext cx="1644193" cy="153461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2" name="Text Placeholder 4"/>
          <p:cNvSpPr>
            <a:spLocks noGrp="1"/>
          </p:cNvSpPr>
          <p:nvPr>
            <p:ph type="body" sz="quarter" idx="3"/>
          </p:nvPr>
        </p:nvSpPr>
        <p:spPr>
          <a:xfrm>
            <a:off x="2152873" y="6207505"/>
            <a:ext cx="1661303" cy="832378"/>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3" name="Picture Placeholder 2"/>
          <p:cNvSpPr>
            <a:spLocks noGrp="1" noChangeAspect="1"/>
          </p:cNvSpPr>
          <p:nvPr>
            <p:ph type="pic" idx="21"/>
          </p:nvPr>
        </p:nvSpPr>
        <p:spPr>
          <a:xfrm>
            <a:off x="2152873" y="3375483"/>
            <a:ext cx="1661303" cy="2201333"/>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2152112" y="7039881"/>
            <a:ext cx="1663503" cy="153461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5" name="Text Placeholder 4"/>
          <p:cNvSpPr>
            <a:spLocks noGrp="1"/>
          </p:cNvSpPr>
          <p:nvPr>
            <p:ph type="body" sz="quarter" idx="13"/>
          </p:nvPr>
        </p:nvSpPr>
        <p:spPr>
          <a:xfrm>
            <a:off x="3923271" y="6207505"/>
            <a:ext cx="1645750" cy="832378"/>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6" name="Picture Placeholder 2"/>
          <p:cNvSpPr>
            <a:spLocks noGrp="1" noChangeAspect="1"/>
          </p:cNvSpPr>
          <p:nvPr>
            <p:ph type="pic" idx="22"/>
          </p:nvPr>
        </p:nvSpPr>
        <p:spPr>
          <a:xfrm>
            <a:off x="3923271" y="3375483"/>
            <a:ext cx="1645750" cy="2201333"/>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3923201" y="7039878"/>
            <a:ext cx="1647929" cy="153461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fld id="{E74A8BB9-80CE-4337-9FE7-A310B8D9D382}" type="datetimeFigureOut">
              <a:rPr lang="en-US" smtClean="0"/>
              <a:t>11/5/2021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26991829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16" name="Group 15"/>
          <p:cNvGrpSpPr/>
          <p:nvPr/>
        </p:nvGrpSpPr>
        <p:grpSpPr>
          <a:xfrm>
            <a:off x="0" y="880534"/>
            <a:ext cx="6871477" cy="2422384"/>
            <a:chOff x="0" y="2895600"/>
            <a:chExt cx="9161969" cy="1677035"/>
          </a:xfrm>
        </p:grpSpPr>
        <p:pic>
          <p:nvPicPr>
            <p:cNvPr id="17" name="Picture 16"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8" name="Picture 17"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9" name="Rectangle 18"/>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98729" y="1087996"/>
            <a:ext cx="5172401" cy="1561355"/>
          </a:xfrm>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4A8BB9-80CE-4337-9FE7-A310B8D9D382}"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E8E5D1-B53C-414D-BFF1-EB27A7EA74F6}" type="slidenum">
              <a:rPr lang="en-US" smtClean="0"/>
              <a:t>‹#›</a:t>
            </a:fld>
            <a:endParaRPr lang="en-US"/>
          </a:p>
        </p:txBody>
      </p:sp>
    </p:spTree>
    <p:extLst>
      <p:ext uri="{BB962C8B-B14F-4D97-AF65-F5344CB8AC3E}">
        <p14:creationId xmlns:p14="http://schemas.microsoft.com/office/powerpoint/2010/main" val="11156201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4" name="Group 13"/>
          <p:cNvGrpSpPr/>
          <p:nvPr/>
        </p:nvGrpSpPr>
        <p:grpSpPr>
          <a:xfrm rot="5400000">
            <a:off x="1048648" y="4443216"/>
            <a:ext cx="9912579" cy="1026149"/>
            <a:chOff x="2281445" y="609600"/>
            <a:chExt cx="6862555" cy="1368199"/>
          </a:xfrm>
        </p:grpSpPr>
        <p:sp>
          <p:nvSpPr>
            <p:cNvPr id="12" name="Rectangle 11"/>
            <p:cNvSpPr/>
            <p:nvPr/>
          </p:nvSpPr>
          <p:spPr bwMode="ltGray">
            <a:xfrm>
              <a:off x="2281445" y="609601"/>
              <a:ext cx="528569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5598598" y="880529"/>
            <a:ext cx="802202" cy="644501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2681" y="880531"/>
            <a:ext cx="4932269" cy="76939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3771858" y="8574494"/>
            <a:ext cx="1543050" cy="527403"/>
          </a:xfrm>
        </p:spPr>
        <p:txBody>
          <a:bodyPr/>
          <a:lstStyle/>
          <a:p>
            <a:fld id="{E74A8BB9-80CE-4337-9FE7-A310B8D9D382}" type="datetimeFigureOut">
              <a:rPr lang="en-US" smtClean="0"/>
              <a:t>11/5/2021</a:t>
            </a:fld>
            <a:endParaRPr lang="en-US"/>
          </a:p>
        </p:txBody>
      </p:sp>
      <p:sp>
        <p:nvSpPr>
          <p:cNvPr id="5" name="Footer Placeholder 4"/>
          <p:cNvSpPr>
            <a:spLocks noGrp="1"/>
          </p:cNvSpPr>
          <p:nvPr>
            <p:ph type="ftr" sz="quarter" idx="11"/>
          </p:nvPr>
        </p:nvSpPr>
        <p:spPr>
          <a:xfrm>
            <a:off x="382681" y="8574496"/>
            <a:ext cx="3389219" cy="527403"/>
          </a:xfrm>
        </p:spPr>
        <p:txBody>
          <a:bodyPr/>
          <a:lstStyle/>
          <a:p>
            <a:endParaRPr lang="en-US"/>
          </a:p>
        </p:txBody>
      </p:sp>
      <p:sp>
        <p:nvSpPr>
          <p:cNvPr id="6" name="Slide Number Placeholder 5"/>
          <p:cNvSpPr>
            <a:spLocks noGrp="1"/>
          </p:cNvSpPr>
          <p:nvPr>
            <p:ph type="sldNum" sz="quarter" idx="12"/>
          </p:nvPr>
        </p:nvSpPr>
        <p:spPr>
          <a:xfrm>
            <a:off x="5573364" y="7846945"/>
            <a:ext cx="862227" cy="1838922"/>
          </a:xfrm>
        </p:spPr>
        <p:txBody>
          <a:bodyPr anchor="t"/>
          <a:lstStyle>
            <a:lvl1pPr algn="ctr">
              <a:defRPr/>
            </a:lvl1pPr>
          </a:lstStyle>
          <a:p>
            <a:fld id="{67E8E5D1-B53C-414D-BFF1-EB27A7EA74F6}" type="slidenum">
              <a:rPr lang="en-US" smtClean="0"/>
              <a:t>‹#›</a:t>
            </a:fld>
            <a:endParaRPr lang="en-US"/>
          </a:p>
        </p:txBody>
      </p:sp>
    </p:spTree>
    <p:extLst>
      <p:ext uri="{BB962C8B-B14F-4D97-AF65-F5344CB8AC3E}">
        <p14:creationId xmlns:p14="http://schemas.microsoft.com/office/powerpoint/2010/main" val="2363796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7" name="Picture 3" descr="C:\Users\James\Desktop\msft\Berlin\build Assets\hashOverlaySD-FullResolve.png"/>
          <p:cNvPicPr>
            <a:picLocks noChangeAspect="1" noChangeArrowheads="1"/>
          </p:cNvPicPr>
          <p:nvPr/>
        </p:nvPicPr>
        <p:blipFill>
          <a:blip r:embed="rId19">
            <a:alphaModFix amt="10000"/>
            <a:extLst>
              <a:ext uri="{28A0092B-C50C-407E-A947-70E740481C1C}">
                <a14:useLocalDpi xmlns:a14="http://schemas.microsoft.com/office/drawing/2010/main" val="0"/>
              </a:ext>
            </a:extLst>
          </a:blip>
          <a:srcRect/>
          <a:stretch>
            <a:fillRect/>
          </a:stretch>
        </p:blipFill>
        <p:spPr bwMode="auto">
          <a:xfrm>
            <a:off x="0" y="1"/>
            <a:ext cx="6858000" cy="9906000"/>
          </a:xfrm>
          <a:prstGeom prst="rect">
            <a:avLst/>
          </a:prstGeom>
          <a:extLst>
            <a:ext uri="{909E8E84-426E-40dd-AFC4-6F175D3DCCD1}">
              <a14:hiddenFill xmlns:a14="http://schemas.microsoft.com/office/drawing/2010/main" xmlns="">
                <a:solidFill>
                  <a:srgbClr val="FFFFFF"/>
                </a:solidFill>
              </a14:hiddenFill>
            </a:ext>
          </a:extLst>
        </p:spPr>
      </p:pic>
      <p:sp>
        <p:nvSpPr>
          <p:cNvPr id="2" name="Title Placeholder 1"/>
          <p:cNvSpPr>
            <a:spLocks noGrp="1"/>
          </p:cNvSpPr>
          <p:nvPr>
            <p:ph type="title"/>
          </p:nvPr>
        </p:nvSpPr>
        <p:spPr>
          <a:xfrm>
            <a:off x="398729" y="1087996"/>
            <a:ext cx="5172401" cy="156135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00050" y="3375483"/>
            <a:ext cx="5165542" cy="519901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025911" y="8574494"/>
            <a:ext cx="1543050" cy="527403"/>
          </a:xfrm>
          <a:prstGeom prst="rect">
            <a:avLst/>
          </a:prstGeom>
        </p:spPr>
        <p:txBody>
          <a:bodyPr vert="horz" lIns="91440" tIns="45720" rIns="91440" bIns="45720" rtlCol="0" anchor="ctr"/>
          <a:lstStyle>
            <a:lvl1pPr algn="r">
              <a:defRPr sz="788">
                <a:solidFill>
                  <a:schemeClr val="tx1">
                    <a:tint val="75000"/>
                  </a:schemeClr>
                </a:solidFill>
              </a:defRPr>
            </a:lvl1pPr>
          </a:lstStyle>
          <a:p>
            <a:fld id="{E74A8BB9-80CE-4337-9FE7-A310B8D9D382}" type="datetimeFigureOut">
              <a:rPr lang="en-US" smtClean="0"/>
              <a:t>11/5/2021</a:t>
            </a:fld>
            <a:endParaRPr lang="en-US"/>
          </a:p>
        </p:txBody>
      </p:sp>
      <p:sp>
        <p:nvSpPr>
          <p:cNvPr id="5" name="Footer Placeholder 4"/>
          <p:cNvSpPr>
            <a:spLocks noGrp="1"/>
          </p:cNvSpPr>
          <p:nvPr>
            <p:ph type="ftr" sz="quarter" idx="3"/>
          </p:nvPr>
        </p:nvSpPr>
        <p:spPr>
          <a:xfrm>
            <a:off x="400050" y="8574496"/>
            <a:ext cx="3626005" cy="527403"/>
          </a:xfrm>
          <a:prstGeom prst="rect">
            <a:avLst/>
          </a:prstGeom>
        </p:spPr>
        <p:txBody>
          <a:bodyPr vert="horz" lIns="91440" tIns="45720" rIns="91440" bIns="45720" rtlCol="0" anchor="ctr"/>
          <a:lstStyle>
            <a:lvl1pPr algn="l">
              <a:defRPr sz="78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886450" y="1087997"/>
            <a:ext cx="868256" cy="1575584"/>
          </a:xfrm>
          <a:prstGeom prst="rect">
            <a:avLst/>
          </a:prstGeom>
        </p:spPr>
        <p:txBody>
          <a:bodyPr vert="horz" lIns="91440" tIns="45720" rIns="91440" bIns="45720" rtlCol="0" anchor="ctr"/>
          <a:lstStyle>
            <a:lvl1pPr algn="l">
              <a:defRPr sz="2700">
                <a:solidFill>
                  <a:schemeClr val="tx1">
                    <a:tint val="75000"/>
                  </a:schemeClr>
                </a:solidFill>
              </a:defRPr>
            </a:lvl1pPr>
          </a:lstStyle>
          <a:p>
            <a:fld id="{67E8E5D1-B53C-414D-BFF1-EB27A7EA74F6}" type="slidenum">
              <a:rPr lang="en-US" smtClean="0"/>
              <a:t>‹#›</a:t>
            </a:fld>
            <a:endParaRPr lang="en-US"/>
          </a:p>
        </p:txBody>
      </p:sp>
    </p:spTree>
    <p:extLst>
      <p:ext uri="{BB962C8B-B14F-4D97-AF65-F5344CB8AC3E}">
        <p14:creationId xmlns:p14="http://schemas.microsoft.com/office/powerpoint/2010/main" val="222730171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685800" rtl="0" eaLnBrk="1" latinLnBrk="0" hangingPunct="1">
        <a:lnSpc>
          <a:spcPct val="90000"/>
        </a:lnSpc>
        <a:spcBef>
          <a:spcPct val="0"/>
        </a:spcBef>
        <a:buNone/>
        <a:defRPr sz="27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8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e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31A79-4B5A-4F91-A78B-613D1CA7D3E2}"/>
              </a:ext>
            </a:extLst>
          </p:cNvPr>
          <p:cNvSpPr>
            <a:spLocks noGrp="1"/>
          </p:cNvSpPr>
          <p:nvPr>
            <p:ph type="title"/>
          </p:nvPr>
        </p:nvSpPr>
        <p:spPr/>
        <p:txBody>
          <a:bodyPr>
            <a:normAutofit/>
          </a:bodyPr>
          <a:lstStyle/>
          <a:p>
            <a:pPr algn="ctr"/>
            <a:r>
              <a:rPr lang="en-US" sz="4400"/>
              <a:t>Menu Planning Assignment</a:t>
            </a:r>
          </a:p>
        </p:txBody>
      </p:sp>
      <p:sp>
        <p:nvSpPr>
          <p:cNvPr id="3" name="Content Placeholder 2">
            <a:extLst>
              <a:ext uri="{FF2B5EF4-FFF2-40B4-BE49-F238E27FC236}">
                <a16:creationId xmlns:a16="http://schemas.microsoft.com/office/drawing/2014/main" id="{87B439A1-93FD-4AF8-9E11-D2D5E98B6860}"/>
              </a:ext>
            </a:extLst>
          </p:cNvPr>
          <p:cNvSpPr>
            <a:spLocks noGrp="1"/>
          </p:cNvSpPr>
          <p:nvPr>
            <p:ph idx="1"/>
          </p:nvPr>
        </p:nvSpPr>
        <p:spPr>
          <a:xfrm>
            <a:off x="964746" y="4139914"/>
            <a:ext cx="4928507" cy="706228"/>
          </a:xfrm>
        </p:spPr>
        <p:txBody>
          <a:bodyPr/>
          <a:lstStyle/>
          <a:p>
            <a:pPr algn="ctr"/>
            <a:r>
              <a:rPr lang="en-US" dirty="0"/>
              <a:t>Presented By Ansar </a:t>
            </a:r>
            <a:r>
              <a:rPr lang="en-US"/>
              <a:t>Miah (2021650)</a:t>
            </a:r>
            <a:endParaRPr lang="en-US" dirty="0"/>
          </a:p>
        </p:txBody>
      </p:sp>
    </p:spTree>
    <p:extLst>
      <p:ext uri="{BB962C8B-B14F-4D97-AF65-F5344CB8AC3E}">
        <p14:creationId xmlns:p14="http://schemas.microsoft.com/office/powerpoint/2010/main" val="2299743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306953-7903-49DD-8A10-AF9AADB0D8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027" y="0"/>
            <a:ext cx="6822973" cy="9906000"/>
          </a:xfrm>
          <a:prstGeom prst="rect">
            <a:avLst/>
          </a:prstGeom>
        </p:spPr>
      </p:pic>
      <p:sp>
        <p:nvSpPr>
          <p:cNvPr id="4" name="Rectangle 3">
            <a:extLst>
              <a:ext uri="{FF2B5EF4-FFF2-40B4-BE49-F238E27FC236}">
                <a16:creationId xmlns:a16="http://schemas.microsoft.com/office/drawing/2014/main" id="{9DCB910D-9018-4C2A-972A-4A1DAE0A60D5}"/>
              </a:ext>
            </a:extLst>
          </p:cNvPr>
          <p:cNvSpPr/>
          <p:nvPr/>
        </p:nvSpPr>
        <p:spPr>
          <a:xfrm>
            <a:off x="2087216" y="8527774"/>
            <a:ext cx="2683565" cy="41744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latin typeface="A Love of Thunder" panose="02000503000000020004" pitchFamily="2" charset="0"/>
              </a:rPr>
              <a:t>No Mask No Service</a:t>
            </a:r>
          </a:p>
        </p:txBody>
      </p:sp>
      <p:sp>
        <p:nvSpPr>
          <p:cNvPr id="2" name="Rectangle 1">
            <a:extLst>
              <a:ext uri="{FF2B5EF4-FFF2-40B4-BE49-F238E27FC236}">
                <a16:creationId xmlns:a16="http://schemas.microsoft.com/office/drawing/2014/main" id="{A11A6569-E9C6-4541-9A03-17876FCB5FF4}"/>
              </a:ext>
            </a:extLst>
          </p:cNvPr>
          <p:cNvSpPr/>
          <p:nvPr/>
        </p:nvSpPr>
        <p:spPr>
          <a:xfrm>
            <a:off x="3970020" y="9430081"/>
            <a:ext cx="1720956" cy="358140"/>
          </a:xfrm>
          <a:prstGeom prst="rect">
            <a:avLst/>
          </a:prstGeom>
          <a:solidFill>
            <a:srgbClr val="CF2B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a:t>     Trinity Hotel</a:t>
            </a:r>
          </a:p>
          <a:p>
            <a:r>
              <a:rPr lang="en-US" sz="1100"/>
              <a:t>Swansea, South Wales</a:t>
            </a:r>
          </a:p>
        </p:txBody>
      </p:sp>
      <p:sp>
        <p:nvSpPr>
          <p:cNvPr id="5" name="Rectangle 4">
            <a:extLst>
              <a:ext uri="{FF2B5EF4-FFF2-40B4-BE49-F238E27FC236}">
                <a16:creationId xmlns:a16="http://schemas.microsoft.com/office/drawing/2014/main" id="{E8E3227E-CABA-4458-8F0D-CB3B3F08CACB}"/>
              </a:ext>
            </a:extLst>
          </p:cNvPr>
          <p:cNvSpPr/>
          <p:nvPr/>
        </p:nvSpPr>
        <p:spPr>
          <a:xfrm>
            <a:off x="129540" y="9414841"/>
            <a:ext cx="1417320" cy="358140"/>
          </a:xfrm>
          <a:prstGeom prst="rect">
            <a:avLst/>
          </a:prstGeom>
          <a:solidFill>
            <a:srgbClr val="CF2B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a:t>Cash on Delivery, Card Paymnet</a:t>
            </a:r>
          </a:p>
        </p:txBody>
      </p:sp>
      <p:sp>
        <p:nvSpPr>
          <p:cNvPr id="6" name="Rectangle 5">
            <a:extLst>
              <a:ext uri="{FF2B5EF4-FFF2-40B4-BE49-F238E27FC236}">
                <a16:creationId xmlns:a16="http://schemas.microsoft.com/office/drawing/2014/main" id="{2E6087BF-7D2C-429A-B5A5-A45B32E6D24B}"/>
              </a:ext>
            </a:extLst>
          </p:cNvPr>
          <p:cNvSpPr/>
          <p:nvPr/>
        </p:nvSpPr>
        <p:spPr>
          <a:xfrm>
            <a:off x="1722120" y="9430081"/>
            <a:ext cx="1882140" cy="358140"/>
          </a:xfrm>
          <a:prstGeom prst="rect">
            <a:avLst/>
          </a:prstGeom>
          <a:solidFill>
            <a:srgbClr val="CF2B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t>To Place order online, Call at: +44 020429744</a:t>
            </a:r>
          </a:p>
        </p:txBody>
      </p:sp>
      <p:sp>
        <p:nvSpPr>
          <p:cNvPr id="7" name="Rectangle 6">
            <a:extLst>
              <a:ext uri="{FF2B5EF4-FFF2-40B4-BE49-F238E27FC236}">
                <a16:creationId xmlns:a16="http://schemas.microsoft.com/office/drawing/2014/main" id="{586AB905-953B-4C3C-B44A-2ED36E6C1F16}"/>
              </a:ext>
            </a:extLst>
          </p:cNvPr>
          <p:cNvSpPr/>
          <p:nvPr/>
        </p:nvSpPr>
        <p:spPr>
          <a:xfrm>
            <a:off x="5189220" y="426720"/>
            <a:ext cx="1417320" cy="67056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8" name="Rectangle 7">
            <a:extLst>
              <a:ext uri="{FF2B5EF4-FFF2-40B4-BE49-F238E27FC236}">
                <a16:creationId xmlns:a16="http://schemas.microsoft.com/office/drawing/2014/main" id="{B3FFE84D-AA04-491E-B9F8-81AE3D54D521}"/>
              </a:ext>
            </a:extLst>
          </p:cNvPr>
          <p:cNvSpPr/>
          <p:nvPr/>
        </p:nvSpPr>
        <p:spPr>
          <a:xfrm>
            <a:off x="304800" y="464820"/>
            <a:ext cx="1417320" cy="67056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9" name="TextBox 8">
            <a:extLst>
              <a:ext uri="{FF2B5EF4-FFF2-40B4-BE49-F238E27FC236}">
                <a16:creationId xmlns:a16="http://schemas.microsoft.com/office/drawing/2014/main" id="{B73B1FB9-0924-4EB1-905E-808CBDB55D96}"/>
              </a:ext>
            </a:extLst>
          </p:cNvPr>
          <p:cNvSpPr txBox="1"/>
          <p:nvPr/>
        </p:nvSpPr>
        <p:spPr>
          <a:xfrm>
            <a:off x="2901706" y="57388"/>
            <a:ext cx="1152175" cy="400110"/>
          </a:xfrm>
          <a:prstGeom prst="rect">
            <a:avLst/>
          </a:prstGeom>
          <a:noFill/>
        </p:spPr>
        <p:txBody>
          <a:bodyPr wrap="none" rtlCol="0">
            <a:spAutoFit/>
          </a:bodyPr>
          <a:lstStyle/>
          <a:p>
            <a:r>
              <a:rPr lang="en-US" sz="2000">
                <a:latin typeface="A Love of Thunder" panose="02000503000000020004" pitchFamily="2" charset="0"/>
              </a:rPr>
              <a:t>Trinity</a:t>
            </a:r>
          </a:p>
        </p:txBody>
      </p:sp>
      <p:pic>
        <p:nvPicPr>
          <p:cNvPr id="1026" name="Picture 2" descr="Chicken Food Court - Tag Someone who Loves Fried Chicken ! Best Chicken  meals served in Goa only at #ChickenFoodCourt | Facebook">
            <a:extLst>
              <a:ext uri="{FF2B5EF4-FFF2-40B4-BE49-F238E27FC236}">
                <a16:creationId xmlns:a16="http://schemas.microsoft.com/office/drawing/2014/main" id="{196929C9-4623-467C-9B9F-CCC2AAE80C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64514" y="5608320"/>
            <a:ext cx="2263804"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D wallpaper: Healthy fruit smoothies juice, food/Drink, diet, drinks,  fitness | Wallpaper Flare">
            <a:extLst>
              <a:ext uri="{FF2B5EF4-FFF2-40B4-BE49-F238E27FC236}">
                <a16:creationId xmlns:a16="http://schemas.microsoft.com/office/drawing/2014/main" id="{F01B55F6-1BBF-4841-B110-DE9DEDCED1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474" y="5608320"/>
            <a:ext cx="2151210" cy="163226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90,000+ Best Food Photos · 100% Free Download · Pexels Stock Photos">
            <a:extLst>
              <a:ext uri="{FF2B5EF4-FFF2-40B4-BE49-F238E27FC236}">
                <a16:creationId xmlns:a16="http://schemas.microsoft.com/office/drawing/2014/main" id="{8F9B49C0-6A60-45CD-8276-753F78FD4EE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45291" y="5608320"/>
            <a:ext cx="1978222" cy="171450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41F3A2A3-6E45-4A6E-A306-3D63340F31E0}"/>
              </a:ext>
            </a:extLst>
          </p:cNvPr>
          <p:cNvSpPr/>
          <p:nvPr/>
        </p:nvSpPr>
        <p:spPr>
          <a:xfrm>
            <a:off x="3496416" y="9296400"/>
            <a:ext cx="420264" cy="464820"/>
          </a:xfrm>
          <a:prstGeom prst="rect">
            <a:avLst/>
          </a:prstGeom>
          <a:solidFill>
            <a:srgbClr val="CF2B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Facebook PNG Icons, Facebook Logo PNG And Vector For Free Download - Pngtree">
            <a:extLst>
              <a:ext uri="{FF2B5EF4-FFF2-40B4-BE49-F238E27FC236}">
                <a16:creationId xmlns:a16="http://schemas.microsoft.com/office/drawing/2014/main" id="{2C1BE007-2215-45A0-8D00-2A6460FB22F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20277" y="7886779"/>
            <a:ext cx="424898" cy="424898"/>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 descr="Twitter Logo transparent PNG - StickPNG">
            <a:extLst>
              <a:ext uri="{FF2B5EF4-FFF2-40B4-BE49-F238E27FC236}">
                <a16:creationId xmlns:a16="http://schemas.microsoft.com/office/drawing/2014/main" id="{DAF93FE0-7F9C-427D-A278-9A37D3F3ABD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68321" y="7830872"/>
            <a:ext cx="536713" cy="536713"/>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BCA04A69-CE89-4CE8-AD7E-ECB2B28558A6}"/>
              </a:ext>
            </a:extLst>
          </p:cNvPr>
          <p:cNvSpPr/>
          <p:nvPr/>
        </p:nvSpPr>
        <p:spPr>
          <a:xfrm>
            <a:off x="2582760" y="7895645"/>
            <a:ext cx="2045558" cy="424898"/>
          </a:xfrm>
          <a:prstGeom prst="rect">
            <a:avLst/>
          </a:prstGeom>
          <a:solidFill>
            <a:srgbClr val="20202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Trinityhotel/fb</a:t>
            </a:r>
          </a:p>
        </p:txBody>
      </p:sp>
      <p:sp>
        <p:nvSpPr>
          <p:cNvPr id="11" name="Rectangle 10">
            <a:extLst>
              <a:ext uri="{FF2B5EF4-FFF2-40B4-BE49-F238E27FC236}">
                <a16:creationId xmlns:a16="http://schemas.microsoft.com/office/drawing/2014/main" id="{198007FE-5D65-459A-BB87-2C0345ECF9F2}"/>
              </a:ext>
            </a:extLst>
          </p:cNvPr>
          <p:cNvSpPr/>
          <p:nvPr/>
        </p:nvSpPr>
        <p:spPr>
          <a:xfrm>
            <a:off x="2087216" y="16731"/>
            <a:ext cx="2727323" cy="1970195"/>
          </a:xfrm>
          <a:prstGeom prst="rect">
            <a:avLst/>
          </a:prstGeom>
          <a:pattFill prst="pct90">
            <a:fgClr>
              <a:srgbClr val="A82634"/>
            </a:fgClr>
            <a:bgClr>
              <a:schemeClr val="bg1"/>
            </a:bgClr>
          </a:patt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latin typeface="Gobold" panose="02000500000000000000" pitchFamily="2" charset="0"/>
              </a:rPr>
              <a:t>Trinity Hotel </a:t>
            </a:r>
          </a:p>
          <a:p>
            <a:pPr algn="ctr"/>
            <a:r>
              <a:rPr lang="en-US" sz="3200">
                <a:latin typeface="Gobold" panose="02000500000000000000" pitchFamily="2" charset="0"/>
              </a:rPr>
              <a:t>Food Menu</a:t>
            </a:r>
          </a:p>
        </p:txBody>
      </p:sp>
      <p:pic>
        <p:nvPicPr>
          <p:cNvPr id="18" name="Picture 17" descr="Top marks in new food hygiene rating scheme">
            <a:extLst>
              <a:ext uri="{FF2B5EF4-FFF2-40B4-BE49-F238E27FC236}">
                <a16:creationId xmlns:a16="http://schemas.microsoft.com/office/drawing/2014/main" id="{AA563575-11C8-4D5C-9D7F-BC0A4DF9078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44748" y="8108094"/>
            <a:ext cx="1605527" cy="785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5792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BCA188-5E6F-4B34-A9B0-4404E4DD68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13" y="245228"/>
            <a:ext cx="6822973" cy="9568803"/>
          </a:xfrm>
          <a:prstGeom prst="rect">
            <a:avLst/>
          </a:prstGeom>
        </p:spPr>
      </p:pic>
      <p:sp>
        <p:nvSpPr>
          <p:cNvPr id="27" name="Rectangle 26">
            <a:extLst>
              <a:ext uri="{FF2B5EF4-FFF2-40B4-BE49-F238E27FC236}">
                <a16:creationId xmlns:a16="http://schemas.microsoft.com/office/drawing/2014/main" id="{9941A211-6520-4A74-B205-62B06D898822}"/>
              </a:ext>
            </a:extLst>
          </p:cNvPr>
          <p:cNvSpPr/>
          <p:nvPr/>
        </p:nvSpPr>
        <p:spPr>
          <a:xfrm>
            <a:off x="4473858" y="9384659"/>
            <a:ext cx="1630804" cy="358140"/>
          </a:xfrm>
          <a:prstGeom prst="rect">
            <a:avLst/>
          </a:prstGeom>
          <a:solidFill>
            <a:srgbClr val="C5262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a:t>     Trinity Hotel</a:t>
            </a:r>
          </a:p>
          <a:p>
            <a:r>
              <a:rPr lang="en-US" sz="1100"/>
              <a:t>Swansea, South Wales</a:t>
            </a:r>
          </a:p>
        </p:txBody>
      </p:sp>
      <p:sp>
        <p:nvSpPr>
          <p:cNvPr id="2" name="Rectangle 1">
            <a:extLst>
              <a:ext uri="{FF2B5EF4-FFF2-40B4-BE49-F238E27FC236}">
                <a16:creationId xmlns:a16="http://schemas.microsoft.com/office/drawing/2014/main" id="{88FFA70A-DAAA-4BD1-9E49-AB428F3B40C5}"/>
              </a:ext>
            </a:extLst>
          </p:cNvPr>
          <p:cNvSpPr/>
          <p:nvPr/>
        </p:nvSpPr>
        <p:spPr>
          <a:xfrm>
            <a:off x="1098389" y="9593017"/>
            <a:ext cx="2083454" cy="158316"/>
          </a:xfrm>
          <a:prstGeom prst="rect">
            <a:avLst/>
          </a:prstGeom>
          <a:solidFill>
            <a:srgbClr val="CC232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www.trinityhotel.com</a:t>
            </a:r>
          </a:p>
        </p:txBody>
      </p:sp>
      <p:sp>
        <p:nvSpPr>
          <p:cNvPr id="28" name="Rectangle 27">
            <a:extLst>
              <a:ext uri="{FF2B5EF4-FFF2-40B4-BE49-F238E27FC236}">
                <a16:creationId xmlns:a16="http://schemas.microsoft.com/office/drawing/2014/main" id="{ECB422A6-7B8F-4535-9DF0-D056BC3C2763}"/>
              </a:ext>
            </a:extLst>
          </p:cNvPr>
          <p:cNvSpPr/>
          <p:nvPr/>
        </p:nvSpPr>
        <p:spPr>
          <a:xfrm>
            <a:off x="2191243" y="1081083"/>
            <a:ext cx="1445014"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050"/>
              <a:t>Lamb Roast………17</a:t>
            </a:r>
          </a:p>
        </p:txBody>
      </p:sp>
      <p:sp>
        <p:nvSpPr>
          <p:cNvPr id="29" name="Rectangle 28">
            <a:extLst>
              <a:ext uri="{FF2B5EF4-FFF2-40B4-BE49-F238E27FC236}">
                <a16:creationId xmlns:a16="http://schemas.microsoft.com/office/drawing/2014/main" id="{28B57CD2-2418-43E5-8D70-ACC87F74A88E}"/>
              </a:ext>
            </a:extLst>
          </p:cNvPr>
          <p:cNvSpPr/>
          <p:nvPr/>
        </p:nvSpPr>
        <p:spPr>
          <a:xfrm>
            <a:off x="2115043" y="1348732"/>
            <a:ext cx="1706880" cy="247610"/>
          </a:xfrm>
          <a:prstGeom prst="rect">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dirty="0">
                <a:solidFill>
                  <a:schemeClr val="tx1"/>
                </a:solidFill>
              </a:rPr>
              <a:t>Comes with many fresh vegetables </a:t>
            </a:r>
          </a:p>
        </p:txBody>
      </p:sp>
      <p:sp>
        <p:nvSpPr>
          <p:cNvPr id="31" name="Rectangle 30">
            <a:extLst>
              <a:ext uri="{FF2B5EF4-FFF2-40B4-BE49-F238E27FC236}">
                <a16:creationId xmlns:a16="http://schemas.microsoft.com/office/drawing/2014/main" id="{F11F04BC-248E-4B16-AFB6-140989E12051}"/>
              </a:ext>
            </a:extLst>
          </p:cNvPr>
          <p:cNvSpPr/>
          <p:nvPr/>
        </p:nvSpPr>
        <p:spPr>
          <a:xfrm>
            <a:off x="251460" y="6386706"/>
            <a:ext cx="1623060"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100" dirty="0"/>
              <a:t>Sirloin………..15</a:t>
            </a:r>
          </a:p>
        </p:txBody>
      </p:sp>
      <p:sp>
        <p:nvSpPr>
          <p:cNvPr id="32" name="Rectangle 31">
            <a:extLst>
              <a:ext uri="{FF2B5EF4-FFF2-40B4-BE49-F238E27FC236}">
                <a16:creationId xmlns:a16="http://schemas.microsoft.com/office/drawing/2014/main" id="{36B55361-A1D3-4AF8-BA45-92CE094CE932}"/>
              </a:ext>
            </a:extLst>
          </p:cNvPr>
          <p:cNvSpPr/>
          <p:nvPr/>
        </p:nvSpPr>
        <p:spPr>
          <a:xfrm>
            <a:off x="2191242" y="1690193"/>
            <a:ext cx="1445014" cy="28256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050" dirty="0"/>
              <a:t>Cod and Baked Potatoes….5</a:t>
            </a:r>
          </a:p>
        </p:txBody>
      </p:sp>
      <p:sp>
        <p:nvSpPr>
          <p:cNvPr id="33" name="Rectangle 32">
            <a:extLst>
              <a:ext uri="{FF2B5EF4-FFF2-40B4-BE49-F238E27FC236}">
                <a16:creationId xmlns:a16="http://schemas.microsoft.com/office/drawing/2014/main" id="{FD414463-86E4-45B8-84D5-F56B97B8D3D6}"/>
              </a:ext>
            </a:extLst>
          </p:cNvPr>
          <p:cNvSpPr/>
          <p:nvPr/>
        </p:nvSpPr>
        <p:spPr>
          <a:xfrm>
            <a:off x="2191243" y="2373379"/>
            <a:ext cx="1630680"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800" b="1"/>
              <a:t>Tuntuni Slice with Rice……….8</a:t>
            </a:r>
          </a:p>
        </p:txBody>
      </p:sp>
      <p:sp>
        <p:nvSpPr>
          <p:cNvPr id="34" name="Rectangle 33">
            <a:extLst>
              <a:ext uri="{FF2B5EF4-FFF2-40B4-BE49-F238E27FC236}">
                <a16:creationId xmlns:a16="http://schemas.microsoft.com/office/drawing/2014/main" id="{DE2E8159-CA4D-476D-A1DD-050280EC6576}"/>
              </a:ext>
            </a:extLst>
          </p:cNvPr>
          <p:cNvSpPr/>
          <p:nvPr/>
        </p:nvSpPr>
        <p:spPr>
          <a:xfrm>
            <a:off x="2225039" y="3014902"/>
            <a:ext cx="1411217"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100"/>
              <a:t>Wasten Riles****..7</a:t>
            </a:r>
          </a:p>
        </p:txBody>
      </p:sp>
      <p:sp>
        <p:nvSpPr>
          <p:cNvPr id="35" name="Rectangle 34">
            <a:extLst>
              <a:ext uri="{FF2B5EF4-FFF2-40B4-BE49-F238E27FC236}">
                <a16:creationId xmlns:a16="http://schemas.microsoft.com/office/drawing/2014/main" id="{DB139DF9-226D-4742-B765-4D0D6417151A}"/>
              </a:ext>
            </a:extLst>
          </p:cNvPr>
          <p:cNvSpPr/>
          <p:nvPr/>
        </p:nvSpPr>
        <p:spPr>
          <a:xfrm>
            <a:off x="312419" y="2990079"/>
            <a:ext cx="1588969"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100"/>
              <a:t>Bonyed Rice*****..7</a:t>
            </a:r>
          </a:p>
        </p:txBody>
      </p:sp>
      <p:sp>
        <p:nvSpPr>
          <p:cNvPr id="36" name="Rectangle 35">
            <a:extLst>
              <a:ext uri="{FF2B5EF4-FFF2-40B4-BE49-F238E27FC236}">
                <a16:creationId xmlns:a16="http://schemas.microsoft.com/office/drawing/2014/main" id="{A81E200C-2018-4362-8CC9-4CFB36FF70D8}"/>
              </a:ext>
            </a:extLst>
          </p:cNvPr>
          <p:cNvSpPr/>
          <p:nvPr/>
        </p:nvSpPr>
        <p:spPr>
          <a:xfrm>
            <a:off x="281940" y="2351888"/>
            <a:ext cx="1493918"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050"/>
              <a:t>Appies Dinee*****..9</a:t>
            </a:r>
          </a:p>
        </p:txBody>
      </p:sp>
      <p:sp>
        <p:nvSpPr>
          <p:cNvPr id="37" name="Rectangle 36">
            <a:extLst>
              <a:ext uri="{FF2B5EF4-FFF2-40B4-BE49-F238E27FC236}">
                <a16:creationId xmlns:a16="http://schemas.microsoft.com/office/drawing/2014/main" id="{71D12970-0339-4468-85FD-6FD1C9C6B147}"/>
              </a:ext>
            </a:extLst>
          </p:cNvPr>
          <p:cNvSpPr/>
          <p:nvPr/>
        </p:nvSpPr>
        <p:spPr>
          <a:xfrm>
            <a:off x="251460" y="1730601"/>
            <a:ext cx="1623060"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a:t>Sashin Deys****…..6</a:t>
            </a:r>
          </a:p>
        </p:txBody>
      </p:sp>
      <p:sp>
        <p:nvSpPr>
          <p:cNvPr id="38" name="Rectangle 37">
            <a:extLst>
              <a:ext uri="{FF2B5EF4-FFF2-40B4-BE49-F238E27FC236}">
                <a16:creationId xmlns:a16="http://schemas.microsoft.com/office/drawing/2014/main" id="{6BECAAF0-FEA7-4579-89D6-AEF1D8876E53}"/>
              </a:ext>
            </a:extLst>
          </p:cNvPr>
          <p:cNvSpPr/>
          <p:nvPr/>
        </p:nvSpPr>
        <p:spPr>
          <a:xfrm>
            <a:off x="251460" y="951790"/>
            <a:ext cx="1592580" cy="376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050" dirty="0"/>
              <a:t>Fried chicken burger</a:t>
            </a:r>
            <a:r>
              <a:rPr lang="en-US" sz="1400" dirty="0"/>
              <a:t>……….4</a:t>
            </a:r>
          </a:p>
        </p:txBody>
      </p:sp>
      <p:sp>
        <p:nvSpPr>
          <p:cNvPr id="39" name="Rectangle 38">
            <a:extLst>
              <a:ext uri="{FF2B5EF4-FFF2-40B4-BE49-F238E27FC236}">
                <a16:creationId xmlns:a16="http://schemas.microsoft.com/office/drawing/2014/main" id="{EAA829FB-CA58-4BDA-A9D7-AE31AFAB3C87}"/>
              </a:ext>
            </a:extLst>
          </p:cNvPr>
          <p:cNvSpPr/>
          <p:nvPr/>
        </p:nvSpPr>
        <p:spPr>
          <a:xfrm>
            <a:off x="353972" y="8287225"/>
            <a:ext cx="1562100"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100" dirty="0"/>
              <a:t>Salmon…………….9</a:t>
            </a:r>
          </a:p>
        </p:txBody>
      </p:sp>
      <p:sp>
        <p:nvSpPr>
          <p:cNvPr id="40" name="Rectangle 39">
            <a:extLst>
              <a:ext uri="{FF2B5EF4-FFF2-40B4-BE49-F238E27FC236}">
                <a16:creationId xmlns:a16="http://schemas.microsoft.com/office/drawing/2014/main" id="{AD9DAD99-BE32-4906-9E80-F13A7B253288}"/>
              </a:ext>
            </a:extLst>
          </p:cNvPr>
          <p:cNvSpPr/>
          <p:nvPr/>
        </p:nvSpPr>
        <p:spPr>
          <a:xfrm>
            <a:off x="355713" y="8954821"/>
            <a:ext cx="1596191"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dirty="0" err="1"/>
              <a:t>Veronico</a:t>
            </a:r>
            <a:r>
              <a:rPr lang="en-US" sz="900" dirty="0"/>
              <a:t> Slice………….6</a:t>
            </a:r>
          </a:p>
        </p:txBody>
      </p:sp>
      <p:sp>
        <p:nvSpPr>
          <p:cNvPr id="41" name="Rectangle 40">
            <a:extLst>
              <a:ext uri="{FF2B5EF4-FFF2-40B4-BE49-F238E27FC236}">
                <a16:creationId xmlns:a16="http://schemas.microsoft.com/office/drawing/2014/main" id="{2FD79A3C-9A78-422F-BCA7-68CB66CE0A26}"/>
              </a:ext>
            </a:extLst>
          </p:cNvPr>
          <p:cNvSpPr/>
          <p:nvPr/>
        </p:nvSpPr>
        <p:spPr>
          <a:xfrm>
            <a:off x="312418" y="7674152"/>
            <a:ext cx="1623059"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800" dirty="0"/>
              <a:t>Buttermilk buffalo burger…9</a:t>
            </a:r>
          </a:p>
        </p:txBody>
      </p:sp>
      <p:sp>
        <p:nvSpPr>
          <p:cNvPr id="42" name="Rectangle 41">
            <a:extLst>
              <a:ext uri="{FF2B5EF4-FFF2-40B4-BE49-F238E27FC236}">
                <a16:creationId xmlns:a16="http://schemas.microsoft.com/office/drawing/2014/main" id="{75645108-8764-4122-909D-796644A078C6}"/>
              </a:ext>
            </a:extLst>
          </p:cNvPr>
          <p:cNvSpPr/>
          <p:nvPr/>
        </p:nvSpPr>
        <p:spPr>
          <a:xfrm>
            <a:off x="2184608" y="7690368"/>
            <a:ext cx="1545148"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100" dirty="0"/>
              <a:t>Stir fry…….9</a:t>
            </a:r>
          </a:p>
        </p:txBody>
      </p:sp>
      <p:sp>
        <p:nvSpPr>
          <p:cNvPr id="43" name="Rectangle 42">
            <a:extLst>
              <a:ext uri="{FF2B5EF4-FFF2-40B4-BE49-F238E27FC236}">
                <a16:creationId xmlns:a16="http://schemas.microsoft.com/office/drawing/2014/main" id="{66F01101-74F0-4DDC-ACB7-997E7BA94750}"/>
              </a:ext>
            </a:extLst>
          </p:cNvPr>
          <p:cNvSpPr/>
          <p:nvPr/>
        </p:nvSpPr>
        <p:spPr>
          <a:xfrm>
            <a:off x="2199356" y="7017938"/>
            <a:ext cx="1545148"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sz="1100" dirty="0"/>
          </a:p>
          <a:p>
            <a:pPr algn="ctr"/>
            <a:r>
              <a:rPr lang="en-US" sz="1100" dirty="0"/>
              <a:t>Schweppes****…..10</a:t>
            </a:r>
          </a:p>
          <a:p>
            <a:pPr algn="ctr"/>
            <a:endParaRPr lang="en-US" sz="1100" dirty="0"/>
          </a:p>
        </p:txBody>
      </p:sp>
      <p:sp>
        <p:nvSpPr>
          <p:cNvPr id="44" name="Rectangle 43">
            <a:extLst>
              <a:ext uri="{FF2B5EF4-FFF2-40B4-BE49-F238E27FC236}">
                <a16:creationId xmlns:a16="http://schemas.microsoft.com/office/drawing/2014/main" id="{CEB5DEF5-E2DD-4762-A33F-9107EAAB47B4}"/>
              </a:ext>
            </a:extLst>
          </p:cNvPr>
          <p:cNvSpPr/>
          <p:nvPr/>
        </p:nvSpPr>
        <p:spPr>
          <a:xfrm>
            <a:off x="2199355" y="6386706"/>
            <a:ext cx="1706879" cy="17659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100" dirty="0"/>
              <a:t>Butterfly chicken...12</a:t>
            </a:r>
          </a:p>
        </p:txBody>
      </p:sp>
      <p:sp>
        <p:nvSpPr>
          <p:cNvPr id="45" name="Rectangle 44">
            <a:extLst>
              <a:ext uri="{FF2B5EF4-FFF2-40B4-BE49-F238E27FC236}">
                <a16:creationId xmlns:a16="http://schemas.microsoft.com/office/drawing/2014/main" id="{DBDE25D9-CA83-4BEB-8FAD-6395A3272E6A}"/>
              </a:ext>
            </a:extLst>
          </p:cNvPr>
          <p:cNvSpPr/>
          <p:nvPr/>
        </p:nvSpPr>
        <p:spPr>
          <a:xfrm>
            <a:off x="312418" y="7010318"/>
            <a:ext cx="1623059"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000" dirty="0"/>
              <a:t>Mixed grill………..20</a:t>
            </a:r>
          </a:p>
        </p:txBody>
      </p:sp>
      <p:sp>
        <p:nvSpPr>
          <p:cNvPr id="46" name="Rectangle 45">
            <a:extLst>
              <a:ext uri="{FF2B5EF4-FFF2-40B4-BE49-F238E27FC236}">
                <a16:creationId xmlns:a16="http://schemas.microsoft.com/office/drawing/2014/main" id="{0B1AA1E9-5027-4D60-8039-D0BC7FD58142}"/>
              </a:ext>
            </a:extLst>
          </p:cNvPr>
          <p:cNvSpPr/>
          <p:nvPr/>
        </p:nvSpPr>
        <p:spPr>
          <a:xfrm>
            <a:off x="2184608" y="3658147"/>
            <a:ext cx="1715525"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800" b="1"/>
              <a:t> Wine Knight (Full Bottle)…..10</a:t>
            </a:r>
          </a:p>
        </p:txBody>
      </p:sp>
      <p:sp>
        <p:nvSpPr>
          <p:cNvPr id="48" name="Rectangle 47">
            <a:extLst>
              <a:ext uri="{FF2B5EF4-FFF2-40B4-BE49-F238E27FC236}">
                <a16:creationId xmlns:a16="http://schemas.microsoft.com/office/drawing/2014/main" id="{82017D10-E11B-4FA3-9219-65635C618C2A}"/>
              </a:ext>
            </a:extLst>
          </p:cNvPr>
          <p:cNvSpPr/>
          <p:nvPr/>
        </p:nvSpPr>
        <p:spPr>
          <a:xfrm>
            <a:off x="253854" y="6631751"/>
            <a:ext cx="1830679" cy="247610"/>
          </a:xfrm>
          <a:prstGeom prst="rect">
            <a:avLst/>
          </a:prstGeom>
          <a:solidFill>
            <a:srgbClr val="662C23"/>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dirty="0">
                <a:solidFill>
                  <a:schemeClr val="tx1"/>
                </a:solidFill>
              </a:rPr>
              <a:t>Mash or chips, pick your complimentary sauce</a:t>
            </a:r>
          </a:p>
        </p:txBody>
      </p:sp>
      <p:sp>
        <p:nvSpPr>
          <p:cNvPr id="49" name="Rectangle 48">
            <a:extLst>
              <a:ext uri="{FF2B5EF4-FFF2-40B4-BE49-F238E27FC236}">
                <a16:creationId xmlns:a16="http://schemas.microsoft.com/office/drawing/2014/main" id="{E7C7EAA6-8B74-4F7E-B8FC-DCC3E84A583D}"/>
              </a:ext>
            </a:extLst>
          </p:cNvPr>
          <p:cNvSpPr/>
          <p:nvPr/>
        </p:nvSpPr>
        <p:spPr>
          <a:xfrm>
            <a:off x="2227468" y="2005426"/>
            <a:ext cx="1372561" cy="247610"/>
          </a:xfrm>
          <a:prstGeom prst="rect">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dirty="0">
                <a:solidFill>
                  <a:schemeClr val="tx1"/>
                </a:solidFill>
              </a:rPr>
              <a:t>Fresh fish sourced locally</a:t>
            </a:r>
          </a:p>
        </p:txBody>
      </p:sp>
      <p:sp>
        <p:nvSpPr>
          <p:cNvPr id="50" name="Rectangle 49">
            <a:extLst>
              <a:ext uri="{FF2B5EF4-FFF2-40B4-BE49-F238E27FC236}">
                <a16:creationId xmlns:a16="http://schemas.microsoft.com/office/drawing/2014/main" id="{83BB1C1B-A5B5-4EDD-B6C0-A29ECA336490}"/>
              </a:ext>
            </a:extLst>
          </p:cNvPr>
          <p:cNvSpPr/>
          <p:nvPr/>
        </p:nvSpPr>
        <p:spPr>
          <a:xfrm>
            <a:off x="4304224" y="2825999"/>
            <a:ext cx="2035616" cy="247610"/>
          </a:xfrm>
          <a:prstGeom prst="rect">
            <a:avLst/>
          </a:prstGeom>
          <a:solidFill>
            <a:srgbClr val="166F3C"/>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a:solidFill>
                  <a:schemeClr val="tx1"/>
                </a:solidFill>
              </a:rPr>
              <a:t>Extra suasage with hot chilli</a:t>
            </a:r>
          </a:p>
        </p:txBody>
      </p:sp>
      <p:sp>
        <p:nvSpPr>
          <p:cNvPr id="51" name="Rectangle 50">
            <a:extLst>
              <a:ext uri="{FF2B5EF4-FFF2-40B4-BE49-F238E27FC236}">
                <a16:creationId xmlns:a16="http://schemas.microsoft.com/office/drawing/2014/main" id="{C88CF923-0EF6-465B-9C58-5A854F63FBD4}"/>
              </a:ext>
            </a:extLst>
          </p:cNvPr>
          <p:cNvSpPr/>
          <p:nvPr/>
        </p:nvSpPr>
        <p:spPr>
          <a:xfrm>
            <a:off x="2187433" y="3253757"/>
            <a:ext cx="1747751" cy="282976"/>
          </a:xfrm>
          <a:prstGeom prst="rect">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a:solidFill>
                  <a:schemeClr val="tx1"/>
                </a:solidFill>
              </a:rPr>
              <a:t>Rum two-thirds of a pint and 25 ml draught beer</a:t>
            </a:r>
          </a:p>
        </p:txBody>
      </p:sp>
      <p:sp>
        <p:nvSpPr>
          <p:cNvPr id="52" name="Rectangle 51">
            <a:extLst>
              <a:ext uri="{FF2B5EF4-FFF2-40B4-BE49-F238E27FC236}">
                <a16:creationId xmlns:a16="http://schemas.microsoft.com/office/drawing/2014/main" id="{E5298A46-49FE-451E-914F-B88F1830291A}"/>
              </a:ext>
            </a:extLst>
          </p:cNvPr>
          <p:cNvSpPr/>
          <p:nvPr/>
        </p:nvSpPr>
        <p:spPr>
          <a:xfrm>
            <a:off x="281940" y="1306782"/>
            <a:ext cx="1592580" cy="289560"/>
          </a:xfrm>
          <a:prstGeom prst="rect">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dirty="0">
                <a:solidFill>
                  <a:schemeClr val="tx1"/>
                </a:solidFill>
              </a:rPr>
              <a:t>Mild spice and cheese</a:t>
            </a:r>
          </a:p>
        </p:txBody>
      </p:sp>
      <p:sp>
        <p:nvSpPr>
          <p:cNvPr id="53" name="Rectangle 52">
            <a:extLst>
              <a:ext uri="{FF2B5EF4-FFF2-40B4-BE49-F238E27FC236}">
                <a16:creationId xmlns:a16="http://schemas.microsoft.com/office/drawing/2014/main" id="{64204F12-749A-4BEE-8FEF-4B43327381AA}"/>
              </a:ext>
            </a:extLst>
          </p:cNvPr>
          <p:cNvSpPr/>
          <p:nvPr/>
        </p:nvSpPr>
        <p:spPr>
          <a:xfrm>
            <a:off x="251460" y="1958834"/>
            <a:ext cx="1463040" cy="247610"/>
          </a:xfrm>
          <a:prstGeom prst="rect">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a:solidFill>
                  <a:schemeClr val="tx1"/>
                </a:solidFill>
              </a:rPr>
              <a:t>Mixed with tomato slice</a:t>
            </a:r>
          </a:p>
        </p:txBody>
      </p:sp>
      <p:sp>
        <p:nvSpPr>
          <p:cNvPr id="54" name="Rectangle 53">
            <a:extLst>
              <a:ext uri="{FF2B5EF4-FFF2-40B4-BE49-F238E27FC236}">
                <a16:creationId xmlns:a16="http://schemas.microsoft.com/office/drawing/2014/main" id="{03884B3A-5BED-40D9-8F68-32637D96145A}"/>
              </a:ext>
            </a:extLst>
          </p:cNvPr>
          <p:cNvSpPr/>
          <p:nvPr/>
        </p:nvSpPr>
        <p:spPr>
          <a:xfrm>
            <a:off x="220018" y="2588373"/>
            <a:ext cx="1555840" cy="285484"/>
          </a:xfrm>
          <a:prstGeom prst="rect">
            <a:avLst/>
          </a:prstGeom>
          <a:solidFill>
            <a:srgbClr val="040404"/>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a:solidFill>
                  <a:schemeClr val="tx1"/>
                </a:solidFill>
              </a:rPr>
              <a:t>Fine hand crafted bread</a:t>
            </a:r>
          </a:p>
        </p:txBody>
      </p:sp>
      <p:sp>
        <p:nvSpPr>
          <p:cNvPr id="55" name="Rectangle 54">
            <a:extLst>
              <a:ext uri="{FF2B5EF4-FFF2-40B4-BE49-F238E27FC236}">
                <a16:creationId xmlns:a16="http://schemas.microsoft.com/office/drawing/2014/main" id="{88F5EEFF-358D-4C83-B224-5EFDC79AE7D3}"/>
              </a:ext>
            </a:extLst>
          </p:cNvPr>
          <p:cNvSpPr/>
          <p:nvPr/>
        </p:nvSpPr>
        <p:spPr>
          <a:xfrm>
            <a:off x="278329" y="3228848"/>
            <a:ext cx="1623060" cy="247610"/>
          </a:xfrm>
          <a:prstGeom prst="rect">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a:solidFill>
                  <a:schemeClr val="tx1"/>
                </a:solidFill>
              </a:rPr>
              <a:t>Half boiled rice with cooked meat</a:t>
            </a:r>
          </a:p>
        </p:txBody>
      </p:sp>
      <p:sp>
        <p:nvSpPr>
          <p:cNvPr id="56" name="Rectangle 55">
            <a:extLst>
              <a:ext uri="{FF2B5EF4-FFF2-40B4-BE49-F238E27FC236}">
                <a16:creationId xmlns:a16="http://schemas.microsoft.com/office/drawing/2014/main" id="{AF9CA935-8D16-4D3B-8758-B4770D856B91}"/>
              </a:ext>
            </a:extLst>
          </p:cNvPr>
          <p:cNvSpPr/>
          <p:nvPr/>
        </p:nvSpPr>
        <p:spPr>
          <a:xfrm>
            <a:off x="2115043" y="6631751"/>
            <a:ext cx="1706880" cy="247610"/>
          </a:xfrm>
          <a:prstGeom prst="rect">
            <a:avLst/>
          </a:prstGeom>
          <a:solidFill>
            <a:srgbClr val="662C23"/>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dirty="0">
                <a:solidFill>
                  <a:schemeClr val="tx1"/>
                </a:solidFill>
              </a:rPr>
              <a:t>Served with spicy rice and vegetables </a:t>
            </a:r>
          </a:p>
        </p:txBody>
      </p:sp>
      <p:sp>
        <p:nvSpPr>
          <p:cNvPr id="57" name="Rectangle 56">
            <a:extLst>
              <a:ext uri="{FF2B5EF4-FFF2-40B4-BE49-F238E27FC236}">
                <a16:creationId xmlns:a16="http://schemas.microsoft.com/office/drawing/2014/main" id="{B44CA55B-839C-4D08-87F2-90EA05980773}"/>
              </a:ext>
            </a:extLst>
          </p:cNvPr>
          <p:cNvSpPr/>
          <p:nvPr/>
        </p:nvSpPr>
        <p:spPr>
          <a:xfrm>
            <a:off x="163016" y="7241677"/>
            <a:ext cx="1866276" cy="247610"/>
          </a:xfrm>
          <a:prstGeom prst="rect">
            <a:avLst/>
          </a:prstGeom>
          <a:solidFill>
            <a:srgbClr val="662C23"/>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dirty="0">
                <a:solidFill>
                  <a:schemeClr val="tx1"/>
                </a:solidFill>
              </a:rPr>
              <a:t>Mix of spicy lamb chops, wings and strips</a:t>
            </a:r>
          </a:p>
        </p:txBody>
      </p:sp>
      <p:sp>
        <p:nvSpPr>
          <p:cNvPr id="58" name="Rectangle 57">
            <a:extLst>
              <a:ext uri="{FF2B5EF4-FFF2-40B4-BE49-F238E27FC236}">
                <a16:creationId xmlns:a16="http://schemas.microsoft.com/office/drawing/2014/main" id="{B484F003-A30E-443A-B22F-BEE66048BE21}"/>
              </a:ext>
            </a:extLst>
          </p:cNvPr>
          <p:cNvSpPr/>
          <p:nvPr/>
        </p:nvSpPr>
        <p:spPr>
          <a:xfrm>
            <a:off x="2029293" y="7914404"/>
            <a:ext cx="1865882" cy="274909"/>
          </a:xfrm>
          <a:prstGeom prst="rect">
            <a:avLst/>
          </a:prstGeom>
          <a:solidFill>
            <a:srgbClr val="A12E29"/>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050" dirty="0">
                <a:solidFill>
                  <a:schemeClr val="tx1"/>
                </a:solidFill>
              </a:rPr>
              <a:t>Fried noodles (shrimp/chicken/veg opt)</a:t>
            </a:r>
          </a:p>
        </p:txBody>
      </p:sp>
      <p:sp>
        <p:nvSpPr>
          <p:cNvPr id="59" name="Rectangle 58">
            <a:extLst>
              <a:ext uri="{FF2B5EF4-FFF2-40B4-BE49-F238E27FC236}">
                <a16:creationId xmlns:a16="http://schemas.microsoft.com/office/drawing/2014/main" id="{BBA32EFE-0B17-4727-B2F8-8905D6D5E1C3}"/>
              </a:ext>
            </a:extLst>
          </p:cNvPr>
          <p:cNvSpPr/>
          <p:nvPr/>
        </p:nvSpPr>
        <p:spPr>
          <a:xfrm>
            <a:off x="2140116" y="3906095"/>
            <a:ext cx="1760017" cy="247610"/>
          </a:xfrm>
          <a:prstGeom prst="rect">
            <a:avLst/>
          </a:prstGeom>
          <a:solidFill>
            <a:srgbClr val="040404"/>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800">
                <a:solidFill>
                  <a:schemeClr val="tx1"/>
                </a:solidFill>
              </a:rPr>
              <a:t>25ml sherry, 70ml whisky. Loaded with Sweetness.</a:t>
            </a:r>
          </a:p>
        </p:txBody>
      </p:sp>
      <p:sp>
        <p:nvSpPr>
          <p:cNvPr id="60" name="Rectangle 59">
            <a:extLst>
              <a:ext uri="{FF2B5EF4-FFF2-40B4-BE49-F238E27FC236}">
                <a16:creationId xmlns:a16="http://schemas.microsoft.com/office/drawing/2014/main" id="{85CC6A15-90E5-4B43-94B2-85A6CAD3B8D4}"/>
              </a:ext>
            </a:extLst>
          </p:cNvPr>
          <p:cNvSpPr/>
          <p:nvPr/>
        </p:nvSpPr>
        <p:spPr>
          <a:xfrm>
            <a:off x="2193253" y="7248723"/>
            <a:ext cx="1706880" cy="247610"/>
          </a:xfrm>
          <a:prstGeom prst="rect">
            <a:avLst/>
          </a:prstGeom>
          <a:solidFill>
            <a:srgbClr val="662C23"/>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sz="900" dirty="0">
              <a:solidFill>
                <a:schemeClr val="tx1"/>
              </a:solidFill>
            </a:endParaRPr>
          </a:p>
        </p:txBody>
      </p:sp>
      <p:sp>
        <p:nvSpPr>
          <p:cNvPr id="61" name="Rectangle 60">
            <a:extLst>
              <a:ext uri="{FF2B5EF4-FFF2-40B4-BE49-F238E27FC236}">
                <a16:creationId xmlns:a16="http://schemas.microsoft.com/office/drawing/2014/main" id="{7C0D5D08-6414-400C-B3DF-9BDE5D8878CA}"/>
              </a:ext>
            </a:extLst>
          </p:cNvPr>
          <p:cNvSpPr/>
          <p:nvPr/>
        </p:nvSpPr>
        <p:spPr>
          <a:xfrm>
            <a:off x="312320" y="7934983"/>
            <a:ext cx="1501339" cy="247610"/>
          </a:xfrm>
          <a:prstGeom prst="rect">
            <a:avLst/>
          </a:prstGeom>
          <a:solidFill>
            <a:srgbClr val="A12F2A"/>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000" dirty="0">
                <a:solidFill>
                  <a:schemeClr val="tx1"/>
                </a:solidFill>
              </a:rPr>
              <a:t>Crispy chicken thigh marinated in hot sauce</a:t>
            </a:r>
          </a:p>
        </p:txBody>
      </p:sp>
      <p:sp>
        <p:nvSpPr>
          <p:cNvPr id="62" name="Rectangle 61">
            <a:extLst>
              <a:ext uri="{FF2B5EF4-FFF2-40B4-BE49-F238E27FC236}">
                <a16:creationId xmlns:a16="http://schemas.microsoft.com/office/drawing/2014/main" id="{6D56F223-CDE8-4603-BD2E-6897CE2CA128}"/>
              </a:ext>
            </a:extLst>
          </p:cNvPr>
          <p:cNvSpPr/>
          <p:nvPr/>
        </p:nvSpPr>
        <p:spPr>
          <a:xfrm>
            <a:off x="318186" y="9202893"/>
            <a:ext cx="1750963" cy="247610"/>
          </a:xfrm>
          <a:prstGeom prst="rect">
            <a:avLst/>
          </a:prstGeom>
          <a:solidFill>
            <a:srgbClr val="C12729"/>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100" dirty="0">
                <a:solidFill>
                  <a:schemeClr val="tx1"/>
                </a:solidFill>
              </a:rPr>
              <a:t>100% organic fruit dessert</a:t>
            </a:r>
          </a:p>
        </p:txBody>
      </p:sp>
      <p:sp>
        <p:nvSpPr>
          <p:cNvPr id="63" name="Rectangle 62">
            <a:extLst>
              <a:ext uri="{FF2B5EF4-FFF2-40B4-BE49-F238E27FC236}">
                <a16:creationId xmlns:a16="http://schemas.microsoft.com/office/drawing/2014/main" id="{6F9D0D58-E196-4909-A95E-C416CF3CA7CC}"/>
              </a:ext>
            </a:extLst>
          </p:cNvPr>
          <p:cNvSpPr/>
          <p:nvPr/>
        </p:nvSpPr>
        <p:spPr>
          <a:xfrm>
            <a:off x="278329" y="8546770"/>
            <a:ext cx="1830679" cy="304203"/>
          </a:xfrm>
          <a:prstGeom prst="rect">
            <a:avLst/>
          </a:prstGeom>
          <a:solidFill>
            <a:srgbClr val="C12729"/>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050" dirty="0">
                <a:solidFill>
                  <a:schemeClr val="tx1"/>
                </a:solidFill>
              </a:rPr>
              <a:t>With roasted potatoes and green beans</a:t>
            </a:r>
          </a:p>
        </p:txBody>
      </p:sp>
      <p:pic>
        <p:nvPicPr>
          <p:cNvPr id="1026" name="Picture 2" descr="Holiday meals – News, Research and Analysis – The Conversation – page 1">
            <a:extLst>
              <a:ext uri="{FF2B5EF4-FFF2-40B4-BE49-F238E27FC236}">
                <a16:creationId xmlns:a16="http://schemas.microsoft.com/office/drawing/2014/main" id="{136F2B8A-10F0-4699-9F61-F9861D45A2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4448" y="4734243"/>
            <a:ext cx="1165685" cy="101805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1028" name="Picture 4" descr="2,107 Haldiram Sweets Stock Photos, Pictures &amp;amp; Royalty-Free Images - iStock">
            <a:extLst>
              <a:ext uri="{FF2B5EF4-FFF2-40B4-BE49-F238E27FC236}">
                <a16:creationId xmlns:a16="http://schemas.microsoft.com/office/drawing/2014/main" id="{04F37960-C4AC-4644-A915-128450648A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9617" y="8344678"/>
            <a:ext cx="1715130" cy="1092975"/>
          </a:xfrm>
          <a:prstGeom prst="rect">
            <a:avLst/>
          </a:prstGeom>
          <a:noFill/>
          <a:extLst>
            <a:ext uri="{909E8E84-426E-40DD-AFC4-6F175D3DCCD1}">
              <a14:hiddenFill xmlns:a14="http://schemas.microsoft.com/office/drawing/2010/main">
                <a:solidFill>
                  <a:srgbClr val="FFFFFF"/>
                </a:solidFill>
              </a14:hiddenFill>
            </a:ext>
          </a:extLst>
        </p:spPr>
      </p:pic>
      <p:sp>
        <p:nvSpPr>
          <p:cNvPr id="66" name="Rectangle 65">
            <a:extLst>
              <a:ext uri="{FF2B5EF4-FFF2-40B4-BE49-F238E27FC236}">
                <a16:creationId xmlns:a16="http://schemas.microsoft.com/office/drawing/2014/main" id="{75586070-D833-4565-9080-E6B334A90BAE}"/>
              </a:ext>
            </a:extLst>
          </p:cNvPr>
          <p:cNvSpPr/>
          <p:nvPr/>
        </p:nvSpPr>
        <p:spPr>
          <a:xfrm>
            <a:off x="312419" y="3653098"/>
            <a:ext cx="1588969"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100"/>
              <a:t>Fruit Juice…………5</a:t>
            </a:r>
          </a:p>
        </p:txBody>
      </p:sp>
      <p:sp>
        <p:nvSpPr>
          <p:cNvPr id="67" name="Rectangle 66">
            <a:extLst>
              <a:ext uri="{FF2B5EF4-FFF2-40B4-BE49-F238E27FC236}">
                <a16:creationId xmlns:a16="http://schemas.microsoft.com/office/drawing/2014/main" id="{5DC2F26E-3624-4CCB-95E6-62CFC4094CA0}"/>
              </a:ext>
            </a:extLst>
          </p:cNvPr>
          <p:cNvSpPr/>
          <p:nvPr/>
        </p:nvSpPr>
        <p:spPr>
          <a:xfrm>
            <a:off x="312419" y="3893877"/>
            <a:ext cx="1623060" cy="247610"/>
          </a:xfrm>
          <a:prstGeom prst="rect">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a:solidFill>
                  <a:schemeClr val="tx1"/>
                </a:solidFill>
              </a:rPr>
              <a:t>Orange and Strawberry juice (100 ml glass)</a:t>
            </a:r>
          </a:p>
        </p:txBody>
      </p:sp>
      <p:sp>
        <p:nvSpPr>
          <p:cNvPr id="68" name="Rectangle 67">
            <a:extLst>
              <a:ext uri="{FF2B5EF4-FFF2-40B4-BE49-F238E27FC236}">
                <a16:creationId xmlns:a16="http://schemas.microsoft.com/office/drawing/2014/main" id="{20BE4582-953D-4A84-B708-6C41B8D94145}"/>
              </a:ext>
            </a:extLst>
          </p:cNvPr>
          <p:cNvSpPr/>
          <p:nvPr/>
        </p:nvSpPr>
        <p:spPr>
          <a:xfrm>
            <a:off x="4473858" y="2601182"/>
            <a:ext cx="1797278"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800" b="1"/>
              <a:t>Stuffed Eggplant……….8</a:t>
            </a:r>
          </a:p>
        </p:txBody>
      </p:sp>
      <p:sp>
        <p:nvSpPr>
          <p:cNvPr id="69" name="Rectangle 68">
            <a:extLst>
              <a:ext uri="{FF2B5EF4-FFF2-40B4-BE49-F238E27FC236}">
                <a16:creationId xmlns:a16="http://schemas.microsoft.com/office/drawing/2014/main" id="{DCA3BA32-ABD0-493C-AD21-8876B1E7280C}"/>
              </a:ext>
            </a:extLst>
          </p:cNvPr>
          <p:cNvSpPr/>
          <p:nvPr/>
        </p:nvSpPr>
        <p:spPr>
          <a:xfrm>
            <a:off x="4304224" y="3466474"/>
            <a:ext cx="2035616" cy="247610"/>
          </a:xfrm>
          <a:prstGeom prst="rect">
            <a:avLst/>
          </a:prstGeom>
          <a:solidFill>
            <a:srgbClr val="166F3C"/>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a:solidFill>
                  <a:schemeClr val="tx1"/>
                </a:solidFill>
              </a:rPr>
              <a:t>Mixed with Carrot and Papya</a:t>
            </a:r>
          </a:p>
        </p:txBody>
      </p:sp>
      <p:sp>
        <p:nvSpPr>
          <p:cNvPr id="70" name="Rectangle 69">
            <a:extLst>
              <a:ext uri="{FF2B5EF4-FFF2-40B4-BE49-F238E27FC236}">
                <a16:creationId xmlns:a16="http://schemas.microsoft.com/office/drawing/2014/main" id="{7D299034-B3C1-4D70-8E6A-3F9225C83DE6}"/>
              </a:ext>
            </a:extLst>
          </p:cNvPr>
          <p:cNvSpPr/>
          <p:nvPr/>
        </p:nvSpPr>
        <p:spPr>
          <a:xfrm>
            <a:off x="4473982" y="3228848"/>
            <a:ext cx="1797278"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800" b="1"/>
              <a:t>Sizzling Mushrooms……….5</a:t>
            </a:r>
          </a:p>
        </p:txBody>
      </p:sp>
      <p:sp>
        <p:nvSpPr>
          <p:cNvPr id="86" name="Rectangle 85">
            <a:extLst>
              <a:ext uri="{FF2B5EF4-FFF2-40B4-BE49-F238E27FC236}">
                <a16:creationId xmlns:a16="http://schemas.microsoft.com/office/drawing/2014/main" id="{6959087C-7B71-4D5F-B8F1-7C0AA58FF499}"/>
              </a:ext>
            </a:extLst>
          </p:cNvPr>
          <p:cNvSpPr/>
          <p:nvPr/>
        </p:nvSpPr>
        <p:spPr>
          <a:xfrm>
            <a:off x="4304224" y="4088844"/>
            <a:ext cx="2035616" cy="247610"/>
          </a:xfrm>
          <a:prstGeom prst="rect">
            <a:avLst/>
          </a:prstGeom>
          <a:solidFill>
            <a:srgbClr val="166F3C"/>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a:solidFill>
                  <a:schemeClr val="tx1"/>
                </a:solidFill>
              </a:rPr>
              <a:t>Mixed vegetable with hot chilli</a:t>
            </a:r>
          </a:p>
        </p:txBody>
      </p:sp>
      <p:sp>
        <p:nvSpPr>
          <p:cNvPr id="87" name="Rectangle 86">
            <a:extLst>
              <a:ext uri="{FF2B5EF4-FFF2-40B4-BE49-F238E27FC236}">
                <a16:creationId xmlns:a16="http://schemas.microsoft.com/office/drawing/2014/main" id="{66760C24-BFFA-4772-8FEE-51897980E11B}"/>
              </a:ext>
            </a:extLst>
          </p:cNvPr>
          <p:cNvSpPr/>
          <p:nvPr/>
        </p:nvSpPr>
        <p:spPr>
          <a:xfrm>
            <a:off x="4473982" y="3851218"/>
            <a:ext cx="1797278"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800" b="1"/>
              <a:t>Tuna Fish Curry……….8</a:t>
            </a:r>
          </a:p>
        </p:txBody>
      </p:sp>
      <p:sp>
        <p:nvSpPr>
          <p:cNvPr id="88" name="Rectangle 87">
            <a:extLst>
              <a:ext uri="{FF2B5EF4-FFF2-40B4-BE49-F238E27FC236}">
                <a16:creationId xmlns:a16="http://schemas.microsoft.com/office/drawing/2014/main" id="{2252D703-673A-42E3-9715-208058F37915}"/>
              </a:ext>
            </a:extLst>
          </p:cNvPr>
          <p:cNvSpPr/>
          <p:nvPr/>
        </p:nvSpPr>
        <p:spPr>
          <a:xfrm>
            <a:off x="4242506" y="4718203"/>
            <a:ext cx="2035616" cy="247610"/>
          </a:xfrm>
          <a:prstGeom prst="rect">
            <a:avLst/>
          </a:prstGeom>
          <a:solidFill>
            <a:srgbClr val="166F3C"/>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a:solidFill>
                  <a:schemeClr val="tx1"/>
                </a:solidFill>
              </a:rPr>
              <a:t>15ml Whisky and 35ml Vodka  </a:t>
            </a:r>
          </a:p>
        </p:txBody>
      </p:sp>
      <p:sp>
        <p:nvSpPr>
          <p:cNvPr id="89" name="Rectangle 88">
            <a:extLst>
              <a:ext uri="{FF2B5EF4-FFF2-40B4-BE49-F238E27FC236}">
                <a16:creationId xmlns:a16="http://schemas.microsoft.com/office/drawing/2014/main" id="{8B3130BF-CE6F-47A5-8543-9184E6E69095}"/>
              </a:ext>
            </a:extLst>
          </p:cNvPr>
          <p:cNvSpPr/>
          <p:nvPr/>
        </p:nvSpPr>
        <p:spPr>
          <a:xfrm>
            <a:off x="4412264" y="4480577"/>
            <a:ext cx="1797278"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800" b="1"/>
              <a:t>Venon Vine(Full Bottle)……….117</a:t>
            </a:r>
          </a:p>
        </p:txBody>
      </p:sp>
      <p:sp>
        <p:nvSpPr>
          <p:cNvPr id="90" name="Rectangle 89">
            <a:extLst>
              <a:ext uri="{FF2B5EF4-FFF2-40B4-BE49-F238E27FC236}">
                <a16:creationId xmlns:a16="http://schemas.microsoft.com/office/drawing/2014/main" id="{64794CF7-9E6D-4C8C-BA29-82D7FD77B76B}"/>
              </a:ext>
            </a:extLst>
          </p:cNvPr>
          <p:cNvSpPr/>
          <p:nvPr/>
        </p:nvSpPr>
        <p:spPr>
          <a:xfrm>
            <a:off x="4304100" y="5393666"/>
            <a:ext cx="2035616" cy="247610"/>
          </a:xfrm>
          <a:prstGeom prst="rect">
            <a:avLst/>
          </a:prstGeom>
          <a:solidFill>
            <a:srgbClr val="166F3C"/>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a:solidFill>
                  <a:schemeClr val="tx1"/>
                </a:solidFill>
              </a:rPr>
              <a:t>1ml mango flavour and 25ml Rum</a:t>
            </a:r>
          </a:p>
        </p:txBody>
      </p:sp>
      <p:sp>
        <p:nvSpPr>
          <p:cNvPr id="91" name="Rectangle 90">
            <a:extLst>
              <a:ext uri="{FF2B5EF4-FFF2-40B4-BE49-F238E27FC236}">
                <a16:creationId xmlns:a16="http://schemas.microsoft.com/office/drawing/2014/main" id="{42C16376-B9F9-429D-9E90-B3FC4C28D9C8}"/>
              </a:ext>
            </a:extLst>
          </p:cNvPr>
          <p:cNvSpPr/>
          <p:nvPr/>
        </p:nvSpPr>
        <p:spPr>
          <a:xfrm>
            <a:off x="4473858" y="5156040"/>
            <a:ext cx="1797278"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700" b="1"/>
              <a:t>Telon Whisky (Full Bottle)……….89</a:t>
            </a:r>
          </a:p>
        </p:txBody>
      </p:sp>
      <p:sp>
        <p:nvSpPr>
          <p:cNvPr id="92" name="Rectangle 91">
            <a:extLst>
              <a:ext uri="{FF2B5EF4-FFF2-40B4-BE49-F238E27FC236}">
                <a16:creationId xmlns:a16="http://schemas.microsoft.com/office/drawing/2014/main" id="{180372F5-9C39-4A50-AE33-70CF3F0C1A38}"/>
              </a:ext>
            </a:extLst>
          </p:cNvPr>
          <p:cNvSpPr/>
          <p:nvPr/>
        </p:nvSpPr>
        <p:spPr>
          <a:xfrm>
            <a:off x="4274687" y="6971190"/>
            <a:ext cx="2035616" cy="247610"/>
          </a:xfrm>
          <a:prstGeom prst="rect">
            <a:avLst/>
          </a:prstGeom>
          <a:solidFill>
            <a:srgbClr val="166F3C"/>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a:solidFill>
                  <a:schemeClr val="tx1"/>
                </a:solidFill>
              </a:rPr>
              <a:t>Extra suasage with hot chilli</a:t>
            </a:r>
          </a:p>
        </p:txBody>
      </p:sp>
      <p:sp>
        <p:nvSpPr>
          <p:cNvPr id="93" name="Rectangle 92">
            <a:extLst>
              <a:ext uri="{FF2B5EF4-FFF2-40B4-BE49-F238E27FC236}">
                <a16:creationId xmlns:a16="http://schemas.microsoft.com/office/drawing/2014/main" id="{9842B3AF-CB2C-4CF5-B5C4-118D290794D8}"/>
              </a:ext>
            </a:extLst>
          </p:cNvPr>
          <p:cNvSpPr/>
          <p:nvPr/>
        </p:nvSpPr>
        <p:spPr>
          <a:xfrm>
            <a:off x="4444445" y="6733564"/>
            <a:ext cx="1797278"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800" b="1"/>
              <a:t>Carrot and Potato Fry……….8</a:t>
            </a:r>
          </a:p>
        </p:txBody>
      </p:sp>
      <p:sp>
        <p:nvSpPr>
          <p:cNvPr id="94" name="Rectangle 93">
            <a:extLst>
              <a:ext uri="{FF2B5EF4-FFF2-40B4-BE49-F238E27FC236}">
                <a16:creationId xmlns:a16="http://schemas.microsoft.com/office/drawing/2014/main" id="{7242B56D-5986-4FAF-9448-3680B665C42A}"/>
              </a:ext>
            </a:extLst>
          </p:cNvPr>
          <p:cNvSpPr/>
          <p:nvPr/>
        </p:nvSpPr>
        <p:spPr>
          <a:xfrm>
            <a:off x="4274687" y="7634899"/>
            <a:ext cx="2035616" cy="247610"/>
          </a:xfrm>
          <a:prstGeom prst="rect">
            <a:avLst/>
          </a:prstGeom>
          <a:solidFill>
            <a:srgbClr val="166F3C"/>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a:solidFill>
                  <a:schemeClr val="tx1"/>
                </a:solidFill>
              </a:rPr>
              <a:t>With hot chilli</a:t>
            </a:r>
          </a:p>
        </p:txBody>
      </p:sp>
      <p:sp>
        <p:nvSpPr>
          <p:cNvPr id="95" name="Rectangle 94">
            <a:extLst>
              <a:ext uri="{FF2B5EF4-FFF2-40B4-BE49-F238E27FC236}">
                <a16:creationId xmlns:a16="http://schemas.microsoft.com/office/drawing/2014/main" id="{A156DA59-1E64-47B4-8064-0963841976E5}"/>
              </a:ext>
            </a:extLst>
          </p:cNvPr>
          <p:cNvSpPr/>
          <p:nvPr/>
        </p:nvSpPr>
        <p:spPr>
          <a:xfrm>
            <a:off x="4444445" y="7397273"/>
            <a:ext cx="1797278"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800" b="1"/>
              <a:t>Fried Beans……….6</a:t>
            </a:r>
          </a:p>
        </p:txBody>
      </p:sp>
      <p:sp>
        <p:nvSpPr>
          <p:cNvPr id="96" name="Rectangle 95">
            <a:extLst>
              <a:ext uri="{FF2B5EF4-FFF2-40B4-BE49-F238E27FC236}">
                <a16:creationId xmlns:a16="http://schemas.microsoft.com/office/drawing/2014/main" id="{7A8618AF-16E5-4CAB-AFBA-7BA7F4CAD336}"/>
              </a:ext>
            </a:extLst>
          </p:cNvPr>
          <p:cNvSpPr/>
          <p:nvPr/>
        </p:nvSpPr>
        <p:spPr>
          <a:xfrm>
            <a:off x="4311086" y="8257964"/>
            <a:ext cx="2035616" cy="247610"/>
          </a:xfrm>
          <a:prstGeom prst="rect">
            <a:avLst/>
          </a:prstGeom>
          <a:solidFill>
            <a:srgbClr val="166F3C"/>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a:solidFill>
                  <a:schemeClr val="tx1"/>
                </a:solidFill>
              </a:rPr>
              <a:t>Extra suasage with hot chilli</a:t>
            </a:r>
          </a:p>
        </p:txBody>
      </p:sp>
      <p:sp>
        <p:nvSpPr>
          <p:cNvPr id="97" name="Rectangle 96">
            <a:extLst>
              <a:ext uri="{FF2B5EF4-FFF2-40B4-BE49-F238E27FC236}">
                <a16:creationId xmlns:a16="http://schemas.microsoft.com/office/drawing/2014/main" id="{D1274C43-EFCD-457E-841C-393760511D61}"/>
              </a:ext>
            </a:extLst>
          </p:cNvPr>
          <p:cNvSpPr/>
          <p:nvPr/>
        </p:nvSpPr>
        <p:spPr>
          <a:xfrm>
            <a:off x="4480844" y="8020338"/>
            <a:ext cx="1797278" cy="1981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800" b="1"/>
              <a:t>Kethup Curry……….9</a:t>
            </a:r>
          </a:p>
        </p:txBody>
      </p:sp>
      <p:sp>
        <p:nvSpPr>
          <p:cNvPr id="98" name="Rectangle 97">
            <a:extLst>
              <a:ext uri="{FF2B5EF4-FFF2-40B4-BE49-F238E27FC236}">
                <a16:creationId xmlns:a16="http://schemas.microsoft.com/office/drawing/2014/main" id="{73FEA45A-91E7-4468-A482-0964132F9C82}"/>
              </a:ext>
            </a:extLst>
          </p:cNvPr>
          <p:cNvSpPr/>
          <p:nvPr/>
        </p:nvSpPr>
        <p:spPr>
          <a:xfrm>
            <a:off x="2143731" y="2604164"/>
            <a:ext cx="1797277" cy="285484"/>
          </a:xfrm>
          <a:prstGeom prst="rect">
            <a:avLst/>
          </a:prstGeom>
          <a:solidFill>
            <a:srgbClr val="040404"/>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dirty="0">
                <a:solidFill>
                  <a:schemeClr val="tx1"/>
                </a:solidFill>
              </a:rPr>
              <a:t>Perfect for meat lovers.</a:t>
            </a:r>
          </a:p>
        </p:txBody>
      </p:sp>
      <p:sp>
        <p:nvSpPr>
          <p:cNvPr id="4" name="Rectangle 3">
            <a:extLst>
              <a:ext uri="{FF2B5EF4-FFF2-40B4-BE49-F238E27FC236}">
                <a16:creationId xmlns:a16="http://schemas.microsoft.com/office/drawing/2014/main" id="{BFAF4210-7912-44AF-AAC0-DCBC4C82F898}"/>
              </a:ext>
            </a:extLst>
          </p:cNvPr>
          <p:cNvSpPr/>
          <p:nvPr/>
        </p:nvSpPr>
        <p:spPr>
          <a:xfrm>
            <a:off x="4223887" y="1746761"/>
            <a:ext cx="2172004" cy="7068923"/>
          </a:xfrm>
          <a:prstGeom prst="rect">
            <a:avLst/>
          </a:prstGeom>
          <a:pattFill prst="pct70">
            <a:fgClr>
              <a:srgbClr val="18773E"/>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a:t>Notes to the Guests:</a:t>
            </a:r>
          </a:p>
          <a:p>
            <a:pPr algn="ctr"/>
            <a:endParaRPr lang="en-US"/>
          </a:p>
          <a:p>
            <a:pPr algn="ctr"/>
            <a:r>
              <a:rPr lang="en-US" sz="1600"/>
              <a:t>The given menu has totally been made and supervised by our honourable master chef Elika Jhones who has been placed third on the last years competition. Some items counted as super item like Sashin Deys Wasten Riles and Tween Yewn has been appreciated by many audiences. You may take one bite from those items to see the hot dines.</a:t>
            </a:r>
          </a:p>
          <a:p>
            <a:pPr algn="ctr"/>
            <a:r>
              <a:rPr lang="en-US" sz="1600"/>
              <a:t>Don’t forget to keep eyes on allergic items.</a:t>
            </a:r>
          </a:p>
        </p:txBody>
      </p:sp>
      <p:sp>
        <p:nvSpPr>
          <p:cNvPr id="5" name="Rectangle 4">
            <a:extLst>
              <a:ext uri="{FF2B5EF4-FFF2-40B4-BE49-F238E27FC236}">
                <a16:creationId xmlns:a16="http://schemas.microsoft.com/office/drawing/2014/main" id="{7EA5A528-D003-473E-B1CC-D9F88405AFFB}"/>
              </a:ext>
            </a:extLst>
          </p:cNvPr>
          <p:cNvSpPr/>
          <p:nvPr/>
        </p:nvSpPr>
        <p:spPr>
          <a:xfrm>
            <a:off x="511298" y="655320"/>
            <a:ext cx="1203202" cy="205766"/>
          </a:xfrm>
          <a:prstGeom prst="rect">
            <a:avLst/>
          </a:prstGeom>
          <a:solidFill>
            <a:srgbClr val="CE1F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Kids Menu</a:t>
            </a:r>
          </a:p>
        </p:txBody>
      </p:sp>
    </p:spTree>
    <p:extLst>
      <p:ext uri="{BB962C8B-B14F-4D97-AF65-F5344CB8AC3E}">
        <p14:creationId xmlns:p14="http://schemas.microsoft.com/office/powerpoint/2010/main" val="56806609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323</TotalTime>
  <Words>408</Words>
  <Application>Microsoft Office PowerPoint</Application>
  <PresentationFormat>A4 Paper (210x297 mm)</PresentationFormat>
  <Paragraphs>72</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 Love of Thunder</vt:lpstr>
      <vt:lpstr>Arial</vt:lpstr>
      <vt:lpstr>Calibri</vt:lpstr>
      <vt:lpstr>Gobold</vt:lpstr>
      <vt:lpstr>Trebuchet MS</vt:lpstr>
      <vt:lpstr>Berlin</vt:lpstr>
      <vt:lpstr>Menu Planning Assignment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Fuad Muhtasim</dc:creator>
  <cp:lastModifiedBy>Rukaya Ansar</cp:lastModifiedBy>
  <cp:revision>29</cp:revision>
  <dcterms:created xsi:type="dcterms:W3CDTF">2021-07-08T13:38:27Z</dcterms:created>
  <dcterms:modified xsi:type="dcterms:W3CDTF">2021-11-05T12:30:50Z</dcterms:modified>
</cp:coreProperties>
</file>