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6" r:id="rId3"/>
    <p:sldMasterId id="2147483712" r:id="rId4"/>
    <p:sldMasterId id="2147483719" r:id="rId5"/>
  </p:sldMasterIdLst>
  <p:notesMasterIdLst>
    <p:notesMasterId r:id="rId58"/>
  </p:notesMasterIdLst>
  <p:sldIdLst>
    <p:sldId id="256" r:id="rId6"/>
    <p:sldId id="298" r:id="rId7"/>
    <p:sldId id="293" r:id="rId8"/>
    <p:sldId id="294" r:id="rId9"/>
    <p:sldId id="371" r:id="rId10"/>
    <p:sldId id="372" r:id="rId11"/>
    <p:sldId id="373" r:id="rId12"/>
    <p:sldId id="374" r:id="rId13"/>
    <p:sldId id="375" r:id="rId14"/>
    <p:sldId id="376" r:id="rId15"/>
    <p:sldId id="377" r:id="rId16"/>
    <p:sldId id="378" r:id="rId17"/>
    <p:sldId id="379" r:id="rId18"/>
    <p:sldId id="370" r:id="rId19"/>
    <p:sldId id="296" r:id="rId20"/>
    <p:sldId id="362" r:id="rId21"/>
    <p:sldId id="302" r:id="rId22"/>
    <p:sldId id="313" r:id="rId23"/>
    <p:sldId id="314" r:id="rId24"/>
    <p:sldId id="308" r:id="rId25"/>
    <p:sldId id="326" r:id="rId26"/>
    <p:sldId id="325" r:id="rId27"/>
    <p:sldId id="299" r:id="rId28"/>
    <p:sldId id="339" r:id="rId29"/>
    <p:sldId id="338" r:id="rId30"/>
    <p:sldId id="341" r:id="rId31"/>
    <p:sldId id="337" r:id="rId32"/>
    <p:sldId id="340" r:id="rId33"/>
    <p:sldId id="342" r:id="rId34"/>
    <p:sldId id="343" r:id="rId35"/>
    <p:sldId id="303" r:id="rId36"/>
    <p:sldId id="332" r:id="rId37"/>
    <p:sldId id="380" r:id="rId38"/>
    <p:sldId id="381" r:id="rId39"/>
    <p:sldId id="382" r:id="rId40"/>
    <p:sldId id="324" r:id="rId41"/>
    <p:sldId id="336" r:id="rId42"/>
    <p:sldId id="309" r:id="rId43"/>
    <p:sldId id="310" r:id="rId44"/>
    <p:sldId id="383" r:id="rId45"/>
    <p:sldId id="344" r:id="rId46"/>
    <p:sldId id="305" r:id="rId47"/>
    <p:sldId id="320" r:id="rId48"/>
    <p:sldId id="345" r:id="rId49"/>
    <p:sldId id="306" r:id="rId50"/>
    <p:sldId id="307" r:id="rId51"/>
    <p:sldId id="384" r:id="rId52"/>
    <p:sldId id="397" r:id="rId53"/>
    <p:sldId id="396" r:id="rId54"/>
    <p:sldId id="385" r:id="rId55"/>
    <p:sldId id="312" r:id="rId56"/>
    <p:sldId id="398" r:id="rId57"/>
  </p:sldIdLst>
  <p:sldSz cx="12192000" cy="6858000"/>
  <p:notesSz cx="6858000" cy="9144000"/>
  <p:custDataLst>
    <p:tags r:id="rId5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C"/>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B3DA89-2310-4056-A5A4-177FF957BFCF}" v="89" dt="2026-10-10T13:34:48.5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38" autoAdjust="0"/>
    <p:restoredTop sz="73989" autoAdjust="0"/>
  </p:normalViewPr>
  <p:slideViewPr>
    <p:cSldViewPr snapToGrid="0">
      <p:cViewPr varScale="1">
        <p:scale>
          <a:sx n="56" d="100"/>
          <a:sy n="56" d="100"/>
        </p:scale>
        <p:origin x="76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viewProps" Target="view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gs" Target="tags/tag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pc:chgData name="Lisa-Marie Bassler" userId="38f25fa2-f4e2-42aa-a629-d2ccc29b42c2" providerId="ADAL" clId="{151E9CE8-B21B-4565-A978-68B2E862EE5B}" dt="2026-10-10T13:35:15.822" v="5334"/>
      <pc:docMkLst>
        <pc:docMk/>
      </pc:docMkLst>
      <pc:sldChg chg="addSp delSp mod">
        <pc:chgData name="Lisa-Marie Bassler" userId="38f25fa2-f4e2-42aa-a629-d2ccc29b42c2" providerId="ADAL" clId="{151E9CE8-B21B-4565-A978-68B2E862EE5B}" dt="2026-10-03T23:13:26.927" v="2389" actId="22"/>
        <pc:sldMkLst>
          <pc:docMk/>
          <pc:sldMk cId="1605777590" sldId="299"/>
        </pc:sldMkLst>
        <pc:spChg chg="add">
          <ac:chgData name="Lisa-Marie Bassler" userId="38f25fa2-f4e2-42aa-a629-d2ccc29b42c2" providerId="ADAL" clId="{151E9CE8-B21B-4565-A978-68B2E862EE5B}" dt="2026-10-03T23:13:15.840" v="2387" actId="22"/>
          <ac:spMkLst>
            <pc:docMk/>
            <pc:sldMk cId="1605777590" sldId="299"/>
            <ac:spMk id="6" creationId="{7D03365E-7D2C-6F1C-61C8-2B97863A712C}"/>
          </ac:spMkLst>
        </pc:spChg>
        <pc:spChg chg="add">
          <ac:chgData name="Lisa-Marie Bassler" userId="38f25fa2-f4e2-42aa-a629-d2ccc29b42c2" providerId="ADAL" clId="{151E9CE8-B21B-4565-A978-68B2E862EE5B}" dt="2026-10-03T23:13:23.463" v="2388" actId="22"/>
          <ac:spMkLst>
            <pc:docMk/>
            <pc:sldMk cId="1605777590" sldId="299"/>
            <ac:spMk id="8" creationId="{1DF2321D-7C7C-6D3E-B260-D58A150DFCEC}"/>
          </ac:spMkLst>
        </pc:spChg>
        <pc:picChg chg="add">
          <ac:chgData name="Lisa-Marie Bassler" userId="38f25fa2-f4e2-42aa-a629-d2ccc29b42c2" providerId="ADAL" clId="{151E9CE8-B21B-4565-A978-68B2E862EE5B}" dt="2026-10-03T23:13:08.805" v="2386" actId="22"/>
          <ac:picMkLst>
            <pc:docMk/>
            <pc:sldMk cId="1605777590" sldId="299"/>
            <ac:picMk id="4" creationId="{227A9CF0-ED58-1D8C-4742-DB3A91FBCFC3}"/>
          </ac:picMkLst>
        </pc:picChg>
        <pc:picChg chg="add">
          <ac:chgData name="Lisa-Marie Bassler" userId="38f25fa2-f4e2-42aa-a629-d2ccc29b42c2" providerId="ADAL" clId="{151E9CE8-B21B-4565-A978-68B2E862EE5B}" dt="2026-10-03T23:13:26.927" v="2389" actId="22"/>
          <ac:picMkLst>
            <pc:docMk/>
            <pc:sldMk cId="1605777590" sldId="299"/>
            <ac:picMk id="10" creationId="{4EC4746D-435B-C8AF-24BC-A3EB0284BD77}"/>
          </ac:picMkLst>
        </pc:picChg>
      </pc:sldChg>
      <pc:sldChg chg="addSp modSp mod modNotesTx">
        <pc:chgData name="Lisa-Marie Bassler" userId="38f25fa2-f4e2-42aa-a629-d2ccc29b42c2" providerId="ADAL" clId="{151E9CE8-B21B-4565-A978-68B2E862EE5B}" dt="2026-10-10T12:57:34.411" v="4684" actId="14100"/>
        <pc:sldMkLst>
          <pc:docMk/>
          <pc:sldMk cId="220556270" sldId="302"/>
        </pc:sldMkLst>
        <pc:spChg chg="mod">
          <ac:chgData name="Lisa-Marie Bassler" userId="38f25fa2-f4e2-42aa-a629-d2ccc29b42c2" providerId="ADAL" clId="{151E9CE8-B21B-4565-A978-68B2E862EE5B}" dt="2026-10-10T12:57:34.411" v="4684" actId="14100"/>
          <ac:spMkLst>
            <pc:docMk/>
            <pc:sldMk cId="220556270" sldId="302"/>
            <ac:spMk id="2" creationId="{63281202-788F-DEF4-FA38-2F55420E6368}"/>
          </ac:spMkLst>
        </pc:spChg>
        <pc:spChg chg="mod">
          <ac:chgData name="Lisa-Marie Bassler" userId="38f25fa2-f4e2-42aa-a629-d2ccc29b42c2" providerId="ADAL" clId="{151E9CE8-B21B-4565-A978-68B2E862EE5B}" dt="2026-10-03T23:06:35.073" v="2311" actId="14100"/>
          <ac:spMkLst>
            <pc:docMk/>
            <pc:sldMk cId="220556270" sldId="302"/>
            <ac:spMk id="6" creationId="{20438530-FDA7-D1B2-F95D-8D41D848044D}"/>
          </ac:spMkLst>
        </pc:spChg>
        <pc:picChg chg="add mod">
          <ac:chgData name="Lisa-Marie Bassler" userId="38f25fa2-f4e2-42aa-a629-d2ccc29b42c2" providerId="ADAL" clId="{151E9CE8-B21B-4565-A978-68B2E862EE5B}" dt="2026-10-03T23:06:31.243" v="2310" actId="1076"/>
          <ac:picMkLst>
            <pc:docMk/>
            <pc:sldMk cId="220556270" sldId="302"/>
            <ac:picMk id="4" creationId="{8149D27B-2A65-17F2-2604-64975EB6949A}"/>
          </ac:picMkLst>
        </pc:picChg>
      </pc:sldChg>
      <pc:sldChg chg="modSp mod modNotesTx">
        <pc:chgData name="Lisa-Marie Bassler" userId="38f25fa2-f4e2-42aa-a629-d2ccc29b42c2" providerId="ADAL" clId="{151E9CE8-B21B-4565-A978-68B2E862EE5B}" dt="2026-10-10T13:02:19.132" v="4771" actId="20577"/>
        <pc:sldMkLst>
          <pc:docMk/>
          <pc:sldMk cId="2694794664" sldId="303"/>
        </pc:sldMkLst>
        <pc:spChg chg="mod">
          <ac:chgData name="Lisa-Marie Bassler" userId="38f25fa2-f4e2-42aa-a629-d2ccc29b42c2" providerId="ADAL" clId="{151E9CE8-B21B-4565-A978-68B2E862EE5B}" dt="2026-10-03T23:15:05.385" v="2418" actId="2711"/>
          <ac:spMkLst>
            <pc:docMk/>
            <pc:sldMk cId="2694794664" sldId="303"/>
            <ac:spMk id="4" creationId="{37C78435-9AB3-0ABC-EB93-644963893753}"/>
          </ac:spMkLst>
        </pc:spChg>
        <pc:spChg chg="mod">
          <ac:chgData name="Lisa-Marie Bassler" userId="38f25fa2-f4e2-42aa-a629-d2ccc29b42c2" providerId="ADAL" clId="{151E9CE8-B21B-4565-A978-68B2E862EE5B}" dt="2026-10-03T23:15:05.385" v="2418" actId="2711"/>
          <ac:spMkLst>
            <pc:docMk/>
            <pc:sldMk cId="2694794664" sldId="303"/>
            <ac:spMk id="5" creationId="{8069BAED-E434-988B-A1A7-21EFD193721A}"/>
          </ac:spMkLst>
        </pc:spChg>
        <pc:spChg chg="mod">
          <ac:chgData name="Lisa-Marie Bassler" userId="38f25fa2-f4e2-42aa-a629-d2ccc29b42c2" providerId="ADAL" clId="{151E9CE8-B21B-4565-A978-68B2E862EE5B}" dt="2026-10-03T23:15:05.385" v="2418" actId="2711"/>
          <ac:spMkLst>
            <pc:docMk/>
            <pc:sldMk cId="2694794664" sldId="303"/>
            <ac:spMk id="7" creationId="{8AFFAF45-9243-9C96-CC36-5AD3642AC156}"/>
          </ac:spMkLst>
        </pc:spChg>
      </pc:sldChg>
      <pc:sldChg chg="modSp mod modAnim modNotesTx">
        <pc:chgData name="Lisa-Marie Bassler" userId="38f25fa2-f4e2-42aa-a629-d2ccc29b42c2" providerId="ADAL" clId="{151E9CE8-B21B-4565-A978-68B2E862EE5B}" dt="2026-10-10T13:27:17.286" v="5125" actId="123"/>
        <pc:sldMkLst>
          <pc:docMk/>
          <pc:sldMk cId="4119478141" sldId="305"/>
        </pc:sldMkLst>
        <pc:spChg chg="mod">
          <ac:chgData name="Lisa-Marie Bassler" userId="38f25fa2-f4e2-42aa-a629-d2ccc29b42c2" providerId="ADAL" clId="{151E9CE8-B21B-4565-A978-68B2E862EE5B}" dt="2026-10-10T13:27:17.286" v="5125" actId="123"/>
          <ac:spMkLst>
            <pc:docMk/>
            <pc:sldMk cId="4119478141" sldId="305"/>
            <ac:spMk id="2" creationId="{DE46DF6D-F113-FC06-F51B-DD08D111B31A}"/>
          </ac:spMkLst>
        </pc:spChg>
        <pc:picChg chg="mod">
          <ac:chgData name="Lisa-Marie Bassler" userId="38f25fa2-f4e2-42aa-a629-d2ccc29b42c2" providerId="ADAL" clId="{151E9CE8-B21B-4565-A978-68B2E862EE5B}" dt="2026-10-07T10:36:46.319" v="4652" actId="1076"/>
          <ac:picMkLst>
            <pc:docMk/>
            <pc:sldMk cId="4119478141" sldId="305"/>
            <ac:picMk id="4" creationId="{8894E3D9-8F11-91E9-D7ED-A6A383C6BF99}"/>
          </ac:picMkLst>
        </pc:picChg>
      </pc:sldChg>
      <pc:sldChg chg="modSp mod modNotesTx">
        <pc:chgData name="Lisa-Marie Bassler" userId="38f25fa2-f4e2-42aa-a629-d2ccc29b42c2" providerId="ADAL" clId="{151E9CE8-B21B-4565-A978-68B2E862EE5B}" dt="2026-10-10T13:27:56.247" v="5134" actId="20577"/>
        <pc:sldMkLst>
          <pc:docMk/>
          <pc:sldMk cId="1820903759" sldId="306"/>
        </pc:sldMkLst>
        <pc:spChg chg="mod">
          <ac:chgData name="Lisa-Marie Bassler" userId="38f25fa2-f4e2-42aa-a629-d2ccc29b42c2" providerId="ADAL" clId="{151E9CE8-B21B-4565-A978-68B2E862EE5B}" dt="2026-10-10T13:27:53.872" v="5132" actId="20577"/>
          <ac:spMkLst>
            <pc:docMk/>
            <pc:sldMk cId="1820903759" sldId="306"/>
            <ac:spMk id="2" creationId="{290558EB-0A70-76F0-DAB3-87F086FA3E39}"/>
          </ac:spMkLst>
        </pc:spChg>
      </pc:sldChg>
      <pc:sldChg chg="addSp delSp modSp mod modNotesTx">
        <pc:chgData name="Lisa-Marie Bassler" userId="38f25fa2-f4e2-42aa-a629-d2ccc29b42c2" providerId="ADAL" clId="{151E9CE8-B21B-4565-A978-68B2E862EE5B}" dt="2026-10-10T13:33:55.798" v="5314" actId="1076"/>
        <pc:sldMkLst>
          <pc:docMk/>
          <pc:sldMk cId="1389253526" sldId="307"/>
        </pc:sldMkLst>
        <pc:spChg chg="add mod">
          <ac:chgData name="Lisa-Marie Bassler" userId="38f25fa2-f4e2-42aa-a629-d2ccc29b42c2" providerId="ADAL" clId="{151E9CE8-B21B-4565-A978-68B2E862EE5B}" dt="2026-10-10T13:33:55.798" v="5314" actId="1076"/>
          <ac:spMkLst>
            <pc:docMk/>
            <pc:sldMk cId="1389253526" sldId="307"/>
            <ac:spMk id="2" creationId="{9675102A-B701-F6C2-C267-394712772D36}"/>
          </ac:spMkLst>
        </pc:spChg>
        <pc:spChg chg="mod">
          <ac:chgData name="Lisa-Marie Bassler" userId="38f25fa2-f4e2-42aa-a629-d2ccc29b42c2" providerId="ADAL" clId="{151E9CE8-B21B-4565-A978-68B2E862EE5B}" dt="2026-10-10T13:33:50.939" v="5313" actId="1076"/>
          <ac:spMkLst>
            <pc:docMk/>
            <pc:sldMk cId="1389253526" sldId="307"/>
            <ac:spMk id="3" creationId="{18C1F1C3-2BFB-DC15-A7A2-ACD4A2292754}"/>
          </ac:spMkLst>
        </pc:spChg>
        <pc:spChg chg="mod">
          <ac:chgData name="Lisa-Marie Bassler" userId="38f25fa2-f4e2-42aa-a629-d2ccc29b42c2" providerId="ADAL" clId="{151E9CE8-B21B-4565-A978-68B2E862EE5B}" dt="2026-10-10T13:33:46.770" v="5312" actId="1076"/>
          <ac:spMkLst>
            <pc:docMk/>
            <pc:sldMk cId="1389253526" sldId="307"/>
            <ac:spMk id="5" creationId="{4C390D88-074E-C971-C47B-0375BBD76C72}"/>
          </ac:spMkLst>
        </pc:spChg>
        <pc:picChg chg="add del mod">
          <ac:chgData name="Lisa-Marie Bassler" userId="38f25fa2-f4e2-42aa-a629-d2ccc29b42c2" providerId="ADAL" clId="{151E9CE8-B21B-4565-A978-68B2E862EE5B}" dt="2026-10-10T13:32:29.909" v="5299" actId="478"/>
          <ac:picMkLst>
            <pc:docMk/>
            <pc:sldMk cId="1389253526" sldId="307"/>
            <ac:picMk id="7" creationId="{54FC1CC3-4FFB-7CBD-A8BC-4770B193851F}"/>
          </ac:picMkLst>
        </pc:picChg>
        <pc:picChg chg="add mod">
          <ac:chgData name="Lisa-Marie Bassler" userId="38f25fa2-f4e2-42aa-a629-d2ccc29b42c2" providerId="ADAL" clId="{151E9CE8-B21B-4565-A978-68B2E862EE5B}" dt="2026-10-10T13:32:57.896" v="5304" actId="1076"/>
          <ac:picMkLst>
            <pc:docMk/>
            <pc:sldMk cId="1389253526" sldId="307"/>
            <ac:picMk id="9" creationId="{0E7CB956-6357-A5BF-52D3-685A2C43B61C}"/>
          </ac:picMkLst>
        </pc:picChg>
      </pc:sldChg>
      <pc:sldChg chg="addSp delSp modSp mod">
        <pc:chgData name="Lisa-Marie Bassler" userId="38f25fa2-f4e2-42aa-a629-d2ccc29b42c2" providerId="ADAL" clId="{151E9CE8-B21B-4565-A978-68B2E862EE5B}" dt="2026-10-10T12:59:43.875" v="4750" actId="404"/>
        <pc:sldMkLst>
          <pc:docMk/>
          <pc:sldMk cId="1950203660" sldId="308"/>
        </pc:sldMkLst>
        <pc:spChg chg="mod">
          <ac:chgData name="Lisa-Marie Bassler" userId="38f25fa2-f4e2-42aa-a629-d2ccc29b42c2" providerId="ADAL" clId="{151E9CE8-B21B-4565-A978-68B2E862EE5B}" dt="2026-10-10T12:59:43.875" v="4750" actId="404"/>
          <ac:spMkLst>
            <pc:docMk/>
            <pc:sldMk cId="1950203660" sldId="308"/>
            <ac:spMk id="3" creationId="{B7842265-3027-5038-BFDF-AEC4EE49C478}"/>
          </ac:spMkLst>
        </pc:spChg>
        <pc:picChg chg="add mod">
          <ac:chgData name="Lisa-Marie Bassler" userId="38f25fa2-f4e2-42aa-a629-d2ccc29b42c2" providerId="ADAL" clId="{151E9CE8-B21B-4565-A978-68B2E862EE5B}" dt="2026-10-10T12:59:40.310" v="4749" actId="1440"/>
          <ac:picMkLst>
            <pc:docMk/>
            <pc:sldMk cId="1950203660" sldId="308"/>
            <ac:picMk id="5" creationId="{24D5EFF0-8BC1-A354-A4F0-27C757307D0B}"/>
          </ac:picMkLst>
        </pc:picChg>
      </pc:sldChg>
      <pc:sldChg chg="modSp mod modNotesTx">
        <pc:chgData name="Lisa-Marie Bassler" userId="38f25fa2-f4e2-42aa-a629-d2ccc29b42c2" providerId="ADAL" clId="{151E9CE8-B21B-4565-A978-68B2E862EE5B}" dt="2026-10-10T13:23:25.873" v="5077" actId="2085"/>
        <pc:sldMkLst>
          <pc:docMk/>
          <pc:sldMk cId="3570367644" sldId="309"/>
        </pc:sldMkLst>
        <pc:spChg chg="mod">
          <ac:chgData name="Lisa-Marie Bassler" userId="38f25fa2-f4e2-42aa-a629-d2ccc29b42c2" providerId="ADAL" clId="{151E9CE8-B21B-4565-A978-68B2E862EE5B}" dt="2026-10-10T13:23:25.873" v="5077" actId="2085"/>
          <ac:spMkLst>
            <pc:docMk/>
            <pc:sldMk cId="3570367644" sldId="309"/>
            <ac:spMk id="2" creationId="{26B32736-A4AC-5064-3495-538E3D28029C}"/>
          </ac:spMkLst>
        </pc:spChg>
      </pc:sldChg>
      <pc:sldChg chg="modSp mod modShow">
        <pc:chgData name="Lisa-Marie Bassler" userId="38f25fa2-f4e2-42aa-a629-d2ccc29b42c2" providerId="ADAL" clId="{151E9CE8-B21B-4565-A978-68B2E862EE5B}" dt="2026-10-10T13:22:53.332" v="5074" actId="34476"/>
        <pc:sldMkLst>
          <pc:docMk/>
          <pc:sldMk cId="2054357198" sldId="310"/>
        </pc:sldMkLst>
        <pc:spChg chg="mod">
          <ac:chgData name="Lisa-Marie Bassler" userId="38f25fa2-f4e2-42aa-a629-d2ccc29b42c2" providerId="ADAL" clId="{151E9CE8-B21B-4565-A978-68B2E862EE5B}" dt="2026-10-03T23:19:36.135" v="2585" actId="2711"/>
          <ac:spMkLst>
            <pc:docMk/>
            <pc:sldMk cId="2054357198" sldId="310"/>
            <ac:spMk id="2" creationId="{E765CEE1-121F-9D42-8182-7E43FEE4AE0D}"/>
          </ac:spMkLst>
        </pc:spChg>
        <pc:spChg chg="mod">
          <ac:chgData name="Lisa-Marie Bassler" userId="38f25fa2-f4e2-42aa-a629-d2ccc29b42c2" providerId="ADAL" clId="{151E9CE8-B21B-4565-A978-68B2E862EE5B}" dt="2026-10-03T23:19:36.135" v="2585" actId="2711"/>
          <ac:spMkLst>
            <pc:docMk/>
            <pc:sldMk cId="2054357198" sldId="310"/>
            <ac:spMk id="4" creationId="{0BBC703B-F79C-1508-C268-10B7D5F34EA0}"/>
          </ac:spMkLst>
        </pc:spChg>
        <pc:spChg chg="mod">
          <ac:chgData name="Lisa-Marie Bassler" userId="38f25fa2-f4e2-42aa-a629-d2ccc29b42c2" providerId="ADAL" clId="{151E9CE8-B21B-4565-A978-68B2E862EE5B}" dt="2026-10-03T23:19:36.135" v="2585" actId="2711"/>
          <ac:spMkLst>
            <pc:docMk/>
            <pc:sldMk cId="2054357198" sldId="310"/>
            <ac:spMk id="5" creationId="{3302E6D0-9835-921E-A50B-FF5B10532131}"/>
          </ac:spMkLst>
        </pc:spChg>
      </pc:sldChg>
      <pc:sldChg chg="ord">
        <pc:chgData name="Lisa-Marie Bassler" userId="38f25fa2-f4e2-42aa-a629-d2ccc29b42c2" providerId="ADAL" clId="{151E9CE8-B21B-4565-A978-68B2E862EE5B}" dt="2026-10-10T13:05:12.319" v="4956"/>
        <pc:sldMkLst>
          <pc:docMk/>
          <pc:sldMk cId="679594095" sldId="312"/>
        </pc:sldMkLst>
      </pc:sldChg>
      <pc:sldChg chg="addSp delSp modSp mod modNotesTx">
        <pc:chgData name="Lisa-Marie Bassler" userId="38f25fa2-f4e2-42aa-a629-d2ccc29b42c2" providerId="ADAL" clId="{151E9CE8-B21B-4565-A978-68B2E862EE5B}" dt="2026-10-10T12:58:10.316" v="4695" actId="1440"/>
        <pc:sldMkLst>
          <pc:docMk/>
          <pc:sldMk cId="1209275933" sldId="313"/>
        </pc:sldMkLst>
        <pc:spChg chg="mod">
          <ac:chgData name="Lisa-Marie Bassler" userId="38f25fa2-f4e2-42aa-a629-d2ccc29b42c2" providerId="ADAL" clId="{151E9CE8-B21B-4565-A978-68B2E862EE5B}" dt="2026-10-10T12:57:56.855" v="4690" actId="1076"/>
          <ac:spMkLst>
            <pc:docMk/>
            <pc:sldMk cId="1209275933" sldId="313"/>
            <ac:spMk id="2" creationId="{63281202-788F-DEF4-FA38-2F55420E6368}"/>
          </ac:spMkLst>
        </pc:spChg>
        <pc:picChg chg="add mod">
          <ac:chgData name="Lisa-Marie Bassler" userId="38f25fa2-f4e2-42aa-a629-d2ccc29b42c2" providerId="ADAL" clId="{151E9CE8-B21B-4565-A978-68B2E862EE5B}" dt="2026-10-10T12:58:10.316" v="4695" actId="1440"/>
          <ac:picMkLst>
            <pc:docMk/>
            <pc:sldMk cId="1209275933" sldId="313"/>
            <ac:picMk id="7" creationId="{EFB9175E-BE0A-55AE-C837-010A1F832D6B}"/>
          </ac:picMkLst>
        </pc:picChg>
      </pc:sldChg>
      <pc:sldChg chg="addSp delSp modSp mod">
        <pc:chgData name="Lisa-Marie Bassler" userId="38f25fa2-f4e2-42aa-a629-d2ccc29b42c2" providerId="ADAL" clId="{151E9CE8-B21B-4565-A978-68B2E862EE5B}" dt="2026-10-10T12:59:28.392" v="4748" actId="1076"/>
        <pc:sldMkLst>
          <pc:docMk/>
          <pc:sldMk cId="4188954375" sldId="314"/>
        </pc:sldMkLst>
        <pc:spChg chg="mod">
          <ac:chgData name="Lisa-Marie Bassler" userId="38f25fa2-f4e2-42aa-a629-d2ccc29b42c2" providerId="ADAL" clId="{151E9CE8-B21B-4565-A978-68B2E862EE5B}" dt="2026-10-10T12:59:02.246" v="4742" actId="1036"/>
          <ac:spMkLst>
            <pc:docMk/>
            <pc:sldMk cId="4188954375" sldId="314"/>
            <ac:spMk id="2" creationId="{63281202-788F-DEF4-FA38-2F55420E6368}"/>
          </ac:spMkLst>
        </pc:spChg>
        <pc:picChg chg="add mod">
          <ac:chgData name="Lisa-Marie Bassler" userId="38f25fa2-f4e2-42aa-a629-d2ccc29b42c2" providerId="ADAL" clId="{151E9CE8-B21B-4565-A978-68B2E862EE5B}" dt="2026-10-10T12:59:28.392" v="4748" actId="1076"/>
          <ac:picMkLst>
            <pc:docMk/>
            <pc:sldMk cId="4188954375" sldId="314"/>
            <ac:picMk id="4" creationId="{C105B64E-FD5E-19A1-5B82-B81D6108211A}"/>
          </ac:picMkLst>
        </pc:picChg>
      </pc:sldChg>
      <pc:sldChg chg="modSp mod modNotesTx">
        <pc:chgData name="Lisa-Marie Bassler" userId="38f25fa2-f4e2-42aa-a629-d2ccc29b42c2" providerId="ADAL" clId="{151E9CE8-B21B-4565-A978-68B2E862EE5B}" dt="2026-10-10T13:27:13.678" v="5124" actId="123"/>
        <pc:sldMkLst>
          <pc:docMk/>
          <pc:sldMk cId="2280064020" sldId="320"/>
        </pc:sldMkLst>
        <pc:spChg chg="mod">
          <ac:chgData name="Lisa-Marie Bassler" userId="38f25fa2-f4e2-42aa-a629-d2ccc29b42c2" providerId="ADAL" clId="{151E9CE8-B21B-4565-A978-68B2E862EE5B}" dt="2026-10-10T13:27:13.678" v="5124" actId="123"/>
          <ac:spMkLst>
            <pc:docMk/>
            <pc:sldMk cId="2280064020" sldId="320"/>
            <ac:spMk id="2" creationId="{8B45C485-7BBC-A01D-2B1E-9691EE9383B9}"/>
          </ac:spMkLst>
        </pc:spChg>
      </pc:sldChg>
      <pc:sldChg chg="addSp delSp modSp mod">
        <pc:chgData name="Lisa-Marie Bassler" userId="38f25fa2-f4e2-42aa-a629-d2ccc29b42c2" providerId="ADAL" clId="{151E9CE8-B21B-4565-A978-68B2E862EE5B}" dt="2026-10-07T10:27:14.573" v="4627" actId="2711"/>
        <pc:sldMkLst>
          <pc:docMk/>
          <pc:sldMk cId="4021618115" sldId="324"/>
        </pc:sldMkLst>
        <pc:spChg chg="add mod">
          <ac:chgData name="Lisa-Marie Bassler" userId="38f25fa2-f4e2-42aa-a629-d2ccc29b42c2" providerId="ADAL" clId="{151E9CE8-B21B-4565-A978-68B2E862EE5B}" dt="2026-10-03T23:18:57.683" v="2533" actId="20577"/>
          <ac:spMkLst>
            <pc:docMk/>
            <pc:sldMk cId="4021618115" sldId="324"/>
            <ac:spMk id="19" creationId="{60CF1D92-2303-1A27-BAA5-88E68AA6518C}"/>
          </ac:spMkLst>
        </pc:spChg>
        <pc:spChg chg="add mod">
          <ac:chgData name="Lisa-Marie Bassler" userId="38f25fa2-f4e2-42aa-a629-d2ccc29b42c2" providerId="ADAL" clId="{151E9CE8-B21B-4565-A978-68B2E862EE5B}" dt="2026-10-03T23:19:15.125" v="2582" actId="1076"/>
          <ac:spMkLst>
            <pc:docMk/>
            <pc:sldMk cId="4021618115" sldId="324"/>
            <ac:spMk id="20" creationId="{2B030278-696A-564E-C433-EECD4B44957D}"/>
          </ac:spMkLst>
        </pc:spChg>
        <pc:spChg chg="add mod">
          <ac:chgData name="Lisa-Marie Bassler" userId="38f25fa2-f4e2-42aa-a629-d2ccc29b42c2" providerId="ADAL" clId="{151E9CE8-B21B-4565-A978-68B2E862EE5B}" dt="2026-10-07T10:27:14.573" v="4627" actId="2711"/>
          <ac:spMkLst>
            <pc:docMk/>
            <pc:sldMk cId="4021618115" sldId="324"/>
            <ac:spMk id="21" creationId="{0A03F6F0-364E-90A2-2B29-4BC5B5F96B89}"/>
          </ac:spMkLst>
        </pc:spChg>
        <pc:spChg chg="mod">
          <ac:chgData name="Lisa-Marie Bassler" userId="38f25fa2-f4e2-42aa-a629-d2ccc29b42c2" providerId="ADAL" clId="{151E9CE8-B21B-4565-A978-68B2E862EE5B}" dt="2026-10-03T23:18:55.112" v="2529"/>
          <ac:spMkLst>
            <pc:docMk/>
            <pc:sldMk cId="4021618115" sldId="324"/>
            <ac:spMk id="23" creationId="{750D1C28-D74F-50E7-1C5B-8142AFD54E92}"/>
          </ac:spMkLst>
        </pc:spChg>
        <pc:spChg chg="mod">
          <ac:chgData name="Lisa-Marie Bassler" userId="38f25fa2-f4e2-42aa-a629-d2ccc29b42c2" providerId="ADAL" clId="{151E9CE8-B21B-4565-A978-68B2E862EE5B}" dt="2026-10-03T23:18:55.112" v="2529"/>
          <ac:spMkLst>
            <pc:docMk/>
            <pc:sldMk cId="4021618115" sldId="324"/>
            <ac:spMk id="24" creationId="{C5C99D99-1C32-0074-4F8C-641A1F640BAB}"/>
          </ac:spMkLst>
        </pc:spChg>
        <pc:spChg chg="mod">
          <ac:chgData name="Lisa-Marie Bassler" userId="38f25fa2-f4e2-42aa-a629-d2ccc29b42c2" providerId="ADAL" clId="{151E9CE8-B21B-4565-A978-68B2E862EE5B}" dt="2026-10-03T23:18:55.112" v="2529"/>
          <ac:spMkLst>
            <pc:docMk/>
            <pc:sldMk cId="4021618115" sldId="324"/>
            <ac:spMk id="25" creationId="{39226801-7B25-25B8-2CAF-6FE563ADB183}"/>
          </ac:spMkLst>
        </pc:spChg>
        <pc:spChg chg="mod">
          <ac:chgData name="Lisa-Marie Bassler" userId="38f25fa2-f4e2-42aa-a629-d2ccc29b42c2" providerId="ADAL" clId="{151E9CE8-B21B-4565-A978-68B2E862EE5B}" dt="2026-10-03T23:18:55.112" v="2529"/>
          <ac:spMkLst>
            <pc:docMk/>
            <pc:sldMk cId="4021618115" sldId="324"/>
            <ac:spMk id="26" creationId="{E4071589-0A34-E347-0213-5A5DDCA38D91}"/>
          </ac:spMkLst>
        </pc:spChg>
        <pc:spChg chg="mod">
          <ac:chgData name="Lisa-Marie Bassler" userId="38f25fa2-f4e2-42aa-a629-d2ccc29b42c2" providerId="ADAL" clId="{151E9CE8-B21B-4565-A978-68B2E862EE5B}" dt="2026-10-03T23:18:55.112" v="2529"/>
          <ac:spMkLst>
            <pc:docMk/>
            <pc:sldMk cId="4021618115" sldId="324"/>
            <ac:spMk id="27" creationId="{9118016B-E37E-5E3E-93FF-B80AF6568D77}"/>
          </ac:spMkLst>
        </pc:spChg>
        <pc:spChg chg="mod">
          <ac:chgData name="Lisa-Marie Bassler" userId="38f25fa2-f4e2-42aa-a629-d2ccc29b42c2" providerId="ADAL" clId="{151E9CE8-B21B-4565-A978-68B2E862EE5B}" dt="2026-10-03T23:18:55.112" v="2529"/>
          <ac:spMkLst>
            <pc:docMk/>
            <pc:sldMk cId="4021618115" sldId="324"/>
            <ac:spMk id="28" creationId="{F56400EA-78A2-4794-7136-602F94BF6987}"/>
          </ac:spMkLst>
        </pc:spChg>
        <pc:picChg chg="add mod">
          <ac:chgData name="Lisa-Marie Bassler" userId="38f25fa2-f4e2-42aa-a629-d2ccc29b42c2" providerId="ADAL" clId="{151E9CE8-B21B-4565-A978-68B2E862EE5B}" dt="2026-10-03T23:18:55.112" v="2529"/>
          <ac:picMkLst>
            <pc:docMk/>
            <pc:sldMk cId="4021618115" sldId="324"/>
            <ac:picMk id="29" creationId="{46AF42DD-864C-BC9D-AA82-73945A94EAA7}"/>
          </ac:picMkLst>
        </pc:picChg>
      </pc:sldChg>
      <pc:sldChg chg="addSp delSp modSp mod">
        <pc:chgData name="Lisa-Marie Bassler" userId="38f25fa2-f4e2-42aa-a629-d2ccc29b42c2" providerId="ADAL" clId="{151E9CE8-B21B-4565-A978-68B2E862EE5B}" dt="2026-10-03T23:12:51.168" v="2384" actId="1038"/>
        <pc:sldMkLst>
          <pc:docMk/>
          <pc:sldMk cId="3485091792" sldId="325"/>
        </pc:sldMkLst>
        <pc:spChg chg="mod">
          <ac:chgData name="Lisa-Marie Bassler" userId="38f25fa2-f4e2-42aa-a629-d2ccc29b42c2" providerId="ADAL" clId="{151E9CE8-B21B-4565-A978-68B2E862EE5B}" dt="2026-10-03T23:12:49.231" v="2381" actId="1076"/>
          <ac:spMkLst>
            <pc:docMk/>
            <pc:sldMk cId="3485091792" sldId="325"/>
            <ac:spMk id="2" creationId="{65FCC7C6-14A5-D74A-A439-896D8D430523}"/>
          </ac:spMkLst>
        </pc:spChg>
        <pc:picChg chg="add mod modCrop">
          <ac:chgData name="Lisa-Marie Bassler" userId="38f25fa2-f4e2-42aa-a629-d2ccc29b42c2" providerId="ADAL" clId="{151E9CE8-B21B-4565-A978-68B2E862EE5B}" dt="2026-10-03T23:12:51.168" v="2384" actId="1038"/>
          <ac:picMkLst>
            <pc:docMk/>
            <pc:sldMk cId="3485091792" sldId="325"/>
            <ac:picMk id="4" creationId="{DE4BAEBB-67B7-63BF-A34F-8BC7E87EA568}"/>
          </ac:picMkLst>
        </pc:picChg>
      </pc:sldChg>
      <pc:sldChg chg="addSp delSp modSp mod modNotesTx">
        <pc:chgData name="Lisa-Marie Bassler" userId="38f25fa2-f4e2-42aa-a629-d2ccc29b42c2" providerId="ADAL" clId="{151E9CE8-B21B-4565-A978-68B2E862EE5B}" dt="2026-10-10T13:00:19.411" v="4756" actId="114"/>
        <pc:sldMkLst>
          <pc:docMk/>
          <pc:sldMk cId="3133018983" sldId="326"/>
        </pc:sldMkLst>
        <pc:picChg chg="add mod">
          <ac:chgData name="Lisa-Marie Bassler" userId="38f25fa2-f4e2-42aa-a629-d2ccc29b42c2" providerId="ADAL" clId="{151E9CE8-B21B-4565-A978-68B2E862EE5B}" dt="2026-10-03T23:11:40.369" v="2368" actId="1076"/>
          <ac:picMkLst>
            <pc:docMk/>
            <pc:sldMk cId="3133018983" sldId="326"/>
            <ac:picMk id="3" creationId="{554101AB-34D0-4DE2-3917-654C48F03B5A}"/>
          </ac:picMkLst>
        </pc:picChg>
      </pc:sldChg>
      <pc:sldChg chg="del mod modShow">
        <pc:chgData name="Lisa-Marie Bassler" userId="38f25fa2-f4e2-42aa-a629-d2ccc29b42c2" providerId="ADAL" clId="{151E9CE8-B21B-4565-A978-68B2E862EE5B}" dt="2026-10-10T12:55:47.118" v="4659" actId="47"/>
        <pc:sldMkLst>
          <pc:docMk/>
          <pc:sldMk cId="1405926707" sldId="327"/>
        </pc:sldMkLst>
      </pc:sldChg>
      <pc:sldChg chg="addSp delSp modSp mod">
        <pc:chgData name="Lisa-Marie Bassler" userId="38f25fa2-f4e2-42aa-a629-d2ccc29b42c2" providerId="ADAL" clId="{151E9CE8-B21B-4565-A978-68B2E862EE5B}" dt="2026-10-07T10:27:19.979" v="4628" actId="2711"/>
        <pc:sldMkLst>
          <pc:docMk/>
          <pc:sldMk cId="2583319619" sldId="332"/>
        </pc:sldMkLst>
        <pc:spChg chg="mod">
          <ac:chgData name="Lisa-Marie Bassler" userId="38f25fa2-f4e2-42aa-a629-d2ccc29b42c2" providerId="ADAL" clId="{151E9CE8-B21B-4565-A978-68B2E862EE5B}" dt="2026-10-07T10:27:19.979" v="4628" actId="2711"/>
          <ac:spMkLst>
            <pc:docMk/>
            <pc:sldMk cId="2583319619" sldId="332"/>
            <ac:spMk id="2" creationId="{33582A4F-B372-C821-A11C-21998F594BA2}"/>
          </ac:spMkLst>
        </pc:spChg>
        <pc:spChg chg="mod">
          <ac:chgData name="Lisa-Marie Bassler" userId="38f25fa2-f4e2-42aa-a629-d2ccc29b42c2" providerId="ADAL" clId="{151E9CE8-B21B-4565-A978-68B2E862EE5B}" dt="2026-10-03T23:15:26.918" v="2421"/>
          <ac:spMkLst>
            <pc:docMk/>
            <pc:sldMk cId="2583319619" sldId="332"/>
            <ac:spMk id="5" creationId="{456C0FD4-D53C-E4BC-3C9F-933191DE3619}"/>
          </ac:spMkLst>
        </pc:spChg>
        <pc:spChg chg="mod">
          <ac:chgData name="Lisa-Marie Bassler" userId="38f25fa2-f4e2-42aa-a629-d2ccc29b42c2" providerId="ADAL" clId="{151E9CE8-B21B-4565-A978-68B2E862EE5B}" dt="2026-10-03T23:15:47.940" v="2430" actId="1076"/>
          <ac:spMkLst>
            <pc:docMk/>
            <pc:sldMk cId="2583319619" sldId="332"/>
            <ac:spMk id="6" creationId="{2A8E5F8C-3487-71A4-317D-F999852E1EB4}"/>
          </ac:spMkLst>
        </pc:spChg>
        <pc:spChg chg="mod">
          <ac:chgData name="Lisa-Marie Bassler" userId="38f25fa2-f4e2-42aa-a629-d2ccc29b42c2" providerId="ADAL" clId="{151E9CE8-B21B-4565-A978-68B2E862EE5B}" dt="2026-10-03T23:15:26.918" v="2421"/>
          <ac:spMkLst>
            <pc:docMk/>
            <pc:sldMk cId="2583319619" sldId="332"/>
            <ac:spMk id="7" creationId="{40CA6848-81DB-356B-33C3-D86FDF6C0115}"/>
          </ac:spMkLst>
        </pc:spChg>
        <pc:spChg chg="mod">
          <ac:chgData name="Lisa-Marie Bassler" userId="38f25fa2-f4e2-42aa-a629-d2ccc29b42c2" providerId="ADAL" clId="{151E9CE8-B21B-4565-A978-68B2E862EE5B}" dt="2026-10-03T23:15:26.918" v="2421"/>
          <ac:spMkLst>
            <pc:docMk/>
            <pc:sldMk cId="2583319619" sldId="332"/>
            <ac:spMk id="8" creationId="{B59E6E08-6B43-89F8-08ED-1BF0C5A87EC1}"/>
          </ac:spMkLst>
        </pc:spChg>
        <pc:spChg chg="mod">
          <ac:chgData name="Lisa-Marie Bassler" userId="38f25fa2-f4e2-42aa-a629-d2ccc29b42c2" providerId="ADAL" clId="{151E9CE8-B21B-4565-A978-68B2E862EE5B}" dt="2026-10-03T23:15:26.918" v="2421"/>
          <ac:spMkLst>
            <pc:docMk/>
            <pc:sldMk cId="2583319619" sldId="332"/>
            <ac:spMk id="9" creationId="{A2DCD74B-B9D0-02E7-35D0-D3201CAC6B89}"/>
          </ac:spMkLst>
        </pc:spChg>
        <pc:spChg chg="mod">
          <ac:chgData name="Lisa-Marie Bassler" userId="38f25fa2-f4e2-42aa-a629-d2ccc29b42c2" providerId="ADAL" clId="{151E9CE8-B21B-4565-A978-68B2E862EE5B}" dt="2026-10-03T23:15:26.918" v="2421"/>
          <ac:spMkLst>
            <pc:docMk/>
            <pc:sldMk cId="2583319619" sldId="332"/>
            <ac:spMk id="10" creationId="{059DB564-9B01-C191-D852-B71B6C9F8572}"/>
          </ac:spMkLst>
        </pc:spChg>
        <pc:spChg chg="mod">
          <ac:chgData name="Lisa-Marie Bassler" userId="38f25fa2-f4e2-42aa-a629-d2ccc29b42c2" providerId="ADAL" clId="{151E9CE8-B21B-4565-A978-68B2E862EE5B}" dt="2026-10-03T23:15:26.918" v="2421"/>
          <ac:spMkLst>
            <pc:docMk/>
            <pc:sldMk cId="2583319619" sldId="332"/>
            <ac:spMk id="11" creationId="{F8F62315-21E0-2FCA-65BA-F0626CE16009}"/>
          </ac:spMkLst>
        </pc:spChg>
        <pc:grpChg chg="add mod">
          <ac:chgData name="Lisa-Marie Bassler" userId="38f25fa2-f4e2-42aa-a629-d2ccc29b42c2" providerId="ADAL" clId="{151E9CE8-B21B-4565-A978-68B2E862EE5B}" dt="2026-10-03T23:15:26.918" v="2421"/>
          <ac:grpSpMkLst>
            <pc:docMk/>
            <pc:sldMk cId="2583319619" sldId="332"/>
            <ac:grpSpMk id="3" creationId="{64538B14-3829-DCE5-3EB2-D209B7990185}"/>
          </ac:grpSpMkLst>
        </pc:grpChg>
        <pc:picChg chg="add mod">
          <ac:chgData name="Lisa-Marie Bassler" userId="38f25fa2-f4e2-42aa-a629-d2ccc29b42c2" providerId="ADAL" clId="{151E9CE8-B21B-4565-A978-68B2E862EE5B}" dt="2026-10-03T23:15:26.918" v="2421"/>
          <ac:picMkLst>
            <pc:docMk/>
            <pc:sldMk cId="2583319619" sldId="332"/>
            <ac:picMk id="12" creationId="{BFA0C8F8-9A54-217C-70F5-6E738472067F}"/>
          </ac:picMkLst>
        </pc:picChg>
        <pc:picChg chg="add">
          <ac:chgData name="Lisa-Marie Bassler" userId="38f25fa2-f4e2-42aa-a629-d2ccc29b42c2" providerId="ADAL" clId="{151E9CE8-B21B-4565-A978-68B2E862EE5B}" dt="2026-10-03T23:15:43.894" v="2427" actId="22"/>
          <ac:picMkLst>
            <pc:docMk/>
            <pc:sldMk cId="2583319619" sldId="332"/>
            <ac:picMk id="14" creationId="{78F09D43-10C1-93C4-7562-8D0F3710A3E4}"/>
          </ac:picMkLst>
        </pc:picChg>
        <pc:picChg chg="add mod">
          <ac:chgData name="Lisa-Marie Bassler" userId="38f25fa2-f4e2-42aa-a629-d2ccc29b42c2" providerId="ADAL" clId="{151E9CE8-B21B-4565-A978-68B2E862EE5B}" dt="2026-10-03T23:15:55.328" v="2431" actId="1076"/>
          <ac:picMkLst>
            <pc:docMk/>
            <pc:sldMk cId="2583319619" sldId="332"/>
            <ac:picMk id="16" creationId="{70D236E0-52C9-C200-7A7E-10C5B987E069}"/>
          </ac:picMkLst>
        </pc:picChg>
      </pc:sldChg>
      <pc:sldChg chg="addSp modSp mod modNotesTx">
        <pc:chgData name="Lisa-Marie Bassler" userId="38f25fa2-f4e2-42aa-a629-d2ccc29b42c2" providerId="ADAL" clId="{151E9CE8-B21B-4565-A978-68B2E862EE5B}" dt="2026-10-10T13:25:07.436" v="5108" actId="27636"/>
        <pc:sldMkLst>
          <pc:docMk/>
          <pc:sldMk cId="1335202508" sldId="336"/>
        </pc:sldMkLst>
        <pc:spChg chg="mod">
          <ac:chgData name="Lisa-Marie Bassler" userId="38f25fa2-f4e2-42aa-a629-d2ccc29b42c2" providerId="ADAL" clId="{151E9CE8-B21B-4565-A978-68B2E862EE5B}" dt="2026-10-10T13:25:07.436" v="5108" actId="27636"/>
          <ac:spMkLst>
            <pc:docMk/>
            <pc:sldMk cId="1335202508" sldId="336"/>
            <ac:spMk id="2" creationId="{69AD28BA-7413-517C-DE4C-EDF31FB6A79E}"/>
          </ac:spMkLst>
        </pc:spChg>
        <pc:picChg chg="add mod">
          <ac:chgData name="Lisa-Marie Bassler" userId="38f25fa2-f4e2-42aa-a629-d2ccc29b42c2" providerId="ADAL" clId="{151E9CE8-B21B-4565-A978-68B2E862EE5B}" dt="2026-10-10T13:24:05.745" v="5083" actId="207"/>
          <ac:picMkLst>
            <pc:docMk/>
            <pc:sldMk cId="1335202508" sldId="336"/>
            <ac:picMk id="4" creationId="{4B3CED76-247A-3375-EEA7-E39ABD241857}"/>
          </ac:picMkLst>
        </pc:picChg>
        <pc:picChg chg="add mod">
          <ac:chgData name="Lisa-Marie Bassler" userId="38f25fa2-f4e2-42aa-a629-d2ccc29b42c2" providerId="ADAL" clId="{151E9CE8-B21B-4565-A978-68B2E862EE5B}" dt="2026-10-10T13:24:11.459" v="5085" actId="1076"/>
          <ac:picMkLst>
            <pc:docMk/>
            <pc:sldMk cId="1335202508" sldId="336"/>
            <ac:picMk id="7" creationId="{040B4570-AC56-C214-EB67-424818D0AD19}"/>
          </ac:picMkLst>
        </pc:picChg>
      </pc:sldChg>
      <pc:sldChg chg="modSp mod">
        <pc:chgData name="Lisa-Marie Bassler" userId="38f25fa2-f4e2-42aa-a629-d2ccc29b42c2" providerId="ADAL" clId="{151E9CE8-B21B-4565-A978-68B2E862EE5B}" dt="2026-10-10T13:01:35.152" v="4766" actId="1076"/>
        <pc:sldMkLst>
          <pc:docMk/>
          <pc:sldMk cId="3088147299" sldId="337"/>
        </pc:sldMkLst>
        <pc:spChg chg="mod">
          <ac:chgData name="Lisa-Marie Bassler" userId="38f25fa2-f4e2-42aa-a629-d2ccc29b42c2" providerId="ADAL" clId="{151E9CE8-B21B-4565-A978-68B2E862EE5B}" dt="2026-10-10T13:01:33.027" v="4765" actId="1076"/>
          <ac:spMkLst>
            <pc:docMk/>
            <pc:sldMk cId="3088147299" sldId="337"/>
            <ac:spMk id="5" creationId="{00EC889A-64BA-6598-D071-7E202718BED6}"/>
          </ac:spMkLst>
        </pc:spChg>
        <pc:picChg chg="mod">
          <ac:chgData name="Lisa-Marie Bassler" userId="38f25fa2-f4e2-42aa-a629-d2ccc29b42c2" providerId="ADAL" clId="{151E9CE8-B21B-4565-A978-68B2E862EE5B}" dt="2026-10-10T13:01:35.152" v="4766" actId="1076"/>
          <ac:picMkLst>
            <pc:docMk/>
            <pc:sldMk cId="3088147299" sldId="337"/>
            <ac:picMk id="1026" creationId="{B932D31A-E7A1-3A62-D54A-FD588784AD06}"/>
          </ac:picMkLst>
        </pc:picChg>
      </pc:sldChg>
      <pc:sldChg chg="modSp mod">
        <pc:chgData name="Lisa-Marie Bassler" userId="38f25fa2-f4e2-42aa-a629-d2ccc29b42c2" providerId="ADAL" clId="{151E9CE8-B21B-4565-A978-68B2E862EE5B}" dt="2026-10-03T23:13:50.675" v="2396" actId="123"/>
        <pc:sldMkLst>
          <pc:docMk/>
          <pc:sldMk cId="4093397158" sldId="338"/>
        </pc:sldMkLst>
        <pc:spChg chg="mod">
          <ac:chgData name="Lisa-Marie Bassler" userId="38f25fa2-f4e2-42aa-a629-d2ccc29b42c2" providerId="ADAL" clId="{151E9CE8-B21B-4565-A978-68B2E862EE5B}" dt="2026-10-03T23:13:50.675" v="2396" actId="123"/>
          <ac:spMkLst>
            <pc:docMk/>
            <pc:sldMk cId="4093397158" sldId="338"/>
            <ac:spMk id="3" creationId="{54C0898F-E949-C3C5-517F-33C23E4A09FD}"/>
          </ac:spMkLst>
        </pc:spChg>
      </pc:sldChg>
      <pc:sldChg chg="modSp mod modNotesTx">
        <pc:chgData name="Lisa-Marie Bassler" userId="38f25fa2-f4e2-42aa-a629-d2ccc29b42c2" providerId="ADAL" clId="{151E9CE8-B21B-4565-A978-68B2E862EE5B}" dt="2026-10-10T13:01:18.912" v="4760" actId="1076"/>
        <pc:sldMkLst>
          <pc:docMk/>
          <pc:sldMk cId="3997758460" sldId="339"/>
        </pc:sldMkLst>
        <pc:spChg chg="mod">
          <ac:chgData name="Lisa-Marie Bassler" userId="38f25fa2-f4e2-42aa-a629-d2ccc29b42c2" providerId="ADAL" clId="{151E9CE8-B21B-4565-A978-68B2E862EE5B}" dt="2026-10-03T23:13:39.392" v="2392" actId="1076"/>
          <ac:spMkLst>
            <pc:docMk/>
            <pc:sldMk cId="3997758460" sldId="339"/>
            <ac:spMk id="5" creationId="{2ED2FC3C-F52B-B50C-AE37-6F3EAA9BE2EA}"/>
          </ac:spMkLst>
        </pc:spChg>
        <pc:picChg chg="mod">
          <ac:chgData name="Lisa-Marie Bassler" userId="38f25fa2-f4e2-42aa-a629-d2ccc29b42c2" providerId="ADAL" clId="{151E9CE8-B21B-4565-A978-68B2E862EE5B}" dt="2026-10-10T13:01:18.912" v="4760" actId="1076"/>
          <ac:picMkLst>
            <pc:docMk/>
            <pc:sldMk cId="3997758460" sldId="339"/>
            <ac:picMk id="1026" creationId="{C81727CA-2CA4-0F51-C7C7-D670EAC7C104}"/>
          </ac:picMkLst>
        </pc:picChg>
      </pc:sldChg>
      <pc:sldChg chg="modSp mod modNotesTx">
        <pc:chgData name="Lisa-Marie Bassler" userId="38f25fa2-f4e2-42aa-a629-d2ccc29b42c2" providerId="ADAL" clId="{151E9CE8-B21B-4565-A978-68B2E862EE5B}" dt="2026-10-10T13:01:40.108" v="4767" actId="20577"/>
        <pc:sldMkLst>
          <pc:docMk/>
          <pc:sldMk cId="2661115109" sldId="340"/>
        </pc:sldMkLst>
        <pc:spChg chg="mod">
          <ac:chgData name="Lisa-Marie Bassler" userId="38f25fa2-f4e2-42aa-a629-d2ccc29b42c2" providerId="ADAL" clId="{151E9CE8-B21B-4565-A978-68B2E862EE5B}" dt="2026-10-03T23:14:17.431" v="2405" actId="2711"/>
          <ac:spMkLst>
            <pc:docMk/>
            <pc:sldMk cId="2661115109" sldId="340"/>
            <ac:spMk id="3" creationId="{57A9C285-F1DB-994A-A352-F1AB5CA97183}"/>
          </ac:spMkLst>
        </pc:spChg>
        <pc:spChg chg="mod">
          <ac:chgData name="Lisa-Marie Bassler" userId="38f25fa2-f4e2-42aa-a629-d2ccc29b42c2" providerId="ADAL" clId="{151E9CE8-B21B-4565-A978-68B2E862EE5B}" dt="2026-10-03T23:14:17.431" v="2405" actId="2711"/>
          <ac:spMkLst>
            <pc:docMk/>
            <pc:sldMk cId="2661115109" sldId="340"/>
            <ac:spMk id="4" creationId="{500D3D81-E3FE-9B52-9EC8-7AF463F0D03F}"/>
          </ac:spMkLst>
        </pc:spChg>
        <pc:spChg chg="mod">
          <ac:chgData name="Lisa-Marie Bassler" userId="38f25fa2-f4e2-42aa-a629-d2ccc29b42c2" providerId="ADAL" clId="{151E9CE8-B21B-4565-A978-68B2E862EE5B}" dt="2026-10-03T23:14:12.852" v="2404" actId="1076"/>
          <ac:spMkLst>
            <pc:docMk/>
            <pc:sldMk cId="2661115109" sldId="340"/>
            <ac:spMk id="6" creationId="{825500CC-B4A4-5D38-CA18-6F9032101144}"/>
          </ac:spMkLst>
        </pc:spChg>
      </pc:sldChg>
      <pc:sldChg chg="modSp mod modNotesTx">
        <pc:chgData name="Lisa-Marie Bassler" userId="38f25fa2-f4e2-42aa-a629-d2ccc29b42c2" providerId="ADAL" clId="{151E9CE8-B21B-4565-A978-68B2E862EE5B}" dt="2026-10-10T13:00:55.601" v="4758" actId="20577"/>
        <pc:sldMkLst>
          <pc:docMk/>
          <pc:sldMk cId="1903951133" sldId="341"/>
        </pc:sldMkLst>
        <pc:spChg chg="mod">
          <ac:chgData name="Lisa-Marie Bassler" userId="38f25fa2-f4e2-42aa-a629-d2ccc29b42c2" providerId="ADAL" clId="{151E9CE8-B21B-4565-A978-68B2E862EE5B}" dt="2026-10-03T23:13:56.906" v="2398" actId="27636"/>
          <ac:spMkLst>
            <pc:docMk/>
            <pc:sldMk cId="1903951133" sldId="341"/>
            <ac:spMk id="8" creationId="{F55973D9-6EA0-2685-D6A2-6D65383E1FF4}"/>
          </ac:spMkLst>
        </pc:spChg>
      </pc:sldChg>
      <pc:sldChg chg="modSp mod modNotesTx">
        <pc:chgData name="Lisa-Marie Bassler" userId="38f25fa2-f4e2-42aa-a629-d2ccc29b42c2" providerId="ADAL" clId="{151E9CE8-B21B-4565-A978-68B2E862EE5B}" dt="2026-10-10T13:01:45.288" v="4768" actId="20577"/>
        <pc:sldMkLst>
          <pc:docMk/>
          <pc:sldMk cId="3502953501" sldId="342"/>
        </pc:sldMkLst>
        <pc:spChg chg="mod">
          <ac:chgData name="Lisa-Marie Bassler" userId="38f25fa2-f4e2-42aa-a629-d2ccc29b42c2" providerId="ADAL" clId="{151E9CE8-B21B-4565-A978-68B2E862EE5B}" dt="2026-10-03T23:14:25.887" v="2407" actId="14100"/>
          <ac:spMkLst>
            <pc:docMk/>
            <pc:sldMk cId="3502953501" sldId="342"/>
            <ac:spMk id="10" creationId="{05591184-1633-72BF-623C-1EAD838B7A69}"/>
          </ac:spMkLst>
        </pc:spChg>
        <pc:spChg chg="mod">
          <ac:chgData name="Lisa-Marie Bassler" userId="38f25fa2-f4e2-42aa-a629-d2ccc29b42c2" providerId="ADAL" clId="{151E9CE8-B21B-4565-A978-68B2E862EE5B}" dt="2026-10-03T23:14:25.887" v="2407" actId="14100"/>
          <ac:spMkLst>
            <pc:docMk/>
            <pc:sldMk cId="3502953501" sldId="342"/>
            <ac:spMk id="11" creationId="{CC3A218B-D6EA-FC67-D2DE-67AD5D7959EE}"/>
          </ac:spMkLst>
        </pc:spChg>
      </pc:sldChg>
      <pc:sldChg chg="addSp modSp mod modNotesTx">
        <pc:chgData name="Lisa-Marie Bassler" userId="38f25fa2-f4e2-42aa-a629-d2ccc29b42c2" providerId="ADAL" clId="{151E9CE8-B21B-4565-A978-68B2E862EE5B}" dt="2026-10-10T13:04:56.916" v="4951" actId="20577"/>
        <pc:sldMkLst>
          <pc:docMk/>
          <pc:sldMk cId="3099269540" sldId="343"/>
        </pc:sldMkLst>
        <pc:spChg chg="mod">
          <ac:chgData name="Lisa-Marie Bassler" userId="38f25fa2-f4e2-42aa-a629-d2ccc29b42c2" providerId="ADAL" clId="{151E9CE8-B21B-4565-A978-68B2E862EE5B}" dt="2026-10-10T13:02:14.139" v="4770" actId="14100"/>
          <ac:spMkLst>
            <pc:docMk/>
            <pc:sldMk cId="3099269540" sldId="343"/>
            <ac:spMk id="2" creationId="{EEAA7C06-D1FA-94E8-C6E4-0EDD103E681B}"/>
          </ac:spMkLst>
        </pc:spChg>
        <pc:spChg chg="add mod">
          <ac:chgData name="Lisa-Marie Bassler" userId="38f25fa2-f4e2-42aa-a629-d2ccc29b42c2" providerId="ADAL" clId="{151E9CE8-B21B-4565-A978-68B2E862EE5B}" dt="2026-10-10T13:04:43.917" v="4932" actId="1076"/>
          <ac:spMkLst>
            <pc:docMk/>
            <pc:sldMk cId="3099269540" sldId="343"/>
            <ac:spMk id="3" creationId="{47C9AEEE-4852-680F-A90D-6ACE426C1C79}"/>
          </ac:spMkLst>
        </pc:spChg>
        <pc:spChg chg="mod">
          <ac:chgData name="Lisa-Marie Bassler" userId="38f25fa2-f4e2-42aa-a629-d2ccc29b42c2" providerId="ADAL" clId="{151E9CE8-B21B-4565-A978-68B2E862EE5B}" dt="2026-10-03T23:14:38.138" v="2409" actId="1076"/>
          <ac:spMkLst>
            <pc:docMk/>
            <pc:sldMk cId="3099269540" sldId="343"/>
            <ac:spMk id="5" creationId="{E478378B-AE42-1351-54AB-0757BF486E18}"/>
          </ac:spMkLst>
        </pc:spChg>
      </pc:sldChg>
      <pc:sldChg chg="addSp modSp mod">
        <pc:chgData name="Lisa-Marie Bassler" userId="38f25fa2-f4e2-42aa-a629-d2ccc29b42c2" providerId="ADAL" clId="{151E9CE8-B21B-4565-A978-68B2E862EE5B}" dt="2026-10-03T23:04:38.752" v="2295" actId="1035"/>
        <pc:sldMkLst>
          <pc:docMk/>
          <pc:sldMk cId="1066950709" sldId="362"/>
        </pc:sldMkLst>
        <pc:spChg chg="mod">
          <ac:chgData name="Lisa-Marie Bassler" userId="38f25fa2-f4e2-42aa-a629-d2ccc29b42c2" providerId="ADAL" clId="{151E9CE8-B21B-4565-A978-68B2E862EE5B}" dt="2026-10-03T23:04:12.345" v="2280"/>
          <ac:spMkLst>
            <pc:docMk/>
            <pc:sldMk cId="1066950709" sldId="362"/>
            <ac:spMk id="3" creationId="{2C6120F4-FD4E-DEF8-78BC-225A605CBF68}"/>
          </ac:spMkLst>
        </pc:spChg>
        <pc:spChg chg="mod">
          <ac:chgData name="Lisa-Marie Bassler" userId="38f25fa2-f4e2-42aa-a629-d2ccc29b42c2" providerId="ADAL" clId="{151E9CE8-B21B-4565-A978-68B2E862EE5B}" dt="2026-10-03T23:04:12.345" v="2280"/>
          <ac:spMkLst>
            <pc:docMk/>
            <pc:sldMk cId="1066950709" sldId="362"/>
            <ac:spMk id="4" creationId="{C88D2087-61D1-8EF3-F610-7F618A24B004}"/>
          </ac:spMkLst>
        </pc:spChg>
        <pc:spChg chg="mod">
          <ac:chgData name="Lisa-Marie Bassler" userId="38f25fa2-f4e2-42aa-a629-d2ccc29b42c2" providerId="ADAL" clId="{151E9CE8-B21B-4565-A978-68B2E862EE5B}" dt="2026-10-03T23:04:12.345" v="2280"/>
          <ac:spMkLst>
            <pc:docMk/>
            <pc:sldMk cId="1066950709" sldId="362"/>
            <ac:spMk id="5" creationId="{747BE1A3-C6FA-87CC-0DB8-A0C53BC6D78F}"/>
          </ac:spMkLst>
        </pc:spChg>
        <pc:spChg chg="mod">
          <ac:chgData name="Lisa-Marie Bassler" userId="38f25fa2-f4e2-42aa-a629-d2ccc29b42c2" providerId="ADAL" clId="{151E9CE8-B21B-4565-A978-68B2E862EE5B}" dt="2026-10-03T23:04:15.357" v="2281" actId="1076"/>
          <ac:spMkLst>
            <pc:docMk/>
            <pc:sldMk cId="1066950709" sldId="362"/>
            <ac:spMk id="8" creationId="{E68828CA-466A-F45B-F498-A27A04DC2847}"/>
          </ac:spMkLst>
        </pc:spChg>
        <pc:spChg chg="mod">
          <ac:chgData name="Lisa-Marie Bassler" userId="38f25fa2-f4e2-42aa-a629-d2ccc29b42c2" providerId="ADAL" clId="{151E9CE8-B21B-4565-A978-68B2E862EE5B}" dt="2026-10-03T23:04:19.746" v="2282" actId="1076"/>
          <ac:spMkLst>
            <pc:docMk/>
            <pc:sldMk cId="1066950709" sldId="362"/>
            <ac:spMk id="9" creationId="{E1750298-5B85-AC31-875E-93102EA14FB0}"/>
          </ac:spMkLst>
        </pc:spChg>
        <pc:spChg chg="mod">
          <ac:chgData name="Lisa-Marie Bassler" userId="38f25fa2-f4e2-42aa-a629-d2ccc29b42c2" providerId="ADAL" clId="{151E9CE8-B21B-4565-A978-68B2E862EE5B}" dt="2026-10-03T23:04:12.345" v="2280"/>
          <ac:spMkLst>
            <pc:docMk/>
            <pc:sldMk cId="1066950709" sldId="362"/>
            <ac:spMk id="10" creationId="{87CC2036-3069-84E0-B00A-F9A58F45C9EC}"/>
          </ac:spMkLst>
        </pc:spChg>
        <pc:spChg chg="mod">
          <ac:chgData name="Lisa-Marie Bassler" userId="38f25fa2-f4e2-42aa-a629-d2ccc29b42c2" providerId="ADAL" clId="{151E9CE8-B21B-4565-A978-68B2E862EE5B}" dt="2026-10-03T23:04:12.345" v="2280"/>
          <ac:spMkLst>
            <pc:docMk/>
            <pc:sldMk cId="1066950709" sldId="362"/>
            <ac:spMk id="11" creationId="{2DE2DD52-6313-5AB7-BED1-9B2ACD92108F}"/>
          </ac:spMkLst>
        </pc:spChg>
        <pc:spChg chg="mod">
          <ac:chgData name="Lisa-Marie Bassler" userId="38f25fa2-f4e2-42aa-a629-d2ccc29b42c2" providerId="ADAL" clId="{151E9CE8-B21B-4565-A978-68B2E862EE5B}" dt="2026-10-03T23:04:12.345" v="2280"/>
          <ac:spMkLst>
            <pc:docMk/>
            <pc:sldMk cId="1066950709" sldId="362"/>
            <ac:spMk id="12" creationId="{596578E8-054A-C96E-1376-A1A2C2681099}"/>
          </ac:spMkLst>
        </pc:spChg>
        <pc:grpChg chg="add mod">
          <ac:chgData name="Lisa-Marie Bassler" userId="38f25fa2-f4e2-42aa-a629-d2ccc29b42c2" providerId="ADAL" clId="{151E9CE8-B21B-4565-A978-68B2E862EE5B}" dt="2026-10-03T23:04:38.752" v="2295" actId="1035"/>
          <ac:grpSpMkLst>
            <pc:docMk/>
            <pc:sldMk cId="1066950709" sldId="362"/>
            <ac:grpSpMk id="2" creationId="{3999FF7D-A378-CB0F-2043-10CAAC5BCAEF}"/>
          </ac:grpSpMkLst>
        </pc:grpChg>
        <pc:picChg chg="add mod">
          <ac:chgData name="Lisa-Marie Bassler" userId="38f25fa2-f4e2-42aa-a629-d2ccc29b42c2" providerId="ADAL" clId="{151E9CE8-B21B-4565-A978-68B2E862EE5B}" dt="2026-10-03T23:04:38.752" v="2295" actId="1035"/>
          <ac:picMkLst>
            <pc:docMk/>
            <pc:sldMk cId="1066950709" sldId="362"/>
            <ac:picMk id="13" creationId="{6F46F594-76D9-B740-92F9-46E38CD724BB}"/>
          </ac:picMkLst>
        </pc:picChg>
        <pc:picChg chg="add">
          <ac:chgData name="Lisa-Marie Bassler" userId="38f25fa2-f4e2-42aa-a629-d2ccc29b42c2" providerId="ADAL" clId="{151E9CE8-B21B-4565-A978-68B2E862EE5B}" dt="2026-10-03T23:04:28.840" v="2283" actId="22"/>
          <ac:picMkLst>
            <pc:docMk/>
            <pc:sldMk cId="1066950709" sldId="362"/>
            <ac:picMk id="15" creationId="{D17E6963-3D8A-7FF0-7883-3D71CFE48B59}"/>
          </ac:picMkLst>
        </pc:picChg>
        <pc:picChg chg="add mod">
          <ac:chgData name="Lisa-Marie Bassler" userId="38f25fa2-f4e2-42aa-a629-d2ccc29b42c2" providerId="ADAL" clId="{151E9CE8-B21B-4565-A978-68B2E862EE5B}" dt="2026-10-03T23:04:34.703" v="2285" actId="1076"/>
          <ac:picMkLst>
            <pc:docMk/>
            <pc:sldMk cId="1066950709" sldId="362"/>
            <ac:picMk id="17" creationId="{69EAF4D8-6969-F01F-92CC-1FE85C5D55D9}"/>
          </ac:picMkLst>
        </pc:picChg>
      </pc:sldChg>
      <pc:sldChg chg="del mod modShow">
        <pc:chgData name="Lisa-Marie Bassler" userId="38f25fa2-f4e2-42aa-a629-d2ccc29b42c2" providerId="ADAL" clId="{151E9CE8-B21B-4565-A978-68B2E862EE5B}" dt="2026-10-10T12:55:47.497" v="4660" actId="47"/>
        <pc:sldMkLst>
          <pc:docMk/>
          <pc:sldMk cId="4083361797" sldId="367"/>
        </pc:sldMkLst>
      </pc:sldChg>
      <pc:sldChg chg="del mod modShow">
        <pc:chgData name="Lisa-Marie Bassler" userId="38f25fa2-f4e2-42aa-a629-d2ccc29b42c2" providerId="ADAL" clId="{151E9CE8-B21B-4565-A978-68B2E862EE5B}" dt="2026-10-10T12:55:47.895" v="4661" actId="47"/>
        <pc:sldMkLst>
          <pc:docMk/>
          <pc:sldMk cId="2960320022" sldId="368"/>
        </pc:sldMkLst>
      </pc:sldChg>
      <pc:sldChg chg="del mod modShow">
        <pc:chgData name="Lisa-Marie Bassler" userId="38f25fa2-f4e2-42aa-a629-d2ccc29b42c2" providerId="ADAL" clId="{151E9CE8-B21B-4565-A978-68B2E862EE5B}" dt="2026-10-10T12:55:48.780" v="4662" actId="47"/>
        <pc:sldMkLst>
          <pc:docMk/>
          <pc:sldMk cId="3689871143" sldId="369"/>
        </pc:sldMkLst>
      </pc:sldChg>
      <pc:sldChg chg="addSp delSp modSp mod modAnim">
        <pc:chgData name="Lisa-Marie Bassler" userId="38f25fa2-f4e2-42aa-a629-d2ccc29b42c2" providerId="ADAL" clId="{151E9CE8-B21B-4565-A978-68B2E862EE5B}" dt="2026-10-10T12:56:18.823" v="4671" actId="14100"/>
        <pc:sldMkLst>
          <pc:docMk/>
          <pc:sldMk cId="1160776614" sldId="370"/>
        </pc:sldMkLst>
        <pc:spChg chg="mod">
          <ac:chgData name="Lisa-Marie Bassler" userId="38f25fa2-f4e2-42aa-a629-d2ccc29b42c2" providerId="ADAL" clId="{151E9CE8-B21B-4565-A978-68B2E862EE5B}" dt="2026-10-10T12:56:18.823" v="4671" actId="14100"/>
          <ac:spMkLst>
            <pc:docMk/>
            <pc:sldMk cId="1160776614" sldId="370"/>
            <ac:spMk id="2" creationId="{E2ED131E-A249-F4F0-D37A-59C954752D1D}"/>
          </ac:spMkLst>
        </pc:spChg>
        <pc:picChg chg="add mod">
          <ac:chgData name="Lisa-Marie Bassler" userId="38f25fa2-f4e2-42aa-a629-d2ccc29b42c2" providerId="ADAL" clId="{151E9CE8-B21B-4565-A978-68B2E862EE5B}" dt="2026-10-10T12:55:54.130" v="4663" actId="1076"/>
          <ac:picMkLst>
            <pc:docMk/>
            <pc:sldMk cId="1160776614" sldId="370"/>
            <ac:picMk id="9" creationId="{EF366B16-DC35-D241-C3D3-8A509D63E6C4}"/>
          </ac:picMkLst>
        </pc:picChg>
      </pc:sldChg>
      <pc:sldChg chg="addSp modSp add mod">
        <pc:chgData name="Lisa-Marie Bassler" userId="38f25fa2-f4e2-42aa-a629-d2ccc29b42c2" providerId="ADAL" clId="{151E9CE8-B21B-4565-A978-68B2E862EE5B}" dt="2026-10-03T23:00:17.440" v="22" actId="1076"/>
        <pc:sldMkLst>
          <pc:docMk/>
          <pc:sldMk cId="1635377456" sldId="371"/>
        </pc:sldMkLst>
        <pc:spChg chg="mod">
          <ac:chgData name="Lisa-Marie Bassler" userId="38f25fa2-f4e2-42aa-a629-d2ccc29b42c2" providerId="ADAL" clId="{151E9CE8-B21B-4565-A978-68B2E862EE5B}" dt="2026-10-03T23:00:17.440" v="22" actId="1076"/>
          <ac:spMkLst>
            <pc:docMk/>
            <pc:sldMk cId="1635377456" sldId="371"/>
            <ac:spMk id="2" creationId="{9C65432C-6EE4-3A48-B260-083AF2E7E36A}"/>
          </ac:spMkLst>
        </pc:spChg>
        <pc:spChg chg="mod">
          <ac:chgData name="Lisa-Marie Bassler" userId="38f25fa2-f4e2-42aa-a629-d2ccc29b42c2" providerId="ADAL" clId="{151E9CE8-B21B-4565-A978-68B2E862EE5B}" dt="2026-10-03T23:00:17.440" v="22" actId="1076"/>
          <ac:spMkLst>
            <pc:docMk/>
            <pc:sldMk cId="1635377456" sldId="371"/>
            <ac:spMk id="3" creationId="{69BB87DD-025D-AE43-4A03-910135B61E5D}"/>
          </ac:spMkLst>
        </pc:spChg>
        <pc:spChg chg="add mod">
          <ac:chgData name="Lisa-Marie Bassler" userId="38f25fa2-f4e2-42aa-a629-d2ccc29b42c2" providerId="ADAL" clId="{151E9CE8-B21B-4565-A978-68B2E862EE5B}" dt="2026-10-03T23:00:17.440" v="22" actId="1076"/>
          <ac:spMkLst>
            <pc:docMk/>
            <pc:sldMk cId="1635377456" sldId="371"/>
            <ac:spMk id="4" creationId="{99C03F0D-65BB-4B4F-827A-7BFEB934CE04}"/>
          </ac:spMkLst>
        </pc:spChg>
        <pc:picChg chg="add mod">
          <ac:chgData name="Lisa-Marie Bassler" userId="38f25fa2-f4e2-42aa-a629-d2ccc29b42c2" providerId="ADAL" clId="{151E9CE8-B21B-4565-A978-68B2E862EE5B}" dt="2026-10-03T23:00:17.440" v="22" actId="1076"/>
          <ac:picMkLst>
            <pc:docMk/>
            <pc:sldMk cId="1635377456" sldId="371"/>
            <ac:picMk id="5" creationId="{8E211988-F586-0E6D-BF58-93BD30322610}"/>
          </ac:picMkLst>
        </pc:picChg>
      </pc:sldChg>
      <pc:sldChg chg="addSp modSp add mod">
        <pc:chgData name="Lisa-Marie Bassler" userId="38f25fa2-f4e2-42aa-a629-d2ccc29b42c2" providerId="ADAL" clId="{151E9CE8-B21B-4565-A978-68B2E862EE5B}" dt="2026-10-04T11:46:24.308" v="4379"/>
        <pc:sldMkLst>
          <pc:docMk/>
          <pc:sldMk cId="226586169" sldId="372"/>
        </pc:sldMkLst>
        <pc:spChg chg="mod">
          <ac:chgData name="Lisa-Marie Bassler" userId="38f25fa2-f4e2-42aa-a629-d2ccc29b42c2" providerId="ADAL" clId="{151E9CE8-B21B-4565-A978-68B2E862EE5B}" dt="2026-10-03T23:01:02.574" v="1882" actId="1076"/>
          <ac:spMkLst>
            <pc:docMk/>
            <pc:sldMk cId="226586169" sldId="372"/>
            <ac:spMk id="2" creationId="{9C65432C-6EE4-3A48-B260-083AF2E7E36A}"/>
          </ac:spMkLst>
        </pc:spChg>
        <pc:spChg chg="mod">
          <ac:chgData name="Lisa-Marie Bassler" userId="38f25fa2-f4e2-42aa-a629-d2ccc29b42c2" providerId="ADAL" clId="{151E9CE8-B21B-4565-A978-68B2E862EE5B}" dt="2026-10-03T23:00:58.054" v="1881" actId="1036"/>
          <ac:spMkLst>
            <pc:docMk/>
            <pc:sldMk cId="226586169" sldId="372"/>
            <ac:spMk id="3" creationId="{69BB87DD-025D-AE43-4A03-910135B61E5D}"/>
          </ac:spMkLst>
        </pc:spChg>
        <pc:spChg chg="add mod">
          <ac:chgData name="Lisa-Marie Bassler" userId="38f25fa2-f4e2-42aa-a629-d2ccc29b42c2" providerId="ADAL" clId="{151E9CE8-B21B-4565-A978-68B2E862EE5B}" dt="2026-10-04T11:46:24.308" v="4379"/>
          <ac:spMkLst>
            <pc:docMk/>
            <pc:sldMk cId="226586169" sldId="372"/>
            <ac:spMk id="4" creationId="{86DE7F07-B942-46EA-84A4-6E721FAACA25}"/>
          </ac:spMkLst>
        </pc:spChg>
        <pc:spChg chg="add mod">
          <ac:chgData name="Lisa-Marie Bassler" userId="38f25fa2-f4e2-42aa-a629-d2ccc29b42c2" providerId="ADAL" clId="{151E9CE8-B21B-4565-A978-68B2E862EE5B}" dt="2026-10-04T11:46:24.287" v="4377"/>
          <ac:spMkLst>
            <pc:docMk/>
            <pc:sldMk cId="226586169" sldId="372"/>
            <ac:spMk id="5" creationId="{0E1C47A3-DFA4-4F90-AB61-ECCB619EB5AD}"/>
          </ac:spMkLst>
        </pc:spChg>
        <pc:spChg chg="add mod">
          <ac:chgData name="Lisa-Marie Bassler" userId="38f25fa2-f4e2-42aa-a629-d2ccc29b42c2" providerId="ADAL" clId="{151E9CE8-B21B-4565-A978-68B2E862EE5B}" dt="2026-10-03T23:00:24.724" v="57"/>
          <ac:spMkLst>
            <pc:docMk/>
            <pc:sldMk cId="226586169" sldId="372"/>
            <ac:spMk id="6" creationId="{6F2F56CE-544D-4E45-B0C8-9FF2ADC3433E}"/>
          </ac:spMkLst>
        </pc:spChg>
        <pc:spChg chg="add mod">
          <ac:chgData name="Lisa-Marie Bassler" userId="38f25fa2-f4e2-42aa-a629-d2ccc29b42c2" providerId="ADAL" clId="{151E9CE8-B21B-4565-A978-68B2E862EE5B}" dt="2026-10-03T23:00:24.728" v="64"/>
          <ac:spMkLst>
            <pc:docMk/>
            <pc:sldMk cId="226586169" sldId="372"/>
            <ac:spMk id="7" creationId="{7BE0911C-4805-4009-9BED-BF8DE59DCB0F}"/>
          </ac:spMkLst>
        </pc:spChg>
        <pc:spChg chg="add mod">
          <ac:chgData name="Lisa-Marie Bassler" userId="38f25fa2-f4e2-42aa-a629-d2ccc29b42c2" providerId="ADAL" clId="{151E9CE8-B21B-4565-A978-68B2E862EE5B}" dt="2026-10-04T11:46:23.061" v="4308"/>
          <ac:spMkLst>
            <pc:docMk/>
            <pc:sldMk cId="226586169" sldId="372"/>
            <ac:spMk id="8" creationId="{9E1A7C75-A0EB-4814-97FE-77751E293894}"/>
          </ac:spMkLst>
        </pc:spChg>
        <pc:spChg chg="add mod">
          <ac:chgData name="Lisa-Marie Bassler" userId="38f25fa2-f4e2-42aa-a629-d2ccc29b42c2" providerId="ADAL" clId="{151E9CE8-B21B-4565-A978-68B2E862EE5B}" dt="2026-10-03T23:00:25.661" v="465"/>
          <ac:spMkLst>
            <pc:docMk/>
            <pc:sldMk cId="226586169" sldId="372"/>
            <ac:spMk id="9" creationId="{79B0695E-5731-49B2-855B-EA270A5116FB}"/>
          </ac:spMkLst>
        </pc:spChg>
        <pc:spChg chg="add mod">
          <ac:chgData name="Lisa-Marie Bassler" userId="38f25fa2-f4e2-42aa-a629-d2ccc29b42c2" providerId="ADAL" clId="{151E9CE8-B21B-4565-A978-68B2E862EE5B}" dt="2026-10-04T11:46:23.788" v="4342"/>
          <ac:spMkLst>
            <pc:docMk/>
            <pc:sldMk cId="226586169" sldId="372"/>
            <ac:spMk id="10" creationId="{21979BD9-4833-4B57-A894-F7EE38D9BCDE}"/>
          </ac:spMkLst>
        </pc:spChg>
        <pc:spChg chg="add mod">
          <ac:chgData name="Lisa-Marie Bassler" userId="38f25fa2-f4e2-42aa-a629-d2ccc29b42c2" providerId="ADAL" clId="{151E9CE8-B21B-4565-A978-68B2E862EE5B}" dt="2026-10-03T23:01:04.526" v="1886"/>
          <ac:spMkLst>
            <pc:docMk/>
            <pc:sldMk cId="226586169" sldId="372"/>
            <ac:spMk id="11" creationId="{61436700-5F73-47F1-9472-F896E9587380}"/>
          </ac:spMkLst>
        </pc:spChg>
        <pc:spChg chg="add mod">
          <ac:chgData name="Lisa-Marie Bassler" userId="38f25fa2-f4e2-42aa-a629-d2ccc29b42c2" providerId="ADAL" clId="{151E9CE8-B21B-4565-A978-68B2E862EE5B}" dt="2026-10-04T11:46:24.023" v="4365"/>
          <ac:spMkLst>
            <pc:docMk/>
            <pc:sldMk cId="226586169" sldId="372"/>
            <ac:spMk id="12" creationId="{4F4BC401-7EBC-4CAB-96BB-332809628A32}"/>
          </ac:spMkLst>
        </pc:spChg>
        <pc:spChg chg="add mod">
          <ac:chgData name="Lisa-Marie Bassler" userId="38f25fa2-f4e2-42aa-a629-d2ccc29b42c2" providerId="ADAL" clId="{151E9CE8-B21B-4565-A978-68B2E862EE5B}" dt="2026-10-03T23:01:04.563" v="1894"/>
          <ac:spMkLst>
            <pc:docMk/>
            <pc:sldMk cId="226586169" sldId="372"/>
            <ac:spMk id="13" creationId="{2D88CB12-A023-4EE9-BE5C-1CCF25297D76}"/>
          </ac:spMkLst>
        </pc:spChg>
        <pc:spChg chg="add mod">
          <ac:chgData name="Lisa-Marie Bassler" userId="38f25fa2-f4e2-42aa-a629-d2ccc29b42c2" providerId="ADAL" clId="{151E9CE8-B21B-4565-A978-68B2E862EE5B}" dt="2026-10-04T11:46:23.998" v="4361"/>
          <ac:spMkLst>
            <pc:docMk/>
            <pc:sldMk cId="226586169" sldId="372"/>
            <ac:spMk id="14" creationId="{155A0782-09F2-47C0-A922-FC8411FD47D5}"/>
          </ac:spMkLst>
        </pc:spChg>
        <pc:spChg chg="add mod">
          <ac:chgData name="Lisa-Marie Bassler" userId="38f25fa2-f4e2-42aa-a629-d2ccc29b42c2" providerId="ADAL" clId="{151E9CE8-B21B-4565-A978-68B2E862EE5B}" dt="2026-10-03T23:01:04.563" v="1902"/>
          <ac:spMkLst>
            <pc:docMk/>
            <pc:sldMk cId="226586169" sldId="372"/>
            <ac:spMk id="15" creationId="{D44D3617-C6EB-44D2-8AF4-61DA1DD93D52}"/>
          </ac:spMkLst>
        </pc:spChg>
        <pc:spChg chg="add mod">
          <ac:chgData name="Lisa-Marie Bassler" userId="38f25fa2-f4e2-42aa-a629-d2ccc29b42c2" providerId="ADAL" clId="{151E9CE8-B21B-4565-A978-68B2E862EE5B}" dt="2026-10-04T11:46:24.023" v="4366"/>
          <ac:spMkLst>
            <pc:docMk/>
            <pc:sldMk cId="226586169" sldId="372"/>
            <ac:spMk id="16" creationId="{9158A0C5-CB49-4C90-997E-4EE8E32DC3F0}"/>
          </ac:spMkLst>
        </pc:spChg>
        <pc:spChg chg="add mod">
          <ac:chgData name="Lisa-Marie Bassler" userId="38f25fa2-f4e2-42aa-a629-d2ccc29b42c2" providerId="ADAL" clId="{151E9CE8-B21B-4565-A978-68B2E862EE5B}" dt="2026-10-03T23:01:04.588" v="1910"/>
          <ac:spMkLst>
            <pc:docMk/>
            <pc:sldMk cId="226586169" sldId="372"/>
            <ac:spMk id="17" creationId="{99A1F15A-886E-4E61-BA1E-CA4E82949B2B}"/>
          </ac:spMkLst>
        </pc:spChg>
        <pc:spChg chg="add mod">
          <ac:chgData name="Lisa-Marie Bassler" userId="38f25fa2-f4e2-42aa-a629-d2ccc29b42c2" providerId="ADAL" clId="{151E9CE8-B21B-4565-A978-68B2E862EE5B}" dt="2026-10-04T11:46:24" v="4362"/>
          <ac:spMkLst>
            <pc:docMk/>
            <pc:sldMk cId="226586169" sldId="372"/>
            <ac:spMk id="18" creationId="{1A8E60F4-1818-43D5-9614-698A9B2243E2}"/>
          </ac:spMkLst>
        </pc:spChg>
        <pc:spChg chg="add mod">
          <ac:chgData name="Lisa-Marie Bassler" userId="38f25fa2-f4e2-42aa-a629-d2ccc29b42c2" providerId="ADAL" clId="{151E9CE8-B21B-4565-A978-68B2E862EE5B}" dt="2026-10-03T23:01:04.594" v="1918"/>
          <ac:spMkLst>
            <pc:docMk/>
            <pc:sldMk cId="226586169" sldId="372"/>
            <ac:spMk id="19" creationId="{C3CDB343-3CD6-4B39-9F4E-2DDC0B496524}"/>
          </ac:spMkLst>
        </pc:spChg>
        <pc:spChg chg="add mod">
          <ac:chgData name="Lisa-Marie Bassler" userId="38f25fa2-f4e2-42aa-a629-d2ccc29b42c2" providerId="ADAL" clId="{151E9CE8-B21B-4565-A978-68B2E862EE5B}" dt="2026-10-04T11:46:24.025" v="4367"/>
          <ac:spMkLst>
            <pc:docMk/>
            <pc:sldMk cId="226586169" sldId="372"/>
            <ac:spMk id="20" creationId="{0E492EBE-E78E-4170-89EC-D7E179C9F9ED}"/>
          </ac:spMkLst>
        </pc:spChg>
        <pc:spChg chg="add mod">
          <ac:chgData name="Lisa-Marie Bassler" userId="38f25fa2-f4e2-42aa-a629-d2ccc29b42c2" providerId="ADAL" clId="{151E9CE8-B21B-4565-A978-68B2E862EE5B}" dt="2026-10-03T23:01:04.605" v="1926"/>
          <ac:spMkLst>
            <pc:docMk/>
            <pc:sldMk cId="226586169" sldId="372"/>
            <ac:spMk id="21" creationId="{50440C9F-8799-468C-83C8-DDA3A77A3554}"/>
          </ac:spMkLst>
        </pc:spChg>
        <pc:spChg chg="add mod">
          <ac:chgData name="Lisa-Marie Bassler" userId="38f25fa2-f4e2-42aa-a629-d2ccc29b42c2" providerId="ADAL" clId="{151E9CE8-B21B-4565-A978-68B2E862EE5B}" dt="2026-10-04T11:46:24.002" v="4363"/>
          <ac:spMkLst>
            <pc:docMk/>
            <pc:sldMk cId="226586169" sldId="372"/>
            <ac:spMk id="22" creationId="{90ADF5DF-9DBC-47A5-9C01-E952B16602DC}"/>
          </ac:spMkLst>
        </pc:spChg>
        <pc:spChg chg="add mod">
          <ac:chgData name="Lisa-Marie Bassler" userId="38f25fa2-f4e2-42aa-a629-d2ccc29b42c2" providerId="ADAL" clId="{151E9CE8-B21B-4565-A978-68B2E862EE5B}" dt="2026-10-03T23:01:04.611" v="1934"/>
          <ac:spMkLst>
            <pc:docMk/>
            <pc:sldMk cId="226586169" sldId="372"/>
            <ac:spMk id="23" creationId="{7D6EBCF8-8725-442A-8A8D-A60317DF2827}"/>
          </ac:spMkLst>
        </pc:spChg>
        <pc:spChg chg="add mod">
          <ac:chgData name="Lisa-Marie Bassler" userId="38f25fa2-f4e2-42aa-a629-d2ccc29b42c2" providerId="ADAL" clId="{151E9CE8-B21B-4565-A978-68B2E862EE5B}" dt="2026-10-04T11:46:24.025" v="4368"/>
          <ac:spMkLst>
            <pc:docMk/>
            <pc:sldMk cId="226586169" sldId="372"/>
            <ac:spMk id="24" creationId="{5C6676C1-A597-4D8D-B54E-252325435FED}"/>
          </ac:spMkLst>
        </pc:spChg>
        <pc:spChg chg="add mod">
          <ac:chgData name="Lisa-Marie Bassler" userId="38f25fa2-f4e2-42aa-a629-d2ccc29b42c2" providerId="ADAL" clId="{151E9CE8-B21B-4565-A978-68B2E862EE5B}" dt="2026-10-03T23:01:04.611" v="1942"/>
          <ac:spMkLst>
            <pc:docMk/>
            <pc:sldMk cId="226586169" sldId="372"/>
            <ac:spMk id="25" creationId="{B88256C0-8038-43CB-ABE0-140E4BA0C0FA}"/>
          </ac:spMkLst>
        </pc:spChg>
        <pc:spChg chg="add mod">
          <ac:chgData name="Lisa-Marie Bassler" userId="38f25fa2-f4e2-42aa-a629-d2ccc29b42c2" providerId="ADAL" clId="{151E9CE8-B21B-4565-A978-68B2E862EE5B}" dt="2026-10-04T11:46:24.002" v="4364"/>
          <ac:spMkLst>
            <pc:docMk/>
            <pc:sldMk cId="226586169" sldId="372"/>
            <ac:spMk id="26" creationId="{73DBD18A-2BB4-4B79-9313-0322380E7C11}"/>
          </ac:spMkLst>
        </pc:spChg>
      </pc:sldChg>
      <pc:sldChg chg="addSp modSp add mod">
        <pc:chgData name="Lisa-Marie Bassler" userId="38f25fa2-f4e2-42aa-a629-d2ccc29b42c2" providerId="ADAL" clId="{151E9CE8-B21B-4565-A978-68B2E862EE5B}" dt="2026-10-04T11:46:24.317" v="4380"/>
        <pc:sldMkLst>
          <pc:docMk/>
          <pc:sldMk cId="1937876958" sldId="373"/>
        </pc:sldMkLst>
        <pc:spChg chg="mod">
          <ac:chgData name="Lisa-Marie Bassler" userId="38f25fa2-f4e2-42aa-a629-d2ccc29b42c2" providerId="ADAL" clId="{151E9CE8-B21B-4565-A978-68B2E862EE5B}" dt="2026-10-03T23:01:19.842" v="2019" actId="1076"/>
          <ac:spMkLst>
            <pc:docMk/>
            <pc:sldMk cId="1937876958" sldId="373"/>
            <ac:spMk id="2" creationId="{9C65432C-6EE4-3A48-B260-083AF2E7E36A}"/>
          </ac:spMkLst>
        </pc:spChg>
        <pc:spChg chg="mod">
          <ac:chgData name="Lisa-Marie Bassler" userId="38f25fa2-f4e2-42aa-a629-d2ccc29b42c2" providerId="ADAL" clId="{151E9CE8-B21B-4565-A978-68B2E862EE5B}" dt="2026-10-03T23:01:05.366" v="2014"/>
          <ac:spMkLst>
            <pc:docMk/>
            <pc:sldMk cId="1937876958" sldId="373"/>
            <ac:spMk id="3" creationId="{69BB87DD-025D-AE43-4A03-910135B61E5D}"/>
          </ac:spMkLst>
        </pc:spChg>
        <pc:spChg chg="add mod">
          <ac:chgData name="Lisa-Marie Bassler" userId="38f25fa2-f4e2-42aa-a629-d2ccc29b42c2" providerId="ADAL" clId="{151E9CE8-B21B-4565-A978-68B2E862EE5B}" dt="2026-10-04T11:46:24.317" v="4380"/>
          <ac:spMkLst>
            <pc:docMk/>
            <pc:sldMk cId="1937876958" sldId="373"/>
            <ac:spMk id="4" creationId="{BF331C47-C195-471A-AC52-4B9D5809C82A}"/>
          </ac:spMkLst>
        </pc:spChg>
        <pc:spChg chg="add mod">
          <ac:chgData name="Lisa-Marie Bassler" userId="38f25fa2-f4e2-42aa-a629-d2ccc29b42c2" providerId="ADAL" clId="{151E9CE8-B21B-4565-A978-68B2E862EE5B}" dt="2026-10-04T11:46:24.301" v="4378"/>
          <ac:spMkLst>
            <pc:docMk/>
            <pc:sldMk cId="1937876958" sldId="373"/>
            <ac:spMk id="5" creationId="{679B33B4-2609-41F0-BCFE-14037C1FEC95}"/>
          </ac:spMkLst>
        </pc:spChg>
        <pc:spChg chg="add mod">
          <ac:chgData name="Lisa-Marie Bassler" userId="38f25fa2-f4e2-42aa-a629-d2ccc29b42c2" providerId="ADAL" clId="{151E9CE8-B21B-4565-A978-68B2E862EE5B}" dt="2026-10-03T23:00:25.381" v="282"/>
          <ac:spMkLst>
            <pc:docMk/>
            <pc:sldMk cId="1937876958" sldId="373"/>
            <ac:spMk id="6" creationId="{80F90BC9-C986-4E83-826F-5E5FB7F985F4}"/>
          </ac:spMkLst>
        </pc:spChg>
        <pc:spChg chg="add mod">
          <ac:chgData name="Lisa-Marie Bassler" userId="38f25fa2-f4e2-42aa-a629-d2ccc29b42c2" providerId="ADAL" clId="{151E9CE8-B21B-4565-A978-68B2E862EE5B}" dt="2026-10-03T23:00:25.385" v="289"/>
          <ac:spMkLst>
            <pc:docMk/>
            <pc:sldMk cId="1937876958" sldId="373"/>
            <ac:spMk id="7" creationId="{A5FC51C4-9039-4E5B-BA1A-E51404437AC5}"/>
          </ac:spMkLst>
        </pc:spChg>
        <pc:spChg chg="add mod">
          <ac:chgData name="Lisa-Marie Bassler" userId="38f25fa2-f4e2-42aa-a629-d2ccc29b42c2" providerId="ADAL" clId="{151E9CE8-B21B-4565-A978-68B2E862EE5B}" dt="2026-10-03T23:00:25.665" v="470"/>
          <ac:spMkLst>
            <pc:docMk/>
            <pc:sldMk cId="1937876958" sldId="373"/>
            <ac:spMk id="8" creationId="{4CBBA126-8328-472B-9873-24701F14CF82}"/>
          </ac:spMkLst>
        </pc:spChg>
        <pc:spChg chg="add mod">
          <ac:chgData name="Lisa-Marie Bassler" userId="38f25fa2-f4e2-42aa-a629-d2ccc29b42c2" providerId="ADAL" clId="{151E9CE8-B21B-4565-A978-68B2E862EE5B}" dt="2026-10-04T11:46:23.795" v="4344"/>
          <ac:spMkLst>
            <pc:docMk/>
            <pc:sldMk cId="1937876958" sldId="373"/>
            <ac:spMk id="9" creationId="{D14F377B-5C54-40F4-A146-2D1B704E3D5F}"/>
          </ac:spMkLst>
        </pc:spChg>
        <pc:spChg chg="add mod">
          <ac:chgData name="Lisa-Marie Bassler" userId="38f25fa2-f4e2-42aa-a629-d2ccc29b42c2" providerId="ADAL" clId="{151E9CE8-B21B-4565-A978-68B2E862EE5B}" dt="2026-10-03T23:01:14.728" v="2018" actId="2711"/>
          <ac:spMkLst>
            <pc:docMk/>
            <pc:sldMk cId="1937876958" sldId="373"/>
            <ac:spMk id="10" creationId="{0CE3970D-B244-4AF8-8FFE-6655B7389EA3}"/>
          </ac:spMkLst>
        </pc:spChg>
        <pc:spChg chg="add mod">
          <ac:chgData name="Lisa-Marie Bassler" userId="38f25fa2-f4e2-42aa-a629-d2ccc29b42c2" providerId="ADAL" clId="{151E9CE8-B21B-4565-A978-68B2E862EE5B}" dt="2026-10-04T11:46:24.269" v="4373"/>
          <ac:spMkLst>
            <pc:docMk/>
            <pc:sldMk cId="1937876958" sldId="373"/>
            <ac:spMk id="11" creationId="{36AF7995-64F7-41BB-AFA0-1FD810F0D2DA}"/>
          </ac:spMkLst>
        </pc:spChg>
        <pc:spChg chg="add mod">
          <ac:chgData name="Lisa-Marie Bassler" userId="38f25fa2-f4e2-42aa-a629-d2ccc29b42c2" providerId="ADAL" clId="{151E9CE8-B21B-4565-A978-68B2E862EE5B}" dt="2026-10-03T23:01:14.728" v="2018" actId="2711"/>
          <ac:spMkLst>
            <pc:docMk/>
            <pc:sldMk cId="1937876958" sldId="373"/>
            <ac:spMk id="12" creationId="{141D3962-54B2-45C6-8404-594224FF1AF3}"/>
          </ac:spMkLst>
        </pc:spChg>
        <pc:spChg chg="add mod">
          <ac:chgData name="Lisa-Marie Bassler" userId="38f25fa2-f4e2-42aa-a629-d2ccc29b42c2" providerId="ADAL" clId="{151E9CE8-B21B-4565-A978-68B2E862EE5B}" dt="2026-10-04T11:46:24.095" v="4369"/>
          <ac:spMkLst>
            <pc:docMk/>
            <pc:sldMk cId="1937876958" sldId="373"/>
            <ac:spMk id="13" creationId="{B81A24E7-DB57-4948-AFB7-77623F9C3E8A}"/>
          </ac:spMkLst>
        </pc:spChg>
        <pc:spChg chg="add mod">
          <ac:chgData name="Lisa-Marie Bassler" userId="38f25fa2-f4e2-42aa-a629-d2ccc29b42c2" providerId="ADAL" clId="{151E9CE8-B21B-4565-A978-68B2E862EE5B}" dt="2026-10-03T23:01:14.728" v="2018" actId="2711"/>
          <ac:spMkLst>
            <pc:docMk/>
            <pc:sldMk cId="1937876958" sldId="373"/>
            <ac:spMk id="14" creationId="{C9B6E5C1-EB6C-417C-B5BD-12928F61A980}"/>
          </ac:spMkLst>
        </pc:spChg>
        <pc:spChg chg="add mod">
          <ac:chgData name="Lisa-Marie Bassler" userId="38f25fa2-f4e2-42aa-a629-d2ccc29b42c2" providerId="ADAL" clId="{151E9CE8-B21B-4565-A978-68B2E862EE5B}" dt="2026-10-04T11:46:24.269" v="4374"/>
          <ac:spMkLst>
            <pc:docMk/>
            <pc:sldMk cId="1937876958" sldId="373"/>
            <ac:spMk id="15" creationId="{C2CBF637-C0F4-4838-B79F-05C918083600}"/>
          </ac:spMkLst>
        </pc:spChg>
        <pc:spChg chg="add mod">
          <ac:chgData name="Lisa-Marie Bassler" userId="38f25fa2-f4e2-42aa-a629-d2ccc29b42c2" providerId="ADAL" clId="{151E9CE8-B21B-4565-A978-68B2E862EE5B}" dt="2026-10-03T23:01:14.728" v="2018" actId="2711"/>
          <ac:spMkLst>
            <pc:docMk/>
            <pc:sldMk cId="1937876958" sldId="373"/>
            <ac:spMk id="16" creationId="{1DB0639C-AF0E-4025-BD2D-FC646552295D}"/>
          </ac:spMkLst>
        </pc:spChg>
        <pc:spChg chg="add mod">
          <ac:chgData name="Lisa-Marie Bassler" userId="38f25fa2-f4e2-42aa-a629-d2ccc29b42c2" providerId="ADAL" clId="{151E9CE8-B21B-4565-A978-68B2E862EE5B}" dt="2026-10-04T11:46:24.095" v="4370"/>
          <ac:spMkLst>
            <pc:docMk/>
            <pc:sldMk cId="1937876958" sldId="373"/>
            <ac:spMk id="17" creationId="{42CE3F4F-8F70-47BA-A164-5406DB3604B8}"/>
          </ac:spMkLst>
        </pc:spChg>
        <pc:spChg chg="add mod">
          <ac:chgData name="Lisa-Marie Bassler" userId="38f25fa2-f4e2-42aa-a629-d2ccc29b42c2" providerId="ADAL" clId="{151E9CE8-B21B-4565-A978-68B2E862EE5B}" dt="2026-10-03T23:01:05.195" v="1982"/>
          <ac:spMkLst>
            <pc:docMk/>
            <pc:sldMk cId="1937876958" sldId="373"/>
            <ac:spMk id="18" creationId="{5F8F013D-D363-4CD7-9151-BA3A080D4C3F}"/>
          </ac:spMkLst>
        </pc:spChg>
        <pc:spChg chg="add mod">
          <ac:chgData name="Lisa-Marie Bassler" userId="38f25fa2-f4e2-42aa-a629-d2ccc29b42c2" providerId="ADAL" clId="{151E9CE8-B21B-4565-A978-68B2E862EE5B}" dt="2026-10-04T11:46:24.269" v="4375"/>
          <ac:spMkLst>
            <pc:docMk/>
            <pc:sldMk cId="1937876958" sldId="373"/>
            <ac:spMk id="19" creationId="{D9389B1E-7D76-4458-BBF2-DB4E62C7BBC7}"/>
          </ac:spMkLst>
        </pc:spChg>
        <pc:spChg chg="add mod">
          <ac:chgData name="Lisa-Marie Bassler" userId="38f25fa2-f4e2-42aa-a629-d2ccc29b42c2" providerId="ADAL" clId="{151E9CE8-B21B-4565-A978-68B2E862EE5B}" dt="2026-10-03T23:01:14.728" v="2018" actId="2711"/>
          <ac:spMkLst>
            <pc:docMk/>
            <pc:sldMk cId="1937876958" sldId="373"/>
            <ac:spMk id="20" creationId="{0656FD8E-B6BC-4D86-8F10-D822F86B70BA}"/>
          </ac:spMkLst>
        </pc:spChg>
        <pc:spChg chg="add mod">
          <ac:chgData name="Lisa-Marie Bassler" userId="38f25fa2-f4e2-42aa-a629-d2ccc29b42c2" providerId="ADAL" clId="{151E9CE8-B21B-4565-A978-68B2E862EE5B}" dt="2026-10-04T11:46:24.095" v="4371"/>
          <ac:spMkLst>
            <pc:docMk/>
            <pc:sldMk cId="1937876958" sldId="373"/>
            <ac:spMk id="21" creationId="{46D36907-B98A-4734-AA77-15F9B8CE3C1A}"/>
          </ac:spMkLst>
        </pc:spChg>
        <pc:spChg chg="add mod">
          <ac:chgData name="Lisa-Marie Bassler" userId="38f25fa2-f4e2-42aa-a629-d2ccc29b42c2" providerId="ADAL" clId="{151E9CE8-B21B-4565-A978-68B2E862EE5B}" dt="2026-10-03T23:01:14.728" v="2018" actId="2711"/>
          <ac:spMkLst>
            <pc:docMk/>
            <pc:sldMk cId="1937876958" sldId="373"/>
            <ac:spMk id="22" creationId="{AE5F7024-9F3B-46F3-90BB-A06AD0AA7994}"/>
          </ac:spMkLst>
        </pc:spChg>
        <pc:spChg chg="add mod">
          <ac:chgData name="Lisa-Marie Bassler" userId="38f25fa2-f4e2-42aa-a629-d2ccc29b42c2" providerId="ADAL" clId="{151E9CE8-B21B-4565-A978-68B2E862EE5B}" dt="2026-10-04T11:46:24.269" v="4376"/>
          <ac:spMkLst>
            <pc:docMk/>
            <pc:sldMk cId="1937876958" sldId="373"/>
            <ac:spMk id="23" creationId="{EFF4C30A-D29A-4047-A8E7-DF5095F8F74A}"/>
          </ac:spMkLst>
        </pc:spChg>
        <pc:spChg chg="add mod">
          <ac:chgData name="Lisa-Marie Bassler" userId="38f25fa2-f4e2-42aa-a629-d2ccc29b42c2" providerId="ADAL" clId="{151E9CE8-B21B-4565-A978-68B2E862EE5B}" dt="2026-10-03T23:01:14.728" v="2018" actId="2711"/>
          <ac:spMkLst>
            <pc:docMk/>
            <pc:sldMk cId="1937876958" sldId="373"/>
            <ac:spMk id="24" creationId="{56E01B19-5C5B-4405-9081-ECF72A330D38}"/>
          </ac:spMkLst>
        </pc:spChg>
        <pc:spChg chg="add mod">
          <ac:chgData name="Lisa-Marie Bassler" userId="38f25fa2-f4e2-42aa-a629-d2ccc29b42c2" providerId="ADAL" clId="{151E9CE8-B21B-4565-A978-68B2E862EE5B}" dt="2026-10-04T11:46:24.095" v="4372"/>
          <ac:spMkLst>
            <pc:docMk/>
            <pc:sldMk cId="1937876958" sldId="373"/>
            <ac:spMk id="25" creationId="{588CC3E0-D95B-455B-B1DB-079B647CC867}"/>
          </ac:spMkLst>
        </pc:spChg>
        <pc:spChg chg="add mod">
          <ac:chgData name="Lisa-Marie Bassler" userId="38f25fa2-f4e2-42aa-a629-d2ccc29b42c2" providerId="ADAL" clId="{151E9CE8-B21B-4565-A978-68B2E862EE5B}" dt="2026-10-04T11:46:08.714" v="4278"/>
          <ac:spMkLst>
            <pc:docMk/>
            <pc:sldMk cId="1937876958" sldId="373"/>
            <ac:spMk id="26" creationId="{F6F893EB-1E00-4C71-96CC-E0CF9FCD95FE}"/>
          </ac:spMkLst>
        </pc:spChg>
      </pc:sldChg>
      <pc:sldChg chg="addSp modSp add mod">
        <pc:chgData name="Lisa-Marie Bassler" userId="38f25fa2-f4e2-42aa-a629-d2ccc29b42c2" providerId="ADAL" clId="{151E9CE8-B21B-4565-A978-68B2E862EE5B}" dt="2026-10-04T11:46:24.572" v="4399"/>
        <pc:sldMkLst>
          <pc:docMk/>
          <pc:sldMk cId="2461296413" sldId="374"/>
        </pc:sldMkLst>
        <pc:spChg chg="mod">
          <ac:chgData name="Lisa-Marie Bassler" userId="38f25fa2-f4e2-42aa-a629-d2ccc29b42c2" providerId="ADAL" clId="{151E9CE8-B21B-4565-A978-68B2E862EE5B}" dt="2026-10-03T23:01:38.544" v="2047" actId="2711"/>
          <ac:spMkLst>
            <pc:docMk/>
            <pc:sldMk cId="2461296413" sldId="374"/>
            <ac:spMk id="2" creationId="{9C65432C-6EE4-3A48-B260-083AF2E7E36A}"/>
          </ac:spMkLst>
        </pc:spChg>
        <pc:spChg chg="mod">
          <ac:chgData name="Lisa-Marie Bassler" userId="38f25fa2-f4e2-42aa-a629-d2ccc29b42c2" providerId="ADAL" clId="{151E9CE8-B21B-4565-A978-68B2E862EE5B}" dt="2026-10-03T23:00:26.388" v="492"/>
          <ac:spMkLst>
            <pc:docMk/>
            <pc:sldMk cId="2461296413" sldId="374"/>
            <ac:spMk id="3" creationId="{69BB87DD-025D-AE43-4A03-910135B61E5D}"/>
          </ac:spMkLst>
        </pc:spChg>
        <pc:spChg chg="add mod">
          <ac:chgData name="Lisa-Marie Bassler" userId="38f25fa2-f4e2-42aa-a629-d2ccc29b42c2" providerId="ADAL" clId="{151E9CE8-B21B-4565-A978-68B2E862EE5B}" dt="2026-10-04T11:46:24.572" v="4399"/>
          <ac:spMkLst>
            <pc:docMk/>
            <pc:sldMk cId="2461296413" sldId="374"/>
            <ac:spMk id="4" creationId="{2802010F-878B-4F4E-B924-645005E51A70}"/>
          </ac:spMkLst>
        </pc:spChg>
        <pc:spChg chg="add mod">
          <ac:chgData name="Lisa-Marie Bassler" userId="38f25fa2-f4e2-42aa-a629-d2ccc29b42c2" providerId="ADAL" clId="{151E9CE8-B21B-4565-A978-68B2E862EE5B}" dt="2026-10-04T11:46:24.556" v="4397"/>
          <ac:spMkLst>
            <pc:docMk/>
            <pc:sldMk cId="2461296413" sldId="374"/>
            <ac:spMk id="5" creationId="{A47F1518-F331-4641-8A70-77DA8953FB48}"/>
          </ac:spMkLst>
        </pc:spChg>
        <pc:spChg chg="add mod">
          <ac:chgData name="Lisa-Marie Bassler" userId="38f25fa2-f4e2-42aa-a629-d2ccc29b42c2" providerId="ADAL" clId="{151E9CE8-B21B-4565-A978-68B2E862EE5B}" dt="2026-10-03T23:00:26.416" v="522"/>
          <ac:spMkLst>
            <pc:docMk/>
            <pc:sldMk cId="2461296413" sldId="374"/>
            <ac:spMk id="6" creationId="{19F12EEB-B490-421B-BC65-5A5434CAA660}"/>
          </ac:spMkLst>
        </pc:spChg>
        <pc:spChg chg="add mod">
          <ac:chgData name="Lisa-Marie Bassler" userId="38f25fa2-f4e2-42aa-a629-d2ccc29b42c2" providerId="ADAL" clId="{151E9CE8-B21B-4565-A978-68B2E862EE5B}" dt="2026-10-03T23:00:26.419" v="529"/>
          <ac:spMkLst>
            <pc:docMk/>
            <pc:sldMk cId="2461296413" sldId="374"/>
            <ac:spMk id="7" creationId="{EBA86ABD-2591-4254-87EF-B0DE5A46EB3B}"/>
          </ac:spMkLst>
        </pc:spChg>
        <pc:spChg chg="add mod">
          <ac:chgData name="Lisa-Marie Bassler" userId="38f25fa2-f4e2-42aa-a629-d2ccc29b42c2" providerId="ADAL" clId="{151E9CE8-B21B-4565-A978-68B2E862EE5B}" dt="2026-10-04T11:46:23.221" v="4318"/>
          <ac:spMkLst>
            <pc:docMk/>
            <pc:sldMk cId="2461296413" sldId="374"/>
            <ac:spMk id="8" creationId="{D41126AC-A4C1-4373-82BE-526924A46CA6}"/>
          </ac:spMkLst>
        </pc:spChg>
        <pc:spChg chg="add mod">
          <ac:chgData name="Lisa-Marie Bassler" userId="38f25fa2-f4e2-42aa-a629-d2ccc29b42c2" providerId="ADAL" clId="{151E9CE8-B21B-4565-A978-68B2E862EE5B}" dt="2026-10-03T23:00:26.472" v="545"/>
          <ac:spMkLst>
            <pc:docMk/>
            <pc:sldMk cId="2461296413" sldId="374"/>
            <ac:spMk id="9" creationId="{1B610530-E87C-497E-B25F-B6D2F866F15D}"/>
          </ac:spMkLst>
        </pc:spChg>
        <pc:spChg chg="add mod">
          <ac:chgData name="Lisa-Marie Bassler" userId="38f25fa2-f4e2-42aa-a629-d2ccc29b42c2" providerId="ADAL" clId="{151E9CE8-B21B-4565-A978-68B2E862EE5B}" dt="2026-10-04T11:46:23.820" v="4346"/>
          <ac:spMkLst>
            <pc:docMk/>
            <pc:sldMk cId="2461296413" sldId="374"/>
            <ac:spMk id="10" creationId="{1923321F-BC06-4FEE-8D8D-465E67B6FE26}"/>
          </ac:spMkLst>
        </pc:spChg>
        <pc:spChg chg="add mod">
          <ac:chgData name="Lisa-Marie Bassler" userId="38f25fa2-f4e2-42aa-a629-d2ccc29b42c2" providerId="ADAL" clId="{151E9CE8-B21B-4565-A978-68B2E862EE5B}" dt="2026-10-03T23:01:38.544" v="2047" actId="2711"/>
          <ac:spMkLst>
            <pc:docMk/>
            <pc:sldMk cId="2461296413" sldId="374"/>
            <ac:spMk id="11" creationId="{2CDD12B2-F415-4953-8ED7-79FCA77E39B6}"/>
          </ac:spMkLst>
        </pc:spChg>
        <pc:spChg chg="add mod">
          <ac:chgData name="Lisa-Marie Bassler" userId="38f25fa2-f4e2-42aa-a629-d2ccc29b42c2" providerId="ADAL" clId="{151E9CE8-B21B-4565-A978-68B2E862EE5B}" dt="2026-10-04T11:46:24.392" v="4385"/>
          <ac:spMkLst>
            <pc:docMk/>
            <pc:sldMk cId="2461296413" sldId="374"/>
            <ac:spMk id="12" creationId="{693AA54F-D38C-4607-A053-D0EF0FA0A2A2}"/>
          </ac:spMkLst>
        </pc:spChg>
        <pc:spChg chg="add mod">
          <ac:chgData name="Lisa-Marie Bassler" userId="38f25fa2-f4e2-42aa-a629-d2ccc29b42c2" providerId="ADAL" clId="{151E9CE8-B21B-4565-A978-68B2E862EE5B}" dt="2026-10-03T23:01:38.544" v="2047" actId="2711"/>
          <ac:spMkLst>
            <pc:docMk/>
            <pc:sldMk cId="2461296413" sldId="374"/>
            <ac:spMk id="13" creationId="{91CB8E2E-C7FA-4E5E-9D91-42C092F0FD73}"/>
          </ac:spMkLst>
        </pc:spChg>
        <pc:spChg chg="add mod">
          <ac:chgData name="Lisa-Marie Bassler" userId="38f25fa2-f4e2-42aa-a629-d2ccc29b42c2" providerId="ADAL" clId="{151E9CE8-B21B-4565-A978-68B2E862EE5B}" dt="2026-10-04T11:46:24.373" v="4381"/>
          <ac:spMkLst>
            <pc:docMk/>
            <pc:sldMk cId="2461296413" sldId="374"/>
            <ac:spMk id="14" creationId="{183471F7-3244-46B0-AAB9-A8DB8C1B60CE}"/>
          </ac:spMkLst>
        </pc:spChg>
        <pc:spChg chg="add mod">
          <ac:chgData name="Lisa-Marie Bassler" userId="38f25fa2-f4e2-42aa-a629-d2ccc29b42c2" providerId="ADAL" clId="{151E9CE8-B21B-4565-A978-68B2E862EE5B}" dt="2026-10-03T23:00:26.548" v="602"/>
          <ac:spMkLst>
            <pc:docMk/>
            <pc:sldMk cId="2461296413" sldId="374"/>
            <ac:spMk id="15" creationId="{FB106263-08FF-4941-B8E4-23AE278ABE48}"/>
          </ac:spMkLst>
        </pc:spChg>
        <pc:spChg chg="add mod">
          <ac:chgData name="Lisa-Marie Bassler" userId="38f25fa2-f4e2-42aa-a629-d2ccc29b42c2" providerId="ADAL" clId="{151E9CE8-B21B-4565-A978-68B2E862EE5B}" dt="2026-10-04T11:46:24.392" v="4386"/>
          <ac:spMkLst>
            <pc:docMk/>
            <pc:sldMk cId="2461296413" sldId="374"/>
            <ac:spMk id="16" creationId="{970815E3-F6A7-43D0-9345-6169977EEC20}"/>
          </ac:spMkLst>
        </pc:spChg>
        <pc:spChg chg="add mod">
          <ac:chgData name="Lisa-Marie Bassler" userId="38f25fa2-f4e2-42aa-a629-d2ccc29b42c2" providerId="ADAL" clId="{151E9CE8-B21B-4565-A978-68B2E862EE5B}" dt="2026-10-03T23:01:38.544" v="2047" actId="2711"/>
          <ac:spMkLst>
            <pc:docMk/>
            <pc:sldMk cId="2461296413" sldId="374"/>
            <ac:spMk id="17" creationId="{1A3B4E31-00F6-4547-BA6E-4C072690423F}"/>
          </ac:spMkLst>
        </pc:spChg>
        <pc:spChg chg="add mod">
          <ac:chgData name="Lisa-Marie Bassler" userId="38f25fa2-f4e2-42aa-a629-d2ccc29b42c2" providerId="ADAL" clId="{151E9CE8-B21B-4565-A978-68B2E862EE5B}" dt="2026-10-04T11:46:24.377" v="4382"/>
          <ac:spMkLst>
            <pc:docMk/>
            <pc:sldMk cId="2461296413" sldId="374"/>
            <ac:spMk id="18" creationId="{6D151CBB-B839-44DC-AE9E-D35726A2D688}"/>
          </ac:spMkLst>
        </pc:spChg>
        <pc:spChg chg="add mod">
          <ac:chgData name="Lisa-Marie Bassler" userId="38f25fa2-f4e2-42aa-a629-d2ccc29b42c2" providerId="ADAL" clId="{151E9CE8-B21B-4565-A978-68B2E862EE5B}" dt="2026-10-03T23:01:38.544" v="2047" actId="2711"/>
          <ac:spMkLst>
            <pc:docMk/>
            <pc:sldMk cId="2461296413" sldId="374"/>
            <ac:spMk id="19" creationId="{36C7F3EF-BE1B-464B-8D2F-0F34C25CF3C7}"/>
          </ac:spMkLst>
        </pc:spChg>
        <pc:spChg chg="add mod">
          <ac:chgData name="Lisa-Marie Bassler" userId="38f25fa2-f4e2-42aa-a629-d2ccc29b42c2" providerId="ADAL" clId="{151E9CE8-B21B-4565-A978-68B2E862EE5B}" dt="2026-10-04T11:46:24.397" v="4387"/>
          <ac:spMkLst>
            <pc:docMk/>
            <pc:sldMk cId="2461296413" sldId="374"/>
            <ac:spMk id="20" creationId="{7124B96D-0F95-4CB6-A30D-BBA096FD0A3B}"/>
          </ac:spMkLst>
        </pc:spChg>
        <pc:spChg chg="add mod">
          <ac:chgData name="Lisa-Marie Bassler" userId="38f25fa2-f4e2-42aa-a629-d2ccc29b42c2" providerId="ADAL" clId="{151E9CE8-B21B-4565-A978-68B2E862EE5B}" dt="2026-10-03T23:01:38.544" v="2047" actId="2711"/>
          <ac:spMkLst>
            <pc:docMk/>
            <pc:sldMk cId="2461296413" sldId="374"/>
            <ac:spMk id="21" creationId="{15973A1D-5B9C-41DE-99DB-A62F5419D4F0}"/>
          </ac:spMkLst>
        </pc:spChg>
        <pc:spChg chg="add mod">
          <ac:chgData name="Lisa-Marie Bassler" userId="38f25fa2-f4e2-42aa-a629-d2ccc29b42c2" providerId="ADAL" clId="{151E9CE8-B21B-4565-A978-68B2E862EE5B}" dt="2026-10-04T11:46:24.379" v="4383"/>
          <ac:spMkLst>
            <pc:docMk/>
            <pc:sldMk cId="2461296413" sldId="374"/>
            <ac:spMk id="22" creationId="{402164A3-A955-4130-AEB1-134BADDA0878}"/>
          </ac:spMkLst>
        </pc:spChg>
        <pc:spChg chg="add mod">
          <ac:chgData name="Lisa-Marie Bassler" userId="38f25fa2-f4e2-42aa-a629-d2ccc29b42c2" providerId="ADAL" clId="{151E9CE8-B21B-4565-A978-68B2E862EE5B}" dt="2026-10-03T23:00:26.587" v="682"/>
          <ac:spMkLst>
            <pc:docMk/>
            <pc:sldMk cId="2461296413" sldId="374"/>
            <ac:spMk id="23" creationId="{C47C1DB3-6385-4DDF-8C6C-A06429F366C8}"/>
          </ac:spMkLst>
        </pc:spChg>
        <pc:spChg chg="add mod">
          <ac:chgData name="Lisa-Marie Bassler" userId="38f25fa2-f4e2-42aa-a629-d2ccc29b42c2" providerId="ADAL" clId="{151E9CE8-B21B-4565-A978-68B2E862EE5B}" dt="2026-10-04T11:46:24.399" v="4388"/>
          <ac:spMkLst>
            <pc:docMk/>
            <pc:sldMk cId="2461296413" sldId="374"/>
            <ac:spMk id="24" creationId="{43F9A0F8-B7D2-4F43-9576-3ABAD9473343}"/>
          </ac:spMkLst>
        </pc:spChg>
        <pc:spChg chg="add mod">
          <ac:chgData name="Lisa-Marie Bassler" userId="38f25fa2-f4e2-42aa-a629-d2ccc29b42c2" providerId="ADAL" clId="{151E9CE8-B21B-4565-A978-68B2E862EE5B}" dt="2026-10-03T23:01:38.544" v="2047" actId="2711"/>
          <ac:spMkLst>
            <pc:docMk/>
            <pc:sldMk cId="2461296413" sldId="374"/>
            <ac:spMk id="25" creationId="{68000DA3-04FA-4D90-AA22-9CE0B9C72A84}"/>
          </ac:spMkLst>
        </pc:spChg>
        <pc:spChg chg="add mod">
          <ac:chgData name="Lisa-Marie Bassler" userId="38f25fa2-f4e2-42aa-a629-d2ccc29b42c2" providerId="ADAL" clId="{151E9CE8-B21B-4565-A978-68B2E862EE5B}" dt="2026-10-04T11:46:24.381" v="4384"/>
          <ac:spMkLst>
            <pc:docMk/>
            <pc:sldMk cId="2461296413" sldId="374"/>
            <ac:spMk id="26" creationId="{04340BE0-0DB7-4B8A-AB26-FF7FEF4D82DA}"/>
          </ac:spMkLst>
        </pc:spChg>
      </pc:sldChg>
      <pc:sldChg chg="addSp modSp add mod">
        <pc:chgData name="Lisa-Marie Bassler" userId="38f25fa2-f4e2-42aa-a629-d2ccc29b42c2" providerId="ADAL" clId="{151E9CE8-B21B-4565-A978-68B2E862EE5B}" dt="2026-10-04T11:46:24.572" v="4400"/>
        <pc:sldMkLst>
          <pc:docMk/>
          <pc:sldMk cId="3056902906" sldId="375"/>
        </pc:sldMkLst>
        <pc:spChg chg="mod">
          <ac:chgData name="Lisa-Marie Bassler" userId="38f25fa2-f4e2-42aa-a629-d2ccc29b42c2" providerId="ADAL" clId="{151E9CE8-B21B-4565-A978-68B2E862EE5B}" dt="2026-10-03T23:01:57.007" v="2097" actId="1036"/>
          <ac:spMkLst>
            <pc:docMk/>
            <pc:sldMk cId="3056902906" sldId="375"/>
            <ac:spMk id="2" creationId="{9C65432C-6EE4-3A48-B260-083AF2E7E36A}"/>
          </ac:spMkLst>
        </pc:spChg>
        <pc:spChg chg="mod">
          <ac:chgData name="Lisa-Marie Bassler" userId="38f25fa2-f4e2-42aa-a629-d2ccc29b42c2" providerId="ADAL" clId="{151E9CE8-B21B-4565-A978-68B2E862EE5B}" dt="2026-10-03T23:00:26.859" v="717"/>
          <ac:spMkLst>
            <pc:docMk/>
            <pc:sldMk cId="3056902906" sldId="375"/>
            <ac:spMk id="3" creationId="{69BB87DD-025D-AE43-4A03-910135B61E5D}"/>
          </ac:spMkLst>
        </pc:spChg>
        <pc:spChg chg="add mod">
          <ac:chgData name="Lisa-Marie Bassler" userId="38f25fa2-f4e2-42aa-a629-d2ccc29b42c2" providerId="ADAL" clId="{151E9CE8-B21B-4565-A978-68B2E862EE5B}" dt="2026-10-04T11:46:24.572" v="4400"/>
          <ac:spMkLst>
            <pc:docMk/>
            <pc:sldMk cId="3056902906" sldId="375"/>
            <ac:spMk id="4" creationId="{29949071-1282-4853-B7DC-C45BCFB84A90}"/>
          </ac:spMkLst>
        </pc:spChg>
        <pc:spChg chg="add mod">
          <ac:chgData name="Lisa-Marie Bassler" userId="38f25fa2-f4e2-42aa-a629-d2ccc29b42c2" providerId="ADAL" clId="{151E9CE8-B21B-4565-A978-68B2E862EE5B}" dt="2026-10-04T11:46:24.556" v="4398"/>
          <ac:spMkLst>
            <pc:docMk/>
            <pc:sldMk cId="3056902906" sldId="375"/>
            <ac:spMk id="5" creationId="{7E0EB07F-3C91-4D02-9646-11A87ABCBBDB}"/>
          </ac:spMkLst>
        </pc:spChg>
        <pc:spChg chg="add mod">
          <ac:chgData name="Lisa-Marie Bassler" userId="38f25fa2-f4e2-42aa-a629-d2ccc29b42c2" providerId="ADAL" clId="{151E9CE8-B21B-4565-A978-68B2E862EE5B}" dt="2026-10-03T23:00:26.878" v="747"/>
          <ac:spMkLst>
            <pc:docMk/>
            <pc:sldMk cId="3056902906" sldId="375"/>
            <ac:spMk id="6" creationId="{B3BDAEE9-402A-40D2-B12E-633321B6D152}"/>
          </ac:spMkLst>
        </pc:spChg>
        <pc:spChg chg="add mod">
          <ac:chgData name="Lisa-Marie Bassler" userId="38f25fa2-f4e2-42aa-a629-d2ccc29b42c2" providerId="ADAL" clId="{151E9CE8-B21B-4565-A978-68B2E862EE5B}" dt="2026-10-03T23:00:26.880" v="754"/>
          <ac:spMkLst>
            <pc:docMk/>
            <pc:sldMk cId="3056902906" sldId="375"/>
            <ac:spMk id="7" creationId="{A9F3501B-0537-48ED-8250-511F8F6D8C67}"/>
          </ac:spMkLst>
        </pc:spChg>
        <pc:spChg chg="add mod">
          <ac:chgData name="Lisa-Marie Bassler" userId="38f25fa2-f4e2-42aa-a629-d2ccc29b42c2" providerId="ADAL" clId="{151E9CE8-B21B-4565-A978-68B2E862EE5B}" dt="2026-10-03T23:00:26.889" v="761"/>
          <ac:spMkLst>
            <pc:docMk/>
            <pc:sldMk cId="3056902906" sldId="375"/>
            <ac:spMk id="8" creationId="{1D246C9E-F9A1-4B63-A3D7-64C2F01A4648}"/>
          </ac:spMkLst>
        </pc:spChg>
        <pc:spChg chg="add mod">
          <ac:chgData name="Lisa-Marie Bassler" userId="38f25fa2-f4e2-42aa-a629-d2ccc29b42c2" providerId="ADAL" clId="{151E9CE8-B21B-4565-A978-68B2E862EE5B}" dt="2026-10-04T11:46:23.829" v="4348"/>
          <ac:spMkLst>
            <pc:docMk/>
            <pc:sldMk cId="3056902906" sldId="375"/>
            <ac:spMk id="9" creationId="{CC8F87C0-9A8B-446C-A095-AC5220A5766A}"/>
          </ac:spMkLst>
        </pc:spChg>
        <pc:spChg chg="add mod">
          <ac:chgData name="Lisa-Marie Bassler" userId="38f25fa2-f4e2-42aa-a629-d2ccc29b42c2" providerId="ADAL" clId="{151E9CE8-B21B-4565-A978-68B2E862EE5B}" dt="2026-10-03T23:00:26.912" v="778"/>
          <ac:spMkLst>
            <pc:docMk/>
            <pc:sldMk cId="3056902906" sldId="375"/>
            <ac:spMk id="10" creationId="{5319ACC7-9115-45C6-ACC5-3511BCE093B2}"/>
          </ac:spMkLst>
        </pc:spChg>
        <pc:spChg chg="add mod">
          <ac:chgData name="Lisa-Marie Bassler" userId="38f25fa2-f4e2-42aa-a629-d2ccc29b42c2" providerId="ADAL" clId="{151E9CE8-B21B-4565-A978-68B2E862EE5B}" dt="2026-10-04T11:46:24.524" v="4393"/>
          <ac:spMkLst>
            <pc:docMk/>
            <pc:sldMk cId="3056902906" sldId="375"/>
            <ac:spMk id="11" creationId="{C0866036-DA85-4087-87BF-488C8380D7A1}"/>
          </ac:spMkLst>
        </pc:spChg>
        <pc:spChg chg="add mod">
          <ac:chgData name="Lisa-Marie Bassler" userId="38f25fa2-f4e2-42aa-a629-d2ccc29b42c2" providerId="ADAL" clId="{151E9CE8-B21B-4565-A978-68B2E862EE5B}" dt="2026-10-03T23:01:51.285" v="2074" actId="1035"/>
          <ac:spMkLst>
            <pc:docMk/>
            <pc:sldMk cId="3056902906" sldId="375"/>
            <ac:spMk id="12" creationId="{08EFDB1F-6FB7-456D-B3D6-0A28FE873BF7}"/>
          </ac:spMkLst>
        </pc:spChg>
        <pc:spChg chg="add mod">
          <ac:chgData name="Lisa-Marie Bassler" userId="38f25fa2-f4e2-42aa-a629-d2ccc29b42c2" providerId="ADAL" clId="{151E9CE8-B21B-4565-A978-68B2E862EE5B}" dt="2026-10-04T11:46:24.435" v="4389"/>
          <ac:spMkLst>
            <pc:docMk/>
            <pc:sldMk cId="3056902906" sldId="375"/>
            <ac:spMk id="13" creationId="{0983868F-3694-4145-820B-8CF0F8AD8390}"/>
          </ac:spMkLst>
        </pc:spChg>
        <pc:spChg chg="add mod">
          <ac:chgData name="Lisa-Marie Bassler" userId="38f25fa2-f4e2-42aa-a629-d2ccc29b42c2" providerId="ADAL" clId="{151E9CE8-B21B-4565-A978-68B2E862EE5B}" dt="2026-10-03T23:01:51.285" v="2074" actId="1035"/>
          <ac:spMkLst>
            <pc:docMk/>
            <pc:sldMk cId="3056902906" sldId="375"/>
            <ac:spMk id="14" creationId="{8615B699-0D64-4408-88EC-7C83F6452B41}"/>
          </ac:spMkLst>
        </pc:spChg>
        <pc:spChg chg="add mod">
          <ac:chgData name="Lisa-Marie Bassler" userId="38f25fa2-f4e2-42aa-a629-d2ccc29b42c2" providerId="ADAL" clId="{151E9CE8-B21B-4565-A978-68B2E862EE5B}" dt="2026-10-04T11:46:24.524" v="4394"/>
          <ac:spMkLst>
            <pc:docMk/>
            <pc:sldMk cId="3056902906" sldId="375"/>
            <ac:spMk id="15" creationId="{E9757A62-BE52-4C31-98C9-DDAD59823A56}"/>
          </ac:spMkLst>
        </pc:spChg>
        <pc:spChg chg="add mod">
          <ac:chgData name="Lisa-Marie Bassler" userId="38f25fa2-f4e2-42aa-a629-d2ccc29b42c2" providerId="ADAL" clId="{151E9CE8-B21B-4565-A978-68B2E862EE5B}" dt="2026-10-03T23:01:51.285" v="2074" actId="1035"/>
          <ac:spMkLst>
            <pc:docMk/>
            <pc:sldMk cId="3056902906" sldId="375"/>
            <ac:spMk id="16" creationId="{C26A94D3-0D11-48DE-8F58-8F8D85FFF7F9}"/>
          </ac:spMkLst>
        </pc:spChg>
        <pc:spChg chg="add mod">
          <ac:chgData name="Lisa-Marie Bassler" userId="38f25fa2-f4e2-42aa-a629-d2ccc29b42c2" providerId="ADAL" clId="{151E9CE8-B21B-4565-A978-68B2E862EE5B}" dt="2026-10-04T11:46:24.437" v="4390"/>
          <ac:spMkLst>
            <pc:docMk/>
            <pc:sldMk cId="3056902906" sldId="375"/>
            <ac:spMk id="17" creationId="{279AE44C-B44F-4254-89C7-AE7351215D58}"/>
          </ac:spMkLst>
        </pc:spChg>
        <pc:spChg chg="add mod">
          <ac:chgData name="Lisa-Marie Bassler" userId="38f25fa2-f4e2-42aa-a629-d2ccc29b42c2" providerId="ADAL" clId="{151E9CE8-B21B-4565-A978-68B2E862EE5B}" dt="2026-10-03T23:01:51.285" v="2074" actId="1035"/>
          <ac:spMkLst>
            <pc:docMk/>
            <pc:sldMk cId="3056902906" sldId="375"/>
            <ac:spMk id="18" creationId="{22FC6E85-A8F4-42D4-80CD-94B7F0A6B261}"/>
          </ac:spMkLst>
        </pc:spChg>
        <pc:spChg chg="add mod">
          <ac:chgData name="Lisa-Marie Bassler" userId="38f25fa2-f4e2-42aa-a629-d2ccc29b42c2" providerId="ADAL" clId="{151E9CE8-B21B-4565-A978-68B2E862EE5B}" dt="2026-10-04T11:46:24.524" v="4395"/>
          <ac:spMkLst>
            <pc:docMk/>
            <pc:sldMk cId="3056902906" sldId="375"/>
            <ac:spMk id="19" creationId="{2CF4333F-65C5-4486-8E57-F79191DCED33}"/>
          </ac:spMkLst>
        </pc:spChg>
        <pc:spChg chg="add mod">
          <ac:chgData name="Lisa-Marie Bassler" userId="38f25fa2-f4e2-42aa-a629-d2ccc29b42c2" providerId="ADAL" clId="{151E9CE8-B21B-4565-A978-68B2E862EE5B}" dt="2026-10-03T23:00:26.970" v="878"/>
          <ac:spMkLst>
            <pc:docMk/>
            <pc:sldMk cId="3056902906" sldId="375"/>
            <ac:spMk id="20" creationId="{32A71431-8D5A-4F62-AD99-76F91BB3050D}"/>
          </ac:spMkLst>
        </pc:spChg>
        <pc:spChg chg="add mod">
          <ac:chgData name="Lisa-Marie Bassler" userId="38f25fa2-f4e2-42aa-a629-d2ccc29b42c2" providerId="ADAL" clId="{151E9CE8-B21B-4565-A978-68B2E862EE5B}" dt="2026-10-04T11:46:24.437" v="4391"/>
          <ac:spMkLst>
            <pc:docMk/>
            <pc:sldMk cId="3056902906" sldId="375"/>
            <ac:spMk id="21" creationId="{BB53D3C1-20D6-47FB-8325-E27D1DAF39BA}"/>
          </ac:spMkLst>
        </pc:spChg>
        <pc:spChg chg="add mod">
          <ac:chgData name="Lisa-Marie Bassler" userId="38f25fa2-f4e2-42aa-a629-d2ccc29b42c2" providerId="ADAL" clId="{151E9CE8-B21B-4565-A978-68B2E862EE5B}" dt="2026-10-03T23:00:26.984" v="898"/>
          <ac:spMkLst>
            <pc:docMk/>
            <pc:sldMk cId="3056902906" sldId="375"/>
            <ac:spMk id="22" creationId="{9CDF4019-4382-42E1-A395-26A6D4D52316}"/>
          </ac:spMkLst>
        </pc:spChg>
        <pc:spChg chg="add mod">
          <ac:chgData name="Lisa-Marie Bassler" userId="38f25fa2-f4e2-42aa-a629-d2ccc29b42c2" providerId="ADAL" clId="{151E9CE8-B21B-4565-A978-68B2E862EE5B}" dt="2026-10-04T11:46:24.524" v="4396"/>
          <ac:spMkLst>
            <pc:docMk/>
            <pc:sldMk cId="3056902906" sldId="375"/>
            <ac:spMk id="23" creationId="{E7799B15-7815-4C3A-91EB-3A97A47472CD}"/>
          </ac:spMkLst>
        </pc:spChg>
        <pc:spChg chg="add mod">
          <ac:chgData name="Lisa-Marie Bassler" userId="38f25fa2-f4e2-42aa-a629-d2ccc29b42c2" providerId="ADAL" clId="{151E9CE8-B21B-4565-A978-68B2E862EE5B}" dt="2026-10-03T23:01:51.285" v="2074" actId="1035"/>
          <ac:spMkLst>
            <pc:docMk/>
            <pc:sldMk cId="3056902906" sldId="375"/>
            <ac:spMk id="24" creationId="{F62E024D-F0CF-4830-AFDA-79FF32421DE4}"/>
          </ac:spMkLst>
        </pc:spChg>
        <pc:spChg chg="add mod">
          <ac:chgData name="Lisa-Marie Bassler" userId="38f25fa2-f4e2-42aa-a629-d2ccc29b42c2" providerId="ADAL" clId="{151E9CE8-B21B-4565-A978-68B2E862EE5B}" dt="2026-10-04T11:46:24.439" v="4392"/>
          <ac:spMkLst>
            <pc:docMk/>
            <pc:sldMk cId="3056902906" sldId="375"/>
            <ac:spMk id="25" creationId="{057D84B8-4660-440B-B659-BB238E3BE8E5}"/>
          </ac:spMkLst>
        </pc:spChg>
        <pc:spChg chg="add mod">
          <ac:chgData name="Lisa-Marie Bassler" userId="38f25fa2-f4e2-42aa-a629-d2ccc29b42c2" providerId="ADAL" clId="{151E9CE8-B21B-4565-A978-68B2E862EE5B}" dt="2026-10-04T11:46:08.720" v="4283"/>
          <ac:spMkLst>
            <pc:docMk/>
            <pc:sldMk cId="3056902906" sldId="375"/>
            <ac:spMk id="26" creationId="{58585389-4680-488E-A4AC-1E4B71ED412A}"/>
          </ac:spMkLst>
        </pc:spChg>
      </pc:sldChg>
      <pc:sldChg chg="addSp modSp add mod">
        <pc:chgData name="Lisa-Marie Bassler" userId="38f25fa2-f4e2-42aa-a629-d2ccc29b42c2" providerId="ADAL" clId="{151E9CE8-B21B-4565-A978-68B2E862EE5B}" dt="2026-10-04T11:46:24.908" v="4419"/>
        <pc:sldMkLst>
          <pc:docMk/>
          <pc:sldMk cId="3382722418" sldId="376"/>
        </pc:sldMkLst>
        <pc:spChg chg="mod">
          <ac:chgData name="Lisa-Marie Bassler" userId="38f25fa2-f4e2-42aa-a629-d2ccc29b42c2" providerId="ADAL" clId="{151E9CE8-B21B-4565-A978-68B2E862EE5B}" dt="2026-10-03T23:02:07.353" v="2120" actId="1036"/>
          <ac:spMkLst>
            <pc:docMk/>
            <pc:sldMk cId="3382722418" sldId="376"/>
            <ac:spMk id="2" creationId="{9C65432C-6EE4-3A48-B260-083AF2E7E36A}"/>
          </ac:spMkLst>
        </pc:spChg>
        <pc:spChg chg="mod">
          <ac:chgData name="Lisa-Marie Bassler" userId="38f25fa2-f4e2-42aa-a629-d2ccc29b42c2" providerId="ADAL" clId="{151E9CE8-B21B-4565-A978-68B2E862EE5B}" dt="2026-10-03T23:00:27.536" v="949"/>
          <ac:spMkLst>
            <pc:docMk/>
            <pc:sldMk cId="3382722418" sldId="376"/>
            <ac:spMk id="3" creationId="{69BB87DD-025D-AE43-4A03-910135B61E5D}"/>
          </ac:spMkLst>
        </pc:spChg>
        <pc:spChg chg="add mod">
          <ac:chgData name="Lisa-Marie Bassler" userId="38f25fa2-f4e2-42aa-a629-d2ccc29b42c2" providerId="ADAL" clId="{151E9CE8-B21B-4565-A978-68B2E862EE5B}" dt="2026-10-04T11:46:24.908" v="4419"/>
          <ac:spMkLst>
            <pc:docMk/>
            <pc:sldMk cId="3382722418" sldId="376"/>
            <ac:spMk id="4" creationId="{F0E02323-D0AE-4B47-9735-85C2577A763B}"/>
          </ac:spMkLst>
        </pc:spChg>
        <pc:spChg chg="add mod">
          <ac:chgData name="Lisa-Marie Bassler" userId="38f25fa2-f4e2-42aa-a629-d2ccc29b42c2" providerId="ADAL" clId="{151E9CE8-B21B-4565-A978-68B2E862EE5B}" dt="2026-10-04T11:46:24.875" v="4417"/>
          <ac:spMkLst>
            <pc:docMk/>
            <pc:sldMk cId="3382722418" sldId="376"/>
            <ac:spMk id="5" creationId="{C5376B90-93D2-447F-B6FA-441781B92C50}"/>
          </ac:spMkLst>
        </pc:spChg>
        <pc:spChg chg="add mod">
          <ac:chgData name="Lisa-Marie Bassler" userId="38f25fa2-f4e2-42aa-a629-d2ccc29b42c2" providerId="ADAL" clId="{151E9CE8-B21B-4565-A978-68B2E862EE5B}" dt="2026-10-03T23:00:27.561" v="979"/>
          <ac:spMkLst>
            <pc:docMk/>
            <pc:sldMk cId="3382722418" sldId="376"/>
            <ac:spMk id="6" creationId="{2D5B781C-A7F8-46E9-AAE0-45FD97F1A79B}"/>
          </ac:spMkLst>
        </pc:spChg>
        <pc:spChg chg="add mod">
          <ac:chgData name="Lisa-Marie Bassler" userId="38f25fa2-f4e2-42aa-a629-d2ccc29b42c2" providerId="ADAL" clId="{151E9CE8-B21B-4565-A978-68B2E862EE5B}" dt="2026-10-03T23:00:27.563" v="986"/>
          <ac:spMkLst>
            <pc:docMk/>
            <pc:sldMk cId="3382722418" sldId="376"/>
            <ac:spMk id="7" creationId="{6C8B48B7-79D3-415D-95C4-3C9CA9FB5CAA}"/>
          </ac:spMkLst>
        </pc:spChg>
        <pc:spChg chg="add mod">
          <ac:chgData name="Lisa-Marie Bassler" userId="38f25fa2-f4e2-42aa-a629-d2ccc29b42c2" providerId="ADAL" clId="{151E9CE8-B21B-4565-A978-68B2E862EE5B}" dt="2026-10-04T11:46:23.321" v="4328"/>
          <ac:spMkLst>
            <pc:docMk/>
            <pc:sldMk cId="3382722418" sldId="376"/>
            <ac:spMk id="8" creationId="{4561CCC0-A167-4DB5-A864-315280E1BA18}"/>
          </ac:spMkLst>
        </pc:spChg>
        <pc:spChg chg="add mod">
          <ac:chgData name="Lisa-Marie Bassler" userId="38f25fa2-f4e2-42aa-a629-d2ccc29b42c2" providerId="ADAL" clId="{151E9CE8-B21B-4565-A978-68B2E862EE5B}" dt="2026-10-03T23:00:27.587" v="1002"/>
          <ac:spMkLst>
            <pc:docMk/>
            <pc:sldMk cId="3382722418" sldId="376"/>
            <ac:spMk id="9" creationId="{952BCB2D-73E1-4138-B6FF-D79FD13DD2C0}"/>
          </ac:spMkLst>
        </pc:spChg>
        <pc:spChg chg="add mod">
          <ac:chgData name="Lisa-Marie Bassler" userId="38f25fa2-f4e2-42aa-a629-d2ccc29b42c2" providerId="ADAL" clId="{151E9CE8-B21B-4565-A978-68B2E862EE5B}" dt="2026-10-04T11:46:23.850" v="4350"/>
          <ac:spMkLst>
            <pc:docMk/>
            <pc:sldMk cId="3382722418" sldId="376"/>
            <ac:spMk id="10" creationId="{0D8809B0-8302-4ABD-ACB3-E77C480750BE}"/>
          </ac:spMkLst>
        </pc:spChg>
        <pc:spChg chg="add mod">
          <ac:chgData name="Lisa-Marie Bassler" userId="38f25fa2-f4e2-42aa-a629-d2ccc29b42c2" providerId="ADAL" clId="{151E9CE8-B21B-4565-A978-68B2E862EE5B}" dt="2026-10-03T23:00:27.622" v="1019"/>
          <ac:spMkLst>
            <pc:docMk/>
            <pc:sldMk cId="3382722418" sldId="376"/>
            <ac:spMk id="11" creationId="{CBC83FD8-5073-4D2D-8A36-F6DFB09ADB1E}"/>
          </ac:spMkLst>
        </pc:spChg>
        <pc:spChg chg="add mod">
          <ac:chgData name="Lisa-Marie Bassler" userId="38f25fa2-f4e2-42aa-a629-d2ccc29b42c2" providerId="ADAL" clId="{151E9CE8-B21B-4565-A978-68B2E862EE5B}" dt="2026-10-04T11:46:24.652" v="4405"/>
          <ac:spMkLst>
            <pc:docMk/>
            <pc:sldMk cId="3382722418" sldId="376"/>
            <ac:spMk id="12" creationId="{EC6A9A7D-07FF-4D91-B84D-DE9F2CD314E4}"/>
          </ac:spMkLst>
        </pc:spChg>
        <pc:spChg chg="add mod">
          <ac:chgData name="Lisa-Marie Bassler" userId="38f25fa2-f4e2-42aa-a629-d2ccc29b42c2" providerId="ADAL" clId="{151E9CE8-B21B-4565-A978-68B2E862EE5B}" dt="2026-10-03T23:00:27.631" v="1039"/>
          <ac:spMkLst>
            <pc:docMk/>
            <pc:sldMk cId="3382722418" sldId="376"/>
            <ac:spMk id="13" creationId="{236F5D5B-ABC5-4744-AAA1-1866643C27DA}"/>
          </ac:spMkLst>
        </pc:spChg>
        <pc:spChg chg="add mod">
          <ac:chgData name="Lisa-Marie Bassler" userId="38f25fa2-f4e2-42aa-a629-d2ccc29b42c2" providerId="ADAL" clId="{151E9CE8-B21B-4565-A978-68B2E862EE5B}" dt="2026-10-04T11:46:24.621" v="4401"/>
          <ac:spMkLst>
            <pc:docMk/>
            <pc:sldMk cId="3382722418" sldId="376"/>
            <ac:spMk id="14" creationId="{5CDED8DB-E5F7-4BF7-A032-0D8A0DF1131D}"/>
          </ac:spMkLst>
        </pc:spChg>
        <pc:spChg chg="add mod">
          <ac:chgData name="Lisa-Marie Bassler" userId="38f25fa2-f4e2-42aa-a629-d2ccc29b42c2" providerId="ADAL" clId="{151E9CE8-B21B-4565-A978-68B2E862EE5B}" dt="2026-10-03T23:00:27.640" v="1059"/>
          <ac:spMkLst>
            <pc:docMk/>
            <pc:sldMk cId="3382722418" sldId="376"/>
            <ac:spMk id="15" creationId="{0D167252-A4B0-4833-975D-DB0F2E1DFD66}"/>
          </ac:spMkLst>
        </pc:spChg>
        <pc:spChg chg="add mod">
          <ac:chgData name="Lisa-Marie Bassler" userId="38f25fa2-f4e2-42aa-a629-d2ccc29b42c2" providerId="ADAL" clId="{151E9CE8-B21B-4565-A978-68B2E862EE5B}" dt="2026-10-04T11:46:24.652" v="4406"/>
          <ac:spMkLst>
            <pc:docMk/>
            <pc:sldMk cId="3382722418" sldId="376"/>
            <ac:spMk id="16" creationId="{4CD16684-64F2-4566-8A4F-7918D6282D5F}"/>
          </ac:spMkLst>
        </pc:spChg>
        <pc:spChg chg="add mod">
          <ac:chgData name="Lisa-Marie Bassler" userId="38f25fa2-f4e2-42aa-a629-d2ccc29b42c2" providerId="ADAL" clId="{151E9CE8-B21B-4565-A978-68B2E862EE5B}" dt="2026-10-03T23:02:07.353" v="2120" actId="1036"/>
          <ac:spMkLst>
            <pc:docMk/>
            <pc:sldMk cId="3382722418" sldId="376"/>
            <ac:spMk id="17" creationId="{4B7BE901-CD17-41B6-AEF0-55EEDB51B5DB}"/>
          </ac:spMkLst>
        </pc:spChg>
        <pc:spChg chg="add mod">
          <ac:chgData name="Lisa-Marie Bassler" userId="38f25fa2-f4e2-42aa-a629-d2ccc29b42c2" providerId="ADAL" clId="{151E9CE8-B21B-4565-A978-68B2E862EE5B}" dt="2026-10-04T11:46:24.636" v="4402"/>
          <ac:spMkLst>
            <pc:docMk/>
            <pc:sldMk cId="3382722418" sldId="376"/>
            <ac:spMk id="18" creationId="{08F67AAF-8D85-43A1-B777-E6F8C2AC06A2}"/>
          </ac:spMkLst>
        </pc:spChg>
        <pc:spChg chg="add mod">
          <ac:chgData name="Lisa-Marie Bassler" userId="38f25fa2-f4e2-42aa-a629-d2ccc29b42c2" providerId="ADAL" clId="{151E9CE8-B21B-4565-A978-68B2E862EE5B}" dt="2026-10-03T23:02:07.353" v="2120" actId="1036"/>
          <ac:spMkLst>
            <pc:docMk/>
            <pc:sldMk cId="3382722418" sldId="376"/>
            <ac:spMk id="19" creationId="{6AE214BD-3B04-4FB7-AED9-4DA66E2A8B34}"/>
          </ac:spMkLst>
        </pc:spChg>
        <pc:spChg chg="add mod">
          <ac:chgData name="Lisa-Marie Bassler" userId="38f25fa2-f4e2-42aa-a629-d2ccc29b42c2" providerId="ADAL" clId="{151E9CE8-B21B-4565-A978-68B2E862EE5B}" dt="2026-10-04T11:46:24.652" v="4407"/>
          <ac:spMkLst>
            <pc:docMk/>
            <pc:sldMk cId="3382722418" sldId="376"/>
            <ac:spMk id="20" creationId="{62F95A9A-EA21-42FE-924B-5432E399F2CF}"/>
          </ac:spMkLst>
        </pc:spChg>
        <pc:spChg chg="add mod">
          <ac:chgData name="Lisa-Marie Bassler" userId="38f25fa2-f4e2-42aa-a629-d2ccc29b42c2" providerId="ADAL" clId="{151E9CE8-B21B-4565-A978-68B2E862EE5B}" dt="2026-10-03T23:00:27.662" v="1119"/>
          <ac:spMkLst>
            <pc:docMk/>
            <pc:sldMk cId="3382722418" sldId="376"/>
            <ac:spMk id="21" creationId="{26822B13-2406-4E9B-A56C-64D3ECAD1E36}"/>
          </ac:spMkLst>
        </pc:spChg>
        <pc:spChg chg="add mod">
          <ac:chgData name="Lisa-Marie Bassler" userId="38f25fa2-f4e2-42aa-a629-d2ccc29b42c2" providerId="ADAL" clId="{151E9CE8-B21B-4565-A978-68B2E862EE5B}" dt="2026-10-04T11:46:24.636" v="4403"/>
          <ac:spMkLst>
            <pc:docMk/>
            <pc:sldMk cId="3382722418" sldId="376"/>
            <ac:spMk id="22" creationId="{8B68ACB7-0382-4C94-9940-F6744EAE21FD}"/>
          </ac:spMkLst>
        </pc:spChg>
        <pc:spChg chg="add mod">
          <ac:chgData name="Lisa-Marie Bassler" userId="38f25fa2-f4e2-42aa-a629-d2ccc29b42c2" providerId="ADAL" clId="{151E9CE8-B21B-4565-A978-68B2E862EE5B}" dt="2026-10-03T23:00:27.670" v="1139"/>
          <ac:spMkLst>
            <pc:docMk/>
            <pc:sldMk cId="3382722418" sldId="376"/>
            <ac:spMk id="23" creationId="{49F70BAA-E772-4192-A19D-39124F13EA79}"/>
          </ac:spMkLst>
        </pc:spChg>
        <pc:spChg chg="add mod">
          <ac:chgData name="Lisa-Marie Bassler" userId="38f25fa2-f4e2-42aa-a629-d2ccc29b42c2" providerId="ADAL" clId="{151E9CE8-B21B-4565-A978-68B2E862EE5B}" dt="2026-10-04T11:46:24.652" v="4408"/>
          <ac:spMkLst>
            <pc:docMk/>
            <pc:sldMk cId="3382722418" sldId="376"/>
            <ac:spMk id="24" creationId="{C2B097AC-EB5C-4680-9817-E942AC949E88}"/>
          </ac:spMkLst>
        </pc:spChg>
        <pc:spChg chg="add mod">
          <ac:chgData name="Lisa-Marie Bassler" userId="38f25fa2-f4e2-42aa-a629-d2ccc29b42c2" providerId="ADAL" clId="{151E9CE8-B21B-4565-A978-68B2E862EE5B}" dt="2026-10-03T23:02:07.353" v="2120" actId="1036"/>
          <ac:spMkLst>
            <pc:docMk/>
            <pc:sldMk cId="3382722418" sldId="376"/>
            <ac:spMk id="25" creationId="{BEB6F59F-67C3-4DA0-AB92-692F792DD00C}"/>
          </ac:spMkLst>
        </pc:spChg>
        <pc:spChg chg="add mod">
          <ac:chgData name="Lisa-Marie Bassler" userId="38f25fa2-f4e2-42aa-a629-d2ccc29b42c2" providerId="ADAL" clId="{151E9CE8-B21B-4565-A978-68B2E862EE5B}" dt="2026-10-04T11:46:24.638" v="4404"/>
          <ac:spMkLst>
            <pc:docMk/>
            <pc:sldMk cId="3382722418" sldId="376"/>
            <ac:spMk id="26" creationId="{192CA81B-939E-4BB8-B6B5-D316EA34CB7F}"/>
          </ac:spMkLst>
        </pc:spChg>
      </pc:sldChg>
      <pc:sldChg chg="addSp modSp add mod">
        <pc:chgData name="Lisa-Marie Bassler" userId="38f25fa2-f4e2-42aa-a629-d2ccc29b42c2" providerId="ADAL" clId="{151E9CE8-B21B-4565-A978-68B2E862EE5B}" dt="2026-10-04T11:46:24.908" v="4420"/>
        <pc:sldMkLst>
          <pc:docMk/>
          <pc:sldMk cId="3293930611" sldId="377"/>
        </pc:sldMkLst>
        <pc:spChg chg="mod">
          <ac:chgData name="Lisa-Marie Bassler" userId="38f25fa2-f4e2-42aa-a629-d2ccc29b42c2" providerId="ADAL" clId="{151E9CE8-B21B-4565-A978-68B2E862EE5B}" dt="2026-10-03T23:02:15.264" v="2139" actId="1036"/>
          <ac:spMkLst>
            <pc:docMk/>
            <pc:sldMk cId="3293930611" sldId="377"/>
            <ac:spMk id="2" creationId="{9C65432C-6EE4-3A48-B260-083AF2E7E36A}"/>
          </ac:spMkLst>
        </pc:spChg>
        <pc:spChg chg="mod">
          <ac:chgData name="Lisa-Marie Bassler" userId="38f25fa2-f4e2-42aa-a629-d2ccc29b42c2" providerId="ADAL" clId="{151E9CE8-B21B-4565-A978-68B2E862EE5B}" dt="2026-10-03T23:00:28.592" v="1174"/>
          <ac:spMkLst>
            <pc:docMk/>
            <pc:sldMk cId="3293930611" sldId="377"/>
            <ac:spMk id="3" creationId="{69BB87DD-025D-AE43-4A03-910135B61E5D}"/>
          </ac:spMkLst>
        </pc:spChg>
        <pc:spChg chg="add mod">
          <ac:chgData name="Lisa-Marie Bassler" userId="38f25fa2-f4e2-42aa-a629-d2ccc29b42c2" providerId="ADAL" clId="{151E9CE8-B21B-4565-A978-68B2E862EE5B}" dt="2026-10-04T11:46:24.908" v="4420"/>
          <ac:spMkLst>
            <pc:docMk/>
            <pc:sldMk cId="3293930611" sldId="377"/>
            <ac:spMk id="4" creationId="{BD19A648-E732-4643-9AD2-99677383EBD5}"/>
          </ac:spMkLst>
        </pc:spChg>
        <pc:spChg chg="add mod">
          <ac:chgData name="Lisa-Marie Bassler" userId="38f25fa2-f4e2-42aa-a629-d2ccc29b42c2" providerId="ADAL" clId="{151E9CE8-B21B-4565-A978-68B2E862EE5B}" dt="2026-10-04T11:46:24.888" v="4418"/>
          <ac:spMkLst>
            <pc:docMk/>
            <pc:sldMk cId="3293930611" sldId="377"/>
            <ac:spMk id="5" creationId="{A1C2C28E-13C6-479A-A7F1-B99915062C89}"/>
          </ac:spMkLst>
        </pc:spChg>
        <pc:spChg chg="add mod">
          <ac:chgData name="Lisa-Marie Bassler" userId="38f25fa2-f4e2-42aa-a629-d2ccc29b42c2" providerId="ADAL" clId="{151E9CE8-B21B-4565-A978-68B2E862EE5B}" dt="2026-10-03T23:00:28.645" v="1204"/>
          <ac:spMkLst>
            <pc:docMk/>
            <pc:sldMk cId="3293930611" sldId="377"/>
            <ac:spMk id="6" creationId="{3D92EFBC-80D5-45D7-A3BC-6DFBB9198CEE}"/>
          </ac:spMkLst>
        </pc:spChg>
        <pc:spChg chg="add mod">
          <ac:chgData name="Lisa-Marie Bassler" userId="38f25fa2-f4e2-42aa-a629-d2ccc29b42c2" providerId="ADAL" clId="{151E9CE8-B21B-4565-A978-68B2E862EE5B}" dt="2026-10-03T23:00:28.645" v="1211"/>
          <ac:spMkLst>
            <pc:docMk/>
            <pc:sldMk cId="3293930611" sldId="377"/>
            <ac:spMk id="7" creationId="{C9FD2E3D-7C43-4AB7-AE93-3AFB8F6A25E9}"/>
          </ac:spMkLst>
        </pc:spChg>
        <pc:spChg chg="add mod">
          <ac:chgData name="Lisa-Marie Bassler" userId="38f25fa2-f4e2-42aa-a629-d2ccc29b42c2" providerId="ADAL" clId="{151E9CE8-B21B-4565-A978-68B2E862EE5B}" dt="2026-10-03T23:00:28.692" v="1218"/>
          <ac:spMkLst>
            <pc:docMk/>
            <pc:sldMk cId="3293930611" sldId="377"/>
            <ac:spMk id="8" creationId="{E1FE6F2B-48B8-4FAC-A6D5-80AF6CE08C28}"/>
          </ac:spMkLst>
        </pc:spChg>
        <pc:spChg chg="add mod">
          <ac:chgData name="Lisa-Marie Bassler" userId="38f25fa2-f4e2-42aa-a629-d2ccc29b42c2" providerId="ADAL" clId="{151E9CE8-B21B-4565-A978-68B2E862EE5B}" dt="2026-10-04T11:46:23.871" v="4352"/>
          <ac:spMkLst>
            <pc:docMk/>
            <pc:sldMk cId="3293930611" sldId="377"/>
            <ac:spMk id="9" creationId="{1001F8F1-F8B7-45B8-990C-D7B8A29F99C7}"/>
          </ac:spMkLst>
        </pc:spChg>
        <pc:spChg chg="add mod">
          <ac:chgData name="Lisa-Marie Bassler" userId="38f25fa2-f4e2-42aa-a629-d2ccc29b42c2" providerId="ADAL" clId="{151E9CE8-B21B-4565-A978-68B2E862EE5B}" dt="2026-10-03T23:00:28.759" v="1235"/>
          <ac:spMkLst>
            <pc:docMk/>
            <pc:sldMk cId="3293930611" sldId="377"/>
            <ac:spMk id="10" creationId="{D3166160-711E-4F50-B3CB-C61F7F3E2B1C}"/>
          </ac:spMkLst>
        </pc:spChg>
        <pc:spChg chg="add mod">
          <ac:chgData name="Lisa-Marie Bassler" userId="38f25fa2-f4e2-42aa-a629-d2ccc29b42c2" providerId="ADAL" clId="{151E9CE8-B21B-4565-A978-68B2E862EE5B}" dt="2026-10-04T11:46:24.863" v="4413"/>
          <ac:spMkLst>
            <pc:docMk/>
            <pc:sldMk cId="3293930611" sldId="377"/>
            <ac:spMk id="11" creationId="{E27645AC-FEE1-4288-95F0-B816FDCF247B}"/>
          </ac:spMkLst>
        </pc:spChg>
        <pc:spChg chg="add mod">
          <ac:chgData name="Lisa-Marie Bassler" userId="38f25fa2-f4e2-42aa-a629-d2ccc29b42c2" providerId="ADAL" clId="{151E9CE8-B21B-4565-A978-68B2E862EE5B}" dt="2026-10-03T23:02:15.264" v="2139" actId="1036"/>
          <ac:spMkLst>
            <pc:docMk/>
            <pc:sldMk cId="3293930611" sldId="377"/>
            <ac:spMk id="12" creationId="{71C7D7BC-ADA7-45C6-A5D4-8AA9A4B27C9C}"/>
          </ac:spMkLst>
        </pc:spChg>
        <pc:spChg chg="add mod">
          <ac:chgData name="Lisa-Marie Bassler" userId="38f25fa2-f4e2-42aa-a629-d2ccc29b42c2" providerId="ADAL" clId="{151E9CE8-B21B-4565-A978-68B2E862EE5B}" dt="2026-10-04T11:46:24.689" v="4409"/>
          <ac:spMkLst>
            <pc:docMk/>
            <pc:sldMk cId="3293930611" sldId="377"/>
            <ac:spMk id="13" creationId="{1D2C02F9-FACF-4639-867A-14B2F877AC04}"/>
          </ac:spMkLst>
        </pc:spChg>
        <pc:spChg chg="add mod">
          <ac:chgData name="Lisa-Marie Bassler" userId="38f25fa2-f4e2-42aa-a629-d2ccc29b42c2" providerId="ADAL" clId="{151E9CE8-B21B-4565-A978-68B2E862EE5B}" dt="2026-10-03T23:02:15.264" v="2139" actId="1036"/>
          <ac:spMkLst>
            <pc:docMk/>
            <pc:sldMk cId="3293930611" sldId="377"/>
            <ac:spMk id="14" creationId="{5C3F57F4-783D-46EE-A077-17677102C3EE}"/>
          </ac:spMkLst>
        </pc:spChg>
        <pc:spChg chg="add mod">
          <ac:chgData name="Lisa-Marie Bassler" userId="38f25fa2-f4e2-42aa-a629-d2ccc29b42c2" providerId="ADAL" clId="{151E9CE8-B21B-4565-A978-68B2E862EE5B}" dt="2026-10-04T11:46:24.865" v="4414"/>
          <ac:spMkLst>
            <pc:docMk/>
            <pc:sldMk cId="3293930611" sldId="377"/>
            <ac:spMk id="15" creationId="{D88CA56B-38F4-4CD3-AC3F-3CAB2D48E4E9}"/>
          </ac:spMkLst>
        </pc:spChg>
        <pc:spChg chg="add mod">
          <ac:chgData name="Lisa-Marie Bassler" userId="38f25fa2-f4e2-42aa-a629-d2ccc29b42c2" providerId="ADAL" clId="{151E9CE8-B21B-4565-A978-68B2E862EE5B}" dt="2026-10-03T23:02:15.264" v="2139" actId="1036"/>
          <ac:spMkLst>
            <pc:docMk/>
            <pc:sldMk cId="3293930611" sldId="377"/>
            <ac:spMk id="16" creationId="{2F99872B-4504-41E3-97B3-F6604C1E850E}"/>
          </ac:spMkLst>
        </pc:spChg>
        <pc:spChg chg="add mod">
          <ac:chgData name="Lisa-Marie Bassler" userId="38f25fa2-f4e2-42aa-a629-d2ccc29b42c2" providerId="ADAL" clId="{151E9CE8-B21B-4565-A978-68B2E862EE5B}" dt="2026-10-04T11:46:24.691" v="4410"/>
          <ac:spMkLst>
            <pc:docMk/>
            <pc:sldMk cId="3293930611" sldId="377"/>
            <ac:spMk id="17" creationId="{B1185C22-4556-4D69-B97A-84A811024E16}"/>
          </ac:spMkLst>
        </pc:spChg>
        <pc:spChg chg="add mod">
          <ac:chgData name="Lisa-Marie Bassler" userId="38f25fa2-f4e2-42aa-a629-d2ccc29b42c2" providerId="ADAL" clId="{151E9CE8-B21B-4565-A978-68B2E862EE5B}" dt="2026-10-03T23:02:15.264" v="2139" actId="1036"/>
          <ac:spMkLst>
            <pc:docMk/>
            <pc:sldMk cId="3293930611" sldId="377"/>
            <ac:spMk id="18" creationId="{1031EC72-6CC4-4FA9-9CAA-E045D5FB84A9}"/>
          </ac:spMkLst>
        </pc:spChg>
        <pc:spChg chg="add mod">
          <ac:chgData name="Lisa-Marie Bassler" userId="38f25fa2-f4e2-42aa-a629-d2ccc29b42c2" providerId="ADAL" clId="{151E9CE8-B21B-4565-A978-68B2E862EE5B}" dt="2026-10-04T11:46:24.865" v="4415"/>
          <ac:spMkLst>
            <pc:docMk/>
            <pc:sldMk cId="3293930611" sldId="377"/>
            <ac:spMk id="19" creationId="{CE49C9E2-CFAB-4C3C-B693-D2FDAD5D7969}"/>
          </ac:spMkLst>
        </pc:spChg>
        <pc:spChg chg="add mod">
          <ac:chgData name="Lisa-Marie Bassler" userId="38f25fa2-f4e2-42aa-a629-d2ccc29b42c2" providerId="ADAL" clId="{151E9CE8-B21B-4565-A978-68B2E862EE5B}" dt="2026-10-03T23:00:28.841" v="1335"/>
          <ac:spMkLst>
            <pc:docMk/>
            <pc:sldMk cId="3293930611" sldId="377"/>
            <ac:spMk id="20" creationId="{CF77A7AE-51D2-4AFD-9982-6CC0BF8D303B}"/>
          </ac:spMkLst>
        </pc:spChg>
        <pc:spChg chg="add mod">
          <ac:chgData name="Lisa-Marie Bassler" userId="38f25fa2-f4e2-42aa-a629-d2ccc29b42c2" providerId="ADAL" clId="{151E9CE8-B21B-4565-A978-68B2E862EE5B}" dt="2026-10-04T11:46:24.693" v="4411"/>
          <ac:spMkLst>
            <pc:docMk/>
            <pc:sldMk cId="3293930611" sldId="377"/>
            <ac:spMk id="21" creationId="{F4A3168C-9573-4AB0-8FDA-87532F6C6879}"/>
          </ac:spMkLst>
        </pc:spChg>
        <pc:spChg chg="add mod">
          <ac:chgData name="Lisa-Marie Bassler" userId="38f25fa2-f4e2-42aa-a629-d2ccc29b42c2" providerId="ADAL" clId="{151E9CE8-B21B-4565-A978-68B2E862EE5B}" dt="2026-10-03T23:00:28.841" v="1355"/>
          <ac:spMkLst>
            <pc:docMk/>
            <pc:sldMk cId="3293930611" sldId="377"/>
            <ac:spMk id="22" creationId="{649DA692-9FEA-4743-B29F-6F5C7A0668E8}"/>
          </ac:spMkLst>
        </pc:spChg>
        <pc:spChg chg="add mod">
          <ac:chgData name="Lisa-Marie Bassler" userId="38f25fa2-f4e2-42aa-a629-d2ccc29b42c2" providerId="ADAL" clId="{151E9CE8-B21B-4565-A978-68B2E862EE5B}" dt="2026-10-04T11:46:24.867" v="4416"/>
          <ac:spMkLst>
            <pc:docMk/>
            <pc:sldMk cId="3293930611" sldId="377"/>
            <ac:spMk id="23" creationId="{88610AD9-0525-4E74-B101-18888637EE91}"/>
          </ac:spMkLst>
        </pc:spChg>
        <pc:spChg chg="add mod">
          <ac:chgData name="Lisa-Marie Bassler" userId="38f25fa2-f4e2-42aa-a629-d2ccc29b42c2" providerId="ADAL" clId="{151E9CE8-B21B-4565-A978-68B2E862EE5B}" dt="2026-10-03T23:02:15.264" v="2139" actId="1036"/>
          <ac:spMkLst>
            <pc:docMk/>
            <pc:sldMk cId="3293930611" sldId="377"/>
            <ac:spMk id="24" creationId="{7F209FCE-7645-411B-9B55-71520CD1D8D9}"/>
          </ac:spMkLst>
        </pc:spChg>
        <pc:spChg chg="add mod">
          <ac:chgData name="Lisa-Marie Bassler" userId="38f25fa2-f4e2-42aa-a629-d2ccc29b42c2" providerId="ADAL" clId="{151E9CE8-B21B-4565-A978-68B2E862EE5B}" dt="2026-10-04T11:46:24.693" v="4412"/>
          <ac:spMkLst>
            <pc:docMk/>
            <pc:sldMk cId="3293930611" sldId="377"/>
            <ac:spMk id="25" creationId="{1F0D9864-B6EF-4CEB-8CEF-37DA7D438A00}"/>
          </ac:spMkLst>
        </pc:spChg>
        <pc:spChg chg="add mod">
          <ac:chgData name="Lisa-Marie Bassler" userId="38f25fa2-f4e2-42aa-a629-d2ccc29b42c2" providerId="ADAL" clId="{151E9CE8-B21B-4565-A978-68B2E862EE5B}" dt="2026-10-04T11:46:08.725" v="4288"/>
          <ac:spMkLst>
            <pc:docMk/>
            <pc:sldMk cId="3293930611" sldId="377"/>
            <ac:spMk id="26" creationId="{6AD2F5A8-9248-4170-8719-A41DE5DEE703}"/>
          </ac:spMkLst>
        </pc:spChg>
      </pc:sldChg>
      <pc:sldChg chg="addSp modSp add mod">
        <pc:chgData name="Lisa-Marie Bassler" userId="38f25fa2-f4e2-42aa-a629-d2ccc29b42c2" providerId="ADAL" clId="{151E9CE8-B21B-4565-A978-68B2E862EE5B}" dt="2026-10-04T11:46:25.205" v="4439"/>
        <pc:sldMkLst>
          <pc:docMk/>
          <pc:sldMk cId="2426508373" sldId="378"/>
        </pc:sldMkLst>
        <pc:spChg chg="mod">
          <ac:chgData name="Lisa-Marie Bassler" userId="38f25fa2-f4e2-42aa-a629-d2ccc29b42c2" providerId="ADAL" clId="{151E9CE8-B21B-4565-A978-68B2E862EE5B}" dt="2026-10-03T23:02:31.955" v="2185" actId="1036"/>
          <ac:spMkLst>
            <pc:docMk/>
            <pc:sldMk cId="2426508373" sldId="378"/>
            <ac:spMk id="2" creationId="{9C65432C-6EE4-3A48-B260-083AF2E7E36A}"/>
          </ac:spMkLst>
        </pc:spChg>
        <pc:spChg chg="mod">
          <ac:chgData name="Lisa-Marie Bassler" userId="38f25fa2-f4e2-42aa-a629-d2ccc29b42c2" providerId="ADAL" clId="{151E9CE8-B21B-4565-A978-68B2E862EE5B}" dt="2026-10-03T23:00:29.394" v="1406"/>
          <ac:spMkLst>
            <pc:docMk/>
            <pc:sldMk cId="2426508373" sldId="378"/>
            <ac:spMk id="3" creationId="{69BB87DD-025D-AE43-4A03-910135B61E5D}"/>
          </ac:spMkLst>
        </pc:spChg>
        <pc:spChg chg="add mod">
          <ac:chgData name="Lisa-Marie Bassler" userId="38f25fa2-f4e2-42aa-a629-d2ccc29b42c2" providerId="ADAL" clId="{151E9CE8-B21B-4565-A978-68B2E862EE5B}" dt="2026-10-04T11:46:25.205" v="4439"/>
          <ac:spMkLst>
            <pc:docMk/>
            <pc:sldMk cId="2426508373" sldId="378"/>
            <ac:spMk id="4" creationId="{129361D3-558A-4109-AEF4-09586153F59B}"/>
          </ac:spMkLst>
        </pc:spChg>
        <pc:spChg chg="add mod">
          <ac:chgData name="Lisa-Marie Bassler" userId="38f25fa2-f4e2-42aa-a629-d2ccc29b42c2" providerId="ADAL" clId="{151E9CE8-B21B-4565-A978-68B2E862EE5B}" dt="2026-10-04T11:46:25.171" v="4437"/>
          <ac:spMkLst>
            <pc:docMk/>
            <pc:sldMk cId="2426508373" sldId="378"/>
            <ac:spMk id="5" creationId="{3FECB027-5B2F-42C9-ACEC-18EFF80CD2EE}"/>
          </ac:spMkLst>
        </pc:spChg>
        <pc:spChg chg="add mod">
          <ac:chgData name="Lisa-Marie Bassler" userId="38f25fa2-f4e2-42aa-a629-d2ccc29b42c2" providerId="ADAL" clId="{151E9CE8-B21B-4565-A978-68B2E862EE5B}" dt="2026-10-03T23:00:29.417" v="1436"/>
          <ac:spMkLst>
            <pc:docMk/>
            <pc:sldMk cId="2426508373" sldId="378"/>
            <ac:spMk id="6" creationId="{EE5D440F-8DCB-4F89-BEB6-1ADED629B922}"/>
          </ac:spMkLst>
        </pc:spChg>
        <pc:spChg chg="add mod">
          <ac:chgData name="Lisa-Marie Bassler" userId="38f25fa2-f4e2-42aa-a629-d2ccc29b42c2" providerId="ADAL" clId="{151E9CE8-B21B-4565-A978-68B2E862EE5B}" dt="2026-10-03T23:00:29.420" v="1443"/>
          <ac:spMkLst>
            <pc:docMk/>
            <pc:sldMk cId="2426508373" sldId="378"/>
            <ac:spMk id="7" creationId="{23B5D362-BD20-4FFB-971E-F9E0FF3B57EF}"/>
          </ac:spMkLst>
        </pc:spChg>
        <pc:spChg chg="add mod">
          <ac:chgData name="Lisa-Marie Bassler" userId="38f25fa2-f4e2-42aa-a629-d2ccc29b42c2" providerId="ADAL" clId="{151E9CE8-B21B-4565-A978-68B2E862EE5B}" dt="2026-10-04T11:46:23.388" v="4338"/>
          <ac:spMkLst>
            <pc:docMk/>
            <pc:sldMk cId="2426508373" sldId="378"/>
            <ac:spMk id="8" creationId="{961F2B78-FCB0-4CFC-A4F7-219622184969}"/>
          </ac:spMkLst>
        </pc:spChg>
        <pc:spChg chg="add mod">
          <ac:chgData name="Lisa-Marie Bassler" userId="38f25fa2-f4e2-42aa-a629-d2ccc29b42c2" providerId="ADAL" clId="{151E9CE8-B21B-4565-A978-68B2E862EE5B}" dt="2026-10-03T23:00:29.456" v="1459"/>
          <ac:spMkLst>
            <pc:docMk/>
            <pc:sldMk cId="2426508373" sldId="378"/>
            <ac:spMk id="9" creationId="{D498E310-6679-4EC2-8644-CF73DADD15BA}"/>
          </ac:spMkLst>
        </pc:spChg>
        <pc:spChg chg="add mod">
          <ac:chgData name="Lisa-Marie Bassler" userId="38f25fa2-f4e2-42aa-a629-d2ccc29b42c2" providerId="ADAL" clId="{151E9CE8-B21B-4565-A978-68B2E862EE5B}" dt="2026-10-04T11:46:23.895" v="4354"/>
          <ac:spMkLst>
            <pc:docMk/>
            <pc:sldMk cId="2426508373" sldId="378"/>
            <ac:spMk id="10" creationId="{79A3B8DC-617F-4E45-A772-E73C3A882C01}"/>
          </ac:spMkLst>
        </pc:spChg>
        <pc:spChg chg="add mod">
          <ac:chgData name="Lisa-Marie Bassler" userId="38f25fa2-f4e2-42aa-a629-d2ccc29b42c2" providerId="ADAL" clId="{151E9CE8-B21B-4565-A978-68B2E862EE5B}" dt="2026-10-03T23:00:29.502" v="1476"/>
          <ac:spMkLst>
            <pc:docMk/>
            <pc:sldMk cId="2426508373" sldId="378"/>
            <ac:spMk id="11" creationId="{E14E8998-C94A-4BA5-9E30-FA5156F0E3C9}"/>
          </ac:spMkLst>
        </pc:spChg>
        <pc:spChg chg="add mod">
          <ac:chgData name="Lisa-Marie Bassler" userId="38f25fa2-f4e2-42aa-a629-d2ccc29b42c2" providerId="ADAL" clId="{151E9CE8-B21B-4565-A978-68B2E862EE5B}" dt="2026-10-04T11:46:24.989" v="4425"/>
          <ac:spMkLst>
            <pc:docMk/>
            <pc:sldMk cId="2426508373" sldId="378"/>
            <ac:spMk id="12" creationId="{00A85871-7DE8-4D93-88FF-6A3B17CF55E4}"/>
          </ac:spMkLst>
        </pc:spChg>
        <pc:spChg chg="add mod">
          <ac:chgData name="Lisa-Marie Bassler" userId="38f25fa2-f4e2-42aa-a629-d2ccc29b42c2" providerId="ADAL" clId="{151E9CE8-B21B-4565-A978-68B2E862EE5B}" dt="2026-10-03T23:00:29.511" v="1496"/>
          <ac:spMkLst>
            <pc:docMk/>
            <pc:sldMk cId="2426508373" sldId="378"/>
            <ac:spMk id="13" creationId="{0CB0075C-E9CB-48FE-9374-BF713C23F186}"/>
          </ac:spMkLst>
        </pc:spChg>
        <pc:spChg chg="add mod">
          <ac:chgData name="Lisa-Marie Bassler" userId="38f25fa2-f4e2-42aa-a629-d2ccc29b42c2" providerId="ADAL" clId="{151E9CE8-B21B-4565-A978-68B2E862EE5B}" dt="2026-10-04T11:46:24.967" v="4421"/>
          <ac:spMkLst>
            <pc:docMk/>
            <pc:sldMk cId="2426508373" sldId="378"/>
            <ac:spMk id="14" creationId="{C4BF3CC6-1556-450B-9C14-81526C1D3502}"/>
          </ac:spMkLst>
        </pc:spChg>
        <pc:spChg chg="add mod">
          <ac:chgData name="Lisa-Marie Bassler" userId="38f25fa2-f4e2-42aa-a629-d2ccc29b42c2" providerId="ADAL" clId="{151E9CE8-B21B-4565-A978-68B2E862EE5B}" dt="2026-10-03T23:00:29.519" v="1516"/>
          <ac:spMkLst>
            <pc:docMk/>
            <pc:sldMk cId="2426508373" sldId="378"/>
            <ac:spMk id="15" creationId="{EB4375C6-D30F-4D59-B9DF-1263D14ADE91}"/>
          </ac:spMkLst>
        </pc:spChg>
        <pc:spChg chg="add mod">
          <ac:chgData name="Lisa-Marie Bassler" userId="38f25fa2-f4e2-42aa-a629-d2ccc29b42c2" providerId="ADAL" clId="{151E9CE8-B21B-4565-A978-68B2E862EE5B}" dt="2026-10-04T11:46:24.991" v="4426"/>
          <ac:spMkLst>
            <pc:docMk/>
            <pc:sldMk cId="2426508373" sldId="378"/>
            <ac:spMk id="16" creationId="{6DCD1323-10CD-428D-B25C-73A7855B4176}"/>
          </ac:spMkLst>
        </pc:spChg>
        <pc:spChg chg="add mod">
          <ac:chgData name="Lisa-Marie Bassler" userId="38f25fa2-f4e2-42aa-a629-d2ccc29b42c2" providerId="ADAL" clId="{151E9CE8-B21B-4565-A978-68B2E862EE5B}" dt="2026-10-03T23:02:24.244" v="2166" actId="1036"/>
          <ac:spMkLst>
            <pc:docMk/>
            <pc:sldMk cId="2426508373" sldId="378"/>
            <ac:spMk id="17" creationId="{1B78FF85-BFC7-4C55-A1BD-06B89581E09D}"/>
          </ac:spMkLst>
        </pc:spChg>
        <pc:spChg chg="add mod">
          <ac:chgData name="Lisa-Marie Bassler" userId="38f25fa2-f4e2-42aa-a629-d2ccc29b42c2" providerId="ADAL" clId="{151E9CE8-B21B-4565-A978-68B2E862EE5B}" dt="2026-10-04T11:46:24.967" v="4422"/>
          <ac:spMkLst>
            <pc:docMk/>
            <pc:sldMk cId="2426508373" sldId="378"/>
            <ac:spMk id="18" creationId="{CCCAB27F-03B9-4268-B3BD-A8CF2815D1C0}"/>
          </ac:spMkLst>
        </pc:spChg>
        <pc:spChg chg="add mod">
          <ac:chgData name="Lisa-Marie Bassler" userId="38f25fa2-f4e2-42aa-a629-d2ccc29b42c2" providerId="ADAL" clId="{151E9CE8-B21B-4565-A978-68B2E862EE5B}" dt="2026-10-03T23:02:24.244" v="2166" actId="1036"/>
          <ac:spMkLst>
            <pc:docMk/>
            <pc:sldMk cId="2426508373" sldId="378"/>
            <ac:spMk id="19" creationId="{FF18AD24-68DB-4489-81C2-399B57971290}"/>
          </ac:spMkLst>
        </pc:spChg>
        <pc:spChg chg="add mod">
          <ac:chgData name="Lisa-Marie Bassler" userId="38f25fa2-f4e2-42aa-a629-d2ccc29b42c2" providerId="ADAL" clId="{151E9CE8-B21B-4565-A978-68B2E862EE5B}" dt="2026-10-04T11:46:24.991" v="4427"/>
          <ac:spMkLst>
            <pc:docMk/>
            <pc:sldMk cId="2426508373" sldId="378"/>
            <ac:spMk id="20" creationId="{B0CF7A97-E31E-4B8B-B2A2-BE8CCF8E4EC9}"/>
          </ac:spMkLst>
        </pc:spChg>
        <pc:spChg chg="add mod">
          <ac:chgData name="Lisa-Marie Bassler" userId="38f25fa2-f4e2-42aa-a629-d2ccc29b42c2" providerId="ADAL" clId="{151E9CE8-B21B-4565-A978-68B2E862EE5B}" dt="2026-10-03T23:02:24.244" v="2166" actId="1036"/>
          <ac:spMkLst>
            <pc:docMk/>
            <pc:sldMk cId="2426508373" sldId="378"/>
            <ac:spMk id="21" creationId="{35432454-EDAF-4F39-828C-E5BCB08CA9A0}"/>
          </ac:spMkLst>
        </pc:spChg>
        <pc:spChg chg="add mod">
          <ac:chgData name="Lisa-Marie Bassler" userId="38f25fa2-f4e2-42aa-a629-d2ccc29b42c2" providerId="ADAL" clId="{151E9CE8-B21B-4565-A978-68B2E862EE5B}" dt="2026-10-04T11:46:24.967" v="4423"/>
          <ac:spMkLst>
            <pc:docMk/>
            <pc:sldMk cId="2426508373" sldId="378"/>
            <ac:spMk id="22" creationId="{0D407EDD-11C9-434C-8A01-260C1C7AF2BB}"/>
          </ac:spMkLst>
        </pc:spChg>
        <pc:spChg chg="add mod">
          <ac:chgData name="Lisa-Marie Bassler" userId="38f25fa2-f4e2-42aa-a629-d2ccc29b42c2" providerId="ADAL" clId="{151E9CE8-B21B-4565-A978-68B2E862EE5B}" dt="2026-10-03T23:00:29.596" v="1596"/>
          <ac:spMkLst>
            <pc:docMk/>
            <pc:sldMk cId="2426508373" sldId="378"/>
            <ac:spMk id="23" creationId="{B55362B8-7415-40AC-A586-F2383414AC30}"/>
          </ac:spMkLst>
        </pc:spChg>
        <pc:spChg chg="add mod">
          <ac:chgData name="Lisa-Marie Bassler" userId="38f25fa2-f4e2-42aa-a629-d2ccc29b42c2" providerId="ADAL" clId="{151E9CE8-B21B-4565-A978-68B2E862EE5B}" dt="2026-10-04T11:46:24.993" v="4428"/>
          <ac:spMkLst>
            <pc:docMk/>
            <pc:sldMk cId="2426508373" sldId="378"/>
            <ac:spMk id="24" creationId="{ABCC1746-1C91-458B-9B8C-0410AB946ABE}"/>
          </ac:spMkLst>
        </pc:spChg>
        <pc:spChg chg="add mod">
          <ac:chgData name="Lisa-Marie Bassler" userId="38f25fa2-f4e2-42aa-a629-d2ccc29b42c2" providerId="ADAL" clId="{151E9CE8-B21B-4565-A978-68B2E862EE5B}" dt="2026-10-03T23:02:24.244" v="2166" actId="1036"/>
          <ac:spMkLst>
            <pc:docMk/>
            <pc:sldMk cId="2426508373" sldId="378"/>
            <ac:spMk id="25" creationId="{E62DD592-A74A-4068-8169-B52E93D30714}"/>
          </ac:spMkLst>
        </pc:spChg>
        <pc:spChg chg="add mod">
          <ac:chgData name="Lisa-Marie Bassler" userId="38f25fa2-f4e2-42aa-a629-d2ccc29b42c2" providerId="ADAL" clId="{151E9CE8-B21B-4565-A978-68B2E862EE5B}" dt="2026-10-04T11:46:24.967" v="4424"/>
          <ac:spMkLst>
            <pc:docMk/>
            <pc:sldMk cId="2426508373" sldId="378"/>
            <ac:spMk id="26" creationId="{43D49048-D7F1-475C-ABF0-C3BBB0E5291C}"/>
          </ac:spMkLst>
        </pc:spChg>
      </pc:sldChg>
      <pc:sldChg chg="addSp modSp add mod">
        <pc:chgData name="Lisa-Marie Bassler" userId="38f25fa2-f4e2-42aa-a629-d2ccc29b42c2" providerId="ADAL" clId="{151E9CE8-B21B-4565-A978-68B2E862EE5B}" dt="2026-10-04T11:46:25.207" v="4440"/>
        <pc:sldMkLst>
          <pc:docMk/>
          <pc:sldMk cId="2716967539" sldId="379"/>
        </pc:sldMkLst>
        <pc:spChg chg="mod">
          <ac:chgData name="Lisa-Marie Bassler" userId="38f25fa2-f4e2-42aa-a629-d2ccc29b42c2" providerId="ADAL" clId="{151E9CE8-B21B-4565-A978-68B2E862EE5B}" dt="2026-10-03T23:02:46.683" v="2229" actId="1036"/>
          <ac:spMkLst>
            <pc:docMk/>
            <pc:sldMk cId="2716967539" sldId="379"/>
            <ac:spMk id="2" creationId="{9C65432C-6EE4-3A48-B260-083AF2E7E36A}"/>
          </ac:spMkLst>
        </pc:spChg>
        <pc:spChg chg="mod">
          <ac:chgData name="Lisa-Marie Bassler" userId="38f25fa2-f4e2-42aa-a629-d2ccc29b42c2" providerId="ADAL" clId="{151E9CE8-B21B-4565-A978-68B2E862EE5B}" dt="2026-10-03T23:00:30.490" v="1631"/>
          <ac:spMkLst>
            <pc:docMk/>
            <pc:sldMk cId="2716967539" sldId="379"/>
            <ac:spMk id="3" creationId="{69BB87DD-025D-AE43-4A03-910135B61E5D}"/>
          </ac:spMkLst>
        </pc:spChg>
        <pc:spChg chg="add mod">
          <ac:chgData name="Lisa-Marie Bassler" userId="38f25fa2-f4e2-42aa-a629-d2ccc29b42c2" providerId="ADAL" clId="{151E9CE8-B21B-4565-A978-68B2E862EE5B}" dt="2026-10-04T11:46:25.207" v="4440"/>
          <ac:spMkLst>
            <pc:docMk/>
            <pc:sldMk cId="2716967539" sldId="379"/>
            <ac:spMk id="4" creationId="{2384FDDB-CB39-47CA-BC79-64D08C983003}"/>
          </ac:spMkLst>
        </pc:spChg>
        <pc:spChg chg="add mod">
          <ac:chgData name="Lisa-Marie Bassler" userId="38f25fa2-f4e2-42aa-a629-d2ccc29b42c2" providerId="ADAL" clId="{151E9CE8-B21B-4565-A978-68B2E862EE5B}" dt="2026-10-04T11:46:25.182" v="4438"/>
          <ac:spMkLst>
            <pc:docMk/>
            <pc:sldMk cId="2716967539" sldId="379"/>
            <ac:spMk id="5" creationId="{82ECFC3C-E75B-4499-B58D-0A310F7D2C2F}"/>
          </ac:spMkLst>
        </pc:spChg>
        <pc:spChg chg="add mod">
          <ac:chgData name="Lisa-Marie Bassler" userId="38f25fa2-f4e2-42aa-a629-d2ccc29b42c2" providerId="ADAL" clId="{151E9CE8-B21B-4565-A978-68B2E862EE5B}" dt="2026-10-03T23:00:30.506" v="1661"/>
          <ac:spMkLst>
            <pc:docMk/>
            <pc:sldMk cId="2716967539" sldId="379"/>
            <ac:spMk id="6" creationId="{D44B9069-5C0F-463E-AD97-5108F153BAEC}"/>
          </ac:spMkLst>
        </pc:spChg>
        <pc:spChg chg="add mod">
          <ac:chgData name="Lisa-Marie Bassler" userId="38f25fa2-f4e2-42aa-a629-d2ccc29b42c2" providerId="ADAL" clId="{151E9CE8-B21B-4565-A978-68B2E862EE5B}" dt="2026-10-03T23:00:30.507" v="1668"/>
          <ac:spMkLst>
            <pc:docMk/>
            <pc:sldMk cId="2716967539" sldId="379"/>
            <ac:spMk id="7" creationId="{8E371016-87BB-4293-86D7-3465931138F6}"/>
          </ac:spMkLst>
        </pc:spChg>
        <pc:spChg chg="add mod">
          <ac:chgData name="Lisa-Marie Bassler" userId="38f25fa2-f4e2-42aa-a629-d2ccc29b42c2" providerId="ADAL" clId="{151E9CE8-B21B-4565-A978-68B2E862EE5B}" dt="2026-10-03T23:00:30.526" v="1675"/>
          <ac:spMkLst>
            <pc:docMk/>
            <pc:sldMk cId="2716967539" sldId="379"/>
            <ac:spMk id="8" creationId="{2EDCEB86-7377-4626-A6C6-3C486D32D586}"/>
          </ac:spMkLst>
        </pc:spChg>
        <pc:spChg chg="add mod">
          <ac:chgData name="Lisa-Marie Bassler" userId="38f25fa2-f4e2-42aa-a629-d2ccc29b42c2" providerId="ADAL" clId="{151E9CE8-B21B-4565-A978-68B2E862EE5B}" dt="2026-10-04T11:46:23.919" v="4356"/>
          <ac:spMkLst>
            <pc:docMk/>
            <pc:sldMk cId="2716967539" sldId="379"/>
            <ac:spMk id="9" creationId="{76D4115A-F456-4152-9335-954E58ED199E}"/>
          </ac:spMkLst>
        </pc:spChg>
        <pc:spChg chg="add mod">
          <ac:chgData name="Lisa-Marie Bassler" userId="38f25fa2-f4e2-42aa-a629-d2ccc29b42c2" providerId="ADAL" clId="{151E9CE8-B21B-4565-A978-68B2E862EE5B}" dt="2026-10-03T23:00:30.558" v="1692"/>
          <ac:spMkLst>
            <pc:docMk/>
            <pc:sldMk cId="2716967539" sldId="379"/>
            <ac:spMk id="10" creationId="{6838768E-9C59-4F1F-B181-00027E216AE3}"/>
          </ac:spMkLst>
        </pc:spChg>
        <pc:spChg chg="add mod">
          <ac:chgData name="Lisa-Marie Bassler" userId="38f25fa2-f4e2-42aa-a629-d2ccc29b42c2" providerId="ADAL" clId="{151E9CE8-B21B-4565-A978-68B2E862EE5B}" dt="2026-10-04T11:46:25.151" v="4433"/>
          <ac:spMkLst>
            <pc:docMk/>
            <pc:sldMk cId="2716967539" sldId="379"/>
            <ac:spMk id="11" creationId="{90D567C9-63D2-434B-8F1B-632A914A053A}"/>
          </ac:spMkLst>
        </pc:spChg>
        <pc:spChg chg="add mod">
          <ac:chgData name="Lisa-Marie Bassler" userId="38f25fa2-f4e2-42aa-a629-d2ccc29b42c2" providerId="ADAL" clId="{151E9CE8-B21B-4565-A978-68B2E862EE5B}" dt="2026-10-03T23:00:30.558" v="1712"/>
          <ac:spMkLst>
            <pc:docMk/>
            <pc:sldMk cId="2716967539" sldId="379"/>
            <ac:spMk id="12" creationId="{A38195E1-497C-439F-86CE-B664D81D8F08}"/>
          </ac:spMkLst>
        </pc:spChg>
        <pc:spChg chg="add mod">
          <ac:chgData name="Lisa-Marie Bassler" userId="38f25fa2-f4e2-42aa-a629-d2ccc29b42c2" providerId="ADAL" clId="{151E9CE8-B21B-4565-A978-68B2E862EE5B}" dt="2026-10-04T11:46:25.057" v="4429"/>
          <ac:spMkLst>
            <pc:docMk/>
            <pc:sldMk cId="2716967539" sldId="379"/>
            <ac:spMk id="13" creationId="{89DF986B-065B-43AD-9F7B-B47A0FA03B83}"/>
          </ac:spMkLst>
        </pc:spChg>
        <pc:spChg chg="add mod">
          <ac:chgData name="Lisa-Marie Bassler" userId="38f25fa2-f4e2-42aa-a629-d2ccc29b42c2" providerId="ADAL" clId="{151E9CE8-B21B-4565-A978-68B2E862EE5B}" dt="2026-10-03T23:02:42.953" v="2209" actId="1035"/>
          <ac:spMkLst>
            <pc:docMk/>
            <pc:sldMk cId="2716967539" sldId="379"/>
            <ac:spMk id="14" creationId="{BAA5C8B7-A526-4056-BFE7-E91241631634}"/>
          </ac:spMkLst>
        </pc:spChg>
        <pc:spChg chg="add mod">
          <ac:chgData name="Lisa-Marie Bassler" userId="38f25fa2-f4e2-42aa-a629-d2ccc29b42c2" providerId="ADAL" clId="{151E9CE8-B21B-4565-A978-68B2E862EE5B}" dt="2026-10-04T11:46:25.153" v="4434"/>
          <ac:spMkLst>
            <pc:docMk/>
            <pc:sldMk cId="2716967539" sldId="379"/>
            <ac:spMk id="15" creationId="{AFF543AE-A716-4091-9927-51D84FD4E725}"/>
          </ac:spMkLst>
        </pc:spChg>
        <pc:spChg chg="add mod">
          <ac:chgData name="Lisa-Marie Bassler" userId="38f25fa2-f4e2-42aa-a629-d2ccc29b42c2" providerId="ADAL" clId="{151E9CE8-B21B-4565-A978-68B2E862EE5B}" dt="2026-10-03T23:02:42.953" v="2209" actId="1035"/>
          <ac:spMkLst>
            <pc:docMk/>
            <pc:sldMk cId="2716967539" sldId="379"/>
            <ac:spMk id="16" creationId="{8C27B5DD-4324-4F7F-AA37-36008B8CF9D5}"/>
          </ac:spMkLst>
        </pc:spChg>
        <pc:spChg chg="add mod">
          <ac:chgData name="Lisa-Marie Bassler" userId="38f25fa2-f4e2-42aa-a629-d2ccc29b42c2" providerId="ADAL" clId="{151E9CE8-B21B-4565-A978-68B2E862EE5B}" dt="2026-10-04T11:46:25.059" v="4430"/>
          <ac:spMkLst>
            <pc:docMk/>
            <pc:sldMk cId="2716967539" sldId="379"/>
            <ac:spMk id="17" creationId="{7BA226E3-36ED-4040-98F4-82A7B368ABEF}"/>
          </ac:spMkLst>
        </pc:spChg>
        <pc:spChg chg="add mod">
          <ac:chgData name="Lisa-Marie Bassler" userId="38f25fa2-f4e2-42aa-a629-d2ccc29b42c2" providerId="ADAL" clId="{151E9CE8-B21B-4565-A978-68B2E862EE5B}" dt="2026-10-03T23:02:42.953" v="2209" actId="1035"/>
          <ac:spMkLst>
            <pc:docMk/>
            <pc:sldMk cId="2716967539" sldId="379"/>
            <ac:spMk id="18" creationId="{98E023CE-1EE1-4109-82BD-64B867E2B337}"/>
          </ac:spMkLst>
        </pc:spChg>
        <pc:spChg chg="add mod">
          <ac:chgData name="Lisa-Marie Bassler" userId="38f25fa2-f4e2-42aa-a629-d2ccc29b42c2" providerId="ADAL" clId="{151E9CE8-B21B-4565-A978-68B2E862EE5B}" dt="2026-10-04T11:46:25.153" v="4435"/>
          <ac:spMkLst>
            <pc:docMk/>
            <pc:sldMk cId="2716967539" sldId="379"/>
            <ac:spMk id="19" creationId="{C356467F-6F40-404E-8157-294583A33B7A}"/>
          </ac:spMkLst>
        </pc:spChg>
        <pc:spChg chg="add mod">
          <ac:chgData name="Lisa-Marie Bassler" userId="38f25fa2-f4e2-42aa-a629-d2ccc29b42c2" providerId="ADAL" clId="{151E9CE8-B21B-4565-A978-68B2E862EE5B}" dt="2026-10-03T23:02:42.953" v="2209" actId="1035"/>
          <ac:spMkLst>
            <pc:docMk/>
            <pc:sldMk cId="2716967539" sldId="379"/>
            <ac:spMk id="20" creationId="{CACD8A2F-2107-4F6A-9CF5-B07751409A25}"/>
          </ac:spMkLst>
        </pc:spChg>
        <pc:spChg chg="add mod">
          <ac:chgData name="Lisa-Marie Bassler" userId="38f25fa2-f4e2-42aa-a629-d2ccc29b42c2" providerId="ADAL" clId="{151E9CE8-B21B-4565-A978-68B2E862EE5B}" dt="2026-10-04T11:46:25.059" v="4431"/>
          <ac:spMkLst>
            <pc:docMk/>
            <pc:sldMk cId="2716967539" sldId="379"/>
            <ac:spMk id="21" creationId="{15492316-34F9-4EE7-93B9-918627FB3023}"/>
          </ac:spMkLst>
        </pc:spChg>
        <pc:spChg chg="add mod">
          <ac:chgData name="Lisa-Marie Bassler" userId="38f25fa2-f4e2-42aa-a629-d2ccc29b42c2" providerId="ADAL" clId="{151E9CE8-B21B-4565-A978-68B2E862EE5B}" dt="2026-10-03T23:02:42.953" v="2209" actId="1035"/>
          <ac:spMkLst>
            <pc:docMk/>
            <pc:sldMk cId="2716967539" sldId="379"/>
            <ac:spMk id="22" creationId="{420EA594-BFD5-4E33-A844-E7073C3376AD}"/>
          </ac:spMkLst>
        </pc:spChg>
        <pc:spChg chg="add mod">
          <ac:chgData name="Lisa-Marie Bassler" userId="38f25fa2-f4e2-42aa-a629-d2ccc29b42c2" providerId="ADAL" clId="{151E9CE8-B21B-4565-A978-68B2E862EE5B}" dt="2026-10-04T11:46:25.155" v="4436"/>
          <ac:spMkLst>
            <pc:docMk/>
            <pc:sldMk cId="2716967539" sldId="379"/>
            <ac:spMk id="23" creationId="{66C8C9D0-E61D-4F48-B267-B69097B18B74}"/>
          </ac:spMkLst>
        </pc:spChg>
        <pc:spChg chg="add mod">
          <ac:chgData name="Lisa-Marie Bassler" userId="38f25fa2-f4e2-42aa-a629-d2ccc29b42c2" providerId="ADAL" clId="{151E9CE8-B21B-4565-A978-68B2E862EE5B}" dt="2026-10-03T23:02:42.953" v="2209" actId="1035"/>
          <ac:spMkLst>
            <pc:docMk/>
            <pc:sldMk cId="2716967539" sldId="379"/>
            <ac:spMk id="24" creationId="{B7AC6698-328C-44C8-A1FC-0F4717423D42}"/>
          </ac:spMkLst>
        </pc:spChg>
        <pc:spChg chg="add mod">
          <ac:chgData name="Lisa-Marie Bassler" userId="38f25fa2-f4e2-42aa-a629-d2ccc29b42c2" providerId="ADAL" clId="{151E9CE8-B21B-4565-A978-68B2E862EE5B}" dt="2026-10-04T11:46:25.059" v="4432"/>
          <ac:spMkLst>
            <pc:docMk/>
            <pc:sldMk cId="2716967539" sldId="379"/>
            <ac:spMk id="25" creationId="{6536701F-E883-47B8-BDA0-E18FECA0C264}"/>
          </ac:spMkLst>
        </pc:spChg>
        <pc:spChg chg="add mod">
          <ac:chgData name="Lisa-Marie Bassler" userId="38f25fa2-f4e2-42aa-a629-d2ccc29b42c2" providerId="ADAL" clId="{151E9CE8-B21B-4565-A978-68B2E862EE5B}" dt="2026-10-04T11:46:08.733" v="4293"/>
          <ac:spMkLst>
            <pc:docMk/>
            <pc:sldMk cId="2716967539" sldId="379"/>
            <ac:spMk id="26" creationId="{5696A59F-C2D7-4989-BBDF-FE15E29FD346}"/>
          </ac:spMkLst>
        </pc:spChg>
      </pc:sldChg>
      <pc:sldChg chg="addSp delSp modSp add mod delAnim modNotesTx">
        <pc:chgData name="Lisa-Marie Bassler" userId="38f25fa2-f4e2-42aa-a629-d2ccc29b42c2" providerId="ADAL" clId="{151E9CE8-B21B-4565-A978-68B2E862EE5B}" dt="2026-10-10T13:19:44.593" v="5044" actId="20577"/>
        <pc:sldMkLst>
          <pc:docMk/>
          <pc:sldMk cId="2833761011" sldId="380"/>
        </pc:sldMkLst>
        <pc:spChg chg="add mod">
          <ac:chgData name="Lisa-Marie Bassler" userId="38f25fa2-f4e2-42aa-a629-d2ccc29b42c2" providerId="ADAL" clId="{151E9CE8-B21B-4565-A978-68B2E862EE5B}" dt="2026-10-03T23:16:40.062" v="2438"/>
          <ac:spMkLst>
            <pc:docMk/>
            <pc:sldMk cId="2833761011" sldId="380"/>
            <ac:spMk id="14" creationId="{7EEB861C-00B5-937B-284C-FEBE0973D8A0}"/>
          </ac:spMkLst>
        </pc:spChg>
        <pc:spChg chg="add mod">
          <ac:chgData name="Lisa-Marie Bassler" userId="38f25fa2-f4e2-42aa-a629-d2ccc29b42c2" providerId="ADAL" clId="{151E9CE8-B21B-4565-A978-68B2E862EE5B}" dt="2026-10-10T13:19:44.593" v="5044" actId="20577"/>
          <ac:spMkLst>
            <pc:docMk/>
            <pc:sldMk cId="2833761011" sldId="380"/>
            <ac:spMk id="18" creationId="{FB3241CA-D903-A525-B90B-EB3E58BB8CAC}"/>
          </ac:spMkLst>
        </pc:spChg>
        <pc:spChg chg="add mod">
          <ac:chgData name="Lisa-Marie Bassler" userId="38f25fa2-f4e2-42aa-a629-d2ccc29b42c2" providerId="ADAL" clId="{151E9CE8-B21B-4565-A978-68B2E862EE5B}" dt="2026-10-03T23:16:49.281" v="2475" actId="20577"/>
          <ac:spMkLst>
            <pc:docMk/>
            <pc:sldMk cId="2833761011" sldId="380"/>
            <ac:spMk id="19" creationId="{0C858527-0F81-A5B5-2E1E-AC483E8A8AC9}"/>
          </ac:spMkLst>
        </pc:spChg>
        <pc:picChg chg="add mod">
          <ac:chgData name="Lisa-Marie Bassler" userId="38f25fa2-f4e2-42aa-a629-d2ccc29b42c2" providerId="ADAL" clId="{151E9CE8-B21B-4565-A978-68B2E862EE5B}" dt="2026-10-03T23:16:40.062" v="2438"/>
          <ac:picMkLst>
            <pc:docMk/>
            <pc:sldMk cId="2833761011" sldId="380"/>
            <ac:picMk id="15" creationId="{1D6641DC-CAA6-E0A2-7130-58D0A8D4410B}"/>
          </ac:picMkLst>
        </pc:picChg>
        <pc:picChg chg="add mod">
          <ac:chgData name="Lisa-Marie Bassler" userId="38f25fa2-f4e2-42aa-a629-d2ccc29b42c2" providerId="ADAL" clId="{151E9CE8-B21B-4565-A978-68B2E862EE5B}" dt="2026-10-03T23:16:40.062" v="2438"/>
          <ac:picMkLst>
            <pc:docMk/>
            <pc:sldMk cId="2833761011" sldId="380"/>
            <ac:picMk id="16" creationId="{047CBC80-19FA-B048-8904-1352D469F888}"/>
          </ac:picMkLst>
        </pc:picChg>
        <pc:picChg chg="add mod">
          <ac:chgData name="Lisa-Marie Bassler" userId="38f25fa2-f4e2-42aa-a629-d2ccc29b42c2" providerId="ADAL" clId="{151E9CE8-B21B-4565-A978-68B2E862EE5B}" dt="2026-10-03T23:16:40.062" v="2438"/>
          <ac:picMkLst>
            <pc:docMk/>
            <pc:sldMk cId="2833761011" sldId="380"/>
            <ac:picMk id="17" creationId="{7282434F-6024-55F9-E598-17C1E58E7F8F}"/>
          </ac:picMkLst>
        </pc:picChg>
      </pc:sldChg>
      <pc:sldChg chg="modSp add mod">
        <pc:chgData name="Lisa-Marie Bassler" userId="38f25fa2-f4e2-42aa-a629-d2ccc29b42c2" providerId="ADAL" clId="{151E9CE8-B21B-4565-A978-68B2E862EE5B}" dt="2026-10-10T13:20:28.435" v="5052" actId="20577"/>
        <pc:sldMkLst>
          <pc:docMk/>
          <pc:sldMk cId="1327906960" sldId="381"/>
        </pc:sldMkLst>
        <pc:spChg chg="mod">
          <ac:chgData name="Lisa-Marie Bassler" userId="38f25fa2-f4e2-42aa-a629-d2ccc29b42c2" providerId="ADAL" clId="{151E9CE8-B21B-4565-A978-68B2E862EE5B}" dt="2026-10-10T13:20:28.435" v="5052" actId="20577"/>
          <ac:spMkLst>
            <pc:docMk/>
            <pc:sldMk cId="1327906960" sldId="381"/>
            <ac:spMk id="18" creationId="{3C547363-D2D4-573D-01B4-377CB4CF06AF}"/>
          </ac:spMkLst>
        </pc:spChg>
        <pc:spChg chg="mod">
          <ac:chgData name="Lisa-Marie Bassler" userId="38f25fa2-f4e2-42aa-a629-d2ccc29b42c2" providerId="ADAL" clId="{151E9CE8-B21B-4565-A978-68B2E862EE5B}" dt="2026-10-03T23:17:20.191" v="2498" actId="20577"/>
          <ac:spMkLst>
            <pc:docMk/>
            <pc:sldMk cId="1327906960" sldId="381"/>
            <ac:spMk id="19" creationId="{7FD3E264-861F-9993-3EE7-7BBE45393BF4}"/>
          </ac:spMkLst>
        </pc:spChg>
      </pc:sldChg>
      <pc:sldChg chg="modSp add mod">
        <pc:chgData name="Lisa-Marie Bassler" userId="38f25fa2-f4e2-42aa-a629-d2ccc29b42c2" providerId="ADAL" clId="{151E9CE8-B21B-4565-A978-68B2E862EE5B}" dt="2026-10-03T23:18:29.784" v="2522" actId="1076"/>
        <pc:sldMkLst>
          <pc:docMk/>
          <pc:sldMk cId="2871556093" sldId="382"/>
        </pc:sldMkLst>
        <pc:spChg chg="mod">
          <ac:chgData name="Lisa-Marie Bassler" userId="38f25fa2-f4e2-42aa-a629-d2ccc29b42c2" providerId="ADAL" clId="{151E9CE8-B21B-4565-A978-68B2E862EE5B}" dt="2026-10-03T23:18:29.784" v="2522" actId="1076"/>
          <ac:spMkLst>
            <pc:docMk/>
            <pc:sldMk cId="2871556093" sldId="382"/>
            <ac:spMk id="18" creationId="{533A4FB0-844D-D101-E6BB-15A0B827A58C}"/>
          </ac:spMkLst>
        </pc:spChg>
        <pc:spChg chg="mod">
          <ac:chgData name="Lisa-Marie Bassler" userId="38f25fa2-f4e2-42aa-a629-d2ccc29b42c2" providerId="ADAL" clId="{151E9CE8-B21B-4565-A978-68B2E862EE5B}" dt="2026-10-03T23:18:11.089" v="2518" actId="20577"/>
          <ac:spMkLst>
            <pc:docMk/>
            <pc:sldMk cId="2871556093" sldId="382"/>
            <ac:spMk id="19" creationId="{625272D9-8C73-7109-4B45-33257D1951EB}"/>
          </ac:spMkLst>
        </pc:spChg>
      </pc:sldChg>
      <pc:sldChg chg="modSp add mod ord modShow">
        <pc:chgData name="Lisa-Marie Bassler" userId="38f25fa2-f4e2-42aa-a629-d2ccc29b42c2" providerId="ADAL" clId="{151E9CE8-B21B-4565-A978-68B2E862EE5B}" dt="2026-10-10T13:25:45.603" v="5109" actId="2711"/>
        <pc:sldMkLst>
          <pc:docMk/>
          <pc:sldMk cId="780310725" sldId="383"/>
        </pc:sldMkLst>
        <pc:spChg chg="mod">
          <ac:chgData name="Lisa-Marie Bassler" userId="38f25fa2-f4e2-42aa-a629-d2ccc29b42c2" providerId="ADAL" clId="{151E9CE8-B21B-4565-A978-68B2E862EE5B}" dt="2026-10-03T23:19:49.059" v="2589"/>
          <ac:spMkLst>
            <pc:docMk/>
            <pc:sldMk cId="780310725" sldId="383"/>
            <ac:spMk id="19" creationId="{76F991A9-7EA1-F43B-CA02-ED8596E24E01}"/>
          </ac:spMkLst>
        </pc:spChg>
        <pc:spChg chg="mod">
          <ac:chgData name="Lisa-Marie Bassler" userId="38f25fa2-f4e2-42aa-a629-d2ccc29b42c2" providerId="ADAL" clId="{151E9CE8-B21B-4565-A978-68B2E862EE5B}" dt="2026-10-10T13:25:45.603" v="5109" actId="2711"/>
          <ac:spMkLst>
            <pc:docMk/>
            <pc:sldMk cId="780310725" sldId="383"/>
            <ac:spMk id="21" creationId="{432A6057-D7FB-40D2-D7F7-7B8B5755A700}"/>
          </ac:spMkLst>
        </pc:spChg>
      </pc:sldChg>
      <pc:sldChg chg="modSp add mod ord modNotesTx">
        <pc:chgData name="Lisa-Marie Bassler" userId="38f25fa2-f4e2-42aa-a629-d2ccc29b42c2" providerId="ADAL" clId="{151E9CE8-B21B-4565-A978-68B2E862EE5B}" dt="2026-10-10T13:30:48.185" v="5294" actId="20577"/>
        <pc:sldMkLst>
          <pc:docMk/>
          <pc:sldMk cId="493639736" sldId="384"/>
        </pc:sldMkLst>
        <pc:spChg chg="mod">
          <ac:chgData name="Lisa-Marie Bassler" userId="38f25fa2-f4e2-42aa-a629-d2ccc29b42c2" providerId="ADAL" clId="{151E9CE8-B21B-4565-A978-68B2E862EE5B}" dt="2026-10-03T23:22:05.982" v="2757" actId="20577"/>
          <ac:spMkLst>
            <pc:docMk/>
            <pc:sldMk cId="493639736" sldId="384"/>
            <ac:spMk id="19" creationId="{27F75A2D-2ABF-C08A-218E-0C83BC21B8D8}"/>
          </ac:spMkLst>
        </pc:spChg>
        <pc:spChg chg="mod">
          <ac:chgData name="Lisa-Marie Bassler" userId="38f25fa2-f4e2-42aa-a629-d2ccc29b42c2" providerId="ADAL" clId="{151E9CE8-B21B-4565-A978-68B2E862EE5B}" dt="2026-10-07T10:55:21.071" v="4658" actId="2711"/>
          <ac:spMkLst>
            <pc:docMk/>
            <pc:sldMk cId="493639736" sldId="384"/>
            <ac:spMk id="21" creationId="{4539BE1C-A536-BACB-1317-E3C26AEA4693}"/>
          </ac:spMkLst>
        </pc:spChg>
      </pc:sldChg>
      <pc:sldChg chg="addSp delSp modSp new mod ord delAnim modAnim">
        <pc:chgData name="Lisa-Marie Bassler" userId="38f25fa2-f4e2-42aa-a629-d2ccc29b42c2" providerId="ADAL" clId="{151E9CE8-B21B-4565-A978-68B2E862EE5B}" dt="2026-10-10T13:34:48.572" v="5332" actId="20577"/>
        <pc:sldMkLst>
          <pc:docMk/>
          <pc:sldMk cId="2764382891" sldId="385"/>
        </pc:sldMkLst>
        <pc:spChg chg="mod">
          <ac:chgData name="Lisa-Marie Bassler" userId="38f25fa2-f4e2-42aa-a629-d2ccc29b42c2" providerId="ADAL" clId="{151E9CE8-B21B-4565-A978-68B2E862EE5B}" dt="2026-10-03T23:23:37.658" v="2854" actId="1076"/>
          <ac:spMkLst>
            <pc:docMk/>
            <pc:sldMk cId="2764382891" sldId="385"/>
            <ac:spMk id="2" creationId="{A660367F-C318-5A9D-5625-EAC3CB310D84}"/>
          </ac:spMkLst>
        </pc:spChg>
        <pc:spChg chg="add mod">
          <ac:chgData name="Lisa-Marie Bassler" userId="38f25fa2-f4e2-42aa-a629-d2ccc29b42c2" providerId="ADAL" clId="{151E9CE8-B21B-4565-A978-68B2E862EE5B}" dt="2026-10-10T13:34:48.572" v="5332" actId="20577"/>
          <ac:spMkLst>
            <pc:docMk/>
            <pc:sldMk cId="2764382891" sldId="385"/>
            <ac:spMk id="5" creationId="{A74A07CC-E057-0F7D-D775-8ECE9F20F00E}"/>
          </ac:spMkLst>
        </pc:spChg>
        <pc:picChg chg="add mod">
          <ac:chgData name="Lisa-Marie Bassler" userId="38f25fa2-f4e2-42aa-a629-d2ccc29b42c2" providerId="ADAL" clId="{151E9CE8-B21B-4565-A978-68B2E862EE5B}" dt="2026-10-03T23:23:11.064" v="2841"/>
          <ac:picMkLst>
            <pc:docMk/>
            <pc:sldMk cId="2764382891" sldId="385"/>
            <ac:picMk id="7" creationId="{D257302C-2E15-E496-0A2D-0E045785FAE8}"/>
          </ac:picMkLst>
        </pc:picChg>
      </pc:sldChg>
      <pc:sldChg chg="addSp delSp modSp add mod">
        <pc:chgData name="Lisa-Marie Bassler" userId="38f25fa2-f4e2-42aa-a629-d2ccc29b42c2" providerId="ADAL" clId="{151E9CE8-B21B-4565-A978-68B2E862EE5B}" dt="2026-10-04T13:43:49.152" v="4601" actId="1076"/>
        <pc:sldMkLst>
          <pc:docMk/>
          <pc:sldMk cId="3409937421" sldId="396"/>
        </pc:sldMkLst>
        <pc:spChg chg="mod">
          <ac:chgData name="Lisa-Marie Bassler" userId="38f25fa2-f4e2-42aa-a629-d2ccc29b42c2" providerId="ADAL" clId="{151E9CE8-B21B-4565-A978-68B2E862EE5B}" dt="2026-10-04T13:43:41.706" v="4600" actId="1076"/>
          <ac:spMkLst>
            <pc:docMk/>
            <pc:sldMk cId="3409937421" sldId="396"/>
            <ac:spMk id="4" creationId="{D065A6F9-22A1-4605-CEDD-8D700351B894}"/>
          </ac:spMkLst>
        </pc:spChg>
        <pc:spChg chg="mod">
          <ac:chgData name="Lisa-Marie Bassler" userId="38f25fa2-f4e2-42aa-a629-d2ccc29b42c2" providerId="ADAL" clId="{151E9CE8-B21B-4565-A978-68B2E862EE5B}" dt="2026-10-04T11:50:53.424" v="4532" actId="20577"/>
          <ac:spMkLst>
            <pc:docMk/>
            <pc:sldMk cId="3409937421" sldId="396"/>
            <ac:spMk id="6" creationId="{3A3FB9F0-5971-141A-BB4D-59E83FB107D8}"/>
          </ac:spMkLst>
        </pc:spChg>
        <pc:picChg chg="add mod">
          <ac:chgData name="Lisa-Marie Bassler" userId="38f25fa2-f4e2-42aa-a629-d2ccc29b42c2" providerId="ADAL" clId="{151E9CE8-B21B-4565-A978-68B2E862EE5B}" dt="2026-10-04T13:43:49.152" v="4601" actId="1076"/>
          <ac:picMkLst>
            <pc:docMk/>
            <pc:sldMk cId="3409937421" sldId="396"/>
            <ac:picMk id="7" creationId="{CDFF0F87-FC44-ED7F-7182-4E433FAB5C07}"/>
          </ac:picMkLst>
        </pc:picChg>
      </pc:sldChg>
      <pc:sldChg chg="addSp delSp modSp new mod">
        <pc:chgData name="Lisa-Marie Bassler" userId="38f25fa2-f4e2-42aa-a629-d2ccc29b42c2" providerId="ADAL" clId="{151E9CE8-B21B-4565-A978-68B2E862EE5B}" dt="2026-10-04T13:41:04.583" v="4585" actId="20577"/>
        <pc:sldMkLst>
          <pc:docMk/>
          <pc:sldMk cId="2141567343" sldId="397"/>
        </pc:sldMkLst>
        <pc:spChg chg="add mod">
          <ac:chgData name="Lisa-Marie Bassler" userId="38f25fa2-f4e2-42aa-a629-d2ccc29b42c2" providerId="ADAL" clId="{151E9CE8-B21B-4565-A978-68B2E862EE5B}" dt="2026-10-04T13:40:56.710" v="4584"/>
          <ac:spMkLst>
            <pc:docMk/>
            <pc:sldMk cId="2141567343" sldId="397"/>
            <ac:spMk id="4" creationId="{244C8DB9-BAB8-FCD2-95EE-815DEE6AFE06}"/>
          </ac:spMkLst>
        </pc:spChg>
        <pc:spChg chg="add mod">
          <ac:chgData name="Lisa-Marie Bassler" userId="38f25fa2-f4e2-42aa-a629-d2ccc29b42c2" providerId="ADAL" clId="{151E9CE8-B21B-4565-A978-68B2E862EE5B}" dt="2026-10-04T13:41:04.583" v="4585" actId="20577"/>
          <ac:spMkLst>
            <pc:docMk/>
            <pc:sldMk cId="2141567343" sldId="397"/>
            <ac:spMk id="5" creationId="{16398EC9-8EC0-D361-834F-0B754061A8BE}"/>
          </ac:spMkLst>
        </pc:spChg>
      </pc:sldChg>
      <pc:sldChg chg="delSp modSp add mod ord">
        <pc:chgData name="Lisa-Marie Bassler" userId="38f25fa2-f4e2-42aa-a629-d2ccc29b42c2" providerId="ADAL" clId="{151E9CE8-B21B-4565-A978-68B2E862EE5B}" dt="2026-10-10T13:35:15.822" v="5334"/>
        <pc:sldMkLst>
          <pc:docMk/>
          <pc:sldMk cId="2495344036" sldId="398"/>
        </pc:sldMkLst>
        <pc:spChg chg="mod">
          <ac:chgData name="Lisa-Marie Bassler" userId="38f25fa2-f4e2-42aa-a629-d2ccc29b42c2" providerId="ADAL" clId="{151E9CE8-B21B-4565-A978-68B2E862EE5B}" dt="2026-10-10T13:30:24.229" v="5293" actId="404"/>
          <ac:spMkLst>
            <pc:docMk/>
            <pc:sldMk cId="2495344036" sldId="398"/>
            <ac:spMk id="2" creationId="{DE3FDCB4-98E0-14DE-11E7-C421F90073E8}"/>
          </ac:spMkLst>
        </pc:spChg>
        <pc:spChg chg="mod">
          <ac:chgData name="Lisa-Marie Bassler" userId="38f25fa2-f4e2-42aa-a629-d2ccc29b42c2" providerId="ADAL" clId="{151E9CE8-B21B-4565-A978-68B2E862EE5B}" dt="2026-10-10T13:30:12.707" v="5292" actId="14100"/>
          <ac:spMkLst>
            <pc:docMk/>
            <pc:sldMk cId="2495344036" sldId="398"/>
            <ac:spMk id="5" creationId="{3DBDDF4E-D93E-6718-BCA5-ABE8CEEA7568}"/>
          </ac:spMkLst>
        </pc:spChg>
        <pc:picChg chg="del">
          <ac:chgData name="Lisa-Marie Bassler" userId="38f25fa2-f4e2-42aa-a629-d2ccc29b42c2" providerId="ADAL" clId="{151E9CE8-B21B-4565-A978-68B2E862EE5B}" dt="2026-10-10T13:05:18.933" v="4972" actId="478"/>
          <ac:picMkLst>
            <pc:docMk/>
            <pc:sldMk cId="2495344036" sldId="398"/>
            <ac:picMk id="7" creationId="{4CAB870E-5AA3-3469-EA0D-AF8EE1AC530F}"/>
          </ac:picMkLst>
        </pc:picChg>
      </pc:sldChg>
      <pc:sldMasterChg chg="addSldLayout">
        <pc:chgData name="Lisa-Marie Bassler" userId="38f25fa2-f4e2-42aa-a629-d2ccc29b42c2" providerId="ADAL" clId="{151E9CE8-B21B-4565-A978-68B2E862EE5B}" dt="2026-10-03T22:57:45.056" v="0"/>
        <pc:sldMasterMkLst>
          <pc:docMk/>
          <pc:sldMasterMk cId="4217950868" sldId="2147483712"/>
        </pc:sldMasterMkLst>
        <pc:sldLayoutChg chg="add replId">
          <pc:chgData name="Lisa-Marie Bassler" userId="38f25fa2-f4e2-42aa-a629-d2ccc29b42c2" providerId="ADAL" clId="{151E9CE8-B21B-4565-A978-68B2E862EE5B}" dt="2026-10-03T22:57:45.056" v="0"/>
          <pc:sldLayoutMkLst>
            <pc:docMk/>
            <pc:sldMasterMk cId="4217950868" sldId="2147483712"/>
            <pc:sldLayoutMk cId="1351721888" sldId="214748372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04A14-165D-8CF8-378F-759E76A6E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6BFB9E-2BE4-49A2-670D-938F893512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2AB7CD-7507-4A65-4E8C-F358F9417D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A84ED8-F897-1426-181F-0558F333CAC2}"/>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1224784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2034989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763F1-1E57-DE0E-51BD-50BB1C22E2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BE44FC-1828-0F2A-20F8-66AE9C42D4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FF5C63-76F6-266D-13FA-7FADC82B2ED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C74A60-EC68-68D3-403A-69CD0AB978D6}"/>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3941199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2E2F30"/>
              </a:solidFill>
              <a:effectLst/>
              <a:highlight>
                <a:srgbClr val="FFFFFF"/>
              </a:highlight>
              <a:latin typeface="Inter"/>
            </a:endParaRPr>
          </a:p>
        </p:txBody>
      </p:sp>
      <p:sp>
        <p:nvSpPr>
          <p:cNvPr id="4" name="Slide Number Placeholder 3"/>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3913636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t">
              <a:buFont typeface="+mj-lt"/>
              <a:buNone/>
            </a:pPr>
            <a:endParaRPr lang="en-GB" b="0" i="0" dirty="0">
              <a:solidFill>
                <a:srgbClr val="2E2F30"/>
              </a:solidFill>
              <a:effectLst/>
              <a:highlight>
                <a:srgbClr val="FFFFFF"/>
              </a:highlight>
              <a:latin typeface="Inter"/>
            </a:endParaRPr>
          </a:p>
        </p:txBody>
      </p:sp>
      <p:sp>
        <p:nvSpPr>
          <p:cNvPr id="4" name="Slide Number Placeholder 3"/>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4275870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3739647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318880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2088609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F6B52-D92E-B687-2F8F-2B7BBC1A72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25C2DC-E544-BAA0-7862-7F3A34FE1F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1BACCD-0494-520A-86DA-AE79816475C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317B9E-431F-AA44-7CC9-8CFFEF58CF43}"/>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2951250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93C05-318E-C5E3-DC16-DC9A4AC7C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97222D-236C-9E88-B91B-1443D15651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19A7B6-AE37-B76D-957A-1DC1681A4C75}"/>
              </a:ext>
            </a:extLst>
          </p:cNvPr>
          <p:cNvSpPr>
            <a:spLocks noGrp="1"/>
          </p:cNvSpPr>
          <p:nvPr>
            <p:ph type="body" idx="1"/>
          </p:nvPr>
        </p:nvSpPr>
        <p:spPr/>
        <p:txBody>
          <a:bodyPr/>
          <a:lstStyle/>
          <a:p>
            <a:r>
              <a:rPr lang="en-GB" dirty="0"/>
              <a:t>Today, the world is more connected than ever. Through travel, trade, the internet, and media, people are exposed to different cultures and ideas, which encourages cultural exchange.</a:t>
            </a:r>
          </a:p>
        </p:txBody>
      </p:sp>
      <p:sp>
        <p:nvSpPr>
          <p:cNvPr id="4" name="Slide Number Placeholder 3">
            <a:extLst>
              <a:ext uri="{FF2B5EF4-FFF2-40B4-BE49-F238E27FC236}">
                <a16:creationId xmlns:a16="http://schemas.microsoft.com/office/drawing/2014/main" id="{1548E566-5D24-0FD5-A669-C982D01B193E}"/>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2809147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44D11-64B2-D729-F5D2-2D5998DA79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ABFDF7-B2E7-0D71-11BD-8F692826C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14C484-C0EB-0D60-4053-38DE24B9CEC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past, powerful countries took control of other regions (colonies). This led to mixing of cultures, both in the colonies and in the colonising countries.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People have moved from one country to another for centuries, looking for work, safety, education, or a better life. When they settle in new places, they bring their languages, food, traditions, and beliefs with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Post-war migration means that over 10% of British people today have a parent or grandparent born outside of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Nonetheless, co-existence is a challenge we face in our multicultural society.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6827B12B-CDFD-F892-396F-A918402A34C7}"/>
              </a:ext>
            </a:extLst>
          </p:cNvPr>
          <p:cNvSpPr>
            <a:spLocks noGrp="1"/>
          </p:cNvSpPr>
          <p:nvPr>
            <p:ph type="sldNum" sz="quarter" idx="5"/>
          </p:nvPr>
        </p:nvSpPr>
        <p:spPr/>
        <p:txBody>
          <a:bodyPr/>
          <a:lstStyle/>
          <a:p>
            <a:fld id="{196F252E-9641-4246-9FEB-8220527B77E0}" type="slidenum">
              <a:rPr lang="en-GB" smtClean="0"/>
              <a:t>26</a:t>
            </a:fld>
            <a:endParaRPr lang="en-GB"/>
          </a:p>
        </p:txBody>
      </p:sp>
    </p:spTree>
    <p:extLst>
      <p:ext uri="{BB962C8B-B14F-4D97-AF65-F5344CB8AC3E}">
        <p14:creationId xmlns:p14="http://schemas.microsoft.com/office/powerpoint/2010/main" val="815824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82CD1-8DCE-7E75-70DD-39CE789384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F223E5-7E39-8919-1657-9E68E4BC1D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6768D9-1F74-3C51-FC66-6D2BAF5C77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D71596-7B5C-7F4F-2D02-884DD6656D34}"/>
              </a:ext>
            </a:extLst>
          </p:cNvPr>
          <p:cNvSpPr>
            <a:spLocks noGrp="1"/>
          </p:cNvSpPr>
          <p:nvPr>
            <p:ph type="sldNum" sz="quarter" idx="5"/>
          </p:nvPr>
        </p:nvSpPr>
        <p:spPr/>
        <p:txBody>
          <a:bodyPr/>
          <a:lstStyle/>
          <a:p>
            <a:fld id="{196F252E-9641-4246-9FEB-8220527B77E0}" type="slidenum">
              <a:rPr lang="en-GB" smtClean="0"/>
              <a:t>27</a:t>
            </a:fld>
            <a:endParaRPr lang="en-GB"/>
          </a:p>
        </p:txBody>
      </p:sp>
    </p:spTree>
    <p:extLst>
      <p:ext uri="{BB962C8B-B14F-4D97-AF65-F5344CB8AC3E}">
        <p14:creationId xmlns:p14="http://schemas.microsoft.com/office/powerpoint/2010/main" val="1321014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940A0-E33A-0CA8-2256-5113B6E4A7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80688D-F6A0-60A2-0F2A-26F90A5D97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D78200-29DC-EB1F-50B8-FE3C131CA3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B67087-B42F-C09C-33ED-730CE13046D5}"/>
              </a:ext>
            </a:extLst>
          </p:cNvPr>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9055682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D53128-484E-46CC-506F-ABBB3AFC44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C89ABA-D2E4-8C37-60CC-4195AACEBB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89772A-173A-4B04-A50F-F45F23F607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B39957-EC92-A5DC-717F-AF9BA3F829A8}"/>
              </a:ext>
            </a:extLst>
          </p:cNvPr>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765920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61573-C4A0-7291-7126-A081CDF0CD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BAB9FB-B323-26E4-8754-7F2662C779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18196E-C622-5CF3-903C-9D83127627C7}"/>
              </a:ext>
            </a:extLst>
          </p:cNvPr>
          <p:cNvSpPr>
            <a:spLocks noGrp="1"/>
          </p:cNvSpPr>
          <p:nvPr>
            <p:ph type="body" idx="1"/>
          </p:nvPr>
        </p:nvSpPr>
        <p:spPr/>
        <p:txBody>
          <a:bodyPr/>
          <a:lstStyle/>
          <a:p>
            <a:r>
              <a:rPr lang="en-GB" dirty="0"/>
              <a:t>Watch the video.</a:t>
            </a:r>
          </a:p>
        </p:txBody>
      </p:sp>
      <p:sp>
        <p:nvSpPr>
          <p:cNvPr id="4" name="Slide Number Placeholder 3">
            <a:extLst>
              <a:ext uri="{FF2B5EF4-FFF2-40B4-BE49-F238E27FC236}">
                <a16:creationId xmlns:a16="http://schemas.microsoft.com/office/drawing/2014/main" id="{D3B3F8A7-E7B1-492B-E17E-94F30C98878B}"/>
              </a:ext>
            </a:extLst>
          </p:cNvPr>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2220514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31</a:t>
            </a:fld>
            <a:endParaRPr lang="en-GB"/>
          </a:p>
        </p:txBody>
      </p:sp>
    </p:spTree>
    <p:extLst>
      <p:ext uri="{BB962C8B-B14F-4D97-AF65-F5344CB8AC3E}">
        <p14:creationId xmlns:p14="http://schemas.microsoft.com/office/powerpoint/2010/main" val="12639507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03864-C26F-8F2B-9D51-3E7A9A4424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21D245-D8BD-5E1A-F0ED-679A3E211A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B688E7-3A9B-C426-0CF2-DFAACB57C44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stereotype is like saying, “All people from [place] act like this,” or “Everyone who looks like that must be like this.” It’s not fair, and it’s usually not true.</a:t>
            </a:r>
          </a:p>
          <a:p>
            <a:endParaRPr lang="en-GB" dirty="0"/>
          </a:p>
        </p:txBody>
      </p:sp>
      <p:sp>
        <p:nvSpPr>
          <p:cNvPr id="4" name="Slide Number Placeholder 3">
            <a:extLst>
              <a:ext uri="{FF2B5EF4-FFF2-40B4-BE49-F238E27FC236}">
                <a16:creationId xmlns:a16="http://schemas.microsoft.com/office/drawing/2014/main" id="{C82E65C9-83DC-B91E-7852-D4CE76BAED34}"/>
              </a:ext>
            </a:extLst>
          </p:cNvPr>
          <p:cNvSpPr>
            <a:spLocks noGrp="1"/>
          </p:cNvSpPr>
          <p:nvPr>
            <p:ph type="sldNum" sz="quarter" idx="5"/>
          </p:nvPr>
        </p:nvSpPr>
        <p:spPr/>
        <p:txBody>
          <a:bodyPr/>
          <a:lstStyle/>
          <a:p>
            <a:fld id="{196F252E-9641-4246-9FEB-8220527B77E0}" type="slidenum">
              <a:rPr lang="en-GB" smtClean="0"/>
              <a:t>33</a:t>
            </a:fld>
            <a:endParaRPr lang="en-GB"/>
          </a:p>
        </p:txBody>
      </p:sp>
    </p:spTree>
    <p:extLst>
      <p:ext uri="{BB962C8B-B14F-4D97-AF65-F5344CB8AC3E}">
        <p14:creationId xmlns:p14="http://schemas.microsoft.com/office/powerpoint/2010/main" val="6248603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F1EE1-AC0F-B2A1-8DB5-453C47B553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BF591B-CAFC-F66E-B3B3-DD1FA99469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CEBD93-241D-4003-F8B2-3C75DB4D4F4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stereotype is like saying, “All people from [place] act like this,” or “Everyone who looks like that must be like this.” It’s not fair, and it’s usually not true.</a:t>
            </a:r>
          </a:p>
          <a:p>
            <a:endParaRPr lang="en-GB" dirty="0"/>
          </a:p>
        </p:txBody>
      </p:sp>
      <p:sp>
        <p:nvSpPr>
          <p:cNvPr id="4" name="Slide Number Placeholder 3">
            <a:extLst>
              <a:ext uri="{FF2B5EF4-FFF2-40B4-BE49-F238E27FC236}">
                <a16:creationId xmlns:a16="http://schemas.microsoft.com/office/drawing/2014/main" id="{DE6F61FC-46F8-48C8-7031-940CB49EDBAA}"/>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3484271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AAC1D-33D2-FD60-CC9D-C0664DBC29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B258A0-EEDE-BE5D-647F-F55D0AC353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B7075D-2AEC-7716-3693-99F1743C7E5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stereotype is like saying, “All people from [place] act like this,” or “Everyone who looks like that must be like this.” It’s not fair, and it’s usually not true.</a:t>
            </a:r>
          </a:p>
          <a:p>
            <a:endParaRPr lang="en-GB" dirty="0"/>
          </a:p>
        </p:txBody>
      </p:sp>
      <p:sp>
        <p:nvSpPr>
          <p:cNvPr id="4" name="Slide Number Placeholder 3">
            <a:extLst>
              <a:ext uri="{FF2B5EF4-FFF2-40B4-BE49-F238E27FC236}">
                <a16:creationId xmlns:a16="http://schemas.microsoft.com/office/drawing/2014/main" id="{C4BAE8F3-5DEB-7110-C8E5-133765DEF109}"/>
              </a:ext>
            </a:extLst>
          </p:cNvPr>
          <p:cNvSpPr>
            <a:spLocks noGrp="1"/>
          </p:cNvSpPr>
          <p:nvPr>
            <p:ph type="sldNum" sz="quarter" idx="5"/>
          </p:nvPr>
        </p:nvSpPr>
        <p:spPr/>
        <p:txBody>
          <a:bodyPr/>
          <a:lstStyle/>
          <a:p>
            <a:fld id="{196F252E-9641-4246-9FEB-8220527B77E0}" type="slidenum">
              <a:rPr lang="en-GB" smtClean="0"/>
              <a:t>35</a:t>
            </a:fld>
            <a:endParaRPr lang="en-GB"/>
          </a:p>
        </p:txBody>
      </p:sp>
    </p:spTree>
    <p:extLst>
      <p:ext uri="{BB962C8B-B14F-4D97-AF65-F5344CB8AC3E}">
        <p14:creationId xmlns:p14="http://schemas.microsoft.com/office/powerpoint/2010/main" val="7195170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29256682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74DCD-C98F-94C8-A7CC-98A78455D2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B502F1-C9C1-4F80-26B0-8C0E87AD4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9AD48-A899-CCD9-3032-23D1D57939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AC5EAF-3A5E-6A01-F549-D9EA460EDCB3}"/>
              </a:ext>
            </a:extLst>
          </p:cNvPr>
          <p:cNvSpPr>
            <a:spLocks noGrp="1"/>
          </p:cNvSpPr>
          <p:nvPr>
            <p:ph type="sldNum" sz="quarter" idx="5"/>
          </p:nvPr>
        </p:nvSpPr>
        <p:spPr/>
        <p:txBody>
          <a:bodyPr/>
          <a:lstStyle/>
          <a:p>
            <a:fld id="{196F252E-9641-4246-9FEB-8220527B77E0}" type="slidenum">
              <a:rPr lang="en-GB" smtClean="0"/>
              <a:t>37</a:t>
            </a:fld>
            <a:endParaRPr lang="en-GB"/>
          </a:p>
        </p:txBody>
      </p:sp>
    </p:spTree>
    <p:extLst>
      <p:ext uri="{BB962C8B-B14F-4D97-AF65-F5344CB8AC3E}">
        <p14:creationId xmlns:p14="http://schemas.microsoft.com/office/powerpoint/2010/main" val="3611268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38</a:t>
            </a:fld>
            <a:endParaRPr lang="en-GB"/>
          </a:p>
        </p:txBody>
      </p:sp>
    </p:spTree>
    <p:extLst>
      <p:ext uri="{BB962C8B-B14F-4D97-AF65-F5344CB8AC3E}">
        <p14:creationId xmlns:p14="http://schemas.microsoft.com/office/powerpoint/2010/main" val="14022549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39</a:t>
            </a:fld>
            <a:endParaRPr lang="en-GB"/>
          </a:p>
        </p:txBody>
      </p:sp>
    </p:spTree>
    <p:extLst>
      <p:ext uri="{BB962C8B-B14F-4D97-AF65-F5344CB8AC3E}">
        <p14:creationId xmlns:p14="http://schemas.microsoft.com/office/powerpoint/2010/main" val="15741129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8ECB8-409D-D7A9-9459-F896487AFB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150EBF-A874-3431-99E1-7B36F6B05F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6B5C4-0457-8A91-25C0-748B24110E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2A2FDD-55D3-66BB-B613-2C7C15BBBEF8}"/>
              </a:ext>
            </a:extLst>
          </p:cNvPr>
          <p:cNvSpPr>
            <a:spLocks noGrp="1"/>
          </p:cNvSpPr>
          <p:nvPr>
            <p:ph type="sldNum" sz="quarter" idx="5"/>
          </p:nvPr>
        </p:nvSpPr>
        <p:spPr/>
        <p:txBody>
          <a:bodyPr/>
          <a:lstStyle/>
          <a:p>
            <a:fld id="{196F252E-9641-4246-9FEB-8220527B77E0}" type="slidenum">
              <a:rPr lang="en-GB" smtClean="0"/>
              <a:t>40</a:t>
            </a:fld>
            <a:endParaRPr lang="en-GB"/>
          </a:p>
        </p:txBody>
      </p:sp>
    </p:spTree>
    <p:extLst>
      <p:ext uri="{BB962C8B-B14F-4D97-AF65-F5344CB8AC3E}">
        <p14:creationId xmlns:p14="http://schemas.microsoft.com/office/powerpoint/2010/main" val="32297788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942B3-A378-1D18-AAD8-5F2D75D432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62EEA6-E842-32EC-1A02-17977524C1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745E24-6CEF-91E2-E14D-0D87ABF979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53F776-FB1D-7C46-3853-21E51F771048}"/>
              </a:ext>
            </a:extLst>
          </p:cNvPr>
          <p:cNvSpPr>
            <a:spLocks noGrp="1"/>
          </p:cNvSpPr>
          <p:nvPr>
            <p:ph type="sldNum" sz="quarter" idx="5"/>
          </p:nvPr>
        </p:nvSpPr>
        <p:spPr/>
        <p:txBody>
          <a:bodyPr/>
          <a:lstStyle/>
          <a:p>
            <a:fld id="{196F252E-9641-4246-9FEB-8220527B77E0}" type="slidenum">
              <a:rPr lang="en-GB" smtClean="0"/>
              <a:t>41</a:t>
            </a:fld>
            <a:endParaRPr lang="en-GB"/>
          </a:p>
        </p:txBody>
      </p:sp>
    </p:spTree>
    <p:extLst>
      <p:ext uri="{BB962C8B-B14F-4D97-AF65-F5344CB8AC3E}">
        <p14:creationId xmlns:p14="http://schemas.microsoft.com/office/powerpoint/2010/main" val="9850855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42</a:t>
            </a:fld>
            <a:endParaRPr lang="en-GB"/>
          </a:p>
        </p:txBody>
      </p:sp>
    </p:spTree>
    <p:extLst>
      <p:ext uri="{BB962C8B-B14F-4D97-AF65-F5344CB8AC3E}">
        <p14:creationId xmlns:p14="http://schemas.microsoft.com/office/powerpoint/2010/main" val="18655695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b="0" i="0" dirty="0">
              <a:solidFill>
                <a:srgbClr val="2E2F30"/>
              </a:solidFill>
              <a:effectLst/>
              <a:highlight>
                <a:srgbClr val="FFFFFF"/>
              </a:highlight>
              <a:latin typeface="Inter"/>
            </a:endParaRPr>
          </a:p>
        </p:txBody>
      </p:sp>
      <p:sp>
        <p:nvSpPr>
          <p:cNvPr id="4" name="Slide Number Placeholder 3"/>
          <p:cNvSpPr>
            <a:spLocks noGrp="1"/>
          </p:cNvSpPr>
          <p:nvPr>
            <p:ph type="sldNum" sz="quarter" idx="5"/>
          </p:nvPr>
        </p:nvSpPr>
        <p:spPr/>
        <p:txBody>
          <a:bodyPr/>
          <a:lstStyle/>
          <a:p>
            <a:fld id="{196F252E-9641-4246-9FEB-8220527B77E0}" type="slidenum">
              <a:rPr lang="en-GB" smtClean="0"/>
              <a:t>43</a:t>
            </a:fld>
            <a:endParaRPr lang="en-GB"/>
          </a:p>
        </p:txBody>
      </p:sp>
    </p:spTree>
    <p:extLst>
      <p:ext uri="{BB962C8B-B14F-4D97-AF65-F5344CB8AC3E}">
        <p14:creationId xmlns:p14="http://schemas.microsoft.com/office/powerpoint/2010/main" val="42679172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7C532-22ED-B739-F163-BB8F223588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CF66A2-7A0A-0EB6-21EA-80D963F9A4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8FAC42-1E9D-F9F8-44AD-A0730DE567F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861919-BD9A-82A6-BC96-196EFF409208}"/>
              </a:ext>
            </a:extLst>
          </p:cNvPr>
          <p:cNvSpPr>
            <a:spLocks noGrp="1"/>
          </p:cNvSpPr>
          <p:nvPr>
            <p:ph type="sldNum" sz="quarter" idx="5"/>
          </p:nvPr>
        </p:nvSpPr>
        <p:spPr/>
        <p:txBody>
          <a:bodyPr/>
          <a:lstStyle/>
          <a:p>
            <a:fld id="{196F252E-9641-4246-9FEB-8220527B77E0}" type="slidenum">
              <a:rPr lang="en-GB" smtClean="0"/>
              <a:t>44</a:t>
            </a:fld>
            <a:endParaRPr lang="en-GB"/>
          </a:p>
        </p:txBody>
      </p:sp>
    </p:spTree>
    <p:extLst>
      <p:ext uri="{BB962C8B-B14F-4D97-AF65-F5344CB8AC3E}">
        <p14:creationId xmlns:p14="http://schemas.microsoft.com/office/powerpoint/2010/main" val="23218093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45</a:t>
            </a:fld>
            <a:endParaRPr lang="en-GB"/>
          </a:p>
        </p:txBody>
      </p:sp>
    </p:spTree>
    <p:extLst>
      <p:ext uri="{BB962C8B-B14F-4D97-AF65-F5344CB8AC3E}">
        <p14:creationId xmlns:p14="http://schemas.microsoft.com/office/powerpoint/2010/main" val="29088076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46</a:t>
            </a:fld>
            <a:endParaRPr lang="en-GB"/>
          </a:p>
        </p:txBody>
      </p:sp>
    </p:spTree>
    <p:extLst>
      <p:ext uri="{BB962C8B-B14F-4D97-AF65-F5344CB8AC3E}">
        <p14:creationId xmlns:p14="http://schemas.microsoft.com/office/powerpoint/2010/main" val="14546058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528DA-52AD-886F-4367-419AEB8BDD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33DCBE-4E5E-E38D-E9E1-8D731913D7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DD1260-6BC2-B6A3-3CCF-8373F070F6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BE83DF-53F6-F654-09C0-D5C625058698}"/>
              </a:ext>
            </a:extLst>
          </p:cNvPr>
          <p:cNvSpPr>
            <a:spLocks noGrp="1"/>
          </p:cNvSpPr>
          <p:nvPr>
            <p:ph type="sldNum" sz="quarter" idx="5"/>
          </p:nvPr>
        </p:nvSpPr>
        <p:spPr/>
        <p:txBody>
          <a:bodyPr/>
          <a:lstStyle/>
          <a:p>
            <a:fld id="{196F252E-9641-4246-9FEB-8220527B77E0}" type="slidenum">
              <a:rPr lang="en-GB" smtClean="0"/>
              <a:t>47</a:t>
            </a:fld>
            <a:endParaRPr lang="en-GB"/>
          </a:p>
        </p:txBody>
      </p:sp>
    </p:spTree>
    <p:extLst>
      <p:ext uri="{BB962C8B-B14F-4D97-AF65-F5344CB8AC3E}">
        <p14:creationId xmlns:p14="http://schemas.microsoft.com/office/powerpoint/2010/main" val="29598572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48</a:t>
            </a:fld>
            <a:endParaRPr lang="en-GB"/>
          </a:p>
        </p:txBody>
      </p:sp>
    </p:spTree>
    <p:extLst>
      <p:ext uri="{BB962C8B-B14F-4D97-AF65-F5344CB8AC3E}">
        <p14:creationId xmlns:p14="http://schemas.microsoft.com/office/powerpoint/2010/main" val="7573027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3D6F1-E108-7D7F-1F06-B355E712F1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1E2509-0F6A-E5E7-B354-0736DFF5A0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451F68-8AD9-095D-F3BE-676CBB9816D8}"/>
              </a:ext>
            </a:extLst>
          </p:cNvPr>
          <p:cNvSpPr>
            <a:spLocks noGrp="1"/>
          </p:cNvSpPr>
          <p:nvPr>
            <p:ph type="body" idx="1"/>
          </p:nvPr>
        </p:nvSpPr>
        <p:spPr/>
        <p:txBody>
          <a:bodyPr/>
          <a:lstStyle/>
          <a:p>
            <a:pPr algn="l">
              <a:buFont typeface="Arial" panose="020B0604020202020204" pitchFamily="34" charset="0"/>
              <a:buNone/>
            </a:pPr>
            <a:endParaRPr lang="en-GB" b="0" i="0" dirty="0">
              <a:solidFill>
                <a:srgbClr val="2E2F30"/>
              </a:solidFill>
              <a:effectLst/>
              <a:highlight>
                <a:srgbClr val="FFFFFF"/>
              </a:highlight>
              <a:latin typeface="Inter"/>
            </a:endParaRPr>
          </a:p>
        </p:txBody>
      </p:sp>
      <p:sp>
        <p:nvSpPr>
          <p:cNvPr id="4" name="Slide Number Placeholder 3">
            <a:extLst>
              <a:ext uri="{FF2B5EF4-FFF2-40B4-BE49-F238E27FC236}">
                <a16:creationId xmlns:a16="http://schemas.microsoft.com/office/drawing/2014/main" id="{F75561FA-5004-992D-B6E9-3EC6AEC66DF1}"/>
              </a:ext>
            </a:extLst>
          </p:cNvPr>
          <p:cNvSpPr>
            <a:spLocks noGrp="1"/>
          </p:cNvSpPr>
          <p:nvPr>
            <p:ph type="sldNum" sz="quarter" idx="5"/>
          </p:nvPr>
        </p:nvSpPr>
        <p:spPr/>
        <p:txBody>
          <a:bodyPr/>
          <a:lstStyle/>
          <a:p>
            <a:fld id="{196F252E-9641-4246-9FEB-8220527B77E0}" type="slidenum">
              <a:rPr lang="en-GB" smtClean="0"/>
              <a:t>49</a:t>
            </a:fld>
            <a:endParaRPr lang="en-GB"/>
          </a:p>
        </p:txBody>
      </p:sp>
    </p:spTree>
    <p:extLst>
      <p:ext uri="{BB962C8B-B14F-4D97-AF65-F5344CB8AC3E}">
        <p14:creationId xmlns:p14="http://schemas.microsoft.com/office/powerpoint/2010/main" val="4111080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10/10/2026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00638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40999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10/10/2026</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370161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016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352611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92800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39462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10/10/2026</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558434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90524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114619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10/10/2026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00380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dirty="0"/>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967905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8618939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36065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10/10/2026</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4918077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37843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859680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4763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276446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10/10/2026</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1022088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759445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885426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10/10/2026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35172188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12952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2.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5" Type="http://schemas.openxmlformats.org/officeDocument/2006/relationships/image" Target="../media/image5.png"/><Relationship Id="rId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10/10/2026</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10/10/2026</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90242221"/>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2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45.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jpg"/><Relationship Id="rId1" Type="http://schemas.openxmlformats.org/officeDocument/2006/relationships/slideLayout" Target="../slideLayouts/slideLayout45.xml"/></Relationships>
</file>

<file path=ppt/slides/_rels/slide3.xml.rels><?xml version="1.0" encoding="UTF-8" standalone="yes"?>
<Relationships xmlns="http://schemas.openxmlformats.org/package/2006/relationships"><Relationship Id="rId3" Type="http://schemas.openxmlformats.org/officeDocument/2006/relationships/hyperlink" Target="https://www.freepngimg.com/png/24945-register-button-transparent" TargetMode="External"/><Relationship Id="rId2" Type="http://schemas.openxmlformats.org/officeDocument/2006/relationships/image" Target="../media/image9.png"/><Relationship Id="rId1" Type="http://schemas.openxmlformats.org/officeDocument/2006/relationships/slideLayout" Target="../slideLayouts/slideLayout3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12.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42.xml"/><Relationship Id="rId5" Type="http://schemas.openxmlformats.org/officeDocument/2006/relationships/tags" Target="../tags/tag6.xml"/><Relationship Id="rId4" Type="http://schemas.openxmlformats.org/officeDocument/2006/relationships/tags" Target="../tags/tag5.xml"/></Relationships>
</file>

<file path=ppt/slides/_rels/slide6.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tags" Target="../tags/tag19.xml"/><Relationship Id="rId18" Type="http://schemas.openxmlformats.org/officeDocument/2006/relationships/tags" Target="../tags/tag24.xml"/><Relationship Id="rId26" Type="http://schemas.openxmlformats.org/officeDocument/2006/relationships/tags" Target="../tags/tag32.xml"/><Relationship Id="rId3" Type="http://schemas.openxmlformats.org/officeDocument/2006/relationships/tags" Target="../tags/tag9.xml"/><Relationship Id="rId21" Type="http://schemas.openxmlformats.org/officeDocument/2006/relationships/tags" Target="../tags/tag27.xml"/><Relationship Id="rId7" Type="http://schemas.openxmlformats.org/officeDocument/2006/relationships/tags" Target="../tags/tag13.xml"/><Relationship Id="rId12" Type="http://schemas.openxmlformats.org/officeDocument/2006/relationships/tags" Target="../tags/tag18.xml"/><Relationship Id="rId17" Type="http://schemas.openxmlformats.org/officeDocument/2006/relationships/tags" Target="../tags/tag23.xml"/><Relationship Id="rId25" Type="http://schemas.openxmlformats.org/officeDocument/2006/relationships/tags" Target="../tags/tag31.xml"/><Relationship Id="rId2" Type="http://schemas.openxmlformats.org/officeDocument/2006/relationships/tags" Target="../tags/tag8.xml"/><Relationship Id="rId16" Type="http://schemas.openxmlformats.org/officeDocument/2006/relationships/tags" Target="../tags/tag22.xml"/><Relationship Id="rId20" Type="http://schemas.openxmlformats.org/officeDocument/2006/relationships/tags" Target="../tags/tag26.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tags" Target="../tags/tag17.xml"/><Relationship Id="rId24" Type="http://schemas.openxmlformats.org/officeDocument/2006/relationships/tags" Target="../tags/tag30.xml"/><Relationship Id="rId5" Type="http://schemas.openxmlformats.org/officeDocument/2006/relationships/tags" Target="../tags/tag11.xml"/><Relationship Id="rId15" Type="http://schemas.openxmlformats.org/officeDocument/2006/relationships/tags" Target="../tags/tag21.xml"/><Relationship Id="rId23" Type="http://schemas.openxmlformats.org/officeDocument/2006/relationships/tags" Target="../tags/tag29.xml"/><Relationship Id="rId10" Type="http://schemas.openxmlformats.org/officeDocument/2006/relationships/tags" Target="../tags/tag16.xml"/><Relationship Id="rId19" Type="http://schemas.openxmlformats.org/officeDocument/2006/relationships/tags" Target="../tags/tag25.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 Id="rId22" Type="http://schemas.openxmlformats.org/officeDocument/2006/relationships/tags" Target="../tags/tag28.xml"/><Relationship Id="rId27"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8" Type="http://schemas.openxmlformats.org/officeDocument/2006/relationships/tags" Target="../tags/tag40.xml"/><Relationship Id="rId13" Type="http://schemas.openxmlformats.org/officeDocument/2006/relationships/tags" Target="../tags/tag45.xml"/><Relationship Id="rId18" Type="http://schemas.openxmlformats.org/officeDocument/2006/relationships/tags" Target="../tags/tag50.xml"/><Relationship Id="rId26" Type="http://schemas.openxmlformats.org/officeDocument/2006/relationships/tags" Target="../tags/tag58.xml"/><Relationship Id="rId3" Type="http://schemas.openxmlformats.org/officeDocument/2006/relationships/tags" Target="../tags/tag35.xml"/><Relationship Id="rId21" Type="http://schemas.openxmlformats.org/officeDocument/2006/relationships/tags" Target="../tags/tag53.xml"/><Relationship Id="rId7" Type="http://schemas.openxmlformats.org/officeDocument/2006/relationships/tags" Target="../tags/tag39.xml"/><Relationship Id="rId12" Type="http://schemas.openxmlformats.org/officeDocument/2006/relationships/tags" Target="../tags/tag44.xml"/><Relationship Id="rId17" Type="http://schemas.openxmlformats.org/officeDocument/2006/relationships/tags" Target="../tags/tag49.xml"/><Relationship Id="rId25" Type="http://schemas.openxmlformats.org/officeDocument/2006/relationships/tags" Target="../tags/tag57.xml"/><Relationship Id="rId2" Type="http://schemas.openxmlformats.org/officeDocument/2006/relationships/tags" Target="../tags/tag34.xml"/><Relationship Id="rId16" Type="http://schemas.openxmlformats.org/officeDocument/2006/relationships/tags" Target="../tags/tag48.xml"/><Relationship Id="rId20" Type="http://schemas.openxmlformats.org/officeDocument/2006/relationships/tags" Target="../tags/tag52.xml"/><Relationship Id="rId1" Type="http://schemas.openxmlformats.org/officeDocument/2006/relationships/tags" Target="../tags/tag33.xml"/><Relationship Id="rId6" Type="http://schemas.openxmlformats.org/officeDocument/2006/relationships/tags" Target="../tags/tag38.xml"/><Relationship Id="rId11" Type="http://schemas.openxmlformats.org/officeDocument/2006/relationships/tags" Target="../tags/tag43.xml"/><Relationship Id="rId24" Type="http://schemas.openxmlformats.org/officeDocument/2006/relationships/tags" Target="../tags/tag56.xml"/><Relationship Id="rId5" Type="http://schemas.openxmlformats.org/officeDocument/2006/relationships/tags" Target="../tags/tag37.xml"/><Relationship Id="rId15" Type="http://schemas.openxmlformats.org/officeDocument/2006/relationships/tags" Target="../tags/tag47.xml"/><Relationship Id="rId23" Type="http://schemas.openxmlformats.org/officeDocument/2006/relationships/tags" Target="../tags/tag55.xml"/><Relationship Id="rId10" Type="http://schemas.openxmlformats.org/officeDocument/2006/relationships/tags" Target="../tags/tag42.xml"/><Relationship Id="rId19" Type="http://schemas.openxmlformats.org/officeDocument/2006/relationships/tags" Target="../tags/tag51.xml"/><Relationship Id="rId4" Type="http://schemas.openxmlformats.org/officeDocument/2006/relationships/tags" Target="../tags/tag36.xml"/><Relationship Id="rId9" Type="http://schemas.openxmlformats.org/officeDocument/2006/relationships/tags" Target="../tags/tag41.xml"/><Relationship Id="rId14" Type="http://schemas.openxmlformats.org/officeDocument/2006/relationships/tags" Target="../tags/tag46.xml"/><Relationship Id="rId22" Type="http://schemas.openxmlformats.org/officeDocument/2006/relationships/tags" Target="../tags/tag54.xml"/><Relationship Id="rId27"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8" Type="http://schemas.openxmlformats.org/officeDocument/2006/relationships/tags" Target="../tags/tag66.xml"/><Relationship Id="rId13" Type="http://schemas.openxmlformats.org/officeDocument/2006/relationships/tags" Target="../tags/tag71.xml"/><Relationship Id="rId18" Type="http://schemas.openxmlformats.org/officeDocument/2006/relationships/tags" Target="../tags/tag76.xml"/><Relationship Id="rId26" Type="http://schemas.openxmlformats.org/officeDocument/2006/relationships/tags" Target="../tags/tag84.xml"/><Relationship Id="rId3" Type="http://schemas.openxmlformats.org/officeDocument/2006/relationships/tags" Target="../tags/tag61.xml"/><Relationship Id="rId21" Type="http://schemas.openxmlformats.org/officeDocument/2006/relationships/tags" Target="../tags/tag79.xml"/><Relationship Id="rId7" Type="http://schemas.openxmlformats.org/officeDocument/2006/relationships/tags" Target="../tags/tag65.xml"/><Relationship Id="rId12" Type="http://schemas.openxmlformats.org/officeDocument/2006/relationships/tags" Target="../tags/tag70.xml"/><Relationship Id="rId17" Type="http://schemas.openxmlformats.org/officeDocument/2006/relationships/tags" Target="../tags/tag75.xml"/><Relationship Id="rId25" Type="http://schemas.openxmlformats.org/officeDocument/2006/relationships/tags" Target="../tags/tag83.xml"/><Relationship Id="rId2" Type="http://schemas.openxmlformats.org/officeDocument/2006/relationships/tags" Target="../tags/tag60.xml"/><Relationship Id="rId16" Type="http://schemas.openxmlformats.org/officeDocument/2006/relationships/tags" Target="../tags/tag74.xml"/><Relationship Id="rId20" Type="http://schemas.openxmlformats.org/officeDocument/2006/relationships/tags" Target="../tags/tag78.xml"/><Relationship Id="rId1" Type="http://schemas.openxmlformats.org/officeDocument/2006/relationships/tags" Target="../tags/tag59.xml"/><Relationship Id="rId6" Type="http://schemas.openxmlformats.org/officeDocument/2006/relationships/tags" Target="../tags/tag64.xml"/><Relationship Id="rId11" Type="http://schemas.openxmlformats.org/officeDocument/2006/relationships/tags" Target="../tags/tag69.xml"/><Relationship Id="rId24" Type="http://schemas.openxmlformats.org/officeDocument/2006/relationships/tags" Target="../tags/tag82.xml"/><Relationship Id="rId5" Type="http://schemas.openxmlformats.org/officeDocument/2006/relationships/tags" Target="../tags/tag63.xml"/><Relationship Id="rId15" Type="http://schemas.openxmlformats.org/officeDocument/2006/relationships/tags" Target="../tags/tag73.xml"/><Relationship Id="rId23" Type="http://schemas.openxmlformats.org/officeDocument/2006/relationships/tags" Target="../tags/tag81.xml"/><Relationship Id="rId10" Type="http://schemas.openxmlformats.org/officeDocument/2006/relationships/tags" Target="../tags/tag68.xml"/><Relationship Id="rId19" Type="http://schemas.openxmlformats.org/officeDocument/2006/relationships/tags" Target="../tags/tag77.xml"/><Relationship Id="rId4" Type="http://schemas.openxmlformats.org/officeDocument/2006/relationships/tags" Target="../tags/tag62.xml"/><Relationship Id="rId9" Type="http://schemas.openxmlformats.org/officeDocument/2006/relationships/tags" Target="../tags/tag67.xml"/><Relationship Id="rId14" Type="http://schemas.openxmlformats.org/officeDocument/2006/relationships/tags" Target="../tags/tag72.xml"/><Relationship Id="rId22" Type="http://schemas.openxmlformats.org/officeDocument/2006/relationships/tags" Target="../tags/tag80.xml"/><Relationship Id="rId27"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8" Type="http://schemas.openxmlformats.org/officeDocument/2006/relationships/tags" Target="../tags/tag92.xml"/><Relationship Id="rId13" Type="http://schemas.openxmlformats.org/officeDocument/2006/relationships/tags" Target="../tags/tag97.xml"/><Relationship Id="rId18" Type="http://schemas.openxmlformats.org/officeDocument/2006/relationships/tags" Target="../tags/tag102.xml"/><Relationship Id="rId26" Type="http://schemas.openxmlformats.org/officeDocument/2006/relationships/tags" Target="../tags/tag110.xml"/><Relationship Id="rId3" Type="http://schemas.openxmlformats.org/officeDocument/2006/relationships/tags" Target="../tags/tag87.xml"/><Relationship Id="rId21" Type="http://schemas.openxmlformats.org/officeDocument/2006/relationships/tags" Target="../tags/tag105.xml"/><Relationship Id="rId7" Type="http://schemas.openxmlformats.org/officeDocument/2006/relationships/tags" Target="../tags/tag91.xml"/><Relationship Id="rId12" Type="http://schemas.openxmlformats.org/officeDocument/2006/relationships/tags" Target="../tags/tag96.xml"/><Relationship Id="rId17" Type="http://schemas.openxmlformats.org/officeDocument/2006/relationships/tags" Target="../tags/tag101.xml"/><Relationship Id="rId25" Type="http://schemas.openxmlformats.org/officeDocument/2006/relationships/tags" Target="../tags/tag109.xml"/><Relationship Id="rId2" Type="http://schemas.openxmlformats.org/officeDocument/2006/relationships/tags" Target="../tags/tag86.xml"/><Relationship Id="rId16" Type="http://schemas.openxmlformats.org/officeDocument/2006/relationships/tags" Target="../tags/tag100.xml"/><Relationship Id="rId20" Type="http://schemas.openxmlformats.org/officeDocument/2006/relationships/tags" Target="../tags/tag104.xml"/><Relationship Id="rId1" Type="http://schemas.openxmlformats.org/officeDocument/2006/relationships/tags" Target="../tags/tag85.xml"/><Relationship Id="rId6" Type="http://schemas.openxmlformats.org/officeDocument/2006/relationships/tags" Target="../tags/tag90.xml"/><Relationship Id="rId11" Type="http://schemas.openxmlformats.org/officeDocument/2006/relationships/tags" Target="../tags/tag95.xml"/><Relationship Id="rId24" Type="http://schemas.openxmlformats.org/officeDocument/2006/relationships/tags" Target="../tags/tag108.xml"/><Relationship Id="rId5" Type="http://schemas.openxmlformats.org/officeDocument/2006/relationships/tags" Target="../tags/tag89.xml"/><Relationship Id="rId15" Type="http://schemas.openxmlformats.org/officeDocument/2006/relationships/tags" Target="../tags/tag99.xml"/><Relationship Id="rId23" Type="http://schemas.openxmlformats.org/officeDocument/2006/relationships/tags" Target="../tags/tag107.xml"/><Relationship Id="rId10" Type="http://schemas.openxmlformats.org/officeDocument/2006/relationships/tags" Target="../tags/tag94.xml"/><Relationship Id="rId19" Type="http://schemas.openxmlformats.org/officeDocument/2006/relationships/tags" Target="../tags/tag103.xml"/><Relationship Id="rId4" Type="http://schemas.openxmlformats.org/officeDocument/2006/relationships/tags" Target="../tags/tag88.xml"/><Relationship Id="rId9" Type="http://schemas.openxmlformats.org/officeDocument/2006/relationships/tags" Target="../tags/tag93.xml"/><Relationship Id="rId14" Type="http://schemas.openxmlformats.org/officeDocument/2006/relationships/tags" Target="../tags/tag98.xml"/><Relationship Id="rId22" Type="http://schemas.openxmlformats.org/officeDocument/2006/relationships/tags" Target="../tags/tag106.xml"/><Relationship Id="rId27"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8" Type="http://schemas.openxmlformats.org/officeDocument/2006/relationships/tags" Target="../tags/tag118.xml"/><Relationship Id="rId13" Type="http://schemas.openxmlformats.org/officeDocument/2006/relationships/tags" Target="../tags/tag123.xml"/><Relationship Id="rId18" Type="http://schemas.openxmlformats.org/officeDocument/2006/relationships/tags" Target="../tags/tag128.xml"/><Relationship Id="rId26" Type="http://schemas.openxmlformats.org/officeDocument/2006/relationships/tags" Target="../tags/tag136.xml"/><Relationship Id="rId3" Type="http://schemas.openxmlformats.org/officeDocument/2006/relationships/tags" Target="../tags/tag113.xml"/><Relationship Id="rId21" Type="http://schemas.openxmlformats.org/officeDocument/2006/relationships/tags" Target="../tags/tag131.xml"/><Relationship Id="rId7" Type="http://schemas.openxmlformats.org/officeDocument/2006/relationships/tags" Target="../tags/tag117.xml"/><Relationship Id="rId12" Type="http://schemas.openxmlformats.org/officeDocument/2006/relationships/tags" Target="../tags/tag122.xml"/><Relationship Id="rId17" Type="http://schemas.openxmlformats.org/officeDocument/2006/relationships/tags" Target="../tags/tag127.xml"/><Relationship Id="rId25" Type="http://schemas.openxmlformats.org/officeDocument/2006/relationships/tags" Target="../tags/tag135.xml"/><Relationship Id="rId2" Type="http://schemas.openxmlformats.org/officeDocument/2006/relationships/tags" Target="../tags/tag112.xml"/><Relationship Id="rId16" Type="http://schemas.openxmlformats.org/officeDocument/2006/relationships/tags" Target="../tags/tag126.xml"/><Relationship Id="rId20" Type="http://schemas.openxmlformats.org/officeDocument/2006/relationships/tags" Target="../tags/tag130.xml"/><Relationship Id="rId1" Type="http://schemas.openxmlformats.org/officeDocument/2006/relationships/tags" Target="../tags/tag111.xml"/><Relationship Id="rId6" Type="http://schemas.openxmlformats.org/officeDocument/2006/relationships/tags" Target="../tags/tag116.xml"/><Relationship Id="rId11" Type="http://schemas.openxmlformats.org/officeDocument/2006/relationships/tags" Target="../tags/tag121.xml"/><Relationship Id="rId24" Type="http://schemas.openxmlformats.org/officeDocument/2006/relationships/tags" Target="../tags/tag134.xml"/><Relationship Id="rId5" Type="http://schemas.openxmlformats.org/officeDocument/2006/relationships/tags" Target="../tags/tag115.xml"/><Relationship Id="rId15" Type="http://schemas.openxmlformats.org/officeDocument/2006/relationships/tags" Target="../tags/tag125.xml"/><Relationship Id="rId23" Type="http://schemas.openxmlformats.org/officeDocument/2006/relationships/tags" Target="../tags/tag133.xml"/><Relationship Id="rId10" Type="http://schemas.openxmlformats.org/officeDocument/2006/relationships/tags" Target="../tags/tag120.xml"/><Relationship Id="rId19" Type="http://schemas.openxmlformats.org/officeDocument/2006/relationships/tags" Target="../tags/tag129.xml"/><Relationship Id="rId4" Type="http://schemas.openxmlformats.org/officeDocument/2006/relationships/tags" Target="../tags/tag114.xml"/><Relationship Id="rId9" Type="http://schemas.openxmlformats.org/officeDocument/2006/relationships/tags" Target="../tags/tag119.xml"/><Relationship Id="rId14" Type="http://schemas.openxmlformats.org/officeDocument/2006/relationships/tags" Target="../tags/tag124.xml"/><Relationship Id="rId22" Type="http://schemas.openxmlformats.org/officeDocument/2006/relationships/tags" Target="../tags/tag132.xml"/><Relationship Id="rId27" Type="http://schemas.openxmlformats.org/officeDocument/2006/relationships/slideLayout" Target="../slideLayouts/slideLayout42.xml"/></Relationships>
</file>

<file path=ppt/slides/_rels/slide11.xml.rels><?xml version="1.0" encoding="UTF-8" standalone="yes"?>
<Relationships xmlns="http://schemas.openxmlformats.org/package/2006/relationships"><Relationship Id="rId8" Type="http://schemas.openxmlformats.org/officeDocument/2006/relationships/tags" Target="../tags/tag144.xml"/><Relationship Id="rId13" Type="http://schemas.openxmlformats.org/officeDocument/2006/relationships/tags" Target="../tags/tag149.xml"/><Relationship Id="rId18" Type="http://schemas.openxmlformats.org/officeDocument/2006/relationships/tags" Target="../tags/tag154.xml"/><Relationship Id="rId26" Type="http://schemas.openxmlformats.org/officeDocument/2006/relationships/tags" Target="../tags/tag162.xml"/><Relationship Id="rId3" Type="http://schemas.openxmlformats.org/officeDocument/2006/relationships/tags" Target="../tags/tag139.xml"/><Relationship Id="rId21" Type="http://schemas.openxmlformats.org/officeDocument/2006/relationships/tags" Target="../tags/tag157.xml"/><Relationship Id="rId7" Type="http://schemas.openxmlformats.org/officeDocument/2006/relationships/tags" Target="../tags/tag143.xml"/><Relationship Id="rId12" Type="http://schemas.openxmlformats.org/officeDocument/2006/relationships/tags" Target="../tags/tag148.xml"/><Relationship Id="rId17" Type="http://schemas.openxmlformats.org/officeDocument/2006/relationships/tags" Target="../tags/tag153.xml"/><Relationship Id="rId25" Type="http://schemas.openxmlformats.org/officeDocument/2006/relationships/tags" Target="../tags/tag161.xml"/><Relationship Id="rId2" Type="http://schemas.openxmlformats.org/officeDocument/2006/relationships/tags" Target="../tags/tag138.xml"/><Relationship Id="rId16" Type="http://schemas.openxmlformats.org/officeDocument/2006/relationships/tags" Target="../tags/tag152.xml"/><Relationship Id="rId20" Type="http://schemas.openxmlformats.org/officeDocument/2006/relationships/tags" Target="../tags/tag156.xml"/><Relationship Id="rId1" Type="http://schemas.openxmlformats.org/officeDocument/2006/relationships/tags" Target="../tags/tag137.xml"/><Relationship Id="rId6" Type="http://schemas.openxmlformats.org/officeDocument/2006/relationships/tags" Target="../tags/tag142.xml"/><Relationship Id="rId11" Type="http://schemas.openxmlformats.org/officeDocument/2006/relationships/tags" Target="../tags/tag147.xml"/><Relationship Id="rId24" Type="http://schemas.openxmlformats.org/officeDocument/2006/relationships/tags" Target="../tags/tag160.xml"/><Relationship Id="rId5" Type="http://schemas.openxmlformats.org/officeDocument/2006/relationships/tags" Target="../tags/tag141.xml"/><Relationship Id="rId15" Type="http://schemas.openxmlformats.org/officeDocument/2006/relationships/tags" Target="../tags/tag151.xml"/><Relationship Id="rId23" Type="http://schemas.openxmlformats.org/officeDocument/2006/relationships/tags" Target="../tags/tag159.xml"/><Relationship Id="rId10" Type="http://schemas.openxmlformats.org/officeDocument/2006/relationships/tags" Target="../tags/tag146.xml"/><Relationship Id="rId19" Type="http://schemas.openxmlformats.org/officeDocument/2006/relationships/tags" Target="../tags/tag155.xml"/><Relationship Id="rId4" Type="http://schemas.openxmlformats.org/officeDocument/2006/relationships/tags" Target="../tags/tag140.xml"/><Relationship Id="rId9" Type="http://schemas.openxmlformats.org/officeDocument/2006/relationships/tags" Target="../tags/tag145.xml"/><Relationship Id="rId14" Type="http://schemas.openxmlformats.org/officeDocument/2006/relationships/tags" Target="../tags/tag150.xml"/><Relationship Id="rId22" Type="http://schemas.openxmlformats.org/officeDocument/2006/relationships/tags" Target="../tags/tag158.xml"/><Relationship Id="rId27" Type="http://schemas.openxmlformats.org/officeDocument/2006/relationships/slideLayout" Target="../slideLayouts/slideLayout42.xml"/></Relationships>
</file>

<file path=ppt/slides/_rels/slide12.xml.rels><?xml version="1.0" encoding="UTF-8" standalone="yes"?>
<Relationships xmlns="http://schemas.openxmlformats.org/package/2006/relationships"><Relationship Id="rId8" Type="http://schemas.openxmlformats.org/officeDocument/2006/relationships/tags" Target="../tags/tag170.xml"/><Relationship Id="rId13" Type="http://schemas.openxmlformats.org/officeDocument/2006/relationships/tags" Target="../tags/tag175.xml"/><Relationship Id="rId18" Type="http://schemas.openxmlformats.org/officeDocument/2006/relationships/tags" Target="../tags/tag180.xml"/><Relationship Id="rId26" Type="http://schemas.openxmlformats.org/officeDocument/2006/relationships/tags" Target="../tags/tag188.xml"/><Relationship Id="rId3" Type="http://schemas.openxmlformats.org/officeDocument/2006/relationships/tags" Target="../tags/tag165.xml"/><Relationship Id="rId21" Type="http://schemas.openxmlformats.org/officeDocument/2006/relationships/tags" Target="../tags/tag183.xml"/><Relationship Id="rId7" Type="http://schemas.openxmlformats.org/officeDocument/2006/relationships/tags" Target="../tags/tag169.xml"/><Relationship Id="rId12" Type="http://schemas.openxmlformats.org/officeDocument/2006/relationships/tags" Target="../tags/tag174.xml"/><Relationship Id="rId17" Type="http://schemas.openxmlformats.org/officeDocument/2006/relationships/tags" Target="../tags/tag179.xml"/><Relationship Id="rId25" Type="http://schemas.openxmlformats.org/officeDocument/2006/relationships/tags" Target="../tags/tag187.xml"/><Relationship Id="rId2" Type="http://schemas.openxmlformats.org/officeDocument/2006/relationships/tags" Target="../tags/tag164.xml"/><Relationship Id="rId16" Type="http://schemas.openxmlformats.org/officeDocument/2006/relationships/tags" Target="../tags/tag178.xml"/><Relationship Id="rId20" Type="http://schemas.openxmlformats.org/officeDocument/2006/relationships/tags" Target="../tags/tag182.xml"/><Relationship Id="rId1" Type="http://schemas.openxmlformats.org/officeDocument/2006/relationships/tags" Target="../tags/tag163.xml"/><Relationship Id="rId6" Type="http://schemas.openxmlformats.org/officeDocument/2006/relationships/tags" Target="../tags/tag168.xml"/><Relationship Id="rId11" Type="http://schemas.openxmlformats.org/officeDocument/2006/relationships/tags" Target="../tags/tag173.xml"/><Relationship Id="rId24" Type="http://schemas.openxmlformats.org/officeDocument/2006/relationships/tags" Target="../tags/tag186.xml"/><Relationship Id="rId5" Type="http://schemas.openxmlformats.org/officeDocument/2006/relationships/tags" Target="../tags/tag167.xml"/><Relationship Id="rId15" Type="http://schemas.openxmlformats.org/officeDocument/2006/relationships/tags" Target="../tags/tag177.xml"/><Relationship Id="rId23" Type="http://schemas.openxmlformats.org/officeDocument/2006/relationships/tags" Target="../tags/tag185.xml"/><Relationship Id="rId10" Type="http://schemas.openxmlformats.org/officeDocument/2006/relationships/tags" Target="../tags/tag172.xml"/><Relationship Id="rId19" Type="http://schemas.openxmlformats.org/officeDocument/2006/relationships/tags" Target="../tags/tag181.xml"/><Relationship Id="rId4" Type="http://schemas.openxmlformats.org/officeDocument/2006/relationships/tags" Target="../tags/tag166.xml"/><Relationship Id="rId9" Type="http://schemas.openxmlformats.org/officeDocument/2006/relationships/tags" Target="../tags/tag171.xml"/><Relationship Id="rId14" Type="http://schemas.openxmlformats.org/officeDocument/2006/relationships/tags" Target="../tags/tag176.xml"/><Relationship Id="rId22" Type="http://schemas.openxmlformats.org/officeDocument/2006/relationships/tags" Target="../tags/tag184.xml"/><Relationship Id="rId27"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8" Type="http://schemas.openxmlformats.org/officeDocument/2006/relationships/tags" Target="../tags/tag196.xml"/><Relationship Id="rId13" Type="http://schemas.openxmlformats.org/officeDocument/2006/relationships/tags" Target="../tags/tag201.xml"/><Relationship Id="rId18" Type="http://schemas.openxmlformats.org/officeDocument/2006/relationships/tags" Target="../tags/tag206.xml"/><Relationship Id="rId26" Type="http://schemas.openxmlformats.org/officeDocument/2006/relationships/tags" Target="../tags/tag214.xml"/><Relationship Id="rId3" Type="http://schemas.openxmlformats.org/officeDocument/2006/relationships/tags" Target="../tags/tag191.xml"/><Relationship Id="rId21" Type="http://schemas.openxmlformats.org/officeDocument/2006/relationships/tags" Target="../tags/tag209.xml"/><Relationship Id="rId7" Type="http://schemas.openxmlformats.org/officeDocument/2006/relationships/tags" Target="../tags/tag195.xml"/><Relationship Id="rId12" Type="http://schemas.openxmlformats.org/officeDocument/2006/relationships/tags" Target="../tags/tag200.xml"/><Relationship Id="rId17" Type="http://schemas.openxmlformats.org/officeDocument/2006/relationships/tags" Target="../tags/tag205.xml"/><Relationship Id="rId25" Type="http://schemas.openxmlformats.org/officeDocument/2006/relationships/tags" Target="../tags/tag213.xml"/><Relationship Id="rId2" Type="http://schemas.openxmlformats.org/officeDocument/2006/relationships/tags" Target="../tags/tag190.xml"/><Relationship Id="rId16" Type="http://schemas.openxmlformats.org/officeDocument/2006/relationships/tags" Target="../tags/tag204.xml"/><Relationship Id="rId20" Type="http://schemas.openxmlformats.org/officeDocument/2006/relationships/tags" Target="../tags/tag208.xml"/><Relationship Id="rId1" Type="http://schemas.openxmlformats.org/officeDocument/2006/relationships/tags" Target="../tags/tag189.xml"/><Relationship Id="rId6" Type="http://schemas.openxmlformats.org/officeDocument/2006/relationships/tags" Target="../tags/tag194.xml"/><Relationship Id="rId11" Type="http://schemas.openxmlformats.org/officeDocument/2006/relationships/tags" Target="../tags/tag199.xml"/><Relationship Id="rId24" Type="http://schemas.openxmlformats.org/officeDocument/2006/relationships/tags" Target="../tags/tag212.xml"/><Relationship Id="rId5" Type="http://schemas.openxmlformats.org/officeDocument/2006/relationships/tags" Target="../tags/tag193.xml"/><Relationship Id="rId15" Type="http://schemas.openxmlformats.org/officeDocument/2006/relationships/tags" Target="../tags/tag203.xml"/><Relationship Id="rId23" Type="http://schemas.openxmlformats.org/officeDocument/2006/relationships/tags" Target="../tags/tag211.xml"/><Relationship Id="rId10" Type="http://schemas.openxmlformats.org/officeDocument/2006/relationships/tags" Target="../tags/tag198.xml"/><Relationship Id="rId19" Type="http://schemas.openxmlformats.org/officeDocument/2006/relationships/tags" Target="../tags/tag207.xml"/><Relationship Id="rId4" Type="http://schemas.openxmlformats.org/officeDocument/2006/relationships/tags" Target="../tags/tag192.xml"/><Relationship Id="rId9" Type="http://schemas.openxmlformats.org/officeDocument/2006/relationships/tags" Target="../tags/tag197.xml"/><Relationship Id="rId14" Type="http://schemas.openxmlformats.org/officeDocument/2006/relationships/tags" Target="../tags/tag202.xml"/><Relationship Id="rId22" Type="http://schemas.openxmlformats.org/officeDocument/2006/relationships/tags" Target="../tags/tag210.xml"/><Relationship Id="rId27" Type="http://schemas.openxmlformats.org/officeDocument/2006/relationships/slideLayout" Target="../slideLayouts/slideLayout42.xml"/></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1.xml"/><Relationship Id="rId1" Type="http://schemas.openxmlformats.org/officeDocument/2006/relationships/slideLayout" Target="../slideLayouts/slideLayout3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45.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3.xml"/><Relationship Id="rId1" Type="http://schemas.openxmlformats.org/officeDocument/2006/relationships/slideLayout" Target="../slideLayouts/slideLayout37.xml"/><Relationship Id="rId4" Type="http://schemas.openxmlformats.org/officeDocument/2006/relationships/image" Target="../media/image17.sv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jpg"/><Relationship Id="rId1" Type="http://schemas.openxmlformats.org/officeDocument/2006/relationships/slideLayout" Target="../slideLayouts/slideLayout45.xm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45.xml"/><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2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45.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45.xml"/><Relationship Id="rId5" Type="http://schemas.openxmlformats.org/officeDocument/2006/relationships/hyperlink" Target="https://www.bing.com/videos/riverview/relatedvideo?q=sterotypes&amp;mid=7C191597F572276F6E4B7C191597F572276F6E4B&amp;ajaxhist=0" TargetMode="Externa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37.xml"/></Relationships>
</file>

<file path=ppt/slides/_rels/slide3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slideLayout" Target="../slideLayouts/slideLayout37.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37.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37.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37.xml"/></Relationships>
</file>

<file path=ppt/slides/_rels/slide3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20.xml"/><Relationship Id="rId1" Type="http://schemas.openxmlformats.org/officeDocument/2006/relationships/slideLayout" Target="../slideLayouts/slideLayout37.xml"/><Relationship Id="rId4" Type="http://schemas.openxmlformats.org/officeDocument/2006/relationships/image" Target="../media/image17.svg"/></Relationships>
</file>

<file path=ppt/slides/_rels/slide37.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21.xml"/><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7.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37.xml"/></Relationships>
</file>

<file path=ppt/slides/_rels/slide4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24.xml"/><Relationship Id="rId1" Type="http://schemas.openxmlformats.org/officeDocument/2006/relationships/slideLayout" Target="../slideLayouts/slideLayout37.xml"/><Relationship Id="rId4" Type="http://schemas.openxmlformats.org/officeDocument/2006/relationships/image" Target="../media/image17.svg"/></Relationships>
</file>

<file path=ppt/slides/_rels/slide4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5.xml"/><Relationship Id="rId1" Type="http://schemas.openxmlformats.org/officeDocument/2006/relationships/slideLayout" Target="../slideLayouts/slideLayout45.xml"/><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37.xml"/></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37.xml"/></Relationships>
</file>

<file path=ppt/slides/_rels/slide4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8.xml"/><Relationship Id="rId1" Type="http://schemas.openxmlformats.org/officeDocument/2006/relationships/slideLayout" Target="../slideLayouts/slideLayout45.xml"/><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7.xml"/></Relationships>
</file>

<file path=ppt/slides/_rels/slide46.xml.rels><?xml version="1.0" encoding="UTF-8" standalone="yes"?>
<Relationships xmlns="http://schemas.openxmlformats.org/package/2006/relationships"><Relationship Id="rId3" Type="http://schemas.openxmlformats.org/officeDocument/2006/relationships/hyperlink" Target="https://www.bing.com/videos/riverview/relatedvideo?&amp;q=explination+of+supersitions&amp;&amp;mid=719CBBDCF6AAA92F8396719CBBDCF6AAA92F8396&amp;&amp;FORM=VRDGAR" TargetMode="External"/><Relationship Id="rId2" Type="http://schemas.openxmlformats.org/officeDocument/2006/relationships/notesSlide" Target="../notesSlides/notesSlide30.xml"/><Relationship Id="rId1" Type="http://schemas.openxmlformats.org/officeDocument/2006/relationships/slideLayout" Target="../slideLayouts/slideLayout37.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31.xml"/><Relationship Id="rId1" Type="http://schemas.openxmlformats.org/officeDocument/2006/relationships/slideLayout" Target="../slideLayouts/slideLayout37.xml"/><Relationship Id="rId4" Type="http://schemas.openxmlformats.org/officeDocument/2006/relationships/image" Target="../media/image17.sv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6.xml"/></Relationships>
</file>

<file path=ppt/slides/_rels/slide4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37.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5.xml"/></Relationships>
</file>

<file path=ppt/slides/_rels/slide5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jpg"/><Relationship Id="rId1" Type="http://schemas.openxmlformats.org/officeDocument/2006/relationships/slideLayout" Target="../slideLayouts/slideLayout45.xml"/></Relationships>
</file>

<file path=ppt/slides/_rels/slide52.xml.rels><?xml version="1.0" encoding="UTF-8" standalone="yes"?>
<Relationships xmlns="http://schemas.openxmlformats.org/package/2006/relationships"><Relationship Id="rId3" Type="http://schemas.openxmlformats.org/officeDocument/2006/relationships/hyperlink" Target="https://www.bing.com/videos/riverview/relatedvideo?&amp;q=explination+of+supersitions&amp;&amp;mid=719CBBDCF6AAA92F8396719CBBDCF6AAA92F8396&amp;&amp;FORM=VRDGAR" TargetMode="External"/><Relationship Id="rId2" Type="http://schemas.openxmlformats.org/officeDocument/2006/relationships/hyperlink" Target="https://www.bing.com/videos/riverview/relatedvideo?q=sterotypes&amp;mid=7C191597F572276F6E4B7C191597F572276F6E4B&amp;ajaxhist=0" TargetMode="External"/><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56240" y="1259145"/>
            <a:ext cx="5369638" cy="2585323"/>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Hospitality &amp; Hotel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456240" y="3844468"/>
            <a:ext cx="2416046"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Level 5</a:t>
            </a:r>
          </a:p>
        </p:txBody>
      </p:sp>
      <p:sp>
        <p:nvSpPr>
          <p:cNvPr id="11" name="Parallelogram 10">
            <a:extLst>
              <a:ext uri="{FF2B5EF4-FFF2-40B4-BE49-F238E27FC236}">
                <a16:creationId xmlns:a16="http://schemas.microsoft.com/office/drawing/2014/main" id="{E737B272-D119-492A-E2AD-89E3DA2373BE}"/>
              </a:ext>
            </a:extLst>
          </p:cNvPr>
          <p:cNvSpPr/>
          <p:nvPr/>
        </p:nvSpPr>
        <p:spPr>
          <a:xfrm>
            <a:off x="4292944" y="0"/>
            <a:ext cx="7899056" cy="5300640"/>
          </a:xfrm>
          <a:prstGeom prst="parallelogram">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7" y="202616"/>
            <a:ext cx="11254083" cy="2413223"/>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6" y="2793123"/>
            <a:ext cx="9609827" cy="2800767"/>
          </a:xfrm>
          <a:prstGeom prst="rect">
            <a:avLst/>
          </a:prstGeom>
          <a:noFill/>
        </p:spPr>
        <p:txBody>
          <a:bodyPr wrap="square" rtlCol="0">
            <a:spAutoFit/>
          </a:bodyPr>
          <a:lstStyle/>
          <a:p>
            <a:pPr algn="ctr"/>
            <a:r>
              <a:rPr lang="en-GB" sz="4400" b="1" dirty="0">
                <a:solidFill>
                  <a:schemeClr val="bg1"/>
                </a:solidFill>
                <a:effectLst>
                  <a:outerShdw blurRad="38100" dist="38100" dir="2700000" algn="tl">
                    <a:srgbClr val="000000">
                      <a:alpha val="43137"/>
                    </a:srgbClr>
                  </a:outerShdw>
                </a:effectLst>
              </a:rPr>
              <a:t>Level 5</a:t>
            </a:r>
          </a:p>
          <a:p>
            <a:pPr algn="ctr"/>
            <a:r>
              <a:rPr lang="en-GB" sz="4400" b="1" dirty="0">
                <a:solidFill>
                  <a:schemeClr val="bg1"/>
                </a:solidFill>
                <a:effectLst>
                  <a:outerShdw blurRad="38100" dist="38100" dir="2700000" algn="tl">
                    <a:srgbClr val="000000">
                      <a:alpha val="43137"/>
                    </a:srgbClr>
                  </a:outerShdw>
                </a:effectLst>
              </a:rPr>
              <a:t>BMIH5009 Foreign Languages and Cultural Awareness</a:t>
            </a:r>
          </a:p>
          <a:p>
            <a:pPr algn="ctr"/>
            <a:r>
              <a:rPr lang="en-GB" sz="4400" b="1" dirty="0">
                <a:solidFill>
                  <a:schemeClr val="bg1"/>
                </a:solidFill>
                <a:effectLst>
                  <a:outerShdw blurRad="38100" dist="38100" dir="2700000" algn="tl">
                    <a:srgbClr val="000000">
                      <a:alpha val="43137"/>
                    </a:srgbClr>
                  </a:outerShdw>
                </a:effectLst>
              </a:rPr>
              <a:t>Week 2</a:t>
            </a: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ue and white sign&#10;&#10;Description automatically generated">
            <a:extLst>
              <a:ext uri="{FF2B5EF4-FFF2-40B4-BE49-F238E27FC236}">
                <a16:creationId xmlns:a16="http://schemas.microsoft.com/office/drawing/2014/main" id="{8EC87671-932B-4063-B332-90B2AAB489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4259" y="1513432"/>
            <a:ext cx="8133047" cy="3080042"/>
          </a:xfrm>
          <a:prstGeom prst="rect">
            <a:avLst/>
          </a:prstGeom>
        </p:spPr>
      </p:pic>
      <p:pic>
        <p:nvPicPr>
          <p:cNvPr id="10" name="Picture 9" descr="Black pen and pencil on white background">
            <a:extLst>
              <a:ext uri="{FF2B5EF4-FFF2-40B4-BE49-F238E27FC236}">
                <a16:creationId xmlns:a16="http://schemas.microsoft.com/office/drawing/2014/main" id="{034118B6-1F31-C00F-E627-F7C6BD7ED855}"/>
              </a:ext>
            </a:extLst>
          </p:cNvPr>
          <p:cNvPicPr>
            <a:picLocks noChangeAspect="1"/>
          </p:cNvPicPr>
          <p:nvPr/>
        </p:nvPicPr>
        <p:blipFill rotWithShape="1">
          <a:blip r:embed="rId4">
            <a:extLst>
              <a:ext uri="{28A0092B-C50C-407E-A947-70E740481C1C}">
                <a14:useLocalDpi xmlns:a14="http://schemas.microsoft.com/office/drawing/2010/main" val="0"/>
              </a:ext>
            </a:extLst>
          </a:blip>
          <a:srcRect l="72750"/>
          <a:stretch/>
        </p:blipFill>
        <p:spPr>
          <a:xfrm rot="962306">
            <a:off x="9329559" y="750934"/>
            <a:ext cx="1763222" cy="4313208"/>
          </a:xfrm>
          <a:prstGeom prst="rect">
            <a:avLst/>
          </a:prstGeom>
          <a:ln>
            <a:solidFill>
              <a:schemeClr val="tx1"/>
            </a:solidFill>
          </a:ln>
        </p:spPr>
      </p:pic>
    </p:spTree>
    <p:extLst>
      <p:ext uri="{BB962C8B-B14F-4D97-AF65-F5344CB8AC3E}">
        <p14:creationId xmlns:p14="http://schemas.microsoft.com/office/powerpoint/2010/main" val="707600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Free people crowd diverse illustration">
            <a:extLst>
              <a:ext uri="{FF2B5EF4-FFF2-40B4-BE49-F238E27FC236}">
                <a16:creationId xmlns:a16="http://schemas.microsoft.com/office/drawing/2014/main" id="{40D7B188-D205-7D55-BDB7-38C38A19182B}"/>
              </a:ext>
            </a:extLst>
          </p:cNvPr>
          <p:cNvPicPr>
            <a:picLocks noChangeAspect="1"/>
          </p:cNvPicPr>
          <p:nvPr/>
        </p:nvPicPr>
        <p:blipFill>
          <a:blip r:embed="rId2"/>
          <a:stretch>
            <a:fillRect/>
          </a:stretch>
        </p:blipFill>
        <p:spPr>
          <a:xfrm>
            <a:off x="0" y="0"/>
            <a:ext cx="6096000" cy="6007395"/>
          </a:xfrm>
          <a:prstGeom prst="rect">
            <a:avLst/>
          </a:prstGeom>
        </p:spPr>
      </p:pic>
      <p:pic>
        <p:nvPicPr>
          <p:cNvPr id="17" name="Picture 16" descr="Free people crowd diverse illustration">
            <a:extLst>
              <a:ext uri="{FF2B5EF4-FFF2-40B4-BE49-F238E27FC236}">
                <a16:creationId xmlns:a16="http://schemas.microsoft.com/office/drawing/2014/main" id="{A4134625-E654-5771-1B43-6A5A7EECA16F}"/>
              </a:ext>
            </a:extLst>
          </p:cNvPr>
          <p:cNvPicPr>
            <a:picLocks noChangeAspect="1"/>
          </p:cNvPicPr>
          <p:nvPr/>
        </p:nvPicPr>
        <p:blipFill>
          <a:blip r:embed="rId2"/>
          <a:stretch>
            <a:fillRect/>
          </a:stretch>
        </p:blipFill>
        <p:spPr>
          <a:xfrm>
            <a:off x="6096001" y="0"/>
            <a:ext cx="6096002" cy="6007395"/>
          </a:xfrm>
          <a:prstGeom prst="rect">
            <a:avLst/>
          </a:prstGeom>
        </p:spPr>
      </p:pic>
      <p:sp>
        <p:nvSpPr>
          <p:cNvPr id="10" name="Rectangle 9">
            <a:extLst>
              <a:ext uri="{FF2B5EF4-FFF2-40B4-BE49-F238E27FC236}">
                <a16:creationId xmlns:a16="http://schemas.microsoft.com/office/drawing/2014/main" id="{DD42DF0D-4B4C-C371-87B4-E4850727F915}"/>
              </a:ext>
            </a:extLst>
          </p:cNvPr>
          <p:cNvSpPr/>
          <p:nvPr/>
        </p:nvSpPr>
        <p:spPr>
          <a:xfrm>
            <a:off x="4213861" y="1997857"/>
            <a:ext cx="3764280" cy="2011680"/>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descr="Free people crowd diverse illustration">
            <a:extLst>
              <a:ext uri="{FF2B5EF4-FFF2-40B4-BE49-F238E27FC236}">
                <a16:creationId xmlns:a16="http://schemas.microsoft.com/office/drawing/2014/main" id="{451E3075-2507-339B-D788-FE44F9550BE4}"/>
              </a:ext>
            </a:extLst>
          </p:cNvPr>
          <p:cNvPicPr>
            <a:picLocks noChangeAspect="1"/>
          </p:cNvPicPr>
          <p:nvPr/>
        </p:nvPicPr>
        <p:blipFill>
          <a:blip r:embed="rId2"/>
          <a:srcRect l="22733" t="16436" r="55245" b="75146"/>
          <a:stretch>
            <a:fillRect/>
          </a:stretch>
        </p:blipFill>
        <p:spPr>
          <a:xfrm>
            <a:off x="4647246" y="2583709"/>
            <a:ext cx="2684859" cy="1009650"/>
          </a:xfrm>
          <a:custGeom>
            <a:avLst/>
            <a:gdLst/>
            <a:ahLst/>
            <a:cxnLst/>
            <a:rect l="l" t="t" r="r" b="b"/>
            <a:pathLst>
              <a:path w="2684859" h="1009650">
                <a:moveTo>
                  <a:pt x="390525" y="139303"/>
                </a:moveTo>
                <a:cubicBezTo>
                  <a:pt x="338138" y="139303"/>
                  <a:pt x="295970" y="151606"/>
                  <a:pt x="264021" y="176212"/>
                </a:cubicBezTo>
                <a:cubicBezTo>
                  <a:pt x="232073" y="200819"/>
                  <a:pt x="208856" y="233759"/>
                  <a:pt x="194370" y="275034"/>
                </a:cubicBezTo>
                <a:cubicBezTo>
                  <a:pt x="179884" y="316309"/>
                  <a:pt x="172641" y="361950"/>
                  <a:pt x="172641" y="411956"/>
                </a:cubicBezTo>
                <a:cubicBezTo>
                  <a:pt x="172641" y="461169"/>
                  <a:pt x="179884" y="506412"/>
                  <a:pt x="194370" y="547687"/>
                </a:cubicBezTo>
                <a:cubicBezTo>
                  <a:pt x="208856" y="588962"/>
                  <a:pt x="232073" y="621903"/>
                  <a:pt x="264021" y="646509"/>
                </a:cubicBezTo>
                <a:cubicBezTo>
                  <a:pt x="295970" y="671116"/>
                  <a:pt x="338138" y="683419"/>
                  <a:pt x="390525" y="683419"/>
                </a:cubicBezTo>
                <a:cubicBezTo>
                  <a:pt x="442516" y="683419"/>
                  <a:pt x="484386" y="671116"/>
                  <a:pt x="516136" y="646509"/>
                </a:cubicBezTo>
                <a:cubicBezTo>
                  <a:pt x="547886" y="621903"/>
                  <a:pt x="571103" y="588962"/>
                  <a:pt x="585788" y="547687"/>
                </a:cubicBezTo>
                <a:cubicBezTo>
                  <a:pt x="600472" y="506412"/>
                  <a:pt x="607814" y="461169"/>
                  <a:pt x="607814" y="411956"/>
                </a:cubicBezTo>
                <a:cubicBezTo>
                  <a:pt x="607814" y="361950"/>
                  <a:pt x="600472" y="316309"/>
                  <a:pt x="585788" y="275034"/>
                </a:cubicBezTo>
                <a:cubicBezTo>
                  <a:pt x="571103" y="233759"/>
                  <a:pt x="547886" y="200819"/>
                  <a:pt x="516136" y="176212"/>
                </a:cubicBezTo>
                <a:cubicBezTo>
                  <a:pt x="484386" y="151606"/>
                  <a:pt x="442516" y="139303"/>
                  <a:pt x="390525" y="139303"/>
                </a:cubicBezTo>
                <a:close/>
                <a:moveTo>
                  <a:pt x="2105026" y="10716"/>
                </a:moveTo>
                <a:lnTo>
                  <a:pt x="2658070" y="10716"/>
                </a:lnTo>
                <a:lnTo>
                  <a:pt x="2658070" y="135731"/>
                </a:lnTo>
                <a:lnTo>
                  <a:pt x="2276475" y="672703"/>
                </a:lnTo>
                <a:lnTo>
                  <a:pt x="2684859" y="672703"/>
                </a:lnTo>
                <a:lnTo>
                  <a:pt x="2684859" y="812006"/>
                </a:lnTo>
                <a:lnTo>
                  <a:pt x="2074664" y="812006"/>
                </a:lnTo>
                <a:lnTo>
                  <a:pt x="2074664" y="679847"/>
                </a:lnTo>
                <a:lnTo>
                  <a:pt x="2449711" y="150019"/>
                </a:lnTo>
                <a:lnTo>
                  <a:pt x="2105026" y="150019"/>
                </a:lnTo>
                <a:close/>
                <a:moveTo>
                  <a:pt x="1779985" y="10716"/>
                </a:moveTo>
                <a:lnTo>
                  <a:pt x="1947268" y="10716"/>
                </a:lnTo>
                <a:lnTo>
                  <a:pt x="1947268" y="812006"/>
                </a:lnTo>
                <a:lnTo>
                  <a:pt x="1779985" y="812006"/>
                </a:lnTo>
                <a:close/>
                <a:moveTo>
                  <a:pt x="922735" y="10716"/>
                </a:moveTo>
                <a:lnTo>
                  <a:pt x="1094185" y="10716"/>
                </a:lnTo>
                <a:lnTo>
                  <a:pt x="1094185" y="489347"/>
                </a:lnTo>
                <a:cubicBezTo>
                  <a:pt x="1094185" y="555228"/>
                  <a:pt x="1107678" y="604242"/>
                  <a:pt x="1134666" y="636389"/>
                </a:cubicBezTo>
                <a:cubicBezTo>
                  <a:pt x="1161653" y="668536"/>
                  <a:pt x="1204119" y="684609"/>
                  <a:pt x="1262063" y="684609"/>
                </a:cubicBezTo>
                <a:cubicBezTo>
                  <a:pt x="1320403" y="684609"/>
                  <a:pt x="1362571" y="668536"/>
                  <a:pt x="1388567" y="636389"/>
                </a:cubicBezTo>
                <a:cubicBezTo>
                  <a:pt x="1414562" y="604242"/>
                  <a:pt x="1427560" y="555228"/>
                  <a:pt x="1427560" y="489347"/>
                </a:cubicBezTo>
                <a:lnTo>
                  <a:pt x="1427560" y="10716"/>
                </a:lnTo>
                <a:lnTo>
                  <a:pt x="1599605" y="10716"/>
                </a:lnTo>
                <a:lnTo>
                  <a:pt x="1599605" y="493514"/>
                </a:lnTo>
                <a:cubicBezTo>
                  <a:pt x="1599605" y="564158"/>
                  <a:pt x="1587897" y="624086"/>
                  <a:pt x="1564481" y="673298"/>
                </a:cubicBezTo>
                <a:cubicBezTo>
                  <a:pt x="1541066" y="722511"/>
                  <a:pt x="1504454" y="759718"/>
                  <a:pt x="1454646" y="784919"/>
                </a:cubicBezTo>
                <a:cubicBezTo>
                  <a:pt x="1404838" y="810121"/>
                  <a:pt x="1340247" y="822722"/>
                  <a:pt x="1260872" y="822722"/>
                </a:cubicBezTo>
                <a:cubicBezTo>
                  <a:pt x="1182291" y="822722"/>
                  <a:pt x="1117997" y="810121"/>
                  <a:pt x="1067991" y="784919"/>
                </a:cubicBezTo>
                <a:cubicBezTo>
                  <a:pt x="1017985" y="759718"/>
                  <a:pt x="981274" y="722511"/>
                  <a:pt x="957858" y="673298"/>
                </a:cubicBezTo>
                <a:cubicBezTo>
                  <a:pt x="934442" y="624086"/>
                  <a:pt x="922735" y="564158"/>
                  <a:pt x="922735" y="493514"/>
                </a:cubicBezTo>
                <a:close/>
                <a:moveTo>
                  <a:pt x="390525" y="0"/>
                </a:moveTo>
                <a:cubicBezTo>
                  <a:pt x="474266" y="0"/>
                  <a:pt x="545108" y="16966"/>
                  <a:pt x="603052" y="50899"/>
                </a:cubicBezTo>
                <a:cubicBezTo>
                  <a:pt x="660996" y="84832"/>
                  <a:pt x="705049" y="132655"/>
                  <a:pt x="735211" y="194369"/>
                </a:cubicBezTo>
                <a:cubicBezTo>
                  <a:pt x="765374" y="256084"/>
                  <a:pt x="780455" y="328612"/>
                  <a:pt x="780455" y="411956"/>
                </a:cubicBezTo>
                <a:cubicBezTo>
                  <a:pt x="780455" y="495300"/>
                  <a:pt x="765374" y="567630"/>
                  <a:pt x="735211" y="628948"/>
                </a:cubicBezTo>
                <a:cubicBezTo>
                  <a:pt x="705049" y="690265"/>
                  <a:pt x="660996" y="737890"/>
                  <a:pt x="603052" y="771823"/>
                </a:cubicBezTo>
                <a:cubicBezTo>
                  <a:pt x="588566" y="780306"/>
                  <a:pt x="573274" y="787729"/>
                  <a:pt x="557176" y="794091"/>
                </a:cubicBezTo>
                <a:lnTo>
                  <a:pt x="521405" y="805310"/>
                </a:lnTo>
                <a:lnTo>
                  <a:pt x="529084" y="814462"/>
                </a:lnTo>
                <a:cubicBezTo>
                  <a:pt x="536228" y="821556"/>
                  <a:pt x="543918" y="827881"/>
                  <a:pt x="552153" y="833437"/>
                </a:cubicBezTo>
                <a:cubicBezTo>
                  <a:pt x="568623" y="844550"/>
                  <a:pt x="590252" y="852785"/>
                  <a:pt x="617042" y="858143"/>
                </a:cubicBezTo>
                <a:cubicBezTo>
                  <a:pt x="643831" y="863501"/>
                  <a:pt x="678458" y="866180"/>
                  <a:pt x="720924" y="866180"/>
                </a:cubicBezTo>
                <a:lnTo>
                  <a:pt x="752475" y="866180"/>
                </a:lnTo>
                <a:lnTo>
                  <a:pt x="752475" y="1009650"/>
                </a:lnTo>
                <a:lnTo>
                  <a:pt x="712589" y="1009650"/>
                </a:lnTo>
                <a:cubicBezTo>
                  <a:pt x="655042" y="1009650"/>
                  <a:pt x="607219" y="1004193"/>
                  <a:pt x="569119" y="993279"/>
                </a:cubicBezTo>
                <a:cubicBezTo>
                  <a:pt x="531019" y="982365"/>
                  <a:pt x="499765" y="967184"/>
                  <a:pt x="475357" y="947737"/>
                </a:cubicBezTo>
                <a:cubicBezTo>
                  <a:pt x="450950" y="928291"/>
                  <a:pt x="430610" y="905569"/>
                  <a:pt x="414338" y="879574"/>
                </a:cubicBezTo>
                <a:cubicBezTo>
                  <a:pt x="406202" y="866576"/>
                  <a:pt x="398314" y="853008"/>
                  <a:pt x="390674" y="838870"/>
                </a:cubicBezTo>
                <a:lnTo>
                  <a:pt x="382343" y="822291"/>
                </a:lnTo>
                <a:lnTo>
                  <a:pt x="330120" y="819541"/>
                </a:lnTo>
                <a:cubicBezTo>
                  <a:pt x="272114" y="813178"/>
                  <a:pt x="221308" y="797272"/>
                  <a:pt x="177701" y="771823"/>
                </a:cubicBezTo>
                <a:cubicBezTo>
                  <a:pt x="119559" y="737890"/>
                  <a:pt x="75407" y="690265"/>
                  <a:pt x="45244" y="628948"/>
                </a:cubicBezTo>
                <a:cubicBezTo>
                  <a:pt x="15082" y="567630"/>
                  <a:pt x="0" y="495300"/>
                  <a:pt x="0" y="411956"/>
                </a:cubicBezTo>
                <a:cubicBezTo>
                  <a:pt x="0" y="328612"/>
                  <a:pt x="15082" y="256084"/>
                  <a:pt x="45244" y="194369"/>
                </a:cubicBezTo>
                <a:cubicBezTo>
                  <a:pt x="75407" y="132655"/>
                  <a:pt x="119559" y="84832"/>
                  <a:pt x="177701" y="50899"/>
                </a:cubicBezTo>
                <a:cubicBezTo>
                  <a:pt x="235843" y="16966"/>
                  <a:pt x="306784" y="0"/>
                  <a:pt x="390525" y="0"/>
                </a:cubicBezTo>
                <a:close/>
              </a:path>
            </a:pathLst>
          </a:custGeom>
        </p:spPr>
      </p:pic>
    </p:spTree>
    <p:extLst>
      <p:ext uri="{BB962C8B-B14F-4D97-AF65-F5344CB8AC3E}">
        <p14:creationId xmlns:p14="http://schemas.microsoft.com/office/powerpoint/2010/main" val="2437042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latin typeface="ADLaM Display" panose="02010000000000000000" pitchFamily="2" charset="0"/>
                <a:ea typeface="ADLaM Display" panose="02010000000000000000" pitchFamily="2" charset="0"/>
                <a:cs typeface="ADLaM Display" panose="02010000000000000000" pitchFamily="2" charset="0"/>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latin typeface="ADLaM Display" panose="02010000000000000000" pitchFamily="2" charset="0"/>
                <a:ea typeface="ADLaM Display" panose="02010000000000000000" pitchFamily="2" charset="0"/>
                <a:cs typeface="ADLaM Display" panose="02010000000000000000" pitchFamily="2" charset="0"/>
              </a:rPr>
              <a:t> </a:t>
            </a:r>
            <a:endParaRPr lang="en-FI"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4" name="TextBox 3">
            <a:extLst>
              <a:ext uri="{FF2B5EF4-FFF2-40B4-BE49-F238E27FC236}">
                <a16:creationId xmlns:a16="http://schemas.microsoft.com/office/drawing/2014/main" id="{99C03F0D-65BB-4B4F-827A-7BFEB934CE04}"/>
              </a:ext>
            </a:extLst>
          </p:cNvPr>
          <p:cNvSpPr txBox="1"/>
          <p:nvPr>
            <p:custDataLst>
              <p:tags r:id="rId4"/>
            </p:custDataLst>
          </p:nvPr>
        </p:nvSpPr>
        <p:spPr>
          <a:xfrm>
            <a:off x="838200" y="1798320"/>
            <a:ext cx="7340600" cy="2785378"/>
          </a:xfrm>
          <a:prstGeom prst="rect">
            <a:avLst/>
          </a:prstGeom>
          <a:noFill/>
        </p:spPr>
        <p:txBody>
          <a:bodyPr vertOverflow="overflow" vert="horz" wrap="square" rtlCol="0" anchor="t">
            <a:spAutoFit/>
          </a:bodyPr>
          <a:lstStyle/>
          <a:p>
            <a:pPr algn="l"/>
            <a:r>
              <a:rPr lang="en-GB" sz="3500">
                <a:latin typeface="ADLaM Display" panose="02010000000000000000" pitchFamily="2" charset="0"/>
                <a:ea typeface="ADLaM Display" panose="02010000000000000000" pitchFamily="2" charset="0"/>
                <a:cs typeface="ADLaM Display" panose="02010000000000000000" pitchFamily="2" charset="0"/>
              </a:rPr>
              <a:t>Go to </a:t>
            </a:r>
            <a:r>
              <a:rPr lang="en-GB" sz="3500" b="1">
                <a:latin typeface="ADLaM Display" panose="02010000000000000000" pitchFamily="2" charset="0"/>
                <a:ea typeface="ADLaM Display" panose="02010000000000000000" pitchFamily="2" charset="0"/>
                <a:cs typeface="ADLaM Display" panose="02010000000000000000" pitchFamily="2" charset="0"/>
              </a:rPr>
              <a:t>vevox.app</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Enter the session ID: </a:t>
            </a:r>
            <a:r>
              <a:rPr lang="en-GB" sz="3500" b="1">
                <a:latin typeface="ADLaM Display" panose="02010000000000000000" pitchFamily="2" charset="0"/>
                <a:ea typeface="ADLaM Display" panose="02010000000000000000" pitchFamily="2" charset="0"/>
                <a:cs typeface="ADLaM Display" panose="02010000000000000000" pitchFamily="2" charset="0"/>
              </a:rPr>
              <a:t>184-000-800</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Or scan the QR code</a:t>
            </a:r>
          </a:p>
        </p:txBody>
      </p:sp>
      <p:pic>
        <p:nvPicPr>
          <p:cNvPr id="5" name="Picture 4" descr="QR code instruction to join https://vevox.app/#/m/184000800">
            <a:extLst>
              <a:ext uri="{FF2B5EF4-FFF2-40B4-BE49-F238E27FC236}">
                <a16:creationId xmlns:a16="http://schemas.microsoft.com/office/drawing/2014/main" id="{8E211988-F586-0E6D-BF58-93BD30322610}"/>
              </a:ext>
            </a:extLst>
          </p:cNvPr>
          <p:cNvPicPr>
            <a:picLocks/>
          </p:cNvPicPr>
          <p:nvPr>
            <p:custDataLst>
              <p:tags r:id="rId5"/>
            </p:custDataLst>
          </p:nvPr>
        </p:nvPicPr>
        <p:blipFill>
          <a:blip r:embed="rId7"/>
          <a:stretch>
            <a:fillRect/>
          </a:stretch>
        </p:blipFill>
        <p:spPr>
          <a:xfrm>
            <a:off x="8178800" y="1783079"/>
            <a:ext cx="3175000" cy="3175000"/>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501650" y="631532"/>
            <a:ext cx="11188700" cy="1325563"/>
          </a:xfrm>
        </p:spPr>
        <p:txBody>
          <a:bodyPr/>
          <a:lstStyle/>
          <a:p>
            <a:r>
              <a:rPr lang="en-GB" dirty="0">
                <a:latin typeface="Aptos" panose="020B0004020202020204" pitchFamily="34" charset="0"/>
              </a:rPr>
              <a:t>Which of the following best defines “culture“?</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a:xfrm>
            <a:off x="838200" y="2182227"/>
            <a:ext cx="10515600" cy="4429760"/>
          </a:xfrm>
        </p:spPr>
        <p:txBody>
          <a:bodyPr/>
          <a:lstStyle/>
          <a:p>
            <a:pPr marL="0" indent="0">
              <a:buNone/>
            </a:pPr>
            <a:r>
              <a:rPr lang="en-FI">
                <a:latin typeface="Aptos" panose="020B0004020202020204" pitchFamily="34" charset="0"/>
              </a:rPr>
              <a:t> </a:t>
            </a:r>
            <a:endParaRPr lang="en-FI" dirty="0">
              <a:latin typeface="Aptos" panose="020B0004020202020204" pitchFamily="34" charset="0"/>
            </a:endParaRPr>
          </a:p>
        </p:txBody>
      </p:sp>
      <p:sp>
        <p:nvSpPr>
          <p:cNvPr id="4" name="Rectangle: Rounded Corners 3">
            <a:extLst>
              <a:ext uri="{FF2B5EF4-FFF2-40B4-BE49-F238E27FC236}">
                <a16:creationId xmlns:a16="http://schemas.microsoft.com/office/drawing/2014/main" id="{86DE7F07-B942-46EA-84A4-6E721FAACA2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0E1C47A3-DFA4-4F90-AB61-ECCB619EB5A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6F2F56CE-544D-4E45-B0C8-9FF2ADC3433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7BE0911C-4805-4009-9BED-BF8DE59DCB0F}"/>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E1A7C75-A0EB-4814-97FE-77751E293894}"/>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srgbClr>
          </a:solidFill>
          <a:ln w="12700" cap="flat" cmpd="sng" algn="ctr">
            <a:solidFill>
              <a:srgbClr val="4472C4">
                <a:shade val="1500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9B0695E-5731-49B2-855B-EA270A5116FB}"/>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21979BD9-4833-4B57-A894-F7EE38D9BCDE}"/>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1" name="TextBox 10">
            <a:extLst>
              <a:ext uri="{FF2B5EF4-FFF2-40B4-BE49-F238E27FC236}">
                <a16:creationId xmlns:a16="http://schemas.microsoft.com/office/drawing/2014/main" id="{61436700-5F73-47F1-9472-F896E9587380}"/>
              </a:ext>
            </a:extLst>
          </p:cNvPr>
          <p:cNvSpPr txBox="1"/>
          <p:nvPr>
            <p:custDataLst>
              <p:tags r:id="rId11"/>
            </p:custDataLst>
          </p:nvPr>
        </p:nvSpPr>
        <p:spPr>
          <a:xfrm>
            <a:off x="838200" y="2182226"/>
            <a:ext cx="9499600" cy="317500"/>
          </a:xfrm>
          <a:prstGeom prst="rect">
            <a:avLst/>
          </a:prstGeom>
          <a:noFill/>
        </p:spPr>
        <p:txBody>
          <a:bodyPr vertOverflow="overflow" vert="horz" wrap="square" tIns="0" bIns="0" rtlCol="0" anchor="b" anchorCtr="0">
            <a:normAutofit/>
          </a:bodyPr>
          <a:lstStyle/>
          <a:p>
            <a:pPr algn="l"/>
            <a:r>
              <a:rPr lang="en-GB" dirty="0">
                <a:latin typeface="Aptos" panose="020B0004020202020204" pitchFamily="34" charset="0"/>
              </a:rPr>
              <a:t>A set of laws governing a society</a:t>
            </a:r>
          </a:p>
        </p:txBody>
      </p:sp>
      <p:sp>
        <p:nvSpPr>
          <p:cNvPr id="12" name="TextBox 11">
            <a:extLst>
              <a:ext uri="{FF2B5EF4-FFF2-40B4-BE49-F238E27FC236}">
                <a16:creationId xmlns:a16="http://schemas.microsoft.com/office/drawing/2014/main" id="{4F4BC401-7EBC-4CAB-96BB-332809628A32}"/>
              </a:ext>
              <a:ext uri="{C183D7F6-B498-43B3-948B-1728B52AA6E4}">
                <adec:decorative xmlns:adec="http://schemas.microsoft.com/office/drawing/2017/decorative" val="1"/>
              </a:ext>
            </a:extLst>
          </p:cNvPr>
          <p:cNvSpPr txBox="1"/>
          <p:nvPr>
            <p:custDataLst>
              <p:tags r:id="rId12"/>
            </p:custDataLst>
          </p:nvPr>
        </p:nvSpPr>
        <p:spPr>
          <a:xfrm>
            <a:off x="10337800" y="2480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2D88CB12-A023-4EE9-BE5C-1CCF25297D76}"/>
              </a:ext>
              <a:ext uri="{C183D7F6-B498-43B3-948B-1728B52AA6E4}">
                <adec:decorative xmlns:adec="http://schemas.microsoft.com/office/drawing/2017/decorative" val="1"/>
              </a:ext>
            </a:extLst>
          </p:cNvPr>
          <p:cNvSpPr/>
          <p:nvPr>
            <p:custDataLst>
              <p:tags r:id="rId13"/>
            </p:custDataLst>
          </p:nvPr>
        </p:nvSpPr>
        <p:spPr>
          <a:xfrm>
            <a:off x="838200" y="2499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155A0782-09F2-47C0-A922-FC8411FD47D5}"/>
              </a:ext>
              <a:ext uri="{C183D7F6-B498-43B3-948B-1728B52AA6E4}">
                <adec:decorative xmlns:adec="http://schemas.microsoft.com/office/drawing/2017/decorative" val="1"/>
              </a:ext>
            </a:extLst>
          </p:cNvPr>
          <p:cNvSpPr/>
          <p:nvPr>
            <p:custDataLst>
              <p:tags r:id="rId14"/>
            </p:custDataLst>
          </p:nvPr>
        </p:nvSpPr>
        <p:spPr>
          <a:xfrm>
            <a:off x="838200" y="2499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D44D3617-C6EB-44D2-8AF4-61DA1DD93D52}"/>
              </a:ext>
            </a:extLst>
          </p:cNvPr>
          <p:cNvSpPr txBox="1"/>
          <p:nvPr>
            <p:custDataLst>
              <p:tags r:id="rId15"/>
            </p:custDataLst>
          </p:nvPr>
        </p:nvSpPr>
        <p:spPr>
          <a:xfrm>
            <a:off x="838200" y="2944226"/>
            <a:ext cx="9499600" cy="317500"/>
          </a:xfrm>
          <a:prstGeom prst="rect">
            <a:avLst/>
          </a:prstGeom>
          <a:noFill/>
        </p:spPr>
        <p:txBody>
          <a:bodyPr vertOverflow="overflow" vert="horz" wrap="square" tIns="0" bIns="0" rtlCol="0" anchor="b" anchorCtr="0">
            <a:normAutofit/>
          </a:bodyPr>
          <a:lstStyle/>
          <a:p>
            <a:pPr algn="l"/>
            <a:r>
              <a:rPr lang="en-GB" dirty="0">
                <a:latin typeface="Aptos" panose="020B0004020202020204" pitchFamily="34" charset="0"/>
              </a:rPr>
              <a:t>The shared beliefs, values, norms and practices of a group</a:t>
            </a:r>
          </a:p>
        </p:txBody>
      </p:sp>
      <p:sp>
        <p:nvSpPr>
          <p:cNvPr id="16" name="TextBox 15">
            <a:extLst>
              <a:ext uri="{FF2B5EF4-FFF2-40B4-BE49-F238E27FC236}">
                <a16:creationId xmlns:a16="http://schemas.microsoft.com/office/drawing/2014/main" id="{9158A0C5-CB49-4C90-997E-4EE8E32DC3F0}"/>
              </a:ext>
              <a:ext uri="{C183D7F6-B498-43B3-948B-1728B52AA6E4}">
                <adec:decorative xmlns:adec="http://schemas.microsoft.com/office/drawing/2017/decorative" val="1"/>
              </a:ext>
            </a:extLst>
          </p:cNvPr>
          <p:cNvSpPr txBox="1"/>
          <p:nvPr>
            <p:custDataLst>
              <p:tags r:id="rId16"/>
            </p:custDataLst>
          </p:nvPr>
        </p:nvSpPr>
        <p:spPr>
          <a:xfrm>
            <a:off x="10337800" y="3242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99A1F15A-886E-4E61-BA1E-CA4E82949B2B}"/>
              </a:ext>
              <a:ext uri="{C183D7F6-B498-43B3-948B-1728B52AA6E4}">
                <adec:decorative xmlns:adec="http://schemas.microsoft.com/office/drawing/2017/decorative" val="1"/>
              </a:ext>
            </a:extLst>
          </p:cNvPr>
          <p:cNvSpPr/>
          <p:nvPr>
            <p:custDataLst>
              <p:tags r:id="rId17"/>
            </p:custDataLst>
          </p:nvPr>
        </p:nvSpPr>
        <p:spPr>
          <a:xfrm>
            <a:off x="838200" y="3261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1A8E60F4-1818-43D5-9614-698A9B2243E2}"/>
              </a:ext>
              <a:ext uri="{C183D7F6-B498-43B3-948B-1728B52AA6E4}">
                <adec:decorative xmlns:adec="http://schemas.microsoft.com/office/drawing/2017/decorative" val="1"/>
              </a:ext>
            </a:extLst>
          </p:cNvPr>
          <p:cNvSpPr/>
          <p:nvPr>
            <p:custDataLst>
              <p:tags r:id="rId18"/>
            </p:custDataLst>
          </p:nvPr>
        </p:nvSpPr>
        <p:spPr>
          <a:xfrm>
            <a:off x="838200" y="3261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C3CDB343-3CD6-4B39-9F4E-2DDC0B496524}"/>
              </a:ext>
            </a:extLst>
          </p:cNvPr>
          <p:cNvSpPr txBox="1"/>
          <p:nvPr>
            <p:custDataLst>
              <p:tags r:id="rId19"/>
            </p:custDataLst>
          </p:nvPr>
        </p:nvSpPr>
        <p:spPr>
          <a:xfrm>
            <a:off x="838200" y="370622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economic system of a country</a:t>
            </a:r>
          </a:p>
        </p:txBody>
      </p:sp>
      <p:sp>
        <p:nvSpPr>
          <p:cNvPr id="20" name="TextBox 19">
            <a:extLst>
              <a:ext uri="{FF2B5EF4-FFF2-40B4-BE49-F238E27FC236}">
                <a16:creationId xmlns:a16="http://schemas.microsoft.com/office/drawing/2014/main" id="{0E492EBE-E78E-4170-89EC-D7E179C9F9ED}"/>
              </a:ext>
              <a:ext uri="{C183D7F6-B498-43B3-948B-1728B52AA6E4}">
                <adec:decorative xmlns:adec="http://schemas.microsoft.com/office/drawing/2017/decorative" val="1"/>
              </a:ext>
            </a:extLst>
          </p:cNvPr>
          <p:cNvSpPr txBox="1"/>
          <p:nvPr>
            <p:custDataLst>
              <p:tags r:id="rId20"/>
            </p:custDataLst>
          </p:nvPr>
        </p:nvSpPr>
        <p:spPr>
          <a:xfrm>
            <a:off x="10337800" y="4004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50440C9F-8799-468C-83C8-DDA3A77A3554}"/>
              </a:ext>
              <a:ext uri="{C183D7F6-B498-43B3-948B-1728B52AA6E4}">
                <adec:decorative xmlns:adec="http://schemas.microsoft.com/office/drawing/2017/decorative" val="1"/>
              </a:ext>
            </a:extLst>
          </p:cNvPr>
          <p:cNvSpPr/>
          <p:nvPr>
            <p:custDataLst>
              <p:tags r:id="rId21"/>
            </p:custDataLst>
          </p:nvPr>
        </p:nvSpPr>
        <p:spPr>
          <a:xfrm>
            <a:off x="838200" y="4023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90ADF5DF-9DBC-47A5-9C01-E952B16602DC}"/>
              </a:ext>
              <a:ext uri="{C183D7F6-B498-43B3-948B-1728B52AA6E4}">
                <adec:decorative xmlns:adec="http://schemas.microsoft.com/office/drawing/2017/decorative" val="1"/>
              </a:ext>
            </a:extLst>
          </p:cNvPr>
          <p:cNvSpPr/>
          <p:nvPr>
            <p:custDataLst>
              <p:tags r:id="rId22"/>
            </p:custDataLst>
          </p:nvPr>
        </p:nvSpPr>
        <p:spPr>
          <a:xfrm>
            <a:off x="838200" y="4023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7D6EBCF8-8725-442A-8A8D-A60317DF2827}"/>
              </a:ext>
            </a:extLst>
          </p:cNvPr>
          <p:cNvSpPr txBox="1"/>
          <p:nvPr>
            <p:custDataLst>
              <p:tags r:id="rId23"/>
            </p:custDataLst>
          </p:nvPr>
        </p:nvSpPr>
        <p:spPr>
          <a:xfrm>
            <a:off x="838200" y="446822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political structure of a nation</a:t>
            </a:r>
          </a:p>
        </p:txBody>
      </p:sp>
      <p:sp>
        <p:nvSpPr>
          <p:cNvPr id="24" name="TextBox 23">
            <a:extLst>
              <a:ext uri="{FF2B5EF4-FFF2-40B4-BE49-F238E27FC236}">
                <a16:creationId xmlns:a16="http://schemas.microsoft.com/office/drawing/2014/main" id="{5C6676C1-A597-4D8D-B54E-252325435FED}"/>
              </a:ext>
              <a:ext uri="{C183D7F6-B498-43B3-948B-1728B52AA6E4}">
                <adec:decorative xmlns:adec="http://schemas.microsoft.com/office/drawing/2017/decorative" val="1"/>
              </a:ext>
            </a:extLst>
          </p:cNvPr>
          <p:cNvSpPr txBox="1"/>
          <p:nvPr>
            <p:custDataLst>
              <p:tags r:id="rId24"/>
            </p:custDataLst>
          </p:nvPr>
        </p:nvSpPr>
        <p:spPr>
          <a:xfrm>
            <a:off x="10337800" y="4766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B88256C0-8038-43CB-ABE0-140E4BA0C0FA}"/>
              </a:ext>
              <a:ext uri="{C183D7F6-B498-43B3-948B-1728B52AA6E4}">
                <adec:decorative xmlns:adec="http://schemas.microsoft.com/office/drawing/2017/decorative" val="1"/>
              </a:ext>
            </a:extLst>
          </p:cNvPr>
          <p:cNvSpPr/>
          <p:nvPr>
            <p:custDataLst>
              <p:tags r:id="rId25"/>
            </p:custDataLst>
          </p:nvPr>
        </p:nvSpPr>
        <p:spPr>
          <a:xfrm>
            <a:off x="838200" y="4785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73DBD18A-2BB4-4B79-9313-0322380E7C11}"/>
              </a:ext>
              <a:ext uri="{C183D7F6-B498-43B3-948B-1728B52AA6E4}">
                <adec:decorative xmlns:adec="http://schemas.microsoft.com/office/drawing/2017/decorative" val="1"/>
              </a:ext>
            </a:extLst>
          </p:cNvPr>
          <p:cNvSpPr/>
          <p:nvPr>
            <p:custDataLst>
              <p:tags r:id="rId26"/>
            </p:custDataLst>
          </p:nvPr>
        </p:nvSpPr>
        <p:spPr>
          <a:xfrm>
            <a:off x="838200" y="4785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226586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704849" y="539234"/>
            <a:ext cx="11290301" cy="1325563"/>
          </a:xfrm>
        </p:spPr>
        <p:txBody>
          <a:bodyPr/>
          <a:lstStyle/>
          <a:p>
            <a:r>
              <a:rPr lang="en-GB" dirty="0">
                <a:latin typeface="Aptos" panose="020B0004020202020204" pitchFamily="34" charset="0"/>
              </a:rPr>
              <a:t>Which of the following best defines “culture“?</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a:xfrm>
            <a:off x="838200" y="2182226"/>
            <a:ext cx="10515600" cy="4429760"/>
          </a:xfrm>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BF331C47-C195-471A-AC52-4B9D5809C82A}"/>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679B33B4-2609-41F0-BCFE-14037C1FEC9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6" name="Rectangle: Top Corners Snipped 5">
            <a:extLst>
              <a:ext uri="{FF2B5EF4-FFF2-40B4-BE49-F238E27FC236}">
                <a16:creationId xmlns:a16="http://schemas.microsoft.com/office/drawing/2014/main" id="{80F90BC9-C986-4E83-826F-5E5FB7F985F4}"/>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A5FC51C4-9039-4E5B-BA1A-E51404437AC5}"/>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4CBBA126-8328-472B-9873-24701F14CF82}"/>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14F377B-5C54-40F4-A146-2D1B704E3D5F}"/>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0" name="TextBox 9">
            <a:extLst>
              <a:ext uri="{FF2B5EF4-FFF2-40B4-BE49-F238E27FC236}">
                <a16:creationId xmlns:a16="http://schemas.microsoft.com/office/drawing/2014/main" id="{0CE3970D-B244-4AF8-8FFE-6655B7389EA3}"/>
              </a:ext>
            </a:extLst>
          </p:cNvPr>
          <p:cNvSpPr txBox="1"/>
          <p:nvPr>
            <p:custDataLst>
              <p:tags r:id="rId10"/>
            </p:custDataLst>
          </p:nvPr>
        </p:nvSpPr>
        <p:spPr>
          <a:xfrm>
            <a:off x="838200" y="218222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set of laws governing a society</a:t>
            </a:r>
          </a:p>
        </p:txBody>
      </p:sp>
      <p:sp>
        <p:nvSpPr>
          <p:cNvPr id="11" name="TextBox 10">
            <a:extLst>
              <a:ext uri="{FF2B5EF4-FFF2-40B4-BE49-F238E27FC236}">
                <a16:creationId xmlns:a16="http://schemas.microsoft.com/office/drawing/2014/main" id="{36AF7995-64F7-41BB-AFA0-1FD810F0D2DA}"/>
              </a:ext>
              <a:ext uri="{C183D7F6-B498-43B3-948B-1728B52AA6E4}">
                <adec:decorative xmlns:adec="http://schemas.microsoft.com/office/drawing/2017/decorative" val="1"/>
              </a:ext>
            </a:extLst>
          </p:cNvPr>
          <p:cNvSpPr txBox="1"/>
          <p:nvPr>
            <p:custDataLst>
              <p:tags r:id="rId11"/>
            </p:custDataLst>
          </p:nvPr>
        </p:nvSpPr>
        <p:spPr>
          <a:xfrm>
            <a:off x="10337800" y="2480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141D3962-54B2-45C6-8404-594224FF1AF3}"/>
              </a:ext>
              <a:ext uri="{C183D7F6-B498-43B3-948B-1728B52AA6E4}">
                <adec:decorative xmlns:adec="http://schemas.microsoft.com/office/drawing/2017/decorative" val="1"/>
              </a:ext>
            </a:extLst>
          </p:cNvPr>
          <p:cNvSpPr/>
          <p:nvPr>
            <p:custDataLst>
              <p:tags r:id="rId12"/>
            </p:custDataLst>
          </p:nvPr>
        </p:nvSpPr>
        <p:spPr>
          <a:xfrm>
            <a:off x="838200" y="2499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B81A24E7-DB57-4948-AFB7-77623F9C3E8A}"/>
              </a:ext>
              <a:ext uri="{C183D7F6-B498-43B3-948B-1728B52AA6E4}">
                <adec:decorative xmlns:adec="http://schemas.microsoft.com/office/drawing/2017/decorative" val="1"/>
              </a:ext>
            </a:extLst>
          </p:cNvPr>
          <p:cNvSpPr/>
          <p:nvPr>
            <p:custDataLst>
              <p:tags r:id="rId13"/>
            </p:custDataLst>
          </p:nvPr>
        </p:nvSpPr>
        <p:spPr>
          <a:xfrm>
            <a:off x="838200" y="2499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C9B6E5C1-EB6C-417C-B5BD-12928F61A980}"/>
              </a:ext>
            </a:extLst>
          </p:cNvPr>
          <p:cNvSpPr txBox="1"/>
          <p:nvPr>
            <p:custDataLst>
              <p:tags r:id="rId14"/>
            </p:custDataLst>
          </p:nvPr>
        </p:nvSpPr>
        <p:spPr>
          <a:xfrm>
            <a:off x="838200" y="294422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shared beliefs, values, norms and practices of a group</a:t>
            </a:r>
          </a:p>
        </p:txBody>
      </p:sp>
      <p:sp>
        <p:nvSpPr>
          <p:cNvPr id="15" name="TextBox 14">
            <a:extLst>
              <a:ext uri="{FF2B5EF4-FFF2-40B4-BE49-F238E27FC236}">
                <a16:creationId xmlns:a16="http://schemas.microsoft.com/office/drawing/2014/main" id="{C2CBF637-C0F4-4838-B79F-05C918083600}"/>
              </a:ext>
              <a:ext uri="{C183D7F6-B498-43B3-948B-1728B52AA6E4}">
                <adec:decorative xmlns:adec="http://schemas.microsoft.com/office/drawing/2017/decorative" val="1"/>
              </a:ext>
            </a:extLst>
          </p:cNvPr>
          <p:cNvSpPr txBox="1"/>
          <p:nvPr>
            <p:custDataLst>
              <p:tags r:id="rId15"/>
            </p:custDataLst>
          </p:nvPr>
        </p:nvSpPr>
        <p:spPr>
          <a:xfrm>
            <a:off x="10337800" y="3242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1DB0639C-AF0E-4025-BD2D-FC646552295D}"/>
              </a:ext>
              <a:ext uri="{C183D7F6-B498-43B3-948B-1728B52AA6E4}">
                <adec:decorative xmlns:adec="http://schemas.microsoft.com/office/drawing/2017/decorative" val="1"/>
              </a:ext>
            </a:extLst>
          </p:cNvPr>
          <p:cNvSpPr/>
          <p:nvPr>
            <p:custDataLst>
              <p:tags r:id="rId16"/>
            </p:custDataLst>
          </p:nvPr>
        </p:nvSpPr>
        <p:spPr>
          <a:xfrm>
            <a:off x="838200" y="3261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42CE3F4F-8F70-47BA-A164-5406DB3604B8}"/>
              </a:ext>
              <a:ext uri="{C183D7F6-B498-43B3-948B-1728B52AA6E4}">
                <adec:decorative xmlns:adec="http://schemas.microsoft.com/office/drawing/2017/decorative" val="1"/>
              </a:ext>
            </a:extLst>
          </p:cNvPr>
          <p:cNvSpPr/>
          <p:nvPr>
            <p:custDataLst>
              <p:tags r:id="rId17"/>
            </p:custDataLst>
          </p:nvPr>
        </p:nvSpPr>
        <p:spPr>
          <a:xfrm>
            <a:off x="838200" y="3261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5F8F013D-D363-4CD7-9151-BA3A080D4C3F}"/>
              </a:ext>
            </a:extLst>
          </p:cNvPr>
          <p:cNvSpPr txBox="1"/>
          <p:nvPr>
            <p:custDataLst>
              <p:tags r:id="rId18"/>
            </p:custDataLst>
          </p:nvPr>
        </p:nvSpPr>
        <p:spPr>
          <a:xfrm>
            <a:off x="838200" y="370622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economic system of a country</a:t>
            </a:r>
          </a:p>
        </p:txBody>
      </p:sp>
      <p:sp>
        <p:nvSpPr>
          <p:cNvPr id="19" name="TextBox 18">
            <a:extLst>
              <a:ext uri="{FF2B5EF4-FFF2-40B4-BE49-F238E27FC236}">
                <a16:creationId xmlns:a16="http://schemas.microsoft.com/office/drawing/2014/main" id="{D9389B1E-7D76-4458-BBF2-DB4E62C7BBC7}"/>
              </a:ext>
              <a:ext uri="{C183D7F6-B498-43B3-948B-1728B52AA6E4}">
                <adec:decorative xmlns:adec="http://schemas.microsoft.com/office/drawing/2017/decorative" val="1"/>
              </a:ext>
            </a:extLst>
          </p:cNvPr>
          <p:cNvSpPr txBox="1"/>
          <p:nvPr>
            <p:custDataLst>
              <p:tags r:id="rId19"/>
            </p:custDataLst>
          </p:nvPr>
        </p:nvSpPr>
        <p:spPr>
          <a:xfrm>
            <a:off x="10337800" y="4004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0656FD8E-B6BC-4D86-8F10-D822F86B70BA}"/>
              </a:ext>
              <a:ext uri="{C183D7F6-B498-43B3-948B-1728B52AA6E4}">
                <adec:decorative xmlns:adec="http://schemas.microsoft.com/office/drawing/2017/decorative" val="1"/>
              </a:ext>
            </a:extLst>
          </p:cNvPr>
          <p:cNvSpPr/>
          <p:nvPr>
            <p:custDataLst>
              <p:tags r:id="rId20"/>
            </p:custDataLst>
          </p:nvPr>
        </p:nvSpPr>
        <p:spPr>
          <a:xfrm>
            <a:off x="838200" y="4023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46D36907-B98A-4734-AA77-15F9B8CE3C1A}"/>
              </a:ext>
              <a:ext uri="{C183D7F6-B498-43B3-948B-1728B52AA6E4}">
                <adec:decorative xmlns:adec="http://schemas.microsoft.com/office/drawing/2017/decorative" val="1"/>
              </a:ext>
            </a:extLst>
          </p:cNvPr>
          <p:cNvSpPr/>
          <p:nvPr>
            <p:custDataLst>
              <p:tags r:id="rId21"/>
            </p:custDataLst>
          </p:nvPr>
        </p:nvSpPr>
        <p:spPr>
          <a:xfrm>
            <a:off x="838200" y="4023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AE5F7024-9F3B-46F3-90BB-A06AD0AA7994}"/>
              </a:ext>
            </a:extLst>
          </p:cNvPr>
          <p:cNvSpPr txBox="1"/>
          <p:nvPr>
            <p:custDataLst>
              <p:tags r:id="rId22"/>
            </p:custDataLst>
          </p:nvPr>
        </p:nvSpPr>
        <p:spPr>
          <a:xfrm>
            <a:off x="838200" y="446822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political structure of a nation</a:t>
            </a:r>
          </a:p>
        </p:txBody>
      </p:sp>
      <p:sp>
        <p:nvSpPr>
          <p:cNvPr id="23" name="TextBox 22">
            <a:extLst>
              <a:ext uri="{FF2B5EF4-FFF2-40B4-BE49-F238E27FC236}">
                <a16:creationId xmlns:a16="http://schemas.microsoft.com/office/drawing/2014/main" id="{EFF4C30A-D29A-4047-A8E7-DF5095F8F74A}"/>
              </a:ext>
              <a:ext uri="{C183D7F6-B498-43B3-948B-1728B52AA6E4}">
                <adec:decorative xmlns:adec="http://schemas.microsoft.com/office/drawing/2017/decorative" val="1"/>
              </a:ext>
            </a:extLst>
          </p:cNvPr>
          <p:cNvSpPr txBox="1"/>
          <p:nvPr>
            <p:custDataLst>
              <p:tags r:id="rId23"/>
            </p:custDataLst>
          </p:nvPr>
        </p:nvSpPr>
        <p:spPr>
          <a:xfrm>
            <a:off x="10337800" y="476616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56E01B19-5C5B-4405-9081-ECF72A330D38}"/>
              </a:ext>
              <a:ext uri="{C183D7F6-B498-43B3-948B-1728B52AA6E4}">
                <adec:decorative xmlns:adec="http://schemas.microsoft.com/office/drawing/2017/decorative" val="1"/>
              </a:ext>
            </a:extLst>
          </p:cNvPr>
          <p:cNvSpPr/>
          <p:nvPr>
            <p:custDataLst>
              <p:tags r:id="rId24"/>
            </p:custDataLst>
          </p:nvPr>
        </p:nvSpPr>
        <p:spPr>
          <a:xfrm>
            <a:off x="838200" y="478572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588CC3E0-D95B-455B-B1DB-079B647CC867}"/>
              </a:ext>
              <a:ext uri="{C183D7F6-B498-43B3-948B-1728B52AA6E4}">
                <adec:decorative xmlns:adec="http://schemas.microsoft.com/office/drawing/2017/decorative" val="1"/>
              </a:ext>
            </a:extLst>
          </p:cNvPr>
          <p:cNvSpPr/>
          <p:nvPr>
            <p:custDataLst>
              <p:tags r:id="rId25"/>
            </p:custDataLst>
          </p:nvPr>
        </p:nvSpPr>
        <p:spPr>
          <a:xfrm>
            <a:off x="838200" y="47857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F6F893EB-1E00-4C71-96CC-E0CF9FCD95FE}"/>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srgbClr>
          </a:solidFill>
          <a:ln w="12700" cap="flat" cmpd="sng" algn="ctr">
            <a:solidFill>
              <a:srgbClr val="808080">
                <a:alpha val="40000"/>
                <a:alpha val="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1937876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11852"/>
            <a:ext cx="10515600" cy="1325563"/>
          </a:xfrm>
        </p:spPr>
        <p:txBody>
          <a:bodyPr/>
          <a:lstStyle/>
          <a:p>
            <a:r>
              <a:rPr lang="en-GB" dirty="0">
                <a:latin typeface="Aptos" panose="020B0004020202020204" pitchFamily="34" charset="0"/>
              </a:rPr>
              <a:t>Which of the following is NOT a component of culture?</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2802010F-878B-4F4E-B924-645005E51A70}"/>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A47F1518-F331-4641-8A70-77DA8953FB48}"/>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19F12EEB-B490-421B-BC65-5A5434CAA66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BA86ABD-2591-4254-87EF-B0DE5A46EB3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D41126AC-A4C1-4373-82BE-526924A46CA6}"/>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srgbClr>
          </a:solidFill>
          <a:ln w="12700" cap="flat" cmpd="sng" algn="ctr">
            <a:solidFill>
              <a:srgbClr val="4472C4">
                <a:shade val="1500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1B610530-E87C-497E-B25F-B6D2F866F15D}"/>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1923321F-BC06-4FEE-8D8D-465E67B6FE26}"/>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1" name="TextBox 10">
            <a:extLst>
              <a:ext uri="{FF2B5EF4-FFF2-40B4-BE49-F238E27FC236}">
                <a16:creationId xmlns:a16="http://schemas.microsoft.com/office/drawing/2014/main" id="{2CDD12B2-F415-4953-8ED7-79FCA77E39B6}"/>
              </a:ext>
            </a:extLst>
          </p:cNvPr>
          <p:cNvSpPr txBox="1"/>
          <p:nvPr>
            <p:custDataLst>
              <p:tags r:id="rId11"/>
            </p:custDataLst>
          </p:nvPr>
        </p:nvSpPr>
        <p:spPr>
          <a:xfrm>
            <a:off x="838200" y="224504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Language</a:t>
            </a:r>
          </a:p>
        </p:txBody>
      </p:sp>
      <p:sp>
        <p:nvSpPr>
          <p:cNvPr id="12" name="TextBox 11">
            <a:extLst>
              <a:ext uri="{FF2B5EF4-FFF2-40B4-BE49-F238E27FC236}">
                <a16:creationId xmlns:a16="http://schemas.microsoft.com/office/drawing/2014/main" id="{693AA54F-D38C-4607-A053-D0EF0FA0A2A2}"/>
              </a:ext>
              <a:ext uri="{C183D7F6-B498-43B3-948B-1728B52AA6E4}">
                <adec:decorative xmlns:adec="http://schemas.microsoft.com/office/drawing/2017/decorative" val="1"/>
              </a:ext>
            </a:extLst>
          </p:cNvPr>
          <p:cNvSpPr txBox="1"/>
          <p:nvPr>
            <p:custDataLst>
              <p:tags r:id="rId12"/>
            </p:custDataLst>
          </p:nvPr>
        </p:nvSpPr>
        <p:spPr>
          <a:xfrm>
            <a:off x="10337800" y="254298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91CB8E2E-C7FA-4E5E-9D91-42C092F0FD73}"/>
              </a:ext>
              <a:ext uri="{C183D7F6-B498-43B3-948B-1728B52AA6E4}">
                <adec:decorative xmlns:adec="http://schemas.microsoft.com/office/drawing/2017/decorative" val="1"/>
              </a:ext>
            </a:extLst>
          </p:cNvPr>
          <p:cNvSpPr/>
          <p:nvPr>
            <p:custDataLst>
              <p:tags r:id="rId13"/>
            </p:custDataLst>
          </p:nvPr>
        </p:nvSpPr>
        <p:spPr>
          <a:xfrm>
            <a:off x="838200" y="256254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183471F7-3244-46B0-AAB9-A8DB8C1B60CE}"/>
              </a:ext>
              <a:ext uri="{C183D7F6-B498-43B3-948B-1728B52AA6E4}">
                <adec:decorative xmlns:adec="http://schemas.microsoft.com/office/drawing/2017/decorative" val="1"/>
              </a:ext>
            </a:extLst>
          </p:cNvPr>
          <p:cNvSpPr/>
          <p:nvPr>
            <p:custDataLst>
              <p:tags r:id="rId14"/>
            </p:custDataLst>
          </p:nvPr>
        </p:nvSpPr>
        <p:spPr>
          <a:xfrm>
            <a:off x="838200" y="256254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FB106263-08FF-4941-B8E4-23AE278ABE48}"/>
              </a:ext>
            </a:extLst>
          </p:cNvPr>
          <p:cNvSpPr txBox="1"/>
          <p:nvPr>
            <p:custDataLst>
              <p:tags r:id="rId15"/>
            </p:custDataLst>
          </p:nvPr>
        </p:nvSpPr>
        <p:spPr>
          <a:xfrm>
            <a:off x="838200" y="300704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Religion</a:t>
            </a:r>
          </a:p>
        </p:txBody>
      </p:sp>
      <p:sp>
        <p:nvSpPr>
          <p:cNvPr id="16" name="TextBox 15">
            <a:extLst>
              <a:ext uri="{FF2B5EF4-FFF2-40B4-BE49-F238E27FC236}">
                <a16:creationId xmlns:a16="http://schemas.microsoft.com/office/drawing/2014/main" id="{970815E3-F6A7-43D0-9345-6169977EEC20}"/>
              </a:ext>
              <a:ext uri="{C183D7F6-B498-43B3-948B-1728B52AA6E4}">
                <adec:decorative xmlns:adec="http://schemas.microsoft.com/office/drawing/2017/decorative" val="1"/>
              </a:ext>
            </a:extLst>
          </p:cNvPr>
          <p:cNvSpPr txBox="1"/>
          <p:nvPr>
            <p:custDataLst>
              <p:tags r:id="rId16"/>
            </p:custDataLst>
          </p:nvPr>
        </p:nvSpPr>
        <p:spPr>
          <a:xfrm>
            <a:off x="10337800" y="330498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1A3B4E31-00F6-4547-BA6E-4C072690423F}"/>
              </a:ext>
              <a:ext uri="{C183D7F6-B498-43B3-948B-1728B52AA6E4}">
                <adec:decorative xmlns:adec="http://schemas.microsoft.com/office/drawing/2017/decorative" val="1"/>
              </a:ext>
            </a:extLst>
          </p:cNvPr>
          <p:cNvSpPr/>
          <p:nvPr>
            <p:custDataLst>
              <p:tags r:id="rId17"/>
            </p:custDataLst>
          </p:nvPr>
        </p:nvSpPr>
        <p:spPr>
          <a:xfrm>
            <a:off x="838200" y="332454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6D151CBB-B839-44DC-AE9E-D35726A2D688}"/>
              </a:ext>
              <a:ext uri="{C183D7F6-B498-43B3-948B-1728B52AA6E4}">
                <adec:decorative xmlns:adec="http://schemas.microsoft.com/office/drawing/2017/decorative" val="1"/>
              </a:ext>
            </a:extLst>
          </p:cNvPr>
          <p:cNvSpPr/>
          <p:nvPr>
            <p:custDataLst>
              <p:tags r:id="rId18"/>
            </p:custDataLst>
          </p:nvPr>
        </p:nvSpPr>
        <p:spPr>
          <a:xfrm>
            <a:off x="838200" y="332454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36C7F3EF-BE1B-464B-8D2F-0F34C25CF3C7}"/>
              </a:ext>
            </a:extLst>
          </p:cNvPr>
          <p:cNvSpPr txBox="1"/>
          <p:nvPr>
            <p:custDataLst>
              <p:tags r:id="rId19"/>
            </p:custDataLst>
          </p:nvPr>
        </p:nvSpPr>
        <p:spPr>
          <a:xfrm>
            <a:off x="838200" y="376904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Climate</a:t>
            </a:r>
          </a:p>
        </p:txBody>
      </p:sp>
      <p:sp>
        <p:nvSpPr>
          <p:cNvPr id="20" name="TextBox 19">
            <a:extLst>
              <a:ext uri="{FF2B5EF4-FFF2-40B4-BE49-F238E27FC236}">
                <a16:creationId xmlns:a16="http://schemas.microsoft.com/office/drawing/2014/main" id="{7124B96D-0F95-4CB6-A30D-BBA096FD0A3B}"/>
              </a:ext>
              <a:ext uri="{C183D7F6-B498-43B3-948B-1728B52AA6E4}">
                <adec:decorative xmlns:adec="http://schemas.microsoft.com/office/drawing/2017/decorative" val="1"/>
              </a:ext>
            </a:extLst>
          </p:cNvPr>
          <p:cNvSpPr txBox="1"/>
          <p:nvPr>
            <p:custDataLst>
              <p:tags r:id="rId20"/>
            </p:custDataLst>
          </p:nvPr>
        </p:nvSpPr>
        <p:spPr>
          <a:xfrm>
            <a:off x="10337800" y="406698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15973A1D-5B9C-41DE-99DB-A62F5419D4F0}"/>
              </a:ext>
              <a:ext uri="{C183D7F6-B498-43B3-948B-1728B52AA6E4}">
                <adec:decorative xmlns:adec="http://schemas.microsoft.com/office/drawing/2017/decorative" val="1"/>
              </a:ext>
            </a:extLst>
          </p:cNvPr>
          <p:cNvSpPr/>
          <p:nvPr>
            <p:custDataLst>
              <p:tags r:id="rId21"/>
            </p:custDataLst>
          </p:nvPr>
        </p:nvSpPr>
        <p:spPr>
          <a:xfrm>
            <a:off x="838200" y="408654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402164A3-A955-4130-AEB1-134BADDA0878}"/>
              </a:ext>
              <a:ext uri="{C183D7F6-B498-43B3-948B-1728B52AA6E4}">
                <adec:decorative xmlns:adec="http://schemas.microsoft.com/office/drawing/2017/decorative" val="1"/>
              </a:ext>
            </a:extLst>
          </p:cNvPr>
          <p:cNvSpPr/>
          <p:nvPr>
            <p:custDataLst>
              <p:tags r:id="rId22"/>
            </p:custDataLst>
          </p:nvPr>
        </p:nvSpPr>
        <p:spPr>
          <a:xfrm>
            <a:off x="838200" y="408654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C47C1DB3-6385-4DDF-8C6C-A06429F366C8}"/>
              </a:ext>
            </a:extLst>
          </p:cNvPr>
          <p:cNvSpPr txBox="1"/>
          <p:nvPr>
            <p:custDataLst>
              <p:tags r:id="rId23"/>
            </p:custDataLst>
          </p:nvPr>
        </p:nvSpPr>
        <p:spPr>
          <a:xfrm>
            <a:off x="838200" y="453104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Traditions</a:t>
            </a:r>
          </a:p>
        </p:txBody>
      </p:sp>
      <p:sp>
        <p:nvSpPr>
          <p:cNvPr id="24" name="TextBox 23">
            <a:extLst>
              <a:ext uri="{FF2B5EF4-FFF2-40B4-BE49-F238E27FC236}">
                <a16:creationId xmlns:a16="http://schemas.microsoft.com/office/drawing/2014/main" id="{43F9A0F8-B7D2-4F43-9576-3ABAD9473343}"/>
              </a:ext>
              <a:ext uri="{C183D7F6-B498-43B3-948B-1728B52AA6E4}">
                <adec:decorative xmlns:adec="http://schemas.microsoft.com/office/drawing/2017/decorative" val="1"/>
              </a:ext>
            </a:extLst>
          </p:cNvPr>
          <p:cNvSpPr txBox="1"/>
          <p:nvPr>
            <p:custDataLst>
              <p:tags r:id="rId24"/>
            </p:custDataLst>
          </p:nvPr>
        </p:nvSpPr>
        <p:spPr>
          <a:xfrm>
            <a:off x="10337800" y="482898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68000DA3-04FA-4D90-AA22-9CE0B9C72A84}"/>
              </a:ext>
              <a:ext uri="{C183D7F6-B498-43B3-948B-1728B52AA6E4}">
                <adec:decorative xmlns:adec="http://schemas.microsoft.com/office/drawing/2017/decorative" val="1"/>
              </a:ext>
            </a:extLst>
          </p:cNvPr>
          <p:cNvSpPr/>
          <p:nvPr>
            <p:custDataLst>
              <p:tags r:id="rId25"/>
            </p:custDataLst>
          </p:nvPr>
        </p:nvSpPr>
        <p:spPr>
          <a:xfrm>
            <a:off x="838200" y="484854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04340BE0-0DB7-4B8A-AB26-FF7FEF4D82DA}"/>
              </a:ext>
              <a:ext uri="{C183D7F6-B498-43B3-948B-1728B52AA6E4}">
                <adec:decorative xmlns:adec="http://schemas.microsoft.com/office/drawing/2017/decorative" val="1"/>
              </a:ext>
            </a:extLst>
          </p:cNvPr>
          <p:cNvSpPr/>
          <p:nvPr>
            <p:custDataLst>
              <p:tags r:id="rId26"/>
            </p:custDataLst>
          </p:nvPr>
        </p:nvSpPr>
        <p:spPr>
          <a:xfrm>
            <a:off x="838200" y="484854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2461296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86208"/>
            <a:ext cx="10515600" cy="1325563"/>
          </a:xfrm>
        </p:spPr>
        <p:txBody>
          <a:bodyPr/>
          <a:lstStyle/>
          <a:p>
            <a:r>
              <a:rPr lang="en-GB" dirty="0">
                <a:latin typeface="Aptos" panose="020B0004020202020204" pitchFamily="34" charset="0"/>
              </a:rPr>
              <a:t>Which of the following is NOT a component of culture?</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29949071-1282-4853-B7DC-C45BCFB84A90}"/>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7E0EB07F-3C91-4D02-9646-11A87ABCBBD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6" name="Rectangle: Top Corners Snipped 5">
            <a:extLst>
              <a:ext uri="{FF2B5EF4-FFF2-40B4-BE49-F238E27FC236}">
                <a16:creationId xmlns:a16="http://schemas.microsoft.com/office/drawing/2014/main" id="{B3BDAEE9-402A-40D2-B12E-633321B6D152}"/>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A9F3501B-0537-48ED-8250-511F8F6D8C6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D246C9E-F9A1-4B63-A3D7-64C2F01A4648}"/>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CC8F87C0-9A8B-446C-A095-AC5220A5766A}"/>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0" name="TextBox 9">
            <a:extLst>
              <a:ext uri="{FF2B5EF4-FFF2-40B4-BE49-F238E27FC236}">
                <a16:creationId xmlns:a16="http://schemas.microsoft.com/office/drawing/2014/main" id="{5319ACC7-9115-45C6-ACC5-3511BCE093B2}"/>
              </a:ext>
            </a:extLst>
          </p:cNvPr>
          <p:cNvSpPr txBox="1"/>
          <p:nvPr>
            <p:custDataLst>
              <p:tags r:id="rId10"/>
            </p:custDataLst>
          </p:nvPr>
        </p:nvSpPr>
        <p:spPr>
          <a:xfrm>
            <a:off x="838200" y="21752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Language</a:t>
            </a:r>
          </a:p>
        </p:txBody>
      </p:sp>
      <p:sp>
        <p:nvSpPr>
          <p:cNvPr id="11" name="TextBox 10">
            <a:extLst>
              <a:ext uri="{FF2B5EF4-FFF2-40B4-BE49-F238E27FC236}">
                <a16:creationId xmlns:a16="http://schemas.microsoft.com/office/drawing/2014/main" id="{C0866036-DA85-4087-87BF-488C8380D7A1}"/>
              </a:ext>
              <a:ext uri="{C183D7F6-B498-43B3-948B-1728B52AA6E4}">
                <adec:decorative xmlns:adec="http://schemas.microsoft.com/office/drawing/2017/decorative" val="1"/>
              </a:ext>
            </a:extLst>
          </p:cNvPr>
          <p:cNvSpPr txBox="1"/>
          <p:nvPr>
            <p:custDataLst>
              <p:tags r:id="rId11"/>
            </p:custDataLst>
          </p:nvPr>
        </p:nvSpPr>
        <p:spPr>
          <a:xfrm>
            <a:off x="10337800" y="24731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08EFDB1F-6FB7-456D-B3D6-0A28FE873BF7}"/>
              </a:ext>
              <a:ext uri="{C183D7F6-B498-43B3-948B-1728B52AA6E4}">
                <adec:decorative xmlns:adec="http://schemas.microsoft.com/office/drawing/2017/decorative" val="1"/>
              </a:ext>
            </a:extLst>
          </p:cNvPr>
          <p:cNvSpPr/>
          <p:nvPr>
            <p:custDataLst>
              <p:tags r:id="rId12"/>
            </p:custDataLst>
          </p:nvPr>
        </p:nvSpPr>
        <p:spPr>
          <a:xfrm>
            <a:off x="838200" y="24927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0983868F-3694-4145-820B-8CF0F8AD8390}"/>
              </a:ext>
              <a:ext uri="{C183D7F6-B498-43B3-948B-1728B52AA6E4}">
                <adec:decorative xmlns:adec="http://schemas.microsoft.com/office/drawing/2017/decorative" val="1"/>
              </a:ext>
            </a:extLst>
          </p:cNvPr>
          <p:cNvSpPr/>
          <p:nvPr>
            <p:custDataLst>
              <p:tags r:id="rId13"/>
            </p:custDataLst>
          </p:nvPr>
        </p:nvSpPr>
        <p:spPr>
          <a:xfrm>
            <a:off x="838200" y="24927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8615B699-0D64-4408-88EC-7C83F6452B41}"/>
              </a:ext>
            </a:extLst>
          </p:cNvPr>
          <p:cNvSpPr txBox="1"/>
          <p:nvPr>
            <p:custDataLst>
              <p:tags r:id="rId14"/>
            </p:custDataLst>
          </p:nvPr>
        </p:nvSpPr>
        <p:spPr>
          <a:xfrm>
            <a:off x="838200" y="29372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Religion</a:t>
            </a:r>
          </a:p>
        </p:txBody>
      </p:sp>
      <p:sp>
        <p:nvSpPr>
          <p:cNvPr id="15" name="TextBox 14">
            <a:extLst>
              <a:ext uri="{FF2B5EF4-FFF2-40B4-BE49-F238E27FC236}">
                <a16:creationId xmlns:a16="http://schemas.microsoft.com/office/drawing/2014/main" id="{E9757A62-BE52-4C31-98C9-DDAD59823A56}"/>
              </a:ext>
              <a:ext uri="{C183D7F6-B498-43B3-948B-1728B52AA6E4}">
                <adec:decorative xmlns:adec="http://schemas.microsoft.com/office/drawing/2017/decorative" val="1"/>
              </a:ext>
            </a:extLst>
          </p:cNvPr>
          <p:cNvSpPr txBox="1"/>
          <p:nvPr>
            <p:custDataLst>
              <p:tags r:id="rId15"/>
            </p:custDataLst>
          </p:nvPr>
        </p:nvSpPr>
        <p:spPr>
          <a:xfrm>
            <a:off x="10337800" y="32351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C26A94D3-0D11-48DE-8F58-8F8D85FFF7F9}"/>
              </a:ext>
              <a:ext uri="{C183D7F6-B498-43B3-948B-1728B52AA6E4}">
                <adec:decorative xmlns:adec="http://schemas.microsoft.com/office/drawing/2017/decorative" val="1"/>
              </a:ext>
            </a:extLst>
          </p:cNvPr>
          <p:cNvSpPr/>
          <p:nvPr>
            <p:custDataLst>
              <p:tags r:id="rId16"/>
            </p:custDataLst>
          </p:nvPr>
        </p:nvSpPr>
        <p:spPr>
          <a:xfrm>
            <a:off x="838200" y="32547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279AE44C-B44F-4254-89C7-AE7351215D58}"/>
              </a:ext>
              <a:ext uri="{C183D7F6-B498-43B3-948B-1728B52AA6E4}">
                <adec:decorative xmlns:adec="http://schemas.microsoft.com/office/drawing/2017/decorative" val="1"/>
              </a:ext>
            </a:extLst>
          </p:cNvPr>
          <p:cNvSpPr/>
          <p:nvPr>
            <p:custDataLst>
              <p:tags r:id="rId17"/>
            </p:custDataLst>
          </p:nvPr>
        </p:nvSpPr>
        <p:spPr>
          <a:xfrm>
            <a:off x="838200" y="32547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22FC6E85-A8F4-42D4-80CD-94B7F0A6B261}"/>
              </a:ext>
            </a:extLst>
          </p:cNvPr>
          <p:cNvSpPr txBox="1"/>
          <p:nvPr>
            <p:custDataLst>
              <p:tags r:id="rId18"/>
            </p:custDataLst>
          </p:nvPr>
        </p:nvSpPr>
        <p:spPr>
          <a:xfrm>
            <a:off x="838200" y="36992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Climate</a:t>
            </a:r>
          </a:p>
        </p:txBody>
      </p:sp>
      <p:sp>
        <p:nvSpPr>
          <p:cNvPr id="19" name="TextBox 18">
            <a:extLst>
              <a:ext uri="{FF2B5EF4-FFF2-40B4-BE49-F238E27FC236}">
                <a16:creationId xmlns:a16="http://schemas.microsoft.com/office/drawing/2014/main" id="{2CF4333F-65C5-4486-8E57-F79191DCED33}"/>
              </a:ext>
              <a:ext uri="{C183D7F6-B498-43B3-948B-1728B52AA6E4}">
                <adec:decorative xmlns:adec="http://schemas.microsoft.com/office/drawing/2017/decorative" val="1"/>
              </a:ext>
            </a:extLst>
          </p:cNvPr>
          <p:cNvSpPr txBox="1"/>
          <p:nvPr>
            <p:custDataLst>
              <p:tags r:id="rId19"/>
            </p:custDataLst>
          </p:nvPr>
        </p:nvSpPr>
        <p:spPr>
          <a:xfrm>
            <a:off x="10337800" y="39971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32A71431-8D5A-4F62-AD99-76F91BB3050D}"/>
              </a:ext>
              <a:ext uri="{C183D7F6-B498-43B3-948B-1728B52AA6E4}">
                <adec:decorative xmlns:adec="http://schemas.microsoft.com/office/drawing/2017/decorative" val="1"/>
              </a:ext>
            </a:extLst>
          </p:cNvPr>
          <p:cNvSpPr/>
          <p:nvPr>
            <p:custDataLst>
              <p:tags r:id="rId20"/>
            </p:custDataLst>
          </p:nvPr>
        </p:nvSpPr>
        <p:spPr>
          <a:xfrm>
            <a:off x="838200" y="40167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BB53D3C1-20D6-47FB-8325-E27D1DAF39BA}"/>
              </a:ext>
              <a:ext uri="{C183D7F6-B498-43B3-948B-1728B52AA6E4}">
                <adec:decorative xmlns:adec="http://schemas.microsoft.com/office/drawing/2017/decorative" val="1"/>
              </a:ext>
            </a:extLst>
          </p:cNvPr>
          <p:cNvSpPr/>
          <p:nvPr>
            <p:custDataLst>
              <p:tags r:id="rId21"/>
            </p:custDataLst>
          </p:nvPr>
        </p:nvSpPr>
        <p:spPr>
          <a:xfrm>
            <a:off x="838200" y="40167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9CDF4019-4382-42E1-A395-26A6D4D52316}"/>
              </a:ext>
            </a:extLst>
          </p:cNvPr>
          <p:cNvSpPr txBox="1"/>
          <p:nvPr>
            <p:custDataLst>
              <p:tags r:id="rId22"/>
            </p:custDataLst>
          </p:nvPr>
        </p:nvSpPr>
        <p:spPr>
          <a:xfrm>
            <a:off x="838200" y="44612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Traditions</a:t>
            </a:r>
          </a:p>
        </p:txBody>
      </p:sp>
      <p:sp>
        <p:nvSpPr>
          <p:cNvPr id="23" name="TextBox 22">
            <a:extLst>
              <a:ext uri="{FF2B5EF4-FFF2-40B4-BE49-F238E27FC236}">
                <a16:creationId xmlns:a16="http://schemas.microsoft.com/office/drawing/2014/main" id="{E7799B15-7815-4C3A-91EB-3A97A47472CD}"/>
              </a:ext>
              <a:ext uri="{C183D7F6-B498-43B3-948B-1728B52AA6E4}">
                <adec:decorative xmlns:adec="http://schemas.microsoft.com/office/drawing/2017/decorative" val="1"/>
              </a:ext>
            </a:extLst>
          </p:cNvPr>
          <p:cNvSpPr txBox="1"/>
          <p:nvPr>
            <p:custDataLst>
              <p:tags r:id="rId23"/>
            </p:custDataLst>
          </p:nvPr>
        </p:nvSpPr>
        <p:spPr>
          <a:xfrm>
            <a:off x="10337800" y="47591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F62E024D-F0CF-4830-AFDA-79FF32421DE4}"/>
              </a:ext>
              <a:ext uri="{C183D7F6-B498-43B3-948B-1728B52AA6E4}">
                <adec:decorative xmlns:adec="http://schemas.microsoft.com/office/drawing/2017/decorative" val="1"/>
              </a:ext>
            </a:extLst>
          </p:cNvPr>
          <p:cNvSpPr/>
          <p:nvPr>
            <p:custDataLst>
              <p:tags r:id="rId24"/>
            </p:custDataLst>
          </p:nvPr>
        </p:nvSpPr>
        <p:spPr>
          <a:xfrm>
            <a:off x="838200" y="47787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057D84B8-4660-440B-B659-BB238E3BE8E5}"/>
              </a:ext>
              <a:ext uri="{C183D7F6-B498-43B3-948B-1728B52AA6E4}">
                <adec:decorative xmlns:adec="http://schemas.microsoft.com/office/drawing/2017/decorative" val="1"/>
              </a:ext>
            </a:extLst>
          </p:cNvPr>
          <p:cNvSpPr/>
          <p:nvPr>
            <p:custDataLst>
              <p:tags r:id="rId25"/>
            </p:custDataLst>
          </p:nvPr>
        </p:nvSpPr>
        <p:spPr>
          <a:xfrm>
            <a:off x="838200" y="47787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58585389-4680-488E-A4AC-1E4B71ED412A}"/>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srgbClr>
          </a:solidFill>
          <a:ln w="12700" cap="flat" cmpd="sng" algn="ctr">
            <a:solidFill>
              <a:srgbClr val="808080">
                <a:alpha val="40000"/>
                <a:alpha val="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3056902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2993"/>
            <a:ext cx="10515600" cy="1325563"/>
          </a:xfrm>
        </p:spPr>
        <p:txBody>
          <a:bodyPr/>
          <a:lstStyle/>
          <a:p>
            <a:r>
              <a:rPr lang="en-GB" dirty="0">
                <a:latin typeface="Aptos" panose="020B0004020202020204" pitchFamily="34" charset="0"/>
              </a:rPr>
              <a:t>Edward T. Hall (1976) defines culture as…</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F0E02323-D0AE-4B47-9735-85C2577A763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C5376B90-93D2-447F-B6FA-441781B92C50}"/>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2D5B781C-A7F8-46E9-AAE0-45FD97F1A79B}"/>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C8B48B7-79D3-415D-95C4-3C9CA9FB5CAA}"/>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4561CCC0-A167-4DB5-A864-315280E1BA18}"/>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srgbClr>
          </a:solidFill>
          <a:ln w="12700" cap="flat" cmpd="sng" algn="ctr">
            <a:solidFill>
              <a:srgbClr val="4472C4">
                <a:shade val="1500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952BCB2D-73E1-4138-B6FF-D79FD13DD2C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0D8809B0-8302-4ABD-ACB3-E77C480750BE}"/>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1" name="TextBox 10">
            <a:extLst>
              <a:ext uri="{FF2B5EF4-FFF2-40B4-BE49-F238E27FC236}">
                <a16:creationId xmlns:a16="http://schemas.microsoft.com/office/drawing/2014/main" id="{CBC83FD8-5073-4D2D-8A36-F6DFB09ADB1E}"/>
              </a:ext>
            </a:extLst>
          </p:cNvPr>
          <p:cNvSpPr txBox="1"/>
          <p:nvPr>
            <p:custDataLst>
              <p:tags r:id="rId11"/>
            </p:custDataLst>
          </p:nvPr>
        </p:nvSpPr>
        <p:spPr>
          <a:xfrm>
            <a:off x="838200" y="21961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tree</a:t>
            </a:r>
          </a:p>
        </p:txBody>
      </p:sp>
      <p:sp>
        <p:nvSpPr>
          <p:cNvPr id="12" name="TextBox 11">
            <a:extLst>
              <a:ext uri="{FF2B5EF4-FFF2-40B4-BE49-F238E27FC236}">
                <a16:creationId xmlns:a16="http://schemas.microsoft.com/office/drawing/2014/main" id="{EC6A9A7D-07FF-4D91-B84D-DE9F2CD314E4}"/>
              </a:ext>
              <a:ext uri="{C183D7F6-B498-43B3-948B-1728B52AA6E4}">
                <adec:decorative xmlns:adec="http://schemas.microsoft.com/office/drawing/2017/decorative" val="1"/>
              </a:ext>
            </a:extLst>
          </p:cNvPr>
          <p:cNvSpPr txBox="1"/>
          <p:nvPr>
            <p:custDataLst>
              <p:tags r:id="rId12"/>
            </p:custDataLst>
          </p:nvPr>
        </p:nvSpPr>
        <p:spPr>
          <a:xfrm>
            <a:off x="10337800" y="24941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236F5D5B-ABC5-4744-AAA1-1866643C27DA}"/>
              </a:ext>
              <a:ext uri="{C183D7F6-B498-43B3-948B-1728B52AA6E4}">
                <adec:decorative xmlns:adec="http://schemas.microsoft.com/office/drawing/2017/decorative" val="1"/>
              </a:ext>
            </a:extLst>
          </p:cNvPr>
          <p:cNvSpPr/>
          <p:nvPr>
            <p:custDataLst>
              <p:tags r:id="rId13"/>
            </p:custDataLst>
          </p:nvPr>
        </p:nvSpPr>
        <p:spPr>
          <a:xfrm>
            <a:off x="838200" y="25136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5CDED8DB-E5F7-4BF7-A032-0D8A0DF1131D}"/>
              </a:ext>
              <a:ext uri="{C183D7F6-B498-43B3-948B-1728B52AA6E4}">
                <adec:decorative xmlns:adec="http://schemas.microsoft.com/office/drawing/2017/decorative" val="1"/>
              </a:ext>
            </a:extLst>
          </p:cNvPr>
          <p:cNvSpPr/>
          <p:nvPr>
            <p:custDataLst>
              <p:tags r:id="rId14"/>
            </p:custDataLst>
          </p:nvPr>
        </p:nvSpPr>
        <p:spPr>
          <a:xfrm>
            <a:off x="838200" y="251368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0D167252-A4B0-4833-975D-DB0F2E1DFD66}"/>
              </a:ext>
            </a:extLst>
          </p:cNvPr>
          <p:cNvSpPr txBox="1"/>
          <p:nvPr>
            <p:custDataLst>
              <p:tags r:id="rId15"/>
            </p:custDataLst>
          </p:nvPr>
        </p:nvSpPr>
        <p:spPr>
          <a:xfrm>
            <a:off x="838200" y="29581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three-story house</a:t>
            </a:r>
          </a:p>
        </p:txBody>
      </p:sp>
      <p:sp>
        <p:nvSpPr>
          <p:cNvPr id="16" name="TextBox 15">
            <a:extLst>
              <a:ext uri="{FF2B5EF4-FFF2-40B4-BE49-F238E27FC236}">
                <a16:creationId xmlns:a16="http://schemas.microsoft.com/office/drawing/2014/main" id="{4CD16684-64F2-4566-8A4F-7918D6282D5F}"/>
              </a:ext>
              <a:ext uri="{C183D7F6-B498-43B3-948B-1728B52AA6E4}">
                <adec:decorative xmlns:adec="http://schemas.microsoft.com/office/drawing/2017/decorative" val="1"/>
              </a:ext>
            </a:extLst>
          </p:cNvPr>
          <p:cNvSpPr txBox="1"/>
          <p:nvPr>
            <p:custDataLst>
              <p:tags r:id="rId16"/>
            </p:custDataLst>
          </p:nvPr>
        </p:nvSpPr>
        <p:spPr>
          <a:xfrm>
            <a:off x="10337800" y="32561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4B7BE901-CD17-41B6-AEF0-55EEDB51B5DB}"/>
              </a:ext>
              <a:ext uri="{C183D7F6-B498-43B3-948B-1728B52AA6E4}">
                <adec:decorative xmlns:adec="http://schemas.microsoft.com/office/drawing/2017/decorative" val="1"/>
              </a:ext>
            </a:extLst>
          </p:cNvPr>
          <p:cNvSpPr/>
          <p:nvPr>
            <p:custDataLst>
              <p:tags r:id="rId17"/>
            </p:custDataLst>
          </p:nvPr>
        </p:nvSpPr>
        <p:spPr>
          <a:xfrm>
            <a:off x="838200" y="32756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08F67AAF-8D85-43A1-B777-E6F8C2AC06A2}"/>
              </a:ext>
              <a:ext uri="{C183D7F6-B498-43B3-948B-1728B52AA6E4}">
                <adec:decorative xmlns:adec="http://schemas.microsoft.com/office/drawing/2017/decorative" val="1"/>
              </a:ext>
            </a:extLst>
          </p:cNvPr>
          <p:cNvSpPr/>
          <p:nvPr>
            <p:custDataLst>
              <p:tags r:id="rId18"/>
            </p:custDataLst>
          </p:nvPr>
        </p:nvSpPr>
        <p:spPr>
          <a:xfrm>
            <a:off x="838200" y="327568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6AE214BD-3B04-4FB7-AED9-4DA66E2A8B34}"/>
              </a:ext>
            </a:extLst>
          </p:cNvPr>
          <p:cNvSpPr txBox="1"/>
          <p:nvPr>
            <p:custDataLst>
              <p:tags r:id="rId19"/>
            </p:custDataLst>
          </p:nvPr>
        </p:nvSpPr>
        <p:spPr>
          <a:xfrm>
            <a:off x="838200" y="37201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coconut</a:t>
            </a:r>
          </a:p>
        </p:txBody>
      </p:sp>
      <p:sp>
        <p:nvSpPr>
          <p:cNvPr id="20" name="TextBox 19">
            <a:extLst>
              <a:ext uri="{FF2B5EF4-FFF2-40B4-BE49-F238E27FC236}">
                <a16:creationId xmlns:a16="http://schemas.microsoft.com/office/drawing/2014/main" id="{62F95A9A-EA21-42FE-924B-5432E399F2CF}"/>
              </a:ext>
              <a:ext uri="{C183D7F6-B498-43B3-948B-1728B52AA6E4}">
                <adec:decorative xmlns:adec="http://schemas.microsoft.com/office/drawing/2017/decorative" val="1"/>
              </a:ext>
            </a:extLst>
          </p:cNvPr>
          <p:cNvSpPr txBox="1"/>
          <p:nvPr>
            <p:custDataLst>
              <p:tags r:id="rId20"/>
            </p:custDataLst>
          </p:nvPr>
        </p:nvSpPr>
        <p:spPr>
          <a:xfrm>
            <a:off x="10337800" y="40181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26822B13-2406-4E9B-A56C-64D3ECAD1E36}"/>
              </a:ext>
              <a:ext uri="{C183D7F6-B498-43B3-948B-1728B52AA6E4}">
                <adec:decorative xmlns:adec="http://schemas.microsoft.com/office/drawing/2017/decorative" val="1"/>
              </a:ext>
            </a:extLst>
          </p:cNvPr>
          <p:cNvSpPr/>
          <p:nvPr>
            <p:custDataLst>
              <p:tags r:id="rId21"/>
            </p:custDataLst>
          </p:nvPr>
        </p:nvSpPr>
        <p:spPr>
          <a:xfrm>
            <a:off x="838200" y="40376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8B68ACB7-0382-4C94-9940-F6744EAE21FD}"/>
              </a:ext>
              <a:ext uri="{C183D7F6-B498-43B3-948B-1728B52AA6E4}">
                <adec:decorative xmlns:adec="http://schemas.microsoft.com/office/drawing/2017/decorative" val="1"/>
              </a:ext>
            </a:extLst>
          </p:cNvPr>
          <p:cNvSpPr/>
          <p:nvPr>
            <p:custDataLst>
              <p:tags r:id="rId22"/>
            </p:custDataLst>
          </p:nvPr>
        </p:nvSpPr>
        <p:spPr>
          <a:xfrm>
            <a:off x="838200" y="403768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49F70BAA-E772-4192-A19D-39124F13EA79}"/>
              </a:ext>
            </a:extLst>
          </p:cNvPr>
          <p:cNvSpPr txBox="1"/>
          <p:nvPr>
            <p:custDataLst>
              <p:tags r:id="rId23"/>
            </p:custDataLst>
          </p:nvPr>
        </p:nvSpPr>
        <p:spPr>
          <a:xfrm>
            <a:off x="838200" y="44821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an iceberg</a:t>
            </a:r>
          </a:p>
        </p:txBody>
      </p:sp>
      <p:sp>
        <p:nvSpPr>
          <p:cNvPr id="24" name="TextBox 23">
            <a:extLst>
              <a:ext uri="{FF2B5EF4-FFF2-40B4-BE49-F238E27FC236}">
                <a16:creationId xmlns:a16="http://schemas.microsoft.com/office/drawing/2014/main" id="{C2B097AC-EB5C-4680-9817-E942AC949E88}"/>
              </a:ext>
              <a:ext uri="{C183D7F6-B498-43B3-948B-1728B52AA6E4}">
                <adec:decorative xmlns:adec="http://schemas.microsoft.com/office/drawing/2017/decorative" val="1"/>
              </a:ext>
            </a:extLst>
          </p:cNvPr>
          <p:cNvSpPr txBox="1"/>
          <p:nvPr>
            <p:custDataLst>
              <p:tags r:id="rId24"/>
            </p:custDataLst>
          </p:nvPr>
        </p:nvSpPr>
        <p:spPr>
          <a:xfrm>
            <a:off x="10337800" y="47801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BEB6F59F-67C3-4DA0-AB92-692F792DD00C}"/>
              </a:ext>
              <a:ext uri="{C183D7F6-B498-43B3-948B-1728B52AA6E4}">
                <adec:decorative xmlns:adec="http://schemas.microsoft.com/office/drawing/2017/decorative" val="1"/>
              </a:ext>
            </a:extLst>
          </p:cNvPr>
          <p:cNvSpPr/>
          <p:nvPr>
            <p:custDataLst>
              <p:tags r:id="rId25"/>
            </p:custDataLst>
          </p:nvPr>
        </p:nvSpPr>
        <p:spPr>
          <a:xfrm>
            <a:off x="838200" y="47996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192CA81B-939E-4BB8-B6B5-D316EA34CB7F}"/>
              </a:ext>
              <a:ext uri="{C183D7F6-B498-43B3-948B-1728B52AA6E4}">
                <adec:decorative xmlns:adec="http://schemas.microsoft.com/office/drawing/2017/decorative" val="1"/>
              </a:ext>
            </a:extLst>
          </p:cNvPr>
          <p:cNvSpPr/>
          <p:nvPr>
            <p:custDataLst>
              <p:tags r:id="rId26"/>
            </p:custDataLst>
          </p:nvPr>
        </p:nvSpPr>
        <p:spPr>
          <a:xfrm>
            <a:off x="838200" y="479968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382722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35073"/>
            <a:ext cx="10515600" cy="1325563"/>
          </a:xfrm>
        </p:spPr>
        <p:txBody>
          <a:bodyPr/>
          <a:lstStyle/>
          <a:p>
            <a:r>
              <a:rPr lang="en-GB">
                <a:latin typeface="Aptos" panose="020B0004020202020204" pitchFamily="34" charset="0"/>
              </a:rPr>
              <a:t>Edward T. Hall (1976) defines culture as…</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BD19A648-E732-4643-9AD2-99677383EBD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A1C2C28E-13C6-479A-A7F1-B99915062C89}"/>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6" name="Rectangle: Top Corners Snipped 5">
            <a:extLst>
              <a:ext uri="{FF2B5EF4-FFF2-40B4-BE49-F238E27FC236}">
                <a16:creationId xmlns:a16="http://schemas.microsoft.com/office/drawing/2014/main" id="{3D92EFBC-80D5-45D7-A3BC-6DFBB9198CE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C9FD2E3D-7C43-4AB7-AE93-3AFB8F6A25E9}"/>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E1FE6F2B-48B8-4FAC-A6D5-80AF6CE08C28}"/>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1001F8F1-F8B7-45B8-990C-D7B8A29F99C7}"/>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0" name="TextBox 9">
            <a:extLst>
              <a:ext uri="{FF2B5EF4-FFF2-40B4-BE49-F238E27FC236}">
                <a16:creationId xmlns:a16="http://schemas.microsoft.com/office/drawing/2014/main" id="{D3166160-711E-4F50-B3CB-C61F7F3E2B1C}"/>
              </a:ext>
            </a:extLst>
          </p:cNvPr>
          <p:cNvSpPr txBox="1"/>
          <p:nvPr>
            <p:custDataLst>
              <p:tags r:id="rId10"/>
            </p:custDataLst>
          </p:nvPr>
        </p:nvSpPr>
        <p:spPr>
          <a:xfrm>
            <a:off x="838200" y="216826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tree</a:t>
            </a:r>
          </a:p>
        </p:txBody>
      </p:sp>
      <p:sp>
        <p:nvSpPr>
          <p:cNvPr id="11" name="TextBox 10">
            <a:extLst>
              <a:ext uri="{FF2B5EF4-FFF2-40B4-BE49-F238E27FC236}">
                <a16:creationId xmlns:a16="http://schemas.microsoft.com/office/drawing/2014/main" id="{E27645AC-FEE1-4288-95F0-B816FDCF247B}"/>
              </a:ext>
              <a:ext uri="{C183D7F6-B498-43B3-948B-1728B52AA6E4}">
                <adec:decorative xmlns:adec="http://schemas.microsoft.com/office/drawing/2017/decorative" val="1"/>
              </a:ext>
            </a:extLst>
          </p:cNvPr>
          <p:cNvSpPr txBox="1"/>
          <p:nvPr>
            <p:custDataLst>
              <p:tags r:id="rId11"/>
            </p:custDataLst>
          </p:nvPr>
        </p:nvSpPr>
        <p:spPr>
          <a:xfrm>
            <a:off x="10337800" y="246620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71C7D7BC-ADA7-45C6-A5D4-8AA9A4B27C9C}"/>
              </a:ext>
              <a:ext uri="{C183D7F6-B498-43B3-948B-1728B52AA6E4}">
                <adec:decorative xmlns:adec="http://schemas.microsoft.com/office/drawing/2017/decorative" val="1"/>
              </a:ext>
            </a:extLst>
          </p:cNvPr>
          <p:cNvSpPr/>
          <p:nvPr>
            <p:custDataLst>
              <p:tags r:id="rId12"/>
            </p:custDataLst>
          </p:nvPr>
        </p:nvSpPr>
        <p:spPr>
          <a:xfrm>
            <a:off x="838200" y="248576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1D2C02F9-FACF-4639-867A-14B2F877AC04}"/>
              </a:ext>
              <a:ext uri="{C183D7F6-B498-43B3-948B-1728B52AA6E4}">
                <adec:decorative xmlns:adec="http://schemas.microsoft.com/office/drawing/2017/decorative" val="1"/>
              </a:ext>
            </a:extLst>
          </p:cNvPr>
          <p:cNvSpPr/>
          <p:nvPr>
            <p:custDataLst>
              <p:tags r:id="rId13"/>
            </p:custDataLst>
          </p:nvPr>
        </p:nvSpPr>
        <p:spPr>
          <a:xfrm>
            <a:off x="838200" y="248576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5C3F57F4-783D-46EE-A077-17677102C3EE}"/>
              </a:ext>
            </a:extLst>
          </p:cNvPr>
          <p:cNvSpPr txBox="1"/>
          <p:nvPr>
            <p:custDataLst>
              <p:tags r:id="rId14"/>
            </p:custDataLst>
          </p:nvPr>
        </p:nvSpPr>
        <p:spPr>
          <a:xfrm>
            <a:off x="838200" y="293026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three-story house</a:t>
            </a:r>
          </a:p>
        </p:txBody>
      </p:sp>
      <p:sp>
        <p:nvSpPr>
          <p:cNvPr id="15" name="TextBox 14">
            <a:extLst>
              <a:ext uri="{FF2B5EF4-FFF2-40B4-BE49-F238E27FC236}">
                <a16:creationId xmlns:a16="http://schemas.microsoft.com/office/drawing/2014/main" id="{D88CA56B-38F4-4CD3-AC3F-3CAB2D48E4E9}"/>
              </a:ext>
              <a:ext uri="{C183D7F6-B498-43B3-948B-1728B52AA6E4}">
                <adec:decorative xmlns:adec="http://schemas.microsoft.com/office/drawing/2017/decorative" val="1"/>
              </a:ext>
            </a:extLst>
          </p:cNvPr>
          <p:cNvSpPr txBox="1"/>
          <p:nvPr>
            <p:custDataLst>
              <p:tags r:id="rId15"/>
            </p:custDataLst>
          </p:nvPr>
        </p:nvSpPr>
        <p:spPr>
          <a:xfrm>
            <a:off x="10337800" y="322820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2F99872B-4504-41E3-97B3-F6604C1E850E}"/>
              </a:ext>
              <a:ext uri="{C183D7F6-B498-43B3-948B-1728B52AA6E4}">
                <adec:decorative xmlns:adec="http://schemas.microsoft.com/office/drawing/2017/decorative" val="1"/>
              </a:ext>
            </a:extLst>
          </p:cNvPr>
          <p:cNvSpPr/>
          <p:nvPr>
            <p:custDataLst>
              <p:tags r:id="rId16"/>
            </p:custDataLst>
          </p:nvPr>
        </p:nvSpPr>
        <p:spPr>
          <a:xfrm>
            <a:off x="838200" y="324776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B1185C22-4556-4D69-B97A-84A811024E16}"/>
              </a:ext>
              <a:ext uri="{C183D7F6-B498-43B3-948B-1728B52AA6E4}">
                <adec:decorative xmlns:adec="http://schemas.microsoft.com/office/drawing/2017/decorative" val="1"/>
              </a:ext>
            </a:extLst>
          </p:cNvPr>
          <p:cNvSpPr/>
          <p:nvPr>
            <p:custDataLst>
              <p:tags r:id="rId17"/>
            </p:custDataLst>
          </p:nvPr>
        </p:nvSpPr>
        <p:spPr>
          <a:xfrm>
            <a:off x="838200" y="324776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1031EC72-6CC4-4FA9-9CAA-E045D5FB84A9}"/>
              </a:ext>
            </a:extLst>
          </p:cNvPr>
          <p:cNvSpPr txBox="1"/>
          <p:nvPr>
            <p:custDataLst>
              <p:tags r:id="rId18"/>
            </p:custDataLst>
          </p:nvPr>
        </p:nvSpPr>
        <p:spPr>
          <a:xfrm>
            <a:off x="838200" y="369226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coconut</a:t>
            </a:r>
          </a:p>
        </p:txBody>
      </p:sp>
      <p:sp>
        <p:nvSpPr>
          <p:cNvPr id="19" name="TextBox 18">
            <a:extLst>
              <a:ext uri="{FF2B5EF4-FFF2-40B4-BE49-F238E27FC236}">
                <a16:creationId xmlns:a16="http://schemas.microsoft.com/office/drawing/2014/main" id="{CE49C9E2-CFAB-4C3C-B693-D2FDAD5D7969}"/>
              </a:ext>
              <a:ext uri="{C183D7F6-B498-43B3-948B-1728B52AA6E4}">
                <adec:decorative xmlns:adec="http://schemas.microsoft.com/office/drawing/2017/decorative" val="1"/>
              </a:ext>
            </a:extLst>
          </p:cNvPr>
          <p:cNvSpPr txBox="1"/>
          <p:nvPr>
            <p:custDataLst>
              <p:tags r:id="rId19"/>
            </p:custDataLst>
          </p:nvPr>
        </p:nvSpPr>
        <p:spPr>
          <a:xfrm>
            <a:off x="10337800" y="399020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CF77A7AE-51D2-4AFD-9982-6CC0BF8D303B}"/>
              </a:ext>
              <a:ext uri="{C183D7F6-B498-43B3-948B-1728B52AA6E4}">
                <adec:decorative xmlns:adec="http://schemas.microsoft.com/office/drawing/2017/decorative" val="1"/>
              </a:ext>
            </a:extLst>
          </p:cNvPr>
          <p:cNvSpPr/>
          <p:nvPr>
            <p:custDataLst>
              <p:tags r:id="rId20"/>
            </p:custDataLst>
          </p:nvPr>
        </p:nvSpPr>
        <p:spPr>
          <a:xfrm>
            <a:off x="838200" y="400976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F4A3168C-9573-4AB0-8FDA-87532F6C6879}"/>
              </a:ext>
              <a:ext uri="{C183D7F6-B498-43B3-948B-1728B52AA6E4}">
                <adec:decorative xmlns:adec="http://schemas.microsoft.com/office/drawing/2017/decorative" val="1"/>
              </a:ext>
            </a:extLst>
          </p:cNvPr>
          <p:cNvSpPr/>
          <p:nvPr>
            <p:custDataLst>
              <p:tags r:id="rId21"/>
            </p:custDataLst>
          </p:nvPr>
        </p:nvSpPr>
        <p:spPr>
          <a:xfrm>
            <a:off x="838200" y="400976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649DA692-9FEA-4743-B29F-6F5C7A0668E8}"/>
              </a:ext>
            </a:extLst>
          </p:cNvPr>
          <p:cNvSpPr txBox="1"/>
          <p:nvPr>
            <p:custDataLst>
              <p:tags r:id="rId22"/>
            </p:custDataLst>
          </p:nvPr>
        </p:nvSpPr>
        <p:spPr>
          <a:xfrm>
            <a:off x="838200" y="445426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an iceberg</a:t>
            </a:r>
          </a:p>
        </p:txBody>
      </p:sp>
      <p:sp>
        <p:nvSpPr>
          <p:cNvPr id="23" name="TextBox 22">
            <a:extLst>
              <a:ext uri="{FF2B5EF4-FFF2-40B4-BE49-F238E27FC236}">
                <a16:creationId xmlns:a16="http://schemas.microsoft.com/office/drawing/2014/main" id="{88610AD9-0525-4E74-B101-18888637EE91}"/>
              </a:ext>
              <a:ext uri="{C183D7F6-B498-43B3-948B-1728B52AA6E4}">
                <adec:decorative xmlns:adec="http://schemas.microsoft.com/office/drawing/2017/decorative" val="1"/>
              </a:ext>
            </a:extLst>
          </p:cNvPr>
          <p:cNvSpPr txBox="1"/>
          <p:nvPr>
            <p:custDataLst>
              <p:tags r:id="rId23"/>
            </p:custDataLst>
          </p:nvPr>
        </p:nvSpPr>
        <p:spPr>
          <a:xfrm>
            <a:off x="10337800" y="475220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7F209FCE-7645-411B-9B55-71520CD1D8D9}"/>
              </a:ext>
              <a:ext uri="{C183D7F6-B498-43B3-948B-1728B52AA6E4}">
                <adec:decorative xmlns:adec="http://schemas.microsoft.com/office/drawing/2017/decorative" val="1"/>
              </a:ext>
            </a:extLst>
          </p:cNvPr>
          <p:cNvSpPr/>
          <p:nvPr>
            <p:custDataLst>
              <p:tags r:id="rId24"/>
            </p:custDataLst>
          </p:nvPr>
        </p:nvSpPr>
        <p:spPr>
          <a:xfrm>
            <a:off x="838200" y="477176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1F0D9864-B6EF-4CEB-8CEF-37DA7D438A00}"/>
              </a:ext>
              <a:ext uri="{C183D7F6-B498-43B3-948B-1728B52AA6E4}">
                <adec:decorative xmlns:adec="http://schemas.microsoft.com/office/drawing/2017/decorative" val="1"/>
              </a:ext>
            </a:extLst>
          </p:cNvPr>
          <p:cNvSpPr/>
          <p:nvPr>
            <p:custDataLst>
              <p:tags r:id="rId25"/>
            </p:custDataLst>
          </p:nvPr>
        </p:nvSpPr>
        <p:spPr>
          <a:xfrm>
            <a:off x="838200" y="477176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6AD2F5A8-9248-4170-8719-A41DE5DEE703}"/>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srgbClr>
          </a:solidFill>
          <a:ln w="12700" cap="flat" cmpd="sng" algn="ctr">
            <a:solidFill>
              <a:srgbClr val="808080">
                <a:alpha val="40000"/>
                <a:alpha val="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3293930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72251"/>
            <a:ext cx="10515600" cy="1325563"/>
          </a:xfrm>
        </p:spPr>
        <p:txBody>
          <a:bodyPr>
            <a:normAutofit/>
          </a:bodyPr>
          <a:lstStyle/>
          <a:p>
            <a:r>
              <a:rPr lang="en-GB" sz="3200" dirty="0">
                <a:latin typeface="Aptos" panose="020B0004020202020204" pitchFamily="34" charset="0"/>
              </a:rPr>
              <a:t>In Edward T. Hall’s Iceberg Theory, which of the following is considered part of the “invisible” culture?</a:t>
            </a:r>
            <a:endParaRPr lang="en-FI" sz="32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129361D3-558A-4109-AEF4-09586153F59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3FECB027-5B2F-42C9-ACEC-18EFF80CD2EE}"/>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EE5D440F-8DCB-4F89-BEB6-1ADED629B922}"/>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3B5D362-BD20-4FFB-971E-F9E0FF3B57EF}"/>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61F2B78-FCB0-4CFC-A4F7-219622184969}"/>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srgbClr>
          </a:solidFill>
          <a:ln w="12700" cap="flat" cmpd="sng" algn="ctr">
            <a:solidFill>
              <a:srgbClr val="4472C4">
                <a:shade val="1500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D498E310-6679-4EC2-8644-CF73DADD15BA}"/>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79A3B8DC-617F-4E45-A772-E73C3A882C01}"/>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1" name="TextBox 10">
            <a:extLst>
              <a:ext uri="{FF2B5EF4-FFF2-40B4-BE49-F238E27FC236}">
                <a16:creationId xmlns:a16="http://schemas.microsoft.com/office/drawing/2014/main" id="{E14E8998-C94A-4BA5-9E30-FA5156F0E3C9}"/>
              </a:ext>
            </a:extLst>
          </p:cNvPr>
          <p:cNvSpPr txBox="1"/>
          <p:nvPr>
            <p:custDataLst>
              <p:tags r:id="rId11"/>
            </p:custDataLst>
          </p:nvPr>
        </p:nvSpPr>
        <p:spPr>
          <a:xfrm>
            <a:off x="838200" y="229390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Food</a:t>
            </a:r>
          </a:p>
        </p:txBody>
      </p:sp>
      <p:sp>
        <p:nvSpPr>
          <p:cNvPr id="12" name="TextBox 11">
            <a:extLst>
              <a:ext uri="{FF2B5EF4-FFF2-40B4-BE49-F238E27FC236}">
                <a16:creationId xmlns:a16="http://schemas.microsoft.com/office/drawing/2014/main" id="{00A85871-7DE8-4D93-88FF-6A3B17CF55E4}"/>
              </a:ext>
              <a:ext uri="{C183D7F6-B498-43B3-948B-1728B52AA6E4}">
                <adec:decorative xmlns:adec="http://schemas.microsoft.com/office/drawing/2017/decorative" val="1"/>
              </a:ext>
            </a:extLst>
          </p:cNvPr>
          <p:cNvSpPr txBox="1"/>
          <p:nvPr>
            <p:custDataLst>
              <p:tags r:id="rId12"/>
            </p:custDataLst>
          </p:nvPr>
        </p:nvSpPr>
        <p:spPr>
          <a:xfrm>
            <a:off x="10337800" y="259184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0CB0075C-E9CB-48FE-9374-BF713C23F186}"/>
              </a:ext>
              <a:ext uri="{C183D7F6-B498-43B3-948B-1728B52AA6E4}">
                <adec:decorative xmlns:adec="http://schemas.microsoft.com/office/drawing/2017/decorative" val="1"/>
              </a:ext>
            </a:extLst>
          </p:cNvPr>
          <p:cNvSpPr/>
          <p:nvPr>
            <p:custDataLst>
              <p:tags r:id="rId13"/>
            </p:custDataLst>
          </p:nvPr>
        </p:nvSpPr>
        <p:spPr>
          <a:xfrm>
            <a:off x="838200" y="261140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C4BF3CC6-1556-450B-9C14-81526C1D3502}"/>
              </a:ext>
              <a:ext uri="{C183D7F6-B498-43B3-948B-1728B52AA6E4}">
                <adec:decorative xmlns:adec="http://schemas.microsoft.com/office/drawing/2017/decorative" val="1"/>
              </a:ext>
            </a:extLst>
          </p:cNvPr>
          <p:cNvSpPr/>
          <p:nvPr>
            <p:custDataLst>
              <p:tags r:id="rId14"/>
            </p:custDataLst>
          </p:nvPr>
        </p:nvSpPr>
        <p:spPr>
          <a:xfrm>
            <a:off x="838200" y="261140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EB4375C6-D30F-4D59-B9DF-1263D14ADE91}"/>
              </a:ext>
            </a:extLst>
          </p:cNvPr>
          <p:cNvSpPr txBox="1"/>
          <p:nvPr>
            <p:custDataLst>
              <p:tags r:id="rId15"/>
            </p:custDataLst>
          </p:nvPr>
        </p:nvSpPr>
        <p:spPr>
          <a:xfrm>
            <a:off x="838200" y="305590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Language</a:t>
            </a:r>
          </a:p>
        </p:txBody>
      </p:sp>
      <p:sp>
        <p:nvSpPr>
          <p:cNvPr id="16" name="TextBox 15">
            <a:extLst>
              <a:ext uri="{FF2B5EF4-FFF2-40B4-BE49-F238E27FC236}">
                <a16:creationId xmlns:a16="http://schemas.microsoft.com/office/drawing/2014/main" id="{6DCD1323-10CD-428D-B25C-73A7855B4176}"/>
              </a:ext>
              <a:ext uri="{C183D7F6-B498-43B3-948B-1728B52AA6E4}">
                <adec:decorative xmlns:adec="http://schemas.microsoft.com/office/drawing/2017/decorative" val="1"/>
              </a:ext>
            </a:extLst>
          </p:cNvPr>
          <p:cNvSpPr txBox="1"/>
          <p:nvPr>
            <p:custDataLst>
              <p:tags r:id="rId16"/>
            </p:custDataLst>
          </p:nvPr>
        </p:nvSpPr>
        <p:spPr>
          <a:xfrm>
            <a:off x="10337800" y="335384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1B78FF85-BFC7-4C55-A1BD-06B89581E09D}"/>
              </a:ext>
              <a:ext uri="{C183D7F6-B498-43B3-948B-1728B52AA6E4}">
                <adec:decorative xmlns:adec="http://schemas.microsoft.com/office/drawing/2017/decorative" val="1"/>
              </a:ext>
            </a:extLst>
          </p:cNvPr>
          <p:cNvSpPr/>
          <p:nvPr>
            <p:custDataLst>
              <p:tags r:id="rId17"/>
            </p:custDataLst>
          </p:nvPr>
        </p:nvSpPr>
        <p:spPr>
          <a:xfrm>
            <a:off x="838200" y="337340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CCCAB27F-03B9-4268-B3BD-A8CF2815D1C0}"/>
              </a:ext>
              <a:ext uri="{C183D7F6-B498-43B3-948B-1728B52AA6E4}">
                <adec:decorative xmlns:adec="http://schemas.microsoft.com/office/drawing/2017/decorative" val="1"/>
              </a:ext>
            </a:extLst>
          </p:cNvPr>
          <p:cNvSpPr/>
          <p:nvPr>
            <p:custDataLst>
              <p:tags r:id="rId18"/>
            </p:custDataLst>
          </p:nvPr>
        </p:nvSpPr>
        <p:spPr>
          <a:xfrm>
            <a:off x="838200" y="337340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FF18AD24-68DB-4489-81C2-399B57971290}"/>
              </a:ext>
            </a:extLst>
          </p:cNvPr>
          <p:cNvSpPr txBox="1"/>
          <p:nvPr>
            <p:custDataLst>
              <p:tags r:id="rId19"/>
            </p:custDataLst>
          </p:nvPr>
        </p:nvSpPr>
        <p:spPr>
          <a:xfrm>
            <a:off x="838200" y="381790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Beliefs</a:t>
            </a:r>
          </a:p>
        </p:txBody>
      </p:sp>
      <p:sp>
        <p:nvSpPr>
          <p:cNvPr id="20" name="TextBox 19">
            <a:extLst>
              <a:ext uri="{FF2B5EF4-FFF2-40B4-BE49-F238E27FC236}">
                <a16:creationId xmlns:a16="http://schemas.microsoft.com/office/drawing/2014/main" id="{B0CF7A97-E31E-4B8B-B2A2-BE8CCF8E4EC9}"/>
              </a:ext>
              <a:ext uri="{C183D7F6-B498-43B3-948B-1728B52AA6E4}">
                <adec:decorative xmlns:adec="http://schemas.microsoft.com/office/drawing/2017/decorative" val="1"/>
              </a:ext>
            </a:extLst>
          </p:cNvPr>
          <p:cNvSpPr txBox="1"/>
          <p:nvPr>
            <p:custDataLst>
              <p:tags r:id="rId20"/>
            </p:custDataLst>
          </p:nvPr>
        </p:nvSpPr>
        <p:spPr>
          <a:xfrm>
            <a:off x="10337800" y="411584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35432454-EDAF-4F39-828C-E5BCB08CA9A0}"/>
              </a:ext>
              <a:ext uri="{C183D7F6-B498-43B3-948B-1728B52AA6E4}">
                <adec:decorative xmlns:adec="http://schemas.microsoft.com/office/drawing/2017/decorative" val="1"/>
              </a:ext>
            </a:extLst>
          </p:cNvPr>
          <p:cNvSpPr/>
          <p:nvPr>
            <p:custDataLst>
              <p:tags r:id="rId21"/>
            </p:custDataLst>
          </p:nvPr>
        </p:nvSpPr>
        <p:spPr>
          <a:xfrm>
            <a:off x="838200" y="413540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0D407EDD-11C9-434C-8A01-260C1C7AF2BB}"/>
              </a:ext>
              <a:ext uri="{C183D7F6-B498-43B3-948B-1728B52AA6E4}">
                <adec:decorative xmlns:adec="http://schemas.microsoft.com/office/drawing/2017/decorative" val="1"/>
              </a:ext>
            </a:extLst>
          </p:cNvPr>
          <p:cNvSpPr/>
          <p:nvPr>
            <p:custDataLst>
              <p:tags r:id="rId22"/>
            </p:custDataLst>
          </p:nvPr>
        </p:nvSpPr>
        <p:spPr>
          <a:xfrm>
            <a:off x="838200" y="413540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B55362B8-7415-40AC-A586-F2383414AC30}"/>
              </a:ext>
            </a:extLst>
          </p:cNvPr>
          <p:cNvSpPr txBox="1"/>
          <p:nvPr>
            <p:custDataLst>
              <p:tags r:id="rId23"/>
            </p:custDataLst>
          </p:nvPr>
        </p:nvSpPr>
        <p:spPr>
          <a:xfrm>
            <a:off x="838200" y="457990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Clothing</a:t>
            </a:r>
          </a:p>
        </p:txBody>
      </p:sp>
      <p:sp>
        <p:nvSpPr>
          <p:cNvPr id="24" name="TextBox 23">
            <a:extLst>
              <a:ext uri="{FF2B5EF4-FFF2-40B4-BE49-F238E27FC236}">
                <a16:creationId xmlns:a16="http://schemas.microsoft.com/office/drawing/2014/main" id="{ABCC1746-1C91-458B-9B8C-0410AB946ABE}"/>
              </a:ext>
              <a:ext uri="{C183D7F6-B498-43B3-948B-1728B52AA6E4}">
                <adec:decorative xmlns:adec="http://schemas.microsoft.com/office/drawing/2017/decorative" val="1"/>
              </a:ext>
            </a:extLst>
          </p:cNvPr>
          <p:cNvSpPr txBox="1"/>
          <p:nvPr>
            <p:custDataLst>
              <p:tags r:id="rId24"/>
            </p:custDataLst>
          </p:nvPr>
        </p:nvSpPr>
        <p:spPr>
          <a:xfrm>
            <a:off x="10337800" y="487784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E62DD592-A74A-4068-8169-B52E93D30714}"/>
              </a:ext>
              <a:ext uri="{C183D7F6-B498-43B3-948B-1728B52AA6E4}">
                <adec:decorative xmlns:adec="http://schemas.microsoft.com/office/drawing/2017/decorative" val="1"/>
              </a:ext>
            </a:extLst>
          </p:cNvPr>
          <p:cNvSpPr/>
          <p:nvPr>
            <p:custDataLst>
              <p:tags r:id="rId25"/>
            </p:custDataLst>
          </p:nvPr>
        </p:nvSpPr>
        <p:spPr>
          <a:xfrm>
            <a:off x="838200" y="489740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43D49048-D7F1-475C-ABF0-C3BBB0E5291C}"/>
              </a:ext>
              <a:ext uri="{C183D7F6-B498-43B3-948B-1728B52AA6E4}">
                <adec:decorative xmlns:adec="http://schemas.microsoft.com/office/drawing/2017/decorative" val="1"/>
              </a:ext>
            </a:extLst>
          </p:cNvPr>
          <p:cNvSpPr/>
          <p:nvPr>
            <p:custDataLst>
              <p:tags r:id="rId26"/>
            </p:custDataLst>
          </p:nvPr>
        </p:nvSpPr>
        <p:spPr>
          <a:xfrm>
            <a:off x="838200" y="489740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2426508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72250"/>
            <a:ext cx="10515600" cy="1325563"/>
          </a:xfrm>
        </p:spPr>
        <p:txBody>
          <a:bodyPr>
            <a:normAutofit/>
          </a:bodyPr>
          <a:lstStyle/>
          <a:p>
            <a:r>
              <a:rPr lang="en-GB" sz="3200" dirty="0">
                <a:latin typeface="Aptos" panose="020B0004020202020204" pitchFamily="34" charset="0"/>
              </a:rPr>
              <a:t>In Edward T. Hall’s Iceberg Theory, which of the following is considered part of the “invisible” culture?</a:t>
            </a:r>
            <a:endParaRPr lang="en-FI" sz="32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2384FDDB-CB39-47CA-BC79-64D08C98300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82ECFC3C-E75B-4499-B58D-0A310F7D2C2F}"/>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6" name="Rectangle: Top Corners Snipped 5">
            <a:extLst>
              <a:ext uri="{FF2B5EF4-FFF2-40B4-BE49-F238E27FC236}">
                <a16:creationId xmlns:a16="http://schemas.microsoft.com/office/drawing/2014/main" id="{D44B9069-5C0F-463E-AD97-5108F153BAEC}"/>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E371016-87BB-4293-86D7-3465931138F6}"/>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2EDCEB86-7377-4626-A6C6-3C486D32D586}"/>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76D4115A-F456-4152-9335-954E58ED199E}"/>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184-000-800</a:t>
            </a:r>
            <a:endParaRPr lang="en-GB"/>
          </a:p>
        </p:txBody>
      </p:sp>
      <p:sp>
        <p:nvSpPr>
          <p:cNvPr id="10" name="TextBox 9">
            <a:extLst>
              <a:ext uri="{FF2B5EF4-FFF2-40B4-BE49-F238E27FC236}">
                <a16:creationId xmlns:a16="http://schemas.microsoft.com/office/drawing/2014/main" id="{6838768E-9C59-4F1F-B181-00027E216AE3}"/>
              </a:ext>
            </a:extLst>
          </p:cNvPr>
          <p:cNvSpPr txBox="1"/>
          <p:nvPr>
            <p:custDataLst>
              <p:tags r:id="rId10"/>
            </p:custDataLst>
          </p:nvPr>
        </p:nvSpPr>
        <p:spPr>
          <a:xfrm>
            <a:off x="838200" y="217524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Food</a:t>
            </a:r>
          </a:p>
        </p:txBody>
      </p:sp>
      <p:sp>
        <p:nvSpPr>
          <p:cNvPr id="11" name="TextBox 10">
            <a:extLst>
              <a:ext uri="{FF2B5EF4-FFF2-40B4-BE49-F238E27FC236}">
                <a16:creationId xmlns:a16="http://schemas.microsoft.com/office/drawing/2014/main" id="{90D567C9-63D2-434B-8F1B-632A914A053A}"/>
              </a:ext>
              <a:ext uri="{C183D7F6-B498-43B3-948B-1728B52AA6E4}">
                <adec:decorative xmlns:adec="http://schemas.microsoft.com/office/drawing/2017/decorative" val="1"/>
              </a:ext>
            </a:extLst>
          </p:cNvPr>
          <p:cNvSpPr txBox="1"/>
          <p:nvPr>
            <p:custDataLst>
              <p:tags r:id="rId11"/>
            </p:custDataLst>
          </p:nvPr>
        </p:nvSpPr>
        <p:spPr>
          <a:xfrm>
            <a:off x="10337800" y="247318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A38195E1-497C-439F-86CE-B664D81D8F08}"/>
              </a:ext>
              <a:ext uri="{C183D7F6-B498-43B3-948B-1728B52AA6E4}">
                <adec:decorative xmlns:adec="http://schemas.microsoft.com/office/drawing/2017/decorative" val="1"/>
              </a:ext>
            </a:extLst>
          </p:cNvPr>
          <p:cNvSpPr/>
          <p:nvPr>
            <p:custDataLst>
              <p:tags r:id="rId12"/>
            </p:custDataLst>
          </p:nvPr>
        </p:nvSpPr>
        <p:spPr>
          <a:xfrm>
            <a:off x="838200" y="249274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89DF986B-065B-43AD-9F7B-B47A0FA03B83}"/>
              </a:ext>
              <a:ext uri="{C183D7F6-B498-43B3-948B-1728B52AA6E4}">
                <adec:decorative xmlns:adec="http://schemas.microsoft.com/office/drawing/2017/decorative" val="1"/>
              </a:ext>
            </a:extLst>
          </p:cNvPr>
          <p:cNvSpPr/>
          <p:nvPr>
            <p:custDataLst>
              <p:tags r:id="rId13"/>
            </p:custDataLst>
          </p:nvPr>
        </p:nvSpPr>
        <p:spPr>
          <a:xfrm>
            <a:off x="838200" y="249274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BAA5C8B7-A526-4056-BFE7-E91241631634}"/>
              </a:ext>
            </a:extLst>
          </p:cNvPr>
          <p:cNvSpPr txBox="1"/>
          <p:nvPr>
            <p:custDataLst>
              <p:tags r:id="rId14"/>
            </p:custDataLst>
          </p:nvPr>
        </p:nvSpPr>
        <p:spPr>
          <a:xfrm>
            <a:off x="838200" y="293724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Language</a:t>
            </a:r>
          </a:p>
        </p:txBody>
      </p:sp>
      <p:sp>
        <p:nvSpPr>
          <p:cNvPr id="15" name="TextBox 14">
            <a:extLst>
              <a:ext uri="{FF2B5EF4-FFF2-40B4-BE49-F238E27FC236}">
                <a16:creationId xmlns:a16="http://schemas.microsoft.com/office/drawing/2014/main" id="{AFF543AE-A716-4091-9927-51D84FD4E725}"/>
              </a:ext>
              <a:ext uri="{C183D7F6-B498-43B3-948B-1728B52AA6E4}">
                <adec:decorative xmlns:adec="http://schemas.microsoft.com/office/drawing/2017/decorative" val="1"/>
              </a:ext>
            </a:extLst>
          </p:cNvPr>
          <p:cNvSpPr txBox="1"/>
          <p:nvPr>
            <p:custDataLst>
              <p:tags r:id="rId15"/>
            </p:custDataLst>
          </p:nvPr>
        </p:nvSpPr>
        <p:spPr>
          <a:xfrm>
            <a:off x="10337800" y="323518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8C27B5DD-4324-4F7F-AA37-36008B8CF9D5}"/>
              </a:ext>
              <a:ext uri="{C183D7F6-B498-43B3-948B-1728B52AA6E4}">
                <adec:decorative xmlns:adec="http://schemas.microsoft.com/office/drawing/2017/decorative" val="1"/>
              </a:ext>
            </a:extLst>
          </p:cNvPr>
          <p:cNvSpPr/>
          <p:nvPr>
            <p:custDataLst>
              <p:tags r:id="rId16"/>
            </p:custDataLst>
          </p:nvPr>
        </p:nvSpPr>
        <p:spPr>
          <a:xfrm>
            <a:off x="838200" y="325474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7BA226E3-36ED-4040-98F4-82A7B368ABEF}"/>
              </a:ext>
              <a:ext uri="{C183D7F6-B498-43B3-948B-1728B52AA6E4}">
                <adec:decorative xmlns:adec="http://schemas.microsoft.com/office/drawing/2017/decorative" val="1"/>
              </a:ext>
            </a:extLst>
          </p:cNvPr>
          <p:cNvSpPr/>
          <p:nvPr>
            <p:custDataLst>
              <p:tags r:id="rId17"/>
            </p:custDataLst>
          </p:nvPr>
        </p:nvSpPr>
        <p:spPr>
          <a:xfrm>
            <a:off x="838200" y="325474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98E023CE-1EE1-4109-82BD-64B867E2B337}"/>
              </a:ext>
            </a:extLst>
          </p:cNvPr>
          <p:cNvSpPr txBox="1"/>
          <p:nvPr>
            <p:custDataLst>
              <p:tags r:id="rId18"/>
            </p:custDataLst>
          </p:nvPr>
        </p:nvSpPr>
        <p:spPr>
          <a:xfrm>
            <a:off x="838200" y="369924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Beliefs</a:t>
            </a:r>
          </a:p>
        </p:txBody>
      </p:sp>
      <p:sp>
        <p:nvSpPr>
          <p:cNvPr id="19" name="TextBox 18">
            <a:extLst>
              <a:ext uri="{FF2B5EF4-FFF2-40B4-BE49-F238E27FC236}">
                <a16:creationId xmlns:a16="http://schemas.microsoft.com/office/drawing/2014/main" id="{C356467F-6F40-404E-8157-294583A33B7A}"/>
              </a:ext>
              <a:ext uri="{C183D7F6-B498-43B3-948B-1728B52AA6E4}">
                <adec:decorative xmlns:adec="http://schemas.microsoft.com/office/drawing/2017/decorative" val="1"/>
              </a:ext>
            </a:extLst>
          </p:cNvPr>
          <p:cNvSpPr txBox="1"/>
          <p:nvPr>
            <p:custDataLst>
              <p:tags r:id="rId19"/>
            </p:custDataLst>
          </p:nvPr>
        </p:nvSpPr>
        <p:spPr>
          <a:xfrm>
            <a:off x="10337800" y="399718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CACD8A2F-2107-4F6A-9CF5-B07751409A25}"/>
              </a:ext>
              <a:ext uri="{C183D7F6-B498-43B3-948B-1728B52AA6E4}">
                <adec:decorative xmlns:adec="http://schemas.microsoft.com/office/drawing/2017/decorative" val="1"/>
              </a:ext>
            </a:extLst>
          </p:cNvPr>
          <p:cNvSpPr/>
          <p:nvPr>
            <p:custDataLst>
              <p:tags r:id="rId20"/>
            </p:custDataLst>
          </p:nvPr>
        </p:nvSpPr>
        <p:spPr>
          <a:xfrm>
            <a:off x="838200" y="401674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15492316-34F9-4EE7-93B9-918627FB3023}"/>
              </a:ext>
              <a:ext uri="{C183D7F6-B498-43B3-948B-1728B52AA6E4}">
                <adec:decorative xmlns:adec="http://schemas.microsoft.com/office/drawing/2017/decorative" val="1"/>
              </a:ext>
            </a:extLst>
          </p:cNvPr>
          <p:cNvSpPr/>
          <p:nvPr>
            <p:custDataLst>
              <p:tags r:id="rId21"/>
            </p:custDataLst>
          </p:nvPr>
        </p:nvSpPr>
        <p:spPr>
          <a:xfrm>
            <a:off x="838200" y="401674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420EA594-BFD5-4E33-A844-E7073C3376AD}"/>
              </a:ext>
            </a:extLst>
          </p:cNvPr>
          <p:cNvSpPr txBox="1"/>
          <p:nvPr>
            <p:custDataLst>
              <p:tags r:id="rId22"/>
            </p:custDataLst>
          </p:nvPr>
        </p:nvSpPr>
        <p:spPr>
          <a:xfrm>
            <a:off x="838200" y="446124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Clothing</a:t>
            </a:r>
          </a:p>
        </p:txBody>
      </p:sp>
      <p:sp>
        <p:nvSpPr>
          <p:cNvPr id="23" name="TextBox 22">
            <a:extLst>
              <a:ext uri="{FF2B5EF4-FFF2-40B4-BE49-F238E27FC236}">
                <a16:creationId xmlns:a16="http://schemas.microsoft.com/office/drawing/2014/main" id="{66C8C9D0-E61D-4F48-B267-B69097B18B74}"/>
              </a:ext>
              <a:ext uri="{C183D7F6-B498-43B3-948B-1728B52AA6E4}">
                <adec:decorative xmlns:adec="http://schemas.microsoft.com/office/drawing/2017/decorative" val="1"/>
              </a:ext>
            </a:extLst>
          </p:cNvPr>
          <p:cNvSpPr txBox="1"/>
          <p:nvPr>
            <p:custDataLst>
              <p:tags r:id="rId23"/>
            </p:custDataLst>
          </p:nvPr>
        </p:nvSpPr>
        <p:spPr>
          <a:xfrm>
            <a:off x="10337800" y="475918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B7AC6698-328C-44C8-A1FC-0F4717423D42}"/>
              </a:ext>
              <a:ext uri="{C183D7F6-B498-43B3-948B-1728B52AA6E4}">
                <adec:decorative xmlns:adec="http://schemas.microsoft.com/office/drawing/2017/decorative" val="1"/>
              </a:ext>
            </a:extLst>
          </p:cNvPr>
          <p:cNvSpPr/>
          <p:nvPr>
            <p:custDataLst>
              <p:tags r:id="rId24"/>
            </p:custDataLst>
          </p:nvPr>
        </p:nvSpPr>
        <p:spPr>
          <a:xfrm>
            <a:off x="838200" y="477874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6536701F-E883-47B8-BDA0-E18FECA0C264}"/>
              </a:ext>
              <a:ext uri="{C183D7F6-B498-43B3-948B-1728B52AA6E4}">
                <adec:decorative xmlns:adec="http://schemas.microsoft.com/office/drawing/2017/decorative" val="1"/>
              </a:ext>
            </a:extLst>
          </p:cNvPr>
          <p:cNvSpPr/>
          <p:nvPr>
            <p:custDataLst>
              <p:tags r:id="rId25"/>
            </p:custDataLst>
          </p:nvPr>
        </p:nvSpPr>
        <p:spPr>
          <a:xfrm>
            <a:off x="838200" y="477874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5696A59F-C2D7-4989-BBDF-FE15E29FD346}"/>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srgbClr>
          </a:solidFill>
          <a:ln w="12700" cap="flat" cmpd="sng" algn="ctr">
            <a:solidFill>
              <a:srgbClr val="808080">
                <a:alpha val="40000"/>
                <a:alpha val="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2716967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B92ED-0675-3C91-BDCC-8ADEF09FFA02}"/>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786C10EE-467C-25C5-CC5E-CBBFA0C6A720}"/>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1ADC9C84-F342-D0BB-AABB-34EAD2136BE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Aims for Today</a:t>
            </a:r>
            <a:endParaRPr lang="en-GB" sz="4800" dirty="0">
              <a:solidFill>
                <a:schemeClr val="bg1"/>
              </a:solidFill>
              <a:effectLst>
                <a:outerShdw blurRad="38100" dist="38100" dir="2700000" algn="tl">
                  <a:srgbClr val="000000">
                    <a:alpha val="43137"/>
                  </a:srgbClr>
                </a:outerShdw>
              </a:effectLst>
            </a:endParaRPr>
          </a:p>
        </p:txBody>
      </p:sp>
      <p:sp>
        <p:nvSpPr>
          <p:cNvPr id="2" name="Content Placeholder 2">
            <a:extLst>
              <a:ext uri="{FF2B5EF4-FFF2-40B4-BE49-F238E27FC236}">
                <a16:creationId xmlns:a16="http://schemas.microsoft.com/office/drawing/2014/main" id="{E2ED131E-A249-F4F0-D37A-59C954752D1D}"/>
              </a:ext>
            </a:extLst>
          </p:cNvPr>
          <p:cNvSpPr>
            <a:spLocks noGrp="1"/>
          </p:cNvSpPr>
          <p:nvPr>
            <p:ph idx="1"/>
          </p:nvPr>
        </p:nvSpPr>
        <p:spPr>
          <a:xfrm>
            <a:off x="595640" y="1671028"/>
            <a:ext cx="7274873" cy="3812828"/>
          </a:xfrm>
        </p:spPr>
        <p:txBody>
          <a:bodyPr>
            <a:normAutofit fontScale="25000" lnSpcReduction="20000"/>
          </a:bodyPr>
          <a:lstStyle/>
          <a:p>
            <a:pPr>
              <a:lnSpc>
                <a:spcPct val="220000"/>
              </a:lnSpc>
              <a:buFont typeface="Wingdings" panose="05000000000000000000" pitchFamily="2" charset="2"/>
              <a:buChar char="q"/>
            </a:pPr>
            <a:r>
              <a:rPr lang="en-GB" sz="9600" b="1" dirty="0">
                <a:solidFill>
                  <a:schemeClr val="accent1">
                    <a:lumMod val="50000"/>
                  </a:schemeClr>
                </a:solidFill>
                <a:latin typeface="Aptos" panose="020B0004020202020204" pitchFamily="34" charset="0"/>
              </a:rPr>
              <a:t> Cultural Identity and Diversity</a:t>
            </a:r>
          </a:p>
          <a:p>
            <a:pPr>
              <a:lnSpc>
                <a:spcPct val="220000"/>
              </a:lnSpc>
              <a:buFont typeface="Wingdings" panose="05000000000000000000" pitchFamily="2" charset="2"/>
              <a:buChar char="q"/>
            </a:pPr>
            <a:r>
              <a:rPr lang="en-GB" sz="9600" b="1" dirty="0">
                <a:solidFill>
                  <a:schemeClr val="accent1">
                    <a:lumMod val="50000"/>
                  </a:schemeClr>
                </a:solidFill>
                <a:latin typeface="Aptos" panose="020B0004020202020204" pitchFamily="34" charset="0"/>
              </a:rPr>
              <a:t> Cultural Sensitivity and Empathy</a:t>
            </a:r>
          </a:p>
          <a:p>
            <a:pPr>
              <a:lnSpc>
                <a:spcPct val="220000"/>
              </a:lnSpc>
              <a:buFont typeface="Wingdings" panose="05000000000000000000" pitchFamily="2" charset="2"/>
              <a:buChar char="q"/>
            </a:pPr>
            <a:r>
              <a:rPr lang="en-GB" sz="9600" b="1" dirty="0">
                <a:solidFill>
                  <a:schemeClr val="accent1">
                    <a:lumMod val="50000"/>
                  </a:schemeClr>
                </a:solidFill>
                <a:latin typeface="Aptos" panose="020B0004020202020204" pitchFamily="34" charset="0"/>
              </a:rPr>
              <a:t> Stereotypes, Taboos and Superstitions</a:t>
            </a:r>
          </a:p>
          <a:p>
            <a:pPr>
              <a:lnSpc>
                <a:spcPct val="220000"/>
              </a:lnSpc>
              <a:buFont typeface="Wingdings" panose="05000000000000000000" pitchFamily="2" charset="2"/>
              <a:buChar char="q"/>
            </a:pPr>
            <a:r>
              <a:rPr lang="en-GB" sz="9600" b="1" dirty="0">
                <a:solidFill>
                  <a:schemeClr val="accent1">
                    <a:lumMod val="50000"/>
                  </a:schemeClr>
                </a:solidFill>
                <a:latin typeface="Aptos" panose="020B0004020202020204" pitchFamily="34" charset="0"/>
              </a:rPr>
              <a:t> Assignment Workshop: Essay-Writing</a:t>
            </a: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sp>
        <p:nvSpPr>
          <p:cNvPr id="3" name="Title 1">
            <a:extLst>
              <a:ext uri="{FF2B5EF4-FFF2-40B4-BE49-F238E27FC236}">
                <a16:creationId xmlns:a16="http://schemas.microsoft.com/office/drawing/2014/main" id="{53A8D1D0-CC5A-40B9-F93D-F001D4C476BC}"/>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effectLst>
                  <a:outerShdw blurRad="38100" dist="38100" dir="2700000" algn="tl">
                    <a:srgbClr val="000000">
                      <a:alpha val="43137"/>
                    </a:srgbClr>
                  </a:outerShdw>
                </a:effectLst>
              </a:rPr>
              <a:t>Aims for Today</a:t>
            </a:r>
            <a:endParaRPr lang="en-GB" sz="4800" dirty="0">
              <a:solidFill>
                <a:schemeClr val="bg1"/>
              </a:solidFill>
              <a:effectLst>
                <a:outerShdw blurRad="38100" dist="38100" dir="2700000" algn="tl">
                  <a:srgbClr val="000000">
                    <a:alpha val="43137"/>
                  </a:srgbClr>
                </a:outerShdw>
              </a:effectLst>
            </a:endParaRPr>
          </a:p>
        </p:txBody>
      </p:sp>
      <p:pic>
        <p:nvPicPr>
          <p:cNvPr id="11" name="Graphic 10" descr="Bullseye with solid fill">
            <a:extLst>
              <a:ext uri="{FF2B5EF4-FFF2-40B4-BE49-F238E27FC236}">
                <a16:creationId xmlns:a16="http://schemas.microsoft.com/office/drawing/2014/main" id="{A858797D-2C88-B02B-6BBD-F899EB33D1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5641" y="203496"/>
            <a:ext cx="914400" cy="914400"/>
          </a:xfrm>
          <a:prstGeom prst="rect">
            <a:avLst/>
          </a:prstGeom>
        </p:spPr>
      </p:pic>
      <p:pic>
        <p:nvPicPr>
          <p:cNvPr id="12" name="Graphic 11" descr="Bullseye with solid fill">
            <a:extLst>
              <a:ext uri="{FF2B5EF4-FFF2-40B4-BE49-F238E27FC236}">
                <a16:creationId xmlns:a16="http://schemas.microsoft.com/office/drawing/2014/main" id="{40AB55B3-5CD2-33F6-E0A0-14E1716DCA1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81959" y="211820"/>
            <a:ext cx="914400" cy="914400"/>
          </a:xfrm>
          <a:prstGeom prst="rect">
            <a:avLst/>
          </a:prstGeom>
        </p:spPr>
      </p:pic>
      <p:pic>
        <p:nvPicPr>
          <p:cNvPr id="9" name="Picture 8">
            <a:extLst>
              <a:ext uri="{FF2B5EF4-FFF2-40B4-BE49-F238E27FC236}">
                <a16:creationId xmlns:a16="http://schemas.microsoft.com/office/drawing/2014/main" id="{EF366B16-DC35-D241-C3D3-8A509D63E6C4}"/>
              </a:ext>
            </a:extLst>
          </p:cNvPr>
          <p:cNvPicPr>
            <a:picLocks noChangeAspect="1"/>
          </p:cNvPicPr>
          <p:nvPr/>
        </p:nvPicPr>
        <p:blipFill>
          <a:blip r:embed="rId4"/>
          <a:stretch>
            <a:fillRect/>
          </a:stretch>
        </p:blipFill>
        <p:spPr>
          <a:xfrm>
            <a:off x="7186765" y="1996361"/>
            <a:ext cx="4324947" cy="2865277"/>
          </a:xfrm>
          <a:prstGeom prst="rect">
            <a:avLst/>
          </a:prstGeom>
        </p:spPr>
      </p:pic>
    </p:spTree>
    <p:extLst>
      <p:ext uri="{BB962C8B-B14F-4D97-AF65-F5344CB8AC3E}">
        <p14:creationId xmlns:p14="http://schemas.microsoft.com/office/powerpoint/2010/main" val="1160776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9AC59A-D1EC-705B-2416-B68ED15BD018}"/>
              </a:ext>
            </a:extLst>
          </p:cNvPr>
          <p:cNvSpPr txBox="1"/>
          <p:nvPr/>
        </p:nvSpPr>
        <p:spPr>
          <a:xfrm>
            <a:off x="6480057" y="2846112"/>
            <a:ext cx="4435143" cy="830997"/>
          </a:xfrm>
          <a:prstGeom prst="rect">
            <a:avLst/>
          </a:prstGeom>
          <a:noFill/>
        </p:spPr>
        <p:txBody>
          <a:bodyPr wrap="square">
            <a:spAutoFit/>
          </a:bodyPr>
          <a:lstStyle/>
          <a:p>
            <a:r>
              <a:rPr lang="en-GB" sz="4800" b="1" dirty="0">
                <a:solidFill>
                  <a:schemeClr val="bg1"/>
                </a:solidFill>
                <a:effectLst>
                  <a:outerShdw blurRad="38100" dist="38100" dir="2700000" algn="tl">
                    <a:srgbClr val="000000">
                      <a:alpha val="43137"/>
                    </a:srgbClr>
                  </a:outerShdw>
                </a:effectLst>
              </a:rPr>
              <a:t>Cultural Identity </a:t>
            </a:r>
            <a:endParaRPr lang="en-GB" sz="4800" dirty="0"/>
          </a:p>
        </p:txBody>
      </p:sp>
      <p:pic>
        <p:nvPicPr>
          <p:cNvPr id="1026" name="Picture 2" descr="Activity ideas for fostering cultural identity in class">
            <a:extLst>
              <a:ext uri="{FF2B5EF4-FFF2-40B4-BE49-F238E27FC236}">
                <a16:creationId xmlns:a16="http://schemas.microsoft.com/office/drawing/2014/main" id="{2055AA46-20C4-F3D4-000C-C84B68598B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2482" y="1916789"/>
            <a:ext cx="5055517" cy="28424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29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D9631-C2A5-6E96-E86F-512A1A854AD5}"/>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83E99A5D-8032-06EB-B30E-BECEE7486139}"/>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ECE3D232-0395-F62A-513F-6E450AD9C2CB}"/>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Identity</a:t>
            </a:r>
            <a:endParaRPr lang="en-GB" sz="4800" dirty="0">
              <a:solidFill>
                <a:schemeClr val="bg1"/>
              </a:solidFill>
              <a:effectLst>
                <a:outerShdw blurRad="38100" dist="38100" dir="2700000" algn="tl">
                  <a:srgbClr val="000000">
                    <a:alpha val="43137"/>
                  </a:srgbClr>
                </a:outerShdw>
              </a:effectLst>
            </a:endParaRPr>
          </a:p>
        </p:txBody>
      </p:sp>
      <p:sp>
        <p:nvSpPr>
          <p:cNvPr id="8" name="Speech Bubble: Oval 7">
            <a:extLst>
              <a:ext uri="{FF2B5EF4-FFF2-40B4-BE49-F238E27FC236}">
                <a16:creationId xmlns:a16="http://schemas.microsoft.com/office/drawing/2014/main" id="{E68828CA-466A-F45B-F498-A27A04DC2847}"/>
              </a:ext>
            </a:extLst>
          </p:cNvPr>
          <p:cNvSpPr/>
          <p:nvPr/>
        </p:nvSpPr>
        <p:spPr>
          <a:xfrm>
            <a:off x="2331459" y="1612433"/>
            <a:ext cx="5803897" cy="363313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1750298-5B85-AC31-875E-93102EA14FB0}"/>
              </a:ext>
            </a:extLst>
          </p:cNvPr>
          <p:cNvSpPr txBox="1"/>
          <p:nvPr/>
        </p:nvSpPr>
        <p:spPr>
          <a:xfrm>
            <a:off x="3554680" y="2845124"/>
            <a:ext cx="3357453" cy="1077218"/>
          </a:xfrm>
          <a:prstGeom prst="rect">
            <a:avLst/>
          </a:prstGeom>
          <a:noFill/>
        </p:spPr>
        <p:txBody>
          <a:bodyPr wrap="square" rtlCol="0">
            <a:spAutoFit/>
          </a:bodyPr>
          <a:lstStyle/>
          <a:p>
            <a:pPr algn="ctr"/>
            <a:r>
              <a:rPr lang="en-GB" sz="3200" b="1" dirty="0">
                <a:solidFill>
                  <a:schemeClr val="bg1"/>
                </a:solidFill>
                <a:effectLst>
                  <a:outerShdw blurRad="38100" dist="38100" dir="2700000" algn="tl">
                    <a:srgbClr val="000000">
                      <a:alpha val="43137"/>
                    </a:srgbClr>
                  </a:outerShdw>
                </a:effectLst>
                <a:latin typeface="Aptos" panose="020B0004020202020204" pitchFamily="34" charset="0"/>
              </a:rPr>
              <a:t>What makes you who you are?</a:t>
            </a:r>
            <a:endParaRPr lang="en-GB" sz="3200" dirty="0">
              <a:solidFill>
                <a:schemeClr val="bg1"/>
              </a:solidFill>
              <a:effectLst>
                <a:outerShdw blurRad="38100" dist="38100" dir="2700000" algn="tl">
                  <a:srgbClr val="000000">
                    <a:alpha val="43137"/>
                  </a:srgbClr>
                </a:outerShdw>
              </a:effectLst>
              <a:latin typeface="Aptos" panose="020B0004020202020204" pitchFamily="34" charset="0"/>
            </a:endParaRPr>
          </a:p>
        </p:txBody>
      </p:sp>
      <p:grpSp>
        <p:nvGrpSpPr>
          <p:cNvPr id="2" name="Graphic 37" descr="Users with solid fill">
            <a:extLst>
              <a:ext uri="{FF2B5EF4-FFF2-40B4-BE49-F238E27FC236}">
                <a16:creationId xmlns:a16="http://schemas.microsoft.com/office/drawing/2014/main" id="{3999FF7D-A378-CB0F-2043-10CAAC5BCAEF}"/>
              </a:ext>
            </a:extLst>
          </p:cNvPr>
          <p:cNvGrpSpPr/>
          <p:nvPr/>
        </p:nvGrpSpPr>
        <p:grpSpPr>
          <a:xfrm>
            <a:off x="9172828" y="3558477"/>
            <a:ext cx="1665526" cy="1038971"/>
            <a:chOff x="9291283" y="3657927"/>
            <a:chExt cx="1665526" cy="1038971"/>
          </a:xfrm>
          <a:solidFill>
            <a:schemeClr val="accent1">
              <a:lumMod val="50000"/>
            </a:schemeClr>
          </a:solidFill>
        </p:grpSpPr>
        <p:sp>
          <p:nvSpPr>
            <p:cNvPr id="3" name="Oval 2">
              <a:extLst>
                <a:ext uri="{FF2B5EF4-FFF2-40B4-BE49-F238E27FC236}">
                  <a16:creationId xmlns:a16="http://schemas.microsoft.com/office/drawing/2014/main" id="{2C6120F4-FD4E-DEF8-78BC-225A605CBF68}"/>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4" name="Oval 3">
              <a:extLst>
                <a:ext uri="{FF2B5EF4-FFF2-40B4-BE49-F238E27FC236}">
                  <a16:creationId xmlns:a16="http://schemas.microsoft.com/office/drawing/2014/main" id="{C88D2087-61D1-8EF3-F610-7F618A24B004}"/>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5" name="Freeform: Shape 4">
              <a:extLst>
                <a:ext uri="{FF2B5EF4-FFF2-40B4-BE49-F238E27FC236}">
                  <a16:creationId xmlns:a16="http://schemas.microsoft.com/office/drawing/2014/main" id="{747BE1A3-C6FA-87CC-0DB8-A0C53BC6D78F}"/>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10" name="Oval 9">
              <a:extLst>
                <a:ext uri="{FF2B5EF4-FFF2-40B4-BE49-F238E27FC236}">
                  <a16:creationId xmlns:a16="http://schemas.microsoft.com/office/drawing/2014/main" id="{87CC2036-3069-84E0-B00A-F9A58F45C9EC}"/>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11" name="Freeform: Shape 10">
              <a:extLst>
                <a:ext uri="{FF2B5EF4-FFF2-40B4-BE49-F238E27FC236}">
                  <a16:creationId xmlns:a16="http://schemas.microsoft.com/office/drawing/2014/main" id="{2DE2DD52-6313-5AB7-BED1-9B2ACD92108F}"/>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12" name="Freeform: Shape 11">
              <a:extLst>
                <a:ext uri="{FF2B5EF4-FFF2-40B4-BE49-F238E27FC236}">
                  <a16:creationId xmlns:a16="http://schemas.microsoft.com/office/drawing/2014/main" id="{596578E8-054A-C96E-1376-A1A2C2681099}"/>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13" name="Graphic 12" descr="Chat with solid fill">
            <a:extLst>
              <a:ext uri="{FF2B5EF4-FFF2-40B4-BE49-F238E27FC236}">
                <a16:creationId xmlns:a16="http://schemas.microsoft.com/office/drawing/2014/main" id="{6F46F594-76D9-B740-92F9-46E38CD724B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08572" y="2259941"/>
            <a:ext cx="1529781" cy="1529781"/>
          </a:xfrm>
          <a:prstGeom prst="rect">
            <a:avLst/>
          </a:prstGeom>
        </p:spPr>
      </p:pic>
      <p:pic>
        <p:nvPicPr>
          <p:cNvPr id="15" name="Graphic 14" descr="Boardroom with solid fill">
            <a:extLst>
              <a:ext uri="{FF2B5EF4-FFF2-40B4-BE49-F238E27FC236}">
                <a16:creationId xmlns:a16="http://schemas.microsoft.com/office/drawing/2014/main" id="{D17E6963-3D8A-7FF0-7883-3D71CFE48B5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7577" y="211820"/>
            <a:ext cx="914400" cy="914400"/>
          </a:xfrm>
          <a:prstGeom prst="rect">
            <a:avLst/>
          </a:prstGeom>
        </p:spPr>
      </p:pic>
      <p:pic>
        <p:nvPicPr>
          <p:cNvPr id="17" name="Graphic 16" descr="Boardroom with solid fill">
            <a:extLst>
              <a:ext uri="{FF2B5EF4-FFF2-40B4-BE49-F238E27FC236}">
                <a16:creationId xmlns:a16="http://schemas.microsoft.com/office/drawing/2014/main" id="{69EAF4D8-6969-F01F-92CC-1FE85C5D55D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750023" y="211820"/>
            <a:ext cx="914400" cy="914400"/>
          </a:xfrm>
          <a:prstGeom prst="rect">
            <a:avLst/>
          </a:prstGeom>
        </p:spPr>
      </p:pic>
    </p:spTree>
    <p:extLst>
      <p:ext uri="{BB962C8B-B14F-4D97-AF65-F5344CB8AC3E}">
        <p14:creationId xmlns:p14="http://schemas.microsoft.com/office/powerpoint/2010/main" val="106695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449596" y="227376"/>
            <a:ext cx="7500797" cy="115223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Key Components of Cultural Identity </a:t>
            </a:r>
          </a:p>
        </p:txBody>
      </p:sp>
      <p:sp>
        <p:nvSpPr>
          <p:cNvPr id="2" name="Title 1">
            <a:extLst>
              <a:ext uri="{FF2B5EF4-FFF2-40B4-BE49-F238E27FC236}">
                <a16:creationId xmlns:a16="http://schemas.microsoft.com/office/drawing/2014/main" id="{63281202-788F-DEF4-FA38-2F55420E6368}"/>
              </a:ext>
            </a:extLst>
          </p:cNvPr>
          <p:cNvSpPr txBox="1">
            <a:spLocks/>
          </p:cNvSpPr>
          <p:nvPr/>
        </p:nvSpPr>
        <p:spPr>
          <a:xfrm>
            <a:off x="358472" y="1586953"/>
            <a:ext cx="7649059" cy="42758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GB" sz="2100" b="1" dirty="0">
                <a:latin typeface="Aptos" panose="020B0004020202020204" pitchFamily="34" charset="0"/>
              </a:rPr>
              <a:t>Cultural identity </a:t>
            </a:r>
            <a:r>
              <a:rPr lang="en-GB" sz="2100" dirty="0">
                <a:latin typeface="Aptos" panose="020B0004020202020204" pitchFamily="34" charset="0"/>
              </a:rPr>
              <a:t>refers to a person’s sense of belonging to a particular culture or group. It is shaped by elements such as:</a:t>
            </a:r>
          </a:p>
          <a:p>
            <a:pPr algn="just"/>
            <a:endParaRPr lang="en-GB" sz="2100" dirty="0">
              <a:latin typeface="Aptos" panose="020B0004020202020204" pitchFamily="34" charset="0"/>
            </a:endParaRPr>
          </a:p>
          <a:p>
            <a:pPr algn="just"/>
            <a:r>
              <a:rPr lang="en-GB" sz="2100" b="1" dirty="0">
                <a:solidFill>
                  <a:schemeClr val="accent6">
                    <a:lumMod val="75000"/>
                  </a:schemeClr>
                </a:solidFill>
                <a:latin typeface="Aptos" panose="020B0004020202020204" pitchFamily="34" charset="0"/>
              </a:rPr>
              <a:t>Language</a:t>
            </a:r>
            <a:r>
              <a:rPr lang="en-GB" sz="2100" dirty="0">
                <a:latin typeface="Aptos" panose="020B0004020202020204" pitchFamily="34" charset="0"/>
              </a:rPr>
              <a:t> – how we communicate and express ourselves</a:t>
            </a:r>
          </a:p>
          <a:p>
            <a:pPr algn="just"/>
            <a:r>
              <a:rPr lang="en-GB" sz="2100" b="1" dirty="0">
                <a:solidFill>
                  <a:schemeClr val="accent6">
                    <a:lumMod val="50000"/>
                  </a:schemeClr>
                </a:solidFill>
                <a:latin typeface="Aptos" panose="020B0004020202020204" pitchFamily="34" charset="0"/>
              </a:rPr>
              <a:t>Ethnicity</a:t>
            </a:r>
            <a:r>
              <a:rPr lang="en-GB" sz="2100" dirty="0">
                <a:latin typeface="Aptos" panose="020B0004020202020204" pitchFamily="34" charset="0"/>
              </a:rPr>
              <a:t> – our shared ancestry and heritage</a:t>
            </a:r>
          </a:p>
          <a:p>
            <a:pPr algn="just"/>
            <a:r>
              <a:rPr lang="en-GB" sz="2100" b="1" dirty="0">
                <a:solidFill>
                  <a:schemeClr val="accent6">
                    <a:lumMod val="75000"/>
                  </a:schemeClr>
                </a:solidFill>
                <a:latin typeface="Aptos" panose="020B0004020202020204" pitchFamily="34" charset="0"/>
              </a:rPr>
              <a:t>Religion</a:t>
            </a:r>
            <a:r>
              <a:rPr lang="en-GB" sz="2100" dirty="0">
                <a:latin typeface="Aptos" panose="020B0004020202020204" pitchFamily="34" charset="0"/>
              </a:rPr>
              <a:t> – beliefs and practices that guide values and community</a:t>
            </a:r>
          </a:p>
          <a:p>
            <a:pPr algn="just"/>
            <a:r>
              <a:rPr lang="en-GB" sz="2100" b="1" dirty="0">
                <a:solidFill>
                  <a:schemeClr val="accent6">
                    <a:lumMod val="50000"/>
                  </a:schemeClr>
                </a:solidFill>
                <a:latin typeface="Aptos" panose="020B0004020202020204" pitchFamily="34" charset="0"/>
              </a:rPr>
              <a:t>Traditions</a:t>
            </a:r>
            <a:r>
              <a:rPr lang="en-GB" sz="2100" dirty="0">
                <a:latin typeface="Aptos" panose="020B0004020202020204" pitchFamily="34" charset="0"/>
              </a:rPr>
              <a:t> – customs passed down through generations</a:t>
            </a:r>
          </a:p>
          <a:p>
            <a:pPr algn="just"/>
            <a:r>
              <a:rPr lang="en-GB" sz="2100" b="1" dirty="0">
                <a:solidFill>
                  <a:schemeClr val="accent6">
                    <a:lumMod val="75000"/>
                  </a:schemeClr>
                </a:solidFill>
                <a:latin typeface="Aptos" panose="020B0004020202020204" pitchFamily="34" charset="0"/>
              </a:rPr>
              <a:t>Social norms</a:t>
            </a:r>
            <a:r>
              <a:rPr lang="en-GB" sz="2100" dirty="0">
                <a:solidFill>
                  <a:schemeClr val="accent6">
                    <a:lumMod val="75000"/>
                  </a:schemeClr>
                </a:solidFill>
                <a:latin typeface="Aptos" panose="020B0004020202020204" pitchFamily="34" charset="0"/>
              </a:rPr>
              <a:t> </a:t>
            </a:r>
            <a:r>
              <a:rPr lang="en-GB" sz="2100" dirty="0">
                <a:latin typeface="Aptos" panose="020B0004020202020204" pitchFamily="34" charset="0"/>
              </a:rPr>
              <a:t>– expected behaviours within our culture</a:t>
            </a:r>
          </a:p>
          <a:p>
            <a:pPr algn="just"/>
            <a:r>
              <a:rPr lang="en-GB" sz="2100" b="1" dirty="0">
                <a:solidFill>
                  <a:schemeClr val="accent6">
                    <a:lumMod val="50000"/>
                  </a:schemeClr>
                </a:solidFill>
                <a:latin typeface="Aptos" panose="020B0004020202020204" pitchFamily="34" charset="0"/>
              </a:rPr>
              <a:t>Shared history</a:t>
            </a:r>
            <a:r>
              <a:rPr lang="en-GB" sz="2100" dirty="0">
                <a:solidFill>
                  <a:schemeClr val="accent6">
                    <a:lumMod val="50000"/>
                  </a:schemeClr>
                </a:solidFill>
                <a:latin typeface="Aptos" panose="020B0004020202020204" pitchFamily="34" charset="0"/>
              </a:rPr>
              <a:t> </a:t>
            </a:r>
            <a:r>
              <a:rPr lang="en-GB" sz="2100" dirty="0">
                <a:latin typeface="Aptos" panose="020B0004020202020204" pitchFamily="34" charset="0"/>
              </a:rPr>
              <a:t>– collective memories that shape group identity</a:t>
            </a:r>
          </a:p>
          <a:p>
            <a:pPr algn="just">
              <a:lnSpc>
                <a:spcPct val="100000"/>
              </a:lnSpc>
            </a:pPr>
            <a:endParaRPr lang="en-GB" sz="2100" dirty="0">
              <a:latin typeface="Aptos" panose="020B0004020202020204" pitchFamily="34" charset="0"/>
            </a:endParaRPr>
          </a:p>
          <a:p>
            <a:pPr algn="just"/>
            <a:r>
              <a:rPr lang="en-GB" sz="2100" dirty="0">
                <a:latin typeface="Aptos" panose="020B0004020202020204" pitchFamily="34" charset="0"/>
              </a:rPr>
              <a:t>It is not static – it evolves over time and can be influenced by migration, education, media, and personal experiences.</a:t>
            </a:r>
            <a:endParaRPr lang="en-US" sz="2100" dirty="0">
              <a:solidFill>
                <a:schemeClr val="accent1">
                  <a:lumMod val="50000"/>
                </a:schemeClr>
              </a:solidFill>
              <a:effectLst>
                <a:outerShdw blurRad="38100" dist="38100" dir="2700000" algn="tl">
                  <a:srgbClr val="000000">
                    <a:alpha val="43137"/>
                  </a:srgbClr>
                </a:outerShdw>
              </a:effectLst>
              <a:latin typeface="Aptos" panose="020B0004020202020204" pitchFamily="34" charset="0"/>
            </a:endParaRPr>
          </a:p>
        </p:txBody>
      </p:sp>
      <p:pic>
        <p:nvPicPr>
          <p:cNvPr id="4" name="Picture 3">
            <a:extLst>
              <a:ext uri="{FF2B5EF4-FFF2-40B4-BE49-F238E27FC236}">
                <a16:creationId xmlns:a16="http://schemas.microsoft.com/office/drawing/2014/main" id="{8149D27B-2A65-17F2-2604-64975EB6949A}"/>
              </a:ext>
            </a:extLst>
          </p:cNvPr>
          <p:cNvPicPr>
            <a:picLocks noChangeAspect="1"/>
          </p:cNvPicPr>
          <p:nvPr/>
        </p:nvPicPr>
        <p:blipFill>
          <a:blip r:embed="rId3"/>
          <a:stretch>
            <a:fillRect/>
          </a:stretch>
        </p:blipFill>
        <p:spPr>
          <a:xfrm>
            <a:off x="8366115" y="0"/>
            <a:ext cx="3825885" cy="6009911"/>
          </a:xfrm>
          <a:prstGeom prst="rect">
            <a:avLst/>
          </a:prstGeom>
        </p:spPr>
      </p:pic>
    </p:spTree>
    <p:extLst>
      <p:ext uri="{BB962C8B-B14F-4D97-AF65-F5344CB8AC3E}">
        <p14:creationId xmlns:p14="http://schemas.microsoft.com/office/powerpoint/2010/main" val="220556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303179" y="21764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Influences on Cultural Identity </a:t>
            </a:r>
          </a:p>
        </p:txBody>
      </p:sp>
      <p:sp>
        <p:nvSpPr>
          <p:cNvPr id="2" name="Title 1">
            <a:extLst>
              <a:ext uri="{FF2B5EF4-FFF2-40B4-BE49-F238E27FC236}">
                <a16:creationId xmlns:a16="http://schemas.microsoft.com/office/drawing/2014/main" id="{63281202-788F-DEF4-FA38-2F55420E6368}"/>
              </a:ext>
            </a:extLst>
          </p:cNvPr>
          <p:cNvSpPr txBox="1">
            <a:spLocks/>
          </p:cNvSpPr>
          <p:nvPr/>
        </p:nvSpPr>
        <p:spPr>
          <a:xfrm>
            <a:off x="900149" y="2038965"/>
            <a:ext cx="8204662" cy="427589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r>
              <a:rPr lang="en-US" sz="2400" b="1" dirty="0">
                <a:latin typeface="Aptos" panose="020B0004020202020204" pitchFamily="34" charset="0"/>
              </a:rPr>
              <a:t>Family </a:t>
            </a:r>
          </a:p>
          <a:p>
            <a:pPr marL="342900" indent="-342900">
              <a:lnSpc>
                <a:spcPct val="150000"/>
              </a:lnSpc>
              <a:buFont typeface="Wingdings" panose="05000000000000000000" pitchFamily="2" charset="2"/>
              <a:buChar char="Ø"/>
            </a:pPr>
            <a:r>
              <a:rPr lang="en-US" sz="2400" b="1" dirty="0">
                <a:latin typeface="Aptos" panose="020B0004020202020204" pitchFamily="34" charset="0"/>
              </a:rPr>
              <a:t>History </a:t>
            </a:r>
          </a:p>
          <a:p>
            <a:pPr marL="342900" indent="-342900">
              <a:lnSpc>
                <a:spcPct val="150000"/>
              </a:lnSpc>
              <a:buFont typeface="Wingdings" panose="05000000000000000000" pitchFamily="2" charset="2"/>
              <a:buChar char="Ø"/>
            </a:pPr>
            <a:r>
              <a:rPr lang="en-US" sz="2400" b="1" dirty="0">
                <a:latin typeface="Aptos" panose="020B0004020202020204" pitchFamily="34" charset="0"/>
              </a:rPr>
              <a:t>Social interactions </a:t>
            </a:r>
          </a:p>
          <a:p>
            <a:pPr marL="342900" indent="-342900">
              <a:lnSpc>
                <a:spcPct val="150000"/>
              </a:lnSpc>
              <a:buFont typeface="Wingdings" panose="05000000000000000000" pitchFamily="2" charset="2"/>
              <a:buChar char="Ø"/>
            </a:pPr>
            <a:r>
              <a:rPr lang="en-US" sz="2400" b="1" dirty="0">
                <a:latin typeface="Aptos" panose="020B0004020202020204" pitchFamily="34" charset="0"/>
              </a:rPr>
              <a:t>Language</a:t>
            </a:r>
          </a:p>
          <a:p>
            <a:pPr marL="342900" indent="-342900">
              <a:lnSpc>
                <a:spcPct val="150000"/>
              </a:lnSpc>
              <a:buFont typeface="Wingdings" panose="05000000000000000000" pitchFamily="2" charset="2"/>
              <a:buChar char="Ø"/>
            </a:pPr>
            <a:r>
              <a:rPr lang="en-US" sz="2400" b="1" dirty="0">
                <a:latin typeface="Aptos" panose="020B0004020202020204" pitchFamily="34" charset="0"/>
              </a:rPr>
              <a:t>Group affiliations</a:t>
            </a:r>
          </a:p>
          <a:p>
            <a:pPr marL="342900" indent="-342900">
              <a:lnSpc>
                <a:spcPct val="150000"/>
              </a:lnSpc>
              <a:buFont typeface="Wingdings" panose="05000000000000000000" pitchFamily="2" charset="2"/>
              <a:buChar char="Ø"/>
            </a:pPr>
            <a:r>
              <a:rPr lang="en-US" sz="2400" b="1" dirty="0">
                <a:latin typeface="Aptos" panose="020B0004020202020204" pitchFamily="34" charset="0"/>
              </a:rPr>
              <a:t>Social hierarchies </a:t>
            </a:r>
            <a:r>
              <a:rPr lang="en-US" sz="2400" dirty="0">
                <a:latin typeface="Aptos" panose="020B0004020202020204" pitchFamily="34" charset="0"/>
              </a:rPr>
              <a:t>(</a:t>
            </a:r>
            <a:r>
              <a:rPr lang="en-GB" sz="2400" dirty="0">
                <a:solidFill>
                  <a:srgbClr val="2E2F30"/>
                </a:solidFill>
                <a:latin typeface="Aptos" panose="020B0004020202020204" pitchFamily="34" charset="0"/>
              </a:rPr>
              <a:t>distribution of power and authority)</a:t>
            </a:r>
            <a:endParaRPr lang="en-US" sz="2400" b="1" dirty="0">
              <a:latin typeface="Aptos" panose="020B0004020202020204" pitchFamily="34" charset="0"/>
            </a:endParaRPr>
          </a:p>
          <a:p>
            <a:pPr marL="342900" indent="-342900">
              <a:lnSpc>
                <a:spcPct val="150000"/>
              </a:lnSpc>
              <a:buFont typeface="Wingdings" panose="05000000000000000000" pitchFamily="2" charset="2"/>
              <a:buChar char="Ø"/>
            </a:pPr>
            <a:endParaRPr lang="en-US" sz="2400" b="1" dirty="0">
              <a:solidFill>
                <a:schemeClr val="accent1">
                  <a:lumMod val="50000"/>
                </a:schemeClr>
              </a:solidFill>
              <a:effectLst>
                <a:outerShdw blurRad="38100" dist="38100" dir="2700000" algn="tl">
                  <a:srgbClr val="000000">
                    <a:alpha val="43137"/>
                  </a:srgbClr>
                </a:outerShdw>
              </a:effectLst>
            </a:endParaRPr>
          </a:p>
          <a:p>
            <a:endParaRPr lang="en-US" sz="2400" dirty="0">
              <a:solidFill>
                <a:schemeClr val="accent1">
                  <a:lumMod val="50000"/>
                </a:schemeClr>
              </a:solidFill>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EFB9175E-BE0A-55AE-C837-010A1F832D6B}"/>
              </a:ext>
            </a:extLst>
          </p:cNvPr>
          <p:cNvPicPr>
            <a:picLocks noChangeAspect="1"/>
          </p:cNvPicPr>
          <p:nvPr/>
        </p:nvPicPr>
        <p:blipFill>
          <a:blip r:embed="rId3"/>
          <a:stretch>
            <a:fillRect/>
          </a:stretch>
        </p:blipFill>
        <p:spPr>
          <a:xfrm>
            <a:off x="6537899" y="1678978"/>
            <a:ext cx="4349992" cy="289206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09275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303179" y="21764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Identity </a:t>
            </a:r>
          </a:p>
        </p:txBody>
      </p:sp>
      <p:sp>
        <p:nvSpPr>
          <p:cNvPr id="2" name="Title 1">
            <a:extLst>
              <a:ext uri="{FF2B5EF4-FFF2-40B4-BE49-F238E27FC236}">
                <a16:creationId xmlns:a16="http://schemas.microsoft.com/office/drawing/2014/main" id="{63281202-788F-DEF4-FA38-2F55420E6368}"/>
              </a:ext>
            </a:extLst>
          </p:cNvPr>
          <p:cNvSpPr txBox="1">
            <a:spLocks/>
          </p:cNvSpPr>
          <p:nvPr/>
        </p:nvSpPr>
        <p:spPr>
          <a:xfrm>
            <a:off x="464034" y="581299"/>
            <a:ext cx="11263932" cy="416967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200000"/>
              </a:lnSpc>
              <a:buFont typeface="Wingdings" panose="05000000000000000000" pitchFamily="2" charset="2"/>
              <a:buChar char="Ø"/>
            </a:pPr>
            <a:r>
              <a:rPr lang="en-US" sz="2400" b="1" dirty="0">
                <a:latin typeface="Aptos" panose="020B0004020202020204" pitchFamily="34" charset="0"/>
              </a:rPr>
              <a:t>Culture: The shared beliefs, values, customs, and </a:t>
            </a:r>
            <a:r>
              <a:rPr lang="en-US" sz="2400" b="1" dirty="0" err="1">
                <a:latin typeface="Aptos" panose="020B0004020202020204" pitchFamily="34" charset="0"/>
              </a:rPr>
              <a:t>behaviours</a:t>
            </a:r>
            <a:r>
              <a:rPr lang="en-US" sz="2400" b="1" dirty="0">
                <a:latin typeface="Aptos" panose="020B0004020202020204" pitchFamily="34" charset="0"/>
              </a:rPr>
              <a:t> of a group.</a:t>
            </a:r>
          </a:p>
          <a:p>
            <a:pPr marL="342900" indent="-342900">
              <a:lnSpc>
                <a:spcPct val="200000"/>
              </a:lnSpc>
              <a:buFont typeface="Wingdings" panose="05000000000000000000" pitchFamily="2" charset="2"/>
              <a:buChar char="Ø"/>
            </a:pPr>
            <a:r>
              <a:rPr lang="en-US" sz="2400" b="1" dirty="0">
                <a:latin typeface="Aptos" panose="020B0004020202020204" pitchFamily="34" charset="0"/>
              </a:rPr>
              <a:t>Identity: The way individuals and groups define themselves.</a:t>
            </a:r>
          </a:p>
          <a:p>
            <a:pPr marL="342900" indent="-342900">
              <a:lnSpc>
                <a:spcPct val="200000"/>
              </a:lnSpc>
              <a:buFont typeface="Wingdings" panose="05000000000000000000" pitchFamily="2" charset="2"/>
              <a:buChar char="Ø"/>
            </a:pPr>
            <a:r>
              <a:rPr lang="en-US" sz="2400" b="1" dirty="0">
                <a:latin typeface="Aptos" panose="020B0004020202020204" pitchFamily="34" charset="0"/>
              </a:rPr>
              <a:t>Cultural identity: The intersection of personal identity and cultural affiliation.</a:t>
            </a:r>
          </a:p>
          <a:p>
            <a:endParaRPr lang="en-US" sz="2400" dirty="0">
              <a:solidFill>
                <a:schemeClr val="accent1">
                  <a:lumMod val="50000"/>
                </a:schemeClr>
              </a:solidFill>
              <a:effectLst>
                <a:outerShdw blurRad="38100" dist="38100" dir="2700000" algn="tl">
                  <a:srgbClr val="000000">
                    <a:alpha val="43137"/>
                  </a:srgbClr>
                </a:outerShdw>
              </a:effectLst>
            </a:endParaRPr>
          </a:p>
        </p:txBody>
      </p:sp>
      <p:pic>
        <p:nvPicPr>
          <p:cNvPr id="4" name="Picture 2" descr="Activity ideas for fostering cultural identity in class">
            <a:extLst>
              <a:ext uri="{FF2B5EF4-FFF2-40B4-BE49-F238E27FC236}">
                <a16:creationId xmlns:a16="http://schemas.microsoft.com/office/drawing/2014/main" id="{C105B64E-FD5E-19A1-5B82-B81D610821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5306" y="3978513"/>
            <a:ext cx="4041387" cy="22722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8954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420413" y="227376"/>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Identity </a:t>
            </a:r>
          </a:p>
        </p:txBody>
      </p:sp>
      <p:sp>
        <p:nvSpPr>
          <p:cNvPr id="3" name="Title 1">
            <a:extLst>
              <a:ext uri="{FF2B5EF4-FFF2-40B4-BE49-F238E27FC236}">
                <a16:creationId xmlns:a16="http://schemas.microsoft.com/office/drawing/2014/main" id="{B7842265-3027-5038-BFDF-AEC4EE49C478}"/>
              </a:ext>
            </a:extLst>
          </p:cNvPr>
          <p:cNvSpPr txBox="1">
            <a:spLocks/>
          </p:cNvSpPr>
          <p:nvPr/>
        </p:nvSpPr>
        <p:spPr>
          <a:xfrm>
            <a:off x="5453826" y="2247802"/>
            <a:ext cx="5607760" cy="26276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US" sz="3600" b="1" dirty="0">
                <a:latin typeface="Aptos" panose="020B0004020202020204" pitchFamily="34" charset="0"/>
              </a:rPr>
              <a:t>Task – 10 minutes </a:t>
            </a:r>
          </a:p>
          <a:p>
            <a:pPr algn="just"/>
            <a:endParaRPr lang="en-US" sz="4000" b="1" dirty="0">
              <a:latin typeface="Aptos" panose="020B0004020202020204" pitchFamily="34" charset="0"/>
            </a:endParaRPr>
          </a:p>
          <a:p>
            <a:pPr algn="just"/>
            <a:r>
              <a:rPr lang="en-US" sz="2800" dirty="0">
                <a:latin typeface="Aptos" panose="020B0004020202020204" pitchFamily="34" charset="0"/>
              </a:rPr>
              <a:t>Draw a spider diagram of all the factors contributing to your own cultural identity.  </a:t>
            </a:r>
          </a:p>
        </p:txBody>
      </p:sp>
      <p:pic>
        <p:nvPicPr>
          <p:cNvPr id="5" name="Picture 4">
            <a:extLst>
              <a:ext uri="{FF2B5EF4-FFF2-40B4-BE49-F238E27FC236}">
                <a16:creationId xmlns:a16="http://schemas.microsoft.com/office/drawing/2014/main" id="{24D5EFF0-8BC1-A354-A4F0-27C757307D0B}"/>
              </a:ext>
            </a:extLst>
          </p:cNvPr>
          <p:cNvPicPr>
            <a:picLocks noChangeAspect="1"/>
          </p:cNvPicPr>
          <p:nvPr/>
        </p:nvPicPr>
        <p:blipFill>
          <a:blip r:embed="rId3"/>
          <a:stretch>
            <a:fillRect/>
          </a:stretch>
        </p:blipFill>
        <p:spPr>
          <a:xfrm>
            <a:off x="420413" y="1549593"/>
            <a:ext cx="4292794" cy="429279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50203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Your Cultural Identity – Let’s Discuss!  </a:t>
            </a:r>
          </a:p>
        </p:txBody>
      </p:sp>
      <p:pic>
        <p:nvPicPr>
          <p:cNvPr id="3" name="Picture 2">
            <a:extLst>
              <a:ext uri="{FF2B5EF4-FFF2-40B4-BE49-F238E27FC236}">
                <a16:creationId xmlns:a16="http://schemas.microsoft.com/office/drawing/2014/main" id="{554101AB-34D0-4DE2-3917-654C48F03B5A}"/>
              </a:ext>
            </a:extLst>
          </p:cNvPr>
          <p:cNvPicPr>
            <a:picLocks noChangeAspect="1"/>
          </p:cNvPicPr>
          <p:nvPr/>
        </p:nvPicPr>
        <p:blipFill>
          <a:blip r:embed="rId3"/>
          <a:stretch>
            <a:fillRect/>
          </a:stretch>
        </p:blipFill>
        <p:spPr>
          <a:xfrm>
            <a:off x="3653522" y="1372234"/>
            <a:ext cx="4862258" cy="486225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133018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FCC7C6-14A5-D74A-A439-896D8D430523}"/>
              </a:ext>
            </a:extLst>
          </p:cNvPr>
          <p:cNvSpPr txBox="1"/>
          <p:nvPr/>
        </p:nvSpPr>
        <p:spPr>
          <a:xfrm>
            <a:off x="948200" y="2644785"/>
            <a:ext cx="3700582" cy="1200329"/>
          </a:xfrm>
          <a:prstGeom prst="rect">
            <a:avLst/>
          </a:prstGeom>
          <a:noFill/>
        </p:spPr>
        <p:txBody>
          <a:bodyPr wrap="square">
            <a:spAutoFit/>
          </a:bodyPr>
          <a:lstStyle/>
          <a:p>
            <a:pPr algn="ctr"/>
            <a:r>
              <a:rPr lang="en-GB" sz="4800" b="1" dirty="0">
                <a:solidFill>
                  <a:schemeClr val="bg1"/>
                </a:solidFill>
                <a:effectLst>
                  <a:outerShdw blurRad="38100" dist="38100" dir="2700000" algn="tl">
                    <a:srgbClr val="000000">
                      <a:alpha val="43137"/>
                    </a:srgbClr>
                  </a:outerShdw>
                </a:effectLst>
              </a:rPr>
              <a:t>Element One</a:t>
            </a:r>
          </a:p>
          <a:p>
            <a:pPr algn="ctr"/>
            <a:r>
              <a:rPr lang="en-GB" sz="2400" b="1" dirty="0">
                <a:solidFill>
                  <a:schemeClr val="bg1"/>
                </a:solidFill>
                <a:effectLst>
                  <a:outerShdw blurRad="38100" dist="38100" dir="2700000" algn="tl">
                    <a:srgbClr val="000000">
                      <a:alpha val="43137"/>
                    </a:srgbClr>
                  </a:outerShdw>
                </a:effectLst>
              </a:rPr>
              <a:t>1000-word Reflective Essay </a:t>
            </a:r>
            <a:endParaRPr lang="en-GB" sz="2400" dirty="0"/>
          </a:p>
        </p:txBody>
      </p:sp>
      <p:pic>
        <p:nvPicPr>
          <p:cNvPr id="7" name="Picture 6">
            <a:extLst>
              <a:ext uri="{FF2B5EF4-FFF2-40B4-BE49-F238E27FC236}">
                <a16:creationId xmlns:a16="http://schemas.microsoft.com/office/drawing/2014/main" id="{D08232F1-4BD7-D6B4-C280-943492961587}"/>
              </a:ext>
            </a:extLst>
          </p:cNvPr>
          <p:cNvPicPr>
            <a:picLocks noChangeAspect="1"/>
          </p:cNvPicPr>
          <p:nvPr/>
        </p:nvPicPr>
        <p:blipFill>
          <a:blip r:embed="rId3"/>
          <a:stretch>
            <a:fillRect/>
          </a:stretch>
        </p:blipFill>
        <p:spPr>
          <a:xfrm>
            <a:off x="8357525" y="129516"/>
            <a:ext cx="3667637" cy="1209844"/>
          </a:xfrm>
          <a:prstGeom prst="rect">
            <a:avLst/>
          </a:prstGeom>
        </p:spPr>
      </p:pic>
      <p:pic>
        <p:nvPicPr>
          <p:cNvPr id="9" name="Picture 8">
            <a:extLst>
              <a:ext uri="{FF2B5EF4-FFF2-40B4-BE49-F238E27FC236}">
                <a16:creationId xmlns:a16="http://schemas.microsoft.com/office/drawing/2014/main" id="{E6F903F9-989B-EFF8-D247-2B8D5A32D62B}"/>
              </a:ext>
            </a:extLst>
          </p:cNvPr>
          <p:cNvPicPr>
            <a:picLocks noChangeAspect="1"/>
          </p:cNvPicPr>
          <p:nvPr/>
        </p:nvPicPr>
        <p:blipFill>
          <a:blip r:embed="rId4"/>
          <a:stretch>
            <a:fillRect/>
          </a:stretch>
        </p:blipFill>
        <p:spPr>
          <a:xfrm>
            <a:off x="8458204" y="5939846"/>
            <a:ext cx="3566958" cy="788638"/>
          </a:xfrm>
          <a:prstGeom prst="rect">
            <a:avLst/>
          </a:prstGeom>
        </p:spPr>
      </p:pic>
      <p:pic>
        <p:nvPicPr>
          <p:cNvPr id="4" name="Picture 3">
            <a:extLst>
              <a:ext uri="{FF2B5EF4-FFF2-40B4-BE49-F238E27FC236}">
                <a16:creationId xmlns:a16="http://schemas.microsoft.com/office/drawing/2014/main" id="{DE4BAEBB-67B7-63BF-A34F-8BC7E87EA568}"/>
              </a:ext>
            </a:extLst>
          </p:cNvPr>
          <p:cNvPicPr>
            <a:picLocks noChangeAspect="1"/>
          </p:cNvPicPr>
          <p:nvPr/>
        </p:nvPicPr>
        <p:blipFill>
          <a:blip r:embed="rId5"/>
          <a:srcRect l="51403" t="24325" r="12945" b="14403"/>
          <a:stretch>
            <a:fillRect/>
          </a:stretch>
        </p:blipFill>
        <p:spPr>
          <a:xfrm>
            <a:off x="6205353" y="46168"/>
            <a:ext cx="5905210" cy="6765664"/>
          </a:xfrm>
          <a:prstGeom prst="rect">
            <a:avLst/>
          </a:prstGeom>
          <a:ln>
            <a:solidFill>
              <a:schemeClr val="tx1"/>
            </a:solidFill>
          </a:ln>
        </p:spPr>
      </p:pic>
    </p:spTree>
    <p:extLst>
      <p:ext uri="{BB962C8B-B14F-4D97-AF65-F5344CB8AC3E}">
        <p14:creationId xmlns:p14="http://schemas.microsoft.com/office/powerpoint/2010/main" val="3485091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7A9CF0-ED58-1D8C-4742-DB3A91FBCFC3}"/>
              </a:ext>
            </a:extLst>
          </p:cNvPr>
          <p:cNvPicPr>
            <a:picLocks noChangeAspect="1"/>
          </p:cNvPicPr>
          <p:nvPr/>
        </p:nvPicPr>
        <p:blipFill>
          <a:blip r:embed="rId2"/>
          <a:stretch>
            <a:fillRect/>
          </a:stretch>
        </p:blipFill>
        <p:spPr>
          <a:xfrm>
            <a:off x="0" y="0"/>
            <a:ext cx="12197046" cy="6012492"/>
          </a:xfrm>
          <a:prstGeom prst="rect">
            <a:avLst/>
          </a:prstGeom>
        </p:spPr>
      </p:pic>
      <p:sp>
        <p:nvSpPr>
          <p:cNvPr id="6" name="Rectangle: Rounded Corners 5">
            <a:extLst>
              <a:ext uri="{FF2B5EF4-FFF2-40B4-BE49-F238E27FC236}">
                <a16:creationId xmlns:a16="http://schemas.microsoft.com/office/drawing/2014/main" id="{7D03365E-7D2C-6F1C-61C8-2B97863A712C}"/>
              </a:ext>
            </a:extLst>
          </p:cNvPr>
          <p:cNvSpPr/>
          <p:nvPr/>
        </p:nvSpPr>
        <p:spPr>
          <a:xfrm>
            <a:off x="1528174" y="2217107"/>
            <a:ext cx="4440477" cy="2167003"/>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DF2321D-7C7C-6D3E-B260-D58A150DFCEC}"/>
              </a:ext>
            </a:extLst>
          </p:cNvPr>
          <p:cNvSpPr txBox="1"/>
          <p:nvPr/>
        </p:nvSpPr>
        <p:spPr>
          <a:xfrm>
            <a:off x="1806879" y="2464961"/>
            <a:ext cx="3883068" cy="923330"/>
          </a:xfrm>
          <a:prstGeom prst="rect">
            <a:avLst/>
          </a:prstGeom>
          <a:noFill/>
        </p:spPr>
        <p:txBody>
          <a:bodyPr wrap="square" rtlCol="0">
            <a:spAutoFit/>
          </a:bodyPr>
          <a:lstStyle/>
          <a:p>
            <a:r>
              <a:rPr lang="en-GB" sz="5400" b="1" dirty="0">
                <a:solidFill>
                  <a:schemeClr val="accent3">
                    <a:lumMod val="20000"/>
                    <a:lumOff val="80000"/>
                  </a:schemeClr>
                </a:solidFill>
              </a:rPr>
              <a:t>BREAK TIME</a:t>
            </a:r>
          </a:p>
        </p:txBody>
      </p:sp>
      <p:pic>
        <p:nvPicPr>
          <p:cNvPr id="10" name="Graphic 9" descr="Coffee with solid fill">
            <a:extLst>
              <a:ext uri="{FF2B5EF4-FFF2-40B4-BE49-F238E27FC236}">
                <a16:creationId xmlns:a16="http://schemas.microsoft.com/office/drawing/2014/main" id="{4EC4746D-435B-C8AF-24BC-A3EB0284BD7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91212" y="3388291"/>
            <a:ext cx="914400" cy="914400"/>
          </a:xfrm>
          <a:prstGeom prst="rect">
            <a:avLst/>
          </a:prstGeom>
        </p:spPr>
      </p:pic>
    </p:spTree>
    <p:extLst>
      <p:ext uri="{BB962C8B-B14F-4D97-AF65-F5344CB8AC3E}">
        <p14:creationId xmlns:p14="http://schemas.microsoft.com/office/powerpoint/2010/main" val="1605777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A0A658B1-29CD-6D9F-5D4F-497C3697C82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ED2FC3C-F52B-B50C-AE37-6F3EAA9BE2EA}"/>
              </a:ext>
            </a:extLst>
          </p:cNvPr>
          <p:cNvSpPr txBox="1"/>
          <p:nvPr/>
        </p:nvSpPr>
        <p:spPr>
          <a:xfrm>
            <a:off x="1099483" y="2307407"/>
            <a:ext cx="5671265" cy="923330"/>
          </a:xfrm>
          <a:prstGeom prst="rect">
            <a:avLst/>
          </a:prstGeom>
          <a:noFill/>
        </p:spPr>
        <p:txBody>
          <a:bodyPr wrap="square">
            <a:spAutoFit/>
          </a:bodyPr>
          <a:lstStyle/>
          <a:p>
            <a:r>
              <a:rPr lang="en-GB" sz="5400" b="1" dirty="0">
                <a:solidFill>
                  <a:schemeClr val="bg1"/>
                </a:solidFill>
                <a:effectLst>
                  <a:outerShdw blurRad="38100" dist="38100" dir="2700000" algn="tl">
                    <a:srgbClr val="000000">
                      <a:alpha val="43137"/>
                    </a:srgbClr>
                  </a:outerShdw>
                </a:effectLst>
              </a:rPr>
              <a:t>Cultural Diversity </a:t>
            </a:r>
            <a:endParaRPr lang="en-GB" sz="5400" dirty="0"/>
          </a:p>
        </p:txBody>
      </p:sp>
      <p:pic>
        <p:nvPicPr>
          <p:cNvPr id="1026" name="Picture 2" descr="Activity ideas for fostering cultural identity in class">
            <a:extLst>
              <a:ext uri="{FF2B5EF4-FFF2-40B4-BE49-F238E27FC236}">
                <a16:creationId xmlns:a16="http://schemas.microsoft.com/office/drawing/2014/main" id="{C81727CA-2CA4-0F51-C7C7-D670EAC7C1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6151" y="1194024"/>
            <a:ext cx="5055517" cy="28424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77584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8946F-7BC2-EE93-5225-A48E68295ED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6EF6E28F-C4DE-BF4F-0521-5C7057BF5E60}"/>
              </a:ext>
            </a:extLst>
          </p:cNvPr>
          <p:cNvSpPr>
            <a:spLocks noGrp="1"/>
          </p:cNvSpPr>
          <p:nvPr>
            <p:ph type="title"/>
          </p:nvPr>
        </p:nvSpPr>
        <p:spPr>
          <a:xfrm>
            <a:off x="303179" y="217648"/>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Contributors to Cultural Diversity</a:t>
            </a:r>
          </a:p>
        </p:txBody>
      </p:sp>
      <p:sp>
        <p:nvSpPr>
          <p:cNvPr id="3" name="Content Placeholder 2">
            <a:extLst>
              <a:ext uri="{FF2B5EF4-FFF2-40B4-BE49-F238E27FC236}">
                <a16:creationId xmlns:a16="http://schemas.microsoft.com/office/drawing/2014/main" id="{54C0898F-E949-C3C5-517F-33C23E4A09FD}"/>
              </a:ext>
            </a:extLst>
          </p:cNvPr>
          <p:cNvSpPr>
            <a:spLocks noGrp="1"/>
          </p:cNvSpPr>
          <p:nvPr>
            <p:ph idx="1"/>
          </p:nvPr>
        </p:nvSpPr>
        <p:spPr>
          <a:xfrm>
            <a:off x="303179" y="1631812"/>
            <a:ext cx="7556605" cy="4079579"/>
          </a:xfrm>
          <a:solidFill>
            <a:schemeClr val="bg1">
              <a:lumMod val="95000"/>
            </a:schemeClr>
          </a:solidFill>
          <a:ln w="19050">
            <a:solidFill>
              <a:schemeClr val="tx1"/>
            </a:solidFill>
          </a:ln>
        </p:spPr>
        <p:txBody>
          <a:bodyPr>
            <a:normAutofit lnSpcReduction="10000"/>
          </a:bodyPr>
          <a:lstStyle/>
          <a:p>
            <a:pPr marL="0" indent="0" algn="just">
              <a:buNone/>
            </a:pPr>
            <a:r>
              <a:rPr lang="en-GB" sz="2400" dirty="0">
                <a:latin typeface="Aptos" panose="020B0004020202020204" pitchFamily="34" charset="0"/>
              </a:rPr>
              <a:t>Advanced technology and transportation systems:</a:t>
            </a:r>
          </a:p>
          <a:p>
            <a:pPr algn="just">
              <a:buFont typeface="Wingdings" panose="05000000000000000000" pitchFamily="2" charset="2"/>
              <a:buChar char="§"/>
            </a:pPr>
            <a:r>
              <a:rPr lang="en-GB" sz="2400" dirty="0">
                <a:latin typeface="Aptos" panose="020B0004020202020204" pitchFamily="34" charset="0"/>
              </a:rPr>
              <a:t>Internet, satellites, telephones, social media, podcasting, blogging</a:t>
            </a:r>
          </a:p>
          <a:p>
            <a:pPr algn="just">
              <a:buFont typeface="Wingdings" panose="05000000000000000000" pitchFamily="2" charset="2"/>
              <a:buChar char="§"/>
            </a:pPr>
            <a:r>
              <a:rPr lang="en-GB" sz="2400" dirty="0">
                <a:latin typeface="Aptos" panose="020B0004020202020204" pitchFamily="34" charset="0"/>
              </a:rPr>
              <a:t>Train, car, airplane etc.</a:t>
            </a:r>
          </a:p>
          <a:p>
            <a:pPr algn="just"/>
            <a:endParaRPr lang="en-GB" sz="2400" dirty="0">
              <a:latin typeface="Aptos" panose="020B0004020202020204" pitchFamily="34" charset="0"/>
            </a:endParaRPr>
          </a:p>
          <a:p>
            <a:pPr marL="0" indent="0" algn="just">
              <a:buNone/>
            </a:pPr>
            <a:r>
              <a:rPr lang="en-GB" sz="2400" dirty="0">
                <a:latin typeface="Aptos" panose="020B0004020202020204" pitchFamily="34" charset="0"/>
              </a:rPr>
              <a:t>Increased intercultural encounters create opportunities of understanding and possibilities of misunderstanding.</a:t>
            </a:r>
          </a:p>
          <a:p>
            <a:pPr marL="0" indent="0" algn="just">
              <a:buNone/>
            </a:pPr>
            <a:endParaRPr lang="en-GB" sz="2400" dirty="0">
              <a:latin typeface="Aptos" panose="020B0004020202020204" pitchFamily="34" charset="0"/>
            </a:endParaRPr>
          </a:p>
          <a:p>
            <a:pPr marL="0" indent="0" algn="just">
              <a:buNone/>
            </a:pPr>
            <a:r>
              <a:rPr lang="en-GB" sz="2400" dirty="0">
                <a:latin typeface="Aptos" panose="020B0004020202020204" pitchFamily="34" charset="0"/>
              </a:rPr>
              <a:t>Understanding other cultures is a challenge we face today.</a:t>
            </a:r>
          </a:p>
          <a:p>
            <a:pPr marL="0" indent="0">
              <a:buNone/>
            </a:pPr>
            <a:endParaRPr lang="en-GB" dirty="0"/>
          </a:p>
        </p:txBody>
      </p:sp>
      <p:pic>
        <p:nvPicPr>
          <p:cNvPr id="4" name="Picture 2" descr="Some important events in the development of information and... | Download  Scientific Diagram">
            <a:extLst>
              <a:ext uri="{FF2B5EF4-FFF2-40B4-BE49-F238E27FC236}">
                <a16:creationId xmlns:a16="http://schemas.microsoft.com/office/drawing/2014/main" id="{D20741F6-E0C1-8636-85C4-7E19AB033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2586" y="2171975"/>
            <a:ext cx="4088480" cy="299925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33971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E47C5-9160-39DA-54F3-E68C9B2FF889}"/>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C6E3833F-D845-F916-BD7D-73E1BA23812C}"/>
              </a:ext>
            </a:extLst>
          </p:cNvPr>
          <p:cNvSpPr>
            <a:spLocks noGrp="1"/>
          </p:cNvSpPr>
          <p:nvPr>
            <p:ph type="title"/>
          </p:nvPr>
        </p:nvSpPr>
        <p:spPr>
          <a:xfrm>
            <a:off x="303179" y="217648"/>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Contributors to Cultural Diversity (contd.) </a:t>
            </a:r>
          </a:p>
        </p:txBody>
      </p:sp>
      <p:sp>
        <p:nvSpPr>
          <p:cNvPr id="8" name="Content Placeholder 2">
            <a:extLst>
              <a:ext uri="{FF2B5EF4-FFF2-40B4-BE49-F238E27FC236}">
                <a16:creationId xmlns:a16="http://schemas.microsoft.com/office/drawing/2014/main" id="{F55973D9-6EA0-2685-D6A2-6D65383E1FF4}"/>
              </a:ext>
            </a:extLst>
          </p:cNvPr>
          <p:cNvSpPr>
            <a:spLocks noGrp="1"/>
          </p:cNvSpPr>
          <p:nvPr>
            <p:ph idx="1"/>
          </p:nvPr>
        </p:nvSpPr>
        <p:spPr>
          <a:xfrm>
            <a:off x="4169979" y="2067652"/>
            <a:ext cx="7718842" cy="3176237"/>
          </a:xfrm>
          <a:solidFill>
            <a:schemeClr val="bg1">
              <a:lumMod val="95000"/>
            </a:schemeClr>
          </a:solidFill>
          <a:ln w="19050">
            <a:solidFill>
              <a:schemeClr val="tx1"/>
            </a:solidFill>
          </a:ln>
        </p:spPr>
        <p:txBody>
          <a:bodyPr>
            <a:normAutofit lnSpcReduction="10000"/>
          </a:bodyPr>
          <a:lstStyle/>
          <a:p>
            <a:pPr marL="0" indent="0">
              <a:buNone/>
            </a:pPr>
            <a:r>
              <a:rPr lang="en-GB" sz="2400" dirty="0">
                <a:latin typeface="Aptos" panose="020B0004020202020204" pitchFamily="34" charset="0"/>
              </a:rPr>
              <a:t>Mass migration and international exchange:</a:t>
            </a:r>
          </a:p>
          <a:p>
            <a:pPr>
              <a:buFont typeface="Wingdings" panose="05000000000000000000" pitchFamily="2" charset="2"/>
              <a:buChar char="§"/>
            </a:pPr>
            <a:r>
              <a:rPr lang="en-GB" sz="2400" dirty="0">
                <a:latin typeface="Aptos" panose="020B0004020202020204" pitchFamily="34" charset="0"/>
              </a:rPr>
              <a:t>Immigrations flow, mainly from developing to developed countries.</a:t>
            </a:r>
          </a:p>
          <a:p>
            <a:pPr>
              <a:buFont typeface="Wingdings" panose="05000000000000000000" pitchFamily="2" charset="2"/>
              <a:buChar char="§"/>
            </a:pPr>
            <a:r>
              <a:rPr lang="en-GB" sz="2400" dirty="0">
                <a:latin typeface="Aptos" panose="020B0004020202020204" pitchFamily="34" charset="0"/>
              </a:rPr>
              <a:t>Migrants who move to the host country for work or study.</a:t>
            </a:r>
          </a:p>
          <a:p>
            <a:endParaRPr lang="en-GB" sz="2400" dirty="0">
              <a:latin typeface="Aptos" panose="020B0004020202020204" pitchFamily="34" charset="0"/>
            </a:endParaRPr>
          </a:p>
          <a:p>
            <a:pPr marL="0" indent="0">
              <a:buNone/>
            </a:pPr>
            <a:r>
              <a:rPr lang="en-GB" sz="2400" dirty="0">
                <a:latin typeface="Aptos" panose="020B0004020202020204" pitchFamily="34" charset="0"/>
              </a:rPr>
              <a:t>Promoting interethnic co-existence is a challenge we face in our multicultural society.</a:t>
            </a:r>
          </a:p>
        </p:txBody>
      </p:sp>
      <p:pic>
        <p:nvPicPr>
          <p:cNvPr id="9" name="Picture 2" descr="Mass Migration | RAND">
            <a:extLst>
              <a:ext uri="{FF2B5EF4-FFF2-40B4-BE49-F238E27FC236}">
                <a16:creationId xmlns:a16="http://schemas.microsoft.com/office/drawing/2014/main" id="{B75B6A9C-F13A-BFC5-4958-162E9A92DE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79" y="2422118"/>
            <a:ext cx="3456509" cy="246730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951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1D4FC16C-CEDC-ECBD-E198-2BD5EC6831E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0EC889A-64BA-6598-D071-7E202718BED6}"/>
              </a:ext>
            </a:extLst>
          </p:cNvPr>
          <p:cNvSpPr txBox="1"/>
          <p:nvPr/>
        </p:nvSpPr>
        <p:spPr>
          <a:xfrm>
            <a:off x="867645" y="2287193"/>
            <a:ext cx="5626288" cy="1015663"/>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rPr>
              <a:t>Multiculturalism</a:t>
            </a:r>
            <a:endParaRPr lang="en-GB" sz="6000" dirty="0"/>
          </a:p>
        </p:txBody>
      </p:sp>
      <p:pic>
        <p:nvPicPr>
          <p:cNvPr id="1026" name="Picture 2" descr="Activity ideas for fostering cultural identity in class">
            <a:extLst>
              <a:ext uri="{FF2B5EF4-FFF2-40B4-BE49-F238E27FC236}">
                <a16:creationId xmlns:a16="http://schemas.microsoft.com/office/drawing/2014/main" id="{B932D31A-E7A1-3A62-D54A-FD588784A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5600" y="1373818"/>
            <a:ext cx="5055517" cy="28424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8147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85FA74-6CAB-1204-B0C7-5A6D85692ECC}"/>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825500CC-B4A4-5D38-CA18-6F9032101144}"/>
              </a:ext>
            </a:extLst>
          </p:cNvPr>
          <p:cNvSpPr>
            <a:spLocks noGrp="1"/>
          </p:cNvSpPr>
          <p:nvPr>
            <p:ph type="title"/>
          </p:nvPr>
        </p:nvSpPr>
        <p:spPr>
          <a:xfrm>
            <a:off x="303179" y="21764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Multiculturalism</a:t>
            </a:r>
          </a:p>
        </p:txBody>
      </p:sp>
      <p:sp>
        <p:nvSpPr>
          <p:cNvPr id="3" name="Content Placeholder 2">
            <a:extLst>
              <a:ext uri="{FF2B5EF4-FFF2-40B4-BE49-F238E27FC236}">
                <a16:creationId xmlns:a16="http://schemas.microsoft.com/office/drawing/2014/main" id="{57A9C285-F1DB-994A-A352-F1AB5CA97183}"/>
              </a:ext>
            </a:extLst>
          </p:cNvPr>
          <p:cNvSpPr>
            <a:spLocks noGrp="1"/>
          </p:cNvSpPr>
          <p:nvPr>
            <p:ph idx="1"/>
          </p:nvPr>
        </p:nvSpPr>
        <p:spPr>
          <a:xfrm>
            <a:off x="1710137" y="1853552"/>
            <a:ext cx="8739152" cy="1325564"/>
          </a:xfrm>
          <a:solidFill>
            <a:schemeClr val="accent6">
              <a:lumMod val="20000"/>
              <a:lumOff val="80000"/>
            </a:schemeClr>
          </a:solidFill>
          <a:ln>
            <a:solidFill>
              <a:schemeClr val="tx1"/>
            </a:solidFill>
          </a:ln>
        </p:spPr>
        <p:txBody>
          <a:bodyPr/>
          <a:lstStyle/>
          <a:p>
            <a:pPr marL="0" indent="0" algn="ctr">
              <a:buNone/>
            </a:pPr>
            <a:r>
              <a:rPr lang="en-GB" sz="2400" dirty="0">
                <a:latin typeface="Aptos" panose="020B0004020202020204" pitchFamily="34" charset="0"/>
              </a:rPr>
              <a:t>The term </a:t>
            </a:r>
            <a:r>
              <a:rPr lang="en-GB" sz="2400" b="1" dirty="0">
                <a:latin typeface="Aptos" panose="020B0004020202020204" pitchFamily="34" charset="0"/>
              </a:rPr>
              <a:t>multiculturalism</a:t>
            </a:r>
            <a:r>
              <a:rPr lang="en-GB" sz="2400" dirty="0">
                <a:latin typeface="Aptos" panose="020B0004020202020204" pitchFamily="34" charset="0"/>
              </a:rPr>
              <a:t> can be used to describe the composition of a society made up of diverse cultures. It can also refer to a society’s tolerance and acceptance of cultural diversity.</a:t>
            </a:r>
          </a:p>
        </p:txBody>
      </p:sp>
      <p:sp>
        <p:nvSpPr>
          <p:cNvPr id="4" name="Content Placeholder 2">
            <a:extLst>
              <a:ext uri="{FF2B5EF4-FFF2-40B4-BE49-F238E27FC236}">
                <a16:creationId xmlns:a16="http://schemas.microsoft.com/office/drawing/2014/main" id="{500D3D81-E3FE-9B52-9EC8-7AF463F0D03F}"/>
              </a:ext>
            </a:extLst>
          </p:cNvPr>
          <p:cNvSpPr txBox="1">
            <a:spLocks/>
          </p:cNvSpPr>
          <p:nvPr/>
        </p:nvSpPr>
        <p:spPr>
          <a:xfrm>
            <a:off x="1710137" y="3344073"/>
            <a:ext cx="8739152" cy="2274952"/>
          </a:xfrm>
          <a:prstGeom prst="rect">
            <a:avLst/>
          </a:prstGeom>
          <a:solidFill>
            <a:schemeClr val="accent6">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dirty="0">
                <a:latin typeface="Aptos" panose="020B0004020202020204" pitchFamily="34" charset="0"/>
              </a:rPr>
              <a:t>Features of </a:t>
            </a:r>
            <a:r>
              <a:rPr lang="en-GB" sz="2400" b="1" dirty="0">
                <a:latin typeface="Aptos" panose="020B0004020202020204" pitchFamily="34" charset="0"/>
              </a:rPr>
              <a:t>multicultural</a:t>
            </a:r>
            <a:r>
              <a:rPr lang="en-GB" sz="2400" dirty="0">
                <a:latin typeface="Aptos" panose="020B0004020202020204" pitchFamily="34" charset="0"/>
              </a:rPr>
              <a:t> societies can include:</a:t>
            </a:r>
          </a:p>
          <a:p>
            <a:pPr algn="ctr">
              <a:buFont typeface="Wingdings" panose="05000000000000000000" pitchFamily="2" charset="2"/>
              <a:buChar char="§"/>
            </a:pPr>
            <a:r>
              <a:rPr lang="en-GB" sz="2400" dirty="0">
                <a:latin typeface="Aptos" panose="020B0004020202020204" pitchFamily="34" charset="0"/>
              </a:rPr>
              <a:t>Multilingual populations</a:t>
            </a:r>
          </a:p>
          <a:p>
            <a:pPr algn="ctr">
              <a:buFont typeface="Wingdings" panose="05000000000000000000" pitchFamily="2" charset="2"/>
              <a:buChar char="§"/>
            </a:pPr>
            <a:r>
              <a:rPr lang="en-GB" sz="2400" dirty="0">
                <a:latin typeface="Aptos" panose="020B0004020202020204" pitchFamily="34" charset="0"/>
              </a:rPr>
              <a:t>Religious diversity</a:t>
            </a:r>
          </a:p>
          <a:p>
            <a:pPr algn="ctr">
              <a:buFont typeface="Wingdings" panose="05000000000000000000" pitchFamily="2" charset="2"/>
              <a:buChar char="§"/>
            </a:pPr>
            <a:r>
              <a:rPr lang="en-GB" sz="2400" dirty="0">
                <a:latin typeface="Aptos" panose="020B0004020202020204" pitchFamily="34" charset="0"/>
              </a:rPr>
              <a:t>Diverse political representation</a:t>
            </a:r>
          </a:p>
          <a:p>
            <a:pPr algn="ctr">
              <a:buFont typeface="Wingdings" panose="05000000000000000000" pitchFamily="2" charset="2"/>
              <a:buChar char="§"/>
            </a:pPr>
            <a:r>
              <a:rPr lang="en-GB" sz="2400" dirty="0">
                <a:latin typeface="Aptos" panose="020B0004020202020204" pitchFamily="34" charset="0"/>
              </a:rPr>
              <a:t>Normalisation of diverse cultural holidays</a:t>
            </a:r>
          </a:p>
        </p:txBody>
      </p:sp>
    </p:spTree>
    <p:extLst>
      <p:ext uri="{BB962C8B-B14F-4D97-AF65-F5344CB8AC3E}">
        <p14:creationId xmlns:p14="http://schemas.microsoft.com/office/powerpoint/2010/main" val="26611151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BB657-DB70-4F39-D5C9-F83C79F1173E}"/>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87584D03-0352-BBDA-634C-DC5401894645}"/>
              </a:ext>
            </a:extLst>
          </p:cNvPr>
          <p:cNvSpPr>
            <a:spLocks noGrp="1"/>
          </p:cNvSpPr>
          <p:nvPr>
            <p:ph type="title"/>
          </p:nvPr>
        </p:nvSpPr>
        <p:spPr>
          <a:xfrm>
            <a:off x="303179" y="217648"/>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Ethnocentrism</a:t>
            </a:r>
          </a:p>
        </p:txBody>
      </p:sp>
      <p:sp>
        <p:nvSpPr>
          <p:cNvPr id="10" name="Content Placeholder 2">
            <a:extLst>
              <a:ext uri="{FF2B5EF4-FFF2-40B4-BE49-F238E27FC236}">
                <a16:creationId xmlns:a16="http://schemas.microsoft.com/office/drawing/2014/main" id="{05591184-1633-72BF-623C-1EAD838B7A69}"/>
              </a:ext>
            </a:extLst>
          </p:cNvPr>
          <p:cNvSpPr>
            <a:spLocks noGrp="1"/>
          </p:cNvSpPr>
          <p:nvPr>
            <p:ph idx="1"/>
          </p:nvPr>
        </p:nvSpPr>
        <p:spPr>
          <a:xfrm>
            <a:off x="1779939" y="1648522"/>
            <a:ext cx="8662369" cy="1232279"/>
          </a:xfrm>
          <a:solidFill>
            <a:schemeClr val="accent1">
              <a:lumMod val="20000"/>
              <a:lumOff val="80000"/>
            </a:schemeClr>
          </a:solidFill>
          <a:ln>
            <a:solidFill>
              <a:schemeClr val="tx1"/>
            </a:solidFill>
          </a:ln>
        </p:spPr>
        <p:txBody>
          <a:bodyPr/>
          <a:lstStyle/>
          <a:p>
            <a:pPr marL="0" indent="0" algn="ctr">
              <a:buNone/>
            </a:pPr>
            <a:r>
              <a:rPr lang="en-GB" sz="2400" b="1">
                <a:latin typeface="Aptos" panose="020B0004020202020204" pitchFamily="34" charset="0"/>
              </a:rPr>
              <a:t>Ethnocentrism</a:t>
            </a:r>
            <a:r>
              <a:rPr lang="en-GB" sz="2400">
                <a:latin typeface="Aptos" panose="020B0004020202020204" pitchFamily="34" charset="0"/>
              </a:rPr>
              <a:t> means seeing our own culture as the centre of the universe and seeing other cultures as insignificant or even inferior.</a:t>
            </a:r>
          </a:p>
        </p:txBody>
      </p:sp>
      <p:sp>
        <p:nvSpPr>
          <p:cNvPr id="11" name="Content Placeholder 2">
            <a:extLst>
              <a:ext uri="{FF2B5EF4-FFF2-40B4-BE49-F238E27FC236}">
                <a16:creationId xmlns:a16="http://schemas.microsoft.com/office/drawing/2014/main" id="{CC3A218B-D6EA-FC67-D2DE-67AD5D7959EE}"/>
              </a:ext>
            </a:extLst>
          </p:cNvPr>
          <p:cNvSpPr txBox="1">
            <a:spLocks/>
          </p:cNvSpPr>
          <p:nvPr/>
        </p:nvSpPr>
        <p:spPr>
          <a:xfrm>
            <a:off x="1779939" y="3033196"/>
            <a:ext cx="8662369" cy="2725429"/>
          </a:xfrm>
          <a:prstGeom prst="rect">
            <a:avLst/>
          </a:prstGeom>
          <a:solidFill>
            <a:schemeClr val="accent1">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latin typeface="Aptos" panose="020B0004020202020204" pitchFamily="34" charset="0"/>
              </a:rPr>
              <a:t>Ethnocentrism</a:t>
            </a:r>
            <a:r>
              <a:rPr lang="en-GB" sz="2400" dirty="0">
                <a:latin typeface="Aptos" panose="020B0004020202020204" pitchFamily="34" charset="0"/>
              </a:rPr>
              <a:t> may lead to prejudice, stereotypes or discrimination.</a:t>
            </a:r>
          </a:p>
          <a:p>
            <a:pPr marL="0" indent="0" algn="ctr">
              <a:buNone/>
            </a:pPr>
            <a:r>
              <a:rPr lang="en-GB" sz="2400" u="sng" dirty="0">
                <a:latin typeface="Aptos" panose="020B0004020202020204" pitchFamily="34" charset="0"/>
              </a:rPr>
              <a:t>Examples:</a:t>
            </a:r>
          </a:p>
          <a:p>
            <a:pPr algn="ctr">
              <a:buFont typeface="Wingdings" panose="05000000000000000000" pitchFamily="2" charset="2"/>
              <a:buChar char="§"/>
            </a:pPr>
            <a:r>
              <a:rPr lang="en-GB" sz="2400" dirty="0">
                <a:latin typeface="Aptos" panose="020B0004020202020204" pitchFamily="34" charset="0"/>
              </a:rPr>
              <a:t>Expecting others to speak English</a:t>
            </a:r>
          </a:p>
          <a:p>
            <a:pPr algn="ctr">
              <a:buFont typeface="Wingdings" panose="05000000000000000000" pitchFamily="2" charset="2"/>
              <a:buChar char="§"/>
            </a:pPr>
            <a:r>
              <a:rPr lang="en-GB" sz="2400" dirty="0">
                <a:latin typeface="Aptos" panose="020B0004020202020204" pitchFamily="34" charset="0"/>
              </a:rPr>
              <a:t>Judging other countries’ diets or cultural dress</a:t>
            </a:r>
          </a:p>
          <a:p>
            <a:pPr algn="ctr">
              <a:buFont typeface="Wingdings" panose="05000000000000000000" pitchFamily="2" charset="2"/>
              <a:buChar char="§"/>
            </a:pPr>
            <a:r>
              <a:rPr lang="en-GB" sz="2400" dirty="0">
                <a:latin typeface="Aptos" panose="020B0004020202020204" pitchFamily="34" charset="0"/>
              </a:rPr>
              <a:t>Colonial imperialism</a:t>
            </a:r>
          </a:p>
          <a:p>
            <a:pPr algn="ctr">
              <a:buFont typeface="Wingdings" panose="05000000000000000000" pitchFamily="2" charset="2"/>
              <a:buChar char="§"/>
            </a:pPr>
            <a:endParaRPr lang="en-GB" sz="2400" dirty="0">
              <a:latin typeface="Aptos" panose="020B0004020202020204" pitchFamily="34" charset="0"/>
            </a:endParaRPr>
          </a:p>
        </p:txBody>
      </p:sp>
    </p:spTree>
    <p:extLst>
      <p:ext uri="{BB962C8B-B14F-4D97-AF65-F5344CB8AC3E}">
        <p14:creationId xmlns:p14="http://schemas.microsoft.com/office/powerpoint/2010/main" val="35029535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540013C7-8BB5-28DE-EBDA-79433FFBE0E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478378B-AE42-1351-54AB-0757BF486E18}"/>
              </a:ext>
            </a:extLst>
          </p:cNvPr>
          <p:cNvSpPr txBox="1"/>
          <p:nvPr/>
        </p:nvSpPr>
        <p:spPr>
          <a:xfrm>
            <a:off x="6943012" y="2251280"/>
            <a:ext cx="4808053" cy="923330"/>
          </a:xfrm>
          <a:prstGeom prst="rect">
            <a:avLst/>
          </a:prstGeom>
          <a:noFill/>
        </p:spPr>
        <p:txBody>
          <a:bodyPr wrap="square">
            <a:spAutoFit/>
          </a:bodyPr>
          <a:lstStyle/>
          <a:p>
            <a:r>
              <a:rPr lang="en-GB" sz="5400" b="1" dirty="0">
                <a:solidFill>
                  <a:schemeClr val="bg1"/>
                </a:solidFill>
                <a:effectLst>
                  <a:outerShdw blurRad="38100" dist="38100" dir="2700000" algn="tl">
                    <a:srgbClr val="000000">
                      <a:alpha val="43137"/>
                    </a:srgbClr>
                  </a:outerShdw>
                </a:effectLst>
              </a:rPr>
              <a:t>Stereotypes</a:t>
            </a:r>
            <a:endParaRPr lang="en-GB" sz="5400" dirty="0"/>
          </a:p>
        </p:txBody>
      </p:sp>
      <p:pic>
        <p:nvPicPr>
          <p:cNvPr id="1026" name="Picture 2" descr="Activity ideas for fostering cultural identity in class">
            <a:extLst>
              <a:ext uri="{FF2B5EF4-FFF2-40B4-BE49-F238E27FC236}">
                <a16:creationId xmlns:a16="http://schemas.microsoft.com/office/drawing/2014/main" id="{C87AD25B-0867-DA01-987F-9D17681557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0483" y="2007793"/>
            <a:ext cx="5055517" cy="28424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EAA7C06-D1FA-94E8-C6E4-0EDD103E681B}"/>
              </a:ext>
            </a:extLst>
          </p:cNvPr>
          <p:cNvSpPr txBox="1"/>
          <p:nvPr/>
        </p:nvSpPr>
        <p:spPr>
          <a:xfrm>
            <a:off x="8184532" y="3683391"/>
            <a:ext cx="3211602" cy="584775"/>
          </a:xfrm>
          <a:prstGeom prst="rect">
            <a:avLst/>
          </a:prstGeom>
          <a:noFill/>
        </p:spPr>
        <p:txBody>
          <a:bodyPr wrap="square">
            <a:spAutoFit/>
          </a:bodyPr>
          <a:lstStyle/>
          <a:p>
            <a:r>
              <a:rPr lang="en-GB" sz="3200" b="1" dirty="0">
                <a:solidFill>
                  <a:schemeClr val="bg1"/>
                </a:solidFill>
                <a:latin typeface="Aptos" panose="020B0004020202020204" pitchFamily="34" charset="0"/>
                <a:hlinkClick r:id="rId5">
                  <a:extLst>
                    <a:ext uri="{A12FA001-AC4F-418D-AE19-62706E023703}">
                      <ahyp:hlinkClr xmlns:ahyp="http://schemas.microsoft.com/office/drawing/2018/hyperlinkcolor" val="tx"/>
                    </a:ext>
                  </a:extLst>
                </a:hlinkClick>
              </a:rPr>
              <a:t>Video</a:t>
            </a:r>
            <a:r>
              <a:rPr lang="en-GB" dirty="0">
                <a:solidFill>
                  <a:schemeClr val="bg1"/>
                </a:solidFill>
              </a:rPr>
              <a:t> </a:t>
            </a:r>
          </a:p>
        </p:txBody>
      </p:sp>
      <p:sp>
        <p:nvSpPr>
          <p:cNvPr id="3" name="TextBox 2">
            <a:extLst>
              <a:ext uri="{FF2B5EF4-FFF2-40B4-BE49-F238E27FC236}">
                <a16:creationId xmlns:a16="http://schemas.microsoft.com/office/drawing/2014/main" id="{47C9AEEE-4852-680F-A90D-6ACE426C1C79}"/>
              </a:ext>
            </a:extLst>
          </p:cNvPr>
          <p:cNvSpPr txBox="1"/>
          <p:nvPr/>
        </p:nvSpPr>
        <p:spPr>
          <a:xfrm>
            <a:off x="8001000" y="4576892"/>
            <a:ext cx="2362200" cy="400110"/>
          </a:xfrm>
          <a:prstGeom prst="rect">
            <a:avLst/>
          </a:prstGeom>
          <a:noFill/>
        </p:spPr>
        <p:txBody>
          <a:bodyPr wrap="square" rtlCol="0">
            <a:spAutoFit/>
          </a:bodyPr>
          <a:lstStyle/>
          <a:p>
            <a:r>
              <a:rPr lang="en-GB" sz="2000" dirty="0">
                <a:solidFill>
                  <a:schemeClr val="bg1"/>
                </a:solidFill>
                <a:latin typeface="Aptos" panose="020B0004020202020204" pitchFamily="34" charset="0"/>
              </a:rPr>
              <a:t>(Banks, 2018)</a:t>
            </a:r>
          </a:p>
        </p:txBody>
      </p:sp>
    </p:spTree>
    <p:extLst>
      <p:ext uri="{BB962C8B-B14F-4D97-AF65-F5344CB8AC3E}">
        <p14:creationId xmlns:p14="http://schemas.microsoft.com/office/powerpoint/2010/main" val="30992695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a:t>
            </a:r>
          </a:p>
        </p:txBody>
      </p:sp>
      <p:sp>
        <p:nvSpPr>
          <p:cNvPr id="4" name="Content Placeholder 2">
            <a:extLst>
              <a:ext uri="{FF2B5EF4-FFF2-40B4-BE49-F238E27FC236}">
                <a16:creationId xmlns:a16="http://schemas.microsoft.com/office/drawing/2014/main" id="{37C78435-9AB3-0ABC-EB93-644963893753}"/>
              </a:ext>
            </a:extLst>
          </p:cNvPr>
          <p:cNvSpPr>
            <a:spLocks noGrp="1"/>
          </p:cNvSpPr>
          <p:nvPr>
            <p:ph idx="1"/>
          </p:nvPr>
        </p:nvSpPr>
        <p:spPr>
          <a:xfrm>
            <a:off x="743607" y="1537547"/>
            <a:ext cx="7551944" cy="903615"/>
          </a:xfrm>
          <a:solidFill>
            <a:schemeClr val="accent4">
              <a:lumMod val="20000"/>
              <a:lumOff val="80000"/>
            </a:schemeClr>
          </a:solidFill>
          <a:ln>
            <a:solidFill>
              <a:schemeClr val="tx1"/>
            </a:solidFill>
          </a:ln>
        </p:spPr>
        <p:txBody>
          <a:bodyPr/>
          <a:lstStyle/>
          <a:p>
            <a:pPr marL="0" indent="0" algn="ctr">
              <a:buNone/>
            </a:pPr>
            <a:r>
              <a:rPr lang="en-GB" sz="2400" dirty="0">
                <a:latin typeface="Aptos" panose="020B0004020202020204" pitchFamily="34" charset="0"/>
              </a:rPr>
              <a:t>A </a:t>
            </a:r>
            <a:r>
              <a:rPr lang="en-GB" sz="2400" b="1" dirty="0">
                <a:latin typeface="Aptos" panose="020B0004020202020204" pitchFamily="34" charset="0"/>
              </a:rPr>
              <a:t>stereotype</a:t>
            </a:r>
            <a:r>
              <a:rPr lang="en-GB" sz="2400" dirty="0">
                <a:latin typeface="Aptos" panose="020B0004020202020204" pitchFamily="34" charset="0"/>
              </a:rPr>
              <a:t> is an oversimplified and widely held generalisation about a group of people.</a:t>
            </a:r>
          </a:p>
        </p:txBody>
      </p:sp>
      <p:sp>
        <p:nvSpPr>
          <p:cNvPr id="5" name="Content Placeholder 2">
            <a:extLst>
              <a:ext uri="{FF2B5EF4-FFF2-40B4-BE49-F238E27FC236}">
                <a16:creationId xmlns:a16="http://schemas.microsoft.com/office/drawing/2014/main" id="{8069BAED-E434-988B-A1A7-21EFD193721A}"/>
              </a:ext>
            </a:extLst>
          </p:cNvPr>
          <p:cNvSpPr txBox="1">
            <a:spLocks/>
          </p:cNvSpPr>
          <p:nvPr/>
        </p:nvSpPr>
        <p:spPr>
          <a:xfrm>
            <a:off x="743607" y="2784994"/>
            <a:ext cx="8886898" cy="1149089"/>
          </a:xfrm>
          <a:prstGeom prst="rect">
            <a:avLst/>
          </a:prstGeom>
          <a:solidFill>
            <a:schemeClr val="accent4">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latin typeface="Aptos" panose="020B0004020202020204" pitchFamily="34" charset="0"/>
              </a:rPr>
              <a:t>Stereotypes</a:t>
            </a:r>
            <a:r>
              <a:rPr lang="en-GB" sz="2400" dirty="0">
                <a:latin typeface="Aptos" panose="020B0004020202020204" pitchFamily="34" charset="0"/>
              </a:rPr>
              <a:t> are formed through social learning and reinforced by confirmation bias. Breaking the cycle requires conscious effort and education.</a:t>
            </a:r>
          </a:p>
        </p:txBody>
      </p:sp>
      <p:sp>
        <p:nvSpPr>
          <p:cNvPr id="7" name="Content Placeholder 2">
            <a:extLst>
              <a:ext uri="{FF2B5EF4-FFF2-40B4-BE49-F238E27FC236}">
                <a16:creationId xmlns:a16="http://schemas.microsoft.com/office/drawing/2014/main" id="{8AFFAF45-9243-9C96-CC36-5AD3642AC156}"/>
              </a:ext>
            </a:extLst>
          </p:cNvPr>
          <p:cNvSpPr txBox="1">
            <a:spLocks/>
          </p:cNvSpPr>
          <p:nvPr/>
        </p:nvSpPr>
        <p:spPr>
          <a:xfrm>
            <a:off x="743607" y="4309447"/>
            <a:ext cx="8886898" cy="1285935"/>
          </a:xfrm>
          <a:prstGeom prst="rect">
            <a:avLst/>
          </a:prstGeom>
          <a:solidFill>
            <a:schemeClr val="accent4">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u="sng" dirty="0">
                <a:latin typeface="Aptos" panose="020B0004020202020204" pitchFamily="34" charset="0"/>
              </a:rPr>
              <a:t>Example</a:t>
            </a:r>
            <a:r>
              <a:rPr lang="en-GB" sz="2400" dirty="0">
                <a:latin typeface="Aptos" panose="020B0004020202020204" pitchFamily="34" charset="0"/>
              </a:rPr>
              <a:t>:</a:t>
            </a:r>
          </a:p>
          <a:p>
            <a:pPr algn="ctr">
              <a:buFont typeface="Wingdings" panose="05000000000000000000" pitchFamily="2" charset="2"/>
              <a:buChar char="§"/>
            </a:pPr>
            <a:r>
              <a:rPr lang="en-GB" sz="2400" dirty="0">
                <a:latin typeface="Aptos" panose="020B0004020202020204" pitchFamily="34" charset="0"/>
              </a:rPr>
              <a:t>Girls are better at languages, while boys are better at math.</a:t>
            </a:r>
          </a:p>
          <a:p>
            <a:pPr algn="ctr">
              <a:buFont typeface="Wingdings" panose="05000000000000000000" pitchFamily="2" charset="2"/>
              <a:buChar char="§"/>
            </a:pPr>
            <a:r>
              <a:rPr lang="en-GB" sz="2400" dirty="0">
                <a:latin typeface="Aptos" panose="020B0004020202020204" pitchFamily="34" charset="0"/>
              </a:rPr>
              <a:t>Girls like pink, boys like blue.</a:t>
            </a:r>
          </a:p>
        </p:txBody>
      </p:sp>
      <p:pic>
        <p:nvPicPr>
          <p:cNvPr id="8" name="Picture 2" descr="Gender stereotypes are promoted by parents and teachers, says Stanford  University study - India Today">
            <a:extLst>
              <a:ext uri="{FF2B5EF4-FFF2-40B4-BE49-F238E27FC236}">
                <a16:creationId xmlns:a16="http://schemas.microsoft.com/office/drawing/2014/main" id="{13849B61-0570-2160-ED6F-4A53EEA214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9616" y="123120"/>
            <a:ext cx="3497856" cy="1966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7946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6B3CA-3081-C2BA-DDFE-325781AB2E2C}"/>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2A8E5F8C-3487-71A4-317D-F999852E1EB4}"/>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a:t>
            </a:r>
          </a:p>
        </p:txBody>
      </p:sp>
      <p:sp>
        <p:nvSpPr>
          <p:cNvPr id="4" name="Speech Bubble: Oval 3">
            <a:extLst>
              <a:ext uri="{FF2B5EF4-FFF2-40B4-BE49-F238E27FC236}">
                <a16:creationId xmlns:a16="http://schemas.microsoft.com/office/drawing/2014/main" id="{2C297967-8DB8-A8E2-3C37-408FF3BEADB4}"/>
              </a:ext>
            </a:extLst>
          </p:cNvPr>
          <p:cNvSpPr/>
          <p:nvPr/>
        </p:nvSpPr>
        <p:spPr>
          <a:xfrm>
            <a:off x="1349445" y="1594386"/>
            <a:ext cx="6344128" cy="3742242"/>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 name="TextBox 1">
            <a:extLst>
              <a:ext uri="{FF2B5EF4-FFF2-40B4-BE49-F238E27FC236}">
                <a16:creationId xmlns:a16="http://schemas.microsoft.com/office/drawing/2014/main" id="{33582A4F-B372-C821-A11C-21998F594BA2}"/>
              </a:ext>
            </a:extLst>
          </p:cNvPr>
          <p:cNvSpPr txBox="1"/>
          <p:nvPr/>
        </p:nvSpPr>
        <p:spPr>
          <a:xfrm>
            <a:off x="2079731" y="2746842"/>
            <a:ext cx="5014749" cy="1384995"/>
          </a:xfrm>
          <a:prstGeom prst="rect">
            <a:avLst/>
          </a:prstGeom>
          <a:noFill/>
        </p:spPr>
        <p:txBody>
          <a:bodyPr wrap="square" rtlCol="0">
            <a:spAutoFit/>
          </a:bodyPr>
          <a:lstStyle/>
          <a:p>
            <a:pPr algn="ctr"/>
            <a:r>
              <a:rPr lang="en-GB" sz="2800" dirty="0">
                <a:latin typeface="ADLaM Display" panose="02010000000000000000" pitchFamily="2" charset="0"/>
                <a:ea typeface="ADLaM Display" panose="02010000000000000000" pitchFamily="2" charset="0"/>
                <a:cs typeface="ADLaM Display" panose="02010000000000000000" pitchFamily="2" charset="0"/>
              </a:rPr>
              <a:t>What </a:t>
            </a:r>
            <a:r>
              <a:rPr lang="en-GB" sz="2800" b="1" dirty="0">
                <a:latin typeface="ADLaM Display" panose="02010000000000000000" pitchFamily="2" charset="0"/>
                <a:ea typeface="ADLaM Display" panose="02010000000000000000" pitchFamily="2" charset="0"/>
                <a:cs typeface="ADLaM Display" panose="02010000000000000000" pitchFamily="2" charset="0"/>
              </a:rPr>
              <a:t>stereotypes</a:t>
            </a:r>
            <a:r>
              <a:rPr lang="en-GB" sz="2800" dirty="0">
                <a:latin typeface="ADLaM Display" panose="02010000000000000000" pitchFamily="2" charset="0"/>
                <a:ea typeface="ADLaM Display" panose="02010000000000000000" pitchFamily="2" charset="0"/>
                <a:cs typeface="ADLaM Display" panose="02010000000000000000" pitchFamily="2" charset="0"/>
              </a:rPr>
              <a:t> have you heard about different countries and their people?</a:t>
            </a:r>
          </a:p>
        </p:txBody>
      </p:sp>
      <p:grpSp>
        <p:nvGrpSpPr>
          <p:cNvPr id="3" name="Graphic 37" descr="Users with solid fill">
            <a:extLst>
              <a:ext uri="{FF2B5EF4-FFF2-40B4-BE49-F238E27FC236}">
                <a16:creationId xmlns:a16="http://schemas.microsoft.com/office/drawing/2014/main" id="{64538B14-3829-DCE5-3EB2-D209B7990185}"/>
              </a:ext>
            </a:extLst>
          </p:cNvPr>
          <p:cNvGrpSpPr/>
          <p:nvPr/>
        </p:nvGrpSpPr>
        <p:grpSpPr>
          <a:xfrm>
            <a:off x="9172828" y="3558477"/>
            <a:ext cx="1665526" cy="1038971"/>
            <a:chOff x="9291283" y="3657927"/>
            <a:chExt cx="1665526" cy="1038971"/>
          </a:xfrm>
          <a:solidFill>
            <a:schemeClr val="accent1">
              <a:lumMod val="50000"/>
            </a:schemeClr>
          </a:solidFill>
        </p:grpSpPr>
        <p:sp>
          <p:nvSpPr>
            <p:cNvPr id="5" name="Oval 4">
              <a:extLst>
                <a:ext uri="{FF2B5EF4-FFF2-40B4-BE49-F238E27FC236}">
                  <a16:creationId xmlns:a16="http://schemas.microsoft.com/office/drawing/2014/main" id="{456C0FD4-D53C-E4BC-3C9F-933191DE3619}"/>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7" name="Oval 6">
              <a:extLst>
                <a:ext uri="{FF2B5EF4-FFF2-40B4-BE49-F238E27FC236}">
                  <a16:creationId xmlns:a16="http://schemas.microsoft.com/office/drawing/2014/main" id="{40CA6848-81DB-356B-33C3-D86FDF6C0115}"/>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8" name="Freeform: Shape 7">
              <a:extLst>
                <a:ext uri="{FF2B5EF4-FFF2-40B4-BE49-F238E27FC236}">
                  <a16:creationId xmlns:a16="http://schemas.microsoft.com/office/drawing/2014/main" id="{B59E6E08-6B43-89F8-08ED-1BF0C5A87EC1}"/>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9" name="Oval 8">
              <a:extLst>
                <a:ext uri="{FF2B5EF4-FFF2-40B4-BE49-F238E27FC236}">
                  <a16:creationId xmlns:a16="http://schemas.microsoft.com/office/drawing/2014/main" id="{A2DCD74B-B9D0-02E7-35D0-D3201CAC6B89}"/>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10" name="Freeform: Shape 9">
              <a:extLst>
                <a:ext uri="{FF2B5EF4-FFF2-40B4-BE49-F238E27FC236}">
                  <a16:creationId xmlns:a16="http://schemas.microsoft.com/office/drawing/2014/main" id="{059DB564-9B01-C191-D852-B71B6C9F8572}"/>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11" name="Freeform: Shape 10">
              <a:extLst>
                <a:ext uri="{FF2B5EF4-FFF2-40B4-BE49-F238E27FC236}">
                  <a16:creationId xmlns:a16="http://schemas.microsoft.com/office/drawing/2014/main" id="{F8F62315-21E0-2FCA-65BA-F0626CE16009}"/>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12" name="Graphic 11" descr="Chat with solid fill">
            <a:extLst>
              <a:ext uri="{FF2B5EF4-FFF2-40B4-BE49-F238E27FC236}">
                <a16:creationId xmlns:a16="http://schemas.microsoft.com/office/drawing/2014/main" id="{BFA0C8F8-9A54-217C-70F5-6E738472067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308572" y="2259941"/>
            <a:ext cx="1529781" cy="1529781"/>
          </a:xfrm>
          <a:prstGeom prst="rect">
            <a:avLst/>
          </a:prstGeom>
        </p:spPr>
      </p:pic>
      <p:pic>
        <p:nvPicPr>
          <p:cNvPr id="14" name="Graphic 13" descr="Boardroom with solid fill">
            <a:extLst>
              <a:ext uri="{FF2B5EF4-FFF2-40B4-BE49-F238E27FC236}">
                <a16:creationId xmlns:a16="http://schemas.microsoft.com/office/drawing/2014/main" id="{78F09D43-10C1-93C4-7562-8D0F3710A3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7577" y="211820"/>
            <a:ext cx="914400" cy="914400"/>
          </a:xfrm>
          <a:prstGeom prst="rect">
            <a:avLst/>
          </a:prstGeom>
        </p:spPr>
      </p:pic>
      <p:pic>
        <p:nvPicPr>
          <p:cNvPr id="16" name="Graphic 15" descr="Boardroom with solid fill">
            <a:extLst>
              <a:ext uri="{FF2B5EF4-FFF2-40B4-BE49-F238E27FC236}">
                <a16:creationId xmlns:a16="http://schemas.microsoft.com/office/drawing/2014/main" id="{70D236E0-52C9-C200-7A7E-10C5B987E06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59904" y="241192"/>
            <a:ext cx="914400" cy="914400"/>
          </a:xfrm>
          <a:prstGeom prst="rect">
            <a:avLst/>
          </a:prstGeom>
        </p:spPr>
      </p:pic>
    </p:spTree>
    <p:extLst>
      <p:ext uri="{BB962C8B-B14F-4D97-AF65-F5344CB8AC3E}">
        <p14:creationId xmlns:p14="http://schemas.microsoft.com/office/powerpoint/2010/main" val="2583319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AF1D0-8BE4-3C93-2638-205DE6244D18}"/>
            </a:ext>
          </a:extLst>
        </p:cNvPr>
        <p:cNvGrpSpPr/>
        <p:nvPr/>
      </p:nvGrpSpPr>
      <p:grpSpPr>
        <a:xfrm>
          <a:off x="0" y="0"/>
          <a:ext cx="0" cy="0"/>
          <a:chOff x="0" y="0"/>
          <a:chExt cx="0" cy="0"/>
        </a:xfrm>
      </p:grpSpPr>
      <p:sp>
        <p:nvSpPr>
          <p:cNvPr id="14" name="Subtitle 2">
            <a:extLst>
              <a:ext uri="{FF2B5EF4-FFF2-40B4-BE49-F238E27FC236}">
                <a16:creationId xmlns:a16="http://schemas.microsoft.com/office/drawing/2014/main" id="{7EEB861C-00B5-937B-284C-FEBE0973D8A0}"/>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15" name="Picture 14">
            <a:extLst>
              <a:ext uri="{FF2B5EF4-FFF2-40B4-BE49-F238E27FC236}">
                <a16:creationId xmlns:a16="http://schemas.microsoft.com/office/drawing/2014/main" id="{1D6641DC-CAA6-E0A2-7130-58D0A8D4410B}"/>
              </a:ext>
            </a:extLst>
          </p:cNvPr>
          <p:cNvPicPr>
            <a:picLocks noChangeAspect="1"/>
          </p:cNvPicPr>
          <p:nvPr/>
        </p:nvPicPr>
        <p:blipFill>
          <a:blip r:embed="rId3"/>
          <a:stretch>
            <a:fillRect/>
          </a:stretch>
        </p:blipFill>
        <p:spPr>
          <a:xfrm>
            <a:off x="4038600" y="0"/>
            <a:ext cx="4114800" cy="6028604"/>
          </a:xfrm>
          <a:prstGeom prst="rect">
            <a:avLst/>
          </a:prstGeom>
        </p:spPr>
      </p:pic>
      <p:pic>
        <p:nvPicPr>
          <p:cNvPr id="16" name="Picture 15">
            <a:extLst>
              <a:ext uri="{FF2B5EF4-FFF2-40B4-BE49-F238E27FC236}">
                <a16:creationId xmlns:a16="http://schemas.microsoft.com/office/drawing/2014/main" id="{047CBC80-19FA-B048-8904-1352D469F888}"/>
              </a:ext>
            </a:extLst>
          </p:cNvPr>
          <p:cNvPicPr>
            <a:picLocks noChangeAspect="1"/>
          </p:cNvPicPr>
          <p:nvPr/>
        </p:nvPicPr>
        <p:blipFill>
          <a:blip r:embed="rId3"/>
          <a:stretch>
            <a:fillRect/>
          </a:stretch>
        </p:blipFill>
        <p:spPr>
          <a:xfrm>
            <a:off x="8077204" y="0"/>
            <a:ext cx="4114800" cy="6028604"/>
          </a:xfrm>
          <a:prstGeom prst="rect">
            <a:avLst/>
          </a:prstGeom>
        </p:spPr>
      </p:pic>
      <p:pic>
        <p:nvPicPr>
          <p:cNvPr id="17" name="Picture 16">
            <a:extLst>
              <a:ext uri="{FF2B5EF4-FFF2-40B4-BE49-F238E27FC236}">
                <a16:creationId xmlns:a16="http://schemas.microsoft.com/office/drawing/2014/main" id="{7282434F-6024-55F9-E598-17C1E58E7F8F}"/>
              </a:ext>
            </a:extLst>
          </p:cNvPr>
          <p:cNvPicPr>
            <a:picLocks noChangeAspect="1"/>
          </p:cNvPicPr>
          <p:nvPr/>
        </p:nvPicPr>
        <p:blipFill>
          <a:blip r:embed="rId3"/>
          <a:stretch>
            <a:fillRect/>
          </a:stretch>
        </p:blipFill>
        <p:spPr>
          <a:xfrm>
            <a:off x="-2" y="0"/>
            <a:ext cx="4114800" cy="6028604"/>
          </a:xfrm>
          <a:prstGeom prst="rect">
            <a:avLst/>
          </a:prstGeom>
        </p:spPr>
      </p:pic>
      <p:sp>
        <p:nvSpPr>
          <p:cNvPr id="18" name="TextBox 17">
            <a:extLst>
              <a:ext uri="{FF2B5EF4-FFF2-40B4-BE49-F238E27FC236}">
                <a16:creationId xmlns:a16="http://schemas.microsoft.com/office/drawing/2014/main" id="{FB3241CA-D903-A525-B90B-EB3E58BB8CAC}"/>
              </a:ext>
            </a:extLst>
          </p:cNvPr>
          <p:cNvSpPr txBox="1"/>
          <p:nvPr/>
        </p:nvSpPr>
        <p:spPr>
          <a:xfrm>
            <a:off x="773349" y="1435329"/>
            <a:ext cx="10769901" cy="2817951"/>
          </a:xfrm>
          <a:prstGeom prst="rect">
            <a:avLst/>
          </a:prstGeom>
          <a:solidFill>
            <a:schemeClr val="accent4">
              <a:lumMod val="20000"/>
              <a:lumOff val="80000"/>
            </a:schemeClr>
          </a:solidFill>
        </p:spPr>
        <p:txBody>
          <a:bodyPr wrap="square">
            <a:spAutoFit/>
          </a:bodyPr>
          <a:lstStyle/>
          <a:p>
            <a:pPr marL="342900" indent="-342900">
              <a:lnSpc>
                <a:spcPct val="150000"/>
              </a:lnSpc>
              <a:buFont typeface="Wingdings" panose="05000000000000000000" pitchFamily="2" charset="2"/>
              <a:buChar char="Ø"/>
            </a:pPr>
            <a:r>
              <a:rPr lang="en-GB" sz="2000" b="1" dirty="0">
                <a:latin typeface="Aptos" panose="020B0004020202020204" pitchFamily="34" charset="0"/>
              </a:rPr>
              <a:t>Germany</a:t>
            </a:r>
            <a:r>
              <a:rPr lang="en-GB" sz="2000" dirty="0">
                <a:latin typeface="Aptos" panose="020B0004020202020204" pitchFamily="34" charset="0"/>
              </a:rPr>
              <a:t>: Efficient, punctual, serious, fond of rules. Everybody wears “Lederhosen”.</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France</a:t>
            </a:r>
            <a:r>
              <a:rPr lang="en-GB" sz="2000" dirty="0">
                <a:latin typeface="Aptos" panose="020B0004020202020204" pitchFamily="34" charset="0"/>
              </a:rPr>
              <a:t>: Romantic, stylish, proud of their cuisine and culture, rude.</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Italy</a:t>
            </a:r>
            <a:r>
              <a:rPr lang="en-GB" sz="2000" dirty="0">
                <a:latin typeface="Aptos" panose="020B0004020202020204" pitchFamily="34" charset="0"/>
              </a:rPr>
              <a:t>: Passionate, expressive, family-oriented, and lovers of food and fashion.</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UK</a:t>
            </a:r>
            <a:r>
              <a:rPr lang="en-GB" sz="2000" dirty="0">
                <a:latin typeface="Aptos" panose="020B0004020202020204" pitchFamily="34" charset="0"/>
              </a:rPr>
              <a:t>: Polite, reserved, tea-loving, with a dry sense of humour.</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Spain</a:t>
            </a:r>
            <a:r>
              <a:rPr lang="en-GB" sz="2000" dirty="0">
                <a:latin typeface="Aptos" panose="020B0004020202020204" pitchFamily="34" charset="0"/>
              </a:rPr>
              <a:t>: Relaxed, sociable, love fiestas and siestas.</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Sweden/Norway/Denmark</a:t>
            </a:r>
            <a:r>
              <a:rPr lang="en-GB" sz="2000" dirty="0">
                <a:latin typeface="Aptos" panose="020B0004020202020204" pitchFamily="34" charset="0"/>
              </a:rPr>
              <a:t>: Progressive, minimalist, reserved, environmentally conscious.</a:t>
            </a:r>
          </a:p>
        </p:txBody>
      </p:sp>
      <p:sp>
        <p:nvSpPr>
          <p:cNvPr id="19" name="Title 1">
            <a:extLst>
              <a:ext uri="{FF2B5EF4-FFF2-40B4-BE49-F238E27FC236}">
                <a16:creationId xmlns:a16="http://schemas.microsoft.com/office/drawing/2014/main" id="{0C858527-0F81-A5B5-2E1E-AC483E8A8AC9}"/>
              </a:ext>
            </a:extLst>
          </p:cNvPr>
          <p:cNvSpPr>
            <a:spLocks noGrp="1"/>
          </p:cNvSpPr>
          <p:nvPr>
            <p:ph type="title"/>
          </p:nvPr>
        </p:nvSpPr>
        <p:spPr>
          <a:xfrm>
            <a:off x="344558" y="92901"/>
            <a:ext cx="11502885"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 – Europe</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337610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111B6-47BE-4AF1-05B5-5AAE548FF0A7}"/>
            </a:ext>
          </a:extLst>
        </p:cNvPr>
        <p:cNvGrpSpPr/>
        <p:nvPr/>
      </p:nvGrpSpPr>
      <p:grpSpPr>
        <a:xfrm>
          <a:off x="0" y="0"/>
          <a:ext cx="0" cy="0"/>
          <a:chOff x="0" y="0"/>
          <a:chExt cx="0" cy="0"/>
        </a:xfrm>
      </p:grpSpPr>
      <p:sp>
        <p:nvSpPr>
          <p:cNvPr id="14" name="Subtitle 2">
            <a:extLst>
              <a:ext uri="{FF2B5EF4-FFF2-40B4-BE49-F238E27FC236}">
                <a16:creationId xmlns:a16="http://schemas.microsoft.com/office/drawing/2014/main" id="{5612E2FB-FC6B-D053-6E8C-6C536CD2343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15" name="Picture 14">
            <a:extLst>
              <a:ext uri="{FF2B5EF4-FFF2-40B4-BE49-F238E27FC236}">
                <a16:creationId xmlns:a16="http://schemas.microsoft.com/office/drawing/2014/main" id="{7A0DC1FF-1DB2-5B66-D851-318D735D589B}"/>
              </a:ext>
            </a:extLst>
          </p:cNvPr>
          <p:cNvPicPr>
            <a:picLocks noChangeAspect="1"/>
          </p:cNvPicPr>
          <p:nvPr/>
        </p:nvPicPr>
        <p:blipFill>
          <a:blip r:embed="rId3"/>
          <a:stretch>
            <a:fillRect/>
          </a:stretch>
        </p:blipFill>
        <p:spPr>
          <a:xfrm>
            <a:off x="4038600" y="0"/>
            <a:ext cx="4114800" cy="6028604"/>
          </a:xfrm>
          <a:prstGeom prst="rect">
            <a:avLst/>
          </a:prstGeom>
        </p:spPr>
      </p:pic>
      <p:pic>
        <p:nvPicPr>
          <p:cNvPr id="16" name="Picture 15">
            <a:extLst>
              <a:ext uri="{FF2B5EF4-FFF2-40B4-BE49-F238E27FC236}">
                <a16:creationId xmlns:a16="http://schemas.microsoft.com/office/drawing/2014/main" id="{B9EA2252-F26B-1772-03C6-03A604DC5D27}"/>
              </a:ext>
            </a:extLst>
          </p:cNvPr>
          <p:cNvPicPr>
            <a:picLocks noChangeAspect="1"/>
          </p:cNvPicPr>
          <p:nvPr/>
        </p:nvPicPr>
        <p:blipFill>
          <a:blip r:embed="rId3"/>
          <a:stretch>
            <a:fillRect/>
          </a:stretch>
        </p:blipFill>
        <p:spPr>
          <a:xfrm>
            <a:off x="8077204" y="0"/>
            <a:ext cx="4114800" cy="6028604"/>
          </a:xfrm>
          <a:prstGeom prst="rect">
            <a:avLst/>
          </a:prstGeom>
        </p:spPr>
      </p:pic>
      <p:pic>
        <p:nvPicPr>
          <p:cNvPr id="17" name="Picture 16">
            <a:extLst>
              <a:ext uri="{FF2B5EF4-FFF2-40B4-BE49-F238E27FC236}">
                <a16:creationId xmlns:a16="http://schemas.microsoft.com/office/drawing/2014/main" id="{5006A73B-1E68-735B-1225-7FCF6E04E19B}"/>
              </a:ext>
            </a:extLst>
          </p:cNvPr>
          <p:cNvPicPr>
            <a:picLocks noChangeAspect="1"/>
          </p:cNvPicPr>
          <p:nvPr/>
        </p:nvPicPr>
        <p:blipFill>
          <a:blip r:embed="rId3"/>
          <a:stretch>
            <a:fillRect/>
          </a:stretch>
        </p:blipFill>
        <p:spPr>
          <a:xfrm>
            <a:off x="-2" y="0"/>
            <a:ext cx="4114800" cy="6028604"/>
          </a:xfrm>
          <a:prstGeom prst="rect">
            <a:avLst/>
          </a:prstGeom>
        </p:spPr>
      </p:pic>
      <p:sp>
        <p:nvSpPr>
          <p:cNvPr id="18" name="TextBox 17">
            <a:extLst>
              <a:ext uri="{FF2B5EF4-FFF2-40B4-BE49-F238E27FC236}">
                <a16:creationId xmlns:a16="http://schemas.microsoft.com/office/drawing/2014/main" id="{3C547363-D2D4-573D-01B4-377CB4CF06AF}"/>
              </a:ext>
            </a:extLst>
          </p:cNvPr>
          <p:cNvSpPr txBox="1"/>
          <p:nvPr/>
        </p:nvSpPr>
        <p:spPr>
          <a:xfrm>
            <a:off x="768683" y="1595872"/>
            <a:ext cx="10769901" cy="2356286"/>
          </a:xfrm>
          <a:prstGeom prst="rect">
            <a:avLst/>
          </a:prstGeom>
          <a:solidFill>
            <a:schemeClr val="accent4">
              <a:lumMod val="20000"/>
              <a:lumOff val="80000"/>
            </a:schemeClr>
          </a:solidFill>
        </p:spPr>
        <p:txBody>
          <a:bodyPr wrap="square">
            <a:spAutoFit/>
          </a:bodyPr>
          <a:lstStyle/>
          <a:p>
            <a:pPr marL="342900" indent="-342900">
              <a:lnSpc>
                <a:spcPct val="150000"/>
              </a:lnSpc>
              <a:buFont typeface="Wingdings" panose="05000000000000000000" pitchFamily="2" charset="2"/>
              <a:buChar char="Ø"/>
            </a:pPr>
            <a:r>
              <a:rPr lang="en-GB" sz="2000" b="1" dirty="0">
                <a:latin typeface="Aptos" panose="020B0004020202020204" pitchFamily="34" charset="0"/>
              </a:rPr>
              <a:t>USA</a:t>
            </a:r>
            <a:r>
              <a:rPr lang="en-GB" sz="2000" dirty="0">
                <a:latin typeface="Aptos" panose="020B0004020202020204" pitchFamily="34" charset="0"/>
              </a:rPr>
              <a:t>: Loud, patriotic, individualistic, and obsessed with fast food.</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Canada</a:t>
            </a:r>
            <a:r>
              <a:rPr lang="en-GB" sz="2000" dirty="0">
                <a:latin typeface="Aptos" panose="020B0004020202020204" pitchFamily="34" charset="0"/>
              </a:rPr>
              <a:t>: Polite, friendly, nature-loving, and apologetic.</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Mexico</a:t>
            </a:r>
            <a:r>
              <a:rPr lang="en-GB" sz="2000" dirty="0">
                <a:latin typeface="Aptos" panose="020B0004020202020204" pitchFamily="34" charset="0"/>
              </a:rPr>
              <a:t>: Family-oriented, festive, hardworking, and proud of traditions.</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China</a:t>
            </a:r>
            <a:r>
              <a:rPr lang="en-GB" sz="2000" dirty="0">
                <a:latin typeface="Aptos" panose="020B0004020202020204" pitchFamily="34" charset="0"/>
              </a:rPr>
              <a:t>: Hardworking, disciplined, family-oriented, and pragmatic</a:t>
            </a:r>
          </a:p>
          <a:p>
            <a:pPr marL="342900" indent="-342900">
              <a:lnSpc>
                <a:spcPct val="150000"/>
              </a:lnSpc>
              <a:buFont typeface="Wingdings" panose="05000000000000000000" pitchFamily="2" charset="2"/>
              <a:buChar char="Ø"/>
            </a:pPr>
            <a:r>
              <a:rPr lang="en-GB" sz="2000" b="1" dirty="0">
                <a:latin typeface="Aptos" panose="020B0004020202020204" pitchFamily="34" charset="0"/>
              </a:rPr>
              <a:t>Japan</a:t>
            </a:r>
            <a:r>
              <a:rPr lang="en-GB" sz="2000" dirty="0">
                <a:latin typeface="Aptos" panose="020B0004020202020204" pitchFamily="34" charset="0"/>
              </a:rPr>
              <a:t>: Polite, tech-savvy, and group-oriented</a:t>
            </a:r>
          </a:p>
        </p:txBody>
      </p:sp>
      <p:sp>
        <p:nvSpPr>
          <p:cNvPr id="19" name="Title 1">
            <a:extLst>
              <a:ext uri="{FF2B5EF4-FFF2-40B4-BE49-F238E27FC236}">
                <a16:creationId xmlns:a16="http://schemas.microsoft.com/office/drawing/2014/main" id="{7FD3E264-861F-9993-3EE7-7BBE45393BF4}"/>
              </a:ext>
            </a:extLst>
          </p:cNvPr>
          <p:cNvSpPr>
            <a:spLocks noGrp="1"/>
          </p:cNvSpPr>
          <p:nvPr>
            <p:ph type="title"/>
          </p:nvPr>
        </p:nvSpPr>
        <p:spPr>
          <a:xfrm>
            <a:off x="344558" y="92901"/>
            <a:ext cx="11502885"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 – Americas / Asia</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279069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BAE98-C290-7440-F9CC-38C09B413FCA}"/>
            </a:ext>
          </a:extLst>
        </p:cNvPr>
        <p:cNvGrpSpPr/>
        <p:nvPr/>
      </p:nvGrpSpPr>
      <p:grpSpPr>
        <a:xfrm>
          <a:off x="0" y="0"/>
          <a:ext cx="0" cy="0"/>
          <a:chOff x="0" y="0"/>
          <a:chExt cx="0" cy="0"/>
        </a:xfrm>
      </p:grpSpPr>
      <p:sp>
        <p:nvSpPr>
          <p:cNvPr id="14" name="Subtitle 2">
            <a:extLst>
              <a:ext uri="{FF2B5EF4-FFF2-40B4-BE49-F238E27FC236}">
                <a16:creationId xmlns:a16="http://schemas.microsoft.com/office/drawing/2014/main" id="{03C91223-B31D-07B4-27EA-A558229FC384}"/>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15" name="Picture 14">
            <a:extLst>
              <a:ext uri="{FF2B5EF4-FFF2-40B4-BE49-F238E27FC236}">
                <a16:creationId xmlns:a16="http://schemas.microsoft.com/office/drawing/2014/main" id="{E64D684C-D11D-BDB9-B361-2AD07D62488A}"/>
              </a:ext>
            </a:extLst>
          </p:cNvPr>
          <p:cNvPicPr>
            <a:picLocks noChangeAspect="1"/>
          </p:cNvPicPr>
          <p:nvPr/>
        </p:nvPicPr>
        <p:blipFill>
          <a:blip r:embed="rId3"/>
          <a:stretch>
            <a:fillRect/>
          </a:stretch>
        </p:blipFill>
        <p:spPr>
          <a:xfrm>
            <a:off x="4038600" y="0"/>
            <a:ext cx="4114800" cy="6028604"/>
          </a:xfrm>
          <a:prstGeom prst="rect">
            <a:avLst/>
          </a:prstGeom>
        </p:spPr>
      </p:pic>
      <p:pic>
        <p:nvPicPr>
          <p:cNvPr id="16" name="Picture 15">
            <a:extLst>
              <a:ext uri="{FF2B5EF4-FFF2-40B4-BE49-F238E27FC236}">
                <a16:creationId xmlns:a16="http://schemas.microsoft.com/office/drawing/2014/main" id="{8051F6AC-CABF-BDFE-17EE-5C89E775FBDF}"/>
              </a:ext>
            </a:extLst>
          </p:cNvPr>
          <p:cNvPicPr>
            <a:picLocks noChangeAspect="1"/>
          </p:cNvPicPr>
          <p:nvPr/>
        </p:nvPicPr>
        <p:blipFill>
          <a:blip r:embed="rId3"/>
          <a:stretch>
            <a:fillRect/>
          </a:stretch>
        </p:blipFill>
        <p:spPr>
          <a:xfrm>
            <a:off x="8077204" y="0"/>
            <a:ext cx="4114800" cy="6028604"/>
          </a:xfrm>
          <a:prstGeom prst="rect">
            <a:avLst/>
          </a:prstGeom>
        </p:spPr>
      </p:pic>
      <p:pic>
        <p:nvPicPr>
          <p:cNvPr id="17" name="Picture 16">
            <a:extLst>
              <a:ext uri="{FF2B5EF4-FFF2-40B4-BE49-F238E27FC236}">
                <a16:creationId xmlns:a16="http://schemas.microsoft.com/office/drawing/2014/main" id="{2115CE9A-05D5-7416-3DD7-8A4590732359}"/>
              </a:ext>
            </a:extLst>
          </p:cNvPr>
          <p:cNvPicPr>
            <a:picLocks noChangeAspect="1"/>
          </p:cNvPicPr>
          <p:nvPr/>
        </p:nvPicPr>
        <p:blipFill>
          <a:blip r:embed="rId3"/>
          <a:stretch>
            <a:fillRect/>
          </a:stretch>
        </p:blipFill>
        <p:spPr>
          <a:xfrm>
            <a:off x="-2" y="0"/>
            <a:ext cx="4114800" cy="6028604"/>
          </a:xfrm>
          <a:prstGeom prst="rect">
            <a:avLst/>
          </a:prstGeom>
        </p:spPr>
      </p:pic>
      <p:sp>
        <p:nvSpPr>
          <p:cNvPr id="18" name="TextBox 17">
            <a:extLst>
              <a:ext uri="{FF2B5EF4-FFF2-40B4-BE49-F238E27FC236}">
                <a16:creationId xmlns:a16="http://schemas.microsoft.com/office/drawing/2014/main" id="{533A4FB0-844D-D101-E6BB-15A0B827A58C}"/>
              </a:ext>
            </a:extLst>
          </p:cNvPr>
          <p:cNvSpPr txBox="1"/>
          <p:nvPr/>
        </p:nvSpPr>
        <p:spPr>
          <a:xfrm>
            <a:off x="699700" y="1489089"/>
            <a:ext cx="10769901" cy="1856149"/>
          </a:xfrm>
          <a:prstGeom prst="rect">
            <a:avLst/>
          </a:prstGeom>
          <a:solidFill>
            <a:schemeClr val="accent4">
              <a:lumMod val="20000"/>
              <a:lumOff val="80000"/>
            </a:schemeClr>
          </a:solidFill>
        </p:spPr>
        <p:txBody>
          <a:bodyPr wrap="square">
            <a:spAutoFit/>
          </a:bodyPr>
          <a:lstStyle/>
          <a:p>
            <a:pPr marL="342900" indent="-342900">
              <a:lnSpc>
                <a:spcPct val="200000"/>
              </a:lnSpc>
              <a:buFont typeface="Wingdings" panose="05000000000000000000" pitchFamily="2" charset="2"/>
              <a:buChar char="Ø"/>
            </a:pPr>
            <a:r>
              <a:rPr lang="en-GB" sz="2000" b="1" dirty="0">
                <a:latin typeface="Aptos" panose="020B0004020202020204" pitchFamily="34" charset="0"/>
              </a:rPr>
              <a:t>Nigeria</a:t>
            </a:r>
            <a:r>
              <a:rPr lang="en-GB" sz="2000" dirty="0">
                <a:latin typeface="Aptos" panose="020B0004020202020204" pitchFamily="34" charset="0"/>
              </a:rPr>
              <a:t>: Energetic, entrepreneurial, expressive, and proud of culture.</a:t>
            </a:r>
          </a:p>
          <a:p>
            <a:pPr marL="342900" indent="-342900">
              <a:lnSpc>
                <a:spcPct val="200000"/>
              </a:lnSpc>
              <a:buFont typeface="Wingdings" panose="05000000000000000000" pitchFamily="2" charset="2"/>
              <a:buChar char="Ø"/>
            </a:pPr>
            <a:r>
              <a:rPr lang="en-GB" sz="2000" b="1" dirty="0">
                <a:latin typeface="Aptos" panose="020B0004020202020204" pitchFamily="34" charset="0"/>
              </a:rPr>
              <a:t>South Africa: </a:t>
            </a:r>
            <a:r>
              <a:rPr lang="en-GB" sz="2000" dirty="0">
                <a:latin typeface="Aptos" panose="020B0004020202020204" pitchFamily="34" charset="0"/>
              </a:rPr>
              <a:t>Diverse, resilient, sports-loving, and community-oriented.</a:t>
            </a:r>
          </a:p>
          <a:p>
            <a:pPr marL="342900" indent="-342900">
              <a:lnSpc>
                <a:spcPct val="200000"/>
              </a:lnSpc>
              <a:buFont typeface="Wingdings" panose="05000000000000000000" pitchFamily="2" charset="2"/>
              <a:buChar char="Ø"/>
            </a:pPr>
            <a:r>
              <a:rPr lang="en-GB" sz="2000" b="1" dirty="0">
                <a:latin typeface="Aptos" panose="020B0004020202020204" pitchFamily="34" charset="0"/>
              </a:rPr>
              <a:t>Australia</a:t>
            </a:r>
            <a:r>
              <a:rPr lang="en-GB" sz="2000" dirty="0">
                <a:latin typeface="Aptos" panose="020B0004020202020204" pitchFamily="34" charset="0"/>
              </a:rPr>
              <a:t>: Laid-back, outdoorsy, humorous, and adventurous.</a:t>
            </a:r>
          </a:p>
        </p:txBody>
      </p:sp>
      <p:sp>
        <p:nvSpPr>
          <p:cNvPr id="19" name="Title 1">
            <a:extLst>
              <a:ext uri="{FF2B5EF4-FFF2-40B4-BE49-F238E27FC236}">
                <a16:creationId xmlns:a16="http://schemas.microsoft.com/office/drawing/2014/main" id="{625272D9-8C73-7109-4B45-33257D1951EB}"/>
              </a:ext>
            </a:extLst>
          </p:cNvPr>
          <p:cNvSpPr>
            <a:spLocks noGrp="1"/>
          </p:cNvSpPr>
          <p:nvPr>
            <p:ph type="title"/>
          </p:nvPr>
        </p:nvSpPr>
        <p:spPr>
          <a:xfrm>
            <a:off x="344558" y="92901"/>
            <a:ext cx="11502885"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 – Africa / Oceania</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71556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60CF1D92-2303-1A27-BAA5-88E68AA6518C}"/>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a:t>
            </a:r>
          </a:p>
        </p:txBody>
      </p:sp>
      <p:sp>
        <p:nvSpPr>
          <p:cNvPr id="20" name="Speech Bubble: Oval 19">
            <a:extLst>
              <a:ext uri="{FF2B5EF4-FFF2-40B4-BE49-F238E27FC236}">
                <a16:creationId xmlns:a16="http://schemas.microsoft.com/office/drawing/2014/main" id="{2B030278-696A-564E-C433-EECD4B44957D}"/>
              </a:ext>
            </a:extLst>
          </p:cNvPr>
          <p:cNvSpPr/>
          <p:nvPr/>
        </p:nvSpPr>
        <p:spPr>
          <a:xfrm>
            <a:off x="1349445" y="1594386"/>
            <a:ext cx="6344128" cy="3742242"/>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1" name="TextBox 20">
            <a:extLst>
              <a:ext uri="{FF2B5EF4-FFF2-40B4-BE49-F238E27FC236}">
                <a16:creationId xmlns:a16="http://schemas.microsoft.com/office/drawing/2014/main" id="{0A03F6F0-364E-90A2-2B29-4BC5B5F96B89}"/>
              </a:ext>
            </a:extLst>
          </p:cNvPr>
          <p:cNvSpPr txBox="1"/>
          <p:nvPr/>
        </p:nvSpPr>
        <p:spPr>
          <a:xfrm>
            <a:off x="2079731" y="2746842"/>
            <a:ext cx="5014749" cy="1384995"/>
          </a:xfrm>
          <a:prstGeom prst="rect">
            <a:avLst/>
          </a:prstGeom>
          <a:noFill/>
        </p:spPr>
        <p:txBody>
          <a:bodyPr wrap="square" rtlCol="0">
            <a:spAutoFit/>
          </a:bodyPr>
          <a:lstStyle/>
          <a:p>
            <a:pPr algn="ctr"/>
            <a:r>
              <a:rPr lang="en-GB" sz="2800" dirty="0">
                <a:latin typeface="ADLaM Display" panose="02010000000000000000" pitchFamily="2" charset="0"/>
                <a:ea typeface="ADLaM Display" panose="02010000000000000000" pitchFamily="2" charset="0"/>
                <a:cs typeface="ADLaM Display" panose="02010000000000000000" pitchFamily="2" charset="0"/>
              </a:rPr>
              <a:t>What do you think are the negative effects of stereotypes?</a:t>
            </a:r>
          </a:p>
        </p:txBody>
      </p:sp>
      <p:grpSp>
        <p:nvGrpSpPr>
          <p:cNvPr id="22" name="Graphic 37" descr="Users with solid fill">
            <a:extLst>
              <a:ext uri="{FF2B5EF4-FFF2-40B4-BE49-F238E27FC236}">
                <a16:creationId xmlns:a16="http://schemas.microsoft.com/office/drawing/2014/main" id="{5426363A-000F-5A6D-FDA6-E05C6CDC12A0}"/>
              </a:ext>
            </a:extLst>
          </p:cNvPr>
          <p:cNvGrpSpPr/>
          <p:nvPr/>
        </p:nvGrpSpPr>
        <p:grpSpPr>
          <a:xfrm>
            <a:off x="9172828" y="3558477"/>
            <a:ext cx="1665526" cy="1038971"/>
            <a:chOff x="9291283" y="3657927"/>
            <a:chExt cx="1665526" cy="1038971"/>
          </a:xfrm>
          <a:solidFill>
            <a:schemeClr val="accent1">
              <a:lumMod val="50000"/>
            </a:schemeClr>
          </a:solidFill>
        </p:grpSpPr>
        <p:sp>
          <p:nvSpPr>
            <p:cNvPr id="23" name="Oval 22">
              <a:extLst>
                <a:ext uri="{FF2B5EF4-FFF2-40B4-BE49-F238E27FC236}">
                  <a16:creationId xmlns:a16="http://schemas.microsoft.com/office/drawing/2014/main" id="{750D1C28-D74F-50E7-1C5B-8142AFD54E92}"/>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4" name="Oval 23">
              <a:extLst>
                <a:ext uri="{FF2B5EF4-FFF2-40B4-BE49-F238E27FC236}">
                  <a16:creationId xmlns:a16="http://schemas.microsoft.com/office/drawing/2014/main" id="{C5C99D99-1C32-0074-4F8C-641A1F640BAB}"/>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5" name="Freeform: Shape 24">
              <a:extLst>
                <a:ext uri="{FF2B5EF4-FFF2-40B4-BE49-F238E27FC236}">
                  <a16:creationId xmlns:a16="http://schemas.microsoft.com/office/drawing/2014/main" id="{39226801-7B25-25B8-2CAF-6FE563ADB183}"/>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26" name="Oval 25">
              <a:extLst>
                <a:ext uri="{FF2B5EF4-FFF2-40B4-BE49-F238E27FC236}">
                  <a16:creationId xmlns:a16="http://schemas.microsoft.com/office/drawing/2014/main" id="{E4071589-0A34-E347-0213-5A5DDCA38D91}"/>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7" name="Freeform: Shape 26">
              <a:extLst>
                <a:ext uri="{FF2B5EF4-FFF2-40B4-BE49-F238E27FC236}">
                  <a16:creationId xmlns:a16="http://schemas.microsoft.com/office/drawing/2014/main" id="{9118016B-E37E-5E3E-93FF-B80AF6568D77}"/>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28" name="Freeform: Shape 27">
              <a:extLst>
                <a:ext uri="{FF2B5EF4-FFF2-40B4-BE49-F238E27FC236}">
                  <a16:creationId xmlns:a16="http://schemas.microsoft.com/office/drawing/2014/main" id="{F56400EA-78A2-4794-7136-602F94BF6987}"/>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29" name="Graphic 28" descr="Chat with solid fill">
            <a:extLst>
              <a:ext uri="{FF2B5EF4-FFF2-40B4-BE49-F238E27FC236}">
                <a16:creationId xmlns:a16="http://schemas.microsoft.com/office/drawing/2014/main" id="{46AF42DD-864C-BC9D-AA82-73945A94EAA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08572" y="2259941"/>
            <a:ext cx="1529781" cy="1529781"/>
          </a:xfrm>
          <a:prstGeom prst="rect">
            <a:avLst/>
          </a:prstGeom>
        </p:spPr>
      </p:pic>
      <p:pic>
        <p:nvPicPr>
          <p:cNvPr id="30" name="Graphic 29" descr="Boardroom with solid fill">
            <a:extLst>
              <a:ext uri="{FF2B5EF4-FFF2-40B4-BE49-F238E27FC236}">
                <a16:creationId xmlns:a16="http://schemas.microsoft.com/office/drawing/2014/main" id="{1F417B4F-12B3-370D-5A48-F7139C14650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7577" y="211820"/>
            <a:ext cx="914400" cy="914400"/>
          </a:xfrm>
          <a:prstGeom prst="rect">
            <a:avLst/>
          </a:prstGeom>
        </p:spPr>
      </p:pic>
      <p:pic>
        <p:nvPicPr>
          <p:cNvPr id="31" name="Graphic 30" descr="Boardroom with solid fill">
            <a:extLst>
              <a:ext uri="{FF2B5EF4-FFF2-40B4-BE49-F238E27FC236}">
                <a16:creationId xmlns:a16="http://schemas.microsoft.com/office/drawing/2014/main" id="{864B34E1-122D-E285-DE74-EF9A1596AEC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59904" y="241192"/>
            <a:ext cx="914400" cy="914400"/>
          </a:xfrm>
          <a:prstGeom prst="rect">
            <a:avLst/>
          </a:prstGeom>
        </p:spPr>
      </p:pic>
    </p:spTree>
    <p:extLst>
      <p:ext uri="{BB962C8B-B14F-4D97-AF65-F5344CB8AC3E}">
        <p14:creationId xmlns:p14="http://schemas.microsoft.com/office/powerpoint/2010/main" val="4021618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0C4B0-4EED-2AEA-7E39-99E3A776015A}"/>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92FA5AB5-8FF2-9A93-156F-2F5A488D84F4}"/>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a:t>
            </a:r>
          </a:p>
        </p:txBody>
      </p:sp>
      <p:sp>
        <p:nvSpPr>
          <p:cNvPr id="2" name="Title 1">
            <a:extLst>
              <a:ext uri="{FF2B5EF4-FFF2-40B4-BE49-F238E27FC236}">
                <a16:creationId xmlns:a16="http://schemas.microsoft.com/office/drawing/2014/main" id="{69AD28BA-7413-517C-DE4C-EDF31FB6A79E}"/>
              </a:ext>
            </a:extLst>
          </p:cNvPr>
          <p:cNvSpPr txBox="1">
            <a:spLocks/>
          </p:cNvSpPr>
          <p:nvPr/>
        </p:nvSpPr>
        <p:spPr>
          <a:xfrm>
            <a:off x="626534" y="1532467"/>
            <a:ext cx="10930466" cy="4190999"/>
          </a:xfrm>
          <a:prstGeom prst="rect">
            <a:avLst/>
          </a:prstGeom>
          <a:solidFill>
            <a:schemeClr val="accent4">
              <a:lumMod val="20000"/>
              <a:lumOff val="80000"/>
            </a:schemeClr>
          </a:solidFill>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400" b="1" dirty="0">
                <a:latin typeface="Aptos" panose="020B0004020202020204" pitchFamily="34" charset="0"/>
              </a:rPr>
              <a:t>Stereotypes</a:t>
            </a:r>
            <a:r>
              <a:rPr lang="en-GB" sz="2400" dirty="0">
                <a:latin typeface="Aptos" panose="020B0004020202020204" pitchFamily="34" charset="0"/>
              </a:rPr>
              <a:t> can be harmful or misleading, especially when used to judge individuals. </a:t>
            </a:r>
          </a:p>
          <a:p>
            <a:pPr algn="just">
              <a:lnSpc>
                <a:spcPct val="150000"/>
              </a:lnSpc>
            </a:pPr>
            <a:endParaRPr lang="en-GB" sz="2400" dirty="0">
              <a:latin typeface="Aptos" panose="020B0004020202020204" pitchFamily="34" charset="0"/>
            </a:endParaRPr>
          </a:p>
          <a:p>
            <a:pPr algn="just">
              <a:lnSpc>
                <a:spcPct val="150000"/>
              </a:lnSpc>
            </a:pPr>
            <a:r>
              <a:rPr lang="en-GB" sz="2400" dirty="0">
                <a:latin typeface="Aptos" panose="020B0004020202020204" pitchFamily="34" charset="0"/>
              </a:rPr>
              <a:t>While they can sometimes be based on cultural traits or historical contexts, they rarely reflect the full diversity or complexity of a population. They often ignore regional, ethnic, and cultural diversity within countries.</a:t>
            </a:r>
          </a:p>
          <a:p>
            <a:pPr algn="just">
              <a:lnSpc>
                <a:spcPct val="150000"/>
              </a:lnSpc>
            </a:pPr>
            <a:endParaRPr lang="en-GB" sz="2400" dirty="0">
              <a:latin typeface="Aptos" panose="020B0004020202020204" pitchFamily="34" charset="0"/>
            </a:endParaRPr>
          </a:p>
          <a:p>
            <a:pPr algn="just">
              <a:lnSpc>
                <a:spcPct val="150000"/>
              </a:lnSpc>
            </a:pPr>
            <a:r>
              <a:rPr lang="en-GB" sz="2400" dirty="0">
                <a:latin typeface="Aptos" panose="020B0004020202020204" pitchFamily="34" charset="0"/>
              </a:rPr>
              <a:t>Many stereotypes are shaped by media, colonial history, and global power dynamics.</a:t>
            </a:r>
            <a:endParaRPr lang="en-US" sz="2400" dirty="0">
              <a:solidFill>
                <a:schemeClr val="accent1">
                  <a:lumMod val="50000"/>
                </a:schemeClr>
              </a:solidFill>
              <a:effectLst>
                <a:outerShdw blurRad="38100" dist="38100" dir="2700000" algn="tl">
                  <a:srgbClr val="000000">
                    <a:alpha val="43137"/>
                  </a:srgbClr>
                </a:outerShdw>
              </a:effectLst>
            </a:endParaRPr>
          </a:p>
        </p:txBody>
      </p:sp>
      <p:pic>
        <p:nvPicPr>
          <p:cNvPr id="4" name="Graphic 3" descr="Warning with solid fill">
            <a:extLst>
              <a:ext uri="{FF2B5EF4-FFF2-40B4-BE49-F238E27FC236}">
                <a16:creationId xmlns:a16="http://schemas.microsoft.com/office/drawing/2014/main" id="{4B3CED76-247A-3375-EEA7-E39ABD24185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549467" y="241192"/>
            <a:ext cx="914400" cy="914400"/>
          </a:xfrm>
          <a:prstGeom prst="rect">
            <a:avLst/>
          </a:prstGeom>
        </p:spPr>
      </p:pic>
      <p:pic>
        <p:nvPicPr>
          <p:cNvPr id="7" name="Graphic 6" descr="Warning with solid fill">
            <a:extLst>
              <a:ext uri="{FF2B5EF4-FFF2-40B4-BE49-F238E27FC236}">
                <a16:creationId xmlns:a16="http://schemas.microsoft.com/office/drawing/2014/main" id="{040B4570-AC56-C214-EB67-424818D0AD1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8133" y="241192"/>
            <a:ext cx="914400" cy="914400"/>
          </a:xfrm>
          <a:prstGeom prst="rect">
            <a:avLst/>
          </a:prstGeom>
        </p:spPr>
      </p:pic>
    </p:spTree>
    <p:extLst>
      <p:ext uri="{BB962C8B-B14F-4D97-AF65-F5344CB8AC3E}">
        <p14:creationId xmlns:p14="http://schemas.microsoft.com/office/powerpoint/2010/main" val="13352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Stereotypes</a:t>
            </a:r>
          </a:p>
        </p:txBody>
      </p:sp>
      <p:sp>
        <p:nvSpPr>
          <p:cNvPr id="2" name="Content Placeholder 2">
            <a:extLst>
              <a:ext uri="{FF2B5EF4-FFF2-40B4-BE49-F238E27FC236}">
                <a16:creationId xmlns:a16="http://schemas.microsoft.com/office/drawing/2014/main" id="{26B32736-A4AC-5064-3495-538E3D28029C}"/>
              </a:ext>
            </a:extLst>
          </p:cNvPr>
          <p:cNvSpPr>
            <a:spLocks noGrp="1"/>
          </p:cNvSpPr>
          <p:nvPr>
            <p:ph idx="1"/>
          </p:nvPr>
        </p:nvSpPr>
        <p:spPr>
          <a:xfrm>
            <a:off x="756573" y="1713245"/>
            <a:ext cx="10656155" cy="3532086"/>
          </a:xfrm>
          <a:solidFill>
            <a:schemeClr val="accent4">
              <a:lumMod val="20000"/>
              <a:lumOff val="80000"/>
            </a:schemeClr>
          </a:solidFill>
          <a:ln>
            <a:noFill/>
          </a:ln>
        </p:spPr>
        <p:txBody>
          <a:bodyPr/>
          <a:lstStyle/>
          <a:p>
            <a:pPr marL="0" indent="0" algn="just">
              <a:lnSpc>
                <a:spcPct val="100000"/>
              </a:lnSpc>
              <a:buNone/>
            </a:pPr>
            <a:r>
              <a:rPr lang="en-GB" sz="2400" b="1" dirty="0">
                <a:latin typeface="Aptos" panose="020B0004020202020204" pitchFamily="34" charset="0"/>
              </a:rPr>
              <a:t>Stereotypes</a:t>
            </a:r>
            <a:r>
              <a:rPr lang="en-GB" sz="2400" dirty="0">
                <a:latin typeface="Aptos" panose="020B0004020202020204" pitchFamily="34" charset="0"/>
              </a:rPr>
              <a:t> are harmful as they impede communication:</a:t>
            </a:r>
          </a:p>
          <a:p>
            <a:pPr algn="just">
              <a:lnSpc>
                <a:spcPct val="100000"/>
              </a:lnSpc>
              <a:buFont typeface="Wingdings" panose="05000000000000000000" pitchFamily="2" charset="2"/>
              <a:buChar char="§"/>
            </a:pPr>
            <a:r>
              <a:rPr lang="en-GB" sz="2400" dirty="0">
                <a:latin typeface="Aptos" panose="020B0004020202020204" pitchFamily="34" charset="0"/>
              </a:rPr>
              <a:t>They cause us to assume that a widely held belief is true when it may not be</a:t>
            </a:r>
          </a:p>
          <a:p>
            <a:pPr algn="just">
              <a:lnSpc>
                <a:spcPct val="100000"/>
              </a:lnSpc>
              <a:buFont typeface="Wingdings" panose="05000000000000000000" pitchFamily="2" charset="2"/>
              <a:buChar char="§"/>
            </a:pPr>
            <a:r>
              <a:rPr lang="en-GB" sz="2400" dirty="0">
                <a:latin typeface="Aptos" panose="020B0004020202020204" pitchFamily="34" charset="0"/>
              </a:rPr>
              <a:t>Continued use of the stereotype reinforces the belief (</a:t>
            </a:r>
            <a:r>
              <a:rPr lang="en-GB" sz="2400" b="1" dirty="0">
                <a:latin typeface="Aptos" panose="020B0004020202020204" pitchFamily="34" charset="0"/>
              </a:rPr>
              <a:t>confirmation bias</a:t>
            </a:r>
            <a:r>
              <a:rPr lang="en-GB" sz="2400" dirty="0">
                <a:latin typeface="Aptos" panose="020B0004020202020204" pitchFamily="34" charset="0"/>
              </a:rPr>
              <a:t>)</a:t>
            </a:r>
          </a:p>
          <a:p>
            <a:pPr algn="just">
              <a:lnSpc>
                <a:spcPct val="100000"/>
              </a:lnSpc>
              <a:buFont typeface="Wingdings" panose="05000000000000000000" pitchFamily="2" charset="2"/>
              <a:buChar char="§"/>
            </a:pPr>
            <a:r>
              <a:rPr lang="en-GB" sz="2400" dirty="0">
                <a:latin typeface="Aptos" panose="020B0004020202020204" pitchFamily="34" charset="0"/>
              </a:rPr>
              <a:t>Stereotypes also impede communication when they cause us to assume that a widely held belief is true of any one individual</a:t>
            </a:r>
          </a:p>
          <a:p>
            <a:pPr algn="just">
              <a:lnSpc>
                <a:spcPct val="100000"/>
              </a:lnSpc>
              <a:buFont typeface="Wingdings" panose="05000000000000000000" pitchFamily="2" charset="2"/>
              <a:buChar char="§"/>
            </a:pPr>
            <a:r>
              <a:rPr lang="en-GB" sz="2400" dirty="0">
                <a:latin typeface="Aptos" panose="020B0004020202020204" pitchFamily="34" charset="0"/>
              </a:rPr>
              <a:t>The stereotype can become a “self-fulfilling prophecy” for the person stereotype.</a:t>
            </a:r>
          </a:p>
        </p:txBody>
      </p:sp>
    </p:spTree>
    <p:extLst>
      <p:ext uri="{BB962C8B-B14F-4D97-AF65-F5344CB8AC3E}">
        <p14:creationId xmlns:p14="http://schemas.microsoft.com/office/powerpoint/2010/main" val="35703676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184826" y="161184"/>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Clichés</a:t>
            </a:r>
          </a:p>
        </p:txBody>
      </p:sp>
      <p:pic>
        <p:nvPicPr>
          <p:cNvPr id="3" name="Picture 2">
            <a:extLst>
              <a:ext uri="{FF2B5EF4-FFF2-40B4-BE49-F238E27FC236}">
                <a16:creationId xmlns:a16="http://schemas.microsoft.com/office/drawing/2014/main" id="{6689F15B-66B1-3971-4B84-DAA71A9233AD}"/>
              </a:ext>
            </a:extLst>
          </p:cNvPr>
          <p:cNvPicPr>
            <a:picLocks noChangeAspect="1"/>
          </p:cNvPicPr>
          <p:nvPr/>
        </p:nvPicPr>
        <p:blipFill rotWithShape="1">
          <a:blip r:embed="rId3"/>
          <a:srcRect l="3912" t="4505" r="3473" b="12263"/>
          <a:stretch/>
        </p:blipFill>
        <p:spPr>
          <a:xfrm>
            <a:off x="8332145" y="1313423"/>
            <a:ext cx="3414409" cy="1617494"/>
          </a:xfrm>
          <a:prstGeom prst="rect">
            <a:avLst/>
          </a:prstGeom>
          <a:ln>
            <a:solidFill>
              <a:schemeClr val="tx1"/>
            </a:solidFill>
          </a:ln>
        </p:spPr>
      </p:pic>
      <p:sp>
        <p:nvSpPr>
          <p:cNvPr id="2" name="Content Placeholder 2">
            <a:extLst>
              <a:ext uri="{FF2B5EF4-FFF2-40B4-BE49-F238E27FC236}">
                <a16:creationId xmlns:a16="http://schemas.microsoft.com/office/drawing/2014/main" id="{E765CEE1-121F-9D42-8182-7E43FEE4AE0D}"/>
              </a:ext>
            </a:extLst>
          </p:cNvPr>
          <p:cNvSpPr>
            <a:spLocks noGrp="1"/>
          </p:cNvSpPr>
          <p:nvPr>
            <p:ph idx="1"/>
          </p:nvPr>
        </p:nvSpPr>
        <p:spPr>
          <a:xfrm>
            <a:off x="682191" y="1818226"/>
            <a:ext cx="7442078" cy="952476"/>
          </a:xfrm>
          <a:solidFill>
            <a:schemeClr val="accent6">
              <a:lumMod val="20000"/>
              <a:lumOff val="80000"/>
            </a:schemeClr>
          </a:solidFill>
          <a:ln>
            <a:solidFill>
              <a:schemeClr val="tx1"/>
            </a:solidFill>
          </a:ln>
        </p:spPr>
        <p:txBody>
          <a:bodyPr>
            <a:normAutofit fontScale="92500" lnSpcReduction="20000"/>
          </a:bodyPr>
          <a:lstStyle/>
          <a:p>
            <a:pPr marL="0" indent="0" algn="ctr" fontAlgn="ctr">
              <a:buNone/>
            </a:pPr>
            <a:r>
              <a:rPr lang="en-GB" sz="2600" dirty="0">
                <a:latin typeface="Aptos" panose="020B0004020202020204" pitchFamily="34" charset="0"/>
              </a:rPr>
              <a:t>A </a:t>
            </a:r>
            <a:r>
              <a:rPr lang="en-GB" sz="2600" b="1" dirty="0">
                <a:latin typeface="Aptos" panose="020B0004020202020204" pitchFamily="34" charset="0"/>
              </a:rPr>
              <a:t>c</a:t>
            </a:r>
            <a:r>
              <a:rPr lang="en-GB" sz="2600" b="1" dirty="0">
                <a:solidFill>
                  <a:srgbClr val="202124"/>
                </a:solidFill>
                <a:latin typeface="Aptos" panose="020B0004020202020204" pitchFamily="34" charset="0"/>
              </a:rPr>
              <a:t>liché</a:t>
            </a:r>
            <a:r>
              <a:rPr lang="en-GB" sz="2600" dirty="0">
                <a:solidFill>
                  <a:srgbClr val="202124"/>
                </a:solidFill>
                <a:latin typeface="Aptos" panose="020B0004020202020204" pitchFamily="34" charset="0"/>
              </a:rPr>
              <a:t> is an overused phrase or expression, and often lack of original thought.</a:t>
            </a:r>
            <a:br>
              <a:rPr lang="en-GB" b="0" i="0" u="none" strike="noStrike" dirty="0">
                <a:solidFill>
                  <a:srgbClr val="001C39"/>
                </a:solidFill>
                <a:effectLst/>
                <a:latin typeface="Aptos" panose="020B0004020202020204" pitchFamily="34" charset="0"/>
              </a:rPr>
            </a:br>
            <a:endParaRPr lang="en-GB" dirty="0">
              <a:latin typeface="Aptos" panose="020B0004020202020204" pitchFamily="34" charset="0"/>
            </a:endParaRPr>
          </a:p>
        </p:txBody>
      </p:sp>
      <p:sp>
        <p:nvSpPr>
          <p:cNvPr id="4" name="Content Placeholder 2">
            <a:extLst>
              <a:ext uri="{FF2B5EF4-FFF2-40B4-BE49-F238E27FC236}">
                <a16:creationId xmlns:a16="http://schemas.microsoft.com/office/drawing/2014/main" id="{0BBC703B-F79C-1508-C268-10B7D5F34EA0}"/>
              </a:ext>
            </a:extLst>
          </p:cNvPr>
          <p:cNvSpPr txBox="1">
            <a:spLocks/>
          </p:cNvSpPr>
          <p:nvPr/>
        </p:nvSpPr>
        <p:spPr>
          <a:xfrm>
            <a:off x="682191" y="3154975"/>
            <a:ext cx="9097028" cy="952476"/>
          </a:xfrm>
          <a:prstGeom prst="rect">
            <a:avLst/>
          </a:prstGeom>
          <a:solidFill>
            <a:schemeClr val="accent6">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ctr">
              <a:buNone/>
            </a:pPr>
            <a:r>
              <a:rPr lang="en-GB" sz="2400" dirty="0">
                <a:solidFill>
                  <a:srgbClr val="202124"/>
                </a:solidFill>
                <a:latin typeface="Aptos" panose="020B0004020202020204" pitchFamily="34" charset="0"/>
              </a:rPr>
              <a:t>They often add little value to communication or writing.</a:t>
            </a:r>
            <a:endParaRPr lang="en-GB" sz="2400" dirty="0">
              <a:latin typeface="Aptos" panose="020B0004020202020204" pitchFamily="34" charset="0"/>
            </a:endParaRPr>
          </a:p>
        </p:txBody>
      </p:sp>
      <p:sp>
        <p:nvSpPr>
          <p:cNvPr id="5" name="Content Placeholder 2">
            <a:extLst>
              <a:ext uri="{FF2B5EF4-FFF2-40B4-BE49-F238E27FC236}">
                <a16:creationId xmlns:a16="http://schemas.microsoft.com/office/drawing/2014/main" id="{3302E6D0-9835-921E-A50B-FF5B10532131}"/>
              </a:ext>
            </a:extLst>
          </p:cNvPr>
          <p:cNvSpPr txBox="1">
            <a:spLocks/>
          </p:cNvSpPr>
          <p:nvPr/>
        </p:nvSpPr>
        <p:spPr>
          <a:xfrm>
            <a:off x="682191" y="4479872"/>
            <a:ext cx="9097028" cy="1032680"/>
          </a:xfrm>
          <a:prstGeom prst="rect">
            <a:avLst/>
          </a:prstGeom>
          <a:solidFill>
            <a:schemeClr val="accent6">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ctr">
              <a:buNone/>
            </a:pPr>
            <a:r>
              <a:rPr lang="en-GB" sz="2400" u="sng">
                <a:solidFill>
                  <a:srgbClr val="202124"/>
                </a:solidFill>
                <a:latin typeface="Aptos" panose="020B0004020202020204" pitchFamily="34" charset="0"/>
              </a:rPr>
              <a:t>Example:</a:t>
            </a:r>
          </a:p>
          <a:p>
            <a:pPr algn="ctr" fontAlgn="ctr">
              <a:buFont typeface="Wingdings" panose="05000000000000000000" pitchFamily="2" charset="2"/>
              <a:buChar char="§"/>
            </a:pPr>
            <a:r>
              <a:rPr lang="en-GB" sz="2400">
                <a:solidFill>
                  <a:srgbClr val="202124"/>
                </a:solidFill>
                <a:latin typeface="Aptos" panose="020B0004020202020204" pitchFamily="34" charset="0"/>
              </a:rPr>
              <a:t>“Don’t judge a book by its cover”</a:t>
            </a:r>
            <a:endParaRPr lang="en-GB" sz="2400">
              <a:latin typeface="Aptos" panose="020B0004020202020204" pitchFamily="34" charset="0"/>
            </a:endParaRPr>
          </a:p>
        </p:txBody>
      </p:sp>
    </p:spTree>
    <p:extLst>
      <p:ext uri="{BB962C8B-B14F-4D97-AF65-F5344CB8AC3E}">
        <p14:creationId xmlns:p14="http://schemas.microsoft.com/office/powerpoint/2010/main" val="20543571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EAEE0-2AAC-0D24-6C9F-3C19A527F172}"/>
            </a:ext>
          </a:extLst>
        </p:cNvPr>
        <p:cNvGrpSpPr/>
        <p:nvPr/>
      </p:nvGrpSpPr>
      <p:grpSpPr>
        <a:xfrm>
          <a:off x="0" y="0"/>
          <a:ext cx="0" cy="0"/>
          <a:chOff x="0" y="0"/>
          <a:chExt cx="0" cy="0"/>
        </a:xfrm>
      </p:grpSpPr>
      <p:sp>
        <p:nvSpPr>
          <p:cNvPr id="19" name="Title 1">
            <a:extLst>
              <a:ext uri="{FF2B5EF4-FFF2-40B4-BE49-F238E27FC236}">
                <a16:creationId xmlns:a16="http://schemas.microsoft.com/office/drawing/2014/main" id="{76F991A9-7EA1-F43B-CA02-ED8596E24E01}"/>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Clichés</a:t>
            </a:r>
          </a:p>
        </p:txBody>
      </p:sp>
      <p:sp>
        <p:nvSpPr>
          <p:cNvPr id="20" name="Speech Bubble: Oval 19">
            <a:extLst>
              <a:ext uri="{FF2B5EF4-FFF2-40B4-BE49-F238E27FC236}">
                <a16:creationId xmlns:a16="http://schemas.microsoft.com/office/drawing/2014/main" id="{CBA60E68-CED9-93C5-67E7-E48481B51C2C}"/>
              </a:ext>
            </a:extLst>
          </p:cNvPr>
          <p:cNvSpPr/>
          <p:nvPr/>
        </p:nvSpPr>
        <p:spPr>
          <a:xfrm>
            <a:off x="1349445" y="1594386"/>
            <a:ext cx="6344128" cy="3742242"/>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1" name="TextBox 20">
            <a:extLst>
              <a:ext uri="{FF2B5EF4-FFF2-40B4-BE49-F238E27FC236}">
                <a16:creationId xmlns:a16="http://schemas.microsoft.com/office/drawing/2014/main" id="{432A6057-D7FB-40D2-D7F7-7B8B5755A700}"/>
              </a:ext>
            </a:extLst>
          </p:cNvPr>
          <p:cNvSpPr txBox="1"/>
          <p:nvPr/>
        </p:nvSpPr>
        <p:spPr>
          <a:xfrm>
            <a:off x="2014134" y="2892223"/>
            <a:ext cx="5014749" cy="1077218"/>
          </a:xfrm>
          <a:prstGeom prst="rect">
            <a:avLst/>
          </a:prstGeom>
          <a:noFill/>
        </p:spPr>
        <p:txBody>
          <a:bodyPr wrap="square" rtlCol="0">
            <a:spAutoFit/>
          </a:bodyPr>
          <a:lstStyle/>
          <a:p>
            <a:pPr algn="ctr"/>
            <a:r>
              <a:rPr lang="en-GB" sz="3200" dirty="0">
                <a:latin typeface="ADLaM Display" panose="02010000000000000000" pitchFamily="2" charset="0"/>
                <a:ea typeface="ADLaM Display" panose="02010000000000000000" pitchFamily="2" charset="0"/>
                <a:cs typeface="ADLaM Display" panose="02010000000000000000" pitchFamily="2" charset="0"/>
              </a:rPr>
              <a:t>What other clichés have you heard of?</a:t>
            </a:r>
          </a:p>
        </p:txBody>
      </p:sp>
      <p:grpSp>
        <p:nvGrpSpPr>
          <p:cNvPr id="22" name="Graphic 37" descr="Users with solid fill">
            <a:extLst>
              <a:ext uri="{FF2B5EF4-FFF2-40B4-BE49-F238E27FC236}">
                <a16:creationId xmlns:a16="http://schemas.microsoft.com/office/drawing/2014/main" id="{9AA5373B-8511-0921-3FEC-7E3FFE5E1F4D}"/>
              </a:ext>
            </a:extLst>
          </p:cNvPr>
          <p:cNvGrpSpPr/>
          <p:nvPr/>
        </p:nvGrpSpPr>
        <p:grpSpPr>
          <a:xfrm>
            <a:off x="9172828" y="3558477"/>
            <a:ext cx="1665526" cy="1038971"/>
            <a:chOff x="9291283" y="3657927"/>
            <a:chExt cx="1665526" cy="1038971"/>
          </a:xfrm>
          <a:solidFill>
            <a:schemeClr val="accent1">
              <a:lumMod val="50000"/>
            </a:schemeClr>
          </a:solidFill>
        </p:grpSpPr>
        <p:sp>
          <p:nvSpPr>
            <p:cNvPr id="23" name="Oval 22">
              <a:extLst>
                <a:ext uri="{FF2B5EF4-FFF2-40B4-BE49-F238E27FC236}">
                  <a16:creationId xmlns:a16="http://schemas.microsoft.com/office/drawing/2014/main" id="{43C3A6CD-BFDB-DB47-E2CB-E995268D3763}"/>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4" name="Oval 23">
              <a:extLst>
                <a:ext uri="{FF2B5EF4-FFF2-40B4-BE49-F238E27FC236}">
                  <a16:creationId xmlns:a16="http://schemas.microsoft.com/office/drawing/2014/main" id="{188EDD60-FFDA-FC1E-E5AC-6F2496C1EF95}"/>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5" name="Freeform: Shape 24">
              <a:extLst>
                <a:ext uri="{FF2B5EF4-FFF2-40B4-BE49-F238E27FC236}">
                  <a16:creationId xmlns:a16="http://schemas.microsoft.com/office/drawing/2014/main" id="{81822204-ECA4-C0DE-AA94-35332AC057C2}"/>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26" name="Oval 25">
              <a:extLst>
                <a:ext uri="{FF2B5EF4-FFF2-40B4-BE49-F238E27FC236}">
                  <a16:creationId xmlns:a16="http://schemas.microsoft.com/office/drawing/2014/main" id="{42FFAC16-075B-7C33-304E-F297B819DED9}"/>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7" name="Freeform: Shape 26">
              <a:extLst>
                <a:ext uri="{FF2B5EF4-FFF2-40B4-BE49-F238E27FC236}">
                  <a16:creationId xmlns:a16="http://schemas.microsoft.com/office/drawing/2014/main" id="{4A1131FA-6786-A600-2FA1-30DE56D85319}"/>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28" name="Freeform: Shape 27">
              <a:extLst>
                <a:ext uri="{FF2B5EF4-FFF2-40B4-BE49-F238E27FC236}">
                  <a16:creationId xmlns:a16="http://schemas.microsoft.com/office/drawing/2014/main" id="{15577BAA-1B4C-556B-4C67-45C9FCBB2BCA}"/>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29" name="Graphic 28" descr="Chat with solid fill">
            <a:extLst>
              <a:ext uri="{FF2B5EF4-FFF2-40B4-BE49-F238E27FC236}">
                <a16:creationId xmlns:a16="http://schemas.microsoft.com/office/drawing/2014/main" id="{07676ED7-5CCA-5EBC-4472-86A76DC434D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08572" y="2259941"/>
            <a:ext cx="1529781" cy="1529781"/>
          </a:xfrm>
          <a:prstGeom prst="rect">
            <a:avLst/>
          </a:prstGeom>
        </p:spPr>
      </p:pic>
      <p:pic>
        <p:nvPicPr>
          <p:cNvPr id="30" name="Graphic 29" descr="Boardroom with solid fill">
            <a:extLst>
              <a:ext uri="{FF2B5EF4-FFF2-40B4-BE49-F238E27FC236}">
                <a16:creationId xmlns:a16="http://schemas.microsoft.com/office/drawing/2014/main" id="{A102DC00-5CFA-CDE7-4B26-E82C3E0DAD4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7577" y="211820"/>
            <a:ext cx="914400" cy="914400"/>
          </a:xfrm>
          <a:prstGeom prst="rect">
            <a:avLst/>
          </a:prstGeom>
        </p:spPr>
      </p:pic>
      <p:pic>
        <p:nvPicPr>
          <p:cNvPr id="31" name="Graphic 30" descr="Boardroom with solid fill">
            <a:extLst>
              <a:ext uri="{FF2B5EF4-FFF2-40B4-BE49-F238E27FC236}">
                <a16:creationId xmlns:a16="http://schemas.microsoft.com/office/drawing/2014/main" id="{B7CC1B72-AE46-FAA6-4CBA-3D39BF6E962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59904" y="241192"/>
            <a:ext cx="914400" cy="914400"/>
          </a:xfrm>
          <a:prstGeom prst="rect">
            <a:avLst/>
          </a:prstGeom>
        </p:spPr>
      </p:pic>
    </p:spTree>
    <p:extLst>
      <p:ext uri="{BB962C8B-B14F-4D97-AF65-F5344CB8AC3E}">
        <p14:creationId xmlns:p14="http://schemas.microsoft.com/office/powerpoint/2010/main" val="7803107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83F01C13-23A7-D15D-B5E3-03644C4BB48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187151C-82E0-3CF4-B1D2-479BD1F1C342}"/>
              </a:ext>
            </a:extLst>
          </p:cNvPr>
          <p:cNvSpPr txBox="1"/>
          <p:nvPr/>
        </p:nvSpPr>
        <p:spPr>
          <a:xfrm>
            <a:off x="1287947" y="2198011"/>
            <a:ext cx="4808053" cy="2308324"/>
          </a:xfrm>
          <a:prstGeom prst="rect">
            <a:avLst/>
          </a:prstGeom>
          <a:noFill/>
        </p:spPr>
        <p:txBody>
          <a:bodyPr wrap="square">
            <a:spAutoFit/>
          </a:bodyPr>
          <a:lstStyle/>
          <a:p>
            <a:r>
              <a:rPr lang="en-GB" sz="4800" b="1" dirty="0">
                <a:solidFill>
                  <a:schemeClr val="bg1"/>
                </a:solidFill>
                <a:effectLst>
                  <a:outerShdw blurRad="38100" dist="38100" dir="2700000" algn="tl">
                    <a:srgbClr val="000000">
                      <a:alpha val="43137"/>
                    </a:srgbClr>
                  </a:outerShdw>
                </a:effectLst>
              </a:rPr>
              <a:t>Cultural Sensitivity and Empathy </a:t>
            </a:r>
            <a:endParaRPr lang="en-GB" sz="4800" dirty="0"/>
          </a:p>
        </p:txBody>
      </p:sp>
      <p:pic>
        <p:nvPicPr>
          <p:cNvPr id="1026" name="Picture 2" descr="Activity ideas for fostering cultural identity in class">
            <a:extLst>
              <a:ext uri="{FF2B5EF4-FFF2-40B4-BE49-F238E27FC236}">
                <a16:creationId xmlns:a16="http://schemas.microsoft.com/office/drawing/2014/main" id="{02A73550-95A7-2910-22A1-30B1B3A68F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7304" y="2007794"/>
            <a:ext cx="5055517" cy="28424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45226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Sensitivity</a:t>
            </a:r>
          </a:p>
        </p:txBody>
      </p:sp>
      <p:sp>
        <p:nvSpPr>
          <p:cNvPr id="2" name="Title 1">
            <a:extLst>
              <a:ext uri="{FF2B5EF4-FFF2-40B4-BE49-F238E27FC236}">
                <a16:creationId xmlns:a16="http://schemas.microsoft.com/office/drawing/2014/main" id="{DE46DF6D-F113-FC06-F51B-DD08D111B31A}"/>
              </a:ext>
            </a:extLst>
          </p:cNvPr>
          <p:cNvSpPr txBox="1">
            <a:spLocks/>
          </p:cNvSpPr>
          <p:nvPr/>
        </p:nvSpPr>
        <p:spPr>
          <a:xfrm>
            <a:off x="459293" y="1516762"/>
            <a:ext cx="11273414" cy="423153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100" b="1" dirty="0">
                <a:solidFill>
                  <a:srgbClr val="2E2F30"/>
                </a:solidFill>
                <a:latin typeface="Aptos" panose="020B0004020202020204" pitchFamily="34" charset="0"/>
              </a:rPr>
              <a:t>Cultural sensitivity</a:t>
            </a:r>
            <a:r>
              <a:rPr lang="en-GB" sz="2100" dirty="0">
                <a:solidFill>
                  <a:srgbClr val="2E2F30"/>
                </a:solidFill>
                <a:latin typeface="Aptos" panose="020B0004020202020204" pitchFamily="34" charset="0"/>
              </a:rPr>
              <a:t> refers to the awareness and understanding of cultural differences and the ability to respond appropriately to those differences. It involves recognising that people from various cultural backgrounds may have different values, beliefs, and practices.</a:t>
            </a:r>
          </a:p>
          <a:p>
            <a:pPr algn="just">
              <a:lnSpc>
                <a:spcPct val="100000"/>
              </a:lnSpc>
            </a:pPr>
            <a:endParaRPr lang="en-US" sz="2100" dirty="0">
              <a:latin typeface="Aptos" panose="020B0004020202020204" pitchFamily="34" charset="0"/>
            </a:endParaRPr>
          </a:p>
          <a:p>
            <a:pPr algn="just">
              <a:lnSpc>
                <a:spcPct val="100000"/>
              </a:lnSpc>
            </a:pPr>
            <a:r>
              <a:rPr lang="en-US" sz="2100" dirty="0">
                <a:latin typeface="Aptos" panose="020B0004020202020204" pitchFamily="34" charset="0"/>
              </a:rPr>
              <a:t>Key aspects: </a:t>
            </a:r>
          </a:p>
          <a:p>
            <a:pPr marL="342900" indent="-342900" algn="just">
              <a:lnSpc>
                <a:spcPct val="100000"/>
              </a:lnSpc>
              <a:buFont typeface="Wingdings" panose="05000000000000000000" pitchFamily="2" charset="2"/>
              <a:buChar char="Ø"/>
            </a:pPr>
            <a:r>
              <a:rPr lang="en-US" sz="2100" dirty="0">
                <a:latin typeface="Aptos" panose="020B0004020202020204" pitchFamily="34" charset="0"/>
              </a:rPr>
              <a:t>Awareness – cultural bias</a:t>
            </a:r>
          </a:p>
          <a:p>
            <a:pPr marL="342900" indent="-342900" algn="just">
              <a:lnSpc>
                <a:spcPct val="100000"/>
              </a:lnSpc>
              <a:buFont typeface="Wingdings" panose="05000000000000000000" pitchFamily="2" charset="2"/>
              <a:buChar char="Ø"/>
            </a:pPr>
            <a:r>
              <a:rPr lang="en-US" sz="2100" dirty="0">
                <a:latin typeface="Aptos" panose="020B0004020202020204" pitchFamily="34" charset="0"/>
              </a:rPr>
              <a:t>Respect </a:t>
            </a:r>
          </a:p>
          <a:p>
            <a:pPr marL="342900" indent="-342900" algn="just">
              <a:lnSpc>
                <a:spcPct val="100000"/>
              </a:lnSpc>
              <a:buFont typeface="Wingdings" panose="05000000000000000000" pitchFamily="2" charset="2"/>
              <a:buChar char="Ø"/>
            </a:pPr>
            <a:r>
              <a:rPr lang="en-US" sz="2100" dirty="0">
                <a:latin typeface="Aptos" panose="020B0004020202020204" pitchFamily="34" charset="0"/>
              </a:rPr>
              <a:t>Adaptability </a:t>
            </a:r>
          </a:p>
          <a:p>
            <a:pPr marL="342900" indent="-342900" algn="just">
              <a:lnSpc>
                <a:spcPct val="150000"/>
              </a:lnSpc>
              <a:buFont typeface="Wingdings" panose="05000000000000000000" pitchFamily="2" charset="2"/>
              <a:buChar char="Ø"/>
            </a:pPr>
            <a:endParaRPr lang="en-US" sz="2100" dirty="0">
              <a:latin typeface="Aptos" panose="020B0004020202020204" pitchFamily="34" charset="0"/>
            </a:endParaRPr>
          </a:p>
          <a:p>
            <a:pPr algn="just">
              <a:lnSpc>
                <a:spcPct val="150000"/>
              </a:lnSpc>
            </a:pPr>
            <a:r>
              <a:rPr lang="en-GB" sz="2100" b="1" dirty="0">
                <a:latin typeface="Aptos" panose="020B0004020202020204" pitchFamily="34" charset="0"/>
              </a:rPr>
              <a:t>Cultural sensitivity </a:t>
            </a:r>
            <a:r>
              <a:rPr lang="en-GB" sz="2100" dirty="0">
                <a:latin typeface="Aptos" panose="020B0004020202020204" pitchFamily="34" charset="0"/>
              </a:rPr>
              <a:t>helps people get along better, especially in diverse places like hotels. It builds trust, reduces conflict, and makes everyone feel valued.</a:t>
            </a:r>
            <a:endParaRPr lang="en-US" sz="2100" dirty="0">
              <a:latin typeface="Aptos" panose="020B0004020202020204" pitchFamily="34" charset="0"/>
            </a:endParaRPr>
          </a:p>
        </p:txBody>
      </p:sp>
      <p:pic>
        <p:nvPicPr>
          <p:cNvPr id="4" name="Picture 3">
            <a:extLst>
              <a:ext uri="{FF2B5EF4-FFF2-40B4-BE49-F238E27FC236}">
                <a16:creationId xmlns:a16="http://schemas.microsoft.com/office/drawing/2014/main" id="{8894E3D9-8F11-91E9-D7ED-A6A383C6BF99}"/>
              </a:ext>
            </a:extLst>
          </p:cNvPr>
          <p:cNvPicPr>
            <a:picLocks noChangeAspect="1"/>
          </p:cNvPicPr>
          <p:nvPr/>
        </p:nvPicPr>
        <p:blipFill>
          <a:blip r:embed="rId3"/>
          <a:stretch>
            <a:fillRect/>
          </a:stretch>
        </p:blipFill>
        <p:spPr>
          <a:xfrm>
            <a:off x="7335073" y="3069804"/>
            <a:ext cx="2098458" cy="1699294"/>
          </a:xfrm>
          <a:prstGeom prst="rect">
            <a:avLst/>
          </a:prstGeom>
          <a:ln>
            <a:solidFill>
              <a:schemeClr val="tx1"/>
            </a:solidFill>
          </a:ln>
        </p:spPr>
      </p:pic>
    </p:spTree>
    <p:extLst>
      <p:ext uri="{BB962C8B-B14F-4D97-AF65-F5344CB8AC3E}">
        <p14:creationId xmlns:p14="http://schemas.microsoft.com/office/powerpoint/2010/main" val="411947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1000"/>
                                        <p:tgtEl>
                                          <p:spTgt spid="2">
                                            <p:txEl>
                                              <p:pRg st="0" end="0"/>
                                            </p:txEl>
                                          </p:spTgt>
                                        </p:tgtEl>
                                      </p:cBhvr>
                                    </p:animEffect>
                                    <p:anim calcmode="lin" valueType="num">
                                      <p:cBhvr>
                                        <p:cTn id="13"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1000"/>
                                        <p:tgtEl>
                                          <p:spTgt spid="2">
                                            <p:txEl>
                                              <p:pRg st="3" end="3"/>
                                            </p:txEl>
                                          </p:spTgt>
                                        </p:tgtEl>
                                      </p:cBhvr>
                                    </p:animEffect>
                                    <p:anim calcmode="lin" valueType="num">
                                      <p:cBhvr>
                                        <p:cTn id="18"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1000"/>
                                        <p:tgtEl>
                                          <p:spTgt spid="2">
                                            <p:txEl>
                                              <p:pRg st="4" end="4"/>
                                            </p:txEl>
                                          </p:spTgt>
                                        </p:tgtEl>
                                      </p:cBhvr>
                                    </p:animEffect>
                                    <p:anim calcmode="lin" valueType="num">
                                      <p:cBhvr>
                                        <p:cTn id="2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1000"/>
                                        <p:tgtEl>
                                          <p:spTgt spid="2">
                                            <p:txEl>
                                              <p:pRg st="5" end="5"/>
                                            </p:txEl>
                                          </p:spTgt>
                                        </p:tgtEl>
                                      </p:cBhvr>
                                    </p:animEffect>
                                    <p:anim calcmode="lin" valueType="num">
                                      <p:cBhvr>
                                        <p:cTn id="2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
                                            <p:txEl>
                                              <p:pRg st="7" end="7"/>
                                            </p:txEl>
                                          </p:spTgt>
                                        </p:tgtEl>
                                        <p:attrNameLst>
                                          <p:attrName>style.visibility</p:attrName>
                                        </p:attrNameLst>
                                      </p:cBhvr>
                                      <p:to>
                                        <p:strVal val="visible"/>
                                      </p:to>
                                    </p:set>
                                    <p:animEffect transition="in" filter="fade">
                                      <p:cBhvr>
                                        <p:cTn id="32" dur="1000"/>
                                        <p:tgtEl>
                                          <p:spTgt spid="2">
                                            <p:txEl>
                                              <p:pRg st="7" end="7"/>
                                            </p:txEl>
                                          </p:spTgt>
                                        </p:tgtEl>
                                      </p:cBhvr>
                                    </p:animEffect>
                                    <p:anim calcmode="lin" valueType="num">
                                      <p:cBhvr>
                                        <p:cTn id="33"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Empathy</a:t>
            </a:r>
          </a:p>
        </p:txBody>
      </p:sp>
      <p:sp>
        <p:nvSpPr>
          <p:cNvPr id="2" name="Title 1">
            <a:extLst>
              <a:ext uri="{FF2B5EF4-FFF2-40B4-BE49-F238E27FC236}">
                <a16:creationId xmlns:a16="http://schemas.microsoft.com/office/drawing/2014/main" id="{8B45C485-7BBC-A01D-2B1E-9691EE9383B9}"/>
              </a:ext>
            </a:extLst>
          </p:cNvPr>
          <p:cNvSpPr txBox="1">
            <a:spLocks/>
          </p:cNvSpPr>
          <p:nvPr/>
        </p:nvSpPr>
        <p:spPr>
          <a:xfrm>
            <a:off x="670073" y="1526106"/>
            <a:ext cx="10507941" cy="4523363"/>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600" b="1" dirty="0">
                <a:latin typeface="Aptos" panose="020B0004020202020204" pitchFamily="34" charset="0"/>
              </a:rPr>
              <a:t>Empathy</a:t>
            </a:r>
            <a:r>
              <a:rPr lang="en-GB" sz="2600" dirty="0">
                <a:latin typeface="Aptos" panose="020B0004020202020204" pitchFamily="34" charset="0"/>
              </a:rPr>
              <a:t> is the ability to understand and share the feelings of another person. When empathy is applied in a cultural context, it becomes </a:t>
            </a:r>
            <a:r>
              <a:rPr lang="en-GB" sz="2600" b="1" dirty="0">
                <a:latin typeface="Aptos" panose="020B0004020202020204" pitchFamily="34" charset="0"/>
              </a:rPr>
              <a:t>cultural empathy</a:t>
            </a:r>
            <a:r>
              <a:rPr lang="en-GB" sz="2600" dirty="0">
                <a:latin typeface="Aptos" panose="020B0004020202020204" pitchFamily="34" charset="0"/>
              </a:rPr>
              <a:t>. </a:t>
            </a:r>
            <a:endParaRPr lang="en-US" sz="2400" dirty="0">
              <a:solidFill>
                <a:schemeClr val="accent1">
                  <a:lumMod val="50000"/>
                </a:schemeClr>
              </a:solidFill>
              <a:effectLst>
                <a:outerShdw blurRad="38100" dist="38100" dir="2700000" algn="tl">
                  <a:srgbClr val="000000">
                    <a:alpha val="43137"/>
                  </a:srgbClr>
                </a:outerShdw>
              </a:effectLst>
            </a:endParaRPr>
          </a:p>
          <a:p>
            <a:pPr algn="just">
              <a:lnSpc>
                <a:spcPct val="150000"/>
              </a:lnSpc>
            </a:pPr>
            <a:endParaRPr lang="en-GB" sz="2600" b="1" dirty="0">
              <a:latin typeface="Aptos" panose="020B0004020202020204" pitchFamily="34" charset="0"/>
            </a:endParaRPr>
          </a:p>
          <a:p>
            <a:pPr algn="just">
              <a:lnSpc>
                <a:spcPct val="150000"/>
              </a:lnSpc>
            </a:pPr>
            <a:r>
              <a:rPr lang="en-GB" sz="2600" b="1" dirty="0">
                <a:latin typeface="Aptos" panose="020B0004020202020204" pitchFamily="34" charset="0"/>
              </a:rPr>
              <a:t>Cultural empathy</a:t>
            </a:r>
            <a:r>
              <a:rPr lang="en-GB" sz="2600" dirty="0">
                <a:latin typeface="Aptos" panose="020B0004020202020204" pitchFamily="34" charset="0"/>
              </a:rPr>
              <a:t> means being able to understand and share the feelings of someone from a different culture. It goes beyond just knowing about other cultures; it’s about imagining what life is like for someone else and respecting their experiences.</a:t>
            </a:r>
          </a:p>
          <a:p>
            <a:pPr algn="just">
              <a:lnSpc>
                <a:spcPct val="150000"/>
              </a:lnSpc>
            </a:pPr>
            <a:endParaRPr lang="en-US" sz="2600" dirty="0">
              <a:latin typeface="Aptos" panose="020B0004020202020204" pitchFamily="34" charset="0"/>
            </a:endParaRPr>
          </a:p>
          <a:p>
            <a:pPr algn="just">
              <a:lnSpc>
                <a:spcPct val="150000"/>
              </a:lnSpc>
            </a:pPr>
            <a:r>
              <a:rPr lang="en-US" sz="2600" dirty="0">
                <a:latin typeface="Aptos" panose="020B0004020202020204" pitchFamily="34" charset="0"/>
              </a:rPr>
              <a:t>Key aspects: </a:t>
            </a:r>
          </a:p>
          <a:p>
            <a:pPr marL="342900" indent="-342900" algn="just">
              <a:lnSpc>
                <a:spcPct val="150000"/>
              </a:lnSpc>
              <a:buFont typeface="Wingdings" panose="05000000000000000000" pitchFamily="2" charset="2"/>
              <a:buChar char="Ø"/>
            </a:pPr>
            <a:r>
              <a:rPr lang="en-US" sz="2600" dirty="0">
                <a:latin typeface="Aptos" panose="020B0004020202020204" pitchFamily="34" charset="0"/>
              </a:rPr>
              <a:t>Emotional understanding (</a:t>
            </a:r>
            <a:r>
              <a:rPr lang="en-US" sz="2600" dirty="0" err="1">
                <a:latin typeface="Aptos" panose="020B0004020202020204" pitchFamily="34" charset="0"/>
              </a:rPr>
              <a:t>recognising</a:t>
            </a:r>
            <a:r>
              <a:rPr lang="en-US" sz="2600" dirty="0">
                <a:latin typeface="Aptos" panose="020B0004020202020204" pitchFamily="34" charset="0"/>
              </a:rPr>
              <a:t> and validating the emotions of others).</a:t>
            </a:r>
          </a:p>
          <a:p>
            <a:pPr marL="342900" indent="-342900" algn="just">
              <a:lnSpc>
                <a:spcPct val="150000"/>
              </a:lnSpc>
              <a:buFont typeface="Wingdings" panose="05000000000000000000" pitchFamily="2" charset="2"/>
              <a:buChar char="Ø"/>
            </a:pPr>
            <a:r>
              <a:rPr lang="en-US" sz="2600" dirty="0">
                <a:latin typeface="Aptos" panose="020B0004020202020204" pitchFamily="34" charset="0"/>
              </a:rPr>
              <a:t>Perspective taking</a:t>
            </a:r>
          </a:p>
          <a:p>
            <a:pPr marL="342900" indent="-342900" algn="just">
              <a:lnSpc>
                <a:spcPct val="150000"/>
              </a:lnSpc>
              <a:buFont typeface="Wingdings" panose="05000000000000000000" pitchFamily="2" charset="2"/>
              <a:buChar char="Ø"/>
            </a:pPr>
            <a:r>
              <a:rPr lang="en-US" sz="2600" dirty="0">
                <a:latin typeface="Aptos" panose="020B0004020202020204" pitchFamily="34" charset="0"/>
              </a:rPr>
              <a:t>Compassionate response (acting in a way that demonstrates care).</a:t>
            </a:r>
          </a:p>
          <a:p>
            <a:pPr>
              <a:lnSpc>
                <a:spcPct val="160000"/>
              </a:lnSpc>
            </a:pPr>
            <a:endParaRPr lang="en-GB" sz="2600" dirty="0">
              <a:latin typeface="Aptos" panose="020B0004020202020204" pitchFamily="34" charset="0"/>
            </a:endParaRPr>
          </a:p>
        </p:txBody>
      </p:sp>
      <p:pic>
        <p:nvPicPr>
          <p:cNvPr id="4" name="Picture 3">
            <a:extLst>
              <a:ext uri="{FF2B5EF4-FFF2-40B4-BE49-F238E27FC236}">
                <a16:creationId xmlns:a16="http://schemas.microsoft.com/office/drawing/2014/main" id="{59DACFFB-29A9-EDEB-00B5-E7561585A137}"/>
              </a:ext>
            </a:extLst>
          </p:cNvPr>
          <p:cNvPicPr>
            <a:picLocks noChangeAspect="1"/>
          </p:cNvPicPr>
          <p:nvPr/>
        </p:nvPicPr>
        <p:blipFill>
          <a:blip r:embed="rId3"/>
          <a:stretch>
            <a:fillRect/>
          </a:stretch>
        </p:blipFill>
        <p:spPr>
          <a:xfrm>
            <a:off x="9619023" y="5030662"/>
            <a:ext cx="2572977" cy="1827338"/>
          </a:xfrm>
          <a:prstGeom prst="rect">
            <a:avLst/>
          </a:prstGeom>
          <a:ln>
            <a:solidFill>
              <a:schemeClr val="tx1"/>
            </a:solidFill>
          </a:ln>
        </p:spPr>
      </p:pic>
    </p:spTree>
    <p:extLst>
      <p:ext uri="{BB962C8B-B14F-4D97-AF65-F5344CB8AC3E}">
        <p14:creationId xmlns:p14="http://schemas.microsoft.com/office/powerpoint/2010/main" val="22800640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FE8478FB-D479-296B-5A19-28E2F48CAD2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3278A6D-E8D9-508C-E2A6-58D1C2707173}"/>
              </a:ext>
            </a:extLst>
          </p:cNvPr>
          <p:cNvSpPr txBox="1"/>
          <p:nvPr/>
        </p:nvSpPr>
        <p:spPr>
          <a:xfrm>
            <a:off x="6695517" y="2574362"/>
            <a:ext cx="4808053" cy="1569660"/>
          </a:xfrm>
          <a:prstGeom prst="rect">
            <a:avLst/>
          </a:prstGeom>
          <a:noFill/>
        </p:spPr>
        <p:txBody>
          <a:bodyPr wrap="square">
            <a:spAutoFit/>
          </a:bodyPr>
          <a:lstStyle/>
          <a:p>
            <a:pPr algn="ctr"/>
            <a:r>
              <a:rPr lang="en-GB" sz="4800" b="1" dirty="0">
                <a:solidFill>
                  <a:schemeClr val="bg1"/>
                </a:solidFill>
                <a:effectLst>
                  <a:outerShdw blurRad="38100" dist="38100" dir="2700000" algn="tl">
                    <a:srgbClr val="000000">
                      <a:alpha val="43137"/>
                    </a:srgbClr>
                  </a:outerShdw>
                </a:effectLst>
              </a:rPr>
              <a:t>Taboos and Superstitions</a:t>
            </a:r>
            <a:endParaRPr lang="en-GB" sz="4800" dirty="0"/>
          </a:p>
        </p:txBody>
      </p:sp>
      <p:pic>
        <p:nvPicPr>
          <p:cNvPr id="1026" name="Picture 2" descr="Activity ideas for fostering cultural identity in class">
            <a:extLst>
              <a:ext uri="{FF2B5EF4-FFF2-40B4-BE49-F238E27FC236}">
                <a16:creationId xmlns:a16="http://schemas.microsoft.com/office/drawing/2014/main" id="{0721CE1C-0746-ED50-7A11-83A15041A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0483" y="2094505"/>
            <a:ext cx="5055517" cy="28424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0154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Taboos</a:t>
            </a:r>
          </a:p>
        </p:txBody>
      </p:sp>
      <p:sp>
        <p:nvSpPr>
          <p:cNvPr id="2" name="Title 1">
            <a:extLst>
              <a:ext uri="{FF2B5EF4-FFF2-40B4-BE49-F238E27FC236}">
                <a16:creationId xmlns:a16="http://schemas.microsoft.com/office/drawing/2014/main" id="{290558EB-0A70-76F0-DAB3-87F086FA3E39}"/>
              </a:ext>
            </a:extLst>
          </p:cNvPr>
          <p:cNvSpPr txBox="1">
            <a:spLocks/>
          </p:cNvSpPr>
          <p:nvPr/>
        </p:nvSpPr>
        <p:spPr>
          <a:xfrm>
            <a:off x="1105710" y="2023542"/>
            <a:ext cx="9818451" cy="4231532"/>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sz="4300" b="1" dirty="0">
                <a:solidFill>
                  <a:schemeClr val="accent1">
                    <a:lumMod val="50000"/>
                  </a:schemeClr>
                </a:solidFill>
                <a:latin typeface="Aptos" panose="020B0004020202020204" pitchFamily="34" charset="0"/>
              </a:rPr>
              <a:t>“Cultural Taboos are things that are considered shocking or shameful within a culture” </a:t>
            </a:r>
          </a:p>
          <a:p>
            <a:pPr algn="r">
              <a:lnSpc>
                <a:spcPct val="150000"/>
              </a:lnSpc>
            </a:pPr>
            <a:r>
              <a:rPr lang="en-US" sz="2800" b="1" dirty="0">
                <a:solidFill>
                  <a:schemeClr val="accent1">
                    <a:lumMod val="50000"/>
                  </a:schemeClr>
                </a:solidFill>
                <a:latin typeface="Aptos" panose="020B0004020202020204" pitchFamily="34" charset="0"/>
              </a:rPr>
              <a:t>(Drew, 2022) </a:t>
            </a:r>
          </a:p>
          <a:p>
            <a:pPr>
              <a:lnSpc>
                <a:spcPct val="150000"/>
              </a:lnSpc>
            </a:pPr>
            <a:r>
              <a:rPr lang="en-US" sz="4800" b="1" dirty="0">
                <a:solidFill>
                  <a:schemeClr val="accent1">
                    <a:lumMod val="50000"/>
                  </a:schemeClr>
                </a:solidFill>
                <a:effectLst>
                  <a:outerShdw blurRad="38100" dist="38100" dir="2700000" algn="tl">
                    <a:srgbClr val="000000">
                      <a:alpha val="43137"/>
                    </a:srgbClr>
                  </a:outerShdw>
                </a:effectLst>
              </a:rPr>
              <a:t> </a:t>
            </a:r>
          </a:p>
          <a:p>
            <a:endParaRPr lang="en-US" sz="2400"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209037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438530-FDA7-D1B2-F95D-8D41D848044D}"/>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Superstitions </a:t>
            </a:r>
          </a:p>
        </p:txBody>
      </p:sp>
      <p:sp>
        <p:nvSpPr>
          <p:cNvPr id="3" name="TextBox 2">
            <a:extLst>
              <a:ext uri="{FF2B5EF4-FFF2-40B4-BE49-F238E27FC236}">
                <a16:creationId xmlns:a16="http://schemas.microsoft.com/office/drawing/2014/main" id="{18C1F1C3-2BFB-DC15-A7A2-ACD4A2292754}"/>
              </a:ext>
            </a:extLst>
          </p:cNvPr>
          <p:cNvSpPr txBox="1"/>
          <p:nvPr/>
        </p:nvSpPr>
        <p:spPr>
          <a:xfrm>
            <a:off x="1527528" y="4820373"/>
            <a:ext cx="1802411" cy="523220"/>
          </a:xfrm>
          <a:prstGeom prst="rect">
            <a:avLst/>
          </a:prstGeom>
          <a:noFill/>
        </p:spPr>
        <p:txBody>
          <a:bodyPr wrap="square">
            <a:spAutoFit/>
          </a:bodyPr>
          <a:lstStyle/>
          <a:p>
            <a:r>
              <a:rPr lang="en-GB" sz="2800" b="1" dirty="0">
                <a:solidFill>
                  <a:srgbClr val="295E80"/>
                </a:solidFill>
                <a:latin typeface="Aptos" panose="020B0004020202020204" pitchFamily="34" charset="0"/>
                <a:hlinkClick r:id="rId3"/>
              </a:rPr>
              <a:t>Video</a:t>
            </a:r>
            <a:r>
              <a:rPr lang="en-GB" sz="2800" b="1" dirty="0">
                <a:solidFill>
                  <a:srgbClr val="295E80"/>
                </a:solidFill>
                <a:latin typeface="Aptos" panose="020B0004020202020204" pitchFamily="34" charset="0"/>
              </a:rPr>
              <a:t>  </a:t>
            </a:r>
          </a:p>
        </p:txBody>
      </p:sp>
      <p:sp>
        <p:nvSpPr>
          <p:cNvPr id="5" name="TextBox 4">
            <a:extLst>
              <a:ext uri="{FF2B5EF4-FFF2-40B4-BE49-F238E27FC236}">
                <a16:creationId xmlns:a16="http://schemas.microsoft.com/office/drawing/2014/main" id="{4C390D88-074E-C971-C47B-0375BBD76C72}"/>
              </a:ext>
            </a:extLst>
          </p:cNvPr>
          <p:cNvSpPr txBox="1"/>
          <p:nvPr/>
        </p:nvSpPr>
        <p:spPr>
          <a:xfrm>
            <a:off x="809625" y="1720840"/>
            <a:ext cx="10572750" cy="3416320"/>
          </a:xfrm>
          <a:prstGeom prst="rect">
            <a:avLst/>
          </a:prstGeom>
          <a:noFill/>
        </p:spPr>
        <p:txBody>
          <a:bodyPr wrap="square">
            <a:spAutoFit/>
          </a:bodyPr>
          <a:lstStyle/>
          <a:p>
            <a:pPr algn="ctr" fontAlgn="t"/>
            <a:r>
              <a:rPr lang="en-GB" sz="2400" b="1" dirty="0">
                <a:solidFill>
                  <a:schemeClr val="accent5">
                    <a:lumMod val="50000"/>
                  </a:schemeClr>
                </a:solidFill>
                <a:latin typeface="Aptos" panose="020B0004020202020204" pitchFamily="34" charset="0"/>
                <a:ea typeface="+mj-ea"/>
                <a:cs typeface="+mj-cs"/>
              </a:rPr>
              <a:t>Superstitions are beliefs or practices that arise from a combination of fear of the unknown, and a trust in magic or luck. They often involve irrational attitudes towards the supernatural or natural events, leading individuals to attribute certain outcomes to specific actions or events that lack a scientific basis.</a:t>
            </a:r>
          </a:p>
          <a:p>
            <a:pPr algn="ctr" fontAlgn="t"/>
            <a:endParaRPr lang="en-GB" sz="2400" b="1" dirty="0">
              <a:solidFill>
                <a:schemeClr val="accent5">
                  <a:lumMod val="50000"/>
                </a:schemeClr>
              </a:solidFill>
              <a:latin typeface="Aptos" panose="020B0004020202020204" pitchFamily="34" charset="0"/>
              <a:ea typeface="+mj-ea"/>
              <a:cs typeface="+mj-cs"/>
            </a:endParaRPr>
          </a:p>
          <a:p>
            <a:pPr algn="ctr" fontAlgn="t"/>
            <a:r>
              <a:rPr lang="en-GB" sz="2400" dirty="0">
                <a:latin typeface="Aptos" panose="020B0004020202020204" pitchFamily="34" charset="0"/>
                <a:ea typeface="+mj-ea"/>
                <a:cs typeface="+mj-cs"/>
              </a:rPr>
              <a:t>(Webster, 2023)</a:t>
            </a:r>
          </a:p>
          <a:p>
            <a:pPr algn="ctr"/>
            <a:br>
              <a:rPr lang="en-GB" sz="2400" b="1" dirty="0">
                <a:solidFill>
                  <a:schemeClr val="accent1">
                    <a:lumMod val="50000"/>
                  </a:schemeClr>
                </a:solidFill>
                <a:effectLst>
                  <a:outerShdw blurRad="38100" dist="38100" dir="2700000" algn="tl">
                    <a:srgbClr val="000000">
                      <a:alpha val="43137"/>
                    </a:srgbClr>
                  </a:outerShdw>
                </a:effectLst>
                <a:latin typeface="+mj-lt"/>
                <a:ea typeface="+mj-ea"/>
                <a:cs typeface="+mj-cs"/>
              </a:rPr>
            </a:br>
            <a:endParaRPr lang="en-GB" sz="2400" b="1" dirty="0">
              <a:solidFill>
                <a:schemeClr val="accent1">
                  <a:lumMod val="50000"/>
                </a:schemeClr>
              </a:solidFill>
              <a:effectLst>
                <a:outerShdw blurRad="38100" dist="38100" dir="2700000" algn="tl">
                  <a:srgbClr val="000000">
                    <a:alpha val="43137"/>
                  </a:srgbClr>
                </a:outerShdw>
              </a:effectLst>
              <a:latin typeface="+mj-lt"/>
              <a:ea typeface="+mj-ea"/>
              <a:cs typeface="+mj-cs"/>
            </a:endParaRPr>
          </a:p>
        </p:txBody>
      </p:sp>
      <p:sp>
        <p:nvSpPr>
          <p:cNvPr id="2" name="TextBox 1">
            <a:extLst>
              <a:ext uri="{FF2B5EF4-FFF2-40B4-BE49-F238E27FC236}">
                <a16:creationId xmlns:a16="http://schemas.microsoft.com/office/drawing/2014/main" id="{9675102A-B701-F6C2-C267-394712772D36}"/>
              </a:ext>
            </a:extLst>
          </p:cNvPr>
          <p:cNvSpPr txBox="1"/>
          <p:nvPr/>
        </p:nvSpPr>
        <p:spPr>
          <a:xfrm>
            <a:off x="1310640" y="5468524"/>
            <a:ext cx="1859280" cy="369332"/>
          </a:xfrm>
          <a:prstGeom prst="rect">
            <a:avLst/>
          </a:prstGeom>
          <a:noFill/>
        </p:spPr>
        <p:txBody>
          <a:bodyPr wrap="square" rtlCol="0">
            <a:spAutoFit/>
          </a:bodyPr>
          <a:lstStyle/>
          <a:p>
            <a:r>
              <a:rPr lang="en-GB" dirty="0">
                <a:latin typeface="Aptos" panose="020B0004020202020204" pitchFamily="34" charset="0"/>
              </a:rPr>
              <a:t>(TED-Ed, 2017)</a:t>
            </a:r>
          </a:p>
        </p:txBody>
      </p:sp>
      <p:pic>
        <p:nvPicPr>
          <p:cNvPr id="9" name="Picture 8">
            <a:extLst>
              <a:ext uri="{FF2B5EF4-FFF2-40B4-BE49-F238E27FC236}">
                <a16:creationId xmlns:a16="http://schemas.microsoft.com/office/drawing/2014/main" id="{0E7CB956-6357-A5BF-52D3-685A2C43B61C}"/>
              </a:ext>
            </a:extLst>
          </p:cNvPr>
          <p:cNvPicPr>
            <a:picLocks noChangeAspect="1"/>
          </p:cNvPicPr>
          <p:nvPr/>
        </p:nvPicPr>
        <p:blipFill>
          <a:blip r:embed="rId4"/>
          <a:stretch>
            <a:fillRect/>
          </a:stretch>
        </p:blipFill>
        <p:spPr>
          <a:xfrm>
            <a:off x="8179601" y="4008362"/>
            <a:ext cx="3796770" cy="25301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892535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C92EC5-F9B9-3A95-F734-53A30C026513}"/>
            </a:ext>
          </a:extLst>
        </p:cNvPr>
        <p:cNvGrpSpPr/>
        <p:nvPr/>
      </p:nvGrpSpPr>
      <p:grpSpPr>
        <a:xfrm>
          <a:off x="0" y="0"/>
          <a:ext cx="0" cy="0"/>
          <a:chOff x="0" y="0"/>
          <a:chExt cx="0" cy="0"/>
        </a:xfrm>
      </p:grpSpPr>
      <p:sp>
        <p:nvSpPr>
          <p:cNvPr id="19" name="Title 1">
            <a:extLst>
              <a:ext uri="{FF2B5EF4-FFF2-40B4-BE49-F238E27FC236}">
                <a16:creationId xmlns:a16="http://schemas.microsoft.com/office/drawing/2014/main" id="{27F75A2D-2ABF-C08A-218E-0C83BC21B8D8}"/>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Superstitions</a:t>
            </a:r>
          </a:p>
        </p:txBody>
      </p:sp>
      <p:sp>
        <p:nvSpPr>
          <p:cNvPr id="20" name="Speech Bubble: Oval 19">
            <a:extLst>
              <a:ext uri="{FF2B5EF4-FFF2-40B4-BE49-F238E27FC236}">
                <a16:creationId xmlns:a16="http://schemas.microsoft.com/office/drawing/2014/main" id="{AAD9D1BE-4365-0D91-CD9A-B11DBA49FF40}"/>
              </a:ext>
            </a:extLst>
          </p:cNvPr>
          <p:cNvSpPr/>
          <p:nvPr/>
        </p:nvSpPr>
        <p:spPr>
          <a:xfrm>
            <a:off x="1349445" y="1594386"/>
            <a:ext cx="6344128" cy="3742242"/>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1" name="TextBox 20">
            <a:extLst>
              <a:ext uri="{FF2B5EF4-FFF2-40B4-BE49-F238E27FC236}">
                <a16:creationId xmlns:a16="http://schemas.microsoft.com/office/drawing/2014/main" id="{4539BE1C-A536-BACB-1317-E3C26AEA4693}"/>
              </a:ext>
            </a:extLst>
          </p:cNvPr>
          <p:cNvSpPr txBox="1"/>
          <p:nvPr/>
        </p:nvSpPr>
        <p:spPr>
          <a:xfrm>
            <a:off x="2014134" y="2892223"/>
            <a:ext cx="5014749" cy="1077218"/>
          </a:xfrm>
          <a:prstGeom prst="rect">
            <a:avLst/>
          </a:prstGeom>
          <a:noFill/>
        </p:spPr>
        <p:txBody>
          <a:bodyPr wrap="square" rtlCol="0">
            <a:spAutoFit/>
          </a:bodyPr>
          <a:lstStyle/>
          <a:p>
            <a:pPr algn="ctr"/>
            <a:r>
              <a:rPr lang="en-GB" sz="3200" dirty="0">
                <a:latin typeface="ADLaM Display" panose="02010000000000000000" pitchFamily="2" charset="0"/>
                <a:ea typeface="ADLaM Display" panose="02010000000000000000" pitchFamily="2" charset="0"/>
                <a:cs typeface="ADLaM Display" panose="02010000000000000000" pitchFamily="2" charset="0"/>
              </a:rPr>
              <a:t>What superstitions have you heard of?</a:t>
            </a:r>
          </a:p>
        </p:txBody>
      </p:sp>
      <p:grpSp>
        <p:nvGrpSpPr>
          <p:cNvPr id="22" name="Graphic 37" descr="Users with solid fill">
            <a:extLst>
              <a:ext uri="{FF2B5EF4-FFF2-40B4-BE49-F238E27FC236}">
                <a16:creationId xmlns:a16="http://schemas.microsoft.com/office/drawing/2014/main" id="{193F1777-4D72-6DA6-F81E-4AC5542652AE}"/>
              </a:ext>
            </a:extLst>
          </p:cNvPr>
          <p:cNvGrpSpPr/>
          <p:nvPr/>
        </p:nvGrpSpPr>
        <p:grpSpPr>
          <a:xfrm>
            <a:off x="9172828" y="3558477"/>
            <a:ext cx="1665526" cy="1038971"/>
            <a:chOff x="9291283" y="3657927"/>
            <a:chExt cx="1665526" cy="1038971"/>
          </a:xfrm>
          <a:solidFill>
            <a:schemeClr val="accent1">
              <a:lumMod val="50000"/>
            </a:schemeClr>
          </a:solidFill>
        </p:grpSpPr>
        <p:sp>
          <p:nvSpPr>
            <p:cNvPr id="23" name="Oval 22">
              <a:extLst>
                <a:ext uri="{FF2B5EF4-FFF2-40B4-BE49-F238E27FC236}">
                  <a16:creationId xmlns:a16="http://schemas.microsoft.com/office/drawing/2014/main" id="{4DA1908C-3B79-4309-DA74-B418DDC876E9}"/>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4" name="Oval 23">
              <a:extLst>
                <a:ext uri="{FF2B5EF4-FFF2-40B4-BE49-F238E27FC236}">
                  <a16:creationId xmlns:a16="http://schemas.microsoft.com/office/drawing/2014/main" id="{E965B24E-C41C-D84D-9C63-08BEAC16ED51}"/>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5" name="Freeform: Shape 24">
              <a:extLst>
                <a:ext uri="{FF2B5EF4-FFF2-40B4-BE49-F238E27FC236}">
                  <a16:creationId xmlns:a16="http://schemas.microsoft.com/office/drawing/2014/main" id="{4B97A233-4EAF-9E6D-693C-D7DA5D669407}"/>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26" name="Oval 25">
              <a:extLst>
                <a:ext uri="{FF2B5EF4-FFF2-40B4-BE49-F238E27FC236}">
                  <a16:creationId xmlns:a16="http://schemas.microsoft.com/office/drawing/2014/main" id="{40D6871E-C87F-F4A4-F39E-2CF548C7511A}"/>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27" name="Freeform: Shape 26">
              <a:extLst>
                <a:ext uri="{FF2B5EF4-FFF2-40B4-BE49-F238E27FC236}">
                  <a16:creationId xmlns:a16="http://schemas.microsoft.com/office/drawing/2014/main" id="{8D962962-CAF5-21FD-B8F1-B11C4E52777F}"/>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28" name="Freeform: Shape 27">
              <a:extLst>
                <a:ext uri="{FF2B5EF4-FFF2-40B4-BE49-F238E27FC236}">
                  <a16:creationId xmlns:a16="http://schemas.microsoft.com/office/drawing/2014/main" id="{23EDD117-FD13-A9D1-663C-041267A4A84D}"/>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29" name="Graphic 28" descr="Chat with solid fill">
            <a:extLst>
              <a:ext uri="{FF2B5EF4-FFF2-40B4-BE49-F238E27FC236}">
                <a16:creationId xmlns:a16="http://schemas.microsoft.com/office/drawing/2014/main" id="{DFA4C6F1-E37F-0495-902B-D10A801A4C3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08572" y="2259941"/>
            <a:ext cx="1529781" cy="1529781"/>
          </a:xfrm>
          <a:prstGeom prst="rect">
            <a:avLst/>
          </a:prstGeom>
        </p:spPr>
      </p:pic>
      <p:pic>
        <p:nvPicPr>
          <p:cNvPr id="30" name="Graphic 29" descr="Boardroom with solid fill">
            <a:extLst>
              <a:ext uri="{FF2B5EF4-FFF2-40B4-BE49-F238E27FC236}">
                <a16:creationId xmlns:a16="http://schemas.microsoft.com/office/drawing/2014/main" id="{768DE831-E00C-23DB-9833-925E36F49D3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7577" y="211820"/>
            <a:ext cx="914400" cy="914400"/>
          </a:xfrm>
          <a:prstGeom prst="rect">
            <a:avLst/>
          </a:prstGeom>
        </p:spPr>
      </p:pic>
      <p:pic>
        <p:nvPicPr>
          <p:cNvPr id="31" name="Graphic 30" descr="Boardroom with solid fill">
            <a:extLst>
              <a:ext uri="{FF2B5EF4-FFF2-40B4-BE49-F238E27FC236}">
                <a16:creationId xmlns:a16="http://schemas.microsoft.com/office/drawing/2014/main" id="{C73F481B-CE34-0863-CBAF-4D83E962AEE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59904" y="241192"/>
            <a:ext cx="914400" cy="914400"/>
          </a:xfrm>
          <a:prstGeom prst="rect">
            <a:avLst/>
          </a:prstGeom>
        </p:spPr>
      </p:pic>
    </p:spTree>
    <p:extLst>
      <p:ext uri="{BB962C8B-B14F-4D97-AF65-F5344CB8AC3E}">
        <p14:creationId xmlns:p14="http://schemas.microsoft.com/office/powerpoint/2010/main" val="4936397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4C8DB9-BAB8-FCD2-95EE-815DEE6AFE06}"/>
              </a:ext>
            </a:extLst>
          </p:cNvPr>
          <p:cNvSpPr txBox="1">
            <a:spLocks/>
          </p:cNvSpPr>
          <p:nvPr/>
        </p:nvSpPr>
        <p:spPr>
          <a:xfrm>
            <a:off x="291830" y="122273"/>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Writing Task (30 Minutes)</a:t>
            </a:r>
            <a:endParaRPr lang="en-GB" sz="4800" b="1" dirty="0">
              <a:solidFill>
                <a:schemeClr val="bg1"/>
              </a:solidFill>
              <a:effectLst>
                <a:outerShdw blurRad="38100" dist="38100" dir="2700000" algn="tl">
                  <a:srgbClr val="000000">
                    <a:alpha val="43137"/>
                  </a:srgbClr>
                </a:outerShdw>
              </a:effectLst>
            </a:endParaRPr>
          </a:p>
        </p:txBody>
      </p:sp>
      <p:sp>
        <p:nvSpPr>
          <p:cNvPr id="5" name="Title 1">
            <a:extLst>
              <a:ext uri="{FF2B5EF4-FFF2-40B4-BE49-F238E27FC236}">
                <a16:creationId xmlns:a16="http://schemas.microsoft.com/office/drawing/2014/main" id="{16398EC9-8EC0-D361-834F-0B754061A8BE}"/>
              </a:ext>
            </a:extLst>
          </p:cNvPr>
          <p:cNvSpPr txBox="1">
            <a:spLocks/>
          </p:cNvSpPr>
          <p:nvPr/>
        </p:nvSpPr>
        <p:spPr>
          <a:xfrm>
            <a:off x="428105" y="1463284"/>
            <a:ext cx="11335790" cy="45233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0000"/>
              </a:lnSpc>
            </a:pPr>
            <a:r>
              <a:rPr lang="en-GB" sz="8000" dirty="0">
                <a:latin typeface="Aptos" panose="020B0004020202020204" pitchFamily="34" charset="0"/>
              </a:rPr>
              <a:t>Write a ~250-word essay in first-person on how stereotypes affect cultural understanding.</a:t>
            </a:r>
          </a:p>
          <a:p>
            <a:pPr>
              <a:lnSpc>
                <a:spcPct val="120000"/>
              </a:lnSpc>
            </a:pPr>
            <a:endParaRPr lang="en-GB" sz="8000" dirty="0">
              <a:latin typeface="Aptos" panose="020B0004020202020204" pitchFamily="34" charset="0"/>
            </a:endParaRPr>
          </a:p>
          <a:p>
            <a:pPr>
              <a:lnSpc>
                <a:spcPct val="120000"/>
              </a:lnSpc>
            </a:pPr>
            <a:r>
              <a:rPr lang="en-GB" sz="8000" b="1" dirty="0">
                <a:latin typeface="Aptos" panose="020B0004020202020204" pitchFamily="34" charset="0"/>
              </a:rPr>
              <a:t>Areas to consider:</a:t>
            </a:r>
          </a:p>
          <a:p>
            <a:pPr>
              <a:lnSpc>
                <a:spcPct val="120000"/>
              </a:lnSpc>
            </a:pPr>
            <a:r>
              <a:rPr lang="en-GB" sz="8000" dirty="0">
                <a:latin typeface="Aptos" panose="020B0004020202020204" pitchFamily="34" charset="0"/>
              </a:rPr>
              <a:t>Write about a time when you </a:t>
            </a:r>
            <a:r>
              <a:rPr lang="en-GB" sz="8000" b="1" dirty="0">
                <a:latin typeface="Aptos" panose="020B0004020202020204" pitchFamily="34" charset="0"/>
              </a:rPr>
              <a:t>experienced or noticed a stereotype</a:t>
            </a:r>
            <a:r>
              <a:rPr lang="en-GB" sz="8000" dirty="0">
                <a:latin typeface="Aptos" panose="020B0004020202020204" pitchFamily="34" charset="0"/>
              </a:rPr>
              <a:t> about your culture or another culture.</a:t>
            </a:r>
            <a:br>
              <a:rPr lang="en-GB" sz="8000" dirty="0">
                <a:latin typeface="Aptos" panose="020B0004020202020204" pitchFamily="34" charset="0"/>
              </a:rPr>
            </a:br>
            <a:r>
              <a:rPr lang="en-GB" sz="8000" dirty="0">
                <a:latin typeface="Aptos" panose="020B0004020202020204" pitchFamily="34" charset="0"/>
              </a:rPr>
              <a:t>→ What was the situation? What stereotype appeared?</a:t>
            </a:r>
          </a:p>
          <a:p>
            <a:pPr>
              <a:lnSpc>
                <a:spcPct val="120000"/>
              </a:lnSpc>
            </a:pPr>
            <a:br>
              <a:rPr lang="en-GB" sz="8000" dirty="0">
                <a:latin typeface="Aptos" panose="020B0004020202020204" pitchFamily="34" charset="0"/>
              </a:rPr>
            </a:br>
            <a:r>
              <a:rPr lang="en-GB" sz="8000" dirty="0">
                <a:latin typeface="Aptos" panose="020B0004020202020204" pitchFamily="34" charset="0"/>
              </a:rPr>
              <a:t>Explain how that stereotype made you (or others) feel.</a:t>
            </a:r>
            <a:br>
              <a:rPr lang="en-GB" sz="8000" dirty="0">
                <a:latin typeface="Aptos" panose="020B0004020202020204" pitchFamily="34" charset="0"/>
              </a:rPr>
            </a:br>
            <a:r>
              <a:rPr lang="en-GB" sz="8000" dirty="0">
                <a:latin typeface="Aptos" panose="020B0004020202020204" pitchFamily="34" charset="0"/>
              </a:rPr>
              <a:t>→ Why do you think this stereotype exists? What effect can it have on people’s identities?</a:t>
            </a:r>
          </a:p>
          <a:p>
            <a:pPr>
              <a:lnSpc>
                <a:spcPct val="120000"/>
              </a:lnSpc>
            </a:pPr>
            <a:br>
              <a:rPr lang="en-GB" sz="8000" dirty="0">
                <a:latin typeface="Aptos" panose="020B0004020202020204" pitchFamily="34" charset="0"/>
              </a:rPr>
            </a:br>
            <a:r>
              <a:rPr lang="en-GB" sz="8000" dirty="0">
                <a:latin typeface="Aptos" panose="020B0004020202020204" pitchFamily="34" charset="0"/>
              </a:rPr>
              <a:t>Write one or two sentences about </a:t>
            </a:r>
            <a:r>
              <a:rPr lang="en-GB" sz="8000" b="1" dirty="0">
                <a:latin typeface="Aptos" panose="020B0004020202020204" pitchFamily="34" charset="0"/>
              </a:rPr>
              <a:t>how you could challenge or respond</a:t>
            </a:r>
            <a:r>
              <a:rPr lang="en-GB" sz="8000" dirty="0">
                <a:latin typeface="Aptos" panose="020B0004020202020204" pitchFamily="34" charset="0"/>
              </a:rPr>
              <a:t> to this stereotype in the future.</a:t>
            </a:r>
            <a:br>
              <a:rPr lang="en-GB" sz="8000" dirty="0">
                <a:latin typeface="Aptos" panose="020B0004020202020204" pitchFamily="34" charset="0"/>
              </a:rPr>
            </a:br>
            <a:r>
              <a:rPr lang="en-GB" sz="8000" dirty="0">
                <a:latin typeface="Aptos" panose="020B0004020202020204" pitchFamily="34" charset="0"/>
              </a:rPr>
              <a:t>→ What could you say or do differently?</a:t>
            </a:r>
            <a:endParaRPr lang="en-US" sz="2600" dirty="0">
              <a:latin typeface="Aptos" panose="020B0004020202020204" pitchFamily="34" charset="0"/>
            </a:endParaRPr>
          </a:p>
          <a:p>
            <a:pPr>
              <a:lnSpc>
                <a:spcPct val="160000"/>
              </a:lnSpc>
            </a:pPr>
            <a:endParaRPr lang="en-GB" sz="2600" dirty="0">
              <a:latin typeface="Aptos" panose="020B0004020202020204" pitchFamily="34" charset="0"/>
            </a:endParaRPr>
          </a:p>
        </p:txBody>
      </p:sp>
    </p:spTree>
    <p:extLst>
      <p:ext uri="{BB962C8B-B14F-4D97-AF65-F5344CB8AC3E}">
        <p14:creationId xmlns:p14="http://schemas.microsoft.com/office/powerpoint/2010/main" val="21415673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6B5FA-FE23-7CB9-5CDD-39483DBC9090}"/>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3A3FB9F0-5971-141A-BB4D-59E83FB107D8}"/>
              </a:ext>
            </a:extLst>
          </p:cNvPr>
          <p:cNvSpPr>
            <a:spLocks noGrp="1"/>
          </p:cNvSpPr>
          <p:nvPr>
            <p:ph type="title"/>
          </p:nvPr>
        </p:nvSpPr>
        <p:spPr>
          <a:xfrm>
            <a:off x="291830" y="122273"/>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Summary</a:t>
            </a:r>
          </a:p>
        </p:txBody>
      </p:sp>
      <p:pic>
        <p:nvPicPr>
          <p:cNvPr id="7" name="Picture 6">
            <a:extLst>
              <a:ext uri="{FF2B5EF4-FFF2-40B4-BE49-F238E27FC236}">
                <a16:creationId xmlns:a16="http://schemas.microsoft.com/office/drawing/2014/main" id="{CDFF0F87-FC44-ED7F-7182-4E433FAB5C07}"/>
              </a:ext>
            </a:extLst>
          </p:cNvPr>
          <p:cNvPicPr>
            <a:picLocks noChangeAspect="1"/>
          </p:cNvPicPr>
          <p:nvPr/>
        </p:nvPicPr>
        <p:blipFill>
          <a:blip r:embed="rId3"/>
          <a:stretch>
            <a:fillRect/>
          </a:stretch>
        </p:blipFill>
        <p:spPr>
          <a:xfrm>
            <a:off x="4441496" y="4745969"/>
            <a:ext cx="3286310" cy="1989758"/>
          </a:xfrm>
          <a:prstGeom prst="rect">
            <a:avLst/>
          </a:prstGeom>
        </p:spPr>
      </p:pic>
      <p:sp>
        <p:nvSpPr>
          <p:cNvPr id="4" name="TextBox 3">
            <a:extLst>
              <a:ext uri="{FF2B5EF4-FFF2-40B4-BE49-F238E27FC236}">
                <a16:creationId xmlns:a16="http://schemas.microsoft.com/office/drawing/2014/main" id="{D065A6F9-22A1-4605-CEDD-8D700351B894}"/>
              </a:ext>
            </a:extLst>
          </p:cNvPr>
          <p:cNvSpPr txBox="1"/>
          <p:nvPr/>
        </p:nvSpPr>
        <p:spPr>
          <a:xfrm>
            <a:off x="477817" y="1337334"/>
            <a:ext cx="11455496" cy="3785652"/>
          </a:xfrm>
          <a:prstGeom prst="rect">
            <a:avLst/>
          </a:prstGeom>
          <a:noFill/>
        </p:spPr>
        <p:txBody>
          <a:bodyPr wrap="square">
            <a:spAutoFit/>
          </a:bodyPr>
          <a:lstStyle/>
          <a:p>
            <a:pPr marL="285750" lvl="0" indent="-285750" fontAlgn="t">
              <a:lnSpc>
                <a:spcPct val="200000"/>
              </a:lnSpc>
              <a:buFont typeface="Wingdings" panose="05000000000000000000" pitchFamily="2" charset="2"/>
              <a:buChar char="ü"/>
            </a:pPr>
            <a:r>
              <a:rPr lang="en-GB" sz="2000" b="0" i="0" dirty="0">
                <a:effectLst/>
                <a:latin typeface="Aptos" panose="020B0004020202020204" pitchFamily="34" charset="0"/>
              </a:rPr>
              <a:t>Cultural identity is shaped by multiple social and personal influences.</a:t>
            </a:r>
          </a:p>
          <a:p>
            <a:pPr marL="285750" lvl="0" indent="-285750" fontAlgn="t">
              <a:lnSpc>
                <a:spcPct val="200000"/>
              </a:lnSpc>
              <a:buFont typeface="Wingdings" panose="05000000000000000000" pitchFamily="2" charset="2"/>
              <a:buChar char="ü"/>
            </a:pPr>
            <a:r>
              <a:rPr lang="en-GB" sz="2000" b="0" i="0" dirty="0">
                <a:effectLst/>
                <a:latin typeface="Aptos" panose="020B0004020202020204" pitchFamily="34" charset="0"/>
              </a:rPr>
              <a:t>Diversity enriches societies and workplaces.</a:t>
            </a:r>
          </a:p>
          <a:p>
            <a:pPr marL="285750" lvl="0" indent="-285750" fontAlgn="t">
              <a:lnSpc>
                <a:spcPct val="200000"/>
              </a:lnSpc>
              <a:buFont typeface="Wingdings" panose="05000000000000000000" pitchFamily="2" charset="2"/>
              <a:buChar char="ü"/>
            </a:pPr>
            <a:r>
              <a:rPr lang="en-GB" sz="2000" b="0" i="0" dirty="0">
                <a:effectLst/>
                <a:latin typeface="Aptos" panose="020B0004020202020204" pitchFamily="34" charset="0"/>
              </a:rPr>
              <a:t>Stereotypes can lead to misunderstanding, prejudice, and communication barriers.</a:t>
            </a:r>
          </a:p>
          <a:p>
            <a:pPr marL="285750" lvl="0" indent="-285750" fontAlgn="t">
              <a:lnSpc>
                <a:spcPct val="200000"/>
              </a:lnSpc>
              <a:buFont typeface="Wingdings" panose="05000000000000000000" pitchFamily="2" charset="2"/>
              <a:buChar char="ü"/>
            </a:pPr>
            <a:r>
              <a:rPr lang="en-GB" sz="2000" b="0" i="0" dirty="0">
                <a:effectLst/>
                <a:latin typeface="Aptos" panose="020B0004020202020204" pitchFamily="34" charset="0"/>
              </a:rPr>
              <a:t>Cultural sensitivity and empathy support respectful intercultural interactions.</a:t>
            </a:r>
          </a:p>
          <a:p>
            <a:pPr marL="285750" lvl="0" indent="-285750" fontAlgn="t">
              <a:lnSpc>
                <a:spcPct val="200000"/>
              </a:lnSpc>
              <a:buFont typeface="Wingdings" panose="05000000000000000000" pitchFamily="2" charset="2"/>
              <a:buChar char="ü"/>
            </a:pPr>
            <a:r>
              <a:rPr lang="en-GB" sz="2000" b="0" i="0" dirty="0">
                <a:effectLst/>
                <a:latin typeface="Aptos" panose="020B0004020202020204" pitchFamily="34" charset="0"/>
              </a:rPr>
              <a:t>Understanding cultural taboos and beliefs helps avoid unintentional offence and improves hospitality practice.</a:t>
            </a:r>
          </a:p>
        </p:txBody>
      </p:sp>
    </p:spTree>
    <p:extLst>
      <p:ext uri="{BB962C8B-B14F-4D97-AF65-F5344CB8AC3E}">
        <p14:creationId xmlns:p14="http://schemas.microsoft.com/office/powerpoint/2010/main" val="34099374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367F-C318-5A9D-5625-EAC3CB310D84}"/>
              </a:ext>
            </a:extLst>
          </p:cNvPr>
          <p:cNvSpPr>
            <a:spLocks noGrp="1"/>
          </p:cNvSpPr>
          <p:nvPr>
            <p:ph type="ctrTitle"/>
          </p:nvPr>
        </p:nvSpPr>
        <p:spPr>
          <a:xfrm>
            <a:off x="1524000" y="102386"/>
            <a:ext cx="9144000" cy="1327164"/>
          </a:xfrm>
        </p:spPr>
        <p:txBody>
          <a:bodyPr/>
          <a:lstStyle/>
          <a:p>
            <a:r>
              <a:rPr lang="en-GB" dirty="0">
                <a:solidFill>
                  <a:schemeClr val="bg1"/>
                </a:solidFill>
                <a:latin typeface="Aptos" panose="020B0004020202020204" pitchFamily="34" charset="0"/>
              </a:rPr>
              <a:t>Next Week</a:t>
            </a:r>
          </a:p>
        </p:txBody>
      </p:sp>
      <p:sp>
        <p:nvSpPr>
          <p:cNvPr id="5" name="Content Placeholder 2">
            <a:extLst>
              <a:ext uri="{FF2B5EF4-FFF2-40B4-BE49-F238E27FC236}">
                <a16:creationId xmlns:a16="http://schemas.microsoft.com/office/drawing/2014/main" id="{A74A07CC-E057-0F7D-D775-8ECE9F20F00E}"/>
              </a:ext>
            </a:extLst>
          </p:cNvPr>
          <p:cNvSpPr txBox="1">
            <a:spLocks/>
          </p:cNvSpPr>
          <p:nvPr/>
        </p:nvSpPr>
        <p:spPr>
          <a:xfrm>
            <a:off x="866900" y="1654148"/>
            <a:ext cx="9801100" cy="1709560"/>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143000" lvl="0" indent="-1143000" algn="l">
              <a:lnSpc>
                <a:spcPct val="120000"/>
              </a:lnSpc>
              <a:buFont typeface="Wingdings" panose="05000000000000000000" pitchFamily="2" charset="2"/>
              <a:buChar char="§"/>
            </a:pPr>
            <a:r>
              <a:rPr lang="en-GB" sz="11200" dirty="0">
                <a:solidFill>
                  <a:schemeClr val="bg1"/>
                </a:solidFill>
                <a:latin typeface="Aptos" panose="020B0004020202020204" pitchFamily="34" charset="0"/>
              </a:rPr>
              <a:t>Communication styles</a:t>
            </a:r>
          </a:p>
          <a:p>
            <a:pPr marL="1143000" lvl="0" indent="-1143000" algn="l">
              <a:lnSpc>
                <a:spcPct val="120000"/>
              </a:lnSpc>
              <a:buFont typeface="Wingdings" panose="05000000000000000000" pitchFamily="2" charset="2"/>
              <a:buChar char="§"/>
            </a:pPr>
            <a:r>
              <a:rPr lang="en-GB" sz="11200" dirty="0">
                <a:solidFill>
                  <a:schemeClr val="bg1"/>
                </a:solidFill>
                <a:latin typeface="Aptos" panose="020B0004020202020204" pitchFamily="34" charset="0"/>
              </a:rPr>
              <a:t>Cultural misunderstandings and conflict resolution</a:t>
            </a:r>
          </a:p>
          <a:p>
            <a:pPr marL="1143000" lvl="0" indent="-1143000" algn="l">
              <a:lnSpc>
                <a:spcPct val="120000"/>
              </a:lnSpc>
              <a:buFont typeface="Wingdings" panose="05000000000000000000" pitchFamily="2" charset="2"/>
              <a:buChar char="§"/>
            </a:pPr>
            <a:r>
              <a:rPr lang="en-GB" sz="11200" dirty="0">
                <a:solidFill>
                  <a:schemeClr val="bg1"/>
                </a:solidFill>
                <a:latin typeface="Aptos" panose="020B0004020202020204" pitchFamily="34" charset="0"/>
              </a:rPr>
              <a:t>Culture and hospitality service</a:t>
            </a:r>
          </a:p>
          <a:p>
            <a:pPr marL="1143000" lvl="0" indent="-1143000" algn="l">
              <a:lnSpc>
                <a:spcPct val="120000"/>
              </a:lnSpc>
              <a:buFont typeface="Wingdings" panose="05000000000000000000" pitchFamily="2" charset="2"/>
              <a:buChar char="§"/>
            </a:pPr>
            <a:r>
              <a:rPr lang="en-GB" sz="11200" b="1" dirty="0">
                <a:solidFill>
                  <a:schemeClr val="bg1"/>
                </a:solidFill>
                <a:latin typeface="Aptos" panose="020B0004020202020204" pitchFamily="34" charset="0"/>
              </a:rPr>
              <a:t>Assignment Workshop</a:t>
            </a:r>
            <a:r>
              <a:rPr lang="en-GB" sz="11200" dirty="0">
                <a:solidFill>
                  <a:schemeClr val="bg1"/>
                </a:solidFill>
                <a:latin typeface="Aptos" panose="020B0004020202020204" pitchFamily="34" charset="0"/>
              </a:rPr>
              <a:t>: Reflective Writing</a:t>
            </a:r>
          </a:p>
          <a:p>
            <a:pPr marL="1143000" indent="-1143000" algn="l">
              <a:buFont typeface="Wingdings" panose="05000000000000000000" pitchFamily="2" charset="2"/>
              <a:buChar char="Ø"/>
            </a:pPr>
            <a:endParaRPr lang="en-GB" sz="9600" b="1" dirty="0">
              <a:solidFill>
                <a:schemeClr val="bg1"/>
              </a:solidFill>
              <a:effectLst>
                <a:outerShdw blurRad="38100" dist="38100" dir="2700000" algn="tl">
                  <a:srgbClr val="000000">
                    <a:alpha val="43137"/>
                  </a:srgbClr>
                </a:outerShdw>
              </a:effectLst>
            </a:endParaRPr>
          </a:p>
          <a:p>
            <a:pPr algn="l"/>
            <a:endParaRPr lang="en-GB" sz="9600" b="1" dirty="0">
              <a:solidFill>
                <a:schemeClr val="bg1"/>
              </a:solidFill>
            </a:endParaRP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pic>
        <p:nvPicPr>
          <p:cNvPr id="7" name="Picture 6">
            <a:extLst>
              <a:ext uri="{FF2B5EF4-FFF2-40B4-BE49-F238E27FC236}">
                <a16:creationId xmlns:a16="http://schemas.microsoft.com/office/drawing/2014/main" id="{D257302C-2E15-E496-0A2D-0E045785FAE8}"/>
              </a:ext>
            </a:extLst>
          </p:cNvPr>
          <p:cNvPicPr>
            <a:picLocks noChangeAspect="1"/>
          </p:cNvPicPr>
          <p:nvPr/>
        </p:nvPicPr>
        <p:blipFill rotWithShape="1">
          <a:blip r:embed="rId2"/>
          <a:srcRect l="3009" t="1648"/>
          <a:stretch/>
        </p:blipFill>
        <p:spPr>
          <a:xfrm>
            <a:off x="329619" y="4288751"/>
            <a:ext cx="4962228" cy="2466863"/>
          </a:xfrm>
          <a:prstGeom prst="rect">
            <a:avLst/>
          </a:prstGeom>
        </p:spPr>
      </p:pic>
    </p:spTree>
    <p:extLst>
      <p:ext uri="{BB962C8B-B14F-4D97-AF65-F5344CB8AC3E}">
        <p14:creationId xmlns:p14="http://schemas.microsoft.com/office/powerpoint/2010/main" val="276438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a:ln>
            <a:solidFill>
              <a:schemeClr val="tx1"/>
            </a:solidFill>
          </a:ln>
        </p:spPr>
      </p:pic>
    </p:spTree>
    <p:extLst>
      <p:ext uri="{BB962C8B-B14F-4D97-AF65-F5344CB8AC3E}">
        <p14:creationId xmlns:p14="http://schemas.microsoft.com/office/powerpoint/2010/main" val="6795940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23CE2-28A4-A6BD-D793-3599A1B766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3FDCB4-98E0-14DE-11E7-C421F90073E8}"/>
              </a:ext>
            </a:extLst>
          </p:cNvPr>
          <p:cNvSpPr>
            <a:spLocks noGrp="1"/>
          </p:cNvSpPr>
          <p:nvPr>
            <p:ph type="ctrTitle"/>
          </p:nvPr>
        </p:nvSpPr>
        <p:spPr>
          <a:xfrm>
            <a:off x="1524000" y="102386"/>
            <a:ext cx="9144000" cy="1327164"/>
          </a:xfrm>
        </p:spPr>
        <p:txBody>
          <a:bodyPr/>
          <a:lstStyle/>
          <a:p>
            <a:r>
              <a:rPr lang="en-GB" sz="5400" dirty="0">
                <a:solidFill>
                  <a:schemeClr val="bg1"/>
                </a:solidFill>
                <a:latin typeface="Aptos" panose="020B0004020202020204" pitchFamily="34" charset="0"/>
              </a:rPr>
              <a:t>References</a:t>
            </a:r>
          </a:p>
        </p:txBody>
      </p:sp>
      <p:sp>
        <p:nvSpPr>
          <p:cNvPr id="5" name="Content Placeholder 2">
            <a:extLst>
              <a:ext uri="{FF2B5EF4-FFF2-40B4-BE49-F238E27FC236}">
                <a16:creationId xmlns:a16="http://schemas.microsoft.com/office/drawing/2014/main" id="{3DBDDF4E-D93E-6718-BCA5-ABE8CEEA7568}"/>
              </a:ext>
            </a:extLst>
          </p:cNvPr>
          <p:cNvSpPr txBox="1">
            <a:spLocks/>
          </p:cNvSpPr>
          <p:nvPr/>
        </p:nvSpPr>
        <p:spPr>
          <a:xfrm>
            <a:off x="866900" y="1654148"/>
            <a:ext cx="10380220" cy="3400452"/>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20000"/>
              </a:lnSpc>
            </a:pPr>
            <a:r>
              <a:rPr lang="en-GB" sz="9600" dirty="0">
                <a:solidFill>
                  <a:schemeClr val="bg1"/>
                </a:solidFill>
                <a:latin typeface="Aptos" panose="020B0004020202020204" pitchFamily="34" charset="0"/>
              </a:rPr>
              <a:t>Banks, K. (2018) </a:t>
            </a:r>
            <a:r>
              <a:rPr lang="en-GB" sz="9600" i="1" dirty="0">
                <a:solidFill>
                  <a:schemeClr val="bg1"/>
                </a:solidFill>
                <a:latin typeface="Aptos" panose="020B0004020202020204" pitchFamily="34" charset="0"/>
              </a:rPr>
              <a:t>Stereotypes defined</a:t>
            </a:r>
            <a:r>
              <a:rPr lang="en-GB" sz="9600" dirty="0">
                <a:solidFill>
                  <a:schemeClr val="bg1"/>
                </a:solidFill>
                <a:latin typeface="Aptos" panose="020B0004020202020204" pitchFamily="34" charset="0"/>
              </a:rPr>
              <a:t>. Available at: </a:t>
            </a:r>
            <a:r>
              <a:rPr lang="en-GB" sz="9600" dirty="0">
                <a:solidFill>
                  <a:schemeClr val="bg1"/>
                </a:solidFill>
                <a:latin typeface="Aptos" panose="020B0004020202020204" pitchFamily="34" charset="0"/>
                <a:hlinkClick r:id="rId2">
                  <a:extLst>
                    <a:ext uri="{A12FA001-AC4F-418D-AE19-62706E023703}">
                      <ahyp:hlinkClr xmlns:ahyp="http://schemas.microsoft.com/office/drawing/2018/hyperlinkcolor" val="tx"/>
                    </a:ext>
                  </a:extLst>
                </a:hlinkClick>
              </a:rPr>
              <a:t>Bing Videos</a:t>
            </a:r>
            <a:r>
              <a:rPr lang="en-GB" sz="9600" dirty="0">
                <a:solidFill>
                  <a:schemeClr val="bg1"/>
                </a:solidFill>
                <a:latin typeface="Aptos" panose="020B0004020202020204" pitchFamily="34" charset="0"/>
              </a:rPr>
              <a:t> (Accessed: 9</a:t>
            </a:r>
            <a:r>
              <a:rPr lang="en-GB" sz="9600" baseline="30000" dirty="0">
                <a:solidFill>
                  <a:schemeClr val="bg1"/>
                </a:solidFill>
                <a:latin typeface="Aptos" panose="020B0004020202020204" pitchFamily="34" charset="0"/>
              </a:rPr>
              <a:t>th</a:t>
            </a:r>
            <a:r>
              <a:rPr lang="en-GB" sz="9600" dirty="0">
                <a:solidFill>
                  <a:schemeClr val="bg1"/>
                </a:solidFill>
                <a:latin typeface="Aptos" panose="020B0004020202020204" pitchFamily="34" charset="0"/>
              </a:rPr>
              <a:t> September 2026).</a:t>
            </a:r>
          </a:p>
          <a:p>
            <a:pPr algn="l">
              <a:lnSpc>
                <a:spcPct val="120000"/>
              </a:lnSpc>
            </a:pPr>
            <a:r>
              <a:rPr lang="en-GB" sz="9600" dirty="0">
                <a:solidFill>
                  <a:schemeClr val="bg1"/>
                </a:solidFill>
                <a:latin typeface="Aptos" panose="020B0004020202020204" pitchFamily="34" charset="0"/>
              </a:rPr>
              <a:t>TED-Ed (2017) </a:t>
            </a:r>
            <a:r>
              <a:rPr lang="en-GB" sz="9600" i="1" dirty="0">
                <a:solidFill>
                  <a:schemeClr val="bg1"/>
                </a:solidFill>
                <a:latin typeface="Aptos" panose="020B0004020202020204" pitchFamily="34" charset="0"/>
              </a:rPr>
              <a:t>Where do superstitions come from? – Stuart Vyse</a:t>
            </a:r>
            <a:r>
              <a:rPr lang="en-GB" sz="9600" dirty="0">
                <a:solidFill>
                  <a:schemeClr val="bg1"/>
                </a:solidFill>
                <a:latin typeface="Aptos" panose="020B0004020202020204" pitchFamily="34" charset="0"/>
              </a:rPr>
              <a:t>. Available at: </a:t>
            </a:r>
            <a:r>
              <a:rPr lang="en-GB" sz="9600" dirty="0">
                <a:solidFill>
                  <a:schemeClr val="bg1"/>
                </a:solidFill>
                <a:latin typeface="Aptos" panose="020B0004020202020204" pitchFamily="34" charset="0"/>
                <a:hlinkClick r:id="rId3">
                  <a:extLst>
                    <a:ext uri="{A12FA001-AC4F-418D-AE19-62706E023703}">
                      <ahyp:hlinkClr xmlns:ahyp="http://schemas.microsoft.com/office/drawing/2018/hyperlinkcolor" val="tx"/>
                    </a:ext>
                  </a:extLst>
                </a:hlinkClick>
              </a:rPr>
              <a:t>Bing Videos</a:t>
            </a:r>
            <a:r>
              <a:rPr lang="en-GB" sz="9600" dirty="0">
                <a:solidFill>
                  <a:schemeClr val="bg1"/>
                </a:solidFill>
                <a:latin typeface="Aptos" panose="020B0004020202020204" pitchFamily="34" charset="0"/>
              </a:rPr>
              <a:t> (Accessed: 9</a:t>
            </a:r>
            <a:r>
              <a:rPr lang="en-GB" sz="9600" baseline="30000" dirty="0">
                <a:solidFill>
                  <a:schemeClr val="bg1"/>
                </a:solidFill>
                <a:latin typeface="Aptos" panose="020B0004020202020204" pitchFamily="34" charset="0"/>
              </a:rPr>
              <a:t>th</a:t>
            </a:r>
            <a:r>
              <a:rPr lang="en-GB" sz="9600" dirty="0">
                <a:solidFill>
                  <a:schemeClr val="bg1"/>
                </a:solidFill>
                <a:latin typeface="Aptos" panose="020B0004020202020204" pitchFamily="34" charset="0"/>
              </a:rPr>
              <a:t> September 2026).</a:t>
            </a:r>
          </a:p>
          <a:p>
            <a:pPr algn="l">
              <a:lnSpc>
                <a:spcPct val="120000"/>
              </a:lnSpc>
            </a:pPr>
            <a:endParaRPr lang="en-GB" sz="9600" b="1" dirty="0">
              <a:solidFill>
                <a:schemeClr val="bg1"/>
              </a:solidFill>
              <a:effectLst>
                <a:outerShdw blurRad="38100" dist="38100" dir="2700000" algn="tl">
                  <a:srgbClr val="000000">
                    <a:alpha val="43137"/>
                  </a:srgbClr>
                </a:outerShdw>
              </a:effectLst>
              <a:latin typeface="Aptos" panose="020B0004020202020204" pitchFamily="34" charset="0"/>
            </a:endParaRPr>
          </a:p>
          <a:p>
            <a:pPr algn="l">
              <a:lnSpc>
                <a:spcPct val="120000"/>
              </a:lnSpc>
            </a:pPr>
            <a:endParaRPr lang="en-GB" sz="9600" b="1" dirty="0">
              <a:solidFill>
                <a:schemeClr val="bg1"/>
              </a:solidFill>
              <a:effectLst>
                <a:outerShdw blurRad="38100" dist="38100" dir="2700000" algn="tl">
                  <a:srgbClr val="000000">
                    <a:alpha val="43137"/>
                  </a:srgbClr>
                </a:outerShdw>
              </a:effectLst>
              <a:latin typeface="Aptos" panose="020B0004020202020204" pitchFamily="34" charset="0"/>
            </a:endParaRPr>
          </a:p>
          <a:p>
            <a:pPr algn="l">
              <a:lnSpc>
                <a:spcPct val="120000"/>
              </a:lnSpc>
            </a:pPr>
            <a:r>
              <a:rPr lang="en-GB" sz="9600" dirty="0">
                <a:solidFill>
                  <a:schemeClr val="bg1"/>
                </a:solidFill>
                <a:latin typeface="Aptos" panose="020B0004020202020204" pitchFamily="34" charset="0"/>
              </a:rPr>
              <a:t>Images used in this presentation are either UWTSD-owned, AI-generated, or sourced from </a:t>
            </a:r>
            <a:r>
              <a:rPr lang="en-GB" sz="9600" dirty="0" err="1">
                <a:solidFill>
                  <a:schemeClr val="bg1"/>
                </a:solidFill>
                <a:latin typeface="Aptos" panose="020B0004020202020204" pitchFamily="34" charset="0"/>
              </a:rPr>
              <a:t>Pixabay</a:t>
            </a:r>
            <a:r>
              <a:rPr lang="en-GB" sz="9600" dirty="0">
                <a:solidFill>
                  <a:schemeClr val="bg1"/>
                </a:solidFill>
                <a:latin typeface="Aptos" panose="020B0004020202020204" pitchFamily="34" charset="0"/>
              </a:rPr>
              <a:t>, a royalty-free image platform.</a:t>
            </a:r>
            <a:endParaRPr lang="en-GB" sz="9600" b="1" dirty="0">
              <a:solidFill>
                <a:schemeClr val="bg1"/>
              </a:solidFill>
              <a:effectLst>
                <a:outerShdw blurRad="38100" dist="38100" dir="2700000" algn="tl">
                  <a:srgbClr val="000000">
                    <a:alpha val="43137"/>
                  </a:srgbClr>
                </a:outerShdw>
              </a:effectLst>
              <a:latin typeface="Aptos" panose="020B0004020202020204" pitchFamily="34" charset="0"/>
            </a:endParaRPr>
          </a:p>
          <a:p>
            <a:pPr algn="l"/>
            <a:endParaRPr lang="en-GB" sz="9600" b="1" dirty="0">
              <a:solidFill>
                <a:schemeClr val="bg1"/>
              </a:solidFill>
            </a:endParaRP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spTree>
    <p:extLst>
      <p:ext uri="{BB962C8B-B14F-4D97-AF65-F5344CB8AC3E}">
        <p14:creationId xmlns:p14="http://schemas.microsoft.com/office/powerpoint/2010/main" val="2495344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 name="VEVOX.CONNECTED.SESSION" val="{&quot;access_code&quot;:&quot;184000800&quot;,&quot;project_id&quot;:967584}"/>
</p:tagLst>
</file>

<file path=ppt/tags/tag2.xml><?xml version="1.0" encoding="utf-8"?>
<p:tagLst xmlns:a="http://schemas.openxmlformats.org/drawingml/2006/main" xmlns:r="http://schemas.openxmlformats.org/officeDocument/2006/relationships" xmlns:p="http://schemas.openxmlformats.org/presentationml/2006/main">
  <p:tag name="VEVOX.QR.DIMENSIONS" val="0"/>
  <p:tag name="VEVOX.INSTRUCTIONS.V2" val="184000800"/>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 name="VEVOX.QR.LINK" val="https://vevox.app/#/m/184000800"/>
</p:tagLst>
</file>

<file path=ppt/tags/tag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56626&quot;,&quot;alias&quot;:null,&quot;text&quot;:&quot;&lt;p&gt;&lt;span style=\&quot;color: black;\&quot;&gt;&lt;span&gt;Which of the following best defines “culture“?&lt;/span&gt;&lt;/span&gt;&lt;/p&gt;&quot;,&quot;image&quot;:null,&quot;imageAltText&quot;:null,&quot;questionSettings&quot;:{},&quot;resultDisplayType&quot;:&quot;default&quot;,&quot;choices&quot;:[{&quot;id&quot;:&quot;23207231&quot;,&quot;alias&quot;:null,&quot;text&quot;:&quot;&lt;p&gt;A set of laws governing a society&lt;/p&gt;&quot;,&quot;excludeFromResults&quot;:false,&quot;image&quot;:null,&quot;imageAltText&quot;:null,&quot;isCorrectAnswer&quot;:false},{&quot;id&quot;:&quot;23207232&quot;,&quot;alias&quot;:null,&quot;text&quot;:&quot;&lt;p&gt;The shared beliefs, values, norms and practices of a group&lt;/p&gt;&quot;,&quot;excludeFromResults&quot;:false,&quot;image&quot;:null,&quot;imageAltText&quot;:null,&quot;isCorrectAnswer&quot;:true},{&quot;id&quot;:&quot;23207241&quot;,&quot;alias&quot;:null,&quot;text&quot;:&quot;&lt;p&gt;The economic system of a country&lt;/p&gt;&quot;,&quot;excludeFromResults&quot;:false,&quot;image&quot;:null,&quot;imageAltText&quot;:null,&quot;isCorrectAnswer&quot;:false},{&quot;id&quot;:&quot;23207242&quot;,&quot;alias&quot;:null,&quot;text&quot;:&quot;&lt;p&gt;The political structure of a nation&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1529"/>
  <p:tag name="VEVOX.ORIGIN.QUESTION.ID" val="6156626"/>
  <p:tag name="VEVOX.ORIGIN.UUID" val="346f3d9f-a186-4357-9a5b-5135320d8bed"/>
  <p:tag name="VEVOX.QUESTIONSLIDEID" val="372#226586169/280803921"/>
  <p:tag name="VEVOX.SLIDEFORMAT.VERSION" val="1.020"/>
</p:tagLst>
</file>

<file path=ppt/tags/tag8.xml><?xml version="1.0" encoding="utf-8"?>
<p:tagLst xmlns:a="http://schemas.openxmlformats.org/drawingml/2006/main" xmlns:r="http://schemas.openxmlformats.org/officeDocument/2006/relationships" xmlns:p="http://schemas.openxmlformats.org/presentationml/2006/main">
  <p:tag name="VEVOX.QUESTION" val="&lt;span style=&quot;&quot;&gt;&lt;span&gt;Which of the following best defines “culture“?&lt;/span&gt;&lt;/span&gt;"/>
</p:tagLst>
</file>

<file path=ppt/tags/tag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xml><?xml version="1.0" encoding="utf-8"?>
<p:tagLst xmlns:a="http://schemas.openxmlformats.org/drawingml/2006/main" xmlns:r="http://schemas.openxmlformats.org/officeDocument/2006/relationships" xmlns:p="http://schemas.openxmlformats.org/presentationml/2006/main">
  <p:tag name="VEVOX.TITLE" val="TITLE1"/>
</p:tagLst>
</file>

<file path=ppt/tags/tag1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9.xml><?xml version="1.0" encoding="utf-8"?>
<p:tagLst xmlns:a="http://schemas.openxmlformats.org/drawingml/2006/main" xmlns:r="http://schemas.openxmlformats.org/officeDocument/2006/relationships" xmlns:p="http://schemas.openxmlformats.org/presentationml/2006/main">
  <p:tag name="VEVOX.BORDER" val="BORDER1"/>
</p:tagLst>
</file>

<file path=ppt/tags/tag20.xml><?xml version="1.0" encoding="utf-8"?>
<p:tagLst xmlns:a="http://schemas.openxmlformats.org/drawingml/2006/main" xmlns:r="http://schemas.openxmlformats.org/officeDocument/2006/relationships" xmlns:p="http://schemas.openxmlformats.org/presentationml/2006/main">
  <p:tag name="VEVOX.BAR" val="BAR1"/>
</p:tagLst>
</file>

<file path=ppt/tags/tag21.xml><?xml version="1.0" encoding="utf-8"?>
<p:tagLst xmlns:a="http://schemas.openxmlformats.org/drawingml/2006/main" xmlns:r="http://schemas.openxmlformats.org/officeDocument/2006/relationships" xmlns:p="http://schemas.openxmlformats.org/presentationml/2006/main">
  <p:tag name="VEVOX.TITLE" val="TITLE2"/>
</p:tagLst>
</file>

<file path=ppt/tags/tag2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xml><?xml version="1.0" encoding="utf-8"?>
<p:tagLst xmlns:a="http://schemas.openxmlformats.org/drawingml/2006/main" xmlns:r="http://schemas.openxmlformats.org/officeDocument/2006/relationships" xmlns:p="http://schemas.openxmlformats.org/presentationml/2006/main">
  <p:tag name="VEVOX.BORDER" val="BORDER2"/>
</p:tagLst>
</file>

<file path=ppt/tags/tag24.xml><?xml version="1.0" encoding="utf-8"?>
<p:tagLst xmlns:a="http://schemas.openxmlformats.org/drawingml/2006/main" xmlns:r="http://schemas.openxmlformats.org/officeDocument/2006/relationships" xmlns:p="http://schemas.openxmlformats.org/presentationml/2006/main">
  <p:tag name="VEVOX.BAR" val="BAR2"/>
</p:tagLst>
</file>

<file path=ppt/tags/tag25.xml><?xml version="1.0" encoding="utf-8"?>
<p:tagLst xmlns:a="http://schemas.openxmlformats.org/drawingml/2006/main" xmlns:r="http://schemas.openxmlformats.org/officeDocument/2006/relationships" xmlns:p="http://schemas.openxmlformats.org/presentationml/2006/main">
  <p:tag name="VEVOX.TITLE" val="TITLE3"/>
</p:tagLst>
</file>

<file path=ppt/tags/tag2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7.xml><?xml version="1.0" encoding="utf-8"?>
<p:tagLst xmlns:a="http://schemas.openxmlformats.org/drawingml/2006/main" xmlns:r="http://schemas.openxmlformats.org/officeDocument/2006/relationships" xmlns:p="http://schemas.openxmlformats.org/presentationml/2006/main">
  <p:tag name="VEVOX.BORDER" val="BORDER3"/>
</p:tagLst>
</file>

<file path=ppt/tags/tag28.xml><?xml version="1.0" encoding="utf-8"?>
<p:tagLst xmlns:a="http://schemas.openxmlformats.org/drawingml/2006/main" xmlns:r="http://schemas.openxmlformats.org/officeDocument/2006/relationships" xmlns:p="http://schemas.openxmlformats.org/presentationml/2006/main">
  <p:tag name="VEVOX.BAR" val="BAR3"/>
</p:tagLst>
</file>

<file path=ppt/tags/tag29.xml><?xml version="1.0" encoding="utf-8"?>
<p:tagLst xmlns:a="http://schemas.openxmlformats.org/drawingml/2006/main" xmlns:r="http://schemas.openxmlformats.org/officeDocument/2006/relationships" xmlns:p="http://schemas.openxmlformats.org/presentationml/2006/main">
  <p:tag name="VEVOX.TITLE" val="TITLE4"/>
</p:tagLst>
</file>

<file path=ppt/tags/tag30.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1.xml><?xml version="1.0" encoding="utf-8"?>
<p:tagLst xmlns:a="http://schemas.openxmlformats.org/drawingml/2006/main" xmlns:r="http://schemas.openxmlformats.org/officeDocument/2006/relationships" xmlns:p="http://schemas.openxmlformats.org/presentationml/2006/main">
  <p:tag name="VEVOX.BORDER" val="BORDER4"/>
</p:tagLst>
</file>

<file path=ppt/tags/tag32.xml><?xml version="1.0" encoding="utf-8"?>
<p:tagLst xmlns:a="http://schemas.openxmlformats.org/drawingml/2006/main" xmlns:r="http://schemas.openxmlformats.org/officeDocument/2006/relationships" xmlns:p="http://schemas.openxmlformats.org/presentationml/2006/main">
  <p:tag name="VEVOX.BAR" val="BAR4"/>
</p:tagLst>
</file>

<file path=ppt/tags/tag33.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56626&quot;,&quot;alias&quot;:null,&quot;text&quot;:&quot;&lt;p&gt;&lt;span style=\&quot;color: black;\&quot;&gt;&lt;span&gt;Which of the following best defines “culture“?&lt;/span&gt;&lt;/span&gt;&lt;/p&gt;&quot;,&quot;image&quot;:null,&quot;imageAltText&quot;:null,&quot;questionSettings&quot;:{},&quot;resultDisplayType&quot;:&quot;default&quot;,&quot;choices&quot;:[{&quot;id&quot;:&quot;23207231&quot;,&quot;alias&quot;:null,&quot;text&quot;:&quot;&lt;p&gt;A set of laws governing a society&lt;/p&gt;&quot;,&quot;excludeFromResults&quot;:false,&quot;image&quot;:null,&quot;imageAltText&quot;:null,&quot;isCorrectAnswer&quot;:false},{&quot;id&quot;:&quot;23207232&quot;,&quot;alias&quot;:null,&quot;text&quot;:&quot;&lt;p&gt;The shared beliefs, values, norms and practices of a group&lt;/p&gt;&quot;,&quot;excludeFromResults&quot;:false,&quot;image&quot;:null,&quot;imageAltText&quot;:null,&quot;isCorrectAnswer&quot;:true},{&quot;id&quot;:&quot;23207241&quot;,&quot;alias&quot;:null,&quot;text&quot;:&quot;&lt;p&gt;The economic system of a country&lt;/p&gt;&quot;,&quot;excludeFromResults&quot;:false,&quot;image&quot;:null,&quot;imageAltText&quot;:null,&quot;isCorrectAnswer&quot;:false},{&quot;id&quot;:&quot;23207242&quot;,&quot;alias&quot;:null,&quot;text&quot;:&quot;&lt;p&gt;The political structure of a nation&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372#226586169/280803921"/>
  <p:tag name="VEVOX.SLIDEFORMAT.VERSION" val="1.020"/>
</p:tagLst>
</file>

<file path=ppt/tags/tag34.xml><?xml version="1.0" encoding="utf-8"?>
<p:tagLst xmlns:a="http://schemas.openxmlformats.org/drawingml/2006/main" xmlns:r="http://schemas.openxmlformats.org/officeDocument/2006/relationships" xmlns:p="http://schemas.openxmlformats.org/presentationml/2006/main">
  <p:tag name="VEVOX.QUESTION" val="&lt;span style=&quot;&quot;&gt;&lt;span&gt;Which of the following best defines “culture“?&lt;/span&gt;&lt;/span&gt;"/>
</p:tagLst>
</file>

<file path=ppt/tags/tag3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2.xml><?xml version="1.0" encoding="utf-8"?>
<p:tagLst xmlns:a="http://schemas.openxmlformats.org/drawingml/2006/main" xmlns:r="http://schemas.openxmlformats.org/officeDocument/2006/relationships" xmlns:p="http://schemas.openxmlformats.org/presentationml/2006/main">
  <p:tag name="VEVOX.TITLE" val="TITLE1"/>
</p:tagLst>
</file>

<file path=ppt/tags/tag4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4.xml><?xml version="1.0" encoding="utf-8"?>
<p:tagLst xmlns:a="http://schemas.openxmlformats.org/drawingml/2006/main" xmlns:r="http://schemas.openxmlformats.org/officeDocument/2006/relationships" xmlns:p="http://schemas.openxmlformats.org/presentationml/2006/main">
  <p:tag name="VEVOX.BORDER" val="BORDER1"/>
</p:tagLst>
</file>

<file path=ppt/tags/tag45.xml><?xml version="1.0" encoding="utf-8"?>
<p:tagLst xmlns:a="http://schemas.openxmlformats.org/drawingml/2006/main" xmlns:r="http://schemas.openxmlformats.org/officeDocument/2006/relationships" xmlns:p="http://schemas.openxmlformats.org/presentationml/2006/main">
  <p:tag name="VEVOX.BAR" val="BAR1"/>
</p:tagLst>
</file>

<file path=ppt/tags/tag46.xml><?xml version="1.0" encoding="utf-8"?>
<p:tagLst xmlns:a="http://schemas.openxmlformats.org/drawingml/2006/main" xmlns:r="http://schemas.openxmlformats.org/officeDocument/2006/relationships" xmlns:p="http://schemas.openxmlformats.org/presentationml/2006/main">
  <p:tag name="VEVOX.TITLE" val="TITLE2"/>
</p:tagLst>
</file>

<file path=ppt/tags/tag4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8.xml><?xml version="1.0" encoding="utf-8"?>
<p:tagLst xmlns:a="http://schemas.openxmlformats.org/drawingml/2006/main" xmlns:r="http://schemas.openxmlformats.org/officeDocument/2006/relationships" xmlns:p="http://schemas.openxmlformats.org/presentationml/2006/main">
  <p:tag name="VEVOX.BORDER" val="BORDER2"/>
</p:tagLst>
</file>

<file path=ppt/tags/tag49.xml><?xml version="1.0" encoding="utf-8"?>
<p:tagLst xmlns:a="http://schemas.openxmlformats.org/drawingml/2006/main" xmlns:r="http://schemas.openxmlformats.org/officeDocument/2006/relationships" xmlns:p="http://schemas.openxmlformats.org/presentationml/2006/main">
  <p:tag name="VEVOX.BAR" val="BAR2"/>
</p:tagLst>
</file>

<file path=ppt/tags/tag50.xml><?xml version="1.0" encoding="utf-8"?>
<p:tagLst xmlns:a="http://schemas.openxmlformats.org/drawingml/2006/main" xmlns:r="http://schemas.openxmlformats.org/officeDocument/2006/relationships" xmlns:p="http://schemas.openxmlformats.org/presentationml/2006/main">
  <p:tag name="VEVOX.TITLE" val="TITLE3"/>
</p:tagLst>
</file>

<file path=ppt/tags/tag5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2.xml><?xml version="1.0" encoding="utf-8"?>
<p:tagLst xmlns:a="http://schemas.openxmlformats.org/drawingml/2006/main" xmlns:r="http://schemas.openxmlformats.org/officeDocument/2006/relationships" xmlns:p="http://schemas.openxmlformats.org/presentationml/2006/main">
  <p:tag name="VEVOX.BORDER" val="BORDER3"/>
</p:tagLst>
</file>

<file path=ppt/tags/tag53.xml><?xml version="1.0" encoding="utf-8"?>
<p:tagLst xmlns:a="http://schemas.openxmlformats.org/drawingml/2006/main" xmlns:r="http://schemas.openxmlformats.org/officeDocument/2006/relationships" xmlns:p="http://schemas.openxmlformats.org/presentationml/2006/main">
  <p:tag name="VEVOX.BAR" val="BAR3"/>
</p:tagLst>
</file>

<file path=ppt/tags/tag54.xml><?xml version="1.0" encoding="utf-8"?>
<p:tagLst xmlns:a="http://schemas.openxmlformats.org/drawingml/2006/main" xmlns:r="http://schemas.openxmlformats.org/officeDocument/2006/relationships" xmlns:p="http://schemas.openxmlformats.org/presentationml/2006/main">
  <p:tag name="VEVOX.TITLE" val="TITLE4"/>
</p:tagLst>
</file>

<file path=ppt/tags/tag5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6.xml><?xml version="1.0" encoding="utf-8"?>
<p:tagLst xmlns:a="http://schemas.openxmlformats.org/drawingml/2006/main" xmlns:r="http://schemas.openxmlformats.org/officeDocument/2006/relationships" xmlns:p="http://schemas.openxmlformats.org/presentationml/2006/main">
  <p:tag name="VEVOX.BORDER" val="BORDER4"/>
</p:tagLst>
</file>

<file path=ppt/tags/tag57.xml><?xml version="1.0" encoding="utf-8"?>
<p:tagLst xmlns:a="http://schemas.openxmlformats.org/drawingml/2006/main" xmlns:r="http://schemas.openxmlformats.org/officeDocument/2006/relationships" xmlns:p="http://schemas.openxmlformats.org/presentationml/2006/main">
  <p:tag name="VEVOX.BAR" val="BAR4"/>
</p:tagLst>
</file>

<file path=ppt/tags/tag5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56628&quot;,&quot;alias&quot;:null,&quot;text&quot;:&quot;&lt;p&gt;&lt;span style=\&quot;color: black;\&quot;&gt;&lt;span&gt;Which of the following is NOT a component of culture?&lt;/span&gt;&lt;/span&gt;&lt;/p&gt;&quot;,&quot;image&quot;:null,&quot;imageAltText&quot;:null,&quot;questionSettings&quot;:{},&quot;resultDisplayType&quot;:&quot;default&quot;,&quot;choices&quot;:[{&quot;id&quot;:&quot;23207243&quot;,&quot;alias&quot;:null,&quot;text&quot;:&quot;&lt;p&gt;Language&lt;/p&gt;&quot;,&quot;excludeFromResults&quot;:false,&quot;image&quot;:null,&quot;imageAltText&quot;:null,&quot;isCorrectAnswer&quot;:false},{&quot;id&quot;:&quot;23207244&quot;,&quot;alias&quot;:null,&quot;text&quot;:&quot;&lt;p&gt;Religion&lt;/p&gt;&quot;,&quot;excludeFromResults&quot;:false,&quot;image&quot;:null,&quot;imageAltText&quot;:null,&quot;isCorrectAnswer&quot;:false},{&quot;id&quot;:&quot;23207245&quot;,&quot;alias&quot;:null,&quot;text&quot;:&quot;&lt;p&gt;Climate&lt;/p&gt;&quot;,&quot;excludeFromResults&quot;:false,&quot;image&quot;:null,&quot;imageAltText&quot;:null,&quot;isCorrectAnswer&quot;:true},{&quot;id&quot;:&quot;23207246&quot;,&quot;alias&quot;:null,&quot;text&quot;:&quot;&lt;p&gt;Tradition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1529"/>
  <p:tag name="VEVOX.ORIGIN.QUESTION.ID" val="6156628"/>
  <p:tag name="VEVOX.ORIGIN.UUID" val="e05f9251-18bf-483d-9efc-6eab3ca519b7"/>
  <p:tag name="VEVOX.QUESTIONSLIDEID" val="374#2461296413/796485060"/>
  <p:tag name="VEVOX.SLIDEFORMAT.VERSION" val="1.020"/>
</p:tagLst>
</file>

<file path=ppt/tags/tag60.xml><?xml version="1.0" encoding="utf-8"?>
<p:tagLst xmlns:a="http://schemas.openxmlformats.org/drawingml/2006/main" xmlns:r="http://schemas.openxmlformats.org/officeDocument/2006/relationships" xmlns:p="http://schemas.openxmlformats.org/presentationml/2006/main">
  <p:tag name="VEVOX.QUESTION" val="&lt;span style=&quot;&quot;&gt;&lt;span&gt;Which of the following is NOT a component of culture?&lt;/span&gt;&lt;/span&gt;"/>
</p:tagLst>
</file>

<file path=ppt/tags/tag6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6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6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6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6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6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6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6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69.xml><?xml version="1.0" encoding="utf-8"?>
<p:tagLst xmlns:a="http://schemas.openxmlformats.org/drawingml/2006/main" xmlns:r="http://schemas.openxmlformats.org/officeDocument/2006/relationships" xmlns:p="http://schemas.openxmlformats.org/presentationml/2006/main">
  <p:tag name="VEVOX.TITLE" val="TITLE1"/>
</p:tagLst>
</file>

<file path=ppt/tags/tag7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1.xml><?xml version="1.0" encoding="utf-8"?>
<p:tagLst xmlns:a="http://schemas.openxmlformats.org/drawingml/2006/main" xmlns:r="http://schemas.openxmlformats.org/officeDocument/2006/relationships" xmlns:p="http://schemas.openxmlformats.org/presentationml/2006/main">
  <p:tag name="VEVOX.BORDER" val="BORDER1"/>
</p:tagLst>
</file>

<file path=ppt/tags/tag72.xml><?xml version="1.0" encoding="utf-8"?>
<p:tagLst xmlns:a="http://schemas.openxmlformats.org/drawingml/2006/main" xmlns:r="http://schemas.openxmlformats.org/officeDocument/2006/relationships" xmlns:p="http://schemas.openxmlformats.org/presentationml/2006/main">
  <p:tag name="VEVOX.BAR" val="BAR1"/>
</p:tagLst>
</file>

<file path=ppt/tags/tag73.xml><?xml version="1.0" encoding="utf-8"?>
<p:tagLst xmlns:a="http://schemas.openxmlformats.org/drawingml/2006/main" xmlns:r="http://schemas.openxmlformats.org/officeDocument/2006/relationships" xmlns:p="http://schemas.openxmlformats.org/presentationml/2006/main">
  <p:tag name="VEVOX.TITLE" val="TITLE2"/>
</p:tagLst>
</file>

<file path=ppt/tags/tag7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5.xml><?xml version="1.0" encoding="utf-8"?>
<p:tagLst xmlns:a="http://schemas.openxmlformats.org/drawingml/2006/main" xmlns:r="http://schemas.openxmlformats.org/officeDocument/2006/relationships" xmlns:p="http://schemas.openxmlformats.org/presentationml/2006/main">
  <p:tag name="VEVOX.BORDER" val="BORDER2"/>
</p:tagLst>
</file>

<file path=ppt/tags/tag76.xml><?xml version="1.0" encoding="utf-8"?>
<p:tagLst xmlns:a="http://schemas.openxmlformats.org/drawingml/2006/main" xmlns:r="http://schemas.openxmlformats.org/officeDocument/2006/relationships" xmlns:p="http://schemas.openxmlformats.org/presentationml/2006/main">
  <p:tag name="VEVOX.BAR" val="BAR2"/>
</p:tagLst>
</file>

<file path=ppt/tags/tag77.xml><?xml version="1.0" encoding="utf-8"?>
<p:tagLst xmlns:a="http://schemas.openxmlformats.org/drawingml/2006/main" xmlns:r="http://schemas.openxmlformats.org/officeDocument/2006/relationships" xmlns:p="http://schemas.openxmlformats.org/presentationml/2006/main">
  <p:tag name="VEVOX.TITLE" val="TITLE3"/>
</p:tagLst>
</file>

<file path=ppt/tags/tag7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79.xml><?xml version="1.0" encoding="utf-8"?>
<p:tagLst xmlns:a="http://schemas.openxmlformats.org/drawingml/2006/main" xmlns:r="http://schemas.openxmlformats.org/officeDocument/2006/relationships" xmlns:p="http://schemas.openxmlformats.org/presentationml/2006/main">
  <p:tag name="VEVOX.BORDER" val="BORDER3"/>
</p:tagLst>
</file>

<file path=ppt/tags/tag80.xml><?xml version="1.0" encoding="utf-8"?>
<p:tagLst xmlns:a="http://schemas.openxmlformats.org/drawingml/2006/main" xmlns:r="http://schemas.openxmlformats.org/officeDocument/2006/relationships" xmlns:p="http://schemas.openxmlformats.org/presentationml/2006/main">
  <p:tag name="VEVOX.BAR" val="BAR3"/>
</p:tagLst>
</file>

<file path=ppt/tags/tag81.xml><?xml version="1.0" encoding="utf-8"?>
<p:tagLst xmlns:a="http://schemas.openxmlformats.org/drawingml/2006/main" xmlns:r="http://schemas.openxmlformats.org/officeDocument/2006/relationships" xmlns:p="http://schemas.openxmlformats.org/presentationml/2006/main">
  <p:tag name="VEVOX.TITLE" val="TITLE4"/>
</p:tagLst>
</file>

<file path=ppt/tags/tag82.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83.xml><?xml version="1.0" encoding="utf-8"?>
<p:tagLst xmlns:a="http://schemas.openxmlformats.org/drawingml/2006/main" xmlns:r="http://schemas.openxmlformats.org/officeDocument/2006/relationships" xmlns:p="http://schemas.openxmlformats.org/presentationml/2006/main">
  <p:tag name="VEVOX.BORDER" val="BORDER4"/>
</p:tagLst>
</file>

<file path=ppt/tags/tag84.xml><?xml version="1.0" encoding="utf-8"?>
<p:tagLst xmlns:a="http://schemas.openxmlformats.org/drawingml/2006/main" xmlns:r="http://schemas.openxmlformats.org/officeDocument/2006/relationships" xmlns:p="http://schemas.openxmlformats.org/presentationml/2006/main">
  <p:tag name="VEVOX.BAR" val="BAR4"/>
</p:tagLst>
</file>

<file path=ppt/tags/tag85.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56628&quot;,&quot;alias&quot;:null,&quot;text&quot;:&quot;&lt;p&gt;&lt;span style=\&quot;color: black;\&quot;&gt;&lt;span&gt;Which of the following is NOT a component of culture?&lt;/span&gt;&lt;/span&gt;&lt;/p&gt;&quot;,&quot;image&quot;:null,&quot;imageAltText&quot;:null,&quot;questionSettings&quot;:{},&quot;resultDisplayType&quot;:&quot;default&quot;,&quot;choices&quot;:[{&quot;id&quot;:&quot;23207243&quot;,&quot;alias&quot;:null,&quot;text&quot;:&quot;&lt;p&gt;Language&lt;/p&gt;&quot;,&quot;excludeFromResults&quot;:false,&quot;image&quot;:null,&quot;imageAltText&quot;:null,&quot;isCorrectAnswer&quot;:false},{&quot;id&quot;:&quot;23207244&quot;,&quot;alias&quot;:null,&quot;text&quot;:&quot;&lt;p&gt;Religion&lt;/p&gt;&quot;,&quot;excludeFromResults&quot;:false,&quot;image&quot;:null,&quot;imageAltText&quot;:null,&quot;isCorrectAnswer&quot;:false},{&quot;id&quot;:&quot;23207245&quot;,&quot;alias&quot;:null,&quot;text&quot;:&quot;&lt;p&gt;Climate&lt;/p&gt;&quot;,&quot;excludeFromResults&quot;:false,&quot;image&quot;:null,&quot;imageAltText&quot;:null,&quot;isCorrectAnswer&quot;:true},{&quot;id&quot;:&quot;23207246&quot;,&quot;alias&quot;:null,&quot;text&quot;:&quot;&lt;p&gt;Tradition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374#2461296413/796485060"/>
  <p:tag name="VEVOX.SLIDEFORMAT.VERSION" val="1.020"/>
</p:tagLst>
</file>

<file path=ppt/tags/tag86.xml><?xml version="1.0" encoding="utf-8"?>
<p:tagLst xmlns:a="http://schemas.openxmlformats.org/drawingml/2006/main" xmlns:r="http://schemas.openxmlformats.org/officeDocument/2006/relationships" xmlns:p="http://schemas.openxmlformats.org/presentationml/2006/main">
  <p:tag name="VEVOX.QUESTION" val="&lt;span style=&quot;&quot;&gt;&lt;span&gt;Which of the following is NOT a component of culture?&lt;/span&gt;&lt;/span&gt;"/>
</p:tagLst>
</file>

<file path=ppt/tags/tag8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9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9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9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9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94.xml><?xml version="1.0" encoding="utf-8"?>
<p:tagLst xmlns:a="http://schemas.openxmlformats.org/drawingml/2006/main" xmlns:r="http://schemas.openxmlformats.org/officeDocument/2006/relationships" xmlns:p="http://schemas.openxmlformats.org/presentationml/2006/main">
  <p:tag name="VEVOX.TITLE" val="TITLE1"/>
</p:tagLst>
</file>

<file path=ppt/tags/tag9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96.xml><?xml version="1.0" encoding="utf-8"?>
<p:tagLst xmlns:a="http://schemas.openxmlformats.org/drawingml/2006/main" xmlns:r="http://schemas.openxmlformats.org/officeDocument/2006/relationships" xmlns:p="http://schemas.openxmlformats.org/presentationml/2006/main">
  <p:tag name="VEVOX.BORDER" val="BORDER1"/>
</p:tagLst>
</file>

<file path=ppt/tags/tag97.xml><?xml version="1.0" encoding="utf-8"?>
<p:tagLst xmlns:a="http://schemas.openxmlformats.org/drawingml/2006/main" xmlns:r="http://schemas.openxmlformats.org/officeDocument/2006/relationships" xmlns:p="http://schemas.openxmlformats.org/presentationml/2006/main">
  <p:tag name="VEVOX.BAR" val="BAR1"/>
</p:tagLst>
</file>

<file path=ppt/tags/tag98.xml><?xml version="1.0" encoding="utf-8"?>
<p:tagLst xmlns:a="http://schemas.openxmlformats.org/drawingml/2006/main" xmlns:r="http://schemas.openxmlformats.org/officeDocument/2006/relationships" xmlns:p="http://schemas.openxmlformats.org/presentationml/2006/main">
  <p:tag name="VEVOX.TITLE" val="TITLE2"/>
</p:tagLst>
</file>

<file path=ppt/tags/tag9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00.xml><?xml version="1.0" encoding="utf-8"?>
<p:tagLst xmlns:a="http://schemas.openxmlformats.org/drawingml/2006/main" xmlns:r="http://schemas.openxmlformats.org/officeDocument/2006/relationships" xmlns:p="http://schemas.openxmlformats.org/presentationml/2006/main">
  <p:tag name="VEVOX.BORDER" val="BORDER2"/>
</p:tagLst>
</file>

<file path=ppt/tags/tag101.xml><?xml version="1.0" encoding="utf-8"?>
<p:tagLst xmlns:a="http://schemas.openxmlformats.org/drawingml/2006/main" xmlns:r="http://schemas.openxmlformats.org/officeDocument/2006/relationships" xmlns:p="http://schemas.openxmlformats.org/presentationml/2006/main">
  <p:tag name="VEVOX.BAR" val="BAR2"/>
</p:tagLst>
</file>

<file path=ppt/tags/tag102.xml><?xml version="1.0" encoding="utf-8"?>
<p:tagLst xmlns:a="http://schemas.openxmlformats.org/drawingml/2006/main" xmlns:r="http://schemas.openxmlformats.org/officeDocument/2006/relationships" xmlns:p="http://schemas.openxmlformats.org/presentationml/2006/main">
  <p:tag name="VEVOX.TITLE" val="TITLE3"/>
</p:tagLst>
</file>

<file path=ppt/tags/tag10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04.xml><?xml version="1.0" encoding="utf-8"?>
<p:tagLst xmlns:a="http://schemas.openxmlformats.org/drawingml/2006/main" xmlns:r="http://schemas.openxmlformats.org/officeDocument/2006/relationships" xmlns:p="http://schemas.openxmlformats.org/presentationml/2006/main">
  <p:tag name="VEVOX.BORDER" val="BORDER3"/>
</p:tagLst>
</file>

<file path=ppt/tags/tag105.xml><?xml version="1.0" encoding="utf-8"?>
<p:tagLst xmlns:a="http://schemas.openxmlformats.org/drawingml/2006/main" xmlns:r="http://schemas.openxmlformats.org/officeDocument/2006/relationships" xmlns:p="http://schemas.openxmlformats.org/presentationml/2006/main">
  <p:tag name="VEVOX.BAR" val="BAR3"/>
</p:tagLst>
</file>

<file path=ppt/tags/tag106.xml><?xml version="1.0" encoding="utf-8"?>
<p:tagLst xmlns:a="http://schemas.openxmlformats.org/drawingml/2006/main" xmlns:r="http://schemas.openxmlformats.org/officeDocument/2006/relationships" xmlns:p="http://schemas.openxmlformats.org/presentationml/2006/main">
  <p:tag name="VEVOX.TITLE" val="TITLE4"/>
</p:tagLst>
</file>

<file path=ppt/tags/tag107.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08.xml><?xml version="1.0" encoding="utf-8"?>
<p:tagLst xmlns:a="http://schemas.openxmlformats.org/drawingml/2006/main" xmlns:r="http://schemas.openxmlformats.org/officeDocument/2006/relationships" xmlns:p="http://schemas.openxmlformats.org/presentationml/2006/main">
  <p:tag name="VEVOX.BORDER" val="BORDER4"/>
</p:tagLst>
</file>

<file path=ppt/tags/tag109.xml><?xml version="1.0" encoding="utf-8"?>
<p:tagLst xmlns:a="http://schemas.openxmlformats.org/drawingml/2006/main" xmlns:r="http://schemas.openxmlformats.org/officeDocument/2006/relationships" xmlns:p="http://schemas.openxmlformats.org/presentationml/2006/main">
  <p:tag name="VEVOX.BAR" val="BAR4"/>
</p:tagLst>
</file>

<file path=ppt/tags/tag11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11.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56629&quot;,&quot;alias&quot;:null,&quot;text&quot;:&quot;&lt;p&gt;&lt;span style=\&quot;color: black;\&quot;&gt;&lt;span&gt;Edward T. Hall (1976) defines culture as…&lt;/span&gt;&lt;/span&gt;&lt;/p&gt;&quot;,&quot;image&quot;:null,&quot;imageAltText&quot;:null,&quot;questionSettings&quot;:{},&quot;resultDisplayType&quot;:&quot;default&quot;,&quot;choices&quot;:[{&quot;id&quot;:&quot;23207247&quot;,&quot;alias&quot;:null,&quot;text&quot;:&quot;&lt;p&gt;a tree&lt;/p&gt;&quot;,&quot;excludeFromResults&quot;:false,&quot;image&quot;:null,&quot;imageAltText&quot;:null,&quot;isCorrectAnswer&quot;:false},{&quot;id&quot;:&quot;23207248&quot;,&quot;alias&quot;:null,&quot;text&quot;:&quot;&lt;p&gt;a three-story house&lt;/p&gt;&quot;,&quot;excludeFromResults&quot;:false,&quot;image&quot;:null,&quot;imageAltText&quot;:null,&quot;isCorrectAnswer&quot;:false},{&quot;id&quot;:&quot;23207251&quot;,&quot;alias&quot;:null,&quot;text&quot;:&quot;&lt;p&gt;a coconut&lt;/p&gt;&quot;,&quot;excludeFromResults&quot;:false,&quot;image&quot;:null,&quot;imageAltText&quot;:null,&quot;isCorrectAnswer&quot;:false},{&quot;id&quot;:&quot;23207252&quot;,&quot;alias&quot;:null,&quot;text&quot;:&quot;&lt;p&gt;an iceberg&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1529"/>
  <p:tag name="VEVOX.ORIGIN.QUESTION.ID" val="6156629"/>
  <p:tag name="VEVOX.ORIGIN.UUID" val="eaa1010f-802c-4169-aa6c-30ba1d202120"/>
  <p:tag name="VEVOX.QUESTIONSLIDEID" val="376#3382722418/1031382364"/>
  <p:tag name="VEVOX.SLIDEFORMAT.VERSION" val="1.020"/>
</p:tagLst>
</file>

<file path=ppt/tags/tag112.xml><?xml version="1.0" encoding="utf-8"?>
<p:tagLst xmlns:a="http://schemas.openxmlformats.org/drawingml/2006/main" xmlns:r="http://schemas.openxmlformats.org/officeDocument/2006/relationships" xmlns:p="http://schemas.openxmlformats.org/presentationml/2006/main">
  <p:tag name="VEVOX.QUESTION" val="&lt;span style=&quot;&quot;&gt;&lt;span&gt;Edward T. Hall (1976) defines culture as…&lt;/span&gt;&lt;/span&gt;"/>
</p:tagLst>
</file>

<file path=ppt/tags/tag11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1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1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1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18.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1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2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21.xml><?xml version="1.0" encoding="utf-8"?>
<p:tagLst xmlns:a="http://schemas.openxmlformats.org/drawingml/2006/main" xmlns:r="http://schemas.openxmlformats.org/officeDocument/2006/relationships" xmlns:p="http://schemas.openxmlformats.org/presentationml/2006/main">
  <p:tag name="VEVOX.TITLE" val="TITLE1"/>
</p:tagLst>
</file>

<file path=ppt/tags/tag12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23.xml><?xml version="1.0" encoding="utf-8"?>
<p:tagLst xmlns:a="http://schemas.openxmlformats.org/drawingml/2006/main" xmlns:r="http://schemas.openxmlformats.org/officeDocument/2006/relationships" xmlns:p="http://schemas.openxmlformats.org/presentationml/2006/main">
  <p:tag name="VEVOX.BORDER" val="BORDER1"/>
</p:tagLst>
</file>

<file path=ppt/tags/tag124.xml><?xml version="1.0" encoding="utf-8"?>
<p:tagLst xmlns:a="http://schemas.openxmlformats.org/drawingml/2006/main" xmlns:r="http://schemas.openxmlformats.org/officeDocument/2006/relationships" xmlns:p="http://schemas.openxmlformats.org/presentationml/2006/main">
  <p:tag name="VEVOX.BAR" val="BAR1"/>
</p:tagLst>
</file>

<file path=ppt/tags/tag125.xml><?xml version="1.0" encoding="utf-8"?>
<p:tagLst xmlns:a="http://schemas.openxmlformats.org/drawingml/2006/main" xmlns:r="http://schemas.openxmlformats.org/officeDocument/2006/relationships" xmlns:p="http://schemas.openxmlformats.org/presentationml/2006/main">
  <p:tag name="VEVOX.TITLE" val="TITLE2"/>
</p:tagLst>
</file>

<file path=ppt/tags/tag126.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27.xml><?xml version="1.0" encoding="utf-8"?>
<p:tagLst xmlns:a="http://schemas.openxmlformats.org/drawingml/2006/main" xmlns:r="http://schemas.openxmlformats.org/officeDocument/2006/relationships" xmlns:p="http://schemas.openxmlformats.org/presentationml/2006/main">
  <p:tag name="VEVOX.BORDER" val="BORDER2"/>
</p:tagLst>
</file>

<file path=ppt/tags/tag128.xml><?xml version="1.0" encoding="utf-8"?>
<p:tagLst xmlns:a="http://schemas.openxmlformats.org/drawingml/2006/main" xmlns:r="http://schemas.openxmlformats.org/officeDocument/2006/relationships" xmlns:p="http://schemas.openxmlformats.org/presentationml/2006/main">
  <p:tag name="VEVOX.BAR" val="BAR2"/>
</p:tagLst>
</file>

<file path=ppt/tags/tag129.xml><?xml version="1.0" encoding="utf-8"?>
<p:tagLst xmlns:a="http://schemas.openxmlformats.org/drawingml/2006/main" xmlns:r="http://schemas.openxmlformats.org/officeDocument/2006/relationships" xmlns:p="http://schemas.openxmlformats.org/presentationml/2006/main">
  <p:tag name="VEVOX.TITLE" val="TITLE3"/>
</p:tagLst>
</file>

<file path=ppt/tags/tag13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31.xml><?xml version="1.0" encoding="utf-8"?>
<p:tagLst xmlns:a="http://schemas.openxmlformats.org/drawingml/2006/main" xmlns:r="http://schemas.openxmlformats.org/officeDocument/2006/relationships" xmlns:p="http://schemas.openxmlformats.org/presentationml/2006/main">
  <p:tag name="VEVOX.BORDER" val="BORDER3"/>
</p:tagLst>
</file>

<file path=ppt/tags/tag132.xml><?xml version="1.0" encoding="utf-8"?>
<p:tagLst xmlns:a="http://schemas.openxmlformats.org/drawingml/2006/main" xmlns:r="http://schemas.openxmlformats.org/officeDocument/2006/relationships" xmlns:p="http://schemas.openxmlformats.org/presentationml/2006/main">
  <p:tag name="VEVOX.BAR" val="BAR3"/>
</p:tagLst>
</file>

<file path=ppt/tags/tag133.xml><?xml version="1.0" encoding="utf-8"?>
<p:tagLst xmlns:a="http://schemas.openxmlformats.org/drawingml/2006/main" xmlns:r="http://schemas.openxmlformats.org/officeDocument/2006/relationships" xmlns:p="http://schemas.openxmlformats.org/presentationml/2006/main">
  <p:tag name="VEVOX.TITLE" val="TITLE4"/>
</p:tagLst>
</file>

<file path=ppt/tags/tag134.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35.xml><?xml version="1.0" encoding="utf-8"?>
<p:tagLst xmlns:a="http://schemas.openxmlformats.org/drawingml/2006/main" xmlns:r="http://schemas.openxmlformats.org/officeDocument/2006/relationships" xmlns:p="http://schemas.openxmlformats.org/presentationml/2006/main">
  <p:tag name="VEVOX.BORDER" val="BORDER4"/>
</p:tagLst>
</file>

<file path=ppt/tags/tag136.xml><?xml version="1.0" encoding="utf-8"?>
<p:tagLst xmlns:a="http://schemas.openxmlformats.org/drawingml/2006/main" xmlns:r="http://schemas.openxmlformats.org/officeDocument/2006/relationships" xmlns:p="http://schemas.openxmlformats.org/presentationml/2006/main">
  <p:tag name="VEVOX.BAR" val="BAR4"/>
</p:tagLst>
</file>

<file path=ppt/tags/tag137.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56629&quot;,&quot;alias&quot;:null,&quot;text&quot;:&quot;&lt;p&gt;&lt;span style=\&quot;color: black;\&quot;&gt;&lt;span&gt;Edward T. Hall (1976) defines culture as…&lt;/span&gt;&lt;/span&gt;&lt;/p&gt;&quot;,&quot;image&quot;:null,&quot;imageAltText&quot;:null,&quot;questionSettings&quot;:{},&quot;resultDisplayType&quot;:&quot;default&quot;,&quot;choices&quot;:[{&quot;id&quot;:&quot;23207247&quot;,&quot;alias&quot;:null,&quot;text&quot;:&quot;&lt;p&gt;a tree&lt;/p&gt;&quot;,&quot;excludeFromResults&quot;:false,&quot;image&quot;:null,&quot;imageAltText&quot;:null,&quot;isCorrectAnswer&quot;:false},{&quot;id&quot;:&quot;23207248&quot;,&quot;alias&quot;:null,&quot;text&quot;:&quot;&lt;p&gt;a three-story house&lt;/p&gt;&quot;,&quot;excludeFromResults&quot;:false,&quot;image&quot;:null,&quot;imageAltText&quot;:null,&quot;isCorrectAnswer&quot;:false},{&quot;id&quot;:&quot;23207251&quot;,&quot;alias&quot;:null,&quot;text&quot;:&quot;&lt;p&gt;a coconut&lt;/p&gt;&quot;,&quot;excludeFromResults&quot;:false,&quot;image&quot;:null,&quot;imageAltText&quot;:null,&quot;isCorrectAnswer&quot;:false},{&quot;id&quot;:&quot;23207252&quot;,&quot;alias&quot;:null,&quot;text&quot;:&quot;&lt;p&gt;an iceberg&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376#3382722418/1031382364"/>
  <p:tag name="VEVOX.SLIDEFORMAT.VERSION" val="1.020"/>
</p:tagLst>
</file>

<file path=ppt/tags/tag138.xml><?xml version="1.0" encoding="utf-8"?>
<p:tagLst xmlns:a="http://schemas.openxmlformats.org/drawingml/2006/main" xmlns:r="http://schemas.openxmlformats.org/officeDocument/2006/relationships" xmlns:p="http://schemas.openxmlformats.org/presentationml/2006/main">
  <p:tag name="VEVOX.QUESTION" val="&lt;span style=&quot;&quot;&gt;&lt;span&gt;Edward T. Hall (1976) defines culture as…&lt;/span&gt;&lt;/span&gt;"/>
</p:tagLst>
</file>

<file path=ppt/tags/tag13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4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4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4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4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4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46.xml><?xml version="1.0" encoding="utf-8"?>
<p:tagLst xmlns:a="http://schemas.openxmlformats.org/drawingml/2006/main" xmlns:r="http://schemas.openxmlformats.org/officeDocument/2006/relationships" xmlns:p="http://schemas.openxmlformats.org/presentationml/2006/main">
  <p:tag name="VEVOX.TITLE" val="TITLE1"/>
</p:tagLst>
</file>

<file path=ppt/tags/tag14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48.xml><?xml version="1.0" encoding="utf-8"?>
<p:tagLst xmlns:a="http://schemas.openxmlformats.org/drawingml/2006/main" xmlns:r="http://schemas.openxmlformats.org/officeDocument/2006/relationships" xmlns:p="http://schemas.openxmlformats.org/presentationml/2006/main">
  <p:tag name="VEVOX.BORDER" val="BORDER1"/>
</p:tagLst>
</file>

<file path=ppt/tags/tag149.xml><?xml version="1.0" encoding="utf-8"?>
<p:tagLst xmlns:a="http://schemas.openxmlformats.org/drawingml/2006/main" xmlns:r="http://schemas.openxmlformats.org/officeDocument/2006/relationships" xmlns:p="http://schemas.openxmlformats.org/presentationml/2006/main">
  <p:tag name="VEVOX.BAR" val="BAR1"/>
</p:tagLst>
</file>

<file path=ppt/tags/tag150.xml><?xml version="1.0" encoding="utf-8"?>
<p:tagLst xmlns:a="http://schemas.openxmlformats.org/drawingml/2006/main" xmlns:r="http://schemas.openxmlformats.org/officeDocument/2006/relationships" xmlns:p="http://schemas.openxmlformats.org/presentationml/2006/main">
  <p:tag name="VEVOX.TITLE" val="TITLE2"/>
</p:tagLst>
</file>

<file path=ppt/tags/tag15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52.xml><?xml version="1.0" encoding="utf-8"?>
<p:tagLst xmlns:a="http://schemas.openxmlformats.org/drawingml/2006/main" xmlns:r="http://schemas.openxmlformats.org/officeDocument/2006/relationships" xmlns:p="http://schemas.openxmlformats.org/presentationml/2006/main">
  <p:tag name="VEVOX.BORDER" val="BORDER2"/>
</p:tagLst>
</file>

<file path=ppt/tags/tag153.xml><?xml version="1.0" encoding="utf-8"?>
<p:tagLst xmlns:a="http://schemas.openxmlformats.org/drawingml/2006/main" xmlns:r="http://schemas.openxmlformats.org/officeDocument/2006/relationships" xmlns:p="http://schemas.openxmlformats.org/presentationml/2006/main">
  <p:tag name="VEVOX.BAR" val="BAR2"/>
</p:tagLst>
</file>

<file path=ppt/tags/tag154.xml><?xml version="1.0" encoding="utf-8"?>
<p:tagLst xmlns:a="http://schemas.openxmlformats.org/drawingml/2006/main" xmlns:r="http://schemas.openxmlformats.org/officeDocument/2006/relationships" xmlns:p="http://schemas.openxmlformats.org/presentationml/2006/main">
  <p:tag name="VEVOX.TITLE" val="TITLE3"/>
</p:tagLst>
</file>

<file path=ppt/tags/tag155.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56.xml><?xml version="1.0" encoding="utf-8"?>
<p:tagLst xmlns:a="http://schemas.openxmlformats.org/drawingml/2006/main" xmlns:r="http://schemas.openxmlformats.org/officeDocument/2006/relationships" xmlns:p="http://schemas.openxmlformats.org/presentationml/2006/main">
  <p:tag name="VEVOX.BORDER" val="BORDER3"/>
</p:tagLst>
</file>

<file path=ppt/tags/tag157.xml><?xml version="1.0" encoding="utf-8"?>
<p:tagLst xmlns:a="http://schemas.openxmlformats.org/drawingml/2006/main" xmlns:r="http://schemas.openxmlformats.org/officeDocument/2006/relationships" xmlns:p="http://schemas.openxmlformats.org/presentationml/2006/main">
  <p:tag name="VEVOX.BAR" val="BAR3"/>
</p:tagLst>
</file>

<file path=ppt/tags/tag158.xml><?xml version="1.0" encoding="utf-8"?>
<p:tagLst xmlns:a="http://schemas.openxmlformats.org/drawingml/2006/main" xmlns:r="http://schemas.openxmlformats.org/officeDocument/2006/relationships" xmlns:p="http://schemas.openxmlformats.org/presentationml/2006/main">
  <p:tag name="VEVOX.TITLE" val="TITLE4"/>
</p:tagLst>
</file>

<file path=ppt/tags/tag159.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60.xml><?xml version="1.0" encoding="utf-8"?>
<p:tagLst xmlns:a="http://schemas.openxmlformats.org/drawingml/2006/main" xmlns:r="http://schemas.openxmlformats.org/officeDocument/2006/relationships" xmlns:p="http://schemas.openxmlformats.org/presentationml/2006/main">
  <p:tag name="VEVOX.BORDER" val="BORDER4"/>
</p:tagLst>
</file>

<file path=ppt/tags/tag161.xml><?xml version="1.0" encoding="utf-8"?>
<p:tagLst xmlns:a="http://schemas.openxmlformats.org/drawingml/2006/main" xmlns:r="http://schemas.openxmlformats.org/officeDocument/2006/relationships" xmlns:p="http://schemas.openxmlformats.org/presentationml/2006/main">
  <p:tag name="VEVOX.BAR" val="BAR4"/>
</p:tagLst>
</file>

<file path=ppt/tags/tag16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63.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56631&quot;,&quot;alias&quot;:null,&quot;text&quot;:&quot;&lt;p&gt;&lt;span style=\&quot;color: black;\&quot;&gt;&lt;span&gt;In Edward T. Hall’s Iceberg Theory, which of the following is considered part of the “invisible” culture?&lt;/span&gt;&lt;/span&gt;&lt;/p&gt;&quot;,&quot;image&quot;:null,&quot;imageAltText&quot;:null,&quot;questionSettings&quot;:{},&quot;resultDisplayType&quot;:&quot;default&quot;,&quot;choices&quot;:[{&quot;id&quot;:&quot;23207253&quot;,&quot;alias&quot;:null,&quot;text&quot;:&quot;&lt;p&gt;Food&lt;/p&gt;&quot;,&quot;excludeFromResults&quot;:false,&quot;image&quot;:null,&quot;imageAltText&quot;:null,&quot;isCorrectAnswer&quot;:false},{&quot;id&quot;:&quot;23207254&quot;,&quot;alias&quot;:null,&quot;text&quot;:&quot;&lt;p&gt;Language&lt;/p&gt;&quot;,&quot;excludeFromResults&quot;:false,&quot;image&quot;:null,&quot;imageAltText&quot;:null,&quot;isCorrectAnswer&quot;:false},{&quot;id&quot;:&quot;23207265&quot;,&quot;alias&quot;:null,&quot;text&quot;:&quot;&lt;p&gt;Beliefs&lt;/p&gt;&quot;,&quot;excludeFromResults&quot;:false,&quot;image&quot;:null,&quot;imageAltText&quot;:null,&quot;isCorrectAnswer&quot;:true},{&quot;id&quot;:&quot;23207266&quot;,&quot;alias&quot;:null,&quot;text&quot;:&quot;&lt;p&gt;Clothing&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1529"/>
  <p:tag name="VEVOX.ORIGIN.QUESTION.ID" val="6156631"/>
  <p:tag name="VEVOX.ORIGIN.UUID" val="41293e4f-2620-492f-92a1-f011b9d4111c"/>
  <p:tag name="VEVOX.QUESTIONSLIDEID" val="378#2426508373/3596456"/>
  <p:tag name="VEVOX.SLIDEFORMAT.VERSION" val="1.020"/>
</p:tagLst>
</file>

<file path=ppt/tags/tag164.xml><?xml version="1.0" encoding="utf-8"?>
<p:tagLst xmlns:a="http://schemas.openxmlformats.org/drawingml/2006/main" xmlns:r="http://schemas.openxmlformats.org/officeDocument/2006/relationships" xmlns:p="http://schemas.openxmlformats.org/presentationml/2006/main">
  <p:tag name="VEVOX.QUESTION" val="&lt;span style=&quot;&quot;&gt;&lt;span&gt;In Edward T. Hall’s Iceberg Theory, which of the following is considered part of the “invisible” culture?&lt;/span&gt;&lt;/span&gt;"/>
</p:tagLst>
</file>

<file path=ppt/tags/tag16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6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6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6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6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70.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7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7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3.xml><?xml version="1.0" encoding="utf-8"?>
<p:tagLst xmlns:a="http://schemas.openxmlformats.org/drawingml/2006/main" xmlns:r="http://schemas.openxmlformats.org/officeDocument/2006/relationships" xmlns:p="http://schemas.openxmlformats.org/presentationml/2006/main">
  <p:tag name="VEVOX.TITLE" val="TITLE1"/>
</p:tagLst>
</file>

<file path=ppt/tags/tag17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75.xml><?xml version="1.0" encoding="utf-8"?>
<p:tagLst xmlns:a="http://schemas.openxmlformats.org/drawingml/2006/main" xmlns:r="http://schemas.openxmlformats.org/officeDocument/2006/relationships" xmlns:p="http://schemas.openxmlformats.org/presentationml/2006/main">
  <p:tag name="VEVOX.BORDER" val="BORDER1"/>
</p:tagLst>
</file>

<file path=ppt/tags/tag176.xml><?xml version="1.0" encoding="utf-8"?>
<p:tagLst xmlns:a="http://schemas.openxmlformats.org/drawingml/2006/main" xmlns:r="http://schemas.openxmlformats.org/officeDocument/2006/relationships" xmlns:p="http://schemas.openxmlformats.org/presentationml/2006/main">
  <p:tag name="VEVOX.BAR" val="BAR1"/>
</p:tagLst>
</file>

<file path=ppt/tags/tag177.xml><?xml version="1.0" encoding="utf-8"?>
<p:tagLst xmlns:a="http://schemas.openxmlformats.org/drawingml/2006/main" xmlns:r="http://schemas.openxmlformats.org/officeDocument/2006/relationships" xmlns:p="http://schemas.openxmlformats.org/presentationml/2006/main">
  <p:tag name="VEVOX.TITLE" val="TITLE2"/>
</p:tagLst>
</file>

<file path=ppt/tags/tag178.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79.xml><?xml version="1.0" encoding="utf-8"?>
<p:tagLst xmlns:a="http://schemas.openxmlformats.org/drawingml/2006/main" xmlns:r="http://schemas.openxmlformats.org/officeDocument/2006/relationships" xmlns:p="http://schemas.openxmlformats.org/presentationml/2006/main">
  <p:tag name="VEVOX.BORDER" val="BORDER2"/>
</p:tagLst>
</file>

<file path=ppt/tags/tag180.xml><?xml version="1.0" encoding="utf-8"?>
<p:tagLst xmlns:a="http://schemas.openxmlformats.org/drawingml/2006/main" xmlns:r="http://schemas.openxmlformats.org/officeDocument/2006/relationships" xmlns:p="http://schemas.openxmlformats.org/presentationml/2006/main">
  <p:tag name="VEVOX.BAR" val="BAR2"/>
</p:tagLst>
</file>

<file path=ppt/tags/tag181.xml><?xml version="1.0" encoding="utf-8"?>
<p:tagLst xmlns:a="http://schemas.openxmlformats.org/drawingml/2006/main" xmlns:r="http://schemas.openxmlformats.org/officeDocument/2006/relationships" xmlns:p="http://schemas.openxmlformats.org/presentationml/2006/main">
  <p:tag name="VEVOX.TITLE" val="TITLE3"/>
</p:tagLst>
</file>

<file path=ppt/tags/tag18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83.xml><?xml version="1.0" encoding="utf-8"?>
<p:tagLst xmlns:a="http://schemas.openxmlformats.org/drawingml/2006/main" xmlns:r="http://schemas.openxmlformats.org/officeDocument/2006/relationships" xmlns:p="http://schemas.openxmlformats.org/presentationml/2006/main">
  <p:tag name="VEVOX.BORDER" val="BORDER3"/>
</p:tagLst>
</file>

<file path=ppt/tags/tag184.xml><?xml version="1.0" encoding="utf-8"?>
<p:tagLst xmlns:a="http://schemas.openxmlformats.org/drawingml/2006/main" xmlns:r="http://schemas.openxmlformats.org/officeDocument/2006/relationships" xmlns:p="http://schemas.openxmlformats.org/presentationml/2006/main">
  <p:tag name="VEVOX.BAR" val="BAR3"/>
</p:tagLst>
</file>

<file path=ppt/tags/tag185.xml><?xml version="1.0" encoding="utf-8"?>
<p:tagLst xmlns:a="http://schemas.openxmlformats.org/drawingml/2006/main" xmlns:r="http://schemas.openxmlformats.org/officeDocument/2006/relationships" xmlns:p="http://schemas.openxmlformats.org/presentationml/2006/main">
  <p:tag name="VEVOX.TITLE" val="TITLE4"/>
</p:tagLst>
</file>

<file path=ppt/tags/tag186.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87.xml><?xml version="1.0" encoding="utf-8"?>
<p:tagLst xmlns:a="http://schemas.openxmlformats.org/drawingml/2006/main" xmlns:r="http://schemas.openxmlformats.org/officeDocument/2006/relationships" xmlns:p="http://schemas.openxmlformats.org/presentationml/2006/main">
  <p:tag name="VEVOX.BORDER" val="BORDER4"/>
</p:tagLst>
</file>

<file path=ppt/tags/tag188.xml><?xml version="1.0" encoding="utf-8"?>
<p:tagLst xmlns:a="http://schemas.openxmlformats.org/drawingml/2006/main" xmlns:r="http://schemas.openxmlformats.org/officeDocument/2006/relationships" xmlns:p="http://schemas.openxmlformats.org/presentationml/2006/main">
  <p:tag name="VEVOX.BAR" val="BAR4"/>
</p:tagLst>
</file>

<file path=ppt/tags/tag189.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56631&quot;,&quot;alias&quot;:null,&quot;text&quot;:&quot;&lt;p&gt;&lt;span style=\&quot;color: black;\&quot;&gt;&lt;span&gt;In Edward T. Hall’s Iceberg Theory, which of the following is considered part of the “invisible” culture?&lt;/span&gt;&lt;/span&gt;&lt;/p&gt;&quot;,&quot;image&quot;:null,&quot;imageAltText&quot;:null,&quot;questionSettings&quot;:{},&quot;resultDisplayType&quot;:&quot;default&quot;,&quot;choices&quot;:[{&quot;id&quot;:&quot;23207253&quot;,&quot;alias&quot;:null,&quot;text&quot;:&quot;&lt;p&gt;Food&lt;/p&gt;&quot;,&quot;excludeFromResults&quot;:false,&quot;image&quot;:null,&quot;imageAltText&quot;:null,&quot;isCorrectAnswer&quot;:false},{&quot;id&quot;:&quot;23207254&quot;,&quot;alias&quot;:null,&quot;text&quot;:&quot;&lt;p&gt;Language&lt;/p&gt;&quot;,&quot;excludeFromResults&quot;:false,&quot;image&quot;:null,&quot;imageAltText&quot;:null,&quot;isCorrectAnswer&quot;:false},{&quot;id&quot;:&quot;23207265&quot;,&quot;alias&quot;:null,&quot;text&quot;:&quot;&lt;p&gt;Beliefs&lt;/p&gt;&quot;,&quot;excludeFromResults&quot;:false,&quot;image&quot;:null,&quot;imageAltText&quot;:null,&quot;isCorrectAnswer&quot;:true},{&quot;id&quot;:&quot;23207266&quot;,&quot;alias&quot;:null,&quot;text&quot;:&quot;&lt;p&gt;Clothing&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378#2426508373/3596456"/>
  <p:tag name="VEVOX.SLIDEFORMAT.VERSION" val="1.020"/>
</p:tagLst>
</file>

<file path=ppt/tags/tag190.xml><?xml version="1.0" encoding="utf-8"?>
<p:tagLst xmlns:a="http://schemas.openxmlformats.org/drawingml/2006/main" xmlns:r="http://schemas.openxmlformats.org/officeDocument/2006/relationships" xmlns:p="http://schemas.openxmlformats.org/presentationml/2006/main">
  <p:tag name="VEVOX.QUESTION" val="&lt;span style=&quot;&quot;&gt;&lt;span&gt;In Edward T. Hall’s Iceberg Theory, which of the following is considered part of the “invisible” culture?&lt;/span&gt;&lt;/span&gt;"/>
</p:tagLst>
</file>

<file path=ppt/tags/tag19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9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9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9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9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96.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97.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98.xml><?xml version="1.0" encoding="utf-8"?>
<p:tagLst xmlns:a="http://schemas.openxmlformats.org/drawingml/2006/main" xmlns:r="http://schemas.openxmlformats.org/officeDocument/2006/relationships" xmlns:p="http://schemas.openxmlformats.org/presentationml/2006/main">
  <p:tag name="VEVOX.TITLE" val="TITLE1"/>
</p:tagLst>
</file>

<file path=ppt/tags/tag199.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00.xml><?xml version="1.0" encoding="utf-8"?>
<p:tagLst xmlns:a="http://schemas.openxmlformats.org/drawingml/2006/main" xmlns:r="http://schemas.openxmlformats.org/officeDocument/2006/relationships" xmlns:p="http://schemas.openxmlformats.org/presentationml/2006/main">
  <p:tag name="VEVOX.BORDER" val="BORDER1"/>
</p:tagLst>
</file>

<file path=ppt/tags/tag201.xml><?xml version="1.0" encoding="utf-8"?>
<p:tagLst xmlns:a="http://schemas.openxmlformats.org/drawingml/2006/main" xmlns:r="http://schemas.openxmlformats.org/officeDocument/2006/relationships" xmlns:p="http://schemas.openxmlformats.org/presentationml/2006/main">
  <p:tag name="VEVOX.BAR" val="BAR1"/>
</p:tagLst>
</file>

<file path=ppt/tags/tag202.xml><?xml version="1.0" encoding="utf-8"?>
<p:tagLst xmlns:a="http://schemas.openxmlformats.org/drawingml/2006/main" xmlns:r="http://schemas.openxmlformats.org/officeDocument/2006/relationships" xmlns:p="http://schemas.openxmlformats.org/presentationml/2006/main">
  <p:tag name="VEVOX.TITLE" val="TITLE2"/>
</p:tagLst>
</file>

<file path=ppt/tags/tag20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04.xml><?xml version="1.0" encoding="utf-8"?>
<p:tagLst xmlns:a="http://schemas.openxmlformats.org/drawingml/2006/main" xmlns:r="http://schemas.openxmlformats.org/officeDocument/2006/relationships" xmlns:p="http://schemas.openxmlformats.org/presentationml/2006/main">
  <p:tag name="VEVOX.BORDER" val="BORDER2"/>
</p:tagLst>
</file>

<file path=ppt/tags/tag205.xml><?xml version="1.0" encoding="utf-8"?>
<p:tagLst xmlns:a="http://schemas.openxmlformats.org/drawingml/2006/main" xmlns:r="http://schemas.openxmlformats.org/officeDocument/2006/relationships" xmlns:p="http://schemas.openxmlformats.org/presentationml/2006/main">
  <p:tag name="VEVOX.BAR" val="BAR2"/>
</p:tagLst>
</file>

<file path=ppt/tags/tag206.xml><?xml version="1.0" encoding="utf-8"?>
<p:tagLst xmlns:a="http://schemas.openxmlformats.org/drawingml/2006/main" xmlns:r="http://schemas.openxmlformats.org/officeDocument/2006/relationships" xmlns:p="http://schemas.openxmlformats.org/presentationml/2006/main">
  <p:tag name="VEVOX.TITLE" val="TITLE3"/>
</p:tagLst>
</file>

<file path=ppt/tags/tag207.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08.xml><?xml version="1.0" encoding="utf-8"?>
<p:tagLst xmlns:a="http://schemas.openxmlformats.org/drawingml/2006/main" xmlns:r="http://schemas.openxmlformats.org/officeDocument/2006/relationships" xmlns:p="http://schemas.openxmlformats.org/presentationml/2006/main">
  <p:tag name="VEVOX.BORDER" val="BORDER3"/>
</p:tagLst>
</file>

<file path=ppt/tags/tag209.xml><?xml version="1.0" encoding="utf-8"?>
<p:tagLst xmlns:a="http://schemas.openxmlformats.org/drawingml/2006/main" xmlns:r="http://schemas.openxmlformats.org/officeDocument/2006/relationships" xmlns:p="http://schemas.openxmlformats.org/presentationml/2006/main">
  <p:tag name="VEVOX.BAR" val="BAR3"/>
</p:tagLst>
</file>

<file path=ppt/tags/tag210.xml><?xml version="1.0" encoding="utf-8"?>
<p:tagLst xmlns:a="http://schemas.openxmlformats.org/drawingml/2006/main" xmlns:r="http://schemas.openxmlformats.org/officeDocument/2006/relationships" xmlns:p="http://schemas.openxmlformats.org/presentationml/2006/main">
  <p:tag name="VEVOX.TITLE" val="TITLE4"/>
</p:tagLst>
</file>

<file path=ppt/tags/tag21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212.xml><?xml version="1.0" encoding="utf-8"?>
<p:tagLst xmlns:a="http://schemas.openxmlformats.org/drawingml/2006/main" xmlns:r="http://schemas.openxmlformats.org/officeDocument/2006/relationships" xmlns:p="http://schemas.openxmlformats.org/presentationml/2006/main">
  <p:tag name="VEVOX.BORDER" val="BORDER4"/>
</p:tagLst>
</file>

<file path=ppt/tags/tag213.xml><?xml version="1.0" encoding="utf-8"?>
<p:tagLst xmlns:a="http://schemas.openxmlformats.org/drawingml/2006/main" xmlns:r="http://schemas.openxmlformats.org/officeDocument/2006/relationships" xmlns:p="http://schemas.openxmlformats.org/presentationml/2006/main">
  <p:tag name="VEVOX.BAR" val="BAR4"/>
</p:tagLst>
</file>

<file path=ppt/tags/tag214.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3.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7F5D7F0-4E7F-40A8-84EF-DA0EF14EBFB3}" vid="{DC6AEA83-6670-4AE3-A1FF-CFD4A6269B80}"/>
    </a:ext>
  </a:extLst>
</a:theme>
</file>

<file path=ppt/theme/theme4.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8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73734FA-7736-4901-A0B4-D69BD50AAE45}">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2175</Words>
  <Application>Microsoft Office PowerPoint</Application>
  <PresentationFormat>Widescreen</PresentationFormat>
  <Paragraphs>357</Paragraphs>
  <Slides>52</Slides>
  <Notes>33</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52</vt:i4>
      </vt:variant>
    </vt:vector>
  </HeadingPairs>
  <TitlesOfParts>
    <vt:vector size="66" baseType="lpstr">
      <vt:lpstr>Inter</vt:lpstr>
      <vt:lpstr>ADLaM Display</vt:lpstr>
      <vt:lpstr>Aptos</vt:lpstr>
      <vt:lpstr>Arial</vt:lpstr>
      <vt:lpstr>Calibri</vt:lpstr>
      <vt:lpstr>Calibri Light</vt:lpstr>
      <vt:lpstr>Freestyle Script</vt:lpstr>
      <vt:lpstr>Raleway</vt:lpstr>
      <vt:lpstr>Wingdings</vt:lpstr>
      <vt:lpstr>Theme4</vt:lpstr>
      <vt:lpstr>1_Theme4</vt:lpstr>
      <vt:lpstr>Theme3</vt:lpstr>
      <vt:lpstr>Accessible 2</vt:lpstr>
      <vt:lpstr>Sub Title 1</vt:lpstr>
      <vt:lpstr>PowerPoint Presentation</vt:lpstr>
      <vt:lpstr>PowerPoint Presentation</vt:lpstr>
      <vt:lpstr>PowerPoint Presentation</vt:lpstr>
      <vt:lpstr>PowerPoint Presentation</vt:lpstr>
      <vt:lpstr>Join the Vevox session </vt:lpstr>
      <vt:lpstr>Which of the following best defines “culture“?</vt:lpstr>
      <vt:lpstr>Which of the following best defines “culture“?</vt:lpstr>
      <vt:lpstr>Which of the following is NOT a component of culture?</vt:lpstr>
      <vt:lpstr>Which of the following is NOT a component of culture?</vt:lpstr>
      <vt:lpstr>Edward T. Hall (1976) defines culture as…</vt:lpstr>
      <vt:lpstr>Edward T. Hall (1976) defines culture as…</vt:lpstr>
      <vt:lpstr>In Edward T. Hall’s Iceberg Theory, which of the following is considered part of the “invisible” culture?</vt:lpstr>
      <vt:lpstr>In Edward T. Hall’s Iceberg Theory, which of the following is considered part of the “invisible” culture?</vt:lpstr>
      <vt:lpstr>Aims for Today</vt:lpstr>
      <vt:lpstr>PowerPoint Presentation</vt:lpstr>
      <vt:lpstr>Cultural Identity</vt:lpstr>
      <vt:lpstr>Key Components of Cultural Identity </vt:lpstr>
      <vt:lpstr>Influences on Cultural Identity </vt:lpstr>
      <vt:lpstr>Cultural Identity </vt:lpstr>
      <vt:lpstr>Cultural Identity </vt:lpstr>
      <vt:lpstr>Your Cultural Identity – Let’s Discuss!  </vt:lpstr>
      <vt:lpstr>PowerPoint Presentation</vt:lpstr>
      <vt:lpstr>PowerPoint Presentation</vt:lpstr>
      <vt:lpstr>PowerPoint Presentation</vt:lpstr>
      <vt:lpstr>Contributors to Cultural Diversity</vt:lpstr>
      <vt:lpstr>Contributors to Cultural Diversity (contd.) </vt:lpstr>
      <vt:lpstr>PowerPoint Presentation</vt:lpstr>
      <vt:lpstr>Multiculturalism</vt:lpstr>
      <vt:lpstr>Ethnocentrism</vt:lpstr>
      <vt:lpstr>PowerPoint Presentation</vt:lpstr>
      <vt:lpstr>Stereotypes</vt:lpstr>
      <vt:lpstr>Stereotypes</vt:lpstr>
      <vt:lpstr>Stereotypes – Europe</vt:lpstr>
      <vt:lpstr>Stereotypes – Americas / Asia</vt:lpstr>
      <vt:lpstr>Stereotypes – Africa / Oceania</vt:lpstr>
      <vt:lpstr>Stereotypes</vt:lpstr>
      <vt:lpstr>Stereotypes</vt:lpstr>
      <vt:lpstr>Stereotypes</vt:lpstr>
      <vt:lpstr>Clichés</vt:lpstr>
      <vt:lpstr>Clichés</vt:lpstr>
      <vt:lpstr>PowerPoint Presentation</vt:lpstr>
      <vt:lpstr>Cultural Sensitivity</vt:lpstr>
      <vt:lpstr>Cultural Empathy</vt:lpstr>
      <vt:lpstr>PowerPoint Presentation</vt:lpstr>
      <vt:lpstr>Taboos</vt:lpstr>
      <vt:lpstr>Superstitions </vt:lpstr>
      <vt:lpstr>Superstitions</vt:lpstr>
      <vt:lpstr>PowerPoint Presentation</vt:lpstr>
      <vt:lpstr>Summary</vt:lpstr>
      <vt:lpstr>Next Week</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8</cp:revision>
  <dcterms:created xsi:type="dcterms:W3CDTF">2023-09-15T09:31:09Z</dcterms:created>
  <dcterms:modified xsi:type="dcterms:W3CDTF">2026-10-10T13:35:18Z</dcterms:modified>
</cp:coreProperties>
</file>