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6" r:id="rId9"/>
    <p:sldId id="265" r:id="rId10"/>
    <p:sldId id="267" r:id="rId11"/>
    <p:sldId id="26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FBE954-72E0-DD5C-FE5A-3EEE49A0D7DB}" v="1348" dt="2026-03-30T15:02:29.4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14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1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urany Prado-Correa (2425604)" userId="S::2425604@student.uwtsd.ac.uk::caf4b177-59ce-4358-8032-2265dfd82b62" providerId="AD" clId="Web-{EAFBE954-72E0-DD5C-FE5A-3EEE49A0D7DB}"/>
    <pc:docChg chg="mod delSld modSld addMainMaster delMainMaster">
      <pc:chgData name="Yurany Prado-Correa (2425604)" userId="S::2425604@student.uwtsd.ac.uk::caf4b177-59ce-4358-8032-2265dfd82b62" providerId="AD" clId="Web-{EAFBE954-72E0-DD5C-FE5A-3EEE49A0D7DB}" dt="2026-03-30T15:01:40.768" v="1078" actId="20577"/>
      <pc:docMkLst>
        <pc:docMk/>
      </pc:docMkLst>
      <pc:sldChg chg="addSp delSp modSp mod modClrScheme delDesignElem chgLayout">
        <pc:chgData name="Yurany Prado-Correa (2425604)" userId="S::2425604@student.uwtsd.ac.uk::caf4b177-59ce-4358-8032-2265dfd82b62" providerId="AD" clId="Web-{EAFBE954-72E0-DD5C-FE5A-3EEE49A0D7DB}" dt="2026-03-30T14:57:24.413" v="1055" actId="20577"/>
        <pc:sldMkLst>
          <pc:docMk/>
          <pc:sldMk cId="1638440873" sldId="257"/>
        </pc:sldMkLst>
        <pc:spChg chg="mod">
          <ac:chgData name="Yurany Prado-Correa (2425604)" userId="S::2425604@student.uwtsd.ac.uk::caf4b177-59ce-4358-8032-2265dfd82b62" providerId="AD" clId="Web-{EAFBE954-72E0-DD5C-FE5A-3EEE49A0D7DB}" dt="2026-03-30T14:57:24.413" v="1055" actId="20577"/>
          <ac:spMkLst>
            <pc:docMk/>
            <pc:sldMk cId="1638440873" sldId="257"/>
            <ac:spMk id="8" creationId="{024403A7-2E71-9A11-E69C-6E386276D4A5}"/>
          </ac:spMkLst>
        </pc:spChg>
        <pc:spChg chg="del">
          <ac:chgData name="Yurany Prado-Correa (2425604)" userId="S::2425604@student.uwtsd.ac.uk::caf4b177-59ce-4358-8032-2265dfd82b62" providerId="AD" clId="Web-{EAFBE954-72E0-DD5C-FE5A-3EEE49A0D7DB}" dt="2026-03-30T14:30:47.086" v="629"/>
          <ac:spMkLst>
            <pc:docMk/>
            <pc:sldMk cId="1638440873" sldId="257"/>
            <ac:spMk id="27" creationId="{F13C74B1-5B17-4795-BED0-7140497B445A}"/>
          </ac:spMkLst>
        </pc:spChg>
        <pc:spChg chg="del">
          <ac:chgData name="Yurany Prado-Correa (2425604)" userId="S::2425604@student.uwtsd.ac.uk::caf4b177-59ce-4358-8032-2265dfd82b62" providerId="AD" clId="Web-{EAFBE954-72E0-DD5C-FE5A-3EEE49A0D7DB}" dt="2026-03-30T14:30:47.086" v="629"/>
          <ac:spMkLst>
            <pc:docMk/>
            <pc:sldMk cId="1638440873" sldId="257"/>
            <ac:spMk id="29" creationId="{D4974D33-8DC5-464E-8C6D-BE58F0669C17}"/>
          </ac:spMkLst>
        </pc:spChg>
        <pc:picChg chg="add mod">
          <ac:chgData name="Yurany Prado-Correa (2425604)" userId="S::2425604@student.uwtsd.ac.uk::caf4b177-59ce-4358-8032-2265dfd82b62" providerId="AD" clId="Web-{EAFBE954-72E0-DD5C-FE5A-3EEE49A0D7DB}" dt="2026-03-30T13:16:41.795" v="4" actId="1076"/>
          <ac:picMkLst>
            <pc:docMk/>
            <pc:sldMk cId="1638440873" sldId="257"/>
            <ac:picMk id="2" creationId="{A0C8C8BF-3480-F528-C402-98599C48EAA0}"/>
          </ac:picMkLst>
        </pc:picChg>
        <pc:picChg chg="del">
          <ac:chgData name="Yurany Prado-Correa (2425604)" userId="S::2425604@student.uwtsd.ac.uk::caf4b177-59ce-4358-8032-2265dfd82b62" providerId="AD" clId="Web-{EAFBE954-72E0-DD5C-FE5A-3EEE49A0D7DB}" dt="2026-03-30T13:14:38.011" v="0"/>
          <ac:picMkLst>
            <pc:docMk/>
            <pc:sldMk cId="1638440873" sldId="257"/>
            <ac:picMk id="11" creationId="{AC66D0A4-DF68-92D6-6D83-B03D879AE6A2}"/>
          </ac:picMkLst>
        </pc:picChg>
      </pc:sldChg>
      <pc:sldChg chg="delSp modSp mod modClrScheme delDesignElem chgLayout">
        <pc:chgData name="Yurany Prado-Correa (2425604)" userId="S::2425604@student.uwtsd.ac.uk::caf4b177-59ce-4358-8032-2265dfd82b62" providerId="AD" clId="Web-{EAFBE954-72E0-DD5C-FE5A-3EEE49A0D7DB}" dt="2026-03-30T14:57:54.603" v="1058" actId="20577"/>
        <pc:sldMkLst>
          <pc:docMk/>
          <pc:sldMk cId="187517924" sldId="258"/>
        </pc:sldMkLst>
        <pc:spChg chg="mod">
          <ac:chgData name="Yurany Prado-Correa (2425604)" userId="S::2425604@student.uwtsd.ac.uk::caf4b177-59ce-4358-8032-2265dfd82b62" providerId="AD" clId="Web-{EAFBE954-72E0-DD5C-FE5A-3EEE49A0D7DB}" dt="2026-03-30T14:11:13.173" v="238" actId="20577"/>
          <ac:spMkLst>
            <pc:docMk/>
            <pc:sldMk cId="187517924" sldId="258"/>
            <ac:spMk id="11" creationId="{97E7EF44-AF7F-5DDB-A205-CB992448BE81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57:54.603" v="1058" actId="20577"/>
          <ac:spMkLst>
            <pc:docMk/>
            <pc:sldMk cId="187517924" sldId="258"/>
            <ac:spMk id="13" creationId="{E3A11628-5BD0-1538-5BA4-3C76CC263307}"/>
          </ac:spMkLst>
        </pc:spChg>
        <pc:spChg chg="del">
          <ac:chgData name="Yurany Prado-Correa (2425604)" userId="S::2425604@student.uwtsd.ac.uk::caf4b177-59ce-4358-8032-2265dfd82b62" providerId="AD" clId="Web-{EAFBE954-72E0-DD5C-FE5A-3EEE49A0D7DB}" dt="2026-03-30T14:30:47.086" v="629"/>
          <ac:spMkLst>
            <pc:docMk/>
            <pc:sldMk cId="187517924" sldId="258"/>
            <ac:spMk id="15" creationId="{8B089790-F4B6-46A7-BB28-7B74A9A9EFDC}"/>
          </ac:spMkLst>
        </pc:spChg>
        <pc:grpChg chg="del">
          <ac:chgData name="Yurany Prado-Correa (2425604)" userId="S::2425604@student.uwtsd.ac.uk::caf4b177-59ce-4358-8032-2265dfd82b62" providerId="AD" clId="Web-{EAFBE954-72E0-DD5C-FE5A-3EEE49A0D7DB}" dt="2026-03-30T14:30:47.086" v="629"/>
          <ac:grpSpMkLst>
            <pc:docMk/>
            <pc:sldMk cId="187517924" sldId="258"/>
            <ac:grpSpMk id="17" creationId="{9DE3F54D-33BC-4382-A2AB-5E002F0F1166}"/>
          </ac:grpSpMkLst>
        </pc:grpChg>
      </pc:sldChg>
      <pc:sldChg chg="delSp modSp del">
        <pc:chgData name="Yurany Prado-Correa (2425604)" userId="S::2425604@student.uwtsd.ac.uk::caf4b177-59ce-4358-8032-2265dfd82b62" providerId="AD" clId="Web-{EAFBE954-72E0-DD5C-FE5A-3EEE49A0D7DB}" dt="2026-03-30T14:29:34.068" v="625"/>
        <pc:sldMkLst>
          <pc:docMk/>
          <pc:sldMk cId="2878410526" sldId="259"/>
        </pc:sldMkLst>
        <pc:spChg chg="mod">
          <ac:chgData name="Yurany Prado-Correa (2425604)" userId="S::2425604@student.uwtsd.ac.uk::caf4b177-59ce-4358-8032-2265dfd82b62" providerId="AD" clId="Web-{EAFBE954-72E0-DD5C-FE5A-3EEE49A0D7DB}" dt="2026-03-30T13:50:10.600" v="12" actId="20577"/>
          <ac:spMkLst>
            <pc:docMk/>
            <pc:sldMk cId="2878410526" sldId="259"/>
            <ac:spMk id="17" creationId="{E5C1F7B3-135D-9533-4556-3B1A04355EE9}"/>
          </ac:spMkLst>
        </pc:spChg>
        <pc:picChg chg="del">
          <ac:chgData name="Yurany Prado-Correa (2425604)" userId="S::2425604@student.uwtsd.ac.uk::caf4b177-59ce-4358-8032-2265dfd82b62" providerId="AD" clId="Web-{EAFBE954-72E0-DD5C-FE5A-3EEE49A0D7DB}" dt="2026-03-30T13:50:25.882" v="13"/>
          <ac:picMkLst>
            <pc:docMk/>
            <pc:sldMk cId="2878410526" sldId="259"/>
            <ac:picMk id="7" creationId="{132BCC51-5C68-4955-2607-625851A68DFF}"/>
          </ac:picMkLst>
        </pc:picChg>
        <pc:picChg chg="del">
          <ac:chgData name="Yurany Prado-Correa (2425604)" userId="S::2425604@student.uwtsd.ac.uk::caf4b177-59ce-4358-8032-2265dfd82b62" providerId="AD" clId="Web-{EAFBE954-72E0-DD5C-FE5A-3EEE49A0D7DB}" dt="2026-03-30T13:49:30.694" v="6"/>
          <ac:picMkLst>
            <pc:docMk/>
            <pc:sldMk cId="2878410526" sldId="259"/>
            <ac:picMk id="9" creationId="{F17FBEEA-1A5F-A44A-764A-07DBE38C7F37}"/>
          </ac:picMkLst>
        </pc:picChg>
        <pc:picChg chg="del">
          <ac:chgData name="Yurany Prado-Correa (2425604)" userId="S::2425604@student.uwtsd.ac.uk::caf4b177-59ce-4358-8032-2265dfd82b62" providerId="AD" clId="Web-{EAFBE954-72E0-DD5C-FE5A-3EEE49A0D7DB}" dt="2026-03-30T13:49:07.631" v="5"/>
          <ac:picMkLst>
            <pc:docMk/>
            <pc:sldMk cId="2878410526" sldId="259"/>
            <ac:picMk id="15" creationId="{11A8F8B2-B712-6120-117D-6B128B94EF39}"/>
          </ac:picMkLst>
        </pc:picChg>
      </pc:sldChg>
      <pc:sldChg chg="addSp delSp modSp mod modClrScheme chgLayout">
        <pc:chgData name="Yurany Prado-Correa (2425604)" userId="S::2425604@student.uwtsd.ac.uk::caf4b177-59ce-4358-8032-2265dfd82b62" providerId="AD" clId="Web-{EAFBE954-72E0-DD5C-FE5A-3EEE49A0D7DB}" dt="2026-03-30T14:36:36.470" v="770"/>
        <pc:sldMkLst>
          <pc:docMk/>
          <pc:sldMk cId="1496910734" sldId="260"/>
        </pc:sldMkLst>
        <pc:spChg chg="mod">
          <ac:chgData name="Yurany Prado-Correa (2425604)" userId="S::2425604@student.uwtsd.ac.uk::caf4b177-59ce-4358-8032-2265dfd82b62" providerId="AD" clId="Web-{EAFBE954-72E0-DD5C-FE5A-3EEE49A0D7DB}" dt="2026-03-30T14:08:40.976" v="210" actId="20577"/>
          <ac:spMkLst>
            <pc:docMk/>
            <pc:sldMk cId="1496910734" sldId="260"/>
            <ac:spMk id="2" creationId="{F0229E8B-D8FF-15A2-0FF5-9078E3CF6DE1}"/>
          </ac:spMkLst>
        </pc:spChg>
        <pc:spChg chg="add mod">
          <ac:chgData name="Yurany Prado-Correa (2425604)" userId="S::2425604@student.uwtsd.ac.uk::caf4b177-59ce-4358-8032-2265dfd82b62" providerId="AD" clId="Web-{EAFBE954-72E0-DD5C-FE5A-3EEE49A0D7DB}" dt="2026-03-30T14:00:40.949" v="65" actId="14100"/>
          <ac:spMkLst>
            <pc:docMk/>
            <pc:sldMk cId="1496910734" sldId="260"/>
            <ac:spMk id="3" creationId="{C7E48A1F-D864-A5C6-3A26-BD8D158F5BF3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0.758" v="211"/>
          <ac:spMkLst>
            <pc:docMk/>
            <pc:sldMk cId="1496910734" sldId="260"/>
            <ac:spMk id="5" creationId="{6FFC4633-A756-52CE-ABD2-1901B8445998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0.867" v="212"/>
          <ac:spMkLst>
            <pc:docMk/>
            <pc:sldMk cId="1496910734" sldId="260"/>
            <ac:spMk id="6" creationId="{EDB6503C-18F1-5051-98B4-C5A0F09E68BE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0.992" v="213"/>
          <ac:spMkLst>
            <pc:docMk/>
            <pc:sldMk cId="1496910734" sldId="260"/>
            <ac:spMk id="7" creationId="{DD099779-E469-6D15-663B-1EA75004051B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1.101" v="214"/>
          <ac:spMkLst>
            <pc:docMk/>
            <pc:sldMk cId="1496910734" sldId="260"/>
            <ac:spMk id="8" creationId="{6D57846E-91F7-D853-1B45-D1A06D302651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1.226" v="215"/>
          <ac:spMkLst>
            <pc:docMk/>
            <pc:sldMk cId="1496910734" sldId="260"/>
            <ac:spMk id="9" creationId="{CF5D59B8-6B4D-C963-5738-6070E8372269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1.320" v="216"/>
          <ac:spMkLst>
            <pc:docMk/>
            <pc:sldMk cId="1496910734" sldId="260"/>
            <ac:spMk id="10" creationId="{6655E417-C4D5-B99B-530D-A79D9F61C6C0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1.445" v="217"/>
          <ac:spMkLst>
            <pc:docMk/>
            <pc:sldMk cId="1496910734" sldId="260"/>
            <ac:spMk id="11" creationId="{E43A24E4-4C77-3BF5-7A26-57C8638D5F89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1.555" v="218"/>
          <ac:spMkLst>
            <pc:docMk/>
            <pc:sldMk cId="1496910734" sldId="260"/>
            <ac:spMk id="12" creationId="{20644AD4-30E9-0111-BC7C-43579887B795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1.664" v="219"/>
          <ac:spMkLst>
            <pc:docMk/>
            <pc:sldMk cId="1496910734" sldId="260"/>
            <ac:spMk id="13" creationId="{C7F56DD5-1DAE-459A-B011-7AAB5C409244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1.773" v="220"/>
          <ac:spMkLst>
            <pc:docMk/>
            <pc:sldMk cId="1496910734" sldId="260"/>
            <ac:spMk id="14" creationId="{AA02ECFF-FEAB-B9A8-4F61-55BFC77C03C7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1.867" v="221"/>
          <ac:spMkLst>
            <pc:docMk/>
            <pc:sldMk cId="1496910734" sldId="260"/>
            <ac:spMk id="15" creationId="{BF17E8E1-1111-1117-7803-DFE45C89A42C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1.992" v="222"/>
          <ac:spMkLst>
            <pc:docMk/>
            <pc:sldMk cId="1496910734" sldId="260"/>
            <ac:spMk id="16" creationId="{181352DA-BD2F-05FC-5675-31349F177C66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2.086" v="223"/>
          <ac:spMkLst>
            <pc:docMk/>
            <pc:sldMk cId="1496910734" sldId="260"/>
            <ac:spMk id="17" creationId="{58971C8E-CC1F-E08D-A57A-4CB4AAE360F9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2.195" v="224"/>
          <ac:spMkLst>
            <pc:docMk/>
            <pc:sldMk cId="1496910734" sldId="260"/>
            <ac:spMk id="18" creationId="{ADBBDEA8-49D1-5466-482B-87F1793A8BAC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2.289" v="225"/>
          <ac:spMkLst>
            <pc:docMk/>
            <pc:sldMk cId="1496910734" sldId="260"/>
            <ac:spMk id="19" creationId="{58A36D93-4DF8-F86E-0386-BA2BA8CA791C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2.398" v="226"/>
          <ac:spMkLst>
            <pc:docMk/>
            <pc:sldMk cId="1496910734" sldId="260"/>
            <ac:spMk id="20" creationId="{1D78C42C-156E-6352-32CB-62EF5443AB8A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2.508" v="227"/>
          <ac:spMkLst>
            <pc:docMk/>
            <pc:sldMk cId="1496910734" sldId="260"/>
            <ac:spMk id="21" creationId="{AFCFA2DF-1287-76A2-15C8-1E9B60EE9FEF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2.617" v="228"/>
          <ac:spMkLst>
            <pc:docMk/>
            <pc:sldMk cId="1496910734" sldId="260"/>
            <ac:spMk id="22" creationId="{54BDDE90-86C3-2616-55FB-EF1E02F9CD9E}"/>
          </ac:spMkLst>
        </pc:spChg>
        <pc:spChg chg="del mod">
          <ac:chgData name="Yurany Prado-Correa (2425604)" userId="S::2425604@student.uwtsd.ac.uk::caf4b177-59ce-4358-8032-2265dfd82b62" providerId="AD" clId="Web-{EAFBE954-72E0-DD5C-FE5A-3EEE49A0D7DB}" dt="2026-03-30T14:00:00.090" v="60"/>
          <ac:spMkLst>
            <pc:docMk/>
            <pc:sldMk cId="1496910734" sldId="260"/>
            <ac:spMk id="26" creationId="{B4C697F1-8DAB-05D4-F6FD-66F80153BF2C}"/>
          </ac:spMkLst>
        </pc:spChg>
        <pc:grpChg chg="mod">
          <ac:chgData name="Yurany Prado-Correa (2425604)" userId="S::2425604@student.uwtsd.ac.uk::caf4b177-59ce-4358-8032-2265dfd82b62" providerId="AD" clId="Web-{EAFBE954-72E0-DD5C-FE5A-3EEE49A0D7DB}" dt="2026-03-30T14:02:40.088" v="109" actId="1076"/>
          <ac:grpSpMkLst>
            <pc:docMk/>
            <pc:sldMk cId="1496910734" sldId="260"/>
            <ac:grpSpMk id="25" creationId="{6DF18E78-2DB2-9C51-E103-3014C8CEB799}"/>
          </ac:grpSpMkLst>
        </pc:grpChg>
      </pc:sldChg>
      <pc:sldChg chg="addSp delSp modSp mod setBg modClrScheme delDesignElem chgLayout">
        <pc:chgData name="Yurany Prado-Correa (2425604)" userId="S::2425604@student.uwtsd.ac.uk::caf4b177-59ce-4358-8032-2265dfd82b62" providerId="AD" clId="Web-{EAFBE954-72E0-DD5C-FE5A-3EEE49A0D7DB}" dt="2026-03-30T14:36:36.470" v="770"/>
        <pc:sldMkLst>
          <pc:docMk/>
          <pc:sldMk cId="3588196470" sldId="261"/>
        </pc:sldMkLst>
        <pc:spChg chg="mod ord">
          <ac:chgData name="Yurany Prado-Correa (2425604)" userId="S::2425604@student.uwtsd.ac.uk::caf4b177-59ce-4358-8032-2265dfd82b62" providerId="AD" clId="Web-{EAFBE954-72E0-DD5C-FE5A-3EEE49A0D7DB}" dt="2026-03-30T14:14:18.573" v="248"/>
          <ac:spMkLst>
            <pc:docMk/>
            <pc:sldMk cId="3588196470" sldId="261"/>
            <ac:spMk id="6" creationId="{C599F9F1-E2A7-1F3C-5C54-B3789F35FA3E}"/>
          </ac:spMkLst>
        </pc:spChg>
        <pc:spChg chg="add del">
          <ac:chgData name="Yurany Prado-Correa (2425604)" userId="S::2425604@student.uwtsd.ac.uk::caf4b177-59ce-4358-8032-2265dfd82b62" providerId="AD" clId="Web-{EAFBE954-72E0-DD5C-FE5A-3EEE49A0D7DB}" dt="2026-03-30T14:14:18.573" v="248"/>
          <ac:spMkLst>
            <pc:docMk/>
            <pc:sldMk cId="3588196470" sldId="261"/>
            <ac:spMk id="16" creationId="{8950AD4C-6AF3-49F8-94E1-DBCAFB39478B}"/>
          </ac:spMkLst>
        </pc:spChg>
        <pc:spChg chg="add del">
          <ac:chgData name="Yurany Prado-Correa (2425604)" userId="S::2425604@student.uwtsd.ac.uk::caf4b177-59ce-4358-8032-2265dfd82b62" providerId="AD" clId="Web-{EAFBE954-72E0-DD5C-FE5A-3EEE49A0D7DB}" dt="2026-03-30T14:14:18.573" v="248"/>
          <ac:spMkLst>
            <pc:docMk/>
            <pc:sldMk cId="3588196470" sldId="261"/>
            <ac:spMk id="17" creationId="{8DBEAE55-3EA1-41D7-A212-5F7D8986C1F2}"/>
          </ac:spMkLst>
        </pc:spChg>
        <pc:spChg chg="add del">
          <ac:chgData name="Yurany Prado-Correa (2425604)" userId="S::2425604@student.uwtsd.ac.uk::caf4b177-59ce-4358-8032-2265dfd82b62" providerId="AD" clId="Web-{EAFBE954-72E0-DD5C-FE5A-3EEE49A0D7DB}" dt="2026-03-30T14:14:18.573" v="248"/>
          <ac:spMkLst>
            <pc:docMk/>
            <pc:sldMk cId="3588196470" sldId="261"/>
            <ac:spMk id="18" creationId="{CFC5F0E7-644F-4101-BE72-12825CF537E7}"/>
          </ac:spMkLst>
        </pc:spChg>
        <pc:spChg chg="add del">
          <ac:chgData name="Yurany Prado-Correa (2425604)" userId="S::2425604@student.uwtsd.ac.uk::caf4b177-59ce-4358-8032-2265dfd82b62" providerId="AD" clId="Web-{EAFBE954-72E0-DD5C-FE5A-3EEE49A0D7DB}" dt="2026-03-30T14:14:18.573" v="248"/>
          <ac:spMkLst>
            <pc:docMk/>
            <pc:sldMk cId="3588196470" sldId="261"/>
            <ac:spMk id="19" creationId="{B1F9B6B4-B0C4-45C6-A086-901C960D03E7}"/>
          </ac:spMkLst>
        </pc:spChg>
        <pc:spChg chg="add del">
          <ac:chgData name="Yurany Prado-Correa (2425604)" userId="S::2425604@student.uwtsd.ac.uk::caf4b177-59ce-4358-8032-2265dfd82b62" providerId="AD" clId="Web-{EAFBE954-72E0-DD5C-FE5A-3EEE49A0D7DB}" dt="2026-03-30T14:30:47.086" v="629"/>
          <ac:spMkLst>
            <pc:docMk/>
            <pc:sldMk cId="3588196470" sldId="261"/>
            <ac:spMk id="24" creationId="{B3F59054-3394-4D87-8BD0-A28DCD47F1BC}"/>
          </ac:spMkLst>
        </pc:spChg>
        <pc:spChg chg="add del">
          <ac:chgData name="Yurany Prado-Correa (2425604)" userId="S::2425604@student.uwtsd.ac.uk::caf4b177-59ce-4358-8032-2265dfd82b62" providerId="AD" clId="Web-{EAFBE954-72E0-DD5C-FE5A-3EEE49A0D7DB}" dt="2026-03-30T14:30:47.086" v="629"/>
          <ac:spMkLst>
            <pc:docMk/>
            <pc:sldMk cId="3588196470" sldId="261"/>
            <ac:spMk id="26" creationId="{2FE0ABA9-CAF1-4816-837D-5F28AAA08E0A}"/>
          </ac:spMkLst>
        </pc:spChg>
        <pc:spChg chg="add del">
          <ac:chgData name="Yurany Prado-Correa (2425604)" userId="S::2425604@student.uwtsd.ac.uk::caf4b177-59ce-4358-8032-2265dfd82b62" providerId="AD" clId="Web-{EAFBE954-72E0-DD5C-FE5A-3EEE49A0D7DB}" dt="2026-03-30T14:30:47.086" v="629"/>
          <ac:spMkLst>
            <pc:docMk/>
            <pc:sldMk cId="3588196470" sldId="261"/>
            <ac:spMk id="28" creationId="{BC8B9C14-70F0-4F42-85FF-0DD3D5A585A5}"/>
          </ac:spMkLst>
        </pc:spChg>
        <pc:spChg chg="add del">
          <ac:chgData name="Yurany Prado-Correa (2425604)" userId="S::2425604@student.uwtsd.ac.uk::caf4b177-59ce-4358-8032-2265dfd82b62" providerId="AD" clId="Web-{EAFBE954-72E0-DD5C-FE5A-3EEE49A0D7DB}" dt="2026-03-30T14:30:47.086" v="629"/>
          <ac:spMkLst>
            <pc:docMk/>
            <pc:sldMk cId="3588196470" sldId="261"/>
            <ac:spMk id="30" creationId="{98DE6C44-43F8-4DE4-AB81-66853FFEA09A}"/>
          </ac:spMkLst>
        </pc:spChg>
        <pc:spChg chg="add del">
          <ac:chgData name="Yurany Prado-Correa (2425604)" userId="S::2425604@student.uwtsd.ac.uk::caf4b177-59ce-4358-8032-2265dfd82b62" providerId="AD" clId="Web-{EAFBE954-72E0-DD5C-FE5A-3EEE49A0D7DB}" dt="2026-03-30T14:30:47.086" v="629"/>
          <ac:spMkLst>
            <pc:docMk/>
            <pc:sldMk cId="3588196470" sldId="261"/>
            <ac:spMk id="32" creationId="{2409529B-9B56-4F10-BE4D-F934DB89E57E}"/>
          </ac:spMkLst>
        </pc:spChg>
        <pc:picChg chg="add mod">
          <ac:chgData name="Yurany Prado-Correa (2425604)" userId="S::2425604@student.uwtsd.ac.uk::caf4b177-59ce-4358-8032-2265dfd82b62" providerId="AD" clId="Web-{EAFBE954-72E0-DD5C-FE5A-3EEE49A0D7DB}" dt="2026-03-30T14:13:17.211" v="241"/>
          <ac:picMkLst>
            <pc:docMk/>
            <pc:sldMk cId="3588196470" sldId="261"/>
            <ac:picMk id="2" creationId="{12FEDE41-DB50-1AE0-C741-3BD3551E8AF4}"/>
          </ac:picMkLst>
        </pc:picChg>
        <pc:picChg chg="del">
          <ac:chgData name="Yurany Prado-Correa (2425604)" userId="S::2425604@student.uwtsd.ac.uk::caf4b177-59ce-4358-8032-2265dfd82b62" providerId="AD" clId="Web-{EAFBE954-72E0-DD5C-FE5A-3EEE49A0D7DB}" dt="2026-03-30T14:11:26.597" v="239"/>
          <ac:picMkLst>
            <pc:docMk/>
            <pc:sldMk cId="3588196470" sldId="261"/>
            <ac:picMk id="3" creationId="{57E9D48C-8E92-C897-78AF-B9115AC6807F}"/>
          </ac:picMkLst>
        </pc:picChg>
        <pc:picChg chg="add mod">
          <ac:chgData name="Yurany Prado-Correa (2425604)" userId="S::2425604@student.uwtsd.ac.uk::caf4b177-59ce-4358-8032-2265dfd82b62" providerId="AD" clId="Web-{EAFBE954-72E0-DD5C-FE5A-3EEE49A0D7DB}" dt="2026-03-30T14:13:17.571" v="242"/>
          <ac:picMkLst>
            <pc:docMk/>
            <pc:sldMk cId="3588196470" sldId="261"/>
            <ac:picMk id="4" creationId="{C5D19C2A-ED6B-120E-46CA-312D5E3945E1}"/>
          </ac:picMkLst>
        </pc:picChg>
        <pc:picChg chg="add mod">
          <ac:chgData name="Yurany Prado-Correa (2425604)" userId="S::2425604@student.uwtsd.ac.uk::caf4b177-59ce-4358-8032-2265dfd82b62" providerId="AD" clId="Web-{EAFBE954-72E0-DD5C-FE5A-3EEE49A0D7DB}" dt="2026-03-30T14:13:17.899" v="243"/>
          <ac:picMkLst>
            <pc:docMk/>
            <pc:sldMk cId="3588196470" sldId="261"/>
            <ac:picMk id="5" creationId="{F8D25337-F83C-B30C-3D6A-0513987D3769}"/>
          </ac:picMkLst>
        </pc:picChg>
      </pc:sldChg>
      <pc:sldChg chg="modSp mod modClrScheme chgLayout">
        <pc:chgData name="Yurany Prado-Correa (2425604)" userId="S::2425604@student.uwtsd.ac.uk::caf4b177-59ce-4358-8032-2265dfd82b62" providerId="AD" clId="Web-{EAFBE954-72E0-DD5C-FE5A-3EEE49A0D7DB}" dt="2026-03-30T15:00:54.314" v="1076"/>
        <pc:sldMkLst>
          <pc:docMk/>
          <pc:sldMk cId="4052902021" sldId="262"/>
        </pc:sldMkLst>
        <pc:spChg chg="mod">
          <ac:chgData name="Yurany Prado-Correa (2425604)" userId="S::2425604@student.uwtsd.ac.uk::caf4b177-59ce-4358-8032-2265dfd82b62" providerId="AD" clId="Web-{EAFBE954-72E0-DD5C-FE5A-3EEE49A0D7DB}" dt="2026-03-30T14:17:25.094" v="252" actId="20577"/>
          <ac:spMkLst>
            <pc:docMk/>
            <pc:sldMk cId="4052902021" sldId="262"/>
            <ac:spMk id="4" creationId="{746BC9F2-2E87-3963-B457-BCA5DB1AF9AE}"/>
          </ac:spMkLst>
        </pc:spChg>
        <pc:graphicFrameChg chg="mod modGraphic">
          <ac:chgData name="Yurany Prado-Correa (2425604)" userId="S::2425604@student.uwtsd.ac.uk::caf4b177-59ce-4358-8032-2265dfd82b62" providerId="AD" clId="Web-{EAFBE954-72E0-DD5C-FE5A-3EEE49A0D7DB}" dt="2026-03-30T15:00:54.314" v="1076"/>
          <ac:graphicFrameMkLst>
            <pc:docMk/>
            <pc:sldMk cId="4052902021" sldId="262"/>
            <ac:graphicFrameMk id="3" creationId="{546EAE32-E1E7-84A4-1FBD-02A48B6D94CF}"/>
          </ac:graphicFrameMkLst>
        </pc:graphicFrameChg>
      </pc:sldChg>
      <pc:sldChg chg="modSp mod modClrScheme chgLayout">
        <pc:chgData name="Yurany Prado-Correa (2425604)" userId="S::2425604@student.uwtsd.ac.uk::caf4b177-59ce-4358-8032-2265dfd82b62" providerId="AD" clId="Web-{EAFBE954-72E0-DD5C-FE5A-3EEE49A0D7DB}" dt="2026-03-30T14:36:36.470" v="770"/>
        <pc:sldMkLst>
          <pc:docMk/>
          <pc:sldMk cId="3333021736" sldId="263"/>
        </pc:sldMkLst>
        <pc:spChg chg="mod">
          <ac:chgData name="Yurany Prado-Correa (2425604)" userId="S::2425604@student.uwtsd.ac.uk::caf4b177-59ce-4358-8032-2265dfd82b62" providerId="AD" clId="Web-{EAFBE954-72E0-DD5C-FE5A-3EEE49A0D7DB}" dt="2026-03-30T14:35:31.982" v="766" actId="20577"/>
          <ac:spMkLst>
            <pc:docMk/>
            <pc:sldMk cId="3333021736" sldId="263"/>
            <ac:spMk id="3" creationId="{75B915D4-9267-862B-7DE2-93B3B4268A1E}"/>
          </ac:spMkLst>
        </pc:spChg>
        <pc:graphicFrameChg chg="mod modGraphic">
          <ac:chgData name="Yurany Prado-Correa (2425604)" userId="S::2425604@student.uwtsd.ac.uk::caf4b177-59ce-4358-8032-2265dfd82b62" providerId="AD" clId="Web-{EAFBE954-72E0-DD5C-FE5A-3EEE49A0D7DB}" dt="2026-03-30T14:35:54.608" v="768"/>
          <ac:graphicFrameMkLst>
            <pc:docMk/>
            <pc:sldMk cId="3333021736" sldId="263"/>
            <ac:graphicFrameMk id="2" creationId="{CBD6D7EA-D80D-B77E-E85C-43A42B9A7AAE}"/>
          </ac:graphicFrameMkLst>
        </pc:graphicFrameChg>
      </pc:sldChg>
      <pc:sldChg chg="modSp mod modClrScheme chgLayout">
        <pc:chgData name="Yurany Prado-Correa (2425604)" userId="S::2425604@student.uwtsd.ac.uk::caf4b177-59ce-4358-8032-2265dfd82b62" providerId="AD" clId="Web-{EAFBE954-72E0-DD5C-FE5A-3EEE49A0D7DB}" dt="2026-03-30T14:49:36.939" v="1006" actId="20577"/>
        <pc:sldMkLst>
          <pc:docMk/>
          <pc:sldMk cId="2677064605" sldId="264"/>
        </pc:sldMkLst>
        <pc:spChg chg="mod">
          <ac:chgData name="Yurany Prado-Correa (2425604)" userId="S::2425604@student.uwtsd.ac.uk::caf4b177-59ce-4358-8032-2265dfd82b62" providerId="AD" clId="Web-{EAFBE954-72E0-DD5C-FE5A-3EEE49A0D7DB}" dt="2026-03-30T14:49:36.939" v="1006" actId="20577"/>
          <ac:spMkLst>
            <pc:docMk/>
            <pc:sldMk cId="2677064605" sldId="264"/>
            <ac:spMk id="4" creationId="{5A761DD8-6346-7D7A-B9C0-9999A9F44A1A}"/>
          </ac:spMkLst>
        </pc:spChg>
        <pc:graphicFrameChg chg="modGraphic">
          <ac:chgData name="Yurany Prado-Correa (2425604)" userId="S::2425604@student.uwtsd.ac.uk::caf4b177-59ce-4358-8032-2265dfd82b62" providerId="AD" clId="Web-{EAFBE954-72E0-DD5C-FE5A-3EEE49A0D7DB}" dt="2026-03-30T14:44:06.342" v="847" actId="20577"/>
          <ac:graphicFrameMkLst>
            <pc:docMk/>
            <pc:sldMk cId="2677064605" sldId="264"/>
            <ac:graphicFrameMk id="2" creationId="{6CEF8E83-6655-473A-35AC-181CE729498A}"/>
          </ac:graphicFrameMkLst>
        </pc:graphicFrameChg>
      </pc:sldChg>
      <pc:sldChg chg="mod modClrScheme chgLayout">
        <pc:chgData name="Yurany Prado-Correa (2425604)" userId="S::2425604@student.uwtsd.ac.uk::caf4b177-59ce-4358-8032-2265dfd82b62" providerId="AD" clId="Web-{EAFBE954-72E0-DD5C-FE5A-3EEE49A0D7DB}" dt="2026-03-30T14:36:36.470" v="770"/>
        <pc:sldMkLst>
          <pc:docMk/>
          <pc:sldMk cId="2841256103" sldId="265"/>
        </pc:sldMkLst>
      </pc:sldChg>
      <pc:sldChg chg="modSp mod modClrScheme chgLayout">
        <pc:chgData name="Yurany Prado-Correa (2425604)" userId="S::2425604@student.uwtsd.ac.uk::caf4b177-59ce-4358-8032-2265dfd82b62" providerId="AD" clId="Web-{EAFBE954-72E0-DD5C-FE5A-3EEE49A0D7DB}" dt="2026-03-30T14:50:34.908" v="1019" actId="20577"/>
        <pc:sldMkLst>
          <pc:docMk/>
          <pc:sldMk cId="2470215461" sldId="266"/>
        </pc:sldMkLst>
        <pc:spChg chg="mod">
          <ac:chgData name="Yurany Prado-Correa (2425604)" userId="S::2425604@student.uwtsd.ac.uk::caf4b177-59ce-4358-8032-2265dfd82b62" providerId="AD" clId="Web-{EAFBE954-72E0-DD5C-FE5A-3EEE49A0D7DB}" dt="2026-03-30T14:50:11.580" v="1010" actId="20577"/>
          <ac:spMkLst>
            <pc:docMk/>
            <pc:sldMk cId="2470215461" sldId="266"/>
            <ac:spMk id="3" creationId="{9D4D5F94-A573-8BAE-7A4E-977168AB89B0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50:34.908" v="1019" actId="20577"/>
          <ac:spMkLst>
            <pc:docMk/>
            <pc:sldMk cId="2470215461" sldId="266"/>
            <ac:spMk id="5" creationId="{500D0929-3A48-FECA-9266-CF05038AA7B2}"/>
          </ac:spMkLst>
        </pc:spChg>
      </pc:sldChg>
      <pc:sldChg chg="modSp mod modClrScheme chgLayout">
        <pc:chgData name="Yurany Prado-Correa (2425604)" userId="S::2425604@student.uwtsd.ac.uk::caf4b177-59ce-4358-8032-2265dfd82b62" providerId="AD" clId="Web-{EAFBE954-72E0-DD5C-FE5A-3EEE49A0D7DB}" dt="2026-03-30T14:51:18.143" v="1024" actId="20577"/>
        <pc:sldMkLst>
          <pc:docMk/>
          <pc:sldMk cId="609772259" sldId="267"/>
        </pc:sldMkLst>
        <pc:spChg chg="mod">
          <ac:chgData name="Yurany Prado-Correa (2425604)" userId="S::2425604@student.uwtsd.ac.uk::caf4b177-59ce-4358-8032-2265dfd82b62" providerId="AD" clId="Web-{EAFBE954-72E0-DD5C-FE5A-3EEE49A0D7DB}" dt="2026-03-30T14:51:05.799" v="1022" actId="20577"/>
          <ac:spMkLst>
            <pc:docMk/>
            <pc:sldMk cId="609772259" sldId="267"/>
            <ac:spMk id="3" creationId="{23037E01-7062-5F16-353E-73EAF97979C7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51:18.143" v="1024" actId="20577"/>
          <ac:spMkLst>
            <pc:docMk/>
            <pc:sldMk cId="609772259" sldId="267"/>
            <ac:spMk id="5" creationId="{771B752C-9BA5-F9F9-305B-47F29B8C98CC}"/>
          </ac:spMkLst>
        </pc:spChg>
      </pc:sldChg>
      <pc:sldChg chg="del mod modClrScheme chgLayout">
        <pc:chgData name="Yurany Prado-Correa (2425604)" userId="S::2425604@student.uwtsd.ac.uk::caf4b177-59ce-4358-8032-2265dfd82b62" providerId="AD" clId="Web-{EAFBE954-72E0-DD5C-FE5A-3EEE49A0D7DB}" dt="2026-03-30T14:40:10.040" v="773"/>
        <pc:sldMkLst>
          <pc:docMk/>
          <pc:sldMk cId="1634391384" sldId="268"/>
        </pc:sldMkLst>
      </pc:sldChg>
      <pc:sldChg chg="modSp mod modClrScheme chgLayout">
        <pc:chgData name="Yurany Prado-Correa (2425604)" userId="S::2425604@student.uwtsd.ac.uk::caf4b177-59ce-4358-8032-2265dfd82b62" providerId="AD" clId="Web-{EAFBE954-72E0-DD5C-FE5A-3EEE49A0D7DB}" dt="2026-03-30T15:01:40.768" v="1078" actId="20577"/>
        <pc:sldMkLst>
          <pc:docMk/>
          <pc:sldMk cId="3830354555" sldId="269"/>
        </pc:sldMkLst>
        <pc:spChg chg="mod">
          <ac:chgData name="Yurany Prado-Correa (2425604)" userId="S::2425604@student.uwtsd.ac.uk::caf4b177-59ce-4358-8032-2265dfd82b62" providerId="AD" clId="Web-{EAFBE954-72E0-DD5C-FE5A-3EEE49A0D7DB}" dt="2026-03-30T15:01:40.768" v="1078" actId="20577"/>
          <ac:spMkLst>
            <pc:docMk/>
            <pc:sldMk cId="3830354555" sldId="269"/>
            <ac:spMk id="5" creationId="{C7EB3796-A447-2737-56D9-A306ACC45673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42:08.809" v="779"/>
          <ac:spMkLst>
            <pc:docMk/>
            <pc:sldMk cId="3830354555" sldId="269"/>
            <ac:spMk id="7" creationId="{DDDFE281-51CE-C37E-EAF4-CD974E5EFD0F}"/>
          </ac:spMkLst>
        </pc:spChg>
      </pc:sldChg>
      <pc:sldMasterChg chg="del delSldLayout">
        <pc:chgData name="Yurany Prado-Correa (2425604)" userId="S::2425604@student.uwtsd.ac.uk::caf4b177-59ce-4358-8032-2265dfd82b62" providerId="AD" clId="Web-{EAFBE954-72E0-DD5C-FE5A-3EEE49A0D7DB}" dt="2026-03-30T14:30:47.086" v="629"/>
        <pc:sldMasterMkLst>
          <pc:docMk/>
          <pc:sldMasterMk cId="2361713502" sldId="2147483648"/>
        </pc:sldMasterMkLst>
        <pc:sldLayoutChg chg="del">
          <pc:chgData name="Yurany Prado-Correa (2425604)" userId="S::2425604@student.uwtsd.ac.uk::caf4b177-59ce-4358-8032-2265dfd82b62" providerId="AD" clId="Web-{EAFBE954-72E0-DD5C-FE5A-3EEE49A0D7DB}" dt="2026-03-30T14:30:47.086" v="629"/>
          <pc:sldLayoutMkLst>
            <pc:docMk/>
            <pc:sldMasterMk cId="2361713502" sldId="2147483648"/>
            <pc:sldLayoutMk cId="618015965" sldId="2147483649"/>
          </pc:sldLayoutMkLst>
        </pc:sldLayoutChg>
        <pc:sldLayoutChg chg="del">
          <pc:chgData name="Yurany Prado-Correa (2425604)" userId="S::2425604@student.uwtsd.ac.uk::caf4b177-59ce-4358-8032-2265dfd82b62" providerId="AD" clId="Web-{EAFBE954-72E0-DD5C-FE5A-3EEE49A0D7DB}" dt="2026-03-30T14:30:47.086" v="629"/>
          <pc:sldLayoutMkLst>
            <pc:docMk/>
            <pc:sldMasterMk cId="2361713502" sldId="2147483648"/>
            <pc:sldLayoutMk cId="1447156338" sldId="2147483650"/>
          </pc:sldLayoutMkLst>
        </pc:sldLayoutChg>
        <pc:sldLayoutChg chg="del">
          <pc:chgData name="Yurany Prado-Correa (2425604)" userId="S::2425604@student.uwtsd.ac.uk::caf4b177-59ce-4358-8032-2265dfd82b62" providerId="AD" clId="Web-{EAFBE954-72E0-DD5C-FE5A-3EEE49A0D7DB}" dt="2026-03-30T14:30:47.086" v="629"/>
          <pc:sldLayoutMkLst>
            <pc:docMk/>
            <pc:sldMasterMk cId="2361713502" sldId="2147483648"/>
            <pc:sldLayoutMk cId="2362044413" sldId="2147483651"/>
          </pc:sldLayoutMkLst>
        </pc:sldLayoutChg>
        <pc:sldLayoutChg chg="del">
          <pc:chgData name="Yurany Prado-Correa (2425604)" userId="S::2425604@student.uwtsd.ac.uk::caf4b177-59ce-4358-8032-2265dfd82b62" providerId="AD" clId="Web-{EAFBE954-72E0-DD5C-FE5A-3EEE49A0D7DB}" dt="2026-03-30T14:30:47.086" v="629"/>
          <pc:sldLayoutMkLst>
            <pc:docMk/>
            <pc:sldMasterMk cId="2361713502" sldId="2147483648"/>
            <pc:sldLayoutMk cId="3988339182" sldId="2147483652"/>
          </pc:sldLayoutMkLst>
        </pc:sldLayoutChg>
        <pc:sldLayoutChg chg="del">
          <pc:chgData name="Yurany Prado-Correa (2425604)" userId="S::2425604@student.uwtsd.ac.uk::caf4b177-59ce-4358-8032-2265dfd82b62" providerId="AD" clId="Web-{EAFBE954-72E0-DD5C-FE5A-3EEE49A0D7DB}" dt="2026-03-30T14:30:47.086" v="629"/>
          <pc:sldLayoutMkLst>
            <pc:docMk/>
            <pc:sldMasterMk cId="2361713502" sldId="2147483648"/>
            <pc:sldLayoutMk cId="1277459432" sldId="2147483653"/>
          </pc:sldLayoutMkLst>
        </pc:sldLayoutChg>
        <pc:sldLayoutChg chg="del">
          <pc:chgData name="Yurany Prado-Correa (2425604)" userId="S::2425604@student.uwtsd.ac.uk::caf4b177-59ce-4358-8032-2265dfd82b62" providerId="AD" clId="Web-{EAFBE954-72E0-DD5C-FE5A-3EEE49A0D7DB}" dt="2026-03-30T14:30:47.086" v="629"/>
          <pc:sldLayoutMkLst>
            <pc:docMk/>
            <pc:sldMasterMk cId="2361713502" sldId="2147483648"/>
            <pc:sldLayoutMk cId="4134354017" sldId="2147483654"/>
          </pc:sldLayoutMkLst>
        </pc:sldLayoutChg>
        <pc:sldLayoutChg chg="del">
          <pc:chgData name="Yurany Prado-Correa (2425604)" userId="S::2425604@student.uwtsd.ac.uk::caf4b177-59ce-4358-8032-2265dfd82b62" providerId="AD" clId="Web-{EAFBE954-72E0-DD5C-FE5A-3EEE49A0D7DB}" dt="2026-03-30T14:30:47.086" v="629"/>
          <pc:sldLayoutMkLst>
            <pc:docMk/>
            <pc:sldMasterMk cId="2361713502" sldId="2147483648"/>
            <pc:sldLayoutMk cId="3543005592" sldId="2147483655"/>
          </pc:sldLayoutMkLst>
        </pc:sldLayoutChg>
        <pc:sldLayoutChg chg="del">
          <pc:chgData name="Yurany Prado-Correa (2425604)" userId="S::2425604@student.uwtsd.ac.uk::caf4b177-59ce-4358-8032-2265dfd82b62" providerId="AD" clId="Web-{EAFBE954-72E0-DD5C-FE5A-3EEE49A0D7DB}" dt="2026-03-30T14:30:47.086" v="629"/>
          <pc:sldLayoutMkLst>
            <pc:docMk/>
            <pc:sldMasterMk cId="2361713502" sldId="2147483648"/>
            <pc:sldLayoutMk cId="1853272035" sldId="2147483656"/>
          </pc:sldLayoutMkLst>
        </pc:sldLayoutChg>
        <pc:sldLayoutChg chg="del">
          <pc:chgData name="Yurany Prado-Correa (2425604)" userId="S::2425604@student.uwtsd.ac.uk::caf4b177-59ce-4358-8032-2265dfd82b62" providerId="AD" clId="Web-{EAFBE954-72E0-DD5C-FE5A-3EEE49A0D7DB}" dt="2026-03-30T14:30:47.086" v="629"/>
          <pc:sldLayoutMkLst>
            <pc:docMk/>
            <pc:sldMasterMk cId="2361713502" sldId="2147483648"/>
            <pc:sldLayoutMk cId="200361977" sldId="2147483657"/>
          </pc:sldLayoutMkLst>
        </pc:sldLayoutChg>
        <pc:sldLayoutChg chg="del">
          <pc:chgData name="Yurany Prado-Correa (2425604)" userId="S::2425604@student.uwtsd.ac.uk::caf4b177-59ce-4358-8032-2265dfd82b62" providerId="AD" clId="Web-{EAFBE954-72E0-DD5C-FE5A-3EEE49A0D7DB}" dt="2026-03-30T14:30:47.086" v="629"/>
          <pc:sldLayoutMkLst>
            <pc:docMk/>
            <pc:sldMasterMk cId="2361713502" sldId="2147483648"/>
            <pc:sldLayoutMk cId="3850266521" sldId="2147483658"/>
          </pc:sldLayoutMkLst>
        </pc:sldLayoutChg>
        <pc:sldLayoutChg chg="del">
          <pc:chgData name="Yurany Prado-Correa (2425604)" userId="S::2425604@student.uwtsd.ac.uk::caf4b177-59ce-4358-8032-2265dfd82b62" providerId="AD" clId="Web-{EAFBE954-72E0-DD5C-FE5A-3EEE49A0D7DB}" dt="2026-03-30T14:30:47.086" v="629"/>
          <pc:sldLayoutMkLst>
            <pc:docMk/>
            <pc:sldMasterMk cId="2361713502" sldId="2147483648"/>
            <pc:sldLayoutMk cId="1441505490" sldId="2147483659"/>
          </pc:sldLayoutMkLst>
        </pc:sldLayoutChg>
      </pc:sldMasterChg>
      <pc:sldMasterChg chg="add del addSldLayout delSldLayout modSldLayout">
        <pc:chgData name="Yurany Prado-Correa (2425604)" userId="S::2425604@student.uwtsd.ac.uk::caf4b177-59ce-4358-8032-2265dfd82b62" providerId="AD" clId="Web-{EAFBE954-72E0-DD5C-FE5A-3EEE49A0D7DB}" dt="2026-03-30T14:34:56.621" v="759"/>
        <pc:sldMasterMkLst>
          <pc:docMk/>
          <pc:sldMasterMk cId="3239253623" sldId="2147483660"/>
        </pc:sldMasterMkLst>
        <pc:sldLayoutChg chg="add del mod replId">
          <pc:chgData name="Yurany Prado-Correa (2425604)" userId="S::2425604@student.uwtsd.ac.uk::caf4b177-59ce-4358-8032-2265dfd82b62" providerId="AD" clId="Web-{EAFBE954-72E0-DD5C-FE5A-3EEE49A0D7DB}" dt="2026-03-30T14:34:56.621" v="759"/>
          <pc:sldLayoutMkLst>
            <pc:docMk/>
            <pc:sldMasterMk cId="3239253623" sldId="2147483660"/>
            <pc:sldLayoutMk cId="3546663086" sldId="2147483661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4:56.621" v="759"/>
          <pc:sldLayoutMkLst>
            <pc:docMk/>
            <pc:sldMasterMk cId="3239253623" sldId="2147483660"/>
            <pc:sldLayoutMk cId="3010169964" sldId="2147483662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4:56.621" v="759"/>
          <pc:sldLayoutMkLst>
            <pc:docMk/>
            <pc:sldMasterMk cId="3239253623" sldId="2147483660"/>
            <pc:sldLayoutMk cId="3479690979" sldId="2147483663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4:56.621" v="759"/>
          <pc:sldLayoutMkLst>
            <pc:docMk/>
            <pc:sldMasterMk cId="3239253623" sldId="2147483660"/>
            <pc:sldLayoutMk cId="731586760" sldId="2147483664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4:56.621" v="759"/>
          <pc:sldLayoutMkLst>
            <pc:docMk/>
            <pc:sldMasterMk cId="3239253623" sldId="2147483660"/>
            <pc:sldLayoutMk cId="2048797703" sldId="2147483665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4:56.621" v="759"/>
          <pc:sldLayoutMkLst>
            <pc:docMk/>
            <pc:sldMasterMk cId="3239253623" sldId="2147483660"/>
            <pc:sldLayoutMk cId="4000443307" sldId="2147483666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4:56.621" v="759"/>
          <pc:sldLayoutMkLst>
            <pc:docMk/>
            <pc:sldMasterMk cId="3239253623" sldId="2147483660"/>
            <pc:sldLayoutMk cId="192610606" sldId="2147483667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4:56.621" v="759"/>
          <pc:sldLayoutMkLst>
            <pc:docMk/>
            <pc:sldMasterMk cId="3239253623" sldId="2147483660"/>
            <pc:sldLayoutMk cId="118079097" sldId="2147483668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4:56.621" v="759"/>
          <pc:sldLayoutMkLst>
            <pc:docMk/>
            <pc:sldMasterMk cId="3239253623" sldId="2147483660"/>
            <pc:sldLayoutMk cId="1196293014" sldId="2147483669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4:56.621" v="759"/>
          <pc:sldLayoutMkLst>
            <pc:docMk/>
            <pc:sldMasterMk cId="3239253623" sldId="2147483660"/>
            <pc:sldLayoutMk cId="2630169565" sldId="2147483670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4:56.621" v="759"/>
          <pc:sldLayoutMkLst>
            <pc:docMk/>
            <pc:sldMasterMk cId="3239253623" sldId="2147483660"/>
            <pc:sldLayoutMk cId="3607121666" sldId="2147483671"/>
          </pc:sldLayoutMkLst>
        </pc:sldLayoutChg>
      </pc:sldMasterChg>
      <pc:sldMasterChg chg="add del addSldLayout delSldLayout modSldLayout">
        <pc:chgData name="Yurany Prado-Correa (2425604)" userId="S::2425604@student.uwtsd.ac.uk::caf4b177-59ce-4358-8032-2265dfd82b62" providerId="AD" clId="Web-{EAFBE954-72E0-DD5C-FE5A-3EEE49A0D7DB}" dt="2026-03-30T14:35:01.121" v="760"/>
        <pc:sldMasterMkLst>
          <pc:docMk/>
          <pc:sldMasterMk cId="4272846574" sldId="2147483672"/>
        </pc:sldMasterMkLst>
        <pc:sldLayoutChg chg="add del mod replId">
          <pc:chgData name="Yurany Prado-Correa (2425604)" userId="S::2425604@student.uwtsd.ac.uk::caf4b177-59ce-4358-8032-2265dfd82b62" providerId="AD" clId="Web-{EAFBE954-72E0-DD5C-FE5A-3EEE49A0D7DB}" dt="2026-03-30T14:35:01.121" v="760"/>
          <pc:sldLayoutMkLst>
            <pc:docMk/>
            <pc:sldMasterMk cId="4272846574" sldId="2147483672"/>
            <pc:sldLayoutMk cId="1012075388" sldId="2147483673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1.121" v="760"/>
          <pc:sldLayoutMkLst>
            <pc:docMk/>
            <pc:sldMasterMk cId="4272846574" sldId="2147483672"/>
            <pc:sldLayoutMk cId="1598813998" sldId="2147483674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1.121" v="760"/>
          <pc:sldLayoutMkLst>
            <pc:docMk/>
            <pc:sldMasterMk cId="4272846574" sldId="2147483672"/>
            <pc:sldLayoutMk cId="3098947386" sldId="2147483675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1.121" v="760"/>
          <pc:sldLayoutMkLst>
            <pc:docMk/>
            <pc:sldMasterMk cId="4272846574" sldId="2147483672"/>
            <pc:sldLayoutMk cId="3902712296" sldId="2147483676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1.121" v="760"/>
          <pc:sldLayoutMkLst>
            <pc:docMk/>
            <pc:sldMasterMk cId="4272846574" sldId="2147483672"/>
            <pc:sldLayoutMk cId="2788940493" sldId="2147483677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1.121" v="760"/>
          <pc:sldLayoutMkLst>
            <pc:docMk/>
            <pc:sldMasterMk cId="4272846574" sldId="2147483672"/>
            <pc:sldLayoutMk cId="462375987" sldId="2147483678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1.121" v="760"/>
          <pc:sldLayoutMkLst>
            <pc:docMk/>
            <pc:sldMasterMk cId="4272846574" sldId="2147483672"/>
            <pc:sldLayoutMk cId="1979511734" sldId="2147483679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1.121" v="760"/>
          <pc:sldLayoutMkLst>
            <pc:docMk/>
            <pc:sldMasterMk cId="4272846574" sldId="2147483672"/>
            <pc:sldLayoutMk cId="948156656" sldId="2147483680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1.121" v="760"/>
          <pc:sldLayoutMkLst>
            <pc:docMk/>
            <pc:sldMasterMk cId="4272846574" sldId="2147483672"/>
            <pc:sldLayoutMk cId="4068293771" sldId="2147483681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1.121" v="760"/>
          <pc:sldLayoutMkLst>
            <pc:docMk/>
            <pc:sldMasterMk cId="4272846574" sldId="2147483672"/>
            <pc:sldLayoutMk cId="1530028263" sldId="2147483682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1.121" v="760"/>
          <pc:sldLayoutMkLst>
            <pc:docMk/>
            <pc:sldMasterMk cId="4272846574" sldId="2147483672"/>
            <pc:sldLayoutMk cId="4070582687" sldId="2147483683"/>
          </pc:sldLayoutMkLst>
        </pc:sldLayoutChg>
      </pc:sldMasterChg>
      <pc:sldMasterChg chg="add del addSldLayout delSldLayout modSldLayout">
        <pc:chgData name="Yurany Prado-Correa (2425604)" userId="S::2425604@student.uwtsd.ac.uk::caf4b177-59ce-4358-8032-2265dfd82b62" providerId="AD" clId="Web-{EAFBE954-72E0-DD5C-FE5A-3EEE49A0D7DB}" dt="2026-03-30T14:35:03.918" v="761"/>
        <pc:sldMasterMkLst>
          <pc:docMk/>
          <pc:sldMasterMk cId="1690140202" sldId="2147483684"/>
        </pc:sldMasterMkLst>
        <pc:sldLayoutChg chg="add del mod replId">
          <pc:chgData name="Yurany Prado-Correa (2425604)" userId="S::2425604@student.uwtsd.ac.uk::caf4b177-59ce-4358-8032-2265dfd82b62" providerId="AD" clId="Web-{EAFBE954-72E0-DD5C-FE5A-3EEE49A0D7DB}" dt="2026-03-30T14:35:03.918" v="761"/>
          <pc:sldLayoutMkLst>
            <pc:docMk/>
            <pc:sldMasterMk cId="1690140202" sldId="2147483684"/>
            <pc:sldLayoutMk cId="1634832011" sldId="2147483685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3.918" v="761"/>
          <pc:sldLayoutMkLst>
            <pc:docMk/>
            <pc:sldMasterMk cId="1690140202" sldId="2147483684"/>
            <pc:sldLayoutMk cId="3415381730" sldId="2147483686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3.918" v="761"/>
          <pc:sldLayoutMkLst>
            <pc:docMk/>
            <pc:sldMasterMk cId="1690140202" sldId="2147483684"/>
            <pc:sldLayoutMk cId="708352363" sldId="2147483687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3.918" v="761"/>
          <pc:sldLayoutMkLst>
            <pc:docMk/>
            <pc:sldMasterMk cId="1690140202" sldId="2147483684"/>
            <pc:sldLayoutMk cId="3236782748" sldId="2147483688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3.918" v="761"/>
          <pc:sldLayoutMkLst>
            <pc:docMk/>
            <pc:sldMasterMk cId="1690140202" sldId="2147483684"/>
            <pc:sldLayoutMk cId="2817628232" sldId="2147483689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3.918" v="761"/>
          <pc:sldLayoutMkLst>
            <pc:docMk/>
            <pc:sldMasterMk cId="1690140202" sldId="2147483684"/>
            <pc:sldLayoutMk cId="3831677135" sldId="2147483690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3.918" v="761"/>
          <pc:sldLayoutMkLst>
            <pc:docMk/>
            <pc:sldMasterMk cId="1690140202" sldId="2147483684"/>
            <pc:sldLayoutMk cId="3992763324" sldId="2147483691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3.918" v="761"/>
          <pc:sldLayoutMkLst>
            <pc:docMk/>
            <pc:sldMasterMk cId="1690140202" sldId="2147483684"/>
            <pc:sldLayoutMk cId="1183439364" sldId="2147483692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3.918" v="761"/>
          <pc:sldLayoutMkLst>
            <pc:docMk/>
            <pc:sldMasterMk cId="1690140202" sldId="2147483684"/>
            <pc:sldLayoutMk cId="4197481289" sldId="2147483693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3.918" v="761"/>
          <pc:sldLayoutMkLst>
            <pc:docMk/>
            <pc:sldMasterMk cId="1690140202" sldId="2147483684"/>
            <pc:sldLayoutMk cId="3230594449" sldId="2147483694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3.918" v="761"/>
          <pc:sldLayoutMkLst>
            <pc:docMk/>
            <pc:sldMasterMk cId="1690140202" sldId="2147483684"/>
            <pc:sldLayoutMk cId="2202141124" sldId="2147483695"/>
          </pc:sldLayoutMkLst>
        </pc:sldLayoutChg>
      </pc:sldMasterChg>
      <pc:sldMasterChg chg="add del addSldLayout delSldLayout modSldLayout">
        <pc:chgData name="Yurany Prado-Correa (2425604)" userId="S::2425604@student.uwtsd.ac.uk::caf4b177-59ce-4358-8032-2265dfd82b62" providerId="AD" clId="Web-{EAFBE954-72E0-DD5C-FE5A-3EEE49A0D7DB}" dt="2026-03-30T14:35:07.746" v="762"/>
        <pc:sldMasterMkLst>
          <pc:docMk/>
          <pc:sldMasterMk cId="2581753543" sldId="2147483696"/>
        </pc:sldMasterMkLst>
        <pc:sldLayoutChg chg="add del mod replId">
          <pc:chgData name="Yurany Prado-Correa (2425604)" userId="S::2425604@student.uwtsd.ac.uk::caf4b177-59ce-4358-8032-2265dfd82b62" providerId="AD" clId="Web-{EAFBE954-72E0-DD5C-FE5A-3EEE49A0D7DB}" dt="2026-03-30T14:35:07.746" v="762"/>
          <pc:sldLayoutMkLst>
            <pc:docMk/>
            <pc:sldMasterMk cId="2581753543" sldId="2147483696"/>
            <pc:sldLayoutMk cId="1834596239" sldId="2147483697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7.746" v="762"/>
          <pc:sldLayoutMkLst>
            <pc:docMk/>
            <pc:sldMasterMk cId="2581753543" sldId="2147483696"/>
            <pc:sldLayoutMk cId="2592993133" sldId="2147483698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7.746" v="762"/>
          <pc:sldLayoutMkLst>
            <pc:docMk/>
            <pc:sldMasterMk cId="2581753543" sldId="2147483696"/>
            <pc:sldLayoutMk cId="1498502386" sldId="2147483699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7.746" v="762"/>
          <pc:sldLayoutMkLst>
            <pc:docMk/>
            <pc:sldMasterMk cId="2581753543" sldId="2147483696"/>
            <pc:sldLayoutMk cId="3068792713" sldId="2147483700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7.746" v="762"/>
          <pc:sldLayoutMkLst>
            <pc:docMk/>
            <pc:sldMasterMk cId="2581753543" sldId="2147483696"/>
            <pc:sldLayoutMk cId="735041655" sldId="2147483701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7.746" v="762"/>
          <pc:sldLayoutMkLst>
            <pc:docMk/>
            <pc:sldMasterMk cId="2581753543" sldId="2147483696"/>
            <pc:sldLayoutMk cId="271544409" sldId="2147483702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7.746" v="762"/>
          <pc:sldLayoutMkLst>
            <pc:docMk/>
            <pc:sldMasterMk cId="2581753543" sldId="2147483696"/>
            <pc:sldLayoutMk cId="2953661119" sldId="2147483703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7.746" v="762"/>
          <pc:sldLayoutMkLst>
            <pc:docMk/>
            <pc:sldMasterMk cId="2581753543" sldId="2147483696"/>
            <pc:sldLayoutMk cId="3475735265" sldId="2147483704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7.746" v="762"/>
          <pc:sldLayoutMkLst>
            <pc:docMk/>
            <pc:sldMasterMk cId="2581753543" sldId="2147483696"/>
            <pc:sldLayoutMk cId="1236575828" sldId="2147483705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7.746" v="762"/>
          <pc:sldLayoutMkLst>
            <pc:docMk/>
            <pc:sldMasterMk cId="2581753543" sldId="2147483696"/>
            <pc:sldLayoutMk cId="1457666036" sldId="2147483706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07.746" v="762"/>
          <pc:sldLayoutMkLst>
            <pc:docMk/>
            <pc:sldMasterMk cId="2581753543" sldId="2147483696"/>
            <pc:sldLayoutMk cId="1560034487" sldId="2147483707"/>
          </pc:sldLayoutMkLst>
        </pc:sldLayoutChg>
      </pc:sldMasterChg>
      <pc:sldMasterChg chg="add del addSldLayout delSldLayout modSldLayout">
        <pc:chgData name="Yurany Prado-Correa (2425604)" userId="S::2425604@student.uwtsd.ac.uk::caf4b177-59ce-4358-8032-2265dfd82b62" providerId="AD" clId="Web-{EAFBE954-72E0-DD5C-FE5A-3EEE49A0D7DB}" dt="2026-03-30T14:35:12.105" v="763"/>
        <pc:sldMasterMkLst>
          <pc:docMk/>
          <pc:sldMasterMk cId="4253055288" sldId="2147483708"/>
        </pc:sldMasterMkLst>
        <pc:sldLayoutChg chg="add del mod replId">
          <pc:chgData name="Yurany Prado-Correa (2425604)" userId="S::2425604@student.uwtsd.ac.uk::caf4b177-59ce-4358-8032-2265dfd82b62" providerId="AD" clId="Web-{EAFBE954-72E0-DD5C-FE5A-3EEE49A0D7DB}" dt="2026-03-30T14:35:12.105" v="763"/>
          <pc:sldLayoutMkLst>
            <pc:docMk/>
            <pc:sldMasterMk cId="4253055288" sldId="2147483708"/>
            <pc:sldLayoutMk cId="2786101869" sldId="2147483709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12.105" v="763"/>
          <pc:sldLayoutMkLst>
            <pc:docMk/>
            <pc:sldMasterMk cId="4253055288" sldId="2147483708"/>
            <pc:sldLayoutMk cId="3985179542" sldId="2147483710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12.105" v="763"/>
          <pc:sldLayoutMkLst>
            <pc:docMk/>
            <pc:sldMasterMk cId="4253055288" sldId="2147483708"/>
            <pc:sldLayoutMk cId="53499080" sldId="2147483711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12.105" v="763"/>
          <pc:sldLayoutMkLst>
            <pc:docMk/>
            <pc:sldMasterMk cId="4253055288" sldId="2147483708"/>
            <pc:sldLayoutMk cId="632639883" sldId="2147483712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12.105" v="763"/>
          <pc:sldLayoutMkLst>
            <pc:docMk/>
            <pc:sldMasterMk cId="4253055288" sldId="2147483708"/>
            <pc:sldLayoutMk cId="1391799250" sldId="2147483713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12.105" v="763"/>
          <pc:sldLayoutMkLst>
            <pc:docMk/>
            <pc:sldMasterMk cId="4253055288" sldId="2147483708"/>
            <pc:sldLayoutMk cId="2526775798" sldId="2147483714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12.105" v="763"/>
          <pc:sldLayoutMkLst>
            <pc:docMk/>
            <pc:sldMasterMk cId="4253055288" sldId="2147483708"/>
            <pc:sldLayoutMk cId="3548506842" sldId="2147483715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12.105" v="763"/>
          <pc:sldLayoutMkLst>
            <pc:docMk/>
            <pc:sldMasterMk cId="4253055288" sldId="2147483708"/>
            <pc:sldLayoutMk cId="2795727926" sldId="2147483716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12.105" v="763"/>
          <pc:sldLayoutMkLst>
            <pc:docMk/>
            <pc:sldMasterMk cId="4253055288" sldId="2147483708"/>
            <pc:sldLayoutMk cId="340354517" sldId="2147483717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12.105" v="763"/>
          <pc:sldLayoutMkLst>
            <pc:docMk/>
            <pc:sldMasterMk cId="4253055288" sldId="2147483708"/>
            <pc:sldLayoutMk cId="2113121501" sldId="2147483718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5:12.105" v="763"/>
          <pc:sldLayoutMkLst>
            <pc:docMk/>
            <pc:sldMasterMk cId="4253055288" sldId="2147483708"/>
            <pc:sldLayoutMk cId="3364177427" sldId="2147483719"/>
          </pc:sldLayoutMkLst>
        </pc:sldLayoutChg>
      </pc:sldMasterChg>
      <pc:sldMasterChg chg="add del addSldLayout delSldLayout modSldLayout">
        <pc:chgData name="Yurany Prado-Correa (2425604)" userId="S::2425604@student.uwtsd.ac.uk::caf4b177-59ce-4358-8032-2265dfd82b62" providerId="AD" clId="Web-{EAFBE954-72E0-DD5C-FE5A-3EEE49A0D7DB}" dt="2026-03-30T14:36:30.579" v="769"/>
        <pc:sldMasterMkLst>
          <pc:docMk/>
          <pc:sldMasterMk cId="1865193359" sldId="2147483720"/>
        </pc:sldMasterMkLst>
        <pc:sldLayoutChg chg="add del mod replId">
          <pc:chgData name="Yurany Prado-Correa (2425604)" userId="S::2425604@student.uwtsd.ac.uk::caf4b177-59ce-4358-8032-2265dfd82b62" providerId="AD" clId="Web-{EAFBE954-72E0-DD5C-FE5A-3EEE49A0D7DB}" dt="2026-03-30T14:36:30.579" v="769"/>
          <pc:sldLayoutMkLst>
            <pc:docMk/>
            <pc:sldMasterMk cId="1865193359" sldId="2147483720"/>
            <pc:sldLayoutMk cId="3900657064" sldId="2147483721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6:30.579" v="769"/>
          <pc:sldLayoutMkLst>
            <pc:docMk/>
            <pc:sldMasterMk cId="1865193359" sldId="2147483720"/>
            <pc:sldLayoutMk cId="90736417" sldId="2147483722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6:30.579" v="769"/>
          <pc:sldLayoutMkLst>
            <pc:docMk/>
            <pc:sldMasterMk cId="1865193359" sldId="2147483720"/>
            <pc:sldLayoutMk cId="2456858690" sldId="2147483723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6:30.579" v="769"/>
          <pc:sldLayoutMkLst>
            <pc:docMk/>
            <pc:sldMasterMk cId="1865193359" sldId="2147483720"/>
            <pc:sldLayoutMk cId="1009058733" sldId="2147483724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6:30.579" v="769"/>
          <pc:sldLayoutMkLst>
            <pc:docMk/>
            <pc:sldMasterMk cId="1865193359" sldId="2147483720"/>
            <pc:sldLayoutMk cId="3175811279" sldId="2147483725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6:30.579" v="769"/>
          <pc:sldLayoutMkLst>
            <pc:docMk/>
            <pc:sldMasterMk cId="1865193359" sldId="2147483720"/>
            <pc:sldLayoutMk cId="2572937028" sldId="2147483726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6:30.579" v="769"/>
          <pc:sldLayoutMkLst>
            <pc:docMk/>
            <pc:sldMasterMk cId="1865193359" sldId="2147483720"/>
            <pc:sldLayoutMk cId="3790255563" sldId="2147483727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6:30.579" v="769"/>
          <pc:sldLayoutMkLst>
            <pc:docMk/>
            <pc:sldMasterMk cId="1865193359" sldId="2147483720"/>
            <pc:sldLayoutMk cId="4148472003" sldId="2147483728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6:30.579" v="769"/>
          <pc:sldLayoutMkLst>
            <pc:docMk/>
            <pc:sldMasterMk cId="1865193359" sldId="2147483720"/>
            <pc:sldLayoutMk cId="2251290819" sldId="2147483729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6:30.579" v="769"/>
          <pc:sldLayoutMkLst>
            <pc:docMk/>
            <pc:sldMasterMk cId="1865193359" sldId="2147483720"/>
            <pc:sldLayoutMk cId="28521672" sldId="2147483730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6:30.579" v="769"/>
          <pc:sldLayoutMkLst>
            <pc:docMk/>
            <pc:sldMasterMk cId="1865193359" sldId="2147483720"/>
            <pc:sldLayoutMk cId="439560581" sldId="2147483731"/>
          </pc:sldLayoutMkLst>
        </pc:sldLayoutChg>
      </pc:sldMasterChg>
      <pc:sldMasterChg chg="add del addSldLayout delSldLayout modSldLayout">
        <pc:chgData name="Yurany Prado-Correa (2425604)" userId="S::2425604@student.uwtsd.ac.uk::caf4b177-59ce-4358-8032-2265dfd82b62" providerId="AD" clId="Web-{EAFBE954-72E0-DD5C-FE5A-3EEE49A0D7DB}" dt="2026-03-30T14:36:36.470" v="770"/>
        <pc:sldMasterMkLst>
          <pc:docMk/>
          <pc:sldMasterMk cId="3500424335" sldId="2147483732"/>
        </pc:sldMasterMkLst>
        <pc:sldLayoutChg chg="add del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3500424335" sldId="2147483732"/>
            <pc:sldLayoutMk cId="3520116635" sldId="2147483733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3500424335" sldId="2147483732"/>
            <pc:sldLayoutMk cId="582935547" sldId="2147483734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3500424335" sldId="2147483732"/>
            <pc:sldLayoutMk cId="1442503878" sldId="2147483735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3500424335" sldId="2147483732"/>
            <pc:sldLayoutMk cId="1484821195" sldId="2147483736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3500424335" sldId="2147483732"/>
            <pc:sldLayoutMk cId="3859354819" sldId="2147483737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3500424335" sldId="2147483732"/>
            <pc:sldLayoutMk cId="3286272313" sldId="2147483738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3500424335" sldId="2147483732"/>
            <pc:sldLayoutMk cId="3682229577" sldId="2147483739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3500424335" sldId="2147483732"/>
            <pc:sldLayoutMk cId="2298670225" sldId="2147483740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3500424335" sldId="2147483732"/>
            <pc:sldLayoutMk cId="1073453067" sldId="2147483741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3500424335" sldId="2147483732"/>
            <pc:sldLayoutMk cId="3637606423" sldId="2147483742"/>
          </pc:sldLayoutMkLst>
        </pc:sldLayoutChg>
        <pc:sldLayoutChg chg="add del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3500424335" sldId="2147483732"/>
            <pc:sldLayoutMk cId="2471374801" sldId="2147483743"/>
          </pc:sldLayoutMkLst>
        </pc:sldLayoutChg>
      </pc:sldMasterChg>
      <pc:sldMasterChg chg="add addSldLayout modSldLayout">
        <pc:chgData name="Yurany Prado-Correa (2425604)" userId="S::2425604@student.uwtsd.ac.uk::caf4b177-59ce-4358-8032-2265dfd82b62" providerId="AD" clId="Web-{EAFBE954-72E0-DD5C-FE5A-3EEE49A0D7DB}" dt="2026-03-30T14:36:36.470" v="770"/>
        <pc:sldMasterMkLst>
          <pc:docMk/>
          <pc:sldMasterMk cId="2981283312" sldId="2147483744"/>
        </pc:sldMasterMkLst>
        <pc:sldLayoutChg chg="add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2981283312" sldId="2147483744"/>
            <pc:sldLayoutMk cId="1185441356" sldId="2147483745"/>
          </pc:sldLayoutMkLst>
        </pc:sldLayoutChg>
        <pc:sldLayoutChg chg="add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2981283312" sldId="2147483744"/>
            <pc:sldLayoutMk cId="1124174631" sldId="2147483746"/>
          </pc:sldLayoutMkLst>
        </pc:sldLayoutChg>
        <pc:sldLayoutChg chg="add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2981283312" sldId="2147483744"/>
            <pc:sldLayoutMk cId="477886377" sldId="2147483747"/>
          </pc:sldLayoutMkLst>
        </pc:sldLayoutChg>
        <pc:sldLayoutChg chg="add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2981283312" sldId="2147483744"/>
            <pc:sldLayoutMk cId="3476195607" sldId="2147483748"/>
          </pc:sldLayoutMkLst>
        </pc:sldLayoutChg>
        <pc:sldLayoutChg chg="add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2981283312" sldId="2147483744"/>
            <pc:sldLayoutMk cId="208926819" sldId="2147483749"/>
          </pc:sldLayoutMkLst>
        </pc:sldLayoutChg>
        <pc:sldLayoutChg chg="add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2981283312" sldId="2147483744"/>
            <pc:sldLayoutMk cId="3243585482" sldId="2147483750"/>
          </pc:sldLayoutMkLst>
        </pc:sldLayoutChg>
        <pc:sldLayoutChg chg="add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2981283312" sldId="2147483744"/>
            <pc:sldLayoutMk cId="3362557136" sldId="2147483751"/>
          </pc:sldLayoutMkLst>
        </pc:sldLayoutChg>
        <pc:sldLayoutChg chg="add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2981283312" sldId="2147483744"/>
            <pc:sldLayoutMk cId="803493753" sldId="2147483752"/>
          </pc:sldLayoutMkLst>
        </pc:sldLayoutChg>
        <pc:sldLayoutChg chg="add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2981283312" sldId="2147483744"/>
            <pc:sldLayoutMk cId="3997771019" sldId="2147483753"/>
          </pc:sldLayoutMkLst>
        </pc:sldLayoutChg>
        <pc:sldLayoutChg chg="add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2981283312" sldId="2147483744"/>
            <pc:sldLayoutMk cId="2154045936" sldId="2147483754"/>
          </pc:sldLayoutMkLst>
        </pc:sldLayoutChg>
        <pc:sldLayoutChg chg="add mod replId">
          <pc:chgData name="Yurany Prado-Correa (2425604)" userId="S::2425604@student.uwtsd.ac.uk::caf4b177-59ce-4358-8032-2265dfd82b62" providerId="AD" clId="Web-{EAFBE954-72E0-DD5C-FE5A-3EEE49A0D7DB}" dt="2026-03-30T14:36:36.470" v="770"/>
          <pc:sldLayoutMkLst>
            <pc:docMk/>
            <pc:sldMasterMk cId="2981283312" sldId="2147483744"/>
            <pc:sldLayoutMk cId="763213138" sldId="2147483755"/>
          </pc:sldLayoutMkLst>
        </pc:sldLayoutChg>
      </pc:sldMasterChg>
    </pc:docChg>
  </pc:docChgLst>
  <pc:docChgLst>
    <pc:chgData clId="Web-{EAFBE954-72E0-DD5C-FE5A-3EEE49A0D7DB}"/>
    <pc:docChg chg="delSld">
      <pc:chgData name="" userId="" providerId="" clId="Web-{EAFBE954-72E0-DD5C-FE5A-3EEE49A0D7DB}" dt="2026-03-30T13:14:06.901" v="0"/>
      <pc:docMkLst>
        <pc:docMk/>
      </pc:docMkLst>
      <pc:sldChg chg="del">
        <pc:chgData name="" userId="" providerId="" clId="Web-{EAFBE954-72E0-DD5C-FE5A-3EEE49A0D7DB}" dt="2026-03-30T13:14:06.901" v="0"/>
        <pc:sldMkLst>
          <pc:docMk/>
          <pc:sldMk cId="504242518" sldId="25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7BD3FE-5E83-442D-BE0F-9F2BE7D3294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91038C2-8AA4-4DD3-9843-0382610B4C16}">
      <dgm:prSet phldrT="[Texto]"/>
      <dgm:spPr/>
      <dgm:t>
        <a:bodyPr/>
        <a:lstStyle/>
        <a:p>
          <a:r>
            <a:rPr lang="en-GB" dirty="0"/>
            <a:t>Owner Manager</a:t>
          </a:r>
        </a:p>
      </dgm:t>
    </dgm:pt>
    <dgm:pt modelId="{19D5C788-7F06-4FB4-BE63-1C224262B819}" type="parTrans" cxnId="{58990D36-75AD-4C19-8123-3DAF524FBEDC}">
      <dgm:prSet/>
      <dgm:spPr/>
      <dgm:t>
        <a:bodyPr/>
        <a:lstStyle/>
        <a:p>
          <a:endParaRPr lang="en-GB"/>
        </a:p>
      </dgm:t>
    </dgm:pt>
    <dgm:pt modelId="{9E92F98F-ACF9-4857-8E42-1019CD87B39E}" type="sibTrans" cxnId="{58990D36-75AD-4C19-8123-3DAF524FBEDC}">
      <dgm:prSet/>
      <dgm:spPr/>
      <dgm:t>
        <a:bodyPr/>
        <a:lstStyle/>
        <a:p>
          <a:endParaRPr lang="en-GB"/>
        </a:p>
      </dgm:t>
    </dgm:pt>
    <dgm:pt modelId="{3E2F56E0-6F43-456F-B74D-59CF648B2ACB}" type="asst">
      <dgm:prSet phldrT="[Texto]"/>
      <dgm:spPr/>
      <dgm:t>
        <a:bodyPr/>
        <a:lstStyle/>
        <a:p>
          <a:r>
            <a:rPr lang="en-GB"/>
            <a:t>Manager</a:t>
          </a:r>
        </a:p>
      </dgm:t>
    </dgm:pt>
    <dgm:pt modelId="{026DC4DD-C1AD-476C-A8A8-EE1472ED2230}" type="parTrans" cxnId="{83AD997D-0A66-4D75-9E32-D0265F1A74A0}">
      <dgm:prSet/>
      <dgm:spPr/>
      <dgm:t>
        <a:bodyPr/>
        <a:lstStyle/>
        <a:p>
          <a:endParaRPr lang="en-GB"/>
        </a:p>
      </dgm:t>
    </dgm:pt>
    <dgm:pt modelId="{CCE27AC5-AF93-41A4-837D-B752E19F7BAD}" type="sibTrans" cxnId="{83AD997D-0A66-4D75-9E32-D0265F1A74A0}">
      <dgm:prSet/>
      <dgm:spPr/>
      <dgm:t>
        <a:bodyPr/>
        <a:lstStyle/>
        <a:p>
          <a:endParaRPr lang="en-GB"/>
        </a:p>
      </dgm:t>
    </dgm:pt>
    <dgm:pt modelId="{0C36B5E2-C237-41C2-8479-736B82CC77DD}">
      <dgm:prSet phldrT="[Texto]" phldr="0"/>
      <dgm:spPr/>
      <dgm:t>
        <a:bodyPr/>
        <a:lstStyle/>
        <a:p>
          <a:r>
            <a:rPr lang="en-GB" dirty="0" err="1">
              <a:latin typeface="Grandview Display"/>
            </a:rPr>
            <a:t>Supervicer</a:t>
          </a:r>
          <a:endParaRPr lang="en-GB" dirty="0" err="1"/>
        </a:p>
      </dgm:t>
    </dgm:pt>
    <dgm:pt modelId="{3CB39E8B-0EED-4528-88EF-3E7064F274A6}" type="parTrans" cxnId="{39E853E5-F10F-4D03-8BF5-06108284E5C9}">
      <dgm:prSet/>
      <dgm:spPr/>
      <dgm:t>
        <a:bodyPr/>
        <a:lstStyle/>
        <a:p>
          <a:endParaRPr lang="en-GB"/>
        </a:p>
      </dgm:t>
    </dgm:pt>
    <dgm:pt modelId="{C2C6E257-AA4D-4ECF-A9BD-30F4D4231063}" type="sibTrans" cxnId="{39E853E5-F10F-4D03-8BF5-06108284E5C9}">
      <dgm:prSet/>
      <dgm:spPr/>
      <dgm:t>
        <a:bodyPr/>
        <a:lstStyle/>
        <a:p>
          <a:endParaRPr lang="en-GB"/>
        </a:p>
      </dgm:t>
    </dgm:pt>
    <dgm:pt modelId="{80EB4402-993A-455D-87C8-82D8D1AC4B2D}">
      <dgm:prSet phldrT="[Texto]"/>
      <dgm:spPr/>
      <dgm:t>
        <a:bodyPr/>
        <a:lstStyle/>
        <a:p>
          <a:r>
            <a:rPr lang="en-GB"/>
            <a:t>Accounting </a:t>
          </a:r>
        </a:p>
      </dgm:t>
    </dgm:pt>
    <dgm:pt modelId="{4DD68323-19AC-491F-B58F-94B648329D4C}" type="parTrans" cxnId="{79A569FD-B6F2-4331-AAD2-88C76DF6A110}">
      <dgm:prSet/>
      <dgm:spPr/>
      <dgm:t>
        <a:bodyPr/>
        <a:lstStyle/>
        <a:p>
          <a:endParaRPr lang="en-GB"/>
        </a:p>
      </dgm:t>
    </dgm:pt>
    <dgm:pt modelId="{461E43E7-AF38-4EFF-9778-83FB23D2E835}" type="sibTrans" cxnId="{79A569FD-B6F2-4331-AAD2-88C76DF6A110}">
      <dgm:prSet/>
      <dgm:spPr/>
      <dgm:t>
        <a:bodyPr/>
        <a:lstStyle/>
        <a:p>
          <a:endParaRPr lang="en-GB"/>
        </a:p>
      </dgm:t>
    </dgm:pt>
    <dgm:pt modelId="{90023498-F8D1-4684-B61E-C6EC86D9F0DB}">
      <dgm:prSet phldr="0"/>
      <dgm:spPr/>
      <dgm:t>
        <a:bodyPr/>
        <a:lstStyle/>
        <a:p>
          <a:r>
            <a:rPr lang="en-GB" dirty="0">
              <a:latin typeface="Grandview Display"/>
            </a:rPr>
            <a:t>Staff</a:t>
          </a:r>
        </a:p>
      </dgm:t>
    </dgm:pt>
    <dgm:pt modelId="{0834DC2C-0ED5-4CF1-BAD9-0ED1703D2991}" type="parTrans" cxnId="{95A501C7-FEF8-4ACD-A05B-446E63F5D704}">
      <dgm:prSet/>
      <dgm:spPr/>
    </dgm:pt>
    <dgm:pt modelId="{E9556CD5-8335-4D32-B013-103FFEA584D2}" type="sibTrans" cxnId="{95A501C7-FEF8-4ACD-A05B-446E63F5D704}">
      <dgm:prSet/>
      <dgm:spPr/>
    </dgm:pt>
    <dgm:pt modelId="{3D233019-D3BB-4A66-AE1C-CBBA7A7FE6B6}" type="pres">
      <dgm:prSet presAssocID="{997BD3FE-5E83-442D-BE0F-9F2BE7D3294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E9E5E83E-2476-4A72-B30F-32681D3D62A0}" type="pres">
      <dgm:prSet presAssocID="{091038C2-8AA4-4DD3-9843-0382610B4C16}" presName="hierRoot1" presStyleCnt="0">
        <dgm:presLayoutVars>
          <dgm:hierBranch val="init"/>
        </dgm:presLayoutVars>
      </dgm:prSet>
      <dgm:spPr/>
    </dgm:pt>
    <dgm:pt modelId="{7EF2AE15-872C-4B67-8373-2F8953707751}" type="pres">
      <dgm:prSet presAssocID="{091038C2-8AA4-4DD3-9843-0382610B4C16}" presName="rootComposite1" presStyleCnt="0"/>
      <dgm:spPr/>
    </dgm:pt>
    <dgm:pt modelId="{12058AEC-E745-4D60-B21E-7105C6457CC2}" type="pres">
      <dgm:prSet presAssocID="{091038C2-8AA4-4DD3-9843-0382610B4C16}" presName="rootText1" presStyleLbl="node0" presStyleIdx="0" presStyleCnt="1">
        <dgm:presLayoutVars>
          <dgm:chPref val="3"/>
        </dgm:presLayoutVars>
      </dgm:prSet>
      <dgm:spPr/>
    </dgm:pt>
    <dgm:pt modelId="{97080FDF-565B-42FE-BDED-6688414B5371}" type="pres">
      <dgm:prSet presAssocID="{091038C2-8AA4-4DD3-9843-0382610B4C16}" presName="rootConnector1" presStyleLbl="node1" presStyleIdx="0" presStyleCnt="0"/>
      <dgm:spPr/>
    </dgm:pt>
    <dgm:pt modelId="{18DD23ED-6283-43AC-87C1-2D24CB60D6A8}" type="pres">
      <dgm:prSet presAssocID="{091038C2-8AA4-4DD3-9843-0382610B4C16}" presName="hierChild2" presStyleCnt="0"/>
      <dgm:spPr/>
    </dgm:pt>
    <dgm:pt modelId="{5A1E56BE-91D3-49AB-BC36-5C8E71D8F7D0}" type="pres">
      <dgm:prSet presAssocID="{3CB39E8B-0EED-4528-88EF-3E7064F274A6}" presName="Name37" presStyleLbl="parChTrans1D2" presStyleIdx="0" presStyleCnt="4"/>
      <dgm:spPr/>
    </dgm:pt>
    <dgm:pt modelId="{E28076B6-361F-470B-99E0-62318C01866D}" type="pres">
      <dgm:prSet presAssocID="{0C36B5E2-C237-41C2-8479-736B82CC77DD}" presName="hierRoot2" presStyleCnt="0">
        <dgm:presLayoutVars>
          <dgm:hierBranch val="init"/>
        </dgm:presLayoutVars>
      </dgm:prSet>
      <dgm:spPr/>
    </dgm:pt>
    <dgm:pt modelId="{BC9268BA-918A-4B70-B746-FA806E3483D0}" type="pres">
      <dgm:prSet presAssocID="{0C36B5E2-C237-41C2-8479-736B82CC77DD}" presName="rootComposite" presStyleCnt="0"/>
      <dgm:spPr/>
    </dgm:pt>
    <dgm:pt modelId="{7B6D1165-0914-47EB-8719-62501E76074C}" type="pres">
      <dgm:prSet presAssocID="{0C36B5E2-C237-41C2-8479-736B82CC77DD}" presName="rootText" presStyleLbl="node2" presStyleIdx="0" presStyleCnt="3">
        <dgm:presLayoutVars>
          <dgm:chPref val="3"/>
        </dgm:presLayoutVars>
      </dgm:prSet>
      <dgm:spPr/>
    </dgm:pt>
    <dgm:pt modelId="{5ED23F80-967C-4E7B-BEBF-0B837CB197D5}" type="pres">
      <dgm:prSet presAssocID="{0C36B5E2-C237-41C2-8479-736B82CC77DD}" presName="rootConnector" presStyleLbl="node2" presStyleIdx="0" presStyleCnt="3"/>
      <dgm:spPr/>
    </dgm:pt>
    <dgm:pt modelId="{781BC5AA-E678-42F1-AA8E-B0E948A965B1}" type="pres">
      <dgm:prSet presAssocID="{0C36B5E2-C237-41C2-8479-736B82CC77DD}" presName="hierChild4" presStyleCnt="0"/>
      <dgm:spPr/>
    </dgm:pt>
    <dgm:pt modelId="{CFAC58AC-3F8F-41D6-9964-62ECCC4A89A3}" type="pres">
      <dgm:prSet presAssocID="{0C36B5E2-C237-41C2-8479-736B82CC77DD}" presName="hierChild5" presStyleCnt="0"/>
      <dgm:spPr/>
    </dgm:pt>
    <dgm:pt modelId="{66B508F2-D066-4063-9546-C825E6A7BEC6}" type="pres">
      <dgm:prSet presAssocID="{0834DC2C-0ED5-4CF1-BAD9-0ED1703D2991}" presName="Name37" presStyleLbl="parChTrans1D2" presStyleIdx="1" presStyleCnt="4"/>
      <dgm:spPr/>
    </dgm:pt>
    <dgm:pt modelId="{C6071564-5FDB-46E7-99DF-77EE0F5AFC31}" type="pres">
      <dgm:prSet presAssocID="{90023498-F8D1-4684-B61E-C6EC86D9F0DB}" presName="hierRoot2" presStyleCnt="0">
        <dgm:presLayoutVars>
          <dgm:hierBranch val="init"/>
        </dgm:presLayoutVars>
      </dgm:prSet>
      <dgm:spPr/>
    </dgm:pt>
    <dgm:pt modelId="{BFB5D038-1AD9-4F74-8E0F-D7557B65F198}" type="pres">
      <dgm:prSet presAssocID="{90023498-F8D1-4684-B61E-C6EC86D9F0DB}" presName="rootComposite" presStyleCnt="0"/>
      <dgm:spPr/>
    </dgm:pt>
    <dgm:pt modelId="{83E8B318-1927-4D5F-889F-73D27E6CBD71}" type="pres">
      <dgm:prSet presAssocID="{90023498-F8D1-4684-B61E-C6EC86D9F0DB}" presName="rootText" presStyleLbl="node2" presStyleIdx="1" presStyleCnt="3">
        <dgm:presLayoutVars>
          <dgm:chPref val="3"/>
        </dgm:presLayoutVars>
      </dgm:prSet>
      <dgm:spPr/>
    </dgm:pt>
    <dgm:pt modelId="{5BE983ED-06B0-4C8B-821F-D3F2BF7A1027}" type="pres">
      <dgm:prSet presAssocID="{90023498-F8D1-4684-B61E-C6EC86D9F0DB}" presName="rootConnector" presStyleLbl="node2" presStyleIdx="1" presStyleCnt="3"/>
      <dgm:spPr/>
    </dgm:pt>
    <dgm:pt modelId="{D7191BF7-982D-4F4D-9F68-EB79E0FE2DAB}" type="pres">
      <dgm:prSet presAssocID="{90023498-F8D1-4684-B61E-C6EC86D9F0DB}" presName="hierChild4" presStyleCnt="0"/>
      <dgm:spPr/>
    </dgm:pt>
    <dgm:pt modelId="{00511EF8-DBB6-42B0-A8E6-AEC4F76C2268}" type="pres">
      <dgm:prSet presAssocID="{90023498-F8D1-4684-B61E-C6EC86D9F0DB}" presName="hierChild5" presStyleCnt="0"/>
      <dgm:spPr/>
    </dgm:pt>
    <dgm:pt modelId="{74EB468D-DD15-4E77-B82A-B21505AD852E}" type="pres">
      <dgm:prSet presAssocID="{4DD68323-19AC-491F-B58F-94B648329D4C}" presName="Name37" presStyleLbl="parChTrans1D2" presStyleIdx="2" presStyleCnt="4"/>
      <dgm:spPr/>
    </dgm:pt>
    <dgm:pt modelId="{E717D6AD-097E-4BE7-B5B0-586A6F54293D}" type="pres">
      <dgm:prSet presAssocID="{80EB4402-993A-455D-87C8-82D8D1AC4B2D}" presName="hierRoot2" presStyleCnt="0">
        <dgm:presLayoutVars>
          <dgm:hierBranch val="init"/>
        </dgm:presLayoutVars>
      </dgm:prSet>
      <dgm:spPr/>
    </dgm:pt>
    <dgm:pt modelId="{97198DAE-F0EA-4814-85D6-208738E39DB8}" type="pres">
      <dgm:prSet presAssocID="{80EB4402-993A-455D-87C8-82D8D1AC4B2D}" presName="rootComposite" presStyleCnt="0"/>
      <dgm:spPr/>
    </dgm:pt>
    <dgm:pt modelId="{9E39CED7-47C4-4F07-BB9F-1CC36BE74CE8}" type="pres">
      <dgm:prSet presAssocID="{80EB4402-993A-455D-87C8-82D8D1AC4B2D}" presName="rootText" presStyleLbl="node2" presStyleIdx="2" presStyleCnt="3">
        <dgm:presLayoutVars>
          <dgm:chPref val="3"/>
        </dgm:presLayoutVars>
      </dgm:prSet>
      <dgm:spPr/>
    </dgm:pt>
    <dgm:pt modelId="{47C4AEE1-9EC7-4548-ABF2-B020E17DEBA3}" type="pres">
      <dgm:prSet presAssocID="{80EB4402-993A-455D-87C8-82D8D1AC4B2D}" presName="rootConnector" presStyleLbl="node2" presStyleIdx="2" presStyleCnt="3"/>
      <dgm:spPr/>
    </dgm:pt>
    <dgm:pt modelId="{113104D9-623D-46D7-9BA1-ABAA30A62D0B}" type="pres">
      <dgm:prSet presAssocID="{80EB4402-993A-455D-87C8-82D8D1AC4B2D}" presName="hierChild4" presStyleCnt="0"/>
      <dgm:spPr/>
    </dgm:pt>
    <dgm:pt modelId="{BF36FF7F-66DE-4A08-AC52-C58CFCFC5BF0}" type="pres">
      <dgm:prSet presAssocID="{80EB4402-993A-455D-87C8-82D8D1AC4B2D}" presName="hierChild5" presStyleCnt="0"/>
      <dgm:spPr/>
    </dgm:pt>
    <dgm:pt modelId="{8C54BC5E-1782-4E45-AD92-04B4D7015CD1}" type="pres">
      <dgm:prSet presAssocID="{091038C2-8AA4-4DD3-9843-0382610B4C16}" presName="hierChild3" presStyleCnt="0"/>
      <dgm:spPr/>
    </dgm:pt>
    <dgm:pt modelId="{9E01397F-6864-4A22-A922-082B85BA9203}" type="pres">
      <dgm:prSet presAssocID="{026DC4DD-C1AD-476C-A8A8-EE1472ED2230}" presName="Name111" presStyleLbl="parChTrans1D2" presStyleIdx="3" presStyleCnt="4"/>
      <dgm:spPr/>
    </dgm:pt>
    <dgm:pt modelId="{5921D4CA-3971-425A-B218-320BA711C158}" type="pres">
      <dgm:prSet presAssocID="{3E2F56E0-6F43-456F-B74D-59CF648B2ACB}" presName="hierRoot3" presStyleCnt="0">
        <dgm:presLayoutVars>
          <dgm:hierBranch val="init"/>
        </dgm:presLayoutVars>
      </dgm:prSet>
      <dgm:spPr/>
    </dgm:pt>
    <dgm:pt modelId="{83CF1777-5963-45DC-AACC-A61FFF9D277B}" type="pres">
      <dgm:prSet presAssocID="{3E2F56E0-6F43-456F-B74D-59CF648B2ACB}" presName="rootComposite3" presStyleCnt="0"/>
      <dgm:spPr/>
    </dgm:pt>
    <dgm:pt modelId="{85B59A69-AA75-433C-86D8-96DD0046DCE3}" type="pres">
      <dgm:prSet presAssocID="{3E2F56E0-6F43-456F-B74D-59CF648B2ACB}" presName="rootText3" presStyleLbl="asst1" presStyleIdx="0" presStyleCnt="1">
        <dgm:presLayoutVars>
          <dgm:chPref val="3"/>
        </dgm:presLayoutVars>
      </dgm:prSet>
      <dgm:spPr/>
    </dgm:pt>
    <dgm:pt modelId="{54977C20-5B70-4F67-A59C-7A9864174A4F}" type="pres">
      <dgm:prSet presAssocID="{3E2F56E0-6F43-456F-B74D-59CF648B2ACB}" presName="rootConnector3" presStyleLbl="asst1" presStyleIdx="0" presStyleCnt="1"/>
      <dgm:spPr/>
    </dgm:pt>
    <dgm:pt modelId="{97C1D282-3337-4887-889F-CA1ABF58545A}" type="pres">
      <dgm:prSet presAssocID="{3E2F56E0-6F43-456F-B74D-59CF648B2ACB}" presName="hierChild6" presStyleCnt="0"/>
      <dgm:spPr/>
    </dgm:pt>
    <dgm:pt modelId="{DDEDF982-A786-41A5-95E8-602257EAFDD6}" type="pres">
      <dgm:prSet presAssocID="{3E2F56E0-6F43-456F-B74D-59CF648B2ACB}" presName="hierChild7" presStyleCnt="0"/>
      <dgm:spPr/>
    </dgm:pt>
  </dgm:ptLst>
  <dgm:cxnLst>
    <dgm:cxn modelId="{3D1C9702-23DF-4488-BC55-5B9AB78E1C28}" type="presOf" srcId="{3E2F56E0-6F43-456F-B74D-59CF648B2ACB}" destId="{85B59A69-AA75-433C-86D8-96DD0046DCE3}" srcOrd="0" destOrd="0" presId="urn:microsoft.com/office/officeart/2005/8/layout/orgChart1"/>
    <dgm:cxn modelId="{5DCF7F0B-7D6C-4458-90F4-CA4284031A4D}" type="presOf" srcId="{091038C2-8AA4-4DD3-9843-0382610B4C16}" destId="{97080FDF-565B-42FE-BDED-6688414B5371}" srcOrd="1" destOrd="0" presId="urn:microsoft.com/office/officeart/2005/8/layout/orgChart1"/>
    <dgm:cxn modelId="{C2B0C113-447E-411F-A82A-0089A1F34017}" type="presOf" srcId="{4DD68323-19AC-491F-B58F-94B648329D4C}" destId="{74EB468D-DD15-4E77-B82A-B21505AD852E}" srcOrd="0" destOrd="0" presId="urn:microsoft.com/office/officeart/2005/8/layout/orgChart1"/>
    <dgm:cxn modelId="{45F94319-4110-42DD-BA6D-F0E9D8592654}" type="presOf" srcId="{997BD3FE-5E83-442D-BE0F-9F2BE7D32943}" destId="{3D233019-D3BB-4A66-AE1C-CBBA7A7FE6B6}" srcOrd="0" destOrd="0" presId="urn:microsoft.com/office/officeart/2005/8/layout/orgChart1"/>
    <dgm:cxn modelId="{625B2A1F-5F1A-4592-B115-4F3C722A9C53}" type="presOf" srcId="{3E2F56E0-6F43-456F-B74D-59CF648B2ACB}" destId="{54977C20-5B70-4F67-A59C-7A9864174A4F}" srcOrd="1" destOrd="0" presId="urn:microsoft.com/office/officeart/2005/8/layout/orgChart1"/>
    <dgm:cxn modelId="{58990D36-75AD-4C19-8123-3DAF524FBEDC}" srcId="{997BD3FE-5E83-442D-BE0F-9F2BE7D32943}" destId="{091038C2-8AA4-4DD3-9843-0382610B4C16}" srcOrd="0" destOrd="0" parTransId="{19D5C788-7F06-4FB4-BE63-1C224262B819}" sibTransId="{9E92F98F-ACF9-4857-8E42-1019CD87B39E}"/>
    <dgm:cxn modelId="{83AD997D-0A66-4D75-9E32-D0265F1A74A0}" srcId="{091038C2-8AA4-4DD3-9843-0382610B4C16}" destId="{3E2F56E0-6F43-456F-B74D-59CF648B2ACB}" srcOrd="0" destOrd="0" parTransId="{026DC4DD-C1AD-476C-A8A8-EE1472ED2230}" sibTransId="{CCE27AC5-AF93-41A4-837D-B752E19F7BAD}"/>
    <dgm:cxn modelId="{2C49188D-7DDB-4E39-8532-70AF4C106FEC}" type="presOf" srcId="{80EB4402-993A-455D-87C8-82D8D1AC4B2D}" destId="{47C4AEE1-9EC7-4548-ABF2-B020E17DEBA3}" srcOrd="1" destOrd="0" presId="urn:microsoft.com/office/officeart/2005/8/layout/orgChart1"/>
    <dgm:cxn modelId="{D7AC2399-238E-4F07-9FBA-3D53A3162D15}" type="presOf" srcId="{0C36B5E2-C237-41C2-8479-736B82CC77DD}" destId="{7B6D1165-0914-47EB-8719-62501E76074C}" srcOrd="0" destOrd="0" presId="urn:microsoft.com/office/officeart/2005/8/layout/orgChart1"/>
    <dgm:cxn modelId="{9171F3A4-B1A1-449A-8075-E1C5FDE9B256}" type="presOf" srcId="{90023498-F8D1-4684-B61E-C6EC86D9F0DB}" destId="{5BE983ED-06B0-4C8B-821F-D3F2BF7A1027}" srcOrd="1" destOrd="0" presId="urn:microsoft.com/office/officeart/2005/8/layout/orgChart1"/>
    <dgm:cxn modelId="{51D83FAC-F7DB-4798-A894-82F3D5715979}" type="presOf" srcId="{0834DC2C-0ED5-4CF1-BAD9-0ED1703D2991}" destId="{66B508F2-D066-4063-9546-C825E6A7BEC6}" srcOrd="0" destOrd="0" presId="urn:microsoft.com/office/officeart/2005/8/layout/orgChart1"/>
    <dgm:cxn modelId="{AB0928B1-E2A3-4B50-A385-C073021CD038}" type="presOf" srcId="{80EB4402-993A-455D-87C8-82D8D1AC4B2D}" destId="{9E39CED7-47C4-4F07-BB9F-1CC36BE74CE8}" srcOrd="0" destOrd="0" presId="urn:microsoft.com/office/officeart/2005/8/layout/orgChart1"/>
    <dgm:cxn modelId="{E659F4B2-B67A-423B-8BAE-0DABFA3E66B9}" type="presOf" srcId="{3CB39E8B-0EED-4528-88EF-3E7064F274A6}" destId="{5A1E56BE-91D3-49AB-BC36-5C8E71D8F7D0}" srcOrd="0" destOrd="0" presId="urn:microsoft.com/office/officeart/2005/8/layout/orgChart1"/>
    <dgm:cxn modelId="{77D32CB7-5FF6-4DA2-92C7-8CF8BF160395}" type="presOf" srcId="{90023498-F8D1-4684-B61E-C6EC86D9F0DB}" destId="{83E8B318-1927-4D5F-889F-73D27E6CBD71}" srcOrd="0" destOrd="0" presId="urn:microsoft.com/office/officeart/2005/8/layout/orgChart1"/>
    <dgm:cxn modelId="{95A501C7-FEF8-4ACD-A05B-446E63F5D704}" srcId="{091038C2-8AA4-4DD3-9843-0382610B4C16}" destId="{90023498-F8D1-4684-B61E-C6EC86D9F0DB}" srcOrd="2" destOrd="0" parTransId="{0834DC2C-0ED5-4CF1-BAD9-0ED1703D2991}" sibTransId="{E9556CD5-8335-4D32-B013-103FFEA584D2}"/>
    <dgm:cxn modelId="{EDFE11E3-3AF3-4687-A675-1BC43662B294}" type="presOf" srcId="{091038C2-8AA4-4DD3-9843-0382610B4C16}" destId="{12058AEC-E745-4D60-B21E-7105C6457CC2}" srcOrd="0" destOrd="0" presId="urn:microsoft.com/office/officeart/2005/8/layout/orgChart1"/>
    <dgm:cxn modelId="{39E853E5-F10F-4D03-8BF5-06108284E5C9}" srcId="{091038C2-8AA4-4DD3-9843-0382610B4C16}" destId="{0C36B5E2-C237-41C2-8479-736B82CC77DD}" srcOrd="1" destOrd="0" parTransId="{3CB39E8B-0EED-4528-88EF-3E7064F274A6}" sibTransId="{C2C6E257-AA4D-4ECF-A9BD-30F4D4231063}"/>
    <dgm:cxn modelId="{FE6ADFE5-2C65-44B4-B789-43DB8333A808}" type="presOf" srcId="{0C36B5E2-C237-41C2-8479-736B82CC77DD}" destId="{5ED23F80-967C-4E7B-BEBF-0B837CB197D5}" srcOrd="1" destOrd="0" presId="urn:microsoft.com/office/officeart/2005/8/layout/orgChart1"/>
    <dgm:cxn modelId="{7D0B1CF7-8C7F-4EE9-892B-ECBC414CF914}" type="presOf" srcId="{026DC4DD-C1AD-476C-A8A8-EE1472ED2230}" destId="{9E01397F-6864-4A22-A922-082B85BA9203}" srcOrd="0" destOrd="0" presId="urn:microsoft.com/office/officeart/2005/8/layout/orgChart1"/>
    <dgm:cxn modelId="{79A569FD-B6F2-4331-AAD2-88C76DF6A110}" srcId="{091038C2-8AA4-4DD3-9843-0382610B4C16}" destId="{80EB4402-993A-455D-87C8-82D8D1AC4B2D}" srcOrd="3" destOrd="0" parTransId="{4DD68323-19AC-491F-B58F-94B648329D4C}" sibTransId="{461E43E7-AF38-4EFF-9778-83FB23D2E835}"/>
    <dgm:cxn modelId="{4AE7C51F-AE9F-4464-941F-CE7821DDACB6}" type="presParOf" srcId="{3D233019-D3BB-4A66-AE1C-CBBA7A7FE6B6}" destId="{E9E5E83E-2476-4A72-B30F-32681D3D62A0}" srcOrd="0" destOrd="0" presId="urn:microsoft.com/office/officeart/2005/8/layout/orgChart1"/>
    <dgm:cxn modelId="{DF820896-EFED-4ACC-886C-85B29FF603BC}" type="presParOf" srcId="{E9E5E83E-2476-4A72-B30F-32681D3D62A0}" destId="{7EF2AE15-872C-4B67-8373-2F8953707751}" srcOrd="0" destOrd="0" presId="urn:microsoft.com/office/officeart/2005/8/layout/orgChart1"/>
    <dgm:cxn modelId="{961B62F8-EB00-40F5-A64F-7D95FC7136B6}" type="presParOf" srcId="{7EF2AE15-872C-4B67-8373-2F8953707751}" destId="{12058AEC-E745-4D60-B21E-7105C6457CC2}" srcOrd="0" destOrd="0" presId="urn:microsoft.com/office/officeart/2005/8/layout/orgChart1"/>
    <dgm:cxn modelId="{60FA406D-871A-4202-9118-C43C0B07EF0B}" type="presParOf" srcId="{7EF2AE15-872C-4B67-8373-2F8953707751}" destId="{97080FDF-565B-42FE-BDED-6688414B5371}" srcOrd="1" destOrd="0" presId="urn:microsoft.com/office/officeart/2005/8/layout/orgChart1"/>
    <dgm:cxn modelId="{11800BAC-C33E-4CDC-B0FC-4844F665CA5F}" type="presParOf" srcId="{E9E5E83E-2476-4A72-B30F-32681D3D62A0}" destId="{18DD23ED-6283-43AC-87C1-2D24CB60D6A8}" srcOrd="1" destOrd="0" presId="urn:microsoft.com/office/officeart/2005/8/layout/orgChart1"/>
    <dgm:cxn modelId="{BEEBF4C3-E657-42A2-A5DA-93E2286AB451}" type="presParOf" srcId="{18DD23ED-6283-43AC-87C1-2D24CB60D6A8}" destId="{5A1E56BE-91D3-49AB-BC36-5C8E71D8F7D0}" srcOrd="0" destOrd="0" presId="urn:microsoft.com/office/officeart/2005/8/layout/orgChart1"/>
    <dgm:cxn modelId="{F29B695E-9E61-4319-9ACB-F0AD8EF460D6}" type="presParOf" srcId="{18DD23ED-6283-43AC-87C1-2D24CB60D6A8}" destId="{E28076B6-361F-470B-99E0-62318C01866D}" srcOrd="1" destOrd="0" presId="urn:microsoft.com/office/officeart/2005/8/layout/orgChart1"/>
    <dgm:cxn modelId="{A5267D00-3D66-4776-98D4-D85DDD7C6F46}" type="presParOf" srcId="{E28076B6-361F-470B-99E0-62318C01866D}" destId="{BC9268BA-918A-4B70-B746-FA806E3483D0}" srcOrd="0" destOrd="0" presId="urn:microsoft.com/office/officeart/2005/8/layout/orgChart1"/>
    <dgm:cxn modelId="{73C283DA-446E-4DFE-81FA-7D67FEA47086}" type="presParOf" srcId="{BC9268BA-918A-4B70-B746-FA806E3483D0}" destId="{7B6D1165-0914-47EB-8719-62501E76074C}" srcOrd="0" destOrd="0" presId="urn:microsoft.com/office/officeart/2005/8/layout/orgChart1"/>
    <dgm:cxn modelId="{0D63A308-CD0A-4E84-AF4C-02E848F778CA}" type="presParOf" srcId="{BC9268BA-918A-4B70-B746-FA806E3483D0}" destId="{5ED23F80-967C-4E7B-BEBF-0B837CB197D5}" srcOrd="1" destOrd="0" presId="urn:microsoft.com/office/officeart/2005/8/layout/orgChart1"/>
    <dgm:cxn modelId="{8ECA61A5-A7A7-41E6-BB89-C10FB398233E}" type="presParOf" srcId="{E28076B6-361F-470B-99E0-62318C01866D}" destId="{781BC5AA-E678-42F1-AA8E-B0E948A965B1}" srcOrd="1" destOrd="0" presId="urn:microsoft.com/office/officeart/2005/8/layout/orgChart1"/>
    <dgm:cxn modelId="{13DDE00B-B3A4-43E6-B3BC-2477C7D8D884}" type="presParOf" srcId="{E28076B6-361F-470B-99E0-62318C01866D}" destId="{CFAC58AC-3F8F-41D6-9964-62ECCC4A89A3}" srcOrd="2" destOrd="0" presId="urn:microsoft.com/office/officeart/2005/8/layout/orgChart1"/>
    <dgm:cxn modelId="{B5D4FA56-A6C5-44DA-82AC-302876C82E6A}" type="presParOf" srcId="{18DD23ED-6283-43AC-87C1-2D24CB60D6A8}" destId="{66B508F2-D066-4063-9546-C825E6A7BEC6}" srcOrd="2" destOrd="0" presId="urn:microsoft.com/office/officeart/2005/8/layout/orgChart1"/>
    <dgm:cxn modelId="{07745412-8E07-4E58-8508-8C6CD9A38CD9}" type="presParOf" srcId="{18DD23ED-6283-43AC-87C1-2D24CB60D6A8}" destId="{C6071564-5FDB-46E7-99DF-77EE0F5AFC31}" srcOrd="3" destOrd="0" presId="urn:microsoft.com/office/officeart/2005/8/layout/orgChart1"/>
    <dgm:cxn modelId="{235ADE09-9E7A-4B2E-A25D-2F35AD7BE13C}" type="presParOf" srcId="{C6071564-5FDB-46E7-99DF-77EE0F5AFC31}" destId="{BFB5D038-1AD9-4F74-8E0F-D7557B65F198}" srcOrd="0" destOrd="0" presId="urn:microsoft.com/office/officeart/2005/8/layout/orgChart1"/>
    <dgm:cxn modelId="{5D511BBB-4939-41F0-9747-F9E73E8AF0E3}" type="presParOf" srcId="{BFB5D038-1AD9-4F74-8E0F-D7557B65F198}" destId="{83E8B318-1927-4D5F-889F-73D27E6CBD71}" srcOrd="0" destOrd="0" presId="urn:microsoft.com/office/officeart/2005/8/layout/orgChart1"/>
    <dgm:cxn modelId="{A45CCDBA-5C8D-446A-B72F-70AF95154EE6}" type="presParOf" srcId="{BFB5D038-1AD9-4F74-8E0F-D7557B65F198}" destId="{5BE983ED-06B0-4C8B-821F-D3F2BF7A1027}" srcOrd="1" destOrd="0" presId="urn:microsoft.com/office/officeart/2005/8/layout/orgChart1"/>
    <dgm:cxn modelId="{312A9701-E51F-487B-9EF1-71FCA05EFCB3}" type="presParOf" srcId="{C6071564-5FDB-46E7-99DF-77EE0F5AFC31}" destId="{D7191BF7-982D-4F4D-9F68-EB79E0FE2DAB}" srcOrd="1" destOrd="0" presId="urn:microsoft.com/office/officeart/2005/8/layout/orgChart1"/>
    <dgm:cxn modelId="{4636B08B-03C0-4649-9CE2-C93A7378C757}" type="presParOf" srcId="{C6071564-5FDB-46E7-99DF-77EE0F5AFC31}" destId="{00511EF8-DBB6-42B0-A8E6-AEC4F76C2268}" srcOrd="2" destOrd="0" presId="urn:microsoft.com/office/officeart/2005/8/layout/orgChart1"/>
    <dgm:cxn modelId="{428C8DD5-22BD-49B4-A435-8BBEE1694763}" type="presParOf" srcId="{18DD23ED-6283-43AC-87C1-2D24CB60D6A8}" destId="{74EB468D-DD15-4E77-B82A-B21505AD852E}" srcOrd="4" destOrd="0" presId="urn:microsoft.com/office/officeart/2005/8/layout/orgChart1"/>
    <dgm:cxn modelId="{5D8E10D6-470D-42DF-A22E-8D1C1BB45A7D}" type="presParOf" srcId="{18DD23ED-6283-43AC-87C1-2D24CB60D6A8}" destId="{E717D6AD-097E-4BE7-B5B0-586A6F54293D}" srcOrd="5" destOrd="0" presId="urn:microsoft.com/office/officeart/2005/8/layout/orgChart1"/>
    <dgm:cxn modelId="{7C681F6A-4188-460F-B9F7-D92703AC0A2E}" type="presParOf" srcId="{E717D6AD-097E-4BE7-B5B0-586A6F54293D}" destId="{97198DAE-F0EA-4814-85D6-208738E39DB8}" srcOrd="0" destOrd="0" presId="urn:microsoft.com/office/officeart/2005/8/layout/orgChart1"/>
    <dgm:cxn modelId="{DDEBF830-3ABA-4DAD-9CC9-4A01329B40AF}" type="presParOf" srcId="{97198DAE-F0EA-4814-85D6-208738E39DB8}" destId="{9E39CED7-47C4-4F07-BB9F-1CC36BE74CE8}" srcOrd="0" destOrd="0" presId="urn:microsoft.com/office/officeart/2005/8/layout/orgChart1"/>
    <dgm:cxn modelId="{1C8BF664-8E30-40A8-9AC8-D2B75CF09EFB}" type="presParOf" srcId="{97198DAE-F0EA-4814-85D6-208738E39DB8}" destId="{47C4AEE1-9EC7-4548-ABF2-B020E17DEBA3}" srcOrd="1" destOrd="0" presId="urn:microsoft.com/office/officeart/2005/8/layout/orgChart1"/>
    <dgm:cxn modelId="{2B06C858-E329-4520-B6C9-EA4998ED1E0B}" type="presParOf" srcId="{E717D6AD-097E-4BE7-B5B0-586A6F54293D}" destId="{113104D9-623D-46D7-9BA1-ABAA30A62D0B}" srcOrd="1" destOrd="0" presId="urn:microsoft.com/office/officeart/2005/8/layout/orgChart1"/>
    <dgm:cxn modelId="{57CD223C-00D7-47B9-B263-BF0CF84DC004}" type="presParOf" srcId="{E717D6AD-097E-4BE7-B5B0-586A6F54293D}" destId="{BF36FF7F-66DE-4A08-AC52-C58CFCFC5BF0}" srcOrd="2" destOrd="0" presId="urn:microsoft.com/office/officeart/2005/8/layout/orgChart1"/>
    <dgm:cxn modelId="{469EC29A-7C9A-4C19-8207-92A204905AA4}" type="presParOf" srcId="{E9E5E83E-2476-4A72-B30F-32681D3D62A0}" destId="{8C54BC5E-1782-4E45-AD92-04B4D7015CD1}" srcOrd="2" destOrd="0" presId="urn:microsoft.com/office/officeart/2005/8/layout/orgChart1"/>
    <dgm:cxn modelId="{FE6B4DF7-153E-4DEF-8F45-FCF29C75F3BF}" type="presParOf" srcId="{8C54BC5E-1782-4E45-AD92-04B4D7015CD1}" destId="{9E01397F-6864-4A22-A922-082B85BA9203}" srcOrd="0" destOrd="0" presId="urn:microsoft.com/office/officeart/2005/8/layout/orgChart1"/>
    <dgm:cxn modelId="{DB900248-6973-4456-9CEE-9E212A02E5AC}" type="presParOf" srcId="{8C54BC5E-1782-4E45-AD92-04B4D7015CD1}" destId="{5921D4CA-3971-425A-B218-320BA711C158}" srcOrd="1" destOrd="0" presId="urn:microsoft.com/office/officeart/2005/8/layout/orgChart1"/>
    <dgm:cxn modelId="{ED0C9BA3-C78C-4132-92EB-B37290D34412}" type="presParOf" srcId="{5921D4CA-3971-425A-B218-320BA711C158}" destId="{83CF1777-5963-45DC-AACC-A61FFF9D277B}" srcOrd="0" destOrd="0" presId="urn:microsoft.com/office/officeart/2005/8/layout/orgChart1"/>
    <dgm:cxn modelId="{516955E2-3009-4414-81A1-BCC2640CF160}" type="presParOf" srcId="{83CF1777-5963-45DC-AACC-A61FFF9D277B}" destId="{85B59A69-AA75-433C-86D8-96DD0046DCE3}" srcOrd="0" destOrd="0" presId="urn:microsoft.com/office/officeart/2005/8/layout/orgChart1"/>
    <dgm:cxn modelId="{2DDB299B-F0C2-4E43-81EB-A89B82A893A8}" type="presParOf" srcId="{83CF1777-5963-45DC-AACC-A61FFF9D277B}" destId="{54977C20-5B70-4F67-A59C-7A9864174A4F}" srcOrd="1" destOrd="0" presId="urn:microsoft.com/office/officeart/2005/8/layout/orgChart1"/>
    <dgm:cxn modelId="{B28C17B6-7BBB-4F33-965D-EDC959AFDA25}" type="presParOf" srcId="{5921D4CA-3971-425A-B218-320BA711C158}" destId="{97C1D282-3337-4887-889F-CA1ABF58545A}" srcOrd="1" destOrd="0" presId="urn:microsoft.com/office/officeart/2005/8/layout/orgChart1"/>
    <dgm:cxn modelId="{4260F43B-B0C0-48FB-B6CF-1534139A5433}" type="presParOf" srcId="{5921D4CA-3971-425A-B218-320BA711C158}" destId="{DDEDF982-A786-41A5-95E8-602257EAFDD6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01397F-6864-4A22-A922-082B85BA9203}">
      <dsp:nvSpPr>
        <dsp:cNvPr id="0" name=""/>
        <dsp:cNvSpPr/>
      </dsp:nvSpPr>
      <dsp:spPr>
        <a:xfrm>
          <a:off x="2574780" y="862362"/>
          <a:ext cx="168419" cy="737837"/>
        </a:xfrm>
        <a:custGeom>
          <a:avLst/>
          <a:gdLst/>
          <a:ahLst/>
          <a:cxnLst/>
          <a:rect l="0" t="0" r="0" b="0"/>
          <a:pathLst>
            <a:path>
              <a:moveTo>
                <a:pt x="168419" y="0"/>
              </a:moveTo>
              <a:lnTo>
                <a:pt x="168419" y="737837"/>
              </a:lnTo>
              <a:lnTo>
                <a:pt x="0" y="73783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EB468D-DD15-4E77-B82A-B21505AD852E}">
      <dsp:nvSpPr>
        <dsp:cNvPr id="0" name=""/>
        <dsp:cNvSpPr/>
      </dsp:nvSpPr>
      <dsp:spPr>
        <a:xfrm>
          <a:off x="2743200" y="862362"/>
          <a:ext cx="1940834" cy="147567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07256"/>
              </a:lnTo>
              <a:lnTo>
                <a:pt x="1940834" y="1307256"/>
              </a:lnTo>
              <a:lnTo>
                <a:pt x="1940834" y="147567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B508F2-D066-4063-9546-C825E6A7BEC6}">
      <dsp:nvSpPr>
        <dsp:cNvPr id="0" name=""/>
        <dsp:cNvSpPr/>
      </dsp:nvSpPr>
      <dsp:spPr>
        <a:xfrm>
          <a:off x="2697479" y="862362"/>
          <a:ext cx="91440" cy="147567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47567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1E56BE-91D3-49AB-BC36-5C8E71D8F7D0}">
      <dsp:nvSpPr>
        <dsp:cNvPr id="0" name=""/>
        <dsp:cNvSpPr/>
      </dsp:nvSpPr>
      <dsp:spPr>
        <a:xfrm>
          <a:off x="802365" y="862362"/>
          <a:ext cx="1940834" cy="1475675"/>
        </a:xfrm>
        <a:custGeom>
          <a:avLst/>
          <a:gdLst/>
          <a:ahLst/>
          <a:cxnLst/>
          <a:rect l="0" t="0" r="0" b="0"/>
          <a:pathLst>
            <a:path>
              <a:moveTo>
                <a:pt x="1940834" y="0"/>
              </a:moveTo>
              <a:lnTo>
                <a:pt x="1940834" y="1307256"/>
              </a:lnTo>
              <a:lnTo>
                <a:pt x="0" y="1307256"/>
              </a:lnTo>
              <a:lnTo>
                <a:pt x="0" y="147567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058AEC-E745-4D60-B21E-7105C6457CC2}">
      <dsp:nvSpPr>
        <dsp:cNvPr id="0" name=""/>
        <dsp:cNvSpPr/>
      </dsp:nvSpPr>
      <dsp:spPr>
        <a:xfrm>
          <a:off x="1941202" y="60364"/>
          <a:ext cx="1603995" cy="8019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Owner Manager</a:t>
          </a:r>
        </a:p>
      </dsp:txBody>
      <dsp:txXfrm>
        <a:off x="1941202" y="60364"/>
        <a:ext cx="1603995" cy="801997"/>
      </dsp:txXfrm>
    </dsp:sp>
    <dsp:sp modelId="{7B6D1165-0914-47EB-8719-62501E76074C}">
      <dsp:nvSpPr>
        <dsp:cNvPr id="0" name=""/>
        <dsp:cNvSpPr/>
      </dsp:nvSpPr>
      <dsp:spPr>
        <a:xfrm>
          <a:off x="368" y="2338037"/>
          <a:ext cx="1603995" cy="8019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 err="1">
              <a:latin typeface="Grandview Display"/>
            </a:rPr>
            <a:t>Supervicer</a:t>
          </a:r>
          <a:endParaRPr lang="en-GB" sz="2500" kern="1200" dirty="0" err="1"/>
        </a:p>
      </dsp:txBody>
      <dsp:txXfrm>
        <a:off x="368" y="2338037"/>
        <a:ext cx="1603995" cy="801997"/>
      </dsp:txXfrm>
    </dsp:sp>
    <dsp:sp modelId="{83E8B318-1927-4D5F-889F-73D27E6CBD71}">
      <dsp:nvSpPr>
        <dsp:cNvPr id="0" name=""/>
        <dsp:cNvSpPr/>
      </dsp:nvSpPr>
      <dsp:spPr>
        <a:xfrm>
          <a:off x="1941202" y="2338037"/>
          <a:ext cx="1603995" cy="8019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Grandview Display"/>
            </a:rPr>
            <a:t>Staff</a:t>
          </a:r>
        </a:p>
      </dsp:txBody>
      <dsp:txXfrm>
        <a:off x="1941202" y="2338037"/>
        <a:ext cx="1603995" cy="801997"/>
      </dsp:txXfrm>
    </dsp:sp>
    <dsp:sp modelId="{9E39CED7-47C4-4F07-BB9F-1CC36BE74CE8}">
      <dsp:nvSpPr>
        <dsp:cNvPr id="0" name=""/>
        <dsp:cNvSpPr/>
      </dsp:nvSpPr>
      <dsp:spPr>
        <a:xfrm>
          <a:off x="3882036" y="2338037"/>
          <a:ext cx="1603995" cy="8019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Accounting </a:t>
          </a:r>
        </a:p>
      </dsp:txBody>
      <dsp:txXfrm>
        <a:off x="3882036" y="2338037"/>
        <a:ext cx="1603995" cy="801997"/>
      </dsp:txXfrm>
    </dsp:sp>
    <dsp:sp modelId="{85B59A69-AA75-433C-86D8-96DD0046DCE3}">
      <dsp:nvSpPr>
        <dsp:cNvPr id="0" name=""/>
        <dsp:cNvSpPr/>
      </dsp:nvSpPr>
      <dsp:spPr>
        <a:xfrm>
          <a:off x="970785" y="1199201"/>
          <a:ext cx="1603995" cy="8019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Manager</a:t>
          </a:r>
        </a:p>
      </dsp:txBody>
      <dsp:txXfrm>
        <a:off x="970785" y="1199201"/>
        <a:ext cx="1603995" cy="801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83F1-BF6E-4A98-8153-BAC9ABDE7CE3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4413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6E92-E5C8-4FF8-B2BE-A516F6A1724E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4174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DB232-C681-46A2-B21F-2BD21E9CA134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886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BE26E-66F9-4E5F-9E07-CA7CDB200281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1956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1A01C-F286-49E7-998E-3D5BB613F99A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926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2C0A-F771-42D9-AAB0-90C3A2B0FEAD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3585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2A270-409D-4410-9649-B7481576446C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2557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0AA3-798A-4433-8927-6E115914B6EF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3493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22871-0F85-43DC-99D7-CA8E7437E2EC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7710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BE5A2-57A1-4629-B29D-D386573AF9F3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045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2485-1B57-41B4-A998-97848CC136C2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3213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559171"/>
            <a:ext cx="10363200" cy="3382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E857DF4D-D974-434D-9D64-40B7405DF5F0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1283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 userDrawn="1">
          <p15:clr>
            <a:srgbClr val="F26B43"/>
          </p15:clr>
        </p15:guide>
        <p15:guide id="4" pos="3840" userDrawn="1">
          <p15:clr>
            <a:srgbClr val="F26B43"/>
          </p15:clr>
        </p15:guide>
        <p15:guide id="5" pos="576" userDrawn="1">
          <p15:clr>
            <a:srgbClr val="F26B43"/>
          </p15:clr>
        </p15:guide>
        <p15:guide id="6" orient="horz" pos="86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uadroTexto 7">
            <a:extLst>
              <a:ext uri="{FF2B5EF4-FFF2-40B4-BE49-F238E27FC236}">
                <a16:creationId xmlns:a16="http://schemas.microsoft.com/office/drawing/2014/main" id="{024403A7-2E71-9A11-E69C-6E386276D4A5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In all central America they has being </a:t>
            </a:r>
            <a:r>
              <a:rPr lang="en-US" sz="2200" err="1"/>
              <a:t>recognised</a:t>
            </a:r>
            <a:r>
              <a:rPr lang="en-US" sz="2200" dirty="0"/>
              <a:t> for excellent </a:t>
            </a:r>
            <a:r>
              <a:rPr lang="en-US" sz="2200"/>
              <a:t>coffee that complete </a:t>
            </a:r>
            <a:r>
              <a:rPr lang="en-US" sz="2200" dirty="0"/>
              <a:t>internationally and has won major awards, as they are considered one of the regions that maintain organic production.</a:t>
            </a:r>
          </a:p>
        </p:txBody>
      </p:sp>
      <p:pic>
        <p:nvPicPr>
          <p:cNvPr id="2" name="Picture 1" descr="A person sitting at a table with a cup of coffee and a bowl of food&#10;&#10;AI-generated content may be incorrect.">
            <a:extLst>
              <a:ext uri="{FF2B5EF4-FFF2-40B4-BE49-F238E27FC236}">
                <a16:creationId xmlns:a16="http://schemas.microsoft.com/office/drawing/2014/main" id="{A0C8C8BF-3480-F528-C402-98599C48EA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6103" y="1121152"/>
            <a:ext cx="6213764" cy="3990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4408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magen 8" descr="Persona con taza en la mano&#10;&#10;El contenido generado por IA puede ser incorrecto.">
            <a:extLst>
              <a:ext uri="{FF2B5EF4-FFF2-40B4-BE49-F238E27FC236}">
                <a16:creationId xmlns:a16="http://schemas.microsoft.com/office/drawing/2014/main" id="{D836B5C3-C09B-04BA-BA2F-BA8904AF83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09" b="12361"/>
          <a:stretch/>
        </p:blipFill>
        <p:spPr>
          <a:xfrm>
            <a:off x="-1" y="1"/>
            <a:ext cx="12192000" cy="6068290"/>
          </a:xfrm>
          <a:prstGeom prst="rect">
            <a:avLst/>
          </a:prstGeom>
        </p:spPr>
      </p:pic>
      <p:sp>
        <p:nvSpPr>
          <p:cNvPr id="11" name="CuadroTexto 10">
            <a:extLst>
              <a:ext uri="{FF2B5EF4-FFF2-40B4-BE49-F238E27FC236}">
                <a16:creationId xmlns:a16="http://schemas.microsoft.com/office/drawing/2014/main" id="{97E7EF44-AF7F-5DDB-A205-CB992448BE81}"/>
              </a:ext>
            </a:extLst>
          </p:cNvPr>
          <p:cNvSpPr txBox="1"/>
          <p:nvPr/>
        </p:nvSpPr>
        <p:spPr>
          <a:xfrm>
            <a:off x="495013" y="1118586"/>
            <a:ext cx="4200740" cy="14773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In London, around 2.2 billion cups of </a:t>
            </a:r>
            <a:r>
              <a:rPr lang="en-GB" dirty="0">
                <a:solidFill>
                  <a:schemeClr val="bg1"/>
                </a:solidFill>
              </a:rPr>
              <a:t>coffee are consumed daily, making it a highly attractive market to invest in this product. By supplying small businesses, we can help significantly in costs.</a:t>
            </a:r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E3A11628-5BD0-1538-5BA4-3C76CC263307}"/>
              </a:ext>
            </a:extLst>
          </p:cNvPr>
          <p:cNvSpPr txBox="1"/>
          <p:nvPr/>
        </p:nvSpPr>
        <p:spPr>
          <a:xfrm>
            <a:off x="495013" y="2807817"/>
            <a:ext cx="4345119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We aim to import 4.5 tonnes per month, representing</a:t>
            </a:r>
            <a:r>
              <a:rPr lang="en-GB">
                <a:solidFill>
                  <a:schemeClr val="bg1"/>
                </a:solidFill>
              </a:rPr>
              <a:t> 0.3% of the UK’s ,monthly </a:t>
            </a:r>
            <a:r>
              <a:rPr lang="en-GB" dirty="0">
                <a:solidFill>
                  <a:schemeClr val="bg1"/>
                </a:solidFill>
              </a:rPr>
              <a:t>coffee imports, there is already potential client interest in sourcing this coffee.</a:t>
            </a:r>
          </a:p>
        </p:txBody>
      </p:sp>
    </p:spTree>
    <p:extLst>
      <p:ext uri="{BB962C8B-B14F-4D97-AF65-F5344CB8AC3E}">
        <p14:creationId xmlns:p14="http://schemas.microsoft.com/office/powerpoint/2010/main" val="187517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F0229E8B-D8FF-15A2-0FF5-9078E3CF6DE1}"/>
              </a:ext>
            </a:extLst>
          </p:cNvPr>
          <p:cNvSpPr txBox="1"/>
          <p:nvPr/>
        </p:nvSpPr>
        <p:spPr>
          <a:xfrm>
            <a:off x="3336301" y="424276"/>
            <a:ext cx="4403324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s-CU" b="1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THIS ARE THE SALES B</a:t>
            </a:r>
            <a:r>
              <a:rPr lang="es-CU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Y MAJOR </a:t>
            </a:r>
          </a:p>
          <a:p>
            <a:r>
              <a:rPr lang="es-CU" b="1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                   CHAINS </a:t>
            </a:r>
            <a:r>
              <a:rPr lang="es-CU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2022-2026</a:t>
            </a:r>
            <a:endParaRPr lang="en-GB" b="1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60BAC6FC-D5C9-50D2-BB3C-37BE960BAD60}"/>
              </a:ext>
            </a:extLst>
          </p:cNvPr>
          <p:cNvSpPr txBox="1"/>
          <p:nvPr/>
        </p:nvSpPr>
        <p:spPr>
          <a:xfrm>
            <a:off x="1768069" y="2737471"/>
            <a:ext cx="880024" cy="398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pSp>
        <p:nvGrpSpPr>
          <p:cNvPr id="25" name="Grupo 24">
            <a:extLst>
              <a:ext uri="{FF2B5EF4-FFF2-40B4-BE49-F238E27FC236}">
                <a16:creationId xmlns:a16="http://schemas.microsoft.com/office/drawing/2014/main" id="{6DF18E78-2DB2-9C51-E103-3014C8CEB799}"/>
              </a:ext>
            </a:extLst>
          </p:cNvPr>
          <p:cNvGrpSpPr/>
          <p:nvPr/>
        </p:nvGrpSpPr>
        <p:grpSpPr>
          <a:xfrm>
            <a:off x="2664303" y="2938729"/>
            <a:ext cx="5357127" cy="2777620"/>
            <a:chOff x="2932613" y="2069405"/>
            <a:chExt cx="5357127" cy="2777620"/>
          </a:xfrm>
          <a:effectLst>
            <a:glow rad="228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5" name="CuadroTexto 4">
              <a:extLst>
                <a:ext uri="{FF2B5EF4-FFF2-40B4-BE49-F238E27FC236}">
                  <a16:creationId xmlns:a16="http://schemas.microsoft.com/office/drawing/2014/main" id="{6FFC4633-A756-52CE-ABD2-1901B8445998}"/>
                </a:ext>
              </a:extLst>
            </p:cNvPr>
            <p:cNvSpPr txBox="1"/>
            <p:nvPr/>
          </p:nvSpPr>
          <p:spPr>
            <a:xfrm>
              <a:off x="2938110" y="2984706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en-GB"/>
                <a:t>COSTA COFFEE</a:t>
              </a:r>
              <a:endParaRPr lang="en-GB" dirty="0"/>
            </a:p>
          </p:txBody>
        </p:sp>
        <p:sp>
          <p:nvSpPr>
            <p:cNvPr id="6" name="CuadroTexto 5">
              <a:extLst>
                <a:ext uri="{FF2B5EF4-FFF2-40B4-BE49-F238E27FC236}">
                  <a16:creationId xmlns:a16="http://schemas.microsoft.com/office/drawing/2014/main" id="{EDB6503C-18F1-5051-98B4-C5A0F09E68BE}"/>
                </a:ext>
              </a:extLst>
            </p:cNvPr>
            <p:cNvSpPr txBox="1"/>
            <p:nvPr/>
          </p:nvSpPr>
          <p:spPr>
            <a:xfrm>
              <a:off x="2932613" y="3362048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en-GB">
                  <a:latin typeface="Aptos"/>
                  <a:ea typeface="Meiryo"/>
                </a:rPr>
                <a:t>STARKBUCK</a:t>
              </a:r>
              <a:endParaRPr lang="en-GB" dirty="0">
                <a:latin typeface="Aptos"/>
                <a:ea typeface="Meiryo"/>
              </a:endParaRPr>
            </a:p>
          </p:txBody>
        </p:sp>
        <p:sp>
          <p:nvSpPr>
            <p:cNvPr id="7" name="CuadroTexto 6">
              <a:extLst>
                <a:ext uri="{FF2B5EF4-FFF2-40B4-BE49-F238E27FC236}">
                  <a16:creationId xmlns:a16="http://schemas.microsoft.com/office/drawing/2014/main" id="{DD099779-E469-6D15-663B-1EA75004051B}"/>
                </a:ext>
              </a:extLst>
            </p:cNvPr>
            <p:cNvSpPr txBox="1"/>
            <p:nvPr/>
          </p:nvSpPr>
          <p:spPr>
            <a:xfrm>
              <a:off x="2932613" y="3740364"/>
              <a:ext cx="2106099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PRET A MANGER</a:t>
              </a:r>
            </a:p>
          </p:txBody>
        </p:sp>
        <p:sp>
          <p:nvSpPr>
            <p:cNvPr id="8" name="CuadroTexto 7">
              <a:extLst>
                <a:ext uri="{FF2B5EF4-FFF2-40B4-BE49-F238E27FC236}">
                  <a16:creationId xmlns:a16="http://schemas.microsoft.com/office/drawing/2014/main" id="{6D57846E-91F7-D853-1B45-D1A06D302651}"/>
                </a:ext>
              </a:extLst>
            </p:cNvPr>
            <p:cNvSpPr txBox="1"/>
            <p:nvPr/>
          </p:nvSpPr>
          <p:spPr>
            <a:xfrm>
              <a:off x="2932613" y="4116524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 COFFE NERO</a:t>
              </a:r>
            </a:p>
          </p:txBody>
        </p:sp>
        <p:sp>
          <p:nvSpPr>
            <p:cNvPr id="9" name="CuadroTexto 8">
              <a:extLst>
                <a:ext uri="{FF2B5EF4-FFF2-40B4-BE49-F238E27FC236}">
                  <a16:creationId xmlns:a16="http://schemas.microsoft.com/office/drawing/2014/main" id="{CF5D59B8-6B4D-C963-5738-6070E8372269}"/>
                </a:ext>
              </a:extLst>
            </p:cNvPr>
            <p:cNvSpPr txBox="1"/>
            <p:nvPr/>
          </p:nvSpPr>
          <p:spPr>
            <a:xfrm>
              <a:off x="2932613" y="4471414"/>
              <a:ext cx="2106099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INDEPENDENTS </a:t>
              </a:r>
            </a:p>
          </p:txBody>
        </p:sp>
        <p:sp>
          <p:nvSpPr>
            <p:cNvPr id="10" name="CuadroTexto 9">
              <a:extLst>
                <a:ext uri="{FF2B5EF4-FFF2-40B4-BE49-F238E27FC236}">
                  <a16:creationId xmlns:a16="http://schemas.microsoft.com/office/drawing/2014/main" id="{6655E417-C4D5-B99B-530D-A79D9F61C6C0}"/>
                </a:ext>
              </a:extLst>
            </p:cNvPr>
            <p:cNvSpPr txBox="1"/>
            <p:nvPr/>
          </p:nvSpPr>
          <p:spPr>
            <a:xfrm>
              <a:off x="4732462" y="2995438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GB"/>
                <a:t>345</a:t>
              </a:r>
              <a:endParaRPr lang="en-GB" dirty="0"/>
            </a:p>
          </p:txBody>
        </p:sp>
        <p:sp>
          <p:nvSpPr>
            <p:cNvPr id="11" name="CuadroTexto 10">
              <a:extLst>
                <a:ext uri="{FF2B5EF4-FFF2-40B4-BE49-F238E27FC236}">
                  <a16:creationId xmlns:a16="http://schemas.microsoft.com/office/drawing/2014/main" id="{E43A24E4-4C77-3BF5-7A26-57C8638D5F89}"/>
                </a:ext>
              </a:extLst>
            </p:cNvPr>
            <p:cNvSpPr txBox="1"/>
            <p:nvPr/>
          </p:nvSpPr>
          <p:spPr>
            <a:xfrm>
              <a:off x="4716490" y="3366540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GB"/>
                <a:t>400</a:t>
              </a:r>
              <a:endParaRPr lang="en-GB" dirty="0"/>
            </a:p>
          </p:txBody>
        </p:sp>
        <p:sp>
          <p:nvSpPr>
            <p:cNvPr id="12" name="CuadroTexto 11">
              <a:extLst>
                <a:ext uri="{FF2B5EF4-FFF2-40B4-BE49-F238E27FC236}">
                  <a16:creationId xmlns:a16="http://schemas.microsoft.com/office/drawing/2014/main" id="{20644AD4-30E9-0111-BC7C-43579887B795}"/>
                </a:ext>
              </a:extLst>
            </p:cNvPr>
            <p:cNvSpPr txBox="1"/>
            <p:nvPr/>
          </p:nvSpPr>
          <p:spPr>
            <a:xfrm>
              <a:off x="4710994" y="3749664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GB"/>
                <a:t>314</a:t>
              </a:r>
              <a:endParaRPr lang="en-GB" dirty="0"/>
            </a:p>
          </p:txBody>
        </p:sp>
        <p:sp>
          <p:nvSpPr>
            <p:cNvPr id="13" name="CuadroTexto 12">
              <a:extLst>
                <a:ext uri="{FF2B5EF4-FFF2-40B4-BE49-F238E27FC236}">
                  <a16:creationId xmlns:a16="http://schemas.microsoft.com/office/drawing/2014/main" id="{C7F56DD5-1DAE-459A-B011-7AAB5C409244}"/>
                </a:ext>
              </a:extLst>
            </p:cNvPr>
            <p:cNvSpPr txBox="1"/>
            <p:nvPr/>
          </p:nvSpPr>
          <p:spPr>
            <a:xfrm>
              <a:off x="4721986" y="4471414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GB"/>
                <a:t>1300(+) </a:t>
              </a:r>
            </a:p>
          </p:txBody>
        </p:sp>
        <p:sp>
          <p:nvSpPr>
            <p:cNvPr id="14" name="CuadroTexto 13">
              <a:extLst>
                <a:ext uri="{FF2B5EF4-FFF2-40B4-BE49-F238E27FC236}">
                  <a16:creationId xmlns:a16="http://schemas.microsoft.com/office/drawing/2014/main" id="{AA02ECFF-FEAB-B9A8-4F61-55BFC77C03C7}"/>
                </a:ext>
              </a:extLst>
            </p:cNvPr>
            <p:cNvSpPr txBox="1"/>
            <p:nvPr/>
          </p:nvSpPr>
          <p:spPr>
            <a:xfrm>
              <a:off x="4721986" y="4112297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GB"/>
                <a:t>150</a:t>
              </a:r>
              <a:endParaRPr lang="en-GB" dirty="0"/>
            </a:p>
          </p:txBody>
        </p:sp>
        <p:grpSp>
          <p:nvGrpSpPr>
            <p:cNvPr id="24" name="Grupo 23">
              <a:extLst>
                <a:ext uri="{FF2B5EF4-FFF2-40B4-BE49-F238E27FC236}">
                  <a16:creationId xmlns:a16="http://schemas.microsoft.com/office/drawing/2014/main" id="{BA9FA618-B34A-871A-EA2D-DAA9B1A6FD0D}"/>
                </a:ext>
              </a:extLst>
            </p:cNvPr>
            <p:cNvGrpSpPr/>
            <p:nvPr/>
          </p:nvGrpSpPr>
          <p:grpSpPr>
            <a:xfrm>
              <a:off x="2937765" y="2069405"/>
              <a:ext cx="5324838" cy="927247"/>
              <a:chOff x="2938109" y="1869483"/>
              <a:chExt cx="5324838" cy="927247"/>
            </a:xfrm>
          </p:grpSpPr>
          <p:sp>
            <p:nvSpPr>
              <p:cNvPr id="15" name="CuadroTexto 14">
                <a:extLst>
                  <a:ext uri="{FF2B5EF4-FFF2-40B4-BE49-F238E27FC236}">
                    <a16:creationId xmlns:a16="http://schemas.microsoft.com/office/drawing/2014/main" id="{BF17E8E1-1111-1117-7803-DFE45C89A42C}"/>
                  </a:ext>
                </a:extLst>
              </p:cNvPr>
              <p:cNvSpPr txBox="1"/>
              <p:nvPr/>
            </p:nvSpPr>
            <p:spPr>
              <a:xfrm>
                <a:off x="2938109" y="1869483"/>
                <a:ext cx="1778381" cy="923330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>
                    <a:solidFill>
                      <a:srgbClr val="000000"/>
                    </a:solidFill>
                  </a:rPr>
                  <a:t>                           CHAIN                             </a:t>
                </a:r>
              </a:p>
              <a:p>
                <a:r>
                  <a:rPr lang="en-GB" dirty="0">
                    <a:solidFill>
                      <a:srgbClr val="000000"/>
                    </a:solidFill>
                  </a:rPr>
                  <a:t> </a:t>
                </a:r>
              </a:p>
            </p:txBody>
          </p:sp>
          <p:sp>
            <p:nvSpPr>
              <p:cNvPr id="16" name="CuadroTexto 15">
                <a:extLst>
                  <a:ext uri="{FF2B5EF4-FFF2-40B4-BE49-F238E27FC236}">
                    <a16:creationId xmlns:a16="http://schemas.microsoft.com/office/drawing/2014/main" id="{181352DA-BD2F-05FC-5675-31349F177C66}"/>
                  </a:ext>
                </a:extLst>
              </p:cNvPr>
              <p:cNvSpPr txBox="1"/>
              <p:nvPr/>
            </p:nvSpPr>
            <p:spPr>
              <a:xfrm>
                <a:off x="6484566" y="1869483"/>
                <a:ext cx="1778381" cy="923330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CUPS SOLD DAILY (APXO) </a:t>
                </a:r>
              </a:p>
              <a:p>
                <a:pPr algn="ctr"/>
                <a:endParaRPr lang="en-GB" dirty="0"/>
              </a:p>
            </p:txBody>
          </p:sp>
          <p:sp>
            <p:nvSpPr>
              <p:cNvPr id="17" name="CuadroTexto 16">
                <a:extLst>
                  <a:ext uri="{FF2B5EF4-FFF2-40B4-BE49-F238E27FC236}">
                    <a16:creationId xmlns:a16="http://schemas.microsoft.com/office/drawing/2014/main" id="{58971C8E-CC1F-E08D-A57A-4CB4AAE360F9}"/>
                  </a:ext>
                </a:extLst>
              </p:cNvPr>
              <p:cNvSpPr txBox="1"/>
              <p:nvPr/>
            </p:nvSpPr>
            <p:spPr>
              <a:xfrm>
                <a:off x="4710994" y="1873400"/>
                <a:ext cx="1778381" cy="923330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en-GB" dirty="0"/>
                  <a:t>NUMBER OF  BRANCH IN LONDON</a:t>
                </a:r>
              </a:p>
            </p:txBody>
          </p:sp>
        </p:grpSp>
        <p:sp>
          <p:nvSpPr>
            <p:cNvPr id="18" name="CuadroTexto 17">
              <a:extLst>
                <a:ext uri="{FF2B5EF4-FFF2-40B4-BE49-F238E27FC236}">
                  <a16:creationId xmlns:a16="http://schemas.microsoft.com/office/drawing/2014/main" id="{ADBBDEA8-49D1-5466-482B-87F1793A8BAC}"/>
                </a:ext>
              </a:extLst>
            </p:cNvPr>
            <p:cNvSpPr txBox="1"/>
            <p:nvPr/>
          </p:nvSpPr>
          <p:spPr>
            <a:xfrm>
              <a:off x="6491436" y="4112297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GB"/>
                <a:t>90K-105K </a:t>
              </a:r>
            </a:p>
          </p:txBody>
        </p:sp>
        <p:sp>
          <p:nvSpPr>
            <p:cNvPr id="19" name="CuadroTexto 18">
              <a:extLst>
                <a:ext uri="{FF2B5EF4-FFF2-40B4-BE49-F238E27FC236}">
                  <a16:creationId xmlns:a16="http://schemas.microsoft.com/office/drawing/2014/main" id="{58A36D93-4DF8-F86E-0386-BA2BA8CA791C}"/>
                </a:ext>
              </a:extLst>
            </p:cNvPr>
            <p:cNvSpPr txBox="1"/>
            <p:nvPr/>
          </p:nvSpPr>
          <p:spPr>
            <a:xfrm>
              <a:off x="6511359" y="4477693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GB"/>
                <a:t>600K-800K</a:t>
              </a:r>
              <a:endParaRPr lang="en-GB" dirty="0"/>
            </a:p>
          </p:txBody>
        </p:sp>
        <p:sp>
          <p:nvSpPr>
            <p:cNvPr id="20" name="CuadroTexto 19">
              <a:extLst>
                <a:ext uri="{FF2B5EF4-FFF2-40B4-BE49-F238E27FC236}">
                  <a16:creationId xmlns:a16="http://schemas.microsoft.com/office/drawing/2014/main" id="{1D78C42C-156E-6352-32CB-62EF5443AB8A}"/>
                </a:ext>
              </a:extLst>
            </p:cNvPr>
            <p:cNvSpPr txBox="1"/>
            <p:nvPr/>
          </p:nvSpPr>
          <p:spPr>
            <a:xfrm>
              <a:off x="6500367" y="3725971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150K-180K </a:t>
              </a:r>
            </a:p>
          </p:txBody>
        </p:sp>
        <p:sp>
          <p:nvSpPr>
            <p:cNvPr id="21" name="CuadroTexto 20">
              <a:extLst>
                <a:ext uri="{FF2B5EF4-FFF2-40B4-BE49-F238E27FC236}">
                  <a16:creationId xmlns:a16="http://schemas.microsoft.com/office/drawing/2014/main" id="{AFCFA2DF-1287-76A2-15C8-1E9B60EE9FEF}"/>
                </a:ext>
              </a:extLst>
            </p:cNvPr>
            <p:cNvSpPr txBox="1"/>
            <p:nvPr/>
          </p:nvSpPr>
          <p:spPr>
            <a:xfrm>
              <a:off x="6500367" y="3368697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GB"/>
                <a:t>230K-250K </a:t>
              </a:r>
            </a:p>
          </p:txBody>
        </p:sp>
        <p:sp>
          <p:nvSpPr>
            <p:cNvPr id="22" name="CuadroTexto 21">
              <a:extLst>
                <a:ext uri="{FF2B5EF4-FFF2-40B4-BE49-F238E27FC236}">
                  <a16:creationId xmlns:a16="http://schemas.microsoft.com/office/drawing/2014/main" id="{54BDDE90-86C3-2616-55FB-EF1E02F9CD9E}"/>
                </a:ext>
              </a:extLst>
            </p:cNvPr>
            <p:cNvSpPr txBox="1"/>
            <p:nvPr/>
          </p:nvSpPr>
          <p:spPr>
            <a:xfrm>
              <a:off x="6491436" y="2982867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GB"/>
                <a:t>190K-2200K </a:t>
              </a:r>
            </a:p>
          </p:txBody>
        </p:sp>
      </p:grpSp>
      <p:sp>
        <p:nvSpPr>
          <p:cNvPr id="3" name="Arrow: Down 2">
            <a:extLst>
              <a:ext uri="{FF2B5EF4-FFF2-40B4-BE49-F238E27FC236}">
                <a16:creationId xmlns:a16="http://schemas.microsoft.com/office/drawing/2014/main" id="{C7E48A1F-D864-A5C6-3A26-BD8D158F5BF3}"/>
              </a:ext>
            </a:extLst>
          </p:cNvPr>
          <p:cNvSpPr/>
          <p:nvPr/>
        </p:nvSpPr>
        <p:spPr>
          <a:xfrm>
            <a:off x="5128908" y="1365366"/>
            <a:ext cx="420238" cy="136477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910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driving a forklift in a warehouse&#10;&#10;AI-generated content may be incorrect.">
            <a:extLst>
              <a:ext uri="{FF2B5EF4-FFF2-40B4-BE49-F238E27FC236}">
                <a16:creationId xmlns:a16="http://schemas.microsoft.com/office/drawing/2014/main" id="{12FEDE41-DB50-1AE0-C741-3BD3551E8A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669" r="45510" b="-1"/>
          <a:stretch>
            <a:fillRect/>
          </a:stretch>
        </p:blipFill>
        <p:spPr>
          <a:xfrm>
            <a:off x="7381653" y="10"/>
            <a:ext cx="4810347" cy="6857990"/>
          </a:xfrm>
          <a:custGeom>
            <a:avLst/>
            <a:gdLst/>
            <a:ahLst/>
            <a:cxnLst/>
            <a:rect l="l" t="t" r="r" b="b"/>
            <a:pathLst>
              <a:path w="4817171" h="6858000">
                <a:moveTo>
                  <a:pt x="22751" y="0"/>
                </a:moveTo>
                <a:lnTo>
                  <a:pt x="4817171" y="0"/>
                </a:lnTo>
                <a:lnTo>
                  <a:pt x="4817171" y="6858000"/>
                </a:lnTo>
                <a:lnTo>
                  <a:pt x="0" y="6858000"/>
                </a:lnTo>
                <a:lnTo>
                  <a:pt x="6679" y="6845555"/>
                </a:lnTo>
                <a:cubicBezTo>
                  <a:pt x="496584" y="5886487"/>
                  <a:pt x="786702" y="4695963"/>
                  <a:pt x="786702" y="3406233"/>
                </a:cubicBezTo>
                <a:cubicBezTo>
                  <a:pt x="786702" y="2215714"/>
                  <a:pt x="539501" y="1109724"/>
                  <a:pt x="116147" y="192283"/>
                </a:cubicBezTo>
                <a:close/>
              </a:path>
            </a:pathLst>
          </a:custGeom>
        </p:spPr>
      </p:pic>
      <p:pic>
        <p:nvPicPr>
          <p:cNvPr id="4" name="Picture 3" descr="A person and person in safety vests looking at a paper&#10;&#10;AI-generated content may be incorrect.">
            <a:extLst>
              <a:ext uri="{FF2B5EF4-FFF2-40B4-BE49-F238E27FC236}">
                <a16:creationId xmlns:a16="http://schemas.microsoft.com/office/drawing/2014/main" id="{C5D19C2A-ED6B-120E-46CA-312D5E3945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89" r="1" b="1"/>
          <a:stretch>
            <a:fillRect/>
          </a:stretch>
        </p:blipFill>
        <p:spPr>
          <a:xfrm>
            <a:off x="313638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5" name="Picture 4" descr="A group of people in a warehouse&#10;&#10;AI-generated content may be incorrect.">
            <a:extLst>
              <a:ext uri="{FF2B5EF4-FFF2-40B4-BE49-F238E27FC236}">
                <a16:creationId xmlns:a16="http://schemas.microsoft.com/office/drawing/2014/main" id="{F8D25337-F83C-B30C-3D6A-0513987D376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" b="3414"/>
          <a:stretch>
            <a:fillRect/>
          </a:stretch>
        </p:blipFill>
        <p:spPr>
          <a:xfrm>
            <a:off x="3189428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>
        <p:nvSpPr>
          <p:cNvPr id="6" name="CuadroTexto 5">
            <a:extLst>
              <a:ext uri="{FF2B5EF4-FFF2-40B4-BE49-F238E27FC236}">
                <a16:creationId xmlns:a16="http://schemas.microsoft.com/office/drawing/2014/main" id="{C599F9F1-E2A7-1F3C-5C54-B3789F35FA3E}"/>
              </a:ext>
            </a:extLst>
          </p:cNvPr>
          <p:cNvSpPr txBox="1"/>
          <p:nvPr/>
        </p:nvSpPr>
        <p:spPr>
          <a:xfrm>
            <a:off x="448056" y="2258568"/>
            <a:ext cx="2807208" cy="39227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The Warehouse is important because it allows me to keep my product safe from theft or damage, and the monthly cost would only be £800</a:t>
            </a:r>
          </a:p>
        </p:txBody>
      </p:sp>
    </p:spTree>
    <p:extLst>
      <p:ext uri="{BB962C8B-B14F-4D97-AF65-F5344CB8AC3E}">
        <p14:creationId xmlns:p14="http://schemas.microsoft.com/office/powerpoint/2010/main" val="3588196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a 2">
            <a:extLst>
              <a:ext uri="{FF2B5EF4-FFF2-40B4-BE49-F238E27FC236}">
                <a16:creationId xmlns:a16="http://schemas.microsoft.com/office/drawing/2014/main" id="{546EAE32-E1E7-84A4-1FBD-02A48B6D94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2972358"/>
              </p:ext>
            </p:extLst>
          </p:nvPr>
        </p:nvGraphicFramePr>
        <p:xfrm>
          <a:off x="2500647" y="1083972"/>
          <a:ext cx="5842037" cy="47373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6984">
                  <a:extLst>
                    <a:ext uri="{9D8B030D-6E8A-4147-A177-3AD203B41FA5}">
                      <a16:colId xmlns:a16="http://schemas.microsoft.com/office/drawing/2014/main" val="3776152983"/>
                    </a:ext>
                  </a:extLst>
                </a:gridCol>
                <a:gridCol w="3005053">
                  <a:extLst>
                    <a:ext uri="{9D8B030D-6E8A-4147-A177-3AD203B41FA5}">
                      <a16:colId xmlns:a16="http://schemas.microsoft.com/office/drawing/2014/main" val="437434218"/>
                    </a:ext>
                  </a:extLst>
                </a:gridCol>
              </a:tblGrid>
              <a:tr h="337455">
                <a:tc>
                  <a:txBody>
                    <a:bodyPr/>
                    <a:lstStyle/>
                    <a:p>
                      <a:pPr algn="ctr"/>
                      <a:r>
                        <a:rPr lang="en-GB" sz="1400" b="0" dirty="0"/>
                        <a:t>ITEM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0" dirty="0"/>
                        <a:t>COST(£)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31677207"/>
                  </a:ext>
                </a:extLst>
              </a:tr>
              <a:tr h="3114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GREEN COFFEE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£ 500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4609946"/>
                  </a:ext>
                </a:extLst>
              </a:tr>
              <a:tr h="3114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Calibri"/>
                          <a:cs typeface="Times New Roman"/>
                        </a:rPr>
                        <a:t>INSURANCE</a:t>
                      </a:r>
                      <a:endParaRPr lang="en-GB" sz="1400" b="0" dirty="0">
                        <a:solidFill>
                          <a:srgbClr val="000000"/>
                        </a:solidFill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Calibri"/>
                          <a:cs typeface="Times New Roman"/>
                        </a:rPr>
                        <a:t>£85</a:t>
                      </a:r>
                      <a:endParaRPr lang="en-GB" sz="1400" b="0" dirty="0">
                        <a:solidFill>
                          <a:srgbClr val="000000"/>
                        </a:solidFill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0639163"/>
                  </a:ext>
                </a:extLst>
              </a:tr>
              <a:tr h="3114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Calibri"/>
                          <a:cs typeface="Times New Roman"/>
                        </a:rPr>
                        <a:t>SEA FREIGHT</a:t>
                      </a:r>
                      <a:endParaRPr lang="en-GB" sz="1400" b="0" dirty="0">
                        <a:solidFill>
                          <a:srgbClr val="000000"/>
                        </a:solidFill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£ 2700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45487900"/>
                  </a:ext>
                </a:extLst>
              </a:tr>
              <a:tr h="3114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VALVE BAGS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£ 850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29374681"/>
                  </a:ext>
                </a:extLst>
              </a:tr>
              <a:tr h="3114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LOGO PRINTING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£ 195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44105525"/>
                  </a:ext>
                </a:extLst>
              </a:tr>
              <a:tr h="3114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LABOUR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£ 350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09243108"/>
                  </a:ext>
                </a:extLst>
              </a:tr>
              <a:tr h="3114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SALARIES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£ 9500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65615107"/>
                  </a:ext>
                </a:extLst>
              </a:tr>
              <a:tr h="3114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BUSINESS TATES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£ 180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04952600"/>
                  </a:ext>
                </a:extLst>
              </a:tr>
              <a:tr h="3114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400" b="0" dirty="0">
                        <a:solidFill>
                          <a:srgbClr val="000000"/>
                        </a:solidFill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400" b="0" dirty="0">
                        <a:solidFill>
                          <a:srgbClr val="000000"/>
                        </a:solidFill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1640443"/>
                  </a:ext>
                </a:extLst>
              </a:tr>
              <a:tr h="3114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REGISTRATION 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£ 50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57780952"/>
                  </a:ext>
                </a:extLst>
              </a:tr>
              <a:tr h="3114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ACCOUNTAN CY FEES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£ 200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59685118"/>
                  </a:ext>
                </a:extLst>
              </a:tr>
              <a:tr h="3114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PACKAGING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£ 1250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42400224"/>
                  </a:ext>
                </a:extLst>
              </a:tr>
              <a:tr h="35043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CUSTOMS CLEARANCE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£ 200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48011536"/>
                  </a:ext>
                </a:extLst>
              </a:tr>
              <a:tr h="3114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dirty="0">
                          <a:effectLst/>
                          <a:latin typeface="Aptos Display"/>
                          <a:ea typeface="Calibri"/>
                          <a:cs typeface="Times New Roman"/>
                        </a:rPr>
                        <a:t>TOTAL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effectLst/>
                          <a:latin typeface="Aptos Display"/>
                          <a:ea typeface="Calibri"/>
                          <a:cs typeface="Times New Roman"/>
                        </a:rPr>
                        <a:t>£20.310</a:t>
                      </a:r>
                      <a:endParaRPr lang="en-GB" sz="1400" b="0" dirty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61382787"/>
                  </a:ext>
                </a:extLst>
              </a:tr>
            </a:tbl>
          </a:graphicData>
        </a:graphic>
      </p:graphicFrame>
      <p:sp>
        <p:nvSpPr>
          <p:cNvPr id="4" name="CuadroTexto 3">
            <a:extLst>
              <a:ext uri="{FF2B5EF4-FFF2-40B4-BE49-F238E27FC236}">
                <a16:creationId xmlns:a16="http://schemas.microsoft.com/office/drawing/2014/main" id="{746BC9F2-2E87-3963-B457-BCA5DB1AF9AE}"/>
              </a:ext>
            </a:extLst>
          </p:cNvPr>
          <p:cNvSpPr txBox="1"/>
          <p:nvPr/>
        </p:nvSpPr>
        <p:spPr>
          <a:xfrm>
            <a:off x="4386370" y="89377"/>
            <a:ext cx="2076307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3200" b="1" i="1" dirty="0"/>
              <a:t>STARTUP</a:t>
            </a:r>
          </a:p>
        </p:txBody>
      </p:sp>
    </p:spTree>
    <p:extLst>
      <p:ext uri="{BB962C8B-B14F-4D97-AF65-F5344CB8AC3E}">
        <p14:creationId xmlns:p14="http://schemas.microsoft.com/office/powerpoint/2010/main" val="40529020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a 1">
            <a:extLst>
              <a:ext uri="{FF2B5EF4-FFF2-40B4-BE49-F238E27FC236}">
                <a16:creationId xmlns:a16="http://schemas.microsoft.com/office/drawing/2014/main" id="{CBD6D7EA-D80D-B77E-E85C-43A42B9A7A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0709099"/>
              </p:ext>
            </p:extLst>
          </p:nvPr>
        </p:nvGraphicFramePr>
        <p:xfrm>
          <a:off x="568816" y="1792309"/>
          <a:ext cx="9651854" cy="35653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74164">
                  <a:extLst>
                    <a:ext uri="{9D8B030D-6E8A-4147-A177-3AD203B41FA5}">
                      <a16:colId xmlns:a16="http://schemas.microsoft.com/office/drawing/2014/main" val="68892922"/>
                    </a:ext>
                  </a:extLst>
                </a:gridCol>
                <a:gridCol w="627236">
                  <a:extLst>
                    <a:ext uri="{9D8B030D-6E8A-4147-A177-3AD203B41FA5}">
                      <a16:colId xmlns:a16="http://schemas.microsoft.com/office/drawing/2014/main" val="3077979392"/>
                    </a:ext>
                  </a:extLst>
                </a:gridCol>
                <a:gridCol w="874164">
                  <a:extLst>
                    <a:ext uri="{9D8B030D-6E8A-4147-A177-3AD203B41FA5}">
                      <a16:colId xmlns:a16="http://schemas.microsoft.com/office/drawing/2014/main" val="3049239716"/>
                    </a:ext>
                  </a:extLst>
                </a:gridCol>
                <a:gridCol w="765118">
                  <a:extLst>
                    <a:ext uri="{9D8B030D-6E8A-4147-A177-3AD203B41FA5}">
                      <a16:colId xmlns:a16="http://schemas.microsoft.com/office/drawing/2014/main" val="3198912776"/>
                    </a:ext>
                  </a:extLst>
                </a:gridCol>
                <a:gridCol w="874164">
                  <a:extLst>
                    <a:ext uri="{9D8B030D-6E8A-4147-A177-3AD203B41FA5}">
                      <a16:colId xmlns:a16="http://schemas.microsoft.com/office/drawing/2014/main" val="1677960364"/>
                    </a:ext>
                  </a:extLst>
                </a:gridCol>
                <a:gridCol w="674998">
                  <a:extLst>
                    <a:ext uri="{9D8B030D-6E8A-4147-A177-3AD203B41FA5}">
                      <a16:colId xmlns:a16="http://schemas.microsoft.com/office/drawing/2014/main" val="3722322544"/>
                    </a:ext>
                  </a:extLst>
                </a:gridCol>
                <a:gridCol w="874164">
                  <a:extLst>
                    <a:ext uri="{9D8B030D-6E8A-4147-A177-3AD203B41FA5}">
                      <a16:colId xmlns:a16="http://schemas.microsoft.com/office/drawing/2014/main" val="2614436926"/>
                    </a:ext>
                  </a:extLst>
                </a:gridCol>
                <a:gridCol w="627236">
                  <a:extLst>
                    <a:ext uri="{9D8B030D-6E8A-4147-A177-3AD203B41FA5}">
                      <a16:colId xmlns:a16="http://schemas.microsoft.com/office/drawing/2014/main" val="3805507735"/>
                    </a:ext>
                  </a:extLst>
                </a:gridCol>
                <a:gridCol w="874164">
                  <a:extLst>
                    <a:ext uri="{9D8B030D-6E8A-4147-A177-3AD203B41FA5}">
                      <a16:colId xmlns:a16="http://schemas.microsoft.com/office/drawing/2014/main" val="796665067"/>
                    </a:ext>
                  </a:extLst>
                </a:gridCol>
                <a:gridCol w="856141">
                  <a:extLst>
                    <a:ext uri="{9D8B030D-6E8A-4147-A177-3AD203B41FA5}">
                      <a16:colId xmlns:a16="http://schemas.microsoft.com/office/drawing/2014/main" val="1358929127"/>
                    </a:ext>
                  </a:extLst>
                </a:gridCol>
                <a:gridCol w="874164">
                  <a:extLst>
                    <a:ext uri="{9D8B030D-6E8A-4147-A177-3AD203B41FA5}">
                      <a16:colId xmlns:a16="http://schemas.microsoft.com/office/drawing/2014/main" val="204936114"/>
                    </a:ext>
                  </a:extLst>
                </a:gridCol>
                <a:gridCol w="856141">
                  <a:extLst>
                    <a:ext uri="{9D8B030D-6E8A-4147-A177-3AD203B41FA5}">
                      <a16:colId xmlns:a16="http://schemas.microsoft.com/office/drawing/2014/main" val="2698863427"/>
                    </a:ext>
                  </a:extLst>
                </a:gridCol>
              </a:tblGrid>
              <a:tr h="852594"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MONTH 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MONTH 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MONTH 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MONTH 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MONTH 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MONTH 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507008"/>
                  </a:ext>
                </a:extLst>
              </a:tr>
              <a:tr h="67174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FIXES COST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14925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FIXES COST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3825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FIXES COST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3825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dirty="0">
                          <a:effectLst/>
                        </a:rPr>
                        <a:t>FIXES COST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14825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FIXES COST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14725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FIXES COST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16825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121307452"/>
                  </a:ext>
                </a:extLst>
              </a:tr>
              <a:tr h="69757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VARIABLE COST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9237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VARIABLE COST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9430.36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VARIABLE COST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7602.5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VARIABLE COST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9676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VARIABLE COST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9707.04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VARIABLE COST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8920.07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024677156"/>
                  </a:ext>
                </a:extLst>
              </a:tr>
              <a:tr h="67174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REVENUE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40000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REVENUE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40000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REVENUE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60000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REVENUE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36000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REVENUE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36000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REVENUE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46000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153953650"/>
                  </a:ext>
                </a:extLst>
              </a:tr>
              <a:tr h="67174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PROFIT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8840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PROFIT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944.64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PROFIT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7862.5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PROFIT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12499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PROFIT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12467.96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PROFIT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13454.93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165806055"/>
                  </a:ext>
                </a:extLst>
              </a:tr>
            </a:tbl>
          </a:graphicData>
        </a:graphic>
      </p:graphicFrame>
      <p:sp>
        <p:nvSpPr>
          <p:cNvPr id="3" name="CuadroTexto 2">
            <a:extLst>
              <a:ext uri="{FF2B5EF4-FFF2-40B4-BE49-F238E27FC236}">
                <a16:creationId xmlns:a16="http://schemas.microsoft.com/office/drawing/2014/main" id="{75B915D4-9267-862B-7DE2-93B3B4268A1E}"/>
              </a:ext>
            </a:extLst>
          </p:cNvPr>
          <p:cNvSpPr txBox="1"/>
          <p:nvPr/>
        </p:nvSpPr>
        <p:spPr>
          <a:xfrm>
            <a:off x="2702298" y="879044"/>
            <a:ext cx="5108265" cy="523220"/>
          </a:xfrm>
          <a:prstGeom prst="rect">
            <a:avLst/>
          </a:prstGeom>
          <a:noFill/>
          <a:scene3d>
            <a:camera prst="perspectiveRelaxedModerately"/>
            <a:lightRig rig="threePt" dir="t"/>
          </a:scene3d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>
                <a:ln/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6-MONTH PROJECTION </a:t>
            </a:r>
            <a:endParaRPr lang="en-GB" sz="2800" b="1">
              <a:ln/>
              <a:effectLst>
                <a:outerShdw blurRad="38100" dist="19050" dir="2700000" algn="tl" rotWithShape="0">
                  <a:srgbClr val="000000">
                    <a:lumMod val="50000"/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330217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a 1">
            <a:extLst>
              <a:ext uri="{FF2B5EF4-FFF2-40B4-BE49-F238E27FC236}">
                <a16:creationId xmlns:a16="http://schemas.microsoft.com/office/drawing/2014/main" id="{6CEF8E83-6655-473A-35AC-181CE72949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6083066"/>
              </p:ext>
            </p:extLst>
          </p:nvPr>
        </p:nvGraphicFramePr>
        <p:xfrm>
          <a:off x="4741588" y="1684420"/>
          <a:ext cx="5486400" cy="32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uadroTexto 2">
            <a:extLst>
              <a:ext uri="{FF2B5EF4-FFF2-40B4-BE49-F238E27FC236}">
                <a16:creationId xmlns:a16="http://schemas.microsoft.com/office/drawing/2014/main" id="{516C1109-40B8-9D01-0875-4B8BC37CF254}"/>
              </a:ext>
            </a:extLst>
          </p:cNvPr>
          <p:cNvSpPr txBox="1"/>
          <p:nvPr/>
        </p:nvSpPr>
        <p:spPr>
          <a:xfrm>
            <a:off x="4219074" y="426261"/>
            <a:ext cx="49936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MANAGEMENT ESTRUSTURE</a:t>
            </a: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5A761DD8-6346-7D7A-B9C0-9999A9F44A1A}"/>
              </a:ext>
            </a:extLst>
          </p:cNvPr>
          <p:cNvSpPr txBox="1"/>
          <p:nvPr/>
        </p:nvSpPr>
        <p:spPr>
          <a:xfrm>
            <a:off x="495014" y="1526292"/>
            <a:ext cx="3265714" cy="31393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800" dirty="0">
                <a:effectLst/>
                <a:latin typeface="Calibri"/>
                <a:ea typeface="Calibri"/>
                <a:cs typeface="Times New Roman"/>
              </a:rPr>
              <a:t>The owner will handle all legal matters and hiring. The manager will oversee distribution and new client </a:t>
            </a:r>
            <a:r>
              <a:rPr lang="en-GB" dirty="0">
                <a:latin typeface="Calibri"/>
                <a:ea typeface="Calibri"/>
                <a:cs typeface="Times New Roman"/>
              </a:rPr>
              <a:t>services</a:t>
            </a:r>
            <a:r>
              <a:rPr lang="en-GB" sz="1800" dirty="0">
                <a:effectLst/>
                <a:latin typeface="Calibri"/>
                <a:ea typeface="Calibri"/>
                <a:cs typeface="Times New Roman"/>
              </a:rPr>
              <a:t>. The </a:t>
            </a:r>
            <a:r>
              <a:rPr lang="en-GB" dirty="0" err="1">
                <a:latin typeface="Calibri"/>
                <a:ea typeface="Calibri"/>
                <a:cs typeface="Times New Roman"/>
              </a:rPr>
              <a:t>supervicer</a:t>
            </a:r>
            <a:r>
              <a:rPr lang="en-GB" dirty="0">
                <a:latin typeface="Calibri"/>
                <a:ea typeface="Calibri"/>
                <a:cs typeface="Times New Roman"/>
              </a:rPr>
              <a:t> will</a:t>
            </a:r>
            <a:r>
              <a:rPr lang="en-GB" sz="1800" dirty="0">
                <a:effectLst/>
                <a:latin typeface="Calibri"/>
                <a:ea typeface="Calibri"/>
                <a:cs typeface="Times New Roman"/>
              </a:rPr>
              <a:t> be responsible for </a:t>
            </a:r>
            <a:r>
              <a:rPr lang="en-GB" dirty="0">
                <a:latin typeface="Calibri"/>
                <a:ea typeface="Calibri"/>
                <a:cs typeface="Times New Roman"/>
              </a:rPr>
              <a:t>member of staff and goods. Accounting will be </a:t>
            </a:r>
            <a:r>
              <a:rPr lang="en-GB" dirty="0" err="1">
                <a:latin typeface="Calibri"/>
                <a:ea typeface="Calibri"/>
                <a:cs typeface="Times New Roman"/>
              </a:rPr>
              <a:t>deling</a:t>
            </a:r>
            <a:r>
              <a:rPr lang="en-GB" dirty="0">
                <a:latin typeface="Calibri"/>
                <a:ea typeface="Calibri"/>
                <a:cs typeface="Times New Roman"/>
              </a:rPr>
              <a:t> will everything to do to the cost for the income and out. </a:t>
            </a:r>
            <a:r>
              <a:rPr lang="en-GB" sz="1800" dirty="0">
                <a:effectLst/>
                <a:latin typeface="Calibri"/>
                <a:ea typeface="Calibri"/>
                <a:cs typeface="Times New Roman"/>
              </a:rPr>
              <a:t>The </a:t>
            </a:r>
            <a:r>
              <a:rPr lang="en-GB" dirty="0">
                <a:latin typeface="Calibri"/>
                <a:ea typeface="Calibri"/>
                <a:cs typeface="Times New Roman"/>
              </a:rPr>
              <a:t>member of staff </a:t>
            </a:r>
            <a:r>
              <a:rPr lang="en-GB" sz="1800" dirty="0">
                <a:effectLst/>
                <a:latin typeface="Calibri"/>
                <a:ea typeface="Calibri"/>
                <a:cs typeface="Times New Roman"/>
              </a:rPr>
              <a:t>will </a:t>
            </a:r>
            <a:r>
              <a:rPr lang="en-GB" dirty="0">
                <a:latin typeface="Calibri"/>
                <a:ea typeface="Calibri"/>
                <a:cs typeface="Times New Roman"/>
              </a:rPr>
              <a:t>deal with the costumer. </a:t>
            </a:r>
            <a:endParaRPr lang="es-ES_tradnl" dirty="0"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770646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9D4D5F94-A573-8BAE-7A4E-977168AB89B0}"/>
              </a:ext>
            </a:extLst>
          </p:cNvPr>
          <p:cNvSpPr txBox="1"/>
          <p:nvPr/>
        </p:nvSpPr>
        <p:spPr>
          <a:xfrm>
            <a:off x="457199" y="1161172"/>
            <a:ext cx="10405533" cy="156619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3. Social Factors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Calibri"/>
                <a:ea typeface="Calibri"/>
                <a:cs typeface="Times New Roman"/>
              </a:rPr>
              <a:t>UK Coffee Culture: High demand for specialty/ethical coffee </a:t>
            </a:r>
            <a:endParaRPr lang="en-GB">
              <a:latin typeface="Calibri"/>
              <a:ea typeface="Calibri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>
                <a:effectLst/>
                <a:latin typeface="Calibri"/>
                <a:ea typeface="Calibri"/>
                <a:cs typeface="Times New Roman"/>
              </a:rPr>
              <a:t>Sustainability Focus: 54% of UK consumers prefer brands with Fairtrade/organic certifications.  </a:t>
            </a:r>
            <a:endParaRPr lang="en-GB"/>
          </a:p>
          <a:p>
            <a:pPr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Remote Work Trends: More home coffee consumption vs. office sales. </a:t>
            </a:r>
            <a:endParaRPr lang="en-GB" dirty="0"/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500D0929-3A48-FECA-9266-CF05038AA7B2}"/>
              </a:ext>
            </a:extLst>
          </p:cNvPr>
          <p:cNvSpPr txBox="1"/>
          <p:nvPr/>
        </p:nvSpPr>
        <p:spPr>
          <a:xfrm>
            <a:off x="457199" y="3768828"/>
            <a:ext cx="10811933" cy="157241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4. Technological Factors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/>
                <a:ea typeface="Calibri"/>
                <a:cs typeface="Times New Roman"/>
              </a:rPr>
              <a:t>Ecommerce: Growth of online coffee </a:t>
            </a:r>
            <a:r>
              <a:rPr lang="en-GB">
                <a:latin typeface="Calibri"/>
                <a:ea typeface="Calibri"/>
                <a:cs typeface="Times New Roman"/>
              </a:rPr>
              <a:t>subscriptions requires</a:t>
            </a:r>
            <a:r>
              <a:rPr lang="en-GB" sz="1800" dirty="0">
                <a:effectLst/>
                <a:latin typeface="Calibri"/>
                <a:ea typeface="Calibri"/>
                <a:cs typeface="Times New Roman"/>
              </a:rPr>
              <a:t> robust digital platforms. 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Blockchain Traceability: UK buyers increasingly demand transparent supply chains.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/>
                <a:ea typeface="Calibri"/>
                <a:cs typeface="Times New Roman"/>
              </a:rPr>
              <a:t>Automation: AI-driven logistics could reduce import delays.  </a:t>
            </a:r>
          </a:p>
        </p:txBody>
      </p:sp>
    </p:spTree>
    <p:extLst>
      <p:ext uri="{BB962C8B-B14F-4D97-AF65-F5344CB8AC3E}">
        <p14:creationId xmlns:p14="http://schemas.microsoft.com/office/powerpoint/2010/main" val="2470215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CA3F4E3D-F3A3-0B26-2310-340FB0EFA8D8}"/>
              </a:ext>
            </a:extLst>
          </p:cNvPr>
          <p:cNvSpPr txBox="1"/>
          <p:nvPr/>
        </p:nvSpPr>
        <p:spPr>
          <a:xfrm>
            <a:off x="2683041" y="300363"/>
            <a:ext cx="6094854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PESTEL ANALISIS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C7FB68FF-4D8C-1A37-C437-CC3E5420EA37}"/>
              </a:ext>
            </a:extLst>
          </p:cNvPr>
          <p:cNvSpPr txBox="1"/>
          <p:nvPr/>
        </p:nvSpPr>
        <p:spPr>
          <a:xfrm>
            <a:off x="620485" y="675915"/>
            <a:ext cx="10854203" cy="21651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1. Political Factors 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 Import Regulations: Post-Brexit customs checks and tariffs on non-EU goods (though coffee is currently 0% tariff). 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Nicaraguan Political Stability: Recent sanctions/uncertainty may disrupt supply chains or increase sourcing risks.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Trade Agreements: UK-Central America Association Agreement (2021) ensures duty-free coffee imports from Nicaragua.  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41E321F9-DE7C-91FC-482C-367FCC33CAA6}"/>
              </a:ext>
            </a:extLst>
          </p:cNvPr>
          <p:cNvSpPr txBox="1"/>
          <p:nvPr/>
        </p:nvSpPr>
        <p:spPr>
          <a:xfrm>
            <a:off x="620484" y="3871510"/>
            <a:ext cx="10654823" cy="15661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2. Economic Factors 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Exchange Rates: GBP fluctuations against the Nicaraguan Cordoba (NIO) could affect import costs. 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 Inflation: Rising costs may reduce consumer spending on premium coffee.  </a:t>
            </a:r>
          </a:p>
          <a:p>
            <a:pPr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Shipping Costs: Global freight volatility (e.g., Red Sea disruptions) increases logistics expenses.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12561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23037E01-7062-5F16-353E-73EAF97979C7}"/>
              </a:ext>
            </a:extLst>
          </p:cNvPr>
          <p:cNvSpPr txBox="1"/>
          <p:nvPr/>
        </p:nvSpPr>
        <p:spPr>
          <a:xfrm>
            <a:off x="965199" y="746306"/>
            <a:ext cx="9567333" cy="156619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5. Environmental Factors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Climate Change: Nicaraguan coffee yields vulnerable to droughts/pests (e.g., leaf rust). 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>
                <a:effectLst/>
                <a:latin typeface="Calibri"/>
                <a:ea typeface="Calibri"/>
                <a:cs typeface="Times New Roman"/>
              </a:rPr>
              <a:t>UK Sustainability Laws: Plastic packaging taxes (£</a:t>
            </a:r>
            <a:r>
              <a:rPr lang="en-GB">
                <a:latin typeface="Calibri"/>
                <a:ea typeface="Calibri"/>
                <a:cs typeface="Times New Roman"/>
              </a:rPr>
              <a:t>250</a:t>
            </a:r>
            <a:r>
              <a:rPr lang="en-GB" sz="1800">
                <a:effectLst/>
                <a:latin typeface="Calibri"/>
                <a:ea typeface="Calibri"/>
                <a:cs typeface="Times New Roman"/>
              </a:rPr>
              <a:t>/tonne if &lt;</a:t>
            </a:r>
            <a:r>
              <a:rPr lang="en-GB">
                <a:latin typeface="Calibri"/>
                <a:ea typeface="Calibri"/>
                <a:cs typeface="Times New Roman"/>
              </a:rPr>
              <a:t>40</a:t>
            </a:r>
            <a:r>
              <a:rPr lang="en-GB" sz="1800">
                <a:effectLst/>
                <a:latin typeface="Calibri"/>
                <a:ea typeface="Calibri"/>
                <a:cs typeface="Times New Roman"/>
              </a:rPr>
              <a:t>% recycled).  </a:t>
            </a:r>
          </a:p>
          <a:p>
            <a:pPr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Carbon Footprint: Pressure to offset emissions from air/sea freight</a:t>
            </a:r>
            <a:endParaRPr lang="en-GB" dirty="0"/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771B752C-9BA5-F9F9-305B-47F29B8C98CC}"/>
              </a:ext>
            </a:extLst>
          </p:cNvPr>
          <p:cNvSpPr txBox="1"/>
          <p:nvPr/>
        </p:nvSpPr>
        <p:spPr>
          <a:xfrm>
            <a:off x="965199" y="2892512"/>
            <a:ext cx="8094134" cy="186878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6. Legal Factors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 Food Standards: Compliance with FSA labelling (origin, allergens, roasting dates). 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Import Licenses: Requires GB EORI number and potential phytosanitary certificates.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Calibri"/>
                <a:ea typeface="Calibri"/>
                <a:cs typeface="Times New Roman"/>
              </a:rPr>
              <a:t>Employment Laws: Minimum wage (£</a:t>
            </a:r>
            <a:r>
              <a:rPr lang="en-GB">
                <a:latin typeface="Calibri"/>
                <a:ea typeface="Calibri"/>
                <a:cs typeface="Times New Roman"/>
              </a:rPr>
              <a:t>13.44</a:t>
            </a:r>
            <a:r>
              <a:rPr lang="en-GB" sz="1800">
                <a:effectLst/>
                <a:latin typeface="Calibri"/>
                <a:ea typeface="Calibri"/>
                <a:cs typeface="Times New Roman"/>
              </a:rPr>
              <a:t>/hour from April </a:t>
            </a:r>
            <a:r>
              <a:rPr lang="en-GB">
                <a:latin typeface="Calibri"/>
                <a:ea typeface="Calibri"/>
                <a:cs typeface="Times New Roman"/>
              </a:rPr>
              <a:t>2026</a:t>
            </a:r>
            <a:r>
              <a:rPr lang="en-GB" sz="1800">
                <a:effectLst/>
                <a:latin typeface="Calibri"/>
                <a:ea typeface="Calibri"/>
                <a:cs typeface="Times New Roman"/>
              </a:rPr>
              <a:t>) affects hiring for </a:t>
            </a:r>
            <a:r>
              <a:rPr lang="en-GB" sz="1800" dirty="0">
                <a:effectLst/>
                <a:latin typeface="Calibri"/>
                <a:ea typeface="Calibri"/>
                <a:cs typeface="Times New Roman"/>
              </a:rPr>
              <a:t>distribution.  </a:t>
            </a:r>
          </a:p>
        </p:txBody>
      </p:sp>
    </p:spTree>
    <p:extLst>
      <p:ext uri="{BB962C8B-B14F-4D97-AF65-F5344CB8AC3E}">
        <p14:creationId xmlns:p14="http://schemas.microsoft.com/office/powerpoint/2010/main" val="6097722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>
            <a:extLst>
              <a:ext uri="{FF2B5EF4-FFF2-40B4-BE49-F238E27FC236}">
                <a16:creationId xmlns:a16="http://schemas.microsoft.com/office/drawing/2014/main" id="{C7EB3796-A447-2737-56D9-A306ACC45673}"/>
              </a:ext>
            </a:extLst>
          </p:cNvPr>
          <p:cNvSpPr txBox="1"/>
          <p:nvPr/>
        </p:nvSpPr>
        <p:spPr>
          <a:xfrm>
            <a:off x="877195" y="1855392"/>
            <a:ext cx="10281872" cy="236244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latin typeface="Aptos Display"/>
                <a:ea typeface="Calibri"/>
                <a:cs typeface="Times New Roman"/>
              </a:rPr>
              <a:t>1. HM Revenue &amp; Customs (HMRC)   Customs Notice 206: Importing coffee (2024) 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latin typeface="Aptos Display"/>
                <a:ea typeface="Calibri"/>
                <a:cs typeface="Times New Roman"/>
              </a:rPr>
              <a:t>   VAT Flat Rate Scheme for food wholesalers (12.5% rate)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latin typeface="Aptos Display"/>
                <a:ea typeface="Calibri"/>
                <a:cs typeface="Times New Roman"/>
              </a:rPr>
              <a:t>2. Food Standards Agency</a:t>
            </a:r>
            <a:r>
              <a:rPr lang="en-GB" sz="2400" dirty="0">
                <a:latin typeface="Aptos Display"/>
                <a:ea typeface="Calibri"/>
                <a:cs typeface="Times New Roman"/>
              </a:rPr>
              <a:t> </a:t>
            </a:r>
            <a:r>
              <a:rPr lang="en-GB" sz="2400" dirty="0">
                <a:effectLst/>
                <a:latin typeface="Aptos Display"/>
                <a:ea typeface="Calibri"/>
                <a:cs typeface="Times New Roman"/>
              </a:rPr>
              <a:t>Guidance on importing non-EU food products (FSA, 2023) 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latin typeface="Aptos Display"/>
                <a:ea typeface="Calibri"/>
                <a:cs typeface="Times New Roman"/>
              </a:rPr>
              <a:t>    Maximum moisture content: 12% for green coffee beans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DDDFE281-51CE-C37E-EAF4-CD974E5EFD0F}"/>
              </a:ext>
            </a:extLst>
          </p:cNvPr>
          <p:cNvSpPr txBox="1"/>
          <p:nvPr/>
        </p:nvSpPr>
        <p:spPr>
          <a:xfrm>
            <a:off x="4487333" y="862091"/>
            <a:ext cx="6096000" cy="4070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0354555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DashVTI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DashVTI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Das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E0E31462-65AE-4087-9B94-B3347EE711B2}" vid="{CA8B31CB-369F-4872-A917-A9EAAF91827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12846</TotalTime>
  <Words>869</Words>
  <Application>Microsoft Office PowerPoint</Application>
  <PresentationFormat>Widescreen</PresentationFormat>
  <Paragraphs>159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DashVTI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monduy cabrera</dc:creator>
  <cp:lastModifiedBy>monduy cabrera</cp:lastModifiedBy>
  <cp:revision>234</cp:revision>
  <dcterms:created xsi:type="dcterms:W3CDTF">2025-04-05T09:50:39Z</dcterms:created>
  <dcterms:modified xsi:type="dcterms:W3CDTF">2026-03-30T15:02:29Z</dcterms:modified>
</cp:coreProperties>
</file>