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GoogleSlidesCustomDataVersion2">
      <go:slidesCustomData xmlns:go="http://customooxmlschemas.google.com/" r:id="rId31" roundtripDataSignature="AMtx7mj4MCIERq0oSDLulLWmPsBM4gVNE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customschemas.google.com/relationships/presentationmetadata" Target="metadata"/><Relationship Id="rId30" Type="http://schemas.openxmlformats.org/officeDocument/2006/relationships/slide" Target="slides/slide2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5" name="Google Shape;13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3" name="Google Shape;14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 name="Google Shape;15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1" name="Google Shape;15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8" name="Google Shape;15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2" name="Google Shape;17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9" name="Google Shape;17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6" name="Google Shape;18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3" name="Google Shape;19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7" name="Google Shape;207;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4" name="Google Shape;21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2" name="Google Shape;242;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9" name="Google Shape;249;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7" name="Google Shape;277;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4" name="Google Shape;284;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 name="Google Shape;291;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 name="Shape 296"/>
        <p:cNvGrpSpPr/>
        <p:nvPr/>
      </p:nvGrpSpPr>
      <p:grpSpPr>
        <a:xfrm>
          <a:off x="0" y="0"/>
          <a:ext cx="0" cy="0"/>
          <a:chOff x="0" y="0"/>
          <a:chExt cx="0" cy="0"/>
        </a:xfrm>
      </p:grpSpPr>
      <p:sp>
        <p:nvSpPr>
          <p:cNvPr id="297" name="Google Shape;297;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8" name="Google Shape;298;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5" name="Google Shape;30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Title and 2 column">
  <p:cSld name="4_Title and 2 column">
    <p:bg>
      <p:bgPr>
        <a:gradFill>
          <a:gsLst>
            <a:gs pos="0">
              <a:schemeClr val="accent4"/>
            </a:gs>
            <a:gs pos="14000">
              <a:srgbClr val="0342DE"/>
            </a:gs>
            <a:gs pos="31000">
              <a:srgbClr val="02090E"/>
            </a:gs>
            <a:gs pos="81000">
              <a:schemeClr val="accent6"/>
            </a:gs>
            <a:gs pos="100000">
              <a:schemeClr val="dk2"/>
            </a:gs>
          </a:gsLst>
          <a:lin ang="12600000" scaled="0"/>
        </a:gradFill>
      </p:bgPr>
    </p:bg>
    <p:spTree>
      <p:nvGrpSpPr>
        <p:cNvPr id="15" name="Shape 15"/>
        <p:cNvGrpSpPr/>
        <p:nvPr/>
      </p:nvGrpSpPr>
      <p:grpSpPr>
        <a:xfrm>
          <a:off x="0" y="0"/>
          <a:ext cx="0" cy="0"/>
          <a:chOff x="0" y="0"/>
          <a:chExt cx="0" cy="0"/>
        </a:xfrm>
      </p:grpSpPr>
      <p:sp>
        <p:nvSpPr>
          <p:cNvPr id="16" name="Google Shape;16;p27"/>
          <p:cNvSpPr/>
          <p:nvPr/>
        </p:nvSpPr>
        <p:spPr>
          <a:xfrm>
            <a:off x="321869" y="343814"/>
            <a:ext cx="11550701" cy="6210605"/>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 name="Google Shape;17;p27"/>
          <p:cNvSpPr txBox="1"/>
          <p:nvPr>
            <p:ph type="title"/>
          </p:nvPr>
        </p:nvSpPr>
        <p:spPr>
          <a:xfrm>
            <a:off x="321869" y="579120"/>
            <a:ext cx="11548261" cy="2733306"/>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chemeClr val="lt1"/>
              </a:buClr>
              <a:buSzPts val="3200"/>
              <a:buFont typeface="Arial"/>
              <a:buNone/>
              <a:defRPr sz="32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27"/>
          <p:cNvSpPr txBox="1"/>
          <p:nvPr>
            <p:ph idx="1" type="subTitle"/>
          </p:nvPr>
        </p:nvSpPr>
        <p:spPr>
          <a:xfrm>
            <a:off x="321868" y="3484615"/>
            <a:ext cx="11562303" cy="2387865"/>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rgbClr val="1BDEF5"/>
              </a:buClr>
              <a:buSzPts val="6000"/>
              <a:buNone/>
              <a:defRPr b="0" i="0" sz="6000" cap="none">
                <a:solidFill>
                  <a:srgbClr val="1BDEF5"/>
                </a:solidFill>
                <a:latin typeface="Arial"/>
                <a:ea typeface="Arial"/>
                <a:cs typeface="Arial"/>
                <a:sym typeface="Aria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27"/>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7"/>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lt1"/>
                </a:solidFill>
                <a:latin typeface="Arial"/>
                <a:ea typeface="Arial"/>
                <a:cs typeface="Arial"/>
                <a:sym typeface="Arial"/>
              </a:defRPr>
            </a:lvl1pPr>
            <a:lvl2pPr indent="0" lvl="1" marL="0" algn="r">
              <a:spcBef>
                <a:spcPts val="0"/>
              </a:spcBef>
              <a:buNone/>
              <a:defRPr b="0" i="0" sz="1200" u="none" cap="none" strike="noStrike">
                <a:solidFill>
                  <a:schemeClr val="lt1"/>
                </a:solidFill>
                <a:latin typeface="Arial"/>
                <a:ea typeface="Arial"/>
                <a:cs typeface="Arial"/>
                <a:sym typeface="Arial"/>
              </a:defRPr>
            </a:lvl2pPr>
            <a:lvl3pPr indent="0" lvl="2" marL="0" algn="r">
              <a:spcBef>
                <a:spcPts val="0"/>
              </a:spcBef>
              <a:buNone/>
              <a:defRPr b="0" i="0" sz="1200" u="none" cap="none" strike="noStrike">
                <a:solidFill>
                  <a:schemeClr val="lt1"/>
                </a:solidFill>
                <a:latin typeface="Arial"/>
                <a:ea typeface="Arial"/>
                <a:cs typeface="Arial"/>
                <a:sym typeface="Arial"/>
              </a:defRPr>
            </a:lvl3pPr>
            <a:lvl4pPr indent="0" lvl="3" marL="0" algn="r">
              <a:spcBef>
                <a:spcPts val="0"/>
              </a:spcBef>
              <a:buNone/>
              <a:defRPr b="0" i="0" sz="1200" u="none" cap="none" strike="noStrike">
                <a:solidFill>
                  <a:schemeClr val="lt1"/>
                </a:solidFill>
                <a:latin typeface="Arial"/>
                <a:ea typeface="Arial"/>
                <a:cs typeface="Arial"/>
                <a:sym typeface="Arial"/>
              </a:defRPr>
            </a:lvl4pPr>
            <a:lvl5pPr indent="0" lvl="4" marL="0" algn="r">
              <a:spcBef>
                <a:spcPts val="0"/>
              </a:spcBef>
              <a:buNone/>
              <a:defRPr b="0" i="0" sz="1200" u="none" cap="none" strike="noStrike">
                <a:solidFill>
                  <a:schemeClr val="lt1"/>
                </a:solidFill>
                <a:latin typeface="Arial"/>
                <a:ea typeface="Arial"/>
                <a:cs typeface="Arial"/>
                <a:sym typeface="Arial"/>
              </a:defRPr>
            </a:lvl5pPr>
            <a:lvl6pPr indent="0" lvl="5" marL="0" algn="r">
              <a:spcBef>
                <a:spcPts val="0"/>
              </a:spcBef>
              <a:buNone/>
              <a:defRPr b="0" i="0" sz="1200" u="none" cap="none" strike="noStrike">
                <a:solidFill>
                  <a:schemeClr val="lt1"/>
                </a:solidFill>
                <a:latin typeface="Arial"/>
                <a:ea typeface="Arial"/>
                <a:cs typeface="Arial"/>
                <a:sym typeface="Arial"/>
              </a:defRPr>
            </a:lvl6pPr>
            <a:lvl7pPr indent="0" lvl="6" marL="0" algn="r">
              <a:spcBef>
                <a:spcPts val="0"/>
              </a:spcBef>
              <a:buNone/>
              <a:defRPr b="0" i="0" sz="1200" u="none" cap="none" strike="noStrike">
                <a:solidFill>
                  <a:schemeClr val="lt1"/>
                </a:solidFill>
                <a:latin typeface="Arial"/>
                <a:ea typeface="Arial"/>
                <a:cs typeface="Arial"/>
                <a:sym typeface="Arial"/>
              </a:defRPr>
            </a:lvl7pPr>
            <a:lvl8pPr indent="0" lvl="7" marL="0" algn="r">
              <a:spcBef>
                <a:spcPts val="0"/>
              </a:spcBef>
              <a:buNone/>
              <a:defRPr b="0" i="0" sz="1200" u="none" cap="none" strike="noStrike">
                <a:solidFill>
                  <a:schemeClr val="lt1"/>
                </a:solidFill>
                <a:latin typeface="Arial"/>
                <a:ea typeface="Arial"/>
                <a:cs typeface="Arial"/>
                <a:sym typeface="Arial"/>
              </a:defRPr>
            </a:lvl8pPr>
            <a:lvl9pPr indent="0" lvl="8" marL="0" algn="r">
              <a:spcBef>
                <a:spcPts val="0"/>
              </a:spcBef>
              <a:buNone/>
              <a:defRPr b="0" i="0" sz="12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Title and 2 column">
  <p:cSld name="6_Title and 2 column">
    <p:bg>
      <p:bgPr>
        <a:gradFill>
          <a:gsLst>
            <a:gs pos="0">
              <a:schemeClr val="accent4"/>
            </a:gs>
            <a:gs pos="14000">
              <a:srgbClr val="0342DE"/>
            </a:gs>
            <a:gs pos="55000">
              <a:srgbClr val="02090E"/>
            </a:gs>
            <a:gs pos="79000">
              <a:schemeClr val="accent6"/>
            </a:gs>
            <a:gs pos="100000">
              <a:schemeClr val="dk2"/>
            </a:gs>
          </a:gsLst>
          <a:lin ang="7800000" scaled="0"/>
        </a:gradFill>
      </p:bgPr>
    </p:bg>
    <p:spTree>
      <p:nvGrpSpPr>
        <p:cNvPr id="21" name="Shape 21"/>
        <p:cNvGrpSpPr/>
        <p:nvPr/>
      </p:nvGrpSpPr>
      <p:grpSpPr>
        <a:xfrm>
          <a:off x="0" y="0"/>
          <a:ext cx="0" cy="0"/>
          <a:chOff x="0" y="0"/>
          <a:chExt cx="0" cy="0"/>
        </a:xfrm>
      </p:grpSpPr>
      <p:pic>
        <p:nvPicPr>
          <p:cNvPr id="22" name="Google Shape;22;p28"/>
          <p:cNvPicPr preferRelativeResize="0"/>
          <p:nvPr/>
        </p:nvPicPr>
        <p:blipFill rotWithShape="1">
          <a:blip r:embed="rId2">
            <a:alphaModFix/>
          </a:blip>
          <a:srcRect b="0" l="0" r="0" t="0"/>
          <a:stretch/>
        </p:blipFill>
        <p:spPr>
          <a:xfrm>
            <a:off x="0" y="-6350"/>
            <a:ext cx="2356339" cy="6853863"/>
          </a:xfrm>
          <a:prstGeom prst="rect">
            <a:avLst/>
          </a:prstGeom>
          <a:noFill/>
          <a:ln>
            <a:noFill/>
          </a:ln>
        </p:spPr>
      </p:pic>
      <p:sp>
        <p:nvSpPr>
          <p:cNvPr id="23" name="Google Shape;23;p28"/>
          <p:cNvSpPr/>
          <p:nvPr/>
        </p:nvSpPr>
        <p:spPr>
          <a:xfrm>
            <a:off x="2356339" y="-6350"/>
            <a:ext cx="9831801"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cxnSp>
        <p:nvCxnSpPr>
          <p:cNvPr id="24" name="Google Shape;24;p28"/>
          <p:cNvCxnSpPr/>
          <p:nvPr/>
        </p:nvCxnSpPr>
        <p:spPr>
          <a:xfrm>
            <a:off x="3305669" y="2002443"/>
            <a:ext cx="7922116" cy="0"/>
          </a:xfrm>
          <a:prstGeom prst="straightConnector1">
            <a:avLst/>
          </a:prstGeom>
          <a:noFill/>
          <a:ln cap="flat" cmpd="sng" w="25400">
            <a:solidFill>
              <a:srgbClr val="022C94"/>
            </a:solidFill>
            <a:prstDash val="solid"/>
            <a:miter lim="800000"/>
            <a:headEnd len="sm" w="sm" type="none"/>
            <a:tailEnd len="sm" w="sm" type="none"/>
          </a:ln>
        </p:spPr>
      </p:cxnSp>
      <p:sp>
        <p:nvSpPr>
          <p:cNvPr id="25" name="Google Shape;25;p28"/>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28"/>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lvl1pPr indent="-342900" lvl="0" marL="457200" algn="l">
              <a:lnSpc>
                <a:spcPct val="120000"/>
              </a:lnSpc>
              <a:spcBef>
                <a:spcPts val="1000"/>
              </a:spcBef>
              <a:spcAft>
                <a:spcPts val="0"/>
              </a:spcAft>
              <a:buClr>
                <a:schemeClr val="accent3"/>
              </a:buClr>
              <a:buSzPts val="1800"/>
              <a:buFont typeface="Arial"/>
              <a:buChar char="•"/>
              <a:defRPr sz="1800">
                <a:solidFill>
                  <a:schemeClr val="lt1"/>
                </a:solidFill>
                <a:latin typeface="Arial"/>
                <a:ea typeface="Arial"/>
                <a:cs typeface="Arial"/>
                <a:sym typeface="Arial"/>
              </a:defRPr>
            </a:lvl1pPr>
            <a:lvl2pPr indent="-330200" lvl="1" marL="914400" algn="l">
              <a:lnSpc>
                <a:spcPct val="120000"/>
              </a:lnSpc>
              <a:spcBef>
                <a:spcPts val="1000"/>
              </a:spcBef>
              <a:spcAft>
                <a:spcPts val="0"/>
              </a:spcAft>
              <a:buClr>
                <a:schemeClr val="accent3"/>
              </a:buClr>
              <a:buSzPts val="1600"/>
              <a:buFont typeface="Arial"/>
              <a:buChar char="•"/>
              <a:defRPr sz="1600">
                <a:solidFill>
                  <a:schemeClr val="lt1"/>
                </a:solidFill>
                <a:latin typeface="Arial"/>
                <a:ea typeface="Arial"/>
                <a:cs typeface="Arial"/>
                <a:sym typeface="Arial"/>
              </a:defRPr>
            </a:lvl2pPr>
            <a:lvl3pPr indent="-317500" lvl="2" marL="1371600" algn="l">
              <a:lnSpc>
                <a:spcPct val="120000"/>
              </a:lnSpc>
              <a:spcBef>
                <a:spcPts val="1000"/>
              </a:spcBef>
              <a:spcAft>
                <a:spcPts val="0"/>
              </a:spcAft>
              <a:buClr>
                <a:schemeClr val="accent3"/>
              </a:buClr>
              <a:buSzPts val="1400"/>
              <a:buFont typeface="Arial"/>
              <a:buChar char="•"/>
              <a:defRPr sz="1400">
                <a:solidFill>
                  <a:schemeClr val="lt1"/>
                </a:solidFill>
                <a:latin typeface="Arial"/>
                <a:ea typeface="Arial"/>
                <a:cs typeface="Arial"/>
                <a:sym typeface="Arial"/>
              </a:defRPr>
            </a:lvl3pPr>
            <a:lvl4pPr indent="-304800" lvl="3" marL="1828800" algn="l">
              <a:lnSpc>
                <a:spcPct val="120000"/>
              </a:lnSpc>
              <a:spcBef>
                <a:spcPts val="1000"/>
              </a:spcBef>
              <a:spcAft>
                <a:spcPts val="0"/>
              </a:spcAft>
              <a:buClr>
                <a:schemeClr val="accent3"/>
              </a:buClr>
              <a:buSzPts val="1200"/>
              <a:buFont typeface="Arial"/>
              <a:buChar char="•"/>
              <a:defRPr sz="1200">
                <a:solidFill>
                  <a:schemeClr val="lt1"/>
                </a:solidFill>
                <a:latin typeface="Arial"/>
                <a:ea typeface="Arial"/>
                <a:cs typeface="Arial"/>
                <a:sym typeface="Arial"/>
              </a:defRPr>
            </a:lvl4pPr>
            <a:lvl5pPr indent="-304800" lvl="4" marL="2286000" algn="l">
              <a:lnSpc>
                <a:spcPct val="120000"/>
              </a:lnSpc>
              <a:spcBef>
                <a:spcPts val="1000"/>
              </a:spcBef>
              <a:spcAft>
                <a:spcPts val="0"/>
              </a:spcAft>
              <a:buClr>
                <a:schemeClr val="accent3"/>
              </a:buClr>
              <a:buSzPts val="1200"/>
              <a:buFont typeface="Arial"/>
              <a:buChar char="•"/>
              <a:defRPr sz="1200">
                <a:solidFill>
                  <a:schemeClr val="lt1"/>
                </a:solidFill>
                <a:latin typeface="Arial"/>
                <a:ea typeface="Arial"/>
                <a:cs typeface="Arial"/>
                <a:sym typeface="Arial"/>
              </a:defRPr>
            </a:lvl5pPr>
            <a:lvl6pPr indent="-342900" lvl="5" marL="2743200" algn="l">
              <a:lnSpc>
                <a:spcPct val="90000"/>
              </a:lnSpc>
              <a:spcBef>
                <a:spcPts val="6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 name="Google Shape;27;p28"/>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8"/>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lt1"/>
                </a:solidFill>
                <a:latin typeface="Arial"/>
                <a:ea typeface="Arial"/>
                <a:cs typeface="Arial"/>
                <a:sym typeface="Arial"/>
              </a:defRPr>
            </a:lvl1pPr>
            <a:lvl2pPr indent="0" lvl="1" marL="0" algn="r">
              <a:spcBef>
                <a:spcPts val="0"/>
              </a:spcBef>
              <a:buNone/>
              <a:defRPr b="0" i="0" sz="1200" u="none" cap="none" strike="noStrike">
                <a:solidFill>
                  <a:schemeClr val="lt1"/>
                </a:solidFill>
                <a:latin typeface="Arial"/>
                <a:ea typeface="Arial"/>
                <a:cs typeface="Arial"/>
                <a:sym typeface="Arial"/>
              </a:defRPr>
            </a:lvl2pPr>
            <a:lvl3pPr indent="0" lvl="2" marL="0" algn="r">
              <a:spcBef>
                <a:spcPts val="0"/>
              </a:spcBef>
              <a:buNone/>
              <a:defRPr b="0" i="0" sz="1200" u="none" cap="none" strike="noStrike">
                <a:solidFill>
                  <a:schemeClr val="lt1"/>
                </a:solidFill>
                <a:latin typeface="Arial"/>
                <a:ea typeface="Arial"/>
                <a:cs typeface="Arial"/>
                <a:sym typeface="Arial"/>
              </a:defRPr>
            </a:lvl3pPr>
            <a:lvl4pPr indent="0" lvl="3" marL="0" algn="r">
              <a:spcBef>
                <a:spcPts val="0"/>
              </a:spcBef>
              <a:buNone/>
              <a:defRPr b="0" i="0" sz="1200" u="none" cap="none" strike="noStrike">
                <a:solidFill>
                  <a:schemeClr val="lt1"/>
                </a:solidFill>
                <a:latin typeface="Arial"/>
                <a:ea typeface="Arial"/>
                <a:cs typeface="Arial"/>
                <a:sym typeface="Arial"/>
              </a:defRPr>
            </a:lvl4pPr>
            <a:lvl5pPr indent="0" lvl="4" marL="0" algn="r">
              <a:spcBef>
                <a:spcPts val="0"/>
              </a:spcBef>
              <a:buNone/>
              <a:defRPr b="0" i="0" sz="1200" u="none" cap="none" strike="noStrike">
                <a:solidFill>
                  <a:schemeClr val="lt1"/>
                </a:solidFill>
                <a:latin typeface="Arial"/>
                <a:ea typeface="Arial"/>
                <a:cs typeface="Arial"/>
                <a:sym typeface="Arial"/>
              </a:defRPr>
            </a:lvl5pPr>
            <a:lvl6pPr indent="0" lvl="5" marL="0" algn="r">
              <a:spcBef>
                <a:spcPts val="0"/>
              </a:spcBef>
              <a:buNone/>
              <a:defRPr b="0" i="0" sz="1200" u="none" cap="none" strike="noStrike">
                <a:solidFill>
                  <a:schemeClr val="lt1"/>
                </a:solidFill>
                <a:latin typeface="Arial"/>
                <a:ea typeface="Arial"/>
                <a:cs typeface="Arial"/>
                <a:sym typeface="Arial"/>
              </a:defRPr>
            </a:lvl6pPr>
            <a:lvl7pPr indent="0" lvl="6" marL="0" algn="r">
              <a:spcBef>
                <a:spcPts val="0"/>
              </a:spcBef>
              <a:buNone/>
              <a:defRPr b="0" i="0" sz="1200" u="none" cap="none" strike="noStrike">
                <a:solidFill>
                  <a:schemeClr val="lt1"/>
                </a:solidFill>
                <a:latin typeface="Arial"/>
                <a:ea typeface="Arial"/>
                <a:cs typeface="Arial"/>
                <a:sym typeface="Arial"/>
              </a:defRPr>
            </a:lvl7pPr>
            <a:lvl8pPr indent="0" lvl="7" marL="0" algn="r">
              <a:spcBef>
                <a:spcPts val="0"/>
              </a:spcBef>
              <a:buNone/>
              <a:defRPr b="0" i="0" sz="1200" u="none" cap="none" strike="noStrike">
                <a:solidFill>
                  <a:schemeClr val="lt1"/>
                </a:solidFill>
                <a:latin typeface="Arial"/>
                <a:ea typeface="Arial"/>
                <a:cs typeface="Arial"/>
                <a:sym typeface="Arial"/>
              </a:defRPr>
            </a:lvl8pPr>
            <a:lvl9pPr indent="0" lvl="8" marL="0" algn="r">
              <a:spcBef>
                <a:spcPts val="0"/>
              </a:spcBef>
              <a:buNone/>
              <a:defRPr b="0" i="0" sz="12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ubtitle">
  <p:cSld name="Title and Subtitle">
    <p:bg>
      <p:bgPr>
        <a:gradFill>
          <a:gsLst>
            <a:gs pos="0">
              <a:schemeClr val="accent4"/>
            </a:gs>
            <a:gs pos="8000">
              <a:srgbClr val="0342DE"/>
            </a:gs>
            <a:gs pos="27000">
              <a:schemeClr val="dk1"/>
            </a:gs>
            <a:gs pos="81000">
              <a:srgbClr val="4A017E"/>
            </a:gs>
            <a:gs pos="93000">
              <a:schemeClr val="dk2"/>
            </a:gs>
            <a:gs pos="99000">
              <a:srgbClr val="FDB7FD"/>
            </a:gs>
            <a:gs pos="100000">
              <a:srgbClr val="FDB7FD"/>
            </a:gs>
          </a:gsLst>
          <a:lin ang="12600000" scaled="0"/>
        </a:gradFill>
      </p:bgPr>
    </p:bg>
    <p:spTree>
      <p:nvGrpSpPr>
        <p:cNvPr id="29" name="Shape 29"/>
        <p:cNvGrpSpPr/>
        <p:nvPr/>
      </p:nvGrpSpPr>
      <p:grpSpPr>
        <a:xfrm>
          <a:off x="0" y="0"/>
          <a:ext cx="0" cy="0"/>
          <a:chOff x="0" y="0"/>
          <a:chExt cx="0" cy="0"/>
        </a:xfrm>
      </p:grpSpPr>
      <p:pic>
        <p:nvPicPr>
          <p:cNvPr id="30" name="Google Shape;30;p29"/>
          <p:cNvPicPr preferRelativeResize="0"/>
          <p:nvPr/>
        </p:nvPicPr>
        <p:blipFill rotWithShape="1">
          <a:blip r:embed="rId2">
            <a:alphaModFix/>
          </a:blip>
          <a:srcRect b="0" l="0" r="0" t="0"/>
          <a:stretch/>
        </p:blipFill>
        <p:spPr>
          <a:xfrm>
            <a:off x="3" y="1"/>
            <a:ext cx="12192003" cy="6857999"/>
          </a:xfrm>
          <a:prstGeom prst="rect">
            <a:avLst/>
          </a:prstGeom>
          <a:noFill/>
          <a:ln>
            <a:noFill/>
          </a:ln>
        </p:spPr>
      </p:pic>
      <p:sp>
        <p:nvSpPr>
          <p:cNvPr id="31" name="Google Shape;31;p29"/>
          <p:cNvSpPr txBox="1"/>
          <p:nvPr>
            <p:ph type="title"/>
          </p:nvPr>
        </p:nvSpPr>
        <p:spPr>
          <a:xfrm>
            <a:off x="0" y="304799"/>
            <a:ext cx="12191998" cy="3215641"/>
          </a:xfrm>
          <a:prstGeom prst="rect">
            <a:avLst/>
          </a:prstGeom>
          <a:noFill/>
          <a:ln>
            <a:noFill/>
          </a:ln>
        </p:spPr>
        <p:txBody>
          <a:bodyPr anchorCtr="0" anchor="b" bIns="0" lIns="0" spcFirstLastPara="1" rIns="0" wrap="square" tIns="45700">
            <a:noAutofit/>
          </a:bodyPr>
          <a:lstStyle>
            <a:lvl1pPr lvl="0" algn="ctr">
              <a:lnSpc>
                <a:spcPct val="90000"/>
              </a:lnSpc>
              <a:spcBef>
                <a:spcPts val="0"/>
              </a:spcBef>
              <a:spcAft>
                <a:spcPts val="0"/>
              </a:spcAft>
              <a:buClr>
                <a:srgbClr val="1BDEF5"/>
              </a:buClr>
              <a:buSzPts val="6000"/>
              <a:buFont typeface="Arial"/>
              <a:buNone/>
              <a:defRPr sz="60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29"/>
          <p:cNvSpPr txBox="1"/>
          <p:nvPr>
            <p:ph idx="1" type="subTitle"/>
          </p:nvPr>
        </p:nvSpPr>
        <p:spPr>
          <a:xfrm>
            <a:off x="3" y="3670628"/>
            <a:ext cx="12191997" cy="2577772"/>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accent3"/>
              </a:buClr>
              <a:buSzPts val="3200"/>
              <a:buNone/>
              <a:defRPr b="0" i="0" sz="3200" cap="none">
                <a:solidFill>
                  <a:schemeClr val="accent3"/>
                </a:solidFill>
                <a:latin typeface="Arial"/>
                <a:ea typeface="Arial"/>
                <a:cs typeface="Arial"/>
                <a:sym typeface="Aria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and 2 column">
  <p:cSld name="3_Title and 2 column">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33" name="Shape 33"/>
        <p:cNvGrpSpPr/>
        <p:nvPr/>
      </p:nvGrpSpPr>
      <p:grpSpPr>
        <a:xfrm>
          <a:off x="0" y="0"/>
          <a:ext cx="0" cy="0"/>
          <a:chOff x="0" y="0"/>
          <a:chExt cx="0" cy="0"/>
        </a:xfrm>
      </p:grpSpPr>
      <p:grpSp>
        <p:nvGrpSpPr>
          <p:cNvPr id="34" name="Google Shape;34;p30"/>
          <p:cNvGrpSpPr/>
          <p:nvPr/>
        </p:nvGrpSpPr>
        <p:grpSpPr>
          <a:xfrm>
            <a:off x="3" y="2"/>
            <a:ext cx="12191997" cy="6857998"/>
            <a:chOff x="3" y="2"/>
            <a:chExt cx="12191997" cy="6857998"/>
          </a:xfrm>
        </p:grpSpPr>
        <p:sp>
          <p:nvSpPr>
            <p:cNvPr id="35" name="Google Shape;35;p30"/>
            <p:cNvSpPr/>
            <p:nvPr/>
          </p:nvSpPr>
          <p:spPr>
            <a:xfrm>
              <a:off x="3" y="2"/>
              <a:ext cx="12191997" cy="6857998"/>
            </a:xfrm>
            <a:prstGeom prst="rect">
              <a:avLst/>
            </a:prstGeom>
            <a:gradFill>
              <a:gsLst>
                <a:gs pos="0">
                  <a:srgbClr val="1A012C"/>
                </a:gs>
                <a:gs pos="45000">
                  <a:srgbClr val="1A012C">
                    <a:alpha val="49803"/>
                  </a:srgbClr>
                </a:gs>
                <a:gs pos="100000">
                  <a:srgbClr val="4A017E">
                    <a:alpha val="49803"/>
                  </a:srgbClr>
                </a:gs>
              </a:gsLst>
              <a:path path="circle">
                <a:fillToRect b="50%" l="50%" r="50%" t="50%"/>
              </a:path>
              <a:tileRect/>
            </a:gradFill>
            <a:ln cap="flat" cmpd="sng" w="12700">
              <a:solidFill>
                <a:srgbClr val="69662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id="36" name="Google Shape;36;p30"/>
            <p:cNvPicPr preferRelativeResize="0"/>
            <p:nvPr/>
          </p:nvPicPr>
          <p:blipFill rotWithShape="1">
            <a:blip r:embed="rId2">
              <a:alphaModFix/>
            </a:blip>
            <a:srcRect b="0" l="0" r="0" t="0"/>
            <a:stretch/>
          </p:blipFill>
          <p:spPr>
            <a:xfrm>
              <a:off x="3" y="2"/>
              <a:ext cx="12191994" cy="6857996"/>
            </a:xfrm>
            <a:prstGeom prst="rect">
              <a:avLst/>
            </a:prstGeom>
            <a:noFill/>
            <a:ln>
              <a:noFill/>
            </a:ln>
          </p:spPr>
        </p:pic>
        <p:grpSp>
          <p:nvGrpSpPr>
            <p:cNvPr id="37" name="Google Shape;37;p30"/>
            <p:cNvGrpSpPr/>
            <p:nvPr/>
          </p:nvGrpSpPr>
          <p:grpSpPr>
            <a:xfrm rot="5400000">
              <a:off x="1645776" y="1222395"/>
              <a:ext cx="431603" cy="412684"/>
              <a:chOff x="1870859" y="869908"/>
              <a:chExt cx="431603" cy="412684"/>
            </a:xfrm>
          </p:grpSpPr>
          <p:sp>
            <p:nvSpPr>
              <p:cNvPr id="38" name="Google Shape;38;p30"/>
              <p:cNvSpPr/>
              <p:nvPr/>
            </p:nvSpPr>
            <p:spPr>
              <a:xfrm rot="10800000">
                <a:off x="1870859" y="1154576"/>
                <a:ext cx="128016" cy="128016"/>
              </a:xfrm>
              <a:custGeom>
                <a:rect b="b" l="l" r="r" t="t"/>
                <a:pathLst>
                  <a:path extrusionOk="0" h="127713" w="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39" name="Google Shape;39;p30"/>
              <p:cNvSpPr/>
              <p:nvPr/>
            </p:nvSpPr>
            <p:spPr>
              <a:xfrm>
                <a:off x="2256743" y="869908"/>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nvGrpSpPr>
            <p:cNvPr id="40" name="Google Shape;40;p30"/>
            <p:cNvGrpSpPr/>
            <p:nvPr/>
          </p:nvGrpSpPr>
          <p:grpSpPr>
            <a:xfrm rot="-973298">
              <a:off x="10248169" y="5448942"/>
              <a:ext cx="431603" cy="412684"/>
              <a:chOff x="1870859" y="869908"/>
              <a:chExt cx="431603" cy="412684"/>
            </a:xfrm>
          </p:grpSpPr>
          <p:sp>
            <p:nvSpPr>
              <p:cNvPr id="41" name="Google Shape;41;p30"/>
              <p:cNvSpPr/>
              <p:nvPr/>
            </p:nvSpPr>
            <p:spPr>
              <a:xfrm rot="10800000">
                <a:off x="1870859" y="1154576"/>
                <a:ext cx="128016" cy="128016"/>
              </a:xfrm>
              <a:custGeom>
                <a:rect b="b" l="l" r="r" t="t"/>
                <a:pathLst>
                  <a:path extrusionOk="0" h="127713" w="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42" name="Google Shape;42;p30"/>
              <p:cNvSpPr/>
              <p:nvPr/>
            </p:nvSpPr>
            <p:spPr>
              <a:xfrm>
                <a:off x="2256743" y="869908"/>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sp>
        <p:nvSpPr>
          <p:cNvPr id="43" name="Google Shape;43;p30"/>
          <p:cNvSpPr txBox="1"/>
          <p:nvPr>
            <p:ph type="title"/>
          </p:nvPr>
        </p:nvSpPr>
        <p:spPr>
          <a:xfrm>
            <a:off x="2932448" y="264160"/>
            <a:ext cx="6327105" cy="3373973"/>
          </a:xfrm>
          <a:prstGeom prst="rect">
            <a:avLst/>
          </a:prstGeom>
          <a:noFill/>
          <a:ln>
            <a:noFill/>
          </a:ln>
        </p:spPr>
        <p:txBody>
          <a:bodyPr anchorCtr="0" anchor="b" bIns="45700" lIns="91425" spcFirstLastPara="1" rIns="91425" wrap="square" tIns="45700">
            <a:noAutofit/>
          </a:bodyPr>
          <a:lstStyle>
            <a:lvl1pPr lvl="0" algn="ctr">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 name="Google Shape;44;p30"/>
          <p:cNvSpPr txBox="1"/>
          <p:nvPr>
            <p:ph idx="1" type="subTitle"/>
          </p:nvPr>
        </p:nvSpPr>
        <p:spPr>
          <a:xfrm>
            <a:off x="2932448" y="3962135"/>
            <a:ext cx="6327105" cy="2653771"/>
          </a:xfrm>
          <a:prstGeom prst="rect">
            <a:avLst/>
          </a:prstGeom>
          <a:noFill/>
          <a:ln>
            <a:noFill/>
          </a:ln>
        </p:spPr>
        <p:txBody>
          <a:bodyPr anchorCtr="0" anchor="t" bIns="45700" lIns="91425" spcFirstLastPara="1" rIns="91425" wrap="square" tIns="45700">
            <a:noAutofit/>
          </a:bodyPr>
          <a:lstStyle>
            <a:lvl1pPr lvl="0" algn="ctr">
              <a:lnSpc>
                <a:spcPct val="90000"/>
              </a:lnSpc>
              <a:spcBef>
                <a:spcPts val="1000"/>
              </a:spcBef>
              <a:spcAft>
                <a:spcPts val="0"/>
              </a:spcAft>
              <a:buClr>
                <a:schemeClr val="lt1"/>
              </a:buClr>
              <a:buSzPts val="1800"/>
              <a:buNone/>
              <a:defRPr b="0" i="0" sz="1800" cap="none">
                <a:solidFill>
                  <a:schemeClr val="lt1"/>
                </a:solidFill>
                <a:latin typeface="Arial"/>
                <a:ea typeface="Arial"/>
                <a:cs typeface="Arial"/>
                <a:sym typeface="Aria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bg>
      <p:bgPr>
        <a:gradFill>
          <a:gsLst>
            <a:gs pos="0">
              <a:schemeClr val="accent4"/>
            </a:gs>
            <a:gs pos="8000">
              <a:srgbClr val="0342DE"/>
            </a:gs>
            <a:gs pos="27000">
              <a:schemeClr val="dk1"/>
            </a:gs>
            <a:gs pos="81000">
              <a:srgbClr val="4A017E"/>
            </a:gs>
            <a:gs pos="93000">
              <a:schemeClr val="dk2"/>
            </a:gs>
            <a:gs pos="99000">
              <a:srgbClr val="FDB7FD"/>
            </a:gs>
            <a:gs pos="100000">
              <a:srgbClr val="FDB7FD"/>
            </a:gs>
          </a:gsLst>
          <a:lin ang="12600000" scaled="0"/>
        </a:gradFill>
      </p:bgPr>
    </p:bg>
    <p:spTree>
      <p:nvGrpSpPr>
        <p:cNvPr id="45" name="Shape 45"/>
        <p:cNvGrpSpPr/>
        <p:nvPr/>
      </p:nvGrpSpPr>
      <p:grpSpPr>
        <a:xfrm>
          <a:off x="0" y="0"/>
          <a:ext cx="0" cy="0"/>
          <a:chOff x="0" y="0"/>
          <a:chExt cx="0" cy="0"/>
        </a:xfrm>
      </p:grpSpPr>
      <p:pic>
        <p:nvPicPr>
          <p:cNvPr id="46" name="Google Shape;46;p31"/>
          <p:cNvPicPr preferRelativeResize="0"/>
          <p:nvPr/>
        </p:nvPicPr>
        <p:blipFill rotWithShape="1">
          <a:blip r:embed="rId2">
            <a:alphaModFix/>
          </a:blip>
          <a:srcRect b="0" l="0" r="0" t="0"/>
          <a:stretch/>
        </p:blipFill>
        <p:spPr>
          <a:xfrm>
            <a:off x="3" y="1"/>
            <a:ext cx="12192003" cy="6857999"/>
          </a:xfrm>
          <a:prstGeom prst="rect">
            <a:avLst/>
          </a:prstGeom>
          <a:noFill/>
          <a:ln>
            <a:noFill/>
          </a:ln>
        </p:spPr>
      </p:pic>
      <p:sp>
        <p:nvSpPr>
          <p:cNvPr id="47" name="Google Shape;47;p31"/>
          <p:cNvSpPr txBox="1"/>
          <p:nvPr>
            <p:ph type="title"/>
          </p:nvPr>
        </p:nvSpPr>
        <p:spPr>
          <a:xfrm>
            <a:off x="3" y="1821180"/>
            <a:ext cx="12191994" cy="3215641"/>
          </a:xfrm>
          <a:prstGeom prst="rect">
            <a:avLst/>
          </a:prstGeom>
          <a:noFill/>
          <a:ln>
            <a:noFill/>
          </a:ln>
        </p:spPr>
        <p:txBody>
          <a:bodyPr anchorCtr="0" anchor="ctr" bIns="0" lIns="0" spcFirstLastPara="1" rIns="0" wrap="square" tIns="45700">
            <a:noAutofit/>
          </a:bodyPr>
          <a:lstStyle>
            <a:lvl1pPr lvl="0" algn="ctr">
              <a:lnSpc>
                <a:spcPct val="90000"/>
              </a:lnSpc>
              <a:spcBef>
                <a:spcPts val="0"/>
              </a:spcBef>
              <a:spcAft>
                <a:spcPts val="0"/>
              </a:spcAft>
              <a:buClr>
                <a:srgbClr val="1BDEF5"/>
              </a:buClr>
              <a:buSzPts val="6000"/>
              <a:buFont typeface="Arial"/>
              <a:buNone/>
              <a:defRPr sz="60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3">
  <p:cSld name="Title and Content 3">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48" name="Shape 48"/>
        <p:cNvGrpSpPr/>
        <p:nvPr/>
      </p:nvGrpSpPr>
      <p:grpSpPr>
        <a:xfrm>
          <a:off x="0" y="0"/>
          <a:ext cx="0" cy="0"/>
          <a:chOff x="0" y="0"/>
          <a:chExt cx="0" cy="0"/>
        </a:xfrm>
      </p:grpSpPr>
      <p:grpSp>
        <p:nvGrpSpPr>
          <p:cNvPr id="49" name="Google Shape;49;p32"/>
          <p:cNvGrpSpPr/>
          <p:nvPr/>
        </p:nvGrpSpPr>
        <p:grpSpPr>
          <a:xfrm>
            <a:off x="0" y="-6350"/>
            <a:ext cx="12185770" cy="6864350"/>
            <a:chOff x="0" y="-6350"/>
            <a:chExt cx="12185770" cy="6864350"/>
          </a:xfrm>
        </p:grpSpPr>
        <p:sp>
          <p:nvSpPr>
            <p:cNvPr id="50" name="Google Shape;50;p32"/>
            <p:cNvSpPr/>
            <p:nvPr/>
          </p:nvSpPr>
          <p:spPr>
            <a:xfrm>
              <a:off x="0" y="-6350"/>
              <a:ext cx="6160393"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pic>
          <p:nvPicPr>
            <p:cNvPr id="51" name="Google Shape;51;p32"/>
            <p:cNvPicPr preferRelativeResize="0"/>
            <p:nvPr/>
          </p:nvPicPr>
          <p:blipFill rotWithShape="1">
            <a:blip r:embed="rId2">
              <a:alphaModFix/>
            </a:blip>
            <a:srcRect b="0" l="0" r="0" t="0"/>
            <a:stretch/>
          </p:blipFill>
          <p:spPr>
            <a:xfrm rot="5400000">
              <a:off x="5750267" y="410125"/>
              <a:ext cx="6845628" cy="6025377"/>
            </a:xfrm>
            <a:prstGeom prst="rect">
              <a:avLst/>
            </a:prstGeom>
            <a:noFill/>
            <a:ln>
              <a:noFill/>
            </a:ln>
          </p:spPr>
        </p:pic>
        <p:grpSp>
          <p:nvGrpSpPr>
            <p:cNvPr id="52" name="Google Shape;52;p32"/>
            <p:cNvGrpSpPr/>
            <p:nvPr/>
          </p:nvGrpSpPr>
          <p:grpSpPr>
            <a:xfrm rot="10800000">
              <a:off x="5304704" y="259572"/>
              <a:ext cx="584267" cy="390181"/>
              <a:chOff x="1876516" y="596691"/>
              <a:chExt cx="584267" cy="390181"/>
            </a:xfrm>
          </p:grpSpPr>
          <p:sp>
            <p:nvSpPr>
              <p:cNvPr id="53" name="Google Shape;53;p32"/>
              <p:cNvSpPr/>
              <p:nvPr/>
            </p:nvSpPr>
            <p:spPr>
              <a:xfrm>
                <a:off x="1876516" y="842493"/>
                <a:ext cx="144379" cy="144379"/>
              </a:xfrm>
              <a:prstGeom prst="ellipse">
                <a:avLst/>
              </a:prstGeom>
              <a:noFill/>
              <a:ln cap="flat" cmpd="sng" w="12700">
                <a:solidFill>
                  <a:srgbClr val="82A6FD">
                    <a:alpha val="48627"/>
                  </a:srgbClr>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54" name="Google Shape;54;p32"/>
              <p:cNvSpPr/>
              <p:nvPr/>
            </p:nvSpPr>
            <p:spPr>
              <a:xfrm>
                <a:off x="2360199" y="596691"/>
                <a:ext cx="100584" cy="100584"/>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sp>
        <p:nvSpPr>
          <p:cNvPr id="55" name="Google Shape;55;p32"/>
          <p:cNvSpPr txBox="1"/>
          <p:nvPr>
            <p:ph type="title"/>
          </p:nvPr>
        </p:nvSpPr>
        <p:spPr>
          <a:xfrm>
            <a:off x="838201" y="365125"/>
            <a:ext cx="4466502" cy="1936866"/>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cxnSp>
        <p:nvCxnSpPr>
          <p:cNvPr id="56" name="Google Shape;56;p32"/>
          <p:cNvCxnSpPr/>
          <p:nvPr/>
        </p:nvCxnSpPr>
        <p:spPr>
          <a:xfrm>
            <a:off x="835831" y="2620500"/>
            <a:ext cx="4471665" cy="0"/>
          </a:xfrm>
          <a:prstGeom prst="straightConnector1">
            <a:avLst/>
          </a:prstGeom>
          <a:noFill/>
          <a:ln cap="flat" cmpd="sng" w="25400">
            <a:solidFill>
              <a:srgbClr val="022C94"/>
            </a:solidFill>
            <a:prstDash val="solid"/>
            <a:miter lim="800000"/>
            <a:headEnd len="sm" w="sm" type="none"/>
            <a:tailEnd len="sm" w="sm" type="none"/>
          </a:ln>
        </p:spPr>
      </p:cxnSp>
      <p:sp>
        <p:nvSpPr>
          <p:cNvPr id="57" name="Google Shape;57;p32"/>
          <p:cNvSpPr txBox="1"/>
          <p:nvPr>
            <p:ph idx="1" type="body"/>
          </p:nvPr>
        </p:nvSpPr>
        <p:spPr>
          <a:xfrm>
            <a:off x="838201" y="3097848"/>
            <a:ext cx="4466504" cy="3405187"/>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lt1"/>
              </a:buClr>
              <a:buSzPts val="1800"/>
              <a:buNone/>
              <a:defRPr sz="1800">
                <a:solidFill>
                  <a:schemeClr val="lt1"/>
                </a:solidFill>
                <a:latin typeface="Arial"/>
                <a:ea typeface="Arial"/>
                <a:cs typeface="Arial"/>
                <a:sym typeface="Arial"/>
              </a:defRPr>
            </a:lvl1pPr>
            <a:lvl2pPr indent="-330200" lvl="1" marL="914400" algn="l">
              <a:lnSpc>
                <a:spcPct val="120000"/>
              </a:lnSpc>
              <a:spcBef>
                <a:spcPts val="1000"/>
              </a:spcBef>
              <a:spcAft>
                <a:spcPts val="0"/>
              </a:spcAft>
              <a:buSzPts val="1600"/>
              <a:buChar char="•"/>
              <a:defRPr sz="1600">
                <a:solidFill>
                  <a:schemeClr val="lt1"/>
                </a:solidFill>
                <a:latin typeface="Arial"/>
                <a:ea typeface="Arial"/>
                <a:cs typeface="Arial"/>
                <a:sym typeface="Arial"/>
              </a:defRPr>
            </a:lvl2pPr>
            <a:lvl3pPr indent="-317500" lvl="2" marL="1371600" algn="l">
              <a:lnSpc>
                <a:spcPct val="120000"/>
              </a:lnSpc>
              <a:spcBef>
                <a:spcPts val="1000"/>
              </a:spcBef>
              <a:spcAft>
                <a:spcPts val="0"/>
              </a:spcAft>
              <a:buSzPts val="1400"/>
              <a:buChar char="•"/>
              <a:defRPr sz="1400">
                <a:solidFill>
                  <a:schemeClr val="lt1"/>
                </a:solidFill>
                <a:latin typeface="Arial"/>
                <a:ea typeface="Arial"/>
                <a:cs typeface="Arial"/>
                <a:sym typeface="Arial"/>
              </a:defRPr>
            </a:lvl3pPr>
            <a:lvl4pPr indent="-304800" lvl="3" marL="1828800" algn="l">
              <a:lnSpc>
                <a:spcPct val="120000"/>
              </a:lnSpc>
              <a:spcBef>
                <a:spcPts val="1000"/>
              </a:spcBef>
              <a:spcAft>
                <a:spcPts val="0"/>
              </a:spcAft>
              <a:buSzPts val="1200"/>
              <a:buChar char="•"/>
              <a:defRPr sz="1200">
                <a:solidFill>
                  <a:schemeClr val="lt1"/>
                </a:solidFill>
                <a:latin typeface="Arial"/>
                <a:ea typeface="Arial"/>
                <a:cs typeface="Arial"/>
                <a:sym typeface="Arial"/>
              </a:defRPr>
            </a:lvl4pPr>
            <a:lvl5pPr indent="-304800" lvl="4" marL="2286000" algn="l">
              <a:lnSpc>
                <a:spcPct val="120000"/>
              </a:lnSpc>
              <a:spcBef>
                <a:spcPts val="1000"/>
              </a:spcBef>
              <a:spcAft>
                <a:spcPts val="0"/>
              </a:spcAft>
              <a:buSzPts val="1200"/>
              <a:buChar char="•"/>
              <a:defRPr sz="1200">
                <a:solidFill>
                  <a:schemeClr val="lt1"/>
                </a:solidFill>
                <a:latin typeface="Arial"/>
                <a:ea typeface="Arial"/>
                <a:cs typeface="Arial"/>
                <a:sym typeface="Arial"/>
              </a:defRPr>
            </a:lvl5pPr>
            <a:lvl6pPr indent="-342900" lvl="5" marL="2743200" algn="l">
              <a:lnSpc>
                <a:spcPct val="90000"/>
              </a:lnSpc>
              <a:spcBef>
                <a:spcPts val="6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Section Title">
    <p:bg>
      <p:bgPr>
        <a:gradFill>
          <a:gsLst>
            <a:gs pos="0">
              <a:schemeClr val="accent4"/>
            </a:gs>
            <a:gs pos="14000">
              <a:srgbClr val="0342DE"/>
            </a:gs>
            <a:gs pos="31000">
              <a:srgbClr val="02090E"/>
            </a:gs>
            <a:gs pos="79000">
              <a:schemeClr val="accent6"/>
            </a:gs>
            <a:gs pos="100000">
              <a:schemeClr val="dk2"/>
            </a:gs>
          </a:gsLst>
          <a:lin ang="5400000" scaled="0"/>
        </a:gradFill>
      </p:bgPr>
    </p:bg>
    <p:spTree>
      <p:nvGrpSpPr>
        <p:cNvPr id="58" name="Shape 58"/>
        <p:cNvGrpSpPr/>
        <p:nvPr/>
      </p:nvGrpSpPr>
      <p:grpSpPr>
        <a:xfrm>
          <a:off x="0" y="0"/>
          <a:ext cx="0" cy="0"/>
          <a:chOff x="0" y="0"/>
          <a:chExt cx="0" cy="0"/>
        </a:xfrm>
      </p:grpSpPr>
      <p:sp>
        <p:nvSpPr>
          <p:cNvPr id="59" name="Google Shape;59;p33"/>
          <p:cNvSpPr/>
          <p:nvPr/>
        </p:nvSpPr>
        <p:spPr>
          <a:xfrm>
            <a:off x="2" y="1"/>
            <a:ext cx="12191997" cy="6857998"/>
          </a:xfrm>
          <a:prstGeom prst="rect">
            <a:avLst/>
          </a:prstGeom>
          <a:gradFill>
            <a:gsLst>
              <a:gs pos="0">
                <a:srgbClr val="1A012C"/>
              </a:gs>
              <a:gs pos="45000">
                <a:srgbClr val="1A012C">
                  <a:alpha val="49803"/>
                </a:srgbClr>
              </a:gs>
              <a:gs pos="100000">
                <a:srgbClr val="4A017E">
                  <a:alpha val="49803"/>
                </a:srgbClr>
              </a:gs>
            </a:gsLst>
            <a:path path="circle">
              <a:fillToRect b="50%" l="50%" r="50%" t="50%"/>
            </a:path>
            <a:tileRect/>
          </a:gradFill>
          <a:ln cap="flat" cmpd="sng" w="12700">
            <a:solidFill>
              <a:srgbClr val="69662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0" name="Google Shape;60;p33"/>
          <p:cNvSpPr/>
          <p:nvPr/>
        </p:nvSpPr>
        <p:spPr>
          <a:xfrm>
            <a:off x="1" y="-6350"/>
            <a:ext cx="6096000"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61" name="Google Shape;61;p33"/>
          <p:cNvSpPr txBox="1"/>
          <p:nvPr>
            <p:ph type="title"/>
          </p:nvPr>
        </p:nvSpPr>
        <p:spPr>
          <a:xfrm>
            <a:off x="799891" y="511762"/>
            <a:ext cx="4960830" cy="2785158"/>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lt1"/>
              </a:buClr>
              <a:buSzPts val="2400"/>
              <a:buFont typeface="Arial"/>
              <a:buNone/>
              <a:defRPr sz="24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 name="Google Shape;62;p33"/>
          <p:cNvSpPr txBox="1"/>
          <p:nvPr>
            <p:ph idx="1" type="subTitle"/>
          </p:nvPr>
        </p:nvSpPr>
        <p:spPr>
          <a:xfrm>
            <a:off x="802640" y="3484615"/>
            <a:ext cx="4958081" cy="2387865"/>
          </a:xfrm>
          <a:prstGeom prst="rect">
            <a:avLst/>
          </a:prstGeom>
          <a:noFill/>
          <a:ln>
            <a:noFill/>
          </a:ln>
        </p:spPr>
        <p:txBody>
          <a:bodyPr anchorCtr="0" anchor="t" bIns="45700" lIns="91425" spcFirstLastPara="1" rIns="91425" wrap="square" tIns="45700">
            <a:noAutofit/>
          </a:bodyPr>
          <a:lstStyle>
            <a:lvl1pPr lvl="0" algn="l">
              <a:lnSpc>
                <a:spcPct val="90000"/>
              </a:lnSpc>
              <a:spcBef>
                <a:spcPts val="1000"/>
              </a:spcBef>
              <a:spcAft>
                <a:spcPts val="0"/>
              </a:spcAft>
              <a:buClr>
                <a:srgbClr val="1BDEF5"/>
              </a:buClr>
              <a:buSzPts val="3200"/>
              <a:buNone/>
              <a:defRPr b="0" i="0" sz="3200" cap="none">
                <a:solidFill>
                  <a:srgbClr val="1BDEF5"/>
                </a:solidFill>
                <a:latin typeface="Arial"/>
                <a:ea typeface="Arial"/>
                <a:cs typeface="Arial"/>
                <a:sym typeface="Arial"/>
              </a:defRPr>
            </a:lvl1pPr>
            <a:lvl2pPr lvl="1" algn="ctr">
              <a:lnSpc>
                <a:spcPct val="90000"/>
              </a:lnSpc>
              <a:spcBef>
                <a:spcPts val="500"/>
              </a:spcBef>
              <a:spcAft>
                <a:spcPts val="0"/>
              </a:spcAft>
              <a:buSzPts val="2000"/>
              <a:buNone/>
              <a:defRPr sz="2000"/>
            </a:lvl2pPr>
            <a:lvl3pPr lvl="2" algn="ctr">
              <a:lnSpc>
                <a:spcPct val="90000"/>
              </a:lnSpc>
              <a:spcBef>
                <a:spcPts val="500"/>
              </a:spcBef>
              <a:spcAft>
                <a:spcPts val="0"/>
              </a:spcAft>
              <a:buSzPts val="1800"/>
              <a:buNone/>
              <a:defRPr sz="1800"/>
            </a:lvl3pPr>
            <a:lvl4pPr lvl="3" algn="ctr">
              <a:lnSpc>
                <a:spcPct val="90000"/>
              </a:lnSpc>
              <a:spcBef>
                <a:spcPts val="500"/>
              </a:spcBef>
              <a:spcAft>
                <a:spcPts val="0"/>
              </a:spcAft>
              <a:buSzPts val="1600"/>
              <a:buNone/>
              <a:defRPr sz="1600"/>
            </a:lvl4pPr>
            <a:lvl5pPr lvl="4" algn="ctr">
              <a:lnSpc>
                <a:spcPct val="9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63" name="Google Shape;63;p33"/>
          <p:cNvSpPr/>
          <p:nvPr>
            <p:ph idx="2" type="pic"/>
          </p:nvPr>
        </p:nvSpPr>
        <p:spPr>
          <a:xfrm>
            <a:off x="6497638" y="336550"/>
            <a:ext cx="5322887" cy="6184900"/>
          </a:xfrm>
          <a:prstGeom prst="rect">
            <a:avLst/>
          </a:prstGeom>
          <a:noFill/>
          <a:ln>
            <a:noFill/>
          </a:ln>
        </p:spPr>
      </p:sp>
      <p:sp>
        <p:nvSpPr>
          <p:cNvPr id="64" name="Google Shape;64;p33"/>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33"/>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Title and 2 column">
  <p:cSld name="7_Title and 2 column">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66" name="Shape 66"/>
        <p:cNvGrpSpPr/>
        <p:nvPr/>
      </p:nvGrpSpPr>
      <p:grpSpPr>
        <a:xfrm>
          <a:off x="0" y="0"/>
          <a:ext cx="0" cy="0"/>
          <a:chOff x="0" y="0"/>
          <a:chExt cx="0" cy="0"/>
        </a:xfrm>
      </p:grpSpPr>
      <p:grpSp>
        <p:nvGrpSpPr>
          <p:cNvPr id="67" name="Google Shape;67;p34"/>
          <p:cNvGrpSpPr/>
          <p:nvPr/>
        </p:nvGrpSpPr>
        <p:grpSpPr>
          <a:xfrm>
            <a:off x="-1" y="-6350"/>
            <a:ext cx="12192000" cy="6864350"/>
            <a:chOff x="-1" y="-6350"/>
            <a:chExt cx="12192000" cy="6864350"/>
          </a:xfrm>
        </p:grpSpPr>
        <p:sp>
          <p:nvSpPr>
            <p:cNvPr id="68" name="Google Shape;68;p34"/>
            <p:cNvSpPr/>
            <p:nvPr/>
          </p:nvSpPr>
          <p:spPr>
            <a:xfrm>
              <a:off x="1428750" y="-6350"/>
              <a:ext cx="10763249"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pic>
          <p:nvPicPr>
            <p:cNvPr descr="A blue and purple spiral&#10;&#10;Description automatically generated" id="69" name="Google Shape;69;p34"/>
            <p:cNvPicPr preferRelativeResize="0"/>
            <p:nvPr/>
          </p:nvPicPr>
          <p:blipFill rotWithShape="1">
            <a:blip r:embed="rId2">
              <a:alphaModFix/>
            </a:blip>
            <a:srcRect b="-92" l="0" r="0" t="0"/>
            <a:stretch/>
          </p:blipFill>
          <p:spPr>
            <a:xfrm flipH="1">
              <a:off x="-1" y="0"/>
              <a:ext cx="1428751" cy="6858000"/>
            </a:xfrm>
            <a:prstGeom prst="rect">
              <a:avLst/>
            </a:prstGeom>
            <a:noFill/>
            <a:ln>
              <a:noFill/>
            </a:ln>
          </p:spPr>
        </p:pic>
        <p:grpSp>
          <p:nvGrpSpPr>
            <p:cNvPr id="70" name="Google Shape;70;p34"/>
            <p:cNvGrpSpPr/>
            <p:nvPr/>
          </p:nvGrpSpPr>
          <p:grpSpPr>
            <a:xfrm>
              <a:off x="10649689" y="4382998"/>
              <a:ext cx="754139" cy="1865729"/>
              <a:chOff x="653351" y="2693558"/>
              <a:chExt cx="754139" cy="1865729"/>
            </a:xfrm>
          </p:grpSpPr>
          <p:sp>
            <p:nvSpPr>
              <p:cNvPr id="71" name="Google Shape;71;p34"/>
              <p:cNvSpPr/>
              <p:nvPr/>
            </p:nvSpPr>
            <p:spPr>
              <a:xfrm>
                <a:off x="1098137" y="2693558"/>
                <a:ext cx="128016" cy="128016"/>
              </a:xfrm>
              <a:custGeom>
                <a:rect b="b" l="l" r="r" t="t"/>
                <a:pathLst>
                  <a:path extrusionOk="0" h="127713" w="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72" name="Google Shape;72;p34"/>
              <p:cNvSpPr/>
              <p:nvPr/>
            </p:nvSpPr>
            <p:spPr>
              <a:xfrm>
                <a:off x="1306906" y="3837599"/>
                <a:ext cx="100584" cy="100584"/>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73" name="Google Shape;73;p34"/>
              <p:cNvSpPr/>
              <p:nvPr/>
            </p:nvSpPr>
            <p:spPr>
              <a:xfrm>
                <a:off x="653351" y="4521502"/>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nvGrpSpPr>
            <p:cNvPr id="74" name="Google Shape;74;p34"/>
            <p:cNvGrpSpPr/>
            <p:nvPr/>
          </p:nvGrpSpPr>
          <p:grpSpPr>
            <a:xfrm>
              <a:off x="1870859" y="869908"/>
              <a:ext cx="431603" cy="412684"/>
              <a:chOff x="1870859" y="869908"/>
              <a:chExt cx="431603" cy="412684"/>
            </a:xfrm>
          </p:grpSpPr>
          <p:sp>
            <p:nvSpPr>
              <p:cNvPr id="75" name="Google Shape;75;p34"/>
              <p:cNvSpPr/>
              <p:nvPr/>
            </p:nvSpPr>
            <p:spPr>
              <a:xfrm rot="10800000">
                <a:off x="1870859" y="1154576"/>
                <a:ext cx="128016" cy="128016"/>
              </a:xfrm>
              <a:custGeom>
                <a:rect b="b" l="l" r="r" t="t"/>
                <a:pathLst>
                  <a:path extrusionOk="0" h="127713" w="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76" name="Google Shape;76;p34"/>
              <p:cNvSpPr/>
              <p:nvPr/>
            </p:nvSpPr>
            <p:spPr>
              <a:xfrm>
                <a:off x="2256743" y="869908"/>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grpSp>
      <p:cxnSp>
        <p:nvCxnSpPr>
          <p:cNvPr id="77" name="Google Shape;77;p34"/>
          <p:cNvCxnSpPr/>
          <p:nvPr/>
        </p:nvCxnSpPr>
        <p:spPr>
          <a:xfrm>
            <a:off x="2369139" y="2002443"/>
            <a:ext cx="8873530" cy="0"/>
          </a:xfrm>
          <a:prstGeom prst="straightConnector1">
            <a:avLst/>
          </a:prstGeom>
          <a:noFill/>
          <a:ln cap="flat" cmpd="sng" w="25400">
            <a:solidFill>
              <a:srgbClr val="022C94"/>
            </a:solidFill>
            <a:prstDash val="solid"/>
            <a:miter lim="800000"/>
            <a:headEnd len="sm" w="sm" type="none"/>
            <a:tailEnd len="sm" w="sm" type="none"/>
          </a:ln>
        </p:spPr>
      </p:cxnSp>
      <p:sp>
        <p:nvSpPr>
          <p:cNvPr id="78" name="Google Shape;78;p34"/>
          <p:cNvSpPr txBox="1"/>
          <p:nvPr>
            <p:ph type="title"/>
          </p:nvPr>
        </p:nvSpPr>
        <p:spPr>
          <a:xfrm>
            <a:off x="2399620" y="162560"/>
            <a:ext cx="8843050" cy="1616904"/>
          </a:xfrm>
          <a:prstGeom prst="rect">
            <a:avLst/>
          </a:prstGeom>
          <a:noFill/>
          <a:ln>
            <a:noFill/>
          </a:ln>
        </p:spPr>
        <p:txBody>
          <a:bodyPr anchorCtr="0" anchor="b" bIns="45700" lIns="0"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34"/>
          <p:cNvSpPr txBox="1"/>
          <p:nvPr>
            <p:ph idx="1" type="body"/>
          </p:nvPr>
        </p:nvSpPr>
        <p:spPr>
          <a:xfrm>
            <a:off x="2373002" y="2474811"/>
            <a:ext cx="4015098" cy="3528397"/>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accent6"/>
              </a:buClr>
              <a:buSzPts val="1800"/>
              <a:buFont typeface="Arial"/>
              <a:buNone/>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rgbClr val="1BDEF5"/>
              </a:buClr>
              <a:buSzPts val="1800"/>
              <a:buFont typeface="Arial"/>
              <a:buChar char="•"/>
              <a:defRPr sz="1800">
                <a:solidFill>
                  <a:schemeClr val="lt1"/>
                </a:solidFill>
              </a:defRPr>
            </a:lvl2pPr>
            <a:lvl3pPr indent="-342900" lvl="2" marL="1371600" algn="l">
              <a:lnSpc>
                <a:spcPct val="120000"/>
              </a:lnSpc>
              <a:spcBef>
                <a:spcPts val="1000"/>
              </a:spcBef>
              <a:spcAft>
                <a:spcPts val="0"/>
              </a:spcAft>
              <a:buClr>
                <a:srgbClr val="1BDEF5"/>
              </a:buClr>
              <a:buSzPts val="1800"/>
              <a:buFont typeface="Arial"/>
              <a:buChar char="•"/>
              <a:defRPr sz="1800">
                <a:solidFill>
                  <a:schemeClr val="lt1"/>
                </a:solidFill>
              </a:defRPr>
            </a:lvl3pPr>
            <a:lvl4pPr indent="-342900" lvl="3" marL="1828800" algn="l">
              <a:lnSpc>
                <a:spcPct val="120000"/>
              </a:lnSpc>
              <a:spcBef>
                <a:spcPts val="1000"/>
              </a:spcBef>
              <a:spcAft>
                <a:spcPts val="0"/>
              </a:spcAft>
              <a:buClr>
                <a:srgbClr val="1BDEF5"/>
              </a:buClr>
              <a:buSzPts val="1800"/>
              <a:buFont typeface="Arial"/>
              <a:buChar char="•"/>
              <a:defRPr sz="1800">
                <a:solidFill>
                  <a:schemeClr val="lt1"/>
                </a:solidFill>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0" name="Google Shape;80;p34"/>
          <p:cNvSpPr txBox="1"/>
          <p:nvPr>
            <p:ph idx="2" type="body"/>
          </p:nvPr>
        </p:nvSpPr>
        <p:spPr>
          <a:xfrm>
            <a:off x="6995159" y="2474811"/>
            <a:ext cx="4227332" cy="3528397"/>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accent6"/>
              </a:buClr>
              <a:buSzPts val="1800"/>
              <a:buFont typeface="Arial"/>
              <a:buNone/>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rgbClr val="1BDEF5"/>
              </a:buClr>
              <a:buSzPts val="1800"/>
              <a:buFont typeface="Arial"/>
              <a:buChar char="•"/>
              <a:defRPr sz="1800">
                <a:solidFill>
                  <a:schemeClr val="lt1"/>
                </a:solidFill>
              </a:defRPr>
            </a:lvl2pPr>
            <a:lvl3pPr indent="-342900" lvl="2" marL="1371600" algn="l">
              <a:lnSpc>
                <a:spcPct val="120000"/>
              </a:lnSpc>
              <a:spcBef>
                <a:spcPts val="1000"/>
              </a:spcBef>
              <a:spcAft>
                <a:spcPts val="0"/>
              </a:spcAft>
              <a:buClr>
                <a:srgbClr val="1BDEF5"/>
              </a:buClr>
              <a:buSzPts val="1800"/>
              <a:buFont typeface="Arial"/>
              <a:buChar char="•"/>
              <a:defRPr sz="1800">
                <a:solidFill>
                  <a:schemeClr val="lt1"/>
                </a:solidFill>
              </a:defRPr>
            </a:lvl3pPr>
            <a:lvl4pPr indent="-342900" lvl="3" marL="1828800" algn="l">
              <a:lnSpc>
                <a:spcPct val="120000"/>
              </a:lnSpc>
              <a:spcBef>
                <a:spcPts val="1000"/>
              </a:spcBef>
              <a:spcAft>
                <a:spcPts val="0"/>
              </a:spcAft>
              <a:buClr>
                <a:srgbClr val="1BDEF5"/>
              </a:buClr>
              <a:buSzPts val="1800"/>
              <a:buFont typeface="Arial"/>
              <a:buChar char="•"/>
              <a:defRPr sz="1800">
                <a:solidFill>
                  <a:schemeClr val="lt1"/>
                </a:solidFill>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34"/>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34"/>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Title and 2 column">
  <p:cSld name="8_Title and 2 column">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83" name="Shape 83"/>
        <p:cNvGrpSpPr/>
        <p:nvPr/>
      </p:nvGrpSpPr>
      <p:grpSpPr>
        <a:xfrm>
          <a:off x="0" y="0"/>
          <a:ext cx="0" cy="0"/>
          <a:chOff x="0" y="0"/>
          <a:chExt cx="0" cy="0"/>
        </a:xfrm>
      </p:grpSpPr>
      <p:sp>
        <p:nvSpPr>
          <p:cNvPr id="84" name="Google Shape;84;p35"/>
          <p:cNvSpPr/>
          <p:nvPr/>
        </p:nvSpPr>
        <p:spPr>
          <a:xfrm>
            <a:off x="321869" y="343814"/>
            <a:ext cx="11550701" cy="6210605"/>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85" name="Google Shape;85;p35"/>
          <p:cNvCxnSpPr/>
          <p:nvPr/>
        </p:nvCxnSpPr>
        <p:spPr>
          <a:xfrm>
            <a:off x="807039" y="1983705"/>
            <a:ext cx="10435630" cy="0"/>
          </a:xfrm>
          <a:prstGeom prst="straightConnector1">
            <a:avLst/>
          </a:prstGeom>
          <a:noFill/>
          <a:ln cap="flat" cmpd="sng" w="25400">
            <a:solidFill>
              <a:srgbClr val="022C94"/>
            </a:solidFill>
            <a:prstDash val="solid"/>
            <a:miter lim="800000"/>
            <a:headEnd len="sm" w="sm" type="none"/>
            <a:tailEnd len="sm" w="sm" type="none"/>
          </a:ln>
        </p:spPr>
      </p:cxnSp>
      <p:grpSp>
        <p:nvGrpSpPr>
          <p:cNvPr id="86" name="Google Shape;86;p35"/>
          <p:cNvGrpSpPr/>
          <p:nvPr/>
        </p:nvGrpSpPr>
        <p:grpSpPr>
          <a:xfrm flipH="1" rot="10800000">
            <a:off x="10488530" y="4210019"/>
            <a:ext cx="754139" cy="1865729"/>
            <a:chOff x="653351" y="2693558"/>
            <a:chExt cx="754139" cy="1865729"/>
          </a:xfrm>
        </p:grpSpPr>
        <p:sp>
          <p:nvSpPr>
            <p:cNvPr id="87" name="Google Shape;87;p35"/>
            <p:cNvSpPr/>
            <p:nvPr/>
          </p:nvSpPr>
          <p:spPr>
            <a:xfrm>
              <a:off x="1098137" y="2693558"/>
              <a:ext cx="128016" cy="128016"/>
            </a:xfrm>
            <a:custGeom>
              <a:rect b="b" l="l" r="r" t="t"/>
              <a:pathLst>
                <a:path extrusionOk="0" h="127713" w="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88" name="Google Shape;88;p35"/>
            <p:cNvSpPr/>
            <p:nvPr/>
          </p:nvSpPr>
          <p:spPr>
            <a:xfrm>
              <a:off x="1306906" y="3837599"/>
              <a:ext cx="100584" cy="100584"/>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89" name="Google Shape;89;p35"/>
            <p:cNvSpPr/>
            <p:nvPr/>
          </p:nvSpPr>
          <p:spPr>
            <a:xfrm>
              <a:off x="653351" y="4521502"/>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sp>
        <p:nvSpPr>
          <p:cNvPr id="90" name="Google Shape;90;p35"/>
          <p:cNvSpPr txBox="1"/>
          <p:nvPr>
            <p:ph type="title"/>
          </p:nvPr>
        </p:nvSpPr>
        <p:spPr>
          <a:xfrm>
            <a:off x="741680" y="430482"/>
            <a:ext cx="10500989" cy="1327464"/>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1" name="Google Shape;91;p35"/>
          <p:cNvSpPr txBox="1"/>
          <p:nvPr>
            <p:ph idx="1" type="body"/>
          </p:nvPr>
        </p:nvSpPr>
        <p:spPr>
          <a:xfrm>
            <a:off x="807038" y="2465539"/>
            <a:ext cx="3774587" cy="3723753"/>
          </a:xfrm>
          <a:prstGeom prst="rect">
            <a:avLst/>
          </a:prstGeom>
          <a:noFill/>
          <a:ln>
            <a:noFill/>
          </a:ln>
        </p:spPr>
        <p:txBody>
          <a:bodyPr anchorCtr="0" anchor="t" bIns="45700" lIns="91425" spcFirstLastPara="1" rIns="91425" wrap="square" tIns="45700">
            <a:noAutofit/>
          </a:bodyPr>
          <a:lstStyle>
            <a:lvl1pPr indent="-342900" lvl="0" marL="457200" algn="l">
              <a:lnSpc>
                <a:spcPct val="120000"/>
              </a:lnSpc>
              <a:spcBef>
                <a:spcPts val="1000"/>
              </a:spcBef>
              <a:spcAft>
                <a:spcPts val="0"/>
              </a:spcAft>
              <a:buClr>
                <a:srgbClr val="1BDEF5"/>
              </a:buClr>
              <a:buSzPts val="1800"/>
              <a:buFont typeface="Arial"/>
              <a:buAutoNum type="arabicPeriod"/>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rgbClr val="1BDEF5"/>
              </a:buClr>
              <a:buSzPts val="1800"/>
              <a:buFont typeface="Arial"/>
              <a:buAutoNum type="alphaLcPeriod"/>
              <a:defRPr sz="1800">
                <a:solidFill>
                  <a:schemeClr val="lt1"/>
                </a:solidFill>
                <a:latin typeface="Arial"/>
                <a:ea typeface="Arial"/>
                <a:cs typeface="Arial"/>
                <a:sym typeface="Arial"/>
              </a:defRPr>
            </a:lvl2pPr>
            <a:lvl3pPr indent="-342900" lvl="2" marL="1371600" algn="l">
              <a:lnSpc>
                <a:spcPct val="120000"/>
              </a:lnSpc>
              <a:spcBef>
                <a:spcPts val="1000"/>
              </a:spcBef>
              <a:spcAft>
                <a:spcPts val="0"/>
              </a:spcAft>
              <a:buClr>
                <a:srgbClr val="1BDEF5"/>
              </a:buClr>
              <a:buSzPts val="1800"/>
              <a:buFont typeface="Arial"/>
              <a:buAutoNum type="arabicParenR"/>
              <a:defRPr sz="1800">
                <a:solidFill>
                  <a:schemeClr val="lt1"/>
                </a:solidFill>
                <a:latin typeface="Arial"/>
                <a:ea typeface="Arial"/>
                <a:cs typeface="Arial"/>
                <a:sym typeface="Arial"/>
              </a:defRPr>
            </a:lvl3pPr>
            <a:lvl4pPr indent="-342900" lvl="3" marL="1828800" algn="l">
              <a:lnSpc>
                <a:spcPct val="120000"/>
              </a:lnSpc>
              <a:spcBef>
                <a:spcPts val="1000"/>
              </a:spcBef>
              <a:spcAft>
                <a:spcPts val="0"/>
              </a:spcAft>
              <a:buClr>
                <a:srgbClr val="1BDEF5"/>
              </a:buClr>
              <a:buSzPts val="1800"/>
              <a:buFont typeface="Arial"/>
              <a:buAutoNum type="alphaLcParenR"/>
              <a:defRPr sz="1800">
                <a:solidFill>
                  <a:schemeClr val="lt1"/>
                </a:solidFill>
                <a:latin typeface="Arial"/>
                <a:ea typeface="Arial"/>
                <a:cs typeface="Arial"/>
                <a:sym typeface="Arial"/>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2" name="Google Shape;92;p35"/>
          <p:cNvSpPr txBox="1"/>
          <p:nvPr>
            <p:ph idx="2" type="body"/>
          </p:nvPr>
        </p:nvSpPr>
        <p:spPr>
          <a:xfrm>
            <a:off x="4927600" y="2465539"/>
            <a:ext cx="6315069" cy="3723753"/>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accent6"/>
              </a:buClr>
              <a:buSzPts val="1800"/>
              <a:buFont typeface="Arial"/>
              <a:buNone/>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rgbClr val="1BDEF5"/>
              </a:buClr>
              <a:buSzPts val="1800"/>
              <a:buFont typeface="Arial"/>
              <a:buChar char="•"/>
              <a:defRPr sz="1800">
                <a:solidFill>
                  <a:schemeClr val="lt1"/>
                </a:solidFill>
                <a:latin typeface="Arial"/>
                <a:ea typeface="Arial"/>
                <a:cs typeface="Arial"/>
                <a:sym typeface="Arial"/>
              </a:defRPr>
            </a:lvl2pPr>
            <a:lvl3pPr indent="-342900" lvl="2" marL="1371600" algn="l">
              <a:lnSpc>
                <a:spcPct val="120000"/>
              </a:lnSpc>
              <a:spcBef>
                <a:spcPts val="1000"/>
              </a:spcBef>
              <a:spcAft>
                <a:spcPts val="0"/>
              </a:spcAft>
              <a:buClr>
                <a:srgbClr val="1BDEF5"/>
              </a:buClr>
              <a:buSzPts val="1800"/>
              <a:buFont typeface="Arial"/>
              <a:buChar char="•"/>
              <a:defRPr sz="1800">
                <a:solidFill>
                  <a:schemeClr val="lt1"/>
                </a:solidFill>
                <a:latin typeface="Arial"/>
                <a:ea typeface="Arial"/>
                <a:cs typeface="Arial"/>
                <a:sym typeface="Arial"/>
              </a:defRPr>
            </a:lvl3pPr>
            <a:lvl4pPr indent="-342900" lvl="3" marL="1828800" algn="l">
              <a:lnSpc>
                <a:spcPct val="120000"/>
              </a:lnSpc>
              <a:spcBef>
                <a:spcPts val="1000"/>
              </a:spcBef>
              <a:spcAft>
                <a:spcPts val="0"/>
              </a:spcAft>
              <a:buClr>
                <a:srgbClr val="1BDEF5"/>
              </a:buClr>
              <a:buSzPts val="1800"/>
              <a:buFont typeface="Arial"/>
              <a:buChar char="•"/>
              <a:defRPr sz="1800">
                <a:solidFill>
                  <a:schemeClr val="lt1"/>
                </a:solidFill>
                <a:latin typeface="Arial"/>
                <a:ea typeface="Arial"/>
                <a:cs typeface="Arial"/>
                <a:sym typeface="Arial"/>
              </a:defRPr>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 name="Google Shape;93;p35"/>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35"/>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and 2 column">
  <p:cSld name="2_Title and 2 column">
    <p:bg>
      <p:bgPr>
        <a:gradFill>
          <a:gsLst>
            <a:gs pos="0">
              <a:schemeClr val="accent4"/>
            </a:gs>
            <a:gs pos="14000">
              <a:srgbClr val="0342DE"/>
            </a:gs>
            <a:gs pos="55000">
              <a:srgbClr val="02090E"/>
            </a:gs>
            <a:gs pos="81000">
              <a:schemeClr val="accent6"/>
            </a:gs>
            <a:gs pos="100000">
              <a:schemeClr val="dk2"/>
            </a:gs>
          </a:gsLst>
          <a:lin ang="7800000" scaled="0"/>
        </a:gradFill>
      </p:bgPr>
    </p:bg>
    <p:spTree>
      <p:nvGrpSpPr>
        <p:cNvPr id="95" name="Shape 95"/>
        <p:cNvGrpSpPr/>
        <p:nvPr/>
      </p:nvGrpSpPr>
      <p:grpSpPr>
        <a:xfrm>
          <a:off x="0" y="0"/>
          <a:ext cx="0" cy="0"/>
          <a:chOff x="0" y="0"/>
          <a:chExt cx="0" cy="0"/>
        </a:xfrm>
      </p:grpSpPr>
      <p:sp>
        <p:nvSpPr>
          <p:cNvPr id="96" name="Google Shape;96;p36"/>
          <p:cNvSpPr/>
          <p:nvPr/>
        </p:nvSpPr>
        <p:spPr>
          <a:xfrm>
            <a:off x="6039728" y="-6350"/>
            <a:ext cx="6154615"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7" name="Google Shape;97;p36"/>
          <p:cNvSpPr txBox="1"/>
          <p:nvPr>
            <p:ph type="title"/>
          </p:nvPr>
        </p:nvSpPr>
        <p:spPr>
          <a:xfrm>
            <a:off x="6889627" y="173736"/>
            <a:ext cx="4352662" cy="2203704"/>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36"/>
          <p:cNvSpPr/>
          <p:nvPr>
            <p:ph idx="2" type="pic"/>
          </p:nvPr>
        </p:nvSpPr>
        <p:spPr>
          <a:xfrm>
            <a:off x="336550" y="336550"/>
            <a:ext cx="5303640" cy="6184900"/>
          </a:xfrm>
          <a:prstGeom prst="rect">
            <a:avLst/>
          </a:prstGeom>
          <a:noFill/>
          <a:ln>
            <a:noFill/>
          </a:ln>
        </p:spPr>
      </p:sp>
      <p:sp>
        <p:nvSpPr>
          <p:cNvPr id="99" name="Google Shape;99;p36"/>
          <p:cNvSpPr txBox="1"/>
          <p:nvPr>
            <p:ph idx="1" type="body"/>
          </p:nvPr>
        </p:nvSpPr>
        <p:spPr>
          <a:xfrm>
            <a:off x="6889627" y="3104277"/>
            <a:ext cx="4371560" cy="3022201"/>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accent6"/>
              </a:buClr>
              <a:buSzPts val="1800"/>
              <a:buFont typeface="Arial"/>
              <a:buNone/>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chemeClr val="accent3"/>
              </a:buClr>
              <a:buSzPts val="1800"/>
              <a:buFont typeface="Arial"/>
              <a:buChar char="•"/>
              <a:defRPr sz="1800"/>
            </a:lvl2pPr>
            <a:lvl3pPr indent="-342900" lvl="2" marL="1371600" algn="l">
              <a:lnSpc>
                <a:spcPct val="120000"/>
              </a:lnSpc>
              <a:spcBef>
                <a:spcPts val="1000"/>
              </a:spcBef>
              <a:spcAft>
                <a:spcPts val="0"/>
              </a:spcAft>
              <a:buClr>
                <a:schemeClr val="accent3"/>
              </a:buClr>
              <a:buSzPts val="1800"/>
              <a:buFont typeface="Arial"/>
              <a:buChar char="•"/>
              <a:defRPr sz="1800"/>
            </a:lvl3pPr>
            <a:lvl4pPr indent="-342900" lvl="3" marL="1828800" algn="l">
              <a:lnSpc>
                <a:spcPct val="120000"/>
              </a:lnSpc>
              <a:spcBef>
                <a:spcPts val="1000"/>
              </a:spcBef>
              <a:spcAft>
                <a:spcPts val="0"/>
              </a:spcAft>
              <a:buClr>
                <a:schemeClr val="accent3"/>
              </a:buClr>
              <a:buSzPts val="1800"/>
              <a:buFont typeface="Arial"/>
              <a:buChar char="•"/>
              <a:defRPr sz="1800"/>
            </a:lvl4pPr>
            <a:lvl5pPr indent="-342900" lvl="4" marL="2286000" algn="l">
              <a:lnSpc>
                <a:spcPct val="90000"/>
              </a:lnSpc>
              <a:spcBef>
                <a:spcPts val="6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0" name="Google Shape;100;p36"/>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cxnSp>
        <p:nvCxnSpPr>
          <p:cNvPr id="101" name="Google Shape;101;p36"/>
          <p:cNvCxnSpPr/>
          <p:nvPr/>
        </p:nvCxnSpPr>
        <p:spPr>
          <a:xfrm>
            <a:off x="6889627" y="2679480"/>
            <a:ext cx="4352662" cy="0"/>
          </a:xfrm>
          <a:prstGeom prst="straightConnector1">
            <a:avLst/>
          </a:prstGeom>
          <a:noFill/>
          <a:ln cap="flat" cmpd="sng" w="25400">
            <a:solidFill>
              <a:srgbClr val="022C94"/>
            </a:solidFill>
            <a:prstDash val="solid"/>
            <a:miter lim="800000"/>
            <a:headEnd len="sm" w="sm" type="none"/>
            <a:tailEnd len="sm" w="sm" type="none"/>
          </a:ln>
        </p:spPr>
      </p:cxn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Title and 2 column">
  <p:cSld name="9_Title and 2 column">
    <p:bg>
      <p:bgPr>
        <a:gradFill>
          <a:gsLst>
            <a:gs pos="0">
              <a:schemeClr val="accent4"/>
            </a:gs>
            <a:gs pos="14000">
              <a:srgbClr val="0342DE"/>
            </a:gs>
            <a:gs pos="55000">
              <a:srgbClr val="02090E"/>
            </a:gs>
            <a:gs pos="81000">
              <a:schemeClr val="accent6"/>
            </a:gs>
            <a:gs pos="100000">
              <a:schemeClr val="dk2"/>
            </a:gs>
          </a:gsLst>
          <a:lin ang="2700000" scaled="0"/>
        </a:gradFill>
      </p:bgPr>
    </p:bg>
    <p:spTree>
      <p:nvGrpSpPr>
        <p:cNvPr id="102" name="Shape 102"/>
        <p:cNvGrpSpPr/>
        <p:nvPr/>
      </p:nvGrpSpPr>
      <p:grpSpPr>
        <a:xfrm>
          <a:off x="0" y="0"/>
          <a:ext cx="0" cy="0"/>
          <a:chOff x="0" y="0"/>
          <a:chExt cx="0" cy="0"/>
        </a:xfrm>
      </p:grpSpPr>
      <p:sp>
        <p:nvSpPr>
          <p:cNvPr id="103" name="Google Shape;103;p37"/>
          <p:cNvSpPr/>
          <p:nvPr/>
        </p:nvSpPr>
        <p:spPr>
          <a:xfrm>
            <a:off x="0" y="-6350"/>
            <a:ext cx="4646951" cy="686435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cxnSp>
        <p:nvCxnSpPr>
          <p:cNvPr id="104" name="Google Shape;104;p37"/>
          <p:cNvCxnSpPr/>
          <p:nvPr/>
        </p:nvCxnSpPr>
        <p:spPr>
          <a:xfrm>
            <a:off x="835831" y="2680134"/>
            <a:ext cx="3114078" cy="0"/>
          </a:xfrm>
          <a:prstGeom prst="straightConnector1">
            <a:avLst/>
          </a:prstGeom>
          <a:noFill/>
          <a:ln cap="flat" cmpd="sng" w="25400">
            <a:solidFill>
              <a:srgbClr val="022C94"/>
            </a:solidFill>
            <a:prstDash val="solid"/>
            <a:miter lim="800000"/>
            <a:headEnd len="sm" w="sm" type="none"/>
            <a:tailEnd len="sm" w="sm" type="none"/>
          </a:ln>
        </p:spPr>
      </p:cxnSp>
      <p:sp>
        <p:nvSpPr>
          <p:cNvPr id="105" name="Google Shape;105;p37"/>
          <p:cNvSpPr txBox="1"/>
          <p:nvPr>
            <p:ph type="title"/>
          </p:nvPr>
        </p:nvSpPr>
        <p:spPr>
          <a:xfrm>
            <a:off x="835370" y="171396"/>
            <a:ext cx="3736630" cy="220235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6" name="Google Shape;106;p37"/>
          <p:cNvSpPr txBox="1"/>
          <p:nvPr>
            <p:ph idx="1" type="body"/>
          </p:nvPr>
        </p:nvSpPr>
        <p:spPr>
          <a:xfrm>
            <a:off x="841716" y="3078480"/>
            <a:ext cx="3108193" cy="3047997"/>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accent6"/>
              </a:buClr>
              <a:buSzPts val="1800"/>
              <a:buFont typeface="Arial"/>
              <a:buNone/>
              <a:defRPr sz="1800">
                <a:solidFill>
                  <a:schemeClr val="lt1"/>
                </a:solidFill>
                <a:latin typeface="Arial"/>
                <a:ea typeface="Arial"/>
                <a:cs typeface="Arial"/>
                <a:sym typeface="Arial"/>
              </a:defRPr>
            </a:lvl1pPr>
            <a:lvl2pPr indent="-342900" lvl="1" marL="914400" algn="l">
              <a:lnSpc>
                <a:spcPct val="120000"/>
              </a:lnSpc>
              <a:spcBef>
                <a:spcPts val="1000"/>
              </a:spcBef>
              <a:spcAft>
                <a:spcPts val="0"/>
              </a:spcAft>
              <a:buClr>
                <a:schemeClr val="accent3"/>
              </a:buClr>
              <a:buSzPts val="1800"/>
              <a:buFont typeface="Arial"/>
              <a:buChar char="•"/>
              <a:defRPr sz="1800"/>
            </a:lvl2pPr>
            <a:lvl3pPr indent="-342900" lvl="2" marL="1371600" algn="l">
              <a:lnSpc>
                <a:spcPct val="120000"/>
              </a:lnSpc>
              <a:spcBef>
                <a:spcPts val="1000"/>
              </a:spcBef>
              <a:spcAft>
                <a:spcPts val="0"/>
              </a:spcAft>
              <a:buClr>
                <a:schemeClr val="accent3"/>
              </a:buClr>
              <a:buSzPts val="1800"/>
              <a:buFont typeface="Arial"/>
              <a:buChar char="•"/>
              <a:defRPr sz="1800"/>
            </a:lvl3pPr>
            <a:lvl4pPr indent="-342900" lvl="3" marL="1828800" algn="l">
              <a:lnSpc>
                <a:spcPct val="120000"/>
              </a:lnSpc>
              <a:spcBef>
                <a:spcPts val="1000"/>
              </a:spcBef>
              <a:spcAft>
                <a:spcPts val="0"/>
              </a:spcAft>
              <a:buClr>
                <a:schemeClr val="accent3"/>
              </a:buClr>
              <a:buSzPts val="1800"/>
              <a:buFont typeface="Arial"/>
              <a:buChar char="•"/>
              <a:defRPr sz="1800"/>
            </a:lvl4pPr>
            <a:lvl5pPr indent="-342900" lvl="4" marL="2286000" algn="l">
              <a:lnSpc>
                <a:spcPct val="90000"/>
              </a:lnSpc>
              <a:spcBef>
                <a:spcPts val="6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7" name="Google Shape;107;p37"/>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Title and 2 column">
  <p:cSld name="10_Title and 2 column">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108" name="Shape 108"/>
        <p:cNvGrpSpPr/>
        <p:nvPr/>
      </p:nvGrpSpPr>
      <p:grpSpPr>
        <a:xfrm>
          <a:off x="0" y="0"/>
          <a:ext cx="0" cy="0"/>
          <a:chOff x="0" y="0"/>
          <a:chExt cx="0" cy="0"/>
        </a:xfrm>
      </p:grpSpPr>
      <p:sp>
        <p:nvSpPr>
          <p:cNvPr id="109" name="Google Shape;109;p38"/>
          <p:cNvSpPr/>
          <p:nvPr/>
        </p:nvSpPr>
        <p:spPr>
          <a:xfrm>
            <a:off x="0" y="0"/>
            <a:ext cx="12191999" cy="6858000"/>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110" name="Google Shape;110;p38"/>
          <p:cNvCxnSpPr/>
          <p:nvPr/>
        </p:nvCxnSpPr>
        <p:spPr>
          <a:xfrm>
            <a:off x="807039" y="1983416"/>
            <a:ext cx="10435630" cy="0"/>
          </a:xfrm>
          <a:prstGeom prst="straightConnector1">
            <a:avLst/>
          </a:prstGeom>
          <a:noFill/>
          <a:ln cap="flat" cmpd="sng" w="25400">
            <a:solidFill>
              <a:srgbClr val="022C94"/>
            </a:solidFill>
            <a:prstDash val="solid"/>
            <a:miter lim="800000"/>
            <a:headEnd len="sm" w="sm" type="none"/>
            <a:tailEnd len="sm" w="sm" type="none"/>
          </a:ln>
        </p:spPr>
      </p:cxnSp>
      <p:sp>
        <p:nvSpPr>
          <p:cNvPr id="111" name="Google Shape;111;p38"/>
          <p:cNvSpPr txBox="1"/>
          <p:nvPr>
            <p:ph type="title"/>
          </p:nvPr>
        </p:nvSpPr>
        <p:spPr>
          <a:xfrm>
            <a:off x="733562" y="433906"/>
            <a:ext cx="10515601" cy="1327464"/>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2" name="Google Shape;112;p38"/>
          <p:cNvSpPr txBox="1"/>
          <p:nvPr>
            <p:ph idx="1" type="body"/>
          </p:nvPr>
        </p:nvSpPr>
        <p:spPr>
          <a:xfrm>
            <a:off x="814302" y="2465535"/>
            <a:ext cx="7303538" cy="3427265"/>
          </a:xfrm>
          <a:prstGeom prst="rect">
            <a:avLst/>
          </a:prstGeom>
          <a:noFill/>
          <a:ln>
            <a:noFill/>
          </a:ln>
        </p:spPr>
        <p:txBody>
          <a:bodyPr anchorCtr="0" anchor="t" bIns="45700" lIns="91425" spcFirstLastPara="1" rIns="91425" wrap="square" tIns="45700">
            <a:noAutofit/>
          </a:bodyPr>
          <a:lstStyle>
            <a:lvl1pPr indent="-342900" lvl="0" marL="457200" algn="l">
              <a:lnSpc>
                <a:spcPct val="120000"/>
              </a:lnSpc>
              <a:spcBef>
                <a:spcPts val="1000"/>
              </a:spcBef>
              <a:spcAft>
                <a:spcPts val="0"/>
              </a:spcAft>
              <a:buClr>
                <a:schemeClr val="accent3"/>
              </a:buClr>
              <a:buSzPts val="1800"/>
              <a:buFont typeface="Arial"/>
              <a:buChar char="•"/>
              <a:defRPr sz="1800">
                <a:solidFill>
                  <a:schemeClr val="lt1"/>
                </a:solidFill>
                <a:latin typeface="Arial"/>
                <a:ea typeface="Arial"/>
                <a:cs typeface="Arial"/>
                <a:sym typeface="Arial"/>
              </a:defRPr>
            </a:lvl1pPr>
            <a:lvl2pPr indent="-342900" lvl="1" marL="914400" algn="l">
              <a:lnSpc>
                <a:spcPct val="120000"/>
              </a:lnSpc>
              <a:spcBef>
                <a:spcPts val="500"/>
              </a:spcBef>
              <a:spcAft>
                <a:spcPts val="0"/>
              </a:spcAft>
              <a:buClr>
                <a:schemeClr val="accent3"/>
              </a:buClr>
              <a:buSzPts val="1800"/>
              <a:buChar char="•"/>
              <a:defRPr sz="1800"/>
            </a:lvl2pPr>
            <a:lvl3pPr indent="-342900" lvl="2" marL="1371600" algn="l">
              <a:lnSpc>
                <a:spcPct val="120000"/>
              </a:lnSpc>
              <a:spcBef>
                <a:spcPts val="500"/>
              </a:spcBef>
              <a:spcAft>
                <a:spcPts val="0"/>
              </a:spcAft>
              <a:buClr>
                <a:schemeClr val="accent3"/>
              </a:buClr>
              <a:buSzPts val="1800"/>
              <a:buChar char="•"/>
              <a:defRPr sz="1800"/>
            </a:lvl3pPr>
            <a:lvl4pPr indent="-342900" lvl="3" marL="1828800" algn="l">
              <a:lnSpc>
                <a:spcPct val="120000"/>
              </a:lnSpc>
              <a:spcBef>
                <a:spcPts val="500"/>
              </a:spcBef>
              <a:spcAft>
                <a:spcPts val="0"/>
              </a:spcAft>
              <a:buClr>
                <a:schemeClr val="accent3"/>
              </a:buClr>
              <a:buSzPts val="1800"/>
              <a:buChar char="•"/>
              <a:defRPr sz="1800"/>
            </a:lvl4pPr>
            <a:lvl5pPr indent="-342900" lvl="4" marL="2286000" algn="l">
              <a:lnSpc>
                <a:spcPct val="9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3" name="Google Shape;113;p38"/>
          <p:cNvSpPr txBox="1"/>
          <p:nvPr>
            <p:ph idx="2" type="body"/>
          </p:nvPr>
        </p:nvSpPr>
        <p:spPr>
          <a:xfrm>
            <a:off x="8392160" y="2465388"/>
            <a:ext cx="2856865" cy="3427412"/>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lt1"/>
              </a:buClr>
              <a:buSzPts val="1800"/>
              <a:buFont typeface="Arial"/>
              <a:buNone/>
              <a:defRPr sz="1800">
                <a:solidFill>
                  <a:schemeClr val="lt1"/>
                </a:solidFill>
                <a:latin typeface="Arial"/>
                <a:ea typeface="Arial"/>
                <a:cs typeface="Arial"/>
                <a:sym typeface="Arial"/>
              </a:defRPr>
            </a:lvl1pPr>
            <a:lvl2pPr indent="-228600" lvl="1" marL="914400" algn="l">
              <a:lnSpc>
                <a:spcPct val="120000"/>
              </a:lnSpc>
              <a:spcBef>
                <a:spcPts val="1000"/>
              </a:spcBef>
              <a:spcAft>
                <a:spcPts val="0"/>
              </a:spcAft>
              <a:buSzPts val="1600"/>
              <a:buNone/>
              <a:defRPr sz="1600">
                <a:solidFill>
                  <a:schemeClr val="lt1"/>
                </a:solidFill>
                <a:latin typeface="Arial"/>
                <a:ea typeface="Arial"/>
                <a:cs typeface="Arial"/>
                <a:sym typeface="Arial"/>
              </a:defRPr>
            </a:lvl2pPr>
            <a:lvl3pPr indent="-228600" lvl="2" marL="1371600" algn="l">
              <a:lnSpc>
                <a:spcPct val="120000"/>
              </a:lnSpc>
              <a:spcBef>
                <a:spcPts val="1000"/>
              </a:spcBef>
              <a:spcAft>
                <a:spcPts val="0"/>
              </a:spcAft>
              <a:buSzPts val="1400"/>
              <a:buNone/>
              <a:defRPr sz="1400">
                <a:solidFill>
                  <a:schemeClr val="lt1"/>
                </a:solidFill>
                <a:latin typeface="Arial"/>
                <a:ea typeface="Arial"/>
                <a:cs typeface="Arial"/>
                <a:sym typeface="Arial"/>
              </a:defRPr>
            </a:lvl3pPr>
            <a:lvl4pPr indent="-228600" lvl="3" marL="1828800" algn="l">
              <a:lnSpc>
                <a:spcPct val="120000"/>
              </a:lnSpc>
              <a:spcBef>
                <a:spcPts val="1000"/>
              </a:spcBef>
              <a:spcAft>
                <a:spcPts val="0"/>
              </a:spcAft>
              <a:buSzPts val="1200"/>
              <a:buNone/>
              <a:defRPr sz="1200">
                <a:solidFill>
                  <a:schemeClr val="lt1"/>
                </a:solidFill>
                <a:latin typeface="Arial"/>
                <a:ea typeface="Arial"/>
                <a:cs typeface="Arial"/>
                <a:sym typeface="Arial"/>
              </a:defRPr>
            </a:lvl4pPr>
            <a:lvl5pPr indent="-228600" lvl="4" marL="2286000" algn="l">
              <a:lnSpc>
                <a:spcPct val="120000"/>
              </a:lnSpc>
              <a:spcBef>
                <a:spcPts val="1000"/>
              </a:spcBef>
              <a:spcAft>
                <a:spcPts val="0"/>
              </a:spcAft>
              <a:buSzPts val="1200"/>
              <a:buNone/>
              <a:defRPr sz="1200">
                <a:solidFill>
                  <a:schemeClr val="lt1"/>
                </a:solidFill>
                <a:latin typeface="Arial"/>
                <a:ea typeface="Arial"/>
                <a:cs typeface="Arial"/>
                <a:sym typeface="Arial"/>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4" name="Google Shape;114;p38"/>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38"/>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2 column">
  <p:cSld name="Title and 2 column">
    <p:bg>
      <p:bgPr>
        <a:gradFill>
          <a:gsLst>
            <a:gs pos="0">
              <a:schemeClr val="accent4"/>
            </a:gs>
            <a:gs pos="14000">
              <a:srgbClr val="0342DE"/>
            </a:gs>
            <a:gs pos="31000">
              <a:srgbClr val="02090E"/>
            </a:gs>
            <a:gs pos="81000">
              <a:schemeClr val="accent6"/>
            </a:gs>
            <a:gs pos="100000">
              <a:schemeClr val="dk2"/>
            </a:gs>
          </a:gsLst>
          <a:lin ang="7800000" scaled="0"/>
        </a:gradFill>
      </p:bgPr>
    </p:bg>
    <p:spTree>
      <p:nvGrpSpPr>
        <p:cNvPr id="116" name="Shape 116"/>
        <p:cNvGrpSpPr/>
        <p:nvPr/>
      </p:nvGrpSpPr>
      <p:grpSpPr>
        <a:xfrm>
          <a:off x="0" y="0"/>
          <a:ext cx="0" cy="0"/>
          <a:chOff x="0" y="0"/>
          <a:chExt cx="0" cy="0"/>
        </a:xfrm>
      </p:grpSpPr>
      <p:sp>
        <p:nvSpPr>
          <p:cNvPr id="117" name="Google Shape;117;p39"/>
          <p:cNvSpPr/>
          <p:nvPr/>
        </p:nvSpPr>
        <p:spPr>
          <a:xfrm>
            <a:off x="321869" y="343814"/>
            <a:ext cx="11550701" cy="6210605"/>
          </a:xfrm>
          <a:prstGeom prst="rect">
            <a:avLst/>
          </a:prstGeom>
          <a:solidFill>
            <a:schemeClr val="dk1">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cxnSp>
        <p:nvCxnSpPr>
          <p:cNvPr id="118" name="Google Shape;118;p39"/>
          <p:cNvCxnSpPr/>
          <p:nvPr/>
        </p:nvCxnSpPr>
        <p:spPr>
          <a:xfrm>
            <a:off x="807039" y="1991547"/>
            <a:ext cx="10546763" cy="0"/>
          </a:xfrm>
          <a:prstGeom prst="straightConnector1">
            <a:avLst/>
          </a:prstGeom>
          <a:noFill/>
          <a:ln cap="flat" cmpd="sng" w="25400">
            <a:solidFill>
              <a:srgbClr val="022C94"/>
            </a:solidFill>
            <a:prstDash val="solid"/>
            <a:miter lim="800000"/>
            <a:headEnd len="sm" w="sm" type="none"/>
            <a:tailEnd len="sm" w="sm" type="none"/>
          </a:ln>
        </p:spPr>
      </p:cxnSp>
      <p:sp>
        <p:nvSpPr>
          <p:cNvPr id="119" name="Google Shape;119;p39"/>
          <p:cNvSpPr txBox="1"/>
          <p:nvPr>
            <p:ph type="title"/>
          </p:nvPr>
        </p:nvSpPr>
        <p:spPr>
          <a:xfrm>
            <a:off x="835370" y="643842"/>
            <a:ext cx="10515601" cy="1140849"/>
          </a:xfrm>
          <a:prstGeom prst="rect">
            <a:avLst/>
          </a:prstGeom>
          <a:noFill/>
          <a:ln>
            <a:noFill/>
          </a:ln>
        </p:spPr>
        <p:txBody>
          <a:bodyPr anchorCtr="0" anchor="b" bIns="45700" lIns="0" spcFirstLastPara="1" rIns="91425" wrap="square" tIns="45700">
            <a:noAutofit/>
          </a:bodyPr>
          <a:lstStyle>
            <a:lvl1pPr lvl="0" algn="l">
              <a:lnSpc>
                <a:spcPct val="90000"/>
              </a:lnSpc>
              <a:spcBef>
                <a:spcPts val="0"/>
              </a:spcBef>
              <a:spcAft>
                <a:spcPts val="0"/>
              </a:spcAft>
              <a:buClr>
                <a:srgbClr val="1BDEF5"/>
              </a:buClr>
              <a:buSzPts val="3200"/>
              <a:buFont typeface="Arial"/>
              <a:buNone/>
              <a:defRPr sz="3200" cap="none">
                <a:solidFill>
                  <a:srgbClr val="1BDEF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cxnSp>
        <p:nvCxnSpPr>
          <p:cNvPr id="120" name="Google Shape;120;p39"/>
          <p:cNvCxnSpPr/>
          <p:nvPr/>
        </p:nvCxnSpPr>
        <p:spPr>
          <a:xfrm>
            <a:off x="807039" y="1983705"/>
            <a:ext cx="10435630" cy="0"/>
          </a:xfrm>
          <a:prstGeom prst="straightConnector1">
            <a:avLst/>
          </a:prstGeom>
          <a:noFill/>
          <a:ln cap="flat" cmpd="sng" w="25400">
            <a:solidFill>
              <a:srgbClr val="022C94"/>
            </a:solidFill>
            <a:prstDash val="solid"/>
            <a:miter lim="800000"/>
            <a:headEnd len="sm" w="sm" type="none"/>
            <a:tailEnd len="sm" w="sm" type="none"/>
          </a:ln>
        </p:spPr>
      </p:cxnSp>
      <p:sp>
        <p:nvSpPr>
          <p:cNvPr id="121" name="Google Shape;121;p39"/>
          <p:cNvSpPr txBox="1"/>
          <p:nvPr>
            <p:ph idx="11" type="ftr"/>
          </p:nvPr>
        </p:nvSpPr>
        <p:spPr>
          <a:xfrm>
            <a:off x="336405" y="6237287"/>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sz="1200">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39"/>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sz="1200">
                <a:solidFill>
                  <a:schemeClr val="lt1"/>
                </a:solidFill>
                <a:latin typeface="Arial"/>
                <a:ea typeface="Arial"/>
                <a:cs typeface="Arial"/>
                <a:sym typeface="Arial"/>
              </a:defRPr>
            </a:lvl1pPr>
            <a:lvl2pPr indent="0" lvl="1" marL="0" algn="r">
              <a:spcBef>
                <a:spcPts val="0"/>
              </a:spcBef>
              <a:buNone/>
              <a:defRPr sz="1200">
                <a:solidFill>
                  <a:schemeClr val="lt1"/>
                </a:solidFill>
                <a:latin typeface="Arial"/>
                <a:ea typeface="Arial"/>
                <a:cs typeface="Arial"/>
                <a:sym typeface="Arial"/>
              </a:defRPr>
            </a:lvl2pPr>
            <a:lvl3pPr indent="0" lvl="2" marL="0" algn="r">
              <a:spcBef>
                <a:spcPts val="0"/>
              </a:spcBef>
              <a:buNone/>
              <a:defRPr sz="1200">
                <a:solidFill>
                  <a:schemeClr val="lt1"/>
                </a:solidFill>
                <a:latin typeface="Arial"/>
                <a:ea typeface="Arial"/>
                <a:cs typeface="Arial"/>
                <a:sym typeface="Arial"/>
              </a:defRPr>
            </a:lvl3pPr>
            <a:lvl4pPr indent="0" lvl="3" marL="0" algn="r">
              <a:spcBef>
                <a:spcPts val="0"/>
              </a:spcBef>
              <a:buNone/>
              <a:defRPr sz="1200">
                <a:solidFill>
                  <a:schemeClr val="lt1"/>
                </a:solidFill>
                <a:latin typeface="Arial"/>
                <a:ea typeface="Arial"/>
                <a:cs typeface="Arial"/>
                <a:sym typeface="Arial"/>
              </a:defRPr>
            </a:lvl4pPr>
            <a:lvl5pPr indent="0" lvl="4" marL="0" algn="r">
              <a:spcBef>
                <a:spcPts val="0"/>
              </a:spcBef>
              <a:buNone/>
              <a:defRPr sz="1200">
                <a:solidFill>
                  <a:schemeClr val="lt1"/>
                </a:solidFill>
                <a:latin typeface="Arial"/>
                <a:ea typeface="Arial"/>
                <a:cs typeface="Arial"/>
                <a:sym typeface="Arial"/>
              </a:defRPr>
            </a:lvl5pPr>
            <a:lvl6pPr indent="0" lvl="5" marL="0" algn="r">
              <a:spcBef>
                <a:spcPts val="0"/>
              </a:spcBef>
              <a:buNone/>
              <a:defRPr sz="1200">
                <a:solidFill>
                  <a:schemeClr val="lt1"/>
                </a:solidFill>
                <a:latin typeface="Arial"/>
                <a:ea typeface="Arial"/>
                <a:cs typeface="Arial"/>
                <a:sym typeface="Arial"/>
              </a:defRPr>
            </a:lvl6pPr>
            <a:lvl7pPr indent="0" lvl="6" marL="0" algn="r">
              <a:spcBef>
                <a:spcPts val="0"/>
              </a:spcBef>
              <a:buNone/>
              <a:defRPr sz="1200">
                <a:solidFill>
                  <a:schemeClr val="lt1"/>
                </a:solidFill>
                <a:latin typeface="Arial"/>
                <a:ea typeface="Arial"/>
                <a:cs typeface="Arial"/>
                <a:sym typeface="Arial"/>
              </a:defRPr>
            </a:lvl7pPr>
            <a:lvl8pPr indent="0" lvl="7" marL="0" algn="r">
              <a:spcBef>
                <a:spcPts val="0"/>
              </a:spcBef>
              <a:buNone/>
              <a:defRPr sz="1200">
                <a:solidFill>
                  <a:schemeClr val="lt1"/>
                </a:solidFill>
                <a:latin typeface="Arial"/>
                <a:ea typeface="Arial"/>
                <a:cs typeface="Arial"/>
                <a:sym typeface="Arial"/>
              </a:defRPr>
            </a:lvl8pPr>
            <a:lvl9pPr indent="0" lvl="8" marL="0" algn="r">
              <a:spcBef>
                <a:spcPts val="0"/>
              </a:spcBef>
              <a:buNone/>
              <a:defRPr sz="1200">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
  <p:cSld name="Closing">
    <p:bg>
      <p:bgPr>
        <a:gradFill>
          <a:gsLst>
            <a:gs pos="0">
              <a:schemeClr val="accent4"/>
            </a:gs>
            <a:gs pos="11979">
              <a:srgbClr val="022C94"/>
            </a:gs>
            <a:gs pos="35040">
              <a:srgbClr val="020B11"/>
            </a:gs>
            <a:gs pos="81987">
              <a:srgbClr val="4A017E"/>
            </a:gs>
            <a:gs pos="99000">
              <a:schemeClr val="dk2"/>
            </a:gs>
            <a:gs pos="100000">
              <a:schemeClr val="dk2"/>
            </a:gs>
          </a:gsLst>
          <a:lin ang="5400000" scaled="0"/>
        </a:gradFill>
      </p:bgPr>
    </p:bg>
    <p:spTree>
      <p:nvGrpSpPr>
        <p:cNvPr id="123" name="Shape 123"/>
        <p:cNvGrpSpPr/>
        <p:nvPr/>
      </p:nvGrpSpPr>
      <p:grpSpPr>
        <a:xfrm>
          <a:off x="0" y="0"/>
          <a:ext cx="0" cy="0"/>
          <a:chOff x="0" y="0"/>
          <a:chExt cx="0" cy="0"/>
        </a:xfrm>
      </p:grpSpPr>
      <p:grpSp>
        <p:nvGrpSpPr>
          <p:cNvPr id="124" name="Google Shape;124;p40"/>
          <p:cNvGrpSpPr/>
          <p:nvPr/>
        </p:nvGrpSpPr>
        <p:grpSpPr>
          <a:xfrm>
            <a:off x="4575462" y="4137"/>
            <a:ext cx="7616537" cy="6853863"/>
            <a:chOff x="4575462" y="4137"/>
            <a:chExt cx="7616537" cy="6853863"/>
          </a:xfrm>
        </p:grpSpPr>
        <p:grpSp>
          <p:nvGrpSpPr>
            <p:cNvPr id="125" name="Google Shape;125;p40"/>
            <p:cNvGrpSpPr/>
            <p:nvPr/>
          </p:nvGrpSpPr>
          <p:grpSpPr>
            <a:xfrm>
              <a:off x="4575462" y="691665"/>
              <a:ext cx="364018" cy="857035"/>
              <a:chOff x="468157" y="1144246"/>
              <a:chExt cx="364018" cy="857035"/>
            </a:xfrm>
          </p:grpSpPr>
          <p:sp>
            <p:nvSpPr>
              <p:cNvPr id="126" name="Google Shape;126;p40"/>
              <p:cNvSpPr/>
              <p:nvPr/>
            </p:nvSpPr>
            <p:spPr>
              <a:xfrm>
                <a:off x="705405" y="1144246"/>
                <a:ext cx="126770" cy="126770"/>
              </a:xfrm>
              <a:prstGeom prst="ellipse">
                <a:avLst/>
              </a:prstGeom>
              <a:noFill/>
              <a:ln cap="flat" cmpd="sng" w="12700">
                <a:solidFill>
                  <a:srgbClr val="82A6FD">
                    <a:alpha val="48627"/>
                  </a:srgbClr>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27" name="Google Shape;127;p40"/>
              <p:cNvSpPr/>
              <p:nvPr/>
            </p:nvSpPr>
            <p:spPr>
              <a:xfrm>
                <a:off x="468157" y="1963496"/>
                <a:ext cx="45719" cy="37785"/>
              </a:xfrm>
              <a:custGeom>
                <a:rect b="b" l="l" r="r" t="t"/>
                <a:pathLst>
                  <a:path extrusionOk="0" h="91138" w="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82A6FD">
                  <a:alpha val="49019"/>
                </a:srgbClr>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grpSp>
        <p:pic>
          <p:nvPicPr>
            <p:cNvPr id="128" name="Google Shape;128;p40"/>
            <p:cNvPicPr preferRelativeResize="0"/>
            <p:nvPr/>
          </p:nvPicPr>
          <p:blipFill rotWithShape="1">
            <a:blip r:embed="rId2">
              <a:alphaModFix/>
            </a:blip>
            <a:srcRect b="0" l="0" r="0" t="0"/>
            <a:stretch/>
          </p:blipFill>
          <p:spPr>
            <a:xfrm>
              <a:off x="6542796" y="4137"/>
              <a:ext cx="5649203" cy="6853863"/>
            </a:xfrm>
            <a:prstGeom prst="rect">
              <a:avLst/>
            </a:prstGeom>
            <a:noFill/>
            <a:ln>
              <a:noFill/>
            </a:ln>
          </p:spPr>
        </p:pic>
      </p:grpSp>
      <p:sp>
        <p:nvSpPr>
          <p:cNvPr id="129" name="Google Shape;129;p40"/>
          <p:cNvSpPr txBox="1"/>
          <p:nvPr>
            <p:ph type="title"/>
          </p:nvPr>
        </p:nvSpPr>
        <p:spPr>
          <a:xfrm>
            <a:off x="835831" y="173735"/>
            <a:ext cx="4409514" cy="2203704"/>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chemeClr val="accent3"/>
              </a:buClr>
              <a:buSzPts val="3200"/>
              <a:buFont typeface="Arial"/>
              <a:buNone/>
              <a:defRPr sz="3200" cap="none">
                <a:solidFill>
                  <a:schemeClr val="accent3"/>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0" name="Google Shape;130;p40"/>
          <p:cNvSpPr txBox="1"/>
          <p:nvPr>
            <p:ph idx="1" type="body"/>
          </p:nvPr>
        </p:nvSpPr>
        <p:spPr>
          <a:xfrm>
            <a:off x="831850" y="3079119"/>
            <a:ext cx="4413250" cy="2752725"/>
          </a:xfrm>
          <a:prstGeom prst="rect">
            <a:avLst/>
          </a:prstGeom>
          <a:noFill/>
          <a:ln>
            <a:noFill/>
          </a:ln>
        </p:spPr>
        <p:txBody>
          <a:bodyPr anchorCtr="0" anchor="t" bIns="45700" lIns="91425" spcFirstLastPara="1" rIns="91425" wrap="square" tIns="45700">
            <a:noAutofit/>
          </a:bodyPr>
          <a:lstStyle>
            <a:lvl1pPr indent="-228600" lvl="0" marL="457200" algn="l">
              <a:lnSpc>
                <a:spcPct val="120000"/>
              </a:lnSpc>
              <a:spcBef>
                <a:spcPts val="1000"/>
              </a:spcBef>
              <a:spcAft>
                <a:spcPts val="0"/>
              </a:spcAft>
              <a:buClr>
                <a:schemeClr val="lt1"/>
              </a:buClr>
              <a:buSzPts val="1800"/>
              <a:buNone/>
              <a:defRPr sz="1800">
                <a:solidFill>
                  <a:schemeClr val="lt1"/>
                </a:solidFill>
                <a:latin typeface="Arial"/>
                <a:ea typeface="Arial"/>
                <a:cs typeface="Arial"/>
                <a:sym typeface="Arial"/>
              </a:defRPr>
            </a:lvl1pPr>
            <a:lvl2pPr indent="-330200" lvl="1" marL="914400" algn="l">
              <a:lnSpc>
                <a:spcPct val="120000"/>
              </a:lnSpc>
              <a:spcBef>
                <a:spcPts val="1000"/>
              </a:spcBef>
              <a:spcAft>
                <a:spcPts val="0"/>
              </a:spcAft>
              <a:buClr>
                <a:schemeClr val="accent3"/>
              </a:buClr>
              <a:buSzPts val="1600"/>
              <a:buChar char="•"/>
              <a:defRPr sz="1600">
                <a:solidFill>
                  <a:schemeClr val="lt1"/>
                </a:solidFill>
                <a:latin typeface="Arial"/>
                <a:ea typeface="Arial"/>
                <a:cs typeface="Arial"/>
                <a:sym typeface="Arial"/>
              </a:defRPr>
            </a:lvl2pPr>
            <a:lvl3pPr indent="-317500" lvl="2" marL="1371600" algn="l">
              <a:lnSpc>
                <a:spcPct val="120000"/>
              </a:lnSpc>
              <a:spcBef>
                <a:spcPts val="1000"/>
              </a:spcBef>
              <a:spcAft>
                <a:spcPts val="0"/>
              </a:spcAft>
              <a:buClr>
                <a:schemeClr val="accent3"/>
              </a:buClr>
              <a:buSzPts val="1400"/>
              <a:buChar char="•"/>
              <a:defRPr sz="1400">
                <a:solidFill>
                  <a:schemeClr val="lt1"/>
                </a:solidFill>
                <a:latin typeface="Arial"/>
                <a:ea typeface="Arial"/>
                <a:cs typeface="Arial"/>
                <a:sym typeface="Arial"/>
              </a:defRPr>
            </a:lvl3pPr>
            <a:lvl4pPr indent="-304800" lvl="3" marL="1828800" algn="l">
              <a:lnSpc>
                <a:spcPct val="120000"/>
              </a:lnSpc>
              <a:spcBef>
                <a:spcPts val="1000"/>
              </a:spcBef>
              <a:spcAft>
                <a:spcPts val="0"/>
              </a:spcAft>
              <a:buClr>
                <a:schemeClr val="accent3"/>
              </a:buClr>
              <a:buSzPts val="1200"/>
              <a:buChar char="•"/>
              <a:defRPr sz="1200">
                <a:solidFill>
                  <a:schemeClr val="lt1"/>
                </a:solidFill>
                <a:latin typeface="Arial"/>
                <a:ea typeface="Arial"/>
                <a:cs typeface="Arial"/>
                <a:sym typeface="Arial"/>
              </a:defRPr>
            </a:lvl4pPr>
            <a:lvl5pPr indent="-304800" lvl="4" marL="2286000" algn="l">
              <a:lnSpc>
                <a:spcPct val="120000"/>
              </a:lnSpc>
              <a:spcBef>
                <a:spcPts val="1000"/>
              </a:spcBef>
              <a:spcAft>
                <a:spcPts val="0"/>
              </a:spcAft>
              <a:buClr>
                <a:schemeClr val="accent3"/>
              </a:buClr>
              <a:buSzPts val="1200"/>
              <a:buChar char="•"/>
              <a:defRPr sz="1200">
                <a:solidFill>
                  <a:schemeClr val="lt1"/>
                </a:solidFill>
                <a:latin typeface="Arial"/>
                <a:ea typeface="Arial"/>
                <a:cs typeface="Arial"/>
                <a:sym typeface="Arial"/>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cxnSp>
        <p:nvCxnSpPr>
          <p:cNvPr id="131" name="Google Shape;131;p40"/>
          <p:cNvCxnSpPr/>
          <p:nvPr/>
        </p:nvCxnSpPr>
        <p:spPr>
          <a:xfrm>
            <a:off x="835831" y="2679192"/>
            <a:ext cx="4101929" cy="0"/>
          </a:xfrm>
          <a:prstGeom prst="straightConnector1">
            <a:avLst/>
          </a:prstGeom>
          <a:noFill/>
          <a:ln cap="flat" cmpd="sng" w="25400">
            <a:solidFill>
              <a:srgbClr val="022C94"/>
            </a:solidFill>
            <a:prstDash val="solid"/>
            <a:miter lim="800000"/>
            <a:headEnd len="sm" w="sm" type="none"/>
            <a:tailEnd len="sm" w="sm" type="none"/>
          </a:ln>
        </p:spPr>
      </p:cxnSp>
    </p:spTree>
  </p:cSld>
  <p:clrMapOvr>
    <a:masterClrMapping/>
  </p:clrMapOvr>
  <p:extLst>
    <p:ext uri="{DCECCB84-F9BA-43D5-87BE-67443E8EF086}">
      <p15:sldGuideLst>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1.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chemeClr val="dk1"/>
            </a:gs>
            <a:gs pos="99000">
              <a:srgbClr val="05202E"/>
            </a:gs>
            <a:gs pos="100000">
              <a:srgbClr val="05202E"/>
            </a:gs>
          </a:gsLst>
          <a:lin ang="5400000" scaled="0"/>
        </a:gradFill>
      </p:bgPr>
    </p:bg>
    <p:spTree>
      <p:nvGrpSpPr>
        <p:cNvPr id="9" name="Shape 9"/>
        <p:cNvGrpSpPr/>
        <p:nvPr/>
      </p:nvGrpSpPr>
      <p:grpSpPr>
        <a:xfrm>
          <a:off x="0" y="0"/>
          <a:ext cx="0" cy="0"/>
          <a:chOff x="0" y="0"/>
          <a:chExt cx="0" cy="0"/>
        </a:xfrm>
      </p:grpSpPr>
      <p:sp>
        <p:nvSpPr>
          <p:cNvPr id="10" name="Google Shape;10;p2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lvl1pPr lvl="0" marR="0" rtl="0" algn="l">
              <a:lnSpc>
                <a:spcPct val="90000"/>
              </a:lnSpc>
              <a:spcBef>
                <a:spcPts val="0"/>
              </a:spcBef>
              <a:spcAft>
                <a:spcPts val="0"/>
              </a:spcAft>
              <a:buClr>
                <a:schemeClr val="lt1"/>
              </a:buClr>
              <a:buSzPts val="4400"/>
              <a:buFont typeface="Arial"/>
              <a:buNone/>
              <a:defRPr b="0" i="0" sz="4400" u="none" cap="none" strike="noStrik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2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lvl1pPr indent="-228600" lvl="0" marL="457200" marR="0" rtl="0" algn="l">
              <a:lnSpc>
                <a:spcPct val="90000"/>
              </a:lnSpc>
              <a:spcBef>
                <a:spcPts val="1000"/>
              </a:spcBef>
              <a:spcAft>
                <a:spcPts val="0"/>
              </a:spcAft>
              <a:buClr>
                <a:schemeClr val="accent3"/>
              </a:buClr>
              <a:buSzPts val="2800"/>
              <a:buFont typeface="Arial"/>
              <a:buNone/>
              <a:defRPr b="0" i="0" sz="2800" u="none" cap="none" strike="noStrike">
                <a:solidFill>
                  <a:schemeClr val="accent3"/>
                </a:solidFill>
                <a:latin typeface="Arial"/>
                <a:ea typeface="Arial"/>
                <a:cs typeface="Arial"/>
                <a:sym typeface="Arial"/>
              </a:defRPr>
            </a:lvl1pPr>
            <a:lvl2pPr indent="-381000" lvl="1" marL="914400" marR="0" rtl="0" algn="l">
              <a:lnSpc>
                <a:spcPct val="90000"/>
              </a:lnSpc>
              <a:spcBef>
                <a:spcPts val="500"/>
              </a:spcBef>
              <a:spcAft>
                <a:spcPts val="0"/>
              </a:spcAft>
              <a:buClr>
                <a:schemeClr val="accent6"/>
              </a:buClr>
              <a:buSzPts val="2400"/>
              <a:buFont typeface="Arial"/>
              <a:buChar char="•"/>
              <a:defRPr b="0" i="0" sz="2400" u="none" cap="none" strike="noStrike">
                <a:solidFill>
                  <a:schemeClr val="lt1"/>
                </a:solidFill>
                <a:latin typeface="Arial"/>
                <a:ea typeface="Arial"/>
                <a:cs typeface="Arial"/>
                <a:sym typeface="Arial"/>
              </a:defRPr>
            </a:lvl2pPr>
            <a:lvl3pPr indent="-355600" lvl="2" marL="1371600" marR="0" rtl="0" algn="l">
              <a:lnSpc>
                <a:spcPct val="90000"/>
              </a:lnSpc>
              <a:spcBef>
                <a:spcPts val="500"/>
              </a:spcBef>
              <a:spcAft>
                <a:spcPts val="0"/>
              </a:spcAft>
              <a:buClr>
                <a:schemeClr val="accent6"/>
              </a:buClr>
              <a:buSzPts val="2000"/>
              <a:buFont typeface="Arial"/>
              <a:buChar char="•"/>
              <a:defRPr b="0" i="0" sz="2000" u="none" cap="none" strike="noStrike">
                <a:solidFill>
                  <a:schemeClr val="lt1"/>
                </a:solidFill>
                <a:latin typeface="Arial"/>
                <a:ea typeface="Arial"/>
                <a:cs typeface="Arial"/>
                <a:sym typeface="Arial"/>
              </a:defRPr>
            </a:lvl3pPr>
            <a:lvl4pPr indent="-342900" lvl="3" marL="1828800" marR="0" rtl="0" algn="l">
              <a:lnSpc>
                <a:spcPct val="90000"/>
              </a:lnSpc>
              <a:spcBef>
                <a:spcPts val="500"/>
              </a:spcBef>
              <a:spcAft>
                <a:spcPts val="0"/>
              </a:spcAft>
              <a:buClr>
                <a:schemeClr val="accent6"/>
              </a:buClr>
              <a:buSzPts val="1800"/>
              <a:buFont typeface="Arial"/>
              <a:buChar char="•"/>
              <a:defRPr b="0" i="0" sz="1800" u="none" cap="none" strike="noStrike">
                <a:solidFill>
                  <a:schemeClr val="lt1"/>
                </a:solidFill>
                <a:latin typeface="Arial"/>
                <a:ea typeface="Arial"/>
                <a:cs typeface="Arial"/>
                <a:sym typeface="Arial"/>
              </a:defRPr>
            </a:lvl4pPr>
            <a:lvl5pPr indent="-342900" lvl="4" marL="2286000" marR="0" rtl="0" algn="l">
              <a:lnSpc>
                <a:spcPct val="90000"/>
              </a:lnSpc>
              <a:spcBef>
                <a:spcPts val="500"/>
              </a:spcBef>
              <a:spcAft>
                <a:spcPts val="0"/>
              </a:spcAft>
              <a:buClr>
                <a:schemeClr val="accent6"/>
              </a:buClr>
              <a:buSzPts val="1800"/>
              <a:buFont typeface="Arial"/>
              <a:buChar char="•"/>
              <a:defRPr b="0" i="0" sz="1800" u="none" cap="none" strike="noStrike">
                <a:solidFill>
                  <a:schemeClr val="lt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1"/>
                </a:solidFill>
                <a:latin typeface="Arial"/>
                <a:ea typeface="Arial"/>
                <a:cs typeface="Arial"/>
                <a:sym typeface="Arial"/>
              </a:defRPr>
            </a:lvl1pPr>
            <a:lvl2pPr indent="0" lvl="1" marL="0" marR="0" rtl="0" algn="r">
              <a:spcBef>
                <a:spcPts val="0"/>
              </a:spcBef>
              <a:buNone/>
              <a:defRPr b="0" i="0" sz="1200" u="none" cap="none" strike="noStrike">
                <a:solidFill>
                  <a:schemeClr val="lt1"/>
                </a:solidFill>
                <a:latin typeface="Arial"/>
                <a:ea typeface="Arial"/>
                <a:cs typeface="Arial"/>
                <a:sym typeface="Arial"/>
              </a:defRPr>
            </a:lvl2pPr>
            <a:lvl3pPr indent="0" lvl="2" marL="0" marR="0" rtl="0" algn="r">
              <a:spcBef>
                <a:spcPts val="0"/>
              </a:spcBef>
              <a:buNone/>
              <a:defRPr b="0" i="0" sz="1200" u="none" cap="none" strike="noStrike">
                <a:solidFill>
                  <a:schemeClr val="lt1"/>
                </a:solidFill>
                <a:latin typeface="Arial"/>
                <a:ea typeface="Arial"/>
                <a:cs typeface="Arial"/>
                <a:sym typeface="Arial"/>
              </a:defRPr>
            </a:lvl3pPr>
            <a:lvl4pPr indent="0" lvl="3" marL="0" marR="0" rtl="0" algn="r">
              <a:spcBef>
                <a:spcPts val="0"/>
              </a:spcBef>
              <a:buNone/>
              <a:defRPr b="0" i="0" sz="1200" u="none" cap="none" strike="noStrike">
                <a:solidFill>
                  <a:schemeClr val="lt1"/>
                </a:solidFill>
                <a:latin typeface="Arial"/>
                <a:ea typeface="Arial"/>
                <a:cs typeface="Arial"/>
                <a:sym typeface="Arial"/>
              </a:defRPr>
            </a:lvl4pPr>
            <a:lvl5pPr indent="0" lvl="4" marL="0" marR="0" rtl="0" algn="r">
              <a:spcBef>
                <a:spcPts val="0"/>
              </a:spcBef>
              <a:buNone/>
              <a:defRPr b="0" i="0" sz="1200" u="none" cap="none" strike="noStrike">
                <a:solidFill>
                  <a:schemeClr val="lt1"/>
                </a:solidFill>
                <a:latin typeface="Arial"/>
                <a:ea typeface="Arial"/>
                <a:cs typeface="Arial"/>
                <a:sym typeface="Arial"/>
              </a:defRPr>
            </a:lvl5pPr>
            <a:lvl6pPr indent="0" lvl="5" marL="0" marR="0" rtl="0" algn="r">
              <a:spcBef>
                <a:spcPts val="0"/>
              </a:spcBef>
              <a:buNone/>
              <a:defRPr b="0" i="0" sz="1200" u="none" cap="none" strike="noStrike">
                <a:solidFill>
                  <a:schemeClr val="lt1"/>
                </a:solidFill>
                <a:latin typeface="Arial"/>
                <a:ea typeface="Arial"/>
                <a:cs typeface="Arial"/>
                <a:sym typeface="Arial"/>
              </a:defRPr>
            </a:lvl6pPr>
            <a:lvl7pPr indent="0" lvl="6" marL="0" marR="0" rtl="0" algn="r">
              <a:spcBef>
                <a:spcPts val="0"/>
              </a:spcBef>
              <a:buNone/>
              <a:defRPr b="0" i="0" sz="1200" u="none" cap="none" strike="noStrike">
                <a:solidFill>
                  <a:schemeClr val="lt1"/>
                </a:solidFill>
                <a:latin typeface="Arial"/>
                <a:ea typeface="Arial"/>
                <a:cs typeface="Arial"/>
                <a:sym typeface="Arial"/>
              </a:defRPr>
            </a:lvl7pPr>
            <a:lvl8pPr indent="0" lvl="7" marL="0" marR="0" rtl="0" algn="r">
              <a:spcBef>
                <a:spcPts val="0"/>
              </a:spcBef>
              <a:buNone/>
              <a:defRPr b="0" i="0" sz="1200" u="none" cap="none" strike="noStrike">
                <a:solidFill>
                  <a:schemeClr val="lt1"/>
                </a:solidFill>
                <a:latin typeface="Arial"/>
                <a:ea typeface="Arial"/>
                <a:cs typeface="Arial"/>
                <a:sym typeface="Arial"/>
              </a:defRPr>
            </a:lvl8pPr>
            <a:lvl9pPr indent="0" lvl="8" marL="0" marR="0" rtl="0" algn="r">
              <a:spcBef>
                <a:spcPts val="0"/>
              </a:spcBef>
              <a:buNone/>
              <a:defRPr b="0" i="0" sz="12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hyperlink" Target="https://medium.com/@mudiagaeric/empowering-beauty-timeless-ways-for-women-to-radiate-confidence-and-grace-4cbcd93c1f3a" TargetMode="External"/><Relationship Id="rId4" Type="http://schemas.openxmlformats.org/officeDocument/2006/relationships/hyperlink" Target="https://staging-cm.ghd.com/en-gb/contact-us" TargetMode="External"/><Relationship Id="rId5" Type="http://schemas.openxmlformats.org/officeDocument/2006/relationships/hyperlink" Target="https://www.ghdhair.com/about-ghd-/contact-us" TargetMode="External"/><Relationship Id="rId6" Type="http://schemas.openxmlformats.org/officeDocument/2006/relationships/hyperlink" Target="https://ph.indeed.com/cmp/ghd/interview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hyperlink" Target="https://www.ghd.com/en/careers/careers.aspx"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1"/>
          <p:cNvSpPr txBox="1"/>
          <p:nvPr>
            <p:ph type="title"/>
          </p:nvPr>
        </p:nvSpPr>
        <p:spPr>
          <a:xfrm>
            <a:off x="321869" y="579120"/>
            <a:ext cx="11548261" cy="2733306"/>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lt1"/>
              </a:buClr>
              <a:buSzPts val="3200"/>
              <a:buFont typeface="Arial"/>
              <a:buNone/>
            </a:pPr>
            <a:r>
              <a:rPr lang="en-GB"/>
              <a:t>DEVELOPING AND MANAGING INDIVIDUALS AND TEAMS</a:t>
            </a:r>
            <a:br>
              <a:rPr lang="en-GB"/>
            </a:br>
            <a:endParaRPr/>
          </a:p>
        </p:txBody>
      </p:sp>
      <p:sp>
        <p:nvSpPr>
          <p:cNvPr id="138" name="Google Shape;138;p1"/>
          <p:cNvSpPr txBox="1"/>
          <p:nvPr>
            <p:ph idx="1" type="subTitle"/>
          </p:nvPr>
        </p:nvSpPr>
        <p:spPr>
          <a:xfrm>
            <a:off x="321868" y="3484615"/>
            <a:ext cx="11562303" cy="2387865"/>
          </a:xfrm>
          <a:prstGeom prst="rect">
            <a:avLst/>
          </a:prstGeom>
          <a:noFill/>
          <a:ln>
            <a:noFill/>
          </a:ln>
        </p:spPr>
        <p:txBody>
          <a:bodyPr anchorCtr="0" anchor="t" bIns="45700" lIns="91425" spcFirstLastPara="1" rIns="91425" wrap="square" tIns="45700">
            <a:normAutofit fontScale="92500" lnSpcReduction="10000"/>
          </a:bodyPr>
          <a:lstStyle/>
          <a:p>
            <a:pPr indent="0" lvl="0" marL="0" rtl="0" algn="ctr">
              <a:lnSpc>
                <a:spcPct val="90000"/>
              </a:lnSpc>
              <a:spcBef>
                <a:spcPts val="0"/>
              </a:spcBef>
              <a:spcAft>
                <a:spcPts val="0"/>
              </a:spcAft>
              <a:buClr>
                <a:srgbClr val="1BDEF5"/>
              </a:buClr>
              <a:buSzPct val="100000"/>
              <a:buNone/>
            </a:pPr>
            <a:r>
              <a:rPr lang="en-GB" sz="2400"/>
              <a:t>HOLLY BURR</a:t>
            </a:r>
            <a:endParaRPr/>
          </a:p>
          <a:p>
            <a:pPr indent="0" lvl="0" marL="0" rtl="0" algn="ctr">
              <a:lnSpc>
                <a:spcPct val="90000"/>
              </a:lnSpc>
              <a:spcBef>
                <a:spcPts val="1000"/>
              </a:spcBef>
              <a:spcAft>
                <a:spcPts val="0"/>
              </a:spcAft>
              <a:buClr>
                <a:srgbClr val="1BDEF5"/>
              </a:buClr>
              <a:buSzPct val="100000"/>
              <a:buNone/>
            </a:pPr>
            <a:r>
              <a:rPr lang="en-GB" sz="2400"/>
              <a:t>STUDENT NUMBER: 2410667</a:t>
            </a:r>
            <a:endParaRPr/>
          </a:p>
          <a:p>
            <a:pPr indent="0" lvl="0" marL="0" rtl="0" algn="ctr">
              <a:lnSpc>
                <a:spcPct val="90000"/>
              </a:lnSpc>
              <a:spcBef>
                <a:spcPts val="1000"/>
              </a:spcBef>
              <a:spcAft>
                <a:spcPts val="0"/>
              </a:spcAft>
              <a:buClr>
                <a:srgbClr val="1BDEF5"/>
              </a:buClr>
              <a:buSzPct val="100000"/>
              <a:buNone/>
            </a:pPr>
            <a:r>
              <a:rPr lang="en-GB" sz="2400"/>
              <a:t>LCLM5002</a:t>
            </a:r>
            <a:endParaRPr/>
          </a:p>
          <a:p>
            <a:pPr indent="0" lvl="0" marL="0" rtl="0" algn="ctr">
              <a:lnSpc>
                <a:spcPct val="90000"/>
              </a:lnSpc>
              <a:spcBef>
                <a:spcPts val="1000"/>
              </a:spcBef>
              <a:spcAft>
                <a:spcPts val="0"/>
              </a:spcAft>
              <a:buClr>
                <a:srgbClr val="1BDEF5"/>
              </a:buClr>
              <a:buSzPct val="100000"/>
              <a:buNone/>
            </a:pPr>
            <a:r>
              <a:rPr lang="en-GB" sz="2400"/>
              <a:t>GROUP 1</a:t>
            </a:r>
            <a:endParaRPr/>
          </a:p>
          <a:p>
            <a:pPr indent="0" lvl="0" marL="0" rtl="0" algn="ctr">
              <a:lnSpc>
                <a:spcPct val="90000"/>
              </a:lnSpc>
              <a:spcBef>
                <a:spcPts val="1000"/>
              </a:spcBef>
              <a:spcAft>
                <a:spcPts val="0"/>
              </a:spcAft>
              <a:buClr>
                <a:srgbClr val="1BDEF5"/>
              </a:buClr>
              <a:buSzPct val="100000"/>
              <a:buNone/>
            </a:pPr>
            <a:r>
              <a:rPr lang="en-GB" sz="2400"/>
              <a:t>LECTURER: TOYIN ADISA</a:t>
            </a:r>
            <a:endParaRPr/>
          </a:p>
          <a:p>
            <a:pPr indent="0" lvl="0" marL="0" rtl="0" algn="ctr">
              <a:lnSpc>
                <a:spcPct val="90000"/>
              </a:lnSpc>
              <a:spcBef>
                <a:spcPts val="1000"/>
              </a:spcBef>
              <a:spcAft>
                <a:spcPts val="0"/>
              </a:spcAft>
              <a:buClr>
                <a:srgbClr val="1BDEF5"/>
              </a:buClr>
              <a:buSzPct val="100000"/>
              <a:buNone/>
            </a:pPr>
            <a:r>
              <a:rPr lang="en-GB" sz="2400"/>
              <a:t>ASSIGNMENT 1</a:t>
            </a:r>
            <a:endParaRPr sz="2400"/>
          </a:p>
          <a:p>
            <a:pPr indent="0" lvl="0" marL="0" rtl="0" algn="ctr">
              <a:lnSpc>
                <a:spcPct val="90000"/>
              </a:lnSpc>
              <a:spcBef>
                <a:spcPts val="1000"/>
              </a:spcBef>
              <a:spcAft>
                <a:spcPts val="0"/>
              </a:spcAft>
              <a:buClr>
                <a:srgbClr val="1BDEF5"/>
              </a:buClr>
              <a:buSzPct val="100000"/>
              <a:buNone/>
            </a:pPr>
            <a:r>
              <a:t/>
            </a:r>
            <a:endParaRPr sz="2400"/>
          </a:p>
          <a:p>
            <a:pPr indent="0" lvl="0" marL="0" rtl="0" algn="ctr">
              <a:lnSpc>
                <a:spcPct val="90000"/>
              </a:lnSpc>
              <a:spcBef>
                <a:spcPts val="1000"/>
              </a:spcBef>
              <a:spcAft>
                <a:spcPts val="0"/>
              </a:spcAft>
              <a:buClr>
                <a:srgbClr val="1BDEF5"/>
              </a:buClr>
              <a:buSzPct val="100000"/>
              <a:buNone/>
            </a:pPr>
            <a:r>
              <a:t/>
            </a:r>
            <a:endParaRPr sz="2400"/>
          </a:p>
        </p:txBody>
      </p:sp>
      <p:sp>
        <p:nvSpPr>
          <p:cNvPr id="139" name="Google Shape;139;p1"/>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rmAutofit/>
          </a:bodyPr>
          <a:lstStyle/>
          <a:p>
            <a:pPr indent="0" lvl="0" marL="0" rtl="0" algn="l">
              <a:lnSpc>
                <a:spcPct val="90000"/>
              </a:lnSpc>
              <a:spcBef>
                <a:spcPts val="0"/>
              </a:spcBef>
              <a:spcAft>
                <a:spcPts val="0"/>
              </a:spcAft>
              <a:buClr>
                <a:srgbClr val="1BDEF5"/>
              </a:buClr>
              <a:buSzPts val="3200"/>
              <a:buFont typeface="Arial"/>
              <a:buNone/>
            </a:pPr>
            <a:r>
              <a:rPr lang="en-GB"/>
              <a:t>TABLE OF CONTENT</a:t>
            </a:r>
            <a:endParaRPr/>
          </a:p>
        </p:txBody>
      </p:sp>
      <p:sp>
        <p:nvSpPr>
          <p:cNvPr id="146" name="Google Shape;146;p2"/>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rmAutofit/>
          </a:bodyPr>
          <a:lstStyle/>
          <a:p>
            <a:pPr indent="-285750" lvl="0" marL="285750" rtl="0" algn="l">
              <a:lnSpc>
                <a:spcPct val="120000"/>
              </a:lnSpc>
              <a:spcBef>
                <a:spcPts val="0"/>
              </a:spcBef>
              <a:spcAft>
                <a:spcPts val="0"/>
              </a:spcAft>
              <a:buClr>
                <a:schemeClr val="accent3"/>
              </a:buClr>
              <a:buSzPts val="1800"/>
              <a:buFont typeface="Arial"/>
              <a:buChar char="•"/>
            </a:pPr>
            <a:r>
              <a:rPr lang="en-GB"/>
              <a:t>Introduction</a:t>
            </a:r>
            <a:endParaRPr/>
          </a:p>
          <a:p>
            <a:pPr indent="-285750" lvl="0" marL="285750" rtl="0" algn="l">
              <a:lnSpc>
                <a:spcPct val="120000"/>
              </a:lnSpc>
              <a:spcBef>
                <a:spcPts val="1600"/>
              </a:spcBef>
              <a:spcAft>
                <a:spcPts val="0"/>
              </a:spcAft>
              <a:buClr>
                <a:schemeClr val="accent3"/>
              </a:buClr>
              <a:buSzPts val="1800"/>
              <a:buFont typeface="Arial"/>
              <a:buChar char="•"/>
            </a:pPr>
            <a:r>
              <a:rPr lang="en-GB"/>
              <a:t>Recruitment Process</a:t>
            </a:r>
            <a:endParaRPr/>
          </a:p>
          <a:p>
            <a:pPr indent="-285750" lvl="0" marL="285750" rtl="0" algn="l">
              <a:lnSpc>
                <a:spcPct val="120000"/>
              </a:lnSpc>
              <a:spcBef>
                <a:spcPts val="1600"/>
              </a:spcBef>
              <a:spcAft>
                <a:spcPts val="0"/>
              </a:spcAft>
              <a:buClr>
                <a:schemeClr val="accent3"/>
              </a:buClr>
              <a:buSzPts val="1800"/>
              <a:buFont typeface="Arial"/>
              <a:buChar char="•"/>
            </a:pPr>
            <a:r>
              <a:rPr lang="en-GB"/>
              <a:t>3 Different types of interviews for the team member</a:t>
            </a:r>
            <a:endParaRPr/>
          </a:p>
          <a:p>
            <a:pPr indent="-285750" lvl="0" marL="285750" rtl="0" algn="l">
              <a:lnSpc>
                <a:spcPct val="120000"/>
              </a:lnSpc>
              <a:spcBef>
                <a:spcPts val="1600"/>
              </a:spcBef>
              <a:spcAft>
                <a:spcPts val="0"/>
              </a:spcAft>
              <a:buClr>
                <a:schemeClr val="accent3"/>
              </a:buClr>
              <a:buSzPts val="1800"/>
              <a:buFont typeface="Arial"/>
              <a:buChar char="•"/>
            </a:pPr>
            <a:r>
              <a:rPr lang="en-GB"/>
              <a:t>Appropriate questioning techniques</a:t>
            </a:r>
            <a:endParaRPr/>
          </a:p>
          <a:p>
            <a:pPr indent="-285750" lvl="0" marL="285750" rtl="0" algn="l">
              <a:lnSpc>
                <a:spcPct val="120000"/>
              </a:lnSpc>
              <a:spcBef>
                <a:spcPts val="1600"/>
              </a:spcBef>
              <a:spcAft>
                <a:spcPts val="0"/>
              </a:spcAft>
              <a:buClr>
                <a:schemeClr val="accent3"/>
              </a:buClr>
              <a:buSzPts val="1800"/>
              <a:buFont typeface="Arial"/>
              <a:buChar char="•"/>
            </a:pPr>
            <a:r>
              <a:rPr lang="en-GB"/>
              <a:t>Comparison between face to face and online interview</a:t>
            </a:r>
            <a:endParaRPr/>
          </a:p>
          <a:p>
            <a:pPr indent="-285750" lvl="0" marL="285750" rtl="0" algn="l">
              <a:lnSpc>
                <a:spcPct val="120000"/>
              </a:lnSpc>
              <a:spcBef>
                <a:spcPts val="1600"/>
              </a:spcBef>
              <a:spcAft>
                <a:spcPts val="0"/>
              </a:spcAft>
              <a:buClr>
                <a:schemeClr val="accent3"/>
              </a:buClr>
              <a:buSzPts val="1800"/>
              <a:buFont typeface="Arial"/>
              <a:buChar char="•"/>
            </a:pPr>
            <a:r>
              <a:rPr lang="en-GB"/>
              <a:t>Conclusion </a:t>
            </a:r>
            <a:endParaRPr/>
          </a:p>
          <a:p>
            <a:pPr indent="-285750" lvl="0" marL="285750" rtl="0" algn="l">
              <a:lnSpc>
                <a:spcPct val="120000"/>
              </a:lnSpc>
              <a:spcBef>
                <a:spcPts val="1600"/>
              </a:spcBef>
              <a:spcAft>
                <a:spcPts val="0"/>
              </a:spcAft>
              <a:buClr>
                <a:schemeClr val="accent3"/>
              </a:buClr>
              <a:buSzPts val="1800"/>
              <a:buFont typeface="Arial"/>
              <a:buChar char="•"/>
            </a:pPr>
            <a:r>
              <a:rPr lang="en-GB"/>
              <a:t>references</a:t>
            </a:r>
            <a:endParaRPr/>
          </a:p>
        </p:txBody>
      </p:sp>
      <p:sp>
        <p:nvSpPr>
          <p:cNvPr id="147" name="Google Shape;147;p2"/>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3"/>
          <p:cNvSpPr txBox="1"/>
          <p:nvPr>
            <p:ph type="title"/>
          </p:nvPr>
        </p:nvSpPr>
        <p:spPr>
          <a:xfrm>
            <a:off x="0" y="304799"/>
            <a:ext cx="12191998" cy="3215641"/>
          </a:xfrm>
          <a:prstGeom prst="rect">
            <a:avLst/>
          </a:prstGeom>
          <a:noFill/>
          <a:ln>
            <a:noFill/>
          </a:ln>
        </p:spPr>
        <p:txBody>
          <a:bodyPr anchorCtr="0" anchor="b" bIns="0" lIns="0" spcFirstLastPara="1" rIns="0" wrap="square" tIns="45700">
            <a:normAutofit/>
          </a:bodyPr>
          <a:lstStyle/>
          <a:p>
            <a:pPr indent="0" lvl="0" marL="0" rtl="0" algn="ctr">
              <a:lnSpc>
                <a:spcPct val="90000"/>
              </a:lnSpc>
              <a:spcBef>
                <a:spcPts val="0"/>
              </a:spcBef>
              <a:spcAft>
                <a:spcPts val="0"/>
              </a:spcAft>
              <a:buClr>
                <a:srgbClr val="1BDEF5"/>
              </a:buClr>
              <a:buSzPts val="6000"/>
              <a:buFont typeface="Arial"/>
              <a:buNone/>
            </a:pPr>
            <a:r>
              <a:rPr lang="en-GB"/>
              <a:t>GHD</a:t>
            </a:r>
            <a:endParaRPr/>
          </a:p>
        </p:txBody>
      </p:sp>
      <p:sp>
        <p:nvSpPr>
          <p:cNvPr id="154" name="Google Shape;154;p3"/>
          <p:cNvSpPr txBox="1"/>
          <p:nvPr>
            <p:ph idx="1" type="subTitle"/>
          </p:nvPr>
        </p:nvSpPr>
        <p:spPr>
          <a:xfrm>
            <a:off x="3" y="3670628"/>
            <a:ext cx="12191997" cy="2577772"/>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accent3"/>
              </a:buClr>
              <a:buSzPts val="3200"/>
              <a:buNone/>
            </a:pPr>
            <a:r>
              <a:rPr lang="en-GB"/>
              <a:t>INTRODUCTION</a:t>
            </a:r>
            <a:endParaRPr/>
          </a:p>
          <a:p>
            <a:pPr indent="0" lvl="0" marL="0" rtl="0" algn="ctr">
              <a:lnSpc>
                <a:spcPct val="90000"/>
              </a:lnSpc>
              <a:spcBef>
                <a:spcPts val="1000"/>
              </a:spcBef>
              <a:spcAft>
                <a:spcPts val="0"/>
              </a:spcAft>
              <a:buClr>
                <a:schemeClr val="accent3"/>
              </a:buClr>
              <a:buSzPts val="3200"/>
              <a:buNone/>
            </a:pPr>
            <a:r>
              <a:t/>
            </a:r>
            <a:endParaRPr/>
          </a:p>
          <a:p>
            <a:pPr indent="0" lvl="0" marL="0" rtl="0" algn="ctr">
              <a:lnSpc>
                <a:spcPct val="90000"/>
              </a:lnSpc>
              <a:spcBef>
                <a:spcPts val="1000"/>
              </a:spcBef>
              <a:spcAft>
                <a:spcPts val="0"/>
              </a:spcAft>
              <a:buClr>
                <a:schemeClr val="accent3"/>
              </a:buClr>
              <a:buSzPts val="32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4"/>
          <p:cNvSpPr txBox="1"/>
          <p:nvPr>
            <p:ph type="title"/>
          </p:nvPr>
        </p:nvSpPr>
        <p:spPr>
          <a:xfrm>
            <a:off x="2932448" y="264160"/>
            <a:ext cx="6327105" cy="3373973"/>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rgbClr val="1BDEF5"/>
              </a:buClr>
              <a:buSzPts val="3200"/>
              <a:buFont typeface="Arial"/>
              <a:buNone/>
            </a:pPr>
            <a:r>
              <a:rPr lang="en-GB"/>
              <a:t>GHD= GOOD HAIR DAY</a:t>
            </a:r>
            <a:br>
              <a:rPr lang="en-GB"/>
            </a:br>
            <a:br>
              <a:rPr lang="en-GB"/>
            </a:br>
            <a:br>
              <a:rPr lang="en-GB"/>
            </a:br>
            <a:br>
              <a:rPr lang="en-GB"/>
            </a:br>
            <a:endParaRPr/>
          </a:p>
        </p:txBody>
      </p:sp>
      <p:sp>
        <p:nvSpPr>
          <p:cNvPr id="161" name="Google Shape;161;p4"/>
          <p:cNvSpPr txBox="1"/>
          <p:nvPr>
            <p:ph idx="1" type="subTitle"/>
          </p:nvPr>
        </p:nvSpPr>
        <p:spPr>
          <a:xfrm>
            <a:off x="2932448" y="2561038"/>
            <a:ext cx="6327105" cy="2653771"/>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1"/>
              </a:buClr>
              <a:buSzPts val="1800"/>
              <a:buNone/>
            </a:pPr>
            <a:r>
              <a:rPr lang="en-GB"/>
              <a:t>A GLOBAL LEADER IN HIGH END PROFESSIONAL HAIR STYLING TOOLS</a:t>
            </a:r>
            <a:endParaRPr/>
          </a:p>
          <a:p>
            <a:pPr indent="0" lvl="0" marL="0" rtl="0" algn="ctr">
              <a:lnSpc>
                <a:spcPct val="90000"/>
              </a:lnSpc>
              <a:spcBef>
                <a:spcPts val="1000"/>
              </a:spcBef>
              <a:spcAft>
                <a:spcPts val="0"/>
              </a:spcAft>
              <a:buClr>
                <a:schemeClr val="lt1"/>
              </a:buClr>
              <a:buSzPts val="1800"/>
              <a:buNone/>
            </a:pPr>
            <a:r>
              <a:t/>
            </a:r>
            <a:endParaRPr/>
          </a:p>
          <a:p>
            <a:pPr indent="0" lvl="0" marL="0" rtl="0" algn="ctr">
              <a:lnSpc>
                <a:spcPct val="90000"/>
              </a:lnSpc>
              <a:spcBef>
                <a:spcPts val="1000"/>
              </a:spcBef>
              <a:spcAft>
                <a:spcPts val="0"/>
              </a:spcAft>
              <a:buClr>
                <a:schemeClr val="lt1"/>
              </a:buClr>
              <a:buSzPts val="1800"/>
              <a:buNone/>
            </a:pPr>
            <a:r>
              <a:rPr lang="en-GB"/>
              <a:t>FOUNDED IN 2001 BY ENTREPRENEURS MARTIN PENNY, GARY DOUGLAS, AND ROBERT POWIS</a:t>
            </a:r>
            <a:endParaRPr/>
          </a:p>
          <a:p>
            <a:pPr indent="0" lvl="0" marL="0" rtl="0" algn="ctr">
              <a:lnSpc>
                <a:spcPct val="90000"/>
              </a:lnSpc>
              <a:spcBef>
                <a:spcPts val="1000"/>
              </a:spcBef>
              <a:spcAft>
                <a:spcPts val="0"/>
              </a:spcAft>
              <a:buClr>
                <a:schemeClr val="lt1"/>
              </a:buClr>
              <a:buSzPts val="1800"/>
              <a:buNone/>
            </a:pPr>
            <a:r>
              <a:t/>
            </a:r>
            <a:endParaRPr/>
          </a:p>
          <a:p>
            <a:pPr indent="0" lvl="0" marL="0" rtl="0" algn="ctr">
              <a:lnSpc>
                <a:spcPct val="90000"/>
              </a:lnSpc>
              <a:spcBef>
                <a:spcPts val="1000"/>
              </a:spcBef>
              <a:spcAft>
                <a:spcPts val="0"/>
              </a:spcAft>
              <a:buClr>
                <a:schemeClr val="lt1"/>
              </a:buClr>
              <a:buSzPts val="1800"/>
              <a:buNone/>
            </a:pPr>
            <a:r>
              <a:rPr lang="en-GB"/>
              <a:t>WON OVER 500 BEAUTY AWARDS</a:t>
            </a:r>
            <a:endParaRPr/>
          </a:p>
          <a:p>
            <a:pPr indent="0" lvl="0" marL="0" rtl="0" algn="ctr">
              <a:lnSpc>
                <a:spcPct val="90000"/>
              </a:lnSpc>
              <a:spcBef>
                <a:spcPts val="1000"/>
              </a:spcBef>
              <a:spcAft>
                <a:spcPts val="0"/>
              </a:spcAft>
              <a:buClr>
                <a:schemeClr val="lt1"/>
              </a:buClr>
              <a:buSzPts val="1800"/>
              <a:buNone/>
            </a:pPr>
            <a:r>
              <a:t/>
            </a:r>
            <a:endParaRPr/>
          </a:p>
          <a:p>
            <a:pPr indent="0" lvl="0" marL="0" rtl="0" algn="ctr">
              <a:lnSpc>
                <a:spcPct val="90000"/>
              </a:lnSpc>
              <a:spcBef>
                <a:spcPts val="1000"/>
              </a:spcBef>
              <a:spcAft>
                <a:spcPts val="0"/>
              </a:spcAft>
              <a:buClr>
                <a:schemeClr val="lt1"/>
              </a:buClr>
              <a:buSzPts val="1800"/>
              <a:buNone/>
            </a:pPr>
            <a:r>
              <a:rPr lang="en-GB"/>
              <a:t>"EMPOWER ALL WOMEN TO LOOK AND FEEL BEAUTIFUL"(ERICSON,2023)</a:t>
            </a:r>
            <a:endParaRPr/>
          </a:p>
          <a:p>
            <a:pPr indent="0" lvl="0" marL="0" rtl="0" algn="ctr">
              <a:lnSpc>
                <a:spcPct val="90000"/>
              </a:lnSpc>
              <a:spcBef>
                <a:spcPts val="1000"/>
              </a:spcBef>
              <a:spcAft>
                <a:spcPts val="0"/>
              </a:spcAft>
              <a:buClr>
                <a:schemeClr val="lt1"/>
              </a:buClr>
              <a:buSzPts val="1800"/>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5"/>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RECRUITMENT PROCESS</a:t>
            </a:r>
            <a:endParaRPr/>
          </a:p>
        </p:txBody>
      </p:sp>
      <p:sp>
        <p:nvSpPr>
          <p:cNvPr id="168" name="Google Shape;168;p5"/>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Apply on-line</a:t>
            </a:r>
            <a:endParaRPr/>
          </a:p>
          <a:p>
            <a:pPr indent="-285750" lvl="0" marL="285750" rtl="0" algn="l">
              <a:lnSpc>
                <a:spcPct val="120000"/>
              </a:lnSpc>
              <a:spcBef>
                <a:spcPts val="1600"/>
              </a:spcBef>
              <a:spcAft>
                <a:spcPts val="0"/>
              </a:spcAft>
              <a:buClr>
                <a:schemeClr val="accent3"/>
              </a:buClr>
              <a:buSzPts val="1800"/>
              <a:buFont typeface="Arial"/>
              <a:buChar char="•"/>
            </a:pPr>
            <a:r>
              <a:rPr lang="en-GB"/>
              <a:t>Initial screening</a:t>
            </a:r>
            <a:endParaRPr/>
          </a:p>
          <a:p>
            <a:pPr indent="-285750" lvl="0" marL="285750" rtl="0" algn="l">
              <a:lnSpc>
                <a:spcPct val="120000"/>
              </a:lnSpc>
              <a:spcBef>
                <a:spcPts val="1600"/>
              </a:spcBef>
              <a:spcAft>
                <a:spcPts val="0"/>
              </a:spcAft>
              <a:buClr>
                <a:schemeClr val="accent3"/>
              </a:buClr>
              <a:buSzPts val="1800"/>
              <a:buFont typeface="Arial"/>
              <a:buChar char="•"/>
            </a:pPr>
            <a:r>
              <a:rPr lang="en-GB"/>
              <a:t>Video/in-person interview</a:t>
            </a:r>
            <a:endParaRPr/>
          </a:p>
          <a:p>
            <a:pPr indent="-285750" lvl="0" marL="285750" rtl="0" algn="l">
              <a:lnSpc>
                <a:spcPct val="120000"/>
              </a:lnSpc>
              <a:spcBef>
                <a:spcPts val="1600"/>
              </a:spcBef>
              <a:spcAft>
                <a:spcPts val="0"/>
              </a:spcAft>
              <a:buClr>
                <a:schemeClr val="accent3"/>
              </a:buClr>
              <a:buSzPts val="1800"/>
              <a:buFont typeface="Arial"/>
              <a:buChar char="•"/>
            </a:pPr>
            <a:r>
              <a:rPr lang="en-GB"/>
              <a:t>Team/manager interview</a:t>
            </a:r>
            <a:endParaRPr/>
          </a:p>
          <a:p>
            <a:pPr indent="-285750" lvl="0" marL="285750" rtl="0" algn="l">
              <a:lnSpc>
                <a:spcPct val="120000"/>
              </a:lnSpc>
              <a:spcBef>
                <a:spcPts val="1600"/>
              </a:spcBef>
              <a:spcAft>
                <a:spcPts val="0"/>
              </a:spcAft>
              <a:buClr>
                <a:schemeClr val="accent3"/>
              </a:buClr>
              <a:buSzPts val="1800"/>
              <a:buFont typeface="Arial"/>
              <a:buChar char="•"/>
            </a:pPr>
            <a:r>
              <a:rPr lang="en-GB"/>
              <a:t>Application update</a:t>
            </a:r>
            <a:endParaRPr/>
          </a:p>
          <a:p>
            <a:pPr indent="-171450" lvl="0" marL="285750" rtl="0" algn="l">
              <a:lnSpc>
                <a:spcPct val="120000"/>
              </a:lnSpc>
              <a:spcBef>
                <a:spcPts val="1600"/>
              </a:spcBef>
              <a:spcAft>
                <a:spcPts val="0"/>
              </a:spcAft>
              <a:buClr>
                <a:schemeClr val="accent3"/>
              </a:buClr>
              <a:buSzPts val="1800"/>
              <a:buFont typeface="Arial"/>
              <a:buNone/>
            </a:pPr>
            <a:r>
              <a:t/>
            </a:r>
            <a:endParaRPr/>
          </a:p>
          <a:p>
            <a:pPr indent="0" lvl="0" marL="0" rtl="0" algn="l">
              <a:lnSpc>
                <a:spcPct val="120000"/>
              </a:lnSpc>
              <a:spcBef>
                <a:spcPts val="1600"/>
              </a:spcBef>
              <a:spcAft>
                <a:spcPts val="0"/>
              </a:spcAft>
              <a:buSzPts val="1800"/>
              <a:buNone/>
            </a:pPr>
            <a:r>
              <a:t/>
            </a:r>
            <a:endParaRPr/>
          </a:p>
        </p:txBody>
      </p:sp>
      <p:sp>
        <p:nvSpPr>
          <p:cNvPr id="169" name="Google Shape;169;p5"/>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6"/>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APPLY ON-LINE</a:t>
            </a:r>
            <a:endParaRPr/>
          </a:p>
        </p:txBody>
      </p:sp>
      <p:sp>
        <p:nvSpPr>
          <p:cNvPr id="175" name="Google Shape;175;p6"/>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Candidates apply for open positions by submitting their CV through the GHD careers portal.</a:t>
            </a:r>
            <a:endParaRPr/>
          </a:p>
          <a:p>
            <a:pPr indent="0" lvl="0" marL="0" rtl="0" algn="l">
              <a:lnSpc>
                <a:spcPct val="120000"/>
              </a:lnSpc>
              <a:spcBef>
                <a:spcPts val="1600"/>
              </a:spcBef>
              <a:spcAft>
                <a:spcPts val="0"/>
              </a:spcAft>
              <a:buSzPts val="1800"/>
              <a:buNone/>
            </a:pPr>
            <a:r>
              <a:rPr lang="en-GB"/>
              <a:t>"apply via the online recruitment system; resumes are not accepted via contact forms" (ghd 2025)</a:t>
            </a:r>
            <a:endParaRPr/>
          </a:p>
          <a:p>
            <a:pPr indent="0" lvl="0" marL="0" rtl="0" algn="l">
              <a:lnSpc>
                <a:spcPct val="120000"/>
              </a:lnSpc>
              <a:spcBef>
                <a:spcPts val="1600"/>
              </a:spcBef>
              <a:spcAft>
                <a:spcPts val="0"/>
              </a:spcAft>
              <a:buSzPts val="1800"/>
              <a:buNone/>
            </a:pPr>
            <a:r>
              <a:rPr lang="en-GB"/>
              <a:t>The application includes a CV, cover letter, and responses to screening questions</a:t>
            </a:r>
            <a:endParaRPr/>
          </a:p>
          <a:p>
            <a:pPr indent="0" lvl="0" marL="0" rtl="0" algn="l">
              <a:lnSpc>
                <a:spcPct val="120000"/>
              </a:lnSpc>
              <a:spcBef>
                <a:spcPts val="1600"/>
              </a:spcBef>
              <a:spcAft>
                <a:spcPts val="0"/>
              </a:spcAft>
              <a:buSzPts val="1800"/>
              <a:buNone/>
            </a:pPr>
            <a:r>
              <a:rPr lang="en-GB"/>
              <a:t>Relevant management or technical experience</a:t>
            </a:r>
            <a:endParaRPr/>
          </a:p>
          <a:p>
            <a:pPr indent="0" lvl="0" marL="0" rtl="0" algn="l">
              <a:lnSpc>
                <a:spcPct val="120000"/>
              </a:lnSpc>
              <a:spcBef>
                <a:spcPts val="1600"/>
              </a:spcBef>
              <a:spcAft>
                <a:spcPts val="0"/>
              </a:spcAft>
              <a:buSzPts val="1800"/>
              <a:buNone/>
            </a:pPr>
            <a:r>
              <a:rPr lang="en-GB"/>
              <a:t>Leadership background</a:t>
            </a:r>
            <a:endParaRPr/>
          </a:p>
          <a:p>
            <a:pPr indent="0" lvl="0" marL="0" rtl="0" algn="l">
              <a:lnSpc>
                <a:spcPct val="120000"/>
              </a:lnSpc>
              <a:spcBef>
                <a:spcPts val="1600"/>
              </a:spcBef>
              <a:spcAft>
                <a:spcPts val="0"/>
              </a:spcAft>
              <a:buSzPts val="1800"/>
              <a:buNone/>
            </a:pPr>
            <a:r>
              <a:t/>
            </a:r>
            <a:endParaRPr b="1"/>
          </a:p>
        </p:txBody>
      </p:sp>
      <p:sp>
        <p:nvSpPr>
          <p:cNvPr id="176" name="Google Shape;176;p6"/>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7"/>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INITIAL SCREENING</a:t>
            </a:r>
            <a:endParaRPr/>
          </a:p>
        </p:txBody>
      </p:sp>
      <p:sp>
        <p:nvSpPr>
          <p:cNvPr id="182" name="Google Shape;182;p7"/>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A recruiter may contact successful applicants for an initial phone or video call to learn more about their background and interest in the role.</a:t>
            </a:r>
            <a:endParaRPr/>
          </a:p>
          <a:p>
            <a:pPr indent="0" lvl="0" marL="0" rtl="0" algn="l">
              <a:lnSpc>
                <a:spcPct val="120000"/>
              </a:lnSpc>
              <a:spcBef>
                <a:spcPts val="1600"/>
              </a:spcBef>
              <a:spcAft>
                <a:spcPts val="0"/>
              </a:spcAft>
              <a:buSzPts val="1800"/>
              <a:buNone/>
            </a:pPr>
            <a:r>
              <a:rPr lang="en-GB"/>
              <a:t>Online formats are widely used for early rounds; final stages often move to face-to-face for leadership presence and brand immersion (ghd 2025)</a:t>
            </a:r>
            <a:endParaRPr/>
          </a:p>
        </p:txBody>
      </p:sp>
      <p:sp>
        <p:nvSpPr>
          <p:cNvPr id="183" name="Google Shape;183;p7"/>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8"/>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VIDEO/IN-PERSON INTERVIEW</a:t>
            </a:r>
            <a:endParaRPr/>
          </a:p>
        </p:txBody>
      </p:sp>
      <p:sp>
        <p:nvSpPr>
          <p:cNvPr id="189" name="Google Shape;189;p8"/>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Depending on the role and location, candidates might undergo an online video interview or a visit to a local store to meet the team and demonstrate their customer-facing skills.</a:t>
            </a:r>
            <a:endParaRPr/>
          </a:p>
          <a:p>
            <a:pPr indent="0" lvl="0" marL="0" rtl="0" algn="l">
              <a:lnSpc>
                <a:spcPct val="120000"/>
              </a:lnSpc>
              <a:spcBef>
                <a:spcPts val="1600"/>
              </a:spcBef>
              <a:spcAft>
                <a:spcPts val="0"/>
              </a:spcAft>
              <a:buSzPts val="1800"/>
              <a:buNone/>
            </a:pPr>
            <a:r>
              <a:rPr lang="en-GB"/>
              <a:t>Conducted by an HR advisor or recruiter.</a:t>
            </a:r>
            <a:endParaRPr/>
          </a:p>
          <a:p>
            <a:pPr indent="0" lvl="0" marL="0" rtl="0" algn="l">
              <a:lnSpc>
                <a:spcPct val="120000"/>
              </a:lnSpc>
              <a:spcBef>
                <a:spcPts val="1600"/>
              </a:spcBef>
              <a:spcAft>
                <a:spcPts val="0"/>
              </a:spcAft>
              <a:buSzPts val="1800"/>
              <a:buNone/>
            </a:pPr>
            <a:r>
              <a:rPr lang="en-GB"/>
              <a:t>General behavioural questions ("tell me about a time you led a team") (indeed,2023.)</a:t>
            </a:r>
            <a:endParaRPr/>
          </a:p>
        </p:txBody>
      </p:sp>
      <p:sp>
        <p:nvSpPr>
          <p:cNvPr id="190" name="Google Shape;190;p8"/>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9"/>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TEAM/MANAGER INTERVIEW</a:t>
            </a:r>
            <a:endParaRPr/>
          </a:p>
        </p:txBody>
      </p:sp>
      <p:sp>
        <p:nvSpPr>
          <p:cNvPr id="196" name="Google Shape;196;p9"/>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Technical or panel interview:</a:t>
            </a:r>
            <a:endParaRPr/>
          </a:p>
          <a:p>
            <a:pPr indent="0" lvl="0" marL="0" rtl="0" algn="l">
              <a:lnSpc>
                <a:spcPct val="120000"/>
              </a:lnSpc>
              <a:spcBef>
                <a:spcPts val="1600"/>
              </a:spcBef>
              <a:spcAft>
                <a:spcPts val="0"/>
              </a:spcAft>
              <a:buSzPts val="1800"/>
              <a:buNone/>
            </a:pPr>
            <a:r>
              <a:rPr lang="en-GB"/>
              <a:t>Usually involves 2 or 3 senior managers or project directors.</a:t>
            </a:r>
            <a:endParaRPr/>
          </a:p>
          <a:p>
            <a:pPr indent="0" lvl="0" marL="0" rtl="0" algn="l">
              <a:lnSpc>
                <a:spcPct val="120000"/>
              </a:lnSpc>
              <a:spcBef>
                <a:spcPts val="1600"/>
              </a:spcBef>
              <a:spcAft>
                <a:spcPts val="0"/>
              </a:spcAft>
              <a:buSzPts val="1800"/>
              <a:buNone/>
            </a:pPr>
            <a:r>
              <a:rPr lang="en-GB"/>
              <a:t>A competency-based interview using STAR- situation, Task, Action, Result.</a:t>
            </a:r>
            <a:endParaRPr/>
          </a:p>
          <a:p>
            <a:pPr indent="0" lvl="0" marL="0" rtl="0" algn="l">
              <a:lnSpc>
                <a:spcPct val="120000"/>
              </a:lnSpc>
              <a:spcBef>
                <a:spcPts val="1600"/>
              </a:spcBef>
              <a:spcAft>
                <a:spcPts val="0"/>
              </a:spcAft>
              <a:buSzPts val="1800"/>
              <a:buNone/>
            </a:pPr>
            <a:r>
              <a:rPr lang="en-GB"/>
              <a:t>Example question "describe a situation where you had to balance client expectations with project constraints." (ghd 2025).</a:t>
            </a:r>
            <a:endParaRPr/>
          </a:p>
        </p:txBody>
      </p:sp>
      <p:sp>
        <p:nvSpPr>
          <p:cNvPr id="197" name="Google Shape;197;p9"/>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0"/>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APPLICATION UPDATES</a:t>
            </a:r>
            <a:endParaRPr/>
          </a:p>
        </p:txBody>
      </p:sp>
      <p:sp>
        <p:nvSpPr>
          <p:cNvPr id="203" name="Google Shape;203;p10"/>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GHD promises to keep candidates updated on the status of their application, either through direct contact or the applicant tracking system.</a:t>
            </a:r>
            <a:endParaRPr/>
          </a:p>
        </p:txBody>
      </p:sp>
      <p:sp>
        <p:nvSpPr>
          <p:cNvPr id="204" name="Google Shape;204;p10"/>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11"/>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ANALYSIS</a:t>
            </a:r>
            <a:endParaRPr/>
          </a:p>
        </p:txBody>
      </p:sp>
      <p:sp>
        <p:nvSpPr>
          <p:cNvPr id="210" name="Google Shape;210;p11"/>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Job title: Project Manager</a:t>
            </a:r>
            <a:endParaRPr/>
          </a:p>
          <a:p>
            <a:pPr indent="-285750" lvl="0" marL="285750" rtl="0" algn="l">
              <a:lnSpc>
                <a:spcPct val="120000"/>
              </a:lnSpc>
              <a:spcBef>
                <a:spcPts val="1600"/>
              </a:spcBef>
              <a:spcAft>
                <a:spcPts val="0"/>
              </a:spcAft>
              <a:buClr>
                <a:schemeClr val="accent3"/>
              </a:buClr>
              <a:buSzPts val="1800"/>
              <a:buFont typeface="Arial"/>
              <a:buChar char="•"/>
            </a:pPr>
            <a:r>
              <a:rPr lang="en-GB"/>
              <a:t>Department: Marketing / Product Development / Retail Operations</a:t>
            </a:r>
            <a:endParaRPr/>
          </a:p>
          <a:p>
            <a:pPr indent="-285750" lvl="0" marL="285750" rtl="0" algn="l">
              <a:lnSpc>
                <a:spcPct val="120000"/>
              </a:lnSpc>
              <a:spcBef>
                <a:spcPts val="1600"/>
              </a:spcBef>
              <a:spcAft>
                <a:spcPts val="0"/>
              </a:spcAft>
              <a:buClr>
                <a:schemeClr val="accent3"/>
              </a:buClr>
              <a:buSzPts val="1800"/>
              <a:buFont typeface="Arial"/>
              <a:buChar char="•"/>
            </a:pPr>
            <a:r>
              <a:rPr lang="en-GB"/>
              <a:t>Job purpose: to plan, coordinate, and deliver ghd projects – such as new product launches, marketing campaigns, retail initiatives, or global events on time, within budget and to the highest standards. The project manager ensures smooth collaboration across departments and to maintain ghd's reputation as a global premium hair styling brand.</a:t>
            </a:r>
            <a:endParaRPr/>
          </a:p>
          <a:p>
            <a:pPr indent="-171450" lvl="0" marL="285750" rtl="0" algn="l">
              <a:lnSpc>
                <a:spcPct val="120000"/>
              </a:lnSpc>
              <a:spcBef>
                <a:spcPts val="1600"/>
              </a:spcBef>
              <a:spcAft>
                <a:spcPts val="0"/>
              </a:spcAft>
              <a:buClr>
                <a:schemeClr val="accent3"/>
              </a:buClr>
              <a:buSzPts val="1800"/>
              <a:buFont typeface="Arial"/>
              <a:buNone/>
            </a:pPr>
            <a:r>
              <a:t/>
            </a:r>
            <a:endParaRPr/>
          </a:p>
        </p:txBody>
      </p:sp>
      <p:sp>
        <p:nvSpPr>
          <p:cNvPr id="211" name="Google Shape;211;p11"/>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12"/>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ANALYSIS KEY RESPONSIBILITIES</a:t>
            </a:r>
            <a:endParaRPr/>
          </a:p>
        </p:txBody>
      </p:sp>
      <p:sp>
        <p:nvSpPr>
          <p:cNvPr id="217" name="Google Shape;217;p12"/>
          <p:cNvSpPr txBox="1"/>
          <p:nvPr>
            <p:ph idx="1" type="body"/>
          </p:nvPr>
        </p:nvSpPr>
        <p:spPr>
          <a:xfrm>
            <a:off x="3090009" y="1952565"/>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Develop and manage detailed project plans, budgets, and timelines.</a:t>
            </a:r>
            <a:endParaRPr/>
          </a:p>
          <a:p>
            <a:pPr indent="-285750" lvl="0" marL="285750" rtl="0" algn="l">
              <a:lnSpc>
                <a:spcPct val="120000"/>
              </a:lnSpc>
              <a:spcBef>
                <a:spcPts val="1600"/>
              </a:spcBef>
              <a:spcAft>
                <a:spcPts val="0"/>
              </a:spcAft>
              <a:buClr>
                <a:schemeClr val="accent3"/>
              </a:buClr>
              <a:buSzPts val="1800"/>
              <a:buFont typeface="Arial"/>
              <a:buChar char="•"/>
            </a:pPr>
            <a:r>
              <a:rPr lang="en-GB"/>
              <a:t>Coordinate cross functional teams including marketing, product design, supply chain and retail.</a:t>
            </a:r>
            <a:endParaRPr/>
          </a:p>
          <a:p>
            <a:pPr indent="-285750" lvl="0" marL="285750" rtl="0" algn="l">
              <a:lnSpc>
                <a:spcPct val="120000"/>
              </a:lnSpc>
              <a:spcBef>
                <a:spcPts val="1600"/>
              </a:spcBef>
              <a:spcAft>
                <a:spcPts val="0"/>
              </a:spcAft>
              <a:buClr>
                <a:schemeClr val="accent3"/>
              </a:buClr>
              <a:buSzPts val="1800"/>
              <a:buFont typeface="Arial"/>
              <a:buChar char="•"/>
            </a:pPr>
            <a:r>
              <a:rPr lang="en-GB"/>
              <a:t>Manage project communications and ensure all stakeholders are aligned.</a:t>
            </a:r>
            <a:endParaRPr/>
          </a:p>
          <a:p>
            <a:pPr indent="-285750" lvl="0" marL="285750" rtl="0" algn="l">
              <a:lnSpc>
                <a:spcPct val="120000"/>
              </a:lnSpc>
              <a:spcBef>
                <a:spcPts val="1600"/>
              </a:spcBef>
              <a:spcAft>
                <a:spcPts val="0"/>
              </a:spcAft>
              <a:buClr>
                <a:schemeClr val="accent3"/>
              </a:buClr>
              <a:buSzPts val="1800"/>
              <a:buFont typeface="Arial"/>
              <a:buChar char="•"/>
            </a:pPr>
            <a:r>
              <a:rPr lang="en-GB"/>
              <a:t>Track project milestones and identify potential risks or delays</a:t>
            </a:r>
            <a:endParaRPr/>
          </a:p>
          <a:p>
            <a:pPr indent="-285750" lvl="0" marL="285750" rtl="0" algn="l">
              <a:lnSpc>
                <a:spcPct val="120000"/>
              </a:lnSpc>
              <a:spcBef>
                <a:spcPts val="1600"/>
              </a:spcBef>
              <a:spcAft>
                <a:spcPts val="0"/>
              </a:spcAft>
              <a:buClr>
                <a:schemeClr val="accent3"/>
              </a:buClr>
              <a:buSzPts val="1800"/>
              <a:buFont typeface="Arial"/>
              <a:buChar char="•"/>
            </a:pPr>
            <a:r>
              <a:rPr lang="en-GB"/>
              <a:t>Liase with external partners, suppliers and creative agencies.</a:t>
            </a:r>
            <a:endParaRPr/>
          </a:p>
          <a:p>
            <a:pPr indent="-285750" lvl="0" marL="285750" rtl="0" algn="l">
              <a:lnSpc>
                <a:spcPct val="120000"/>
              </a:lnSpc>
              <a:spcBef>
                <a:spcPts val="1600"/>
              </a:spcBef>
              <a:spcAft>
                <a:spcPts val="0"/>
              </a:spcAft>
              <a:buClr>
                <a:schemeClr val="accent3"/>
              </a:buClr>
              <a:buSzPts val="1800"/>
              <a:buFont typeface="Arial"/>
              <a:buChar char="•"/>
            </a:pPr>
            <a:r>
              <a:rPr lang="en-GB"/>
              <a:t>Ensure products meet brand quality, sustainability, performance and compliance standards</a:t>
            </a:r>
            <a:endParaRPr/>
          </a:p>
          <a:p>
            <a:pPr indent="-285750" lvl="0" marL="285750" rtl="0" algn="l">
              <a:lnSpc>
                <a:spcPct val="120000"/>
              </a:lnSpc>
              <a:spcBef>
                <a:spcPts val="1600"/>
              </a:spcBef>
              <a:spcAft>
                <a:spcPts val="0"/>
              </a:spcAft>
              <a:buClr>
                <a:schemeClr val="accent3"/>
              </a:buClr>
              <a:buSzPts val="1800"/>
              <a:buFont typeface="Arial"/>
              <a:buChar char="•"/>
            </a:pPr>
            <a:r>
              <a:rPr lang="en-GB"/>
              <a:t>Report regularly to senior management of progress, performance and KPIs</a:t>
            </a:r>
            <a:endParaRPr/>
          </a:p>
          <a:p>
            <a:pPr indent="-171450" lvl="0" marL="285750" rtl="0" algn="l">
              <a:lnSpc>
                <a:spcPct val="120000"/>
              </a:lnSpc>
              <a:spcBef>
                <a:spcPts val="1600"/>
              </a:spcBef>
              <a:spcAft>
                <a:spcPts val="0"/>
              </a:spcAft>
              <a:buClr>
                <a:schemeClr val="accent3"/>
              </a:buClr>
              <a:buSzPts val="1800"/>
              <a:buFont typeface="Arial"/>
              <a:buNone/>
            </a:pPr>
            <a:r>
              <a:t/>
            </a:r>
            <a:endParaRPr/>
          </a:p>
        </p:txBody>
      </p:sp>
      <p:sp>
        <p:nvSpPr>
          <p:cNvPr id="218" name="Google Shape;218;p12"/>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13"/>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DESCRIPTION KEY RESPONSIBILITIES</a:t>
            </a:r>
            <a:endParaRPr/>
          </a:p>
        </p:txBody>
      </p:sp>
      <p:sp>
        <p:nvSpPr>
          <p:cNvPr id="224" name="Google Shape;224;p13"/>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b="1" lang="en-GB"/>
              <a:t>Project Planning and coordination</a:t>
            </a:r>
            <a:endParaRPr/>
          </a:p>
          <a:p>
            <a:pPr indent="0" lvl="0" marL="0" rtl="0" algn="l">
              <a:lnSpc>
                <a:spcPct val="120000"/>
              </a:lnSpc>
              <a:spcBef>
                <a:spcPts val="1600"/>
              </a:spcBef>
              <a:spcAft>
                <a:spcPts val="0"/>
              </a:spcAft>
              <a:buSzPts val="1800"/>
              <a:buNone/>
            </a:pPr>
            <a:r>
              <a:rPr b="1" lang="en-GB"/>
              <a:t>Cross functional Leadership</a:t>
            </a:r>
            <a:endParaRPr/>
          </a:p>
          <a:p>
            <a:pPr indent="0" lvl="0" marL="0" rtl="0" algn="l">
              <a:lnSpc>
                <a:spcPct val="120000"/>
              </a:lnSpc>
              <a:spcBef>
                <a:spcPts val="1600"/>
              </a:spcBef>
              <a:spcAft>
                <a:spcPts val="0"/>
              </a:spcAft>
              <a:buSzPts val="1800"/>
              <a:buNone/>
            </a:pPr>
            <a:r>
              <a:rPr b="1" lang="en-GB"/>
              <a:t>Execution and Delivery</a:t>
            </a:r>
            <a:endParaRPr/>
          </a:p>
          <a:p>
            <a:pPr indent="0" lvl="0" marL="0" rtl="0" algn="l">
              <a:lnSpc>
                <a:spcPct val="120000"/>
              </a:lnSpc>
              <a:spcBef>
                <a:spcPts val="1600"/>
              </a:spcBef>
              <a:spcAft>
                <a:spcPts val="0"/>
              </a:spcAft>
              <a:buSzPts val="1800"/>
              <a:buNone/>
            </a:pPr>
            <a:r>
              <a:rPr b="1" lang="en-GB"/>
              <a:t>Communication</a:t>
            </a:r>
            <a:endParaRPr/>
          </a:p>
          <a:p>
            <a:pPr indent="0" lvl="0" marL="0" rtl="0" algn="l">
              <a:lnSpc>
                <a:spcPct val="120000"/>
              </a:lnSpc>
              <a:spcBef>
                <a:spcPts val="1600"/>
              </a:spcBef>
              <a:spcAft>
                <a:spcPts val="0"/>
              </a:spcAft>
              <a:buSzPts val="1800"/>
              <a:buNone/>
            </a:pPr>
            <a:r>
              <a:rPr b="1" lang="en-GB"/>
              <a:t>Quality and Brand Alignment</a:t>
            </a:r>
            <a:endParaRPr/>
          </a:p>
          <a:p>
            <a:pPr indent="0" lvl="0" marL="0" rtl="0" algn="l">
              <a:lnSpc>
                <a:spcPct val="120000"/>
              </a:lnSpc>
              <a:spcBef>
                <a:spcPts val="1600"/>
              </a:spcBef>
              <a:spcAft>
                <a:spcPts val="0"/>
              </a:spcAft>
              <a:buSzPts val="1800"/>
              <a:buNone/>
            </a:pPr>
            <a:r>
              <a:rPr b="1" lang="en-GB"/>
              <a:t>Risk Management</a:t>
            </a:r>
            <a:endParaRPr/>
          </a:p>
          <a:p>
            <a:pPr indent="0" lvl="0" marL="0" rtl="0" algn="l">
              <a:lnSpc>
                <a:spcPct val="120000"/>
              </a:lnSpc>
              <a:spcBef>
                <a:spcPts val="1600"/>
              </a:spcBef>
              <a:spcAft>
                <a:spcPts val="0"/>
              </a:spcAft>
              <a:buSzPts val="1800"/>
              <a:buNone/>
            </a:pPr>
            <a:r>
              <a:rPr b="1" lang="en-GB"/>
              <a:t>Reporting and Evaluation</a:t>
            </a:r>
            <a:endParaRPr/>
          </a:p>
          <a:p>
            <a:pPr indent="0" lvl="0" marL="0" rtl="0" algn="l">
              <a:lnSpc>
                <a:spcPct val="120000"/>
              </a:lnSpc>
              <a:spcBef>
                <a:spcPts val="1600"/>
              </a:spcBef>
              <a:spcAft>
                <a:spcPts val="0"/>
              </a:spcAft>
              <a:buSzPts val="1800"/>
              <a:buNone/>
            </a:pPr>
            <a:r>
              <a:rPr b="1" lang="en-GB"/>
              <a:t>Continuous improvement</a:t>
            </a:r>
            <a:endParaRPr b="1"/>
          </a:p>
        </p:txBody>
      </p:sp>
      <p:sp>
        <p:nvSpPr>
          <p:cNvPr id="225" name="Google Shape;225;p13"/>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sp>
        <p:nvSpPr>
          <p:cNvPr id="230" name="Google Shape;230;p14"/>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PERSON SPECIFICATION QUALIFICATIONS AND EXPERIENCE</a:t>
            </a:r>
            <a:endParaRPr/>
          </a:p>
        </p:txBody>
      </p:sp>
      <p:sp>
        <p:nvSpPr>
          <p:cNvPr id="231" name="Google Shape;231;p14"/>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Bachelor's degree in business, Marketing, Project Management, or a related field.</a:t>
            </a:r>
            <a:endParaRPr/>
          </a:p>
          <a:p>
            <a:pPr indent="-285750" lvl="0" marL="285750" rtl="0" algn="l">
              <a:lnSpc>
                <a:spcPct val="120000"/>
              </a:lnSpc>
              <a:spcBef>
                <a:spcPts val="1600"/>
              </a:spcBef>
              <a:spcAft>
                <a:spcPts val="0"/>
              </a:spcAft>
              <a:buClr>
                <a:schemeClr val="accent3"/>
              </a:buClr>
              <a:buSzPts val="1800"/>
              <a:buFont typeface="Arial"/>
              <a:buChar char="•"/>
            </a:pPr>
            <a:r>
              <a:rPr lang="en-GB"/>
              <a:t>Professional project management qualifacation such as Prince 2, PMP or agile/scrum certification.</a:t>
            </a:r>
            <a:endParaRPr/>
          </a:p>
          <a:p>
            <a:pPr indent="-285750" lvl="0" marL="285750" rtl="0" algn="l">
              <a:lnSpc>
                <a:spcPct val="120000"/>
              </a:lnSpc>
              <a:spcBef>
                <a:spcPts val="1600"/>
              </a:spcBef>
              <a:spcAft>
                <a:spcPts val="0"/>
              </a:spcAft>
              <a:buClr>
                <a:schemeClr val="accent3"/>
              </a:buClr>
              <a:buSzPts val="1800"/>
              <a:buFont typeface="Arial"/>
              <a:buChar char="•"/>
            </a:pPr>
            <a:r>
              <a:rPr lang="en-GB"/>
              <a:t>Additional training leadership, communication, or stakeholder management.</a:t>
            </a:r>
            <a:endParaRPr/>
          </a:p>
          <a:p>
            <a:pPr indent="-285750" lvl="0" marL="285750" rtl="0" algn="l">
              <a:lnSpc>
                <a:spcPct val="120000"/>
              </a:lnSpc>
              <a:spcBef>
                <a:spcPts val="1600"/>
              </a:spcBef>
              <a:spcAft>
                <a:spcPts val="0"/>
              </a:spcAft>
              <a:buClr>
                <a:schemeClr val="accent3"/>
              </a:buClr>
              <a:buSzPts val="1800"/>
              <a:buFont typeface="Arial"/>
              <a:buChar char="•"/>
            </a:pPr>
            <a:r>
              <a:rPr lang="en-GB"/>
              <a:t>Minimum of 3-5 years experience in a project manager role.</a:t>
            </a:r>
            <a:endParaRPr/>
          </a:p>
          <a:p>
            <a:pPr indent="-285750" lvl="0" marL="285750" rtl="0" algn="l">
              <a:lnSpc>
                <a:spcPct val="120000"/>
              </a:lnSpc>
              <a:spcBef>
                <a:spcPts val="1600"/>
              </a:spcBef>
              <a:spcAft>
                <a:spcPts val="0"/>
              </a:spcAft>
              <a:buClr>
                <a:schemeClr val="accent3"/>
              </a:buClr>
              <a:buSzPts val="1800"/>
              <a:buFont typeface="Arial"/>
              <a:buChar char="•"/>
            </a:pPr>
            <a:r>
              <a:rPr lang="en-GB"/>
              <a:t>Background in beauty, fashion, or consumer goods background</a:t>
            </a:r>
            <a:endParaRPr/>
          </a:p>
          <a:p>
            <a:pPr indent="-171450" lvl="0" marL="285750" rtl="0" algn="l">
              <a:lnSpc>
                <a:spcPct val="120000"/>
              </a:lnSpc>
              <a:spcBef>
                <a:spcPts val="1600"/>
              </a:spcBef>
              <a:spcAft>
                <a:spcPts val="0"/>
              </a:spcAft>
              <a:buClr>
                <a:schemeClr val="accent3"/>
              </a:buClr>
              <a:buSzPts val="1800"/>
              <a:buFont typeface="Arial"/>
              <a:buNone/>
            </a:pPr>
            <a:r>
              <a:t/>
            </a:r>
            <a:endParaRPr/>
          </a:p>
        </p:txBody>
      </p:sp>
      <p:sp>
        <p:nvSpPr>
          <p:cNvPr id="232" name="Google Shape;232;p14"/>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15"/>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INTERVIEW 1: STRUCTURED INTERVIEW</a:t>
            </a:r>
            <a:endParaRPr/>
          </a:p>
        </p:txBody>
      </p:sp>
      <p:sp>
        <p:nvSpPr>
          <p:cNvPr id="238" name="Google Shape;238;p15"/>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Conducted by HR and a senior Manager</a:t>
            </a:r>
            <a:endParaRPr/>
          </a:p>
          <a:p>
            <a:pPr indent="-285750" lvl="0" marL="285750" rtl="0" algn="l">
              <a:lnSpc>
                <a:spcPct val="120000"/>
              </a:lnSpc>
              <a:spcBef>
                <a:spcPts val="1600"/>
              </a:spcBef>
              <a:spcAft>
                <a:spcPts val="0"/>
              </a:spcAft>
              <a:buClr>
                <a:schemeClr val="accent3"/>
              </a:buClr>
              <a:buSzPts val="1800"/>
              <a:buFont typeface="Arial"/>
              <a:buChar char="•"/>
            </a:pPr>
            <a:r>
              <a:rPr lang="en-GB"/>
              <a:t>Follows a set list of questions to ensure fairness and consistency.</a:t>
            </a:r>
            <a:endParaRPr/>
          </a:p>
          <a:p>
            <a:pPr indent="-285750" lvl="0" marL="285750" rtl="0" algn="l">
              <a:lnSpc>
                <a:spcPct val="120000"/>
              </a:lnSpc>
              <a:spcBef>
                <a:spcPts val="1600"/>
              </a:spcBef>
              <a:spcAft>
                <a:spcPts val="0"/>
              </a:spcAft>
              <a:buClr>
                <a:schemeClr val="accent3"/>
              </a:buClr>
              <a:buSzPts val="1800"/>
              <a:buFont typeface="Arial"/>
              <a:buChar char="•"/>
            </a:pPr>
            <a:r>
              <a:rPr lang="en-GB"/>
              <a:t>Questions are based on key competencies such as communication, organisation, teamwork, and problem solving.</a:t>
            </a:r>
            <a:endParaRPr/>
          </a:p>
          <a:p>
            <a:pPr indent="-285750" lvl="0" marL="285750" rtl="0" algn="l">
              <a:lnSpc>
                <a:spcPct val="120000"/>
              </a:lnSpc>
              <a:spcBef>
                <a:spcPts val="1600"/>
              </a:spcBef>
              <a:spcAft>
                <a:spcPts val="0"/>
              </a:spcAft>
              <a:buClr>
                <a:schemeClr val="accent3"/>
              </a:buClr>
              <a:buSzPts val="1800"/>
              <a:buFont typeface="Arial"/>
              <a:buChar char="•"/>
            </a:pPr>
            <a:r>
              <a:rPr lang="en-GB"/>
              <a:t>Candidates are encouraged to use the STAR method (situation, Task, Action, Result) to structure their answers</a:t>
            </a:r>
            <a:endParaRPr/>
          </a:p>
          <a:p>
            <a:pPr indent="-171450" lvl="0" marL="285750" rtl="0" algn="l">
              <a:lnSpc>
                <a:spcPct val="120000"/>
              </a:lnSpc>
              <a:spcBef>
                <a:spcPts val="1600"/>
              </a:spcBef>
              <a:spcAft>
                <a:spcPts val="0"/>
              </a:spcAft>
              <a:buClr>
                <a:schemeClr val="accent3"/>
              </a:buClr>
              <a:buSzPts val="1800"/>
              <a:buFont typeface="Arial"/>
              <a:buNone/>
            </a:pPr>
            <a:r>
              <a:t/>
            </a:r>
            <a:endParaRPr/>
          </a:p>
        </p:txBody>
      </p:sp>
      <p:sp>
        <p:nvSpPr>
          <p:cNvPr id="239" name="Google Shape;239;p15"/>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16"/>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INTERVIEW 2: PANEL/TECHNICAL INTERVIEW</a:t>
            </a:r>
            <a:endParaRPr/>
          </a:p>
        </p:txBody>
      </p:sp>
      <p:sp>
        <p:nvSpPr>
          <p:cNvPr id="245" name="Google Shape;245;p16"/>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Conducted by a panel (e.g., Head of operations, marketing Director, or Senior Project manager).</a:t>
            </a:r>
            <a:endParaRPr/>
          </a:p>
          <a:p>
            <a:pPr indent="-285750" lvl="0" marL="285750" rtl="0" algn="l">
              <a:lnSpc>
                <a:spcPct val="120000"/>
              </a:lnSpc>
              <a:spcBef>
                <a:spcPts val="1600"/>
              </a:spcBef>
              <a:spcAft>
                <a:spcPts val="0"/>
              </a:spcAft>
              <a:buClr>
                <a:schemeClr val="accent3"/>
              </a:buClr>
              <a:buSzPts val="1800"/>
              <a:buFont typeface="Arial"/>
              <a:buChar char="•"/>
            </a:pPr>
            <a:r>
              <a:rPr lang="en-GB"/>
              <a:t>Focuses on technical and strategic aspects of project delivery, including timelines, budgets and tools.</a:t>
            </a:r>
            <a:endParaRPr/>
          </a:p>
          <a:p>
            <a:pPr indent="-285750" lvl="0" marL="285750" rtl="0" algn="l">
              <a:lnSpc>
                <a:spcPct val="120000"/>
              </a:lnSpc>
              <a:spcBef>
                <a:spcPts val="1600"/>
              </a:spcBef>
              <a:spcAft>
                <a:spcPts val="0"/>
              </a:spcAft>
              <a:buClr>
                <a:schemeClr val="accent3"/>
              </a:buClr>
              <a:buSzPts val="1800"/>
              <a:buFont typeface="Arial"/>
              <a:buChar char="•"/>
            </a:pPr>
            <a:r>
              <a:rPr lang="en-GB"/>
              <a:t>May include scenario- based questions or a case study task.</a:t>
            </a:r>
            <a:endParaRPr/>
          </a:p>
        </p:txBody>
      </p:sp>
      <p:sp>
        <p:nvSpPr>
          <p:cNvPr id="246" name="Google Shape;246;p16"/>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0" name="Shape 250"/>
        <p:cNvGrpSpPr/>
        <p:nvPr/>
      </p:nvGrpSpPr>
      <p:grpSpPr>
        <a:xfrm>
          <a:off x="0" y="0"/>
          <a:ext cx="0" cy="0"/>
          <a:chOff x="0" y="0"/>
          <a:chExt cx="0" cy="0"/>
        </a:xfrm>
      </p:grpSpPr>
      <p:sp>
        <p:nvSpPr>
          <p:cNvPr id="251" name="Google Shape;251;p17"/>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JOB INTERVIEW 3: TASK </a:t>
            </a:r>
            <a:br>
              <a:rPr lang="en-GB"/>
            </a:br>
            <a:r>
              <a:rPr lang="en-GB"/>
              <a:t>BASED/PRESENTATION INTERVIEW</a:t>
            </a:r>
            <a:endParaRPr/>
          </a:p>
        </p:txBody>
      </p:sp>
      <p:sp>
        <p:nvSpPr>
          <p:cNvPr id="252" name="Google Shape;252;p17"/>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The candidate is given a brief in advance (e.g., launch plan for a new ghd product or an operational improvement project).</a:t>
            </a:r>
            <a:endParaRPr/>
          </a:p>
          <a:p>
            <a:pPr indent="-285750" lvl="0" marL="285750" rtl="0" algn="l">
              <a:lnSpc>
                <a:spcPct val="120000"/>
              </a:lnSpc>
              <a:spcBef>
                <a:spcPts val="1600"/>
              </a:spcBef>
              <a:spcAft>
                <a:spcPts val="0"/>
              </a:spcAft>
              <a:buClr>
                <a:schemeClr val="accent3"/>
              </a:buClr>
              <a:buSzPts val="1800"/>
              <a:buFont typeface="Arial"/>
              <a:buChar char="•"/>
            </a:pPr>
            <a:r>
              <a:rPr lang="en-GB"/>
              <a:t>They prepare a short presentation (10-15 minutes) outlining their proposed project plan, timeline, risks and creative strtagy.</a:t>
            </a:r>
            <a:endParaRPr/>
          </a:p>
          <a:p>
            <a:pPr indent="-285750" lvl="0" marL="285750" rtl="0" algn="l">
              <a:lnSpc>
                <a:spcPct val="120000"/>
              </a:lnSpc>
              <a:spcBef>
                <a:spcPts val="1600"/>
              </a:spcBef>
              <a:spcAft>
                <a:spcPts val="0"/>
              </a:spcAft>
              <a:buClr>
                <a:schemeClr val="accent3"/>
              </a:buClr>
              <a:buSzPts val="1800"/>
              <a:buFont typeface="Arial"/>
              <a:buChar char="•"/>
            </a:pPr>
            <a:r>
              <a:rPr lang="en-GB"/>
              <a:t>Followed by Q&amp;A with the interview panel</a:t>
            </a:r>
            <a:endParaRPr/>
          </a:p>
        </p:txBody>
      </p:sp>
      <p:sp>
        <p:nvSpPr>
          <p:cNvPr id="253" name="Google Shape;253;p17"/>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18"/>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JUSTIFICATION FOR PROBING QUESTIONS</a:t>
            </a:r>
            <a:endParaRPr/>
          </a:p>
        </p:txBody>
      </p:sp>
      <p:sp>
        <p:nvSpPr>
          <p:cNvPr id="259" name="Google Shape;259;p18"/>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To explore a candidates product knowledge dept.</a:t>
            </a:r>
            <a:endParaRPr/>
          </a:p>
          <a:p>
            <a:pPr indent="-285750" lvl="0" marL="285750" rtl="0" algn="l">
              <a:lnSpc>
                <a:spcPct val="120000"/>
              </a:lnSpc>
              <a:spcBef>
                <a:spcPts val="1600"/>
              </a:spcBef>
              <a:spcAft>
                <a:spcPts val="0"/>
              </a:spcAft>
              <a:buClr>
                <a:schemeClr val="accent3"/>
              </a:buClr>
              <a:buSzPts val="1800"/>
              <a:buFont typeface="Arial"/>
              <a:buChar char="•"/>
            </a:pPr>
            <a:r>
              <a:rPr lang="en-GB"/>
              <a:t>Differentiate theory from practice</a:t>
            </a:r>
            <a:endParaRPr/>
          </a:p>
          <a:p>
            <a:pPr indent="-285750" lvl="0" marL="285750" rtl="0" algn="l">
              <a:lnSpc>
                <a:spcPct val="120000"/>
              </a:lnSpc>
              <a:spcBef>
                <a:spcPts val="1600"/>
              </a:spcBef>
              <a:spcAft>
                <a:spcPts val="0"/>
              </a:spcAft>
              <a:buClr>
                <a:schemeClr val="accent3"/>
              </a:buClr>
              <a:buSzPts val="1800"/>
              <a:buFont typeface="Arial"/>
              <a:buChar char="•"/>
            </a:pPr>
            <a:r>
              <a:rPr lang="en-GB"/>
              <a:t>Access problem solving depth</a:t>
            </a:r>
            <a:endParaRPr/>
          </a:p>
          <a:p>
            <a:pPr indent="-285750" lvl="0" marL="285750" rtl="0" algn="l">
              <a:lnSpc>
                <a:spcPct val="120000"/>
              </a:lnSpc>
              <a:spcBef>
                <a:spcPts val="1600"/>
              </a:spcBef>
              <a:spcAft>
                <a:spcPts val="0"/>
              </a:spcAft>
              <a:buClr>
                <a:schemeClr val="accent3"/>
              </a:buClr>
              <a:buSzPts val="1800"/>
              <a:buFont typeface="Arial"/>
              <a:buChar char="•"/>
            </a:pPr>
            <a:r>
              <a:rPr lang="en-GB"/>
              <a:t>Evaluate consistency.</a:t>
            </a:r>
            <a:endParaRPr/>
          </a:p>
          <a:p>
            <a:pPr indent="-285750" lvl="0" marL="285750" rtl="0" algn="l">
              <a:lnSpc>
                <a:spcPct val="120000"/>
              </a:lnSpc>
              <a:spcBef>
                <a:spcPts val="1600"/>
              </a:spcBef>
              <a:spcAft>
                <a:spcPts val="0"/>
              </a:spcAft>
              <a:buClr>
                <a:schemeClr val="accent3"/>
              </a:buClr>
              <a:buSzPts val="1800"/>
              <a:buFont typeface="Arial"/>
              <a:buChar char="•"/>
            </a:pPr>
            <a:r>
              <a:rPr lang="en-GB"/>
              <a:t>Premium service standards.</a:t>
            </a:r>
            <a:endParaRPr/>
          </a:p>
          <a:p>
            <a:pPr indent="-285750" lvl="0" marL="285750" rtl="0" algn="l">
              <a:lnSpc>
                <a:spcPct val="120000"/>
              </a:lnSpc>
              <a:spcBef>
                <a:spcPts val="1600"/>
              </a:spcBef>
              <a:spcAft>
                <a:spcPts val="0"/>
              </a:spcAft>
              <a:buClr>
                <a:schemeClr val="accent3"/>
              </a:buClr>
              <a:buSzPts val="1800"/>
              <a:buFont typeface="Arial"/>
              <a:buChar char="•"/>
            </a:pPr>
            <a:r>
              <a:rPr lang="en-GB"/>
              <a:t>Demonstration capability</a:t>
            </a:r>
            <a:endParaRPr/>
          </a:p>
          <a:p>
            <a:pPr indent="-171450" lvl="0" marL="285750" rtl="0" algn="l">
              <a:lnSpc>
                <a:spcPct val="120000"/>
              </a:lnSpc>
              <a:spcBef>
                <a:spcPts val="1600"/>
              </a:spcBef>
              <a:spcAft>
                <a:spcPts val="0"/>
              </a:spcAft>
              <a:buClr>
                <a:schemeClr val="accent3"/>
              </a:buClr>
              <a:buSzPts val="1800"/>
              <a:buFont typeface="Arial"/>
              <a:buNone/>
            </a:pPr>
            <a:r>
              <a:t/>
            </a:r>
            <a:endParaRPr/>
          </a:p>
          <a:p>
            <a:pPr indent="-171450" lvl="0" marL="285750" rtl="0" algn="l">
              <a:lnSpc>
                <a:spcPct val="120000"/>
              </a:lnSpc>
              <a:spcBef>
                <a:spcPts val="1600"/>
              </a:spcBef>
              <a:spcAft>
                <a:spcPts val="0"/>
              </a:spcAft>
              <a:buClr>
                <a:schemeClr val="accent3"/>
              </a:buClr>
              <a:buSzPts val="1800"/>
              <a:buFont typeface="Arial"/>
              <a:buNone/>
            </a:pPr>
            <a:r>
              <a:t/>
            </a:r>
            <a:endParaRPr/>
          </a:p>
        </p:txBody>
      </p:sp>
      <p:sp>
        <p:nvSpPr>
          <p:cNvPr id="260" name="Google Shape;260;p18"/>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19"/>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JUSTIFICATION FOR LEADING QUESTIONS</a:t>
            </a:r>
            <a:endParaRPr/>
          </a:p>
        </p:txBody>
      </p:sp>
      <p:sp>
        <p:nvSpPr>
          <p:cNvPr id="266" name="Google Shape;266;p19"/>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Premium service expectations.</a:t>
            </a:r>
            <a:endParaRPr/>
          </a:p>
          <a:p>
            <a:pPr indent="-285750" lvl="0" marL="285750" rtl="0" algn="l">
              <a:lnSpc>
                <a:spcPct val="120000"/>
              </a:lnSpc>
              <a:spcBef>
                <a:spcPts val="1600"/>
              </a:spcBef>
              <a:spcAft>
                <a:spcPts val="0"/>
              </a:spcAft>
              <a:buClr>
                <a:schemeClr val="accent3"/>
              </a:buClr>
              <a:buSzPts val="1800"/>
              <a:buFont typeface="Arial"/>
              <a:buChar char="•"/>
            </a:pPr>
            <a:r>
              <a:rPr lang="en-GB"/>
              <a:t>Safety and compliance.</a:t>
            </a:r>
            <a:endParaRPr/>
          </a:p>
          <a:p>
            <a:pPr indent="-285750" lvl="0" marL="285750" rtl="0" algn="l">
              <a:lnSpc>
                <a:spcPct val="120000"/>
              </a:lnSpc>
              <a:spcBef>
                <a:spcPts val="1600"/>
              </a:spcBef>
              <a:spcAft>
                <a:spcPts val="0"/>
              </a:spcAft>
              <a:buClr>
                <a:schemeClr val="accent3"/>
              </a:buClr>
              <a:buSzPts val="1800"/>
              <a:buFont typeface="Arial"/>
              <a:buChar char="•"/>
            </a:pPr>
            <a:r>
              <a:rPr lang="en-GB"/>
              <a:t>Brand voice and advocacy</a:t>
            </a:r>
            <a:endParaRPr/>
          </a:p>
          <a:p>
            <a:pPr indent="-285750" lvl="0" marL="285750" rtl="0" algn="l">
              <a:lnSpc>
                <a:spcPct val="120000"/>
              </a:lnSpc>
              <a:spcBef>
                <a:spcPts val="1600"/>
              </a:spcBef>
              <a:spcAft>
                <a:spcPts val="0"/>
              </a:spcAft>
              <a:buClr>
                <a:schemeClr val="accent3"/>
              </a:buClr>
              <a:buSzPts val="1800"/>
              <a:buFont typeface="Arial"/>
              <a:buChar char="•"/>
            </a:pPr>
            <a:r>
              <a:rPr lang="en-GB"/>
              <a:t>Standardised framing.</a:t>
            </a:r>
            <a:endParaRPr/>
          </a:p>
          <a:p>
            <a:pPr indent="-285750" lvl="0" marL="285750" rtl="0" algn="l">
              <a:lnSpc>
                <a:spcPct val="120000"/>
              </a:lnSpc>
              <a:spcBef>
                <a:spcPts val="1600"/>
              </a:spcBef>
              <a:spcAft>
                <a:spcPts val="0"/>
              </a:spcAft>
              <a:buClr>
                <a:schemeClr val="accent3"/>
              </a:buClr>
              <a:buSzPts val="1800"/>
              <a:buFont typeface="Arial"/>
              <a:buChar char="•"/>
            </a:pPr>
            <a:r>
              <a:rPr lang="en-GB"/>
              <a:t>Benchmarking against role profiles.</a:t>
            </a:r>
            <a:endParaRPr/>
          </a:p>
          <a:p>
            <a:pPr indent="-285750" lvl="0" marL="285750" rtl="0" algn="l">
              <a:lnSpc>
                <a:spcPct val="120000"/>
              </a:lnSpc>
              <a:spcBef>
                <a:spcPts val="1600"/>
              </a:spcBef>
              <a:spcAft>
                <a:spcPts val="0"/>
              </a:spcAft>
              <a:buClr>
                <a:schemeClr val="accent3"/>
              </a:buClr>
              <a:buSzPts val="1800"/>
              <a:buFont typeface="Arial"/>
              <a:buChar char="•"/>
            </a:pPr>
            <a:r>
              <a:rPr lang="en-GB"/>
              <a:t>Time-efficient depth.</a:t>
            </a:r>
            <a:endParaRPr/>
          </a:p>
          <a:p>
            <a:pPr indent="-285750" lvl="0" marL="285750" rtl="0" algn="l">
              <a:lnSpc>
                <a:spcPct val="120000"/>
              </a:lnSpc>
              <a:spcBef>
                <a:spcPts val="1600"/>
              </a:spcBef>
              <a:spcAft>
                <a:spcPts val="0"/>
              </a:spcAft>
              <a:buClr>
                <a:schemeClr val="accent3"/>
              </a:buClr>
              <a:buSzPts val="1800"/>
              <a:buFont typeface="Arial"/>
              <a:buChar char="•"/>
            </a:pPr>
            <a:r>
              <a:rPr lang="en-GB"/>
              <a:t>Highlighting commercial outcomes</a:t>
            </a:r>
            <a:endParaRPr/>
          </a:p>
        </p:txBody>
      </p:sp>
      <p:sp>
        <p:nvSpPr>
          <p:cNvPr id="267" name="Google Shape;267;p19"/>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0"/>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JUSTIFICATION FOR SOCRATIC QUESTIONS</a:t>
            </a:r>
            <a:endParaRPr/>
          </a:p>
        </p:txBody>
      </p:sp>
      <p:sp>
        <p:nvSpPr>
          <p:cNvPr id="273" name="Google Shape;273;p20"/>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Expose reasoning not rehearsed answers.</a:t>
            </a:r>
            <a:endParaRPr/>
          </a:p>
          <a:p>
            <a:pPr indent="-285750" lvl="0" marL="285750" rtl="0" algn="l">
              <a:lnSpc>
                <a:spcPct val="120000"/>
              </a:lnSpc>
              <a:spcBef>
                <a:spcPts val="1600"/>
              </a:spcBef>
              <a:spcAft>
                <a:spcPts val="0"/>
              </a:spcAft>
              <a:buClr>
                <a:schemeClr val="accent3"/>
              </a:buClr>
              <a:buSzPts val="1800"/>
              <a:buFont typeface="Arial"/>
              <a:buChar char="•"/>
            </a:pPr>
            <a:r>
              <a:rPr lang="en-GB"/>
              <a:t>Test critical thinking and problem diagnosis.</a:t>
            </a:r>
            <a:endParaRPr/>
          </a:p>
          <a:p>
            <a:pPr indent="-285750" lvl="0" marL="285750" rtl="0" algn="l">
              <a:lnSpc>
                <a:spcPct val="120000"/>
              </a:lnSpc>
              <a:spcBef>
                <a:spcPts val="1600"/>
              </a:spcBef>
              <a:spcAft>
                <a:spcPts val="0"/>
              </a:spcAft>
              <a:buClr>
                <a:schemeClr val="accent3"/>
              </a:buClr>
              <a:buSzPts val="1800"/>
              <a:buFont typeface="Arial"/>
              <a:buChar char="•"/>
            </a:pPr>
            <a:r>
              <a:rPr lang="en-GB"/>
              <a:t>Reveal value and ethics.</a:t>
            </a:r>
            <a:endParaRPr/>
          </a:p>
          <a:p>
            <a:pPr indent="-285750" lvl="0" marL="285750" rtl="0" algn="l">
              <a:lnSpc>
                <a:spcPct val="120000"/>
              </a:lnSpc>
              <a:spcBef>
                <a:spcPts val="1600"/>
              </a:spcBef>
              <a:spcAft>
                <a:spcPts val="0"/>
              </a:spcAft>
              <a:buClr>
                <a:schemeClr val="accent3"/>
              </a:buClr>
              <a:buSzPts val="1800"/>
              <a:buFont typeface="Arial"/>
              <a:buChar char="•"/>
            </a:pPr>
            <a:r>
              <a:rPr lang="en-GB"/>
              <a:t>Access resilience and adaptability</a:t>
            </a:r>
            <a:endParaRPr/>
          </a:p>
          <a:p>
            <a:pPr indent="-285750" lvl="0" marL="285750" rtl="0" algn="l">
              <a:lnSpc>
                <a:spcPct val="120000"/>
              </a:lnSpc>
              <a:spcBef>
                <a:spcPts val="1600"/>
              </a:spcBef>
              <a:spcAft>
                <a:spcPts val="0"/>
              </a:spcAft>
              <a:buClr>
                <a:schemeClr val="accent3"/>
              </a:buClr>
              <a:buSzPts val="1800"/>
              <a:buFont typeface="Arial"/>
              <a:buChar char="•"/>
            </a:pPr>
            <a:r>
              <a:rPr lang="en-GB"/>
              <a:t>Predict future performance.</a:t>
            </a:r>
            <a:endParaRPr/>
          </a:p>
          <a:p>
            <a:pPr indent="-285750" lvl="0" marL="285750" rtl="0" algn="l">
              <a:lnSpc>
                <a:spcPct val="120000"/>
              </a:lnSpc>
              <a:spcBef>
                <a:spcPts val="1600"/>
              </a:spcBef>
              <a:spcAft>
                <a:spcPts val="0"/>
              </a:spcAft>
              <a:buClr>
                <a:schemeClr val="accent3"/>
              </a:buClr>
              <a:buSzPts val="1800"/>
              <a:buFont typeface="Arial"/>
              <a:buChar char="•"/>
            </a:pPr>
            <a:r>
              <a:rPr lang="en-GB"/>
              <a:t>Safety first guidelines</a:t>
            </a:r>
            <a:endParaRPr/>
          </a:p>
          <a:p>
            <a:pPr indent="-285750" lvl="0" marL="285750" rtl="0" algn="l">
              <a:lnSpc>
                <a:spcPct val="120000"/>
              </a:lnSpc>
              <a:spcBef>
                <a:spcPts val="1600"/>
              </a:spcBef>
              <a:spcAft>
                <a:spcPts val="0"/>
              </a:spcAft>
              <a:buClr>
                <a:schemeClr val="accent3"/>
              </a:buClr>
              <a:buSzPts val="1800"/>
              <a:buFont typeface="Arial"/>
              <a:buChar char="•"/>
            </a:pPr>
            <a:r>
              <a:rPr lang="en-GB"/>
              <a:t>Matrix collaberation</a:t>
            </a:r>
            <a:endParaRPr/>
          </a:p>
        </p:txBody>
      </p:sp>
      <p:sp>
        <p:nvSpPr>
          <p:cNvPr id="274" name="Google Shape;274;p20"/>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21"/>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COMPARISON BETWEEN AN ONLINE INTERVIEW OR FACE TO FACE.</a:t>
            </a:r>
            <a:br>
              <a:rPr lang="en-GB"/>
            </a:br>
            <a:r>
              <a:rPr lang="en-GB"/>
              <a:t>FACE TO FACE</a:t>
            </a:r>
            <a:endParaRPr/>
          </a:p>
        </p:txBody>
      </p:sp>
      <p:sp>
        <p:nvSpPr>
          <p:cNvPr id="280" name="Google Shape;280;p21"/>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Stronger personal  connection</a:t>
            </a:r>
            <a:endParaRPr/>
          </a:p>
          <a:p>
            <a:pPr indent="-285750" lvl="0" marL="285750" rtl="0" algn="l">
              <a:lnSpc>
                <a:spcPct val="120000"/>
              </a:lnSpc>
              <a:spcBef>
                <a:spcPts val="1600"/>
              </a:spcBef>
              <a:spcAft>
                <a:spcPts val="0"/>
              </a:spcAft>
              <a:buClr>
                <a:schemeClr val="accent3"/>
              </a:buClr>
              <a:buSzPts val="1800"/>
              <a:buFont typeface="Arial"/>
              <a:buChar char="•"/>
            </a:pPr>
            <a:r>
              <a:rPr lang="en-GB"/>
              <a:t>Better for evaluating presentation, hands on skills and culture fit.</a:t>
            </a:r>
            <a:endParaRPr/>
          </a:p>
          <a:p>
            <a:pPr indent="-285750" lvl="0" marL="285750" rtl="0" algn="l">
              <a:lnSpc>
                <a:spcPct val="120000"/>
              </a:lnSpc>
              <a:spcBef>
                <a:spcPts val="1600"/>
              </a:spcBef>
              <a:spcAft>
                <a:spcPts val="0"/>
              </a:spcAft>
              <a:buClr>
                <a:schemeClr val="accent3"/>
              </a:buClr>
              <a:buSzPts val="1800"/>
              <a:buFont typeface="Arial"/>
              <a:buChar char="•"/>
            </a:pPr>
            <a:r>
              <a:rPr lang="en-GB"/>
              <a:t>Requires travel, room booking and coordination.</a:t>
            </a:r>
            <a:endParaRPr/>
          </a:p>
          <a:p>
            <a:pPr indent="-285750" lvl="0" marL="285750" rtl="0" algn="l">
              <a:lnSpc>
                <a:spcPct val="120000"/>
              </a:lnSpc>
              <a:spcBef>
                <a:spcPts val="1600"/>
              </a:spcBef>
              <a:spcAft>
                <a:spcPts val="0"/>
              </a:spcAft>
              <a:buClr>
                <a:schemeClr val="accent3"/>
              </a:buClr>
              <a:buSzPts val="1800"/>
              <a:buFont typeface="Arial"/>
              <a:buChar char="•"/>
            </a:pPr>
            <a:r>
              <a:rPr lang="en-GB"/>
              <a:t>Higher cost</a:t>
            </a:r>
            <a:endParaRPr/>
          </a:p>
          <a:p>
            <a:pPr indent="-285750" lvl="0" marL="285750" rtl="0" algn="l">
              <a:lnSpc>
                <a:spcPct val="120000"/>
              </a:lnSpc>
              <a:spcBef>
                <a:spcPts val="1600"/>
              </a:spcBef>
              <a:spcAft>
                <a:spcPts val="0"/>
              </a:spcAft>
              <a:buClr>
                <a:schemeClr val="accent3"/>
              </a:buClr>
              <a:buSzPts val="1800"/>
              <a:buFont typeface="Arial"/>
              <a:buChar char="•"/>
            </a:pPr>
            <a:r>
              <a:rPr lang="en-GB"/>
              <a:t>Minimal tech risk as relies on venue readiness.</a:t>
            </a:r>
            <a:endParaRPr/>
          </a:p>
          <a:p>
            <a:pPr indent="-285750" lvl="0" marL="285750" rtl="0" algn="l">
              <a:lnSpc>
                <a:spcPct val="120000"/>
              </a:lnSpc>
              <a:spcBef>
                <a:spcPts val="1600"/>
              </a:spcBef>
              <a:spcAft>
                <a:spcPts val="0"/>
              </a:spcAft>
              <a:buClr>
                <a:schemeClr val="accent3"/>
              </a:buClr>
              <a:buSzPts val="1800"/>
              <a:buFont typeface="Arial"/>
              <a:buChar char="•"/>
            </a:pPr>
            <a:r>
              <a:rPr lang="en-GB"/>
              <a:t>More immersive</a:t>
            </a:r>
            <a:endParaRPr/>
          </a:p>
        </p:txBody>
      </p:sp>
      <p:sp>
        <p:nvSpPr>
          <p:cNvPr id="281" name="Google Shape;281;p21"/>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22"/>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COMPARISON BETWEEN ONLINE INTERVIEW AND FACE TO FACE.</a:t>
            </a:r>
            <a:br>
              <a:rPr lang="en-GB"/>
            </a:br>
            <a:r>
              <a:rPr lang="en-GB"/>
              <a:t>ONLINE</a:t>
            </a:r>
            <a:endParaRPr/>
          </a:p>
        </p:txBody>
      </p:sp>
      <p:sp>
        <p:nvSpPr>
          <p:cNvPr id="287" name="Google Shape;287;p22"/>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Good for structured, competency-based questions</a:t>
            </a:r>
            <a:endParaRPr/>
          </a:p>
          <a:p>
            <a:pPr indent="-285750" lvl="0" marL="285750" rtl="0" algn="l">
              <a:lnSpc>
                <a:spcPct val="120000"/>
              </a:lnSpc>
              <a:spcBef>
                <a:spcPts val="1600"/>
              </a:spcBef>
              <a:spcAft>
                <a:spcPts val="0"/>
              </a:spcAft>
              <a:buClr>
                <a:schemeClr val="accent3"/>
              </a:buClr>
              <a:buSzPts val="1800"/>
              <a:buFont typeface="Arial"/>
              <a:buChar char="•"/>
            </a:pPr>
            <a:r>
              <a:rPr lang="en-GB"/>
              <a:t>Faster to arrange</a:t>
            </a:r>
            <a:endParaRPr/>
          </a:p>
          <a:p>
            <a:pPr indent="-285750" lvl="0" marL="285750" rtl="0" algn="l">
              <a:lnSpc>
                <a:spcPct val="120000"/>
              </a:lnSpc>
              <a:spcBef>
                <a:spcPts val="1600"/>
              </a:spcBef>
              <a:spcAft>
                <a:spcPts val="0"/>
              </a:spcAft>
              <a:buClr>
                <a:schemeClr val="accent3"/>
              </a:buClr>
              <a:buSzPts val="1800"/>
              <a:buFont typeface="Arial"/>
              <a:buChar char="•"/>
            </a:pPr>
            <a:r>
              <a:rPr lang="en-GB"/>
              <a:t>Easier to involve multiple stakeholders.</a:t>
            </a:r>
            <a:endParaRPr/>
          </a:p>
          <a:p>
            <a:pPr indent="-285750" lvl="0" marL="285750" rtl="0" algn="l">
              <a:lnSpc>
                <a:spcPct val="120000"/>
              </a:lnSpc>
              <a:spcBef>
                <a:spcPts val="1600"/>
              </a:spcBef>
              <a:spcAft>
                <a:spcPts val="0"/>
              </a:spcAft>
              <a:buClr>
                <a:schemeClr val="accent3"/>
              </a:buClr>
              <a:buSzPts val="1800"/>
              <a:buFont typeface="Arial"/>
              <a:buChar char="•"/>
            </a:pPr>
            <a:r>
              <a:rPr lang="en-GB"/>
              <a:t>Suitable for early stage screening.</a:t>
            </a:r>
            <a:endParaRPr/>
          </a:p>
          <a:p>
            <a:pPr indent="-285750" lvl="0" marL="285750" rtl="0" algn="l">
              <a:lnSpc>
                <a:spcPct val="120000"/>
              </a:lnSpc>
              <a:spcBef>
                <a:spcPts val="1600"/>
              </a:spcBef>
              <a:spcAft>
                <a:spcPts val="0"/>
              </a:spcAft>
              <a:buClr>
                <a:schemeClr val="accent3"/>
              </a:buClr>
              <a:buSzPts val="1800"/>
              <a:buFont typeface="Arial"/>
              <a:buChar char="•"/>
            </a:pPr>
            <a:r>
              <a:rPr lang="en-GB"/>
              <a:t>Lower cost</a:t>
            </a:r>
            <a:endParaRPr/>
          </a:p>
          <a:p>
            <a:pPr indent="-285750" lvl="0" marL="285750" rtl="0" algn="l">
              <a:lnSpc>
                <a:spcPct val="120000"/>
              </a:lnSpc>
              <a:spcBef>
                <a:spcPts val="1600"/>
              </a:spcBef>
              <a:spcAft>
                <a:spcPts val="0"/>
              </a:spcAft>
              <a:buClr>
                <a:schemeClr val="accent3"/>
              </a:buClr>
              <a:buSzPts val="1800"/>
              <a:buFont typeface="Arial"/>
              <a:buChar char="•"/>
            </a:pPr>
            <a:r>
              <a:rPr lang="en-GB"/>
              <a:t>Dependent on internet stability</a:t>
            </a:r>
            <a:endParaRPr/>
          </a:p>
          <a:p>
            <a:pPr indent="-285750" lvl="0" marL="285750" rtl="0" algn="l">
              <a:lnSpc>
                <a:spcPct val="120000"/>
              </a:lnSpc>
              <a:spcBef>
                <a:spcPts val="1600"/>
              </a:spcBef>
              <a:spcAft>
                <a:spcPts val="0"/>
              </a:spcAft>
              <a:buClr>
                <a:schemeClr val="accent3"/>
              </a:buClr>
              <a:buSzPts val="1800"/>
              <a:buFont typeface="Arial"/>
              <a:buChar char="•"/>
            </a:pPr>
            <a:r>
              <a:rPr lang="en-GB"/>
              <a:t>Convenient and less stressful for some</a:t>
            </a:r>
            <a:endParaRPr/>
          </a:p>
        </p:txBody>
      </p:sp>
      <p:sp>
        <p:nvSpPr>
          <p:cNvPr id="288" name="Google Shape;288;p22"/>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23"/>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CONCLUSION</a:t>
            </a:r>
            <a:endParaRPr/>
          </a:p>
        </p:txBody>
      </p:sp>
      <p:sp>
        <p:nvSpPr>
          <p:cNvPr id="294" name="Google Shape;294;p23"/>
          <p:cNvSpPr txBox="1"/>
          <p:nvPr>
            <p:ph idx="1" type="body"/>
          </p:nvPr>
        </p:nvSpPr>
        <p:spPr>
          <a:xfrm>
            <a:off x="3305669" y="1966942"/>
            <a:ext cx="7420819" cy="3676649"/>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SzPts val="1800"/>
              <a:buNone/>
            </a:pPr>
            <a:r>
              <a:rPr lang="en-GB"/>
              <a:t>GHD hair's management recruitment process is structured and brand-focused. The company looks for leaders who are innovative, customer-focused and aligned with GHD's values.</a:t>
            </a:r>
            <a:endParaRPr/>
          </a:p>
          <a:p>
            <a:pPr indent="0" lvl="0" marL="0" rtl="0" algn="l">
              <a:lnSpc>
                <a:spcPct val="120000"/>
              </a:lnSpc>
              <a:spcBef>
                <a:spcPts val="1600"/>
              </a:spcBef>
              <a:spcAft>
                <a:spcPts val="0"/>
              </a:spcAft>
              <a:buSzPts val="1800"/>
              <a:buNone/>
            </a:pPr>
            <a:r>
              <a:rPr lang="en-GB"/>
              <a:t>Interviews access leadership skills, commercial awareness ,  and passion for the beauty industry.</a:t>
            </a:r>
            <a:endParaRPr/>
          </a:p>
          <a:p>
            <a:pPr indent="0" lvl="0" marL="0" rtl="0" algn="l">
              <a:lnSpc>
                <a:spcPct val="120000"/>
              </a:lnSpc>
              <a:spcBef>
                <a:spcPts val="1600"/>
              </a:spcBef>
              <a:spcAft>
                <a:spcPts val="0"/>
              </a:spcAft>
              <a:buSzPts val="1800"/>
              <a:buNone/>
            </a:pPr>
            <a:r>
              <a:rPr lang="en-GB"/>
              <a:t>The process ensures managers can uphold GHD's premium brand and support its global growth.</a:t>
            </a:r>
            <a:endParaRPr/>
          </a:p>
          <a:p>
            <a:pPr indent="0" lvl="0" marL="0" rtl="0" algn="l">
              <a:lnSpc>
                <a:spcPct val="120000"/>
              </a:lnSpc>
              <a:spcBef>
                <a:spcPts val="1600"/>
              </a:spcBef>
              <a:spcAft>
                <a:spcPts val="0"/>
              </a:spcAft>
              <a:buSzPts val="1800"/>
              <a:buNone/>
            </a:pPr>
            <a:r>
              <a:rPr lang="en-GB"/>
              <a:t>In conclusion, GHD hairs management interviews are designed to find leaders who can combine strong business skills with creativity and a passion for the brand. The process focuses on people who can drive the company's success while maintaining its premium image and values.</a:t>
            </a:r>
            <a:endParaRPr/>
          </a:p>
        </p:txBody>
      </p:sp>
      <p:sp>
        <p:nvSpPr>
          <p:cNvPr id="295" name="Google Shape;295;p23"/>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9" name="Shape 299"/>
        <p:cNvGrpSpPr/>
        <p:nvPr/>
      </p:nvGrpSpPr>
      <p:grpSpPr>
        <a:xfrm>
          <a:off x="0" y="0"/>
          <a:ext cx="0" cy="0"/>
          <a:chOff x="0" y="0"/>
          <a:chExt cx="0" cy="0"/>
        </a:xfrm>
      </p:grpSpPr>
      <p:sp>
        <p:nvSpPr>
          <p:cNvPr id="300" name="Google Shape;300;p24"/>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REFERENCES</a:t>
            </a:r>
            <a:endParaRPr/>
          </a:p>
        </p:txBody>
      </p:sp>
      <p:sp>
        <p:nvSpPr>
          <p:cNvPr id="301" name="Google Shape;301;p24"/>
          <p:cNvSpPr txBox="1"/>
          <p:nvPr>
            <p:ph idx="1" type="body"/>
          </p:nvPr>
        </p:nvSpPr>
        <p:spPr>
          <a:xfrm>
            <a:off x="3305669" y="2096339"/>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Ericson,e.r.(2023)'Empowering Beauty: Timeless ways  for women to radiate confidence and grace',Medium, 4 June. Available at: </a:t>
            </a:r>
            <a:r>
              <a:rPr lang="en-GB" u="sng">
                <a:solidFill>
                  <a:schemeClr val="hlink"/>
                </a:solidFill>
                <a:hlinkClick r:id="rId3"/>
              </a:rPr>
              <a:t>https://medium.com/@mudiagaeric/empowering-beauty-timeless-ways-for-women-to-radiate-confidence-and-grace-4cbcd93c1f3a</a:t>
            </a:r>
            <a:r>
              <a:rPr lang="en-GB"/>
              <a:t> (accessed: 4 November 2025)</a:t>
            </a:r>
            <a:endParaRPr/>
          </a:p>
          <a:p>
            <a:pPr indent="-285750" lvl="0" marL="285750" rtl="0" algn="l">
              <a:lnSpc>
                <a:spcPct val="120000"/>
              </a:lnSpc>
              <a:spcBef>
                <a:spcPts val="1600"/>
              </a:spcBef>
              <a:spcAft>
                <a:spcPts val="0"/>
              </a:spcAft>
              <a:buClr>
                <a:schemeClr val="accent3"/>
              </a:buClr>
              <a:buSzPts val="1800"/>
              <a:buFont typeface="Arial"/>
              <a:buChar char="•"/>
            </a:pPr>
            <a:r>
              <a:rPr lang="en-GB"/>
              <a:t>ghd (2025) contact us. Available at: </a:t>
            </a:r>
            <a:r>
              <a:rPr lang="en-GB" u="sng">
                <a:solidFill>
                  <a:schemeClr val="hlink"/>
                </a:solidFill>
                <a:hlinkClick r:id="rId4"/>
              </a:rPr>
              <a:t>https://staging-cm.ghd.com/en-gb/contact-us</a:t>
            </a:r>
            <a:r>
              <a:rPr lang="en-GB"/>
              <a:t> (accessed: 4 November 2025)</a:t>
            </a:r>
            <a:endParaRPr/>
          </a:p>
          <a:p>
            <a:pPr indent="-285750" lvl="0" marL="285750" rtl="0" algn="l">
              <a:lnSpc>
                <a:spcPct val="120000"/>
              </a:lnSpc>
              <a:spcBef>
                <a:spcPts val="1600"/>
              </a:spcBef>
              <a:spcAft>
                <a:spcPts val="0"/>
              </a:spcAft>
              <a:buClr>
                <a:schemeClr val="accent3"/>
              </a:buClr>
              <a:buSzPts val="1800"/>
              <a:buFont typeface="Arial"/>
              <a:buChar char="•"/>
            </a:pPr>
            <a:r>
              <a:rPr lang="en-GB"/>
              <a:t>ghd (2025) Contact us. Available at: </a:t>
            </a:r>
            <a:r>
              <a:rPr lang="en-GB" u="sng">
                <a:solidFill>
                  <a:schemeClr val="hlink"/>
                </a:solidFill>
                <a:hlinkClick r:id="rId5"/>
              </a:rPr>
              <a:t>https://www.ghdhair.com/about-ghd-/contact-us</a:t>
            </a:r>
            <a:r>
              <a:rPr lang="en-GB"/>
              <a:t> (accessed: 4 November 2025).</a:t>
            </a:r>
            <a:endParaRPr/>
          </a:p>
          <a:p>
            <a:pPr indent="-285750" lvl="0" marL="285750" rtl="0" algn="l">
              <a:lnSpc>
                <a:spcPct val="120000"/>
              </a:lnSpc>
              <a:spcBef>
                <a:spcPts val="1600"/>
              </a:spcBef>
              <a:spcAft>
                <a:spcPts val="0"/>
              </a:spcAft>
              <a:buClr>
                <a:schemeClr val="accent3"/>
              </a:buClr>
              <a:buSzPts val="1800"/>
              <a:buFont typeface="Arial"/>
              <a:buChar char="•"/>
            </a:pPr>
            <a:r>
              <a:rPr lang="en-GB"/>
              <a:t>Indeed.2023. "interviewing at ghd". Available at: </a:t>
            </a:r>
            <a:r>
              <a:rPr lang="en-GB" u="sng">
                <a:solidFill>
                  <a:schemeClr val="hlink"/>
                </a:solidFill>
                <a:hlinkClick r:id="rId6"/>
              </a:rPr>
              <a:t>https://ph.indeed.com/cmp/ghd/interviews</a:t>
            </a:r>
            <a:r>
              <a:rPr lang="en-GB"/>
              <a:t> (accessed 4 November 2025)</a:t>
            </a:r>
            <a:endParaRPr/>
          </a:p>
        </p:txBody>
      </p:sp>
      <p:sp>
        <p:nvSpPr>
          <p:cNvPr id="302" name="Google Shape;302;p24"/>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25"/>
          <p:cNvSpPr txBox="1"/>
          <p:nvPr>
            <p:ph type="title"/>
          </p:nvPr>
        </p:nvSpPr>
        <p:spPr>
          <a:xfrm>
            <a:off x="3305669" y="113097"/>
            <a:ext cx="7420819" cy="1656304"/>
          </a:xfrm>
          <a:prstGeom prst="rect">
            <a:avLst/>
          </a:prstGeom>
          <a:noFill/>
          <a:ln>
            <a:noFill/>
          </a:ln>
        </p:spPr>
        <p:txBody>
          <a:bodyPr anchorCtr="0" anchor="b" bIns="45700" lIns="0" spcFirstLastPara="1" rIns="91425" wrap="square" tIns="45700">
            <a:noAutofit/>
          </a:bodyPr>
          <a:lstStyle/>
          <a:p>
            <a:pPr indent="0" lvl="0" marL="0" rtl="0" algn="l">
              <a:lnSpc>
                <a:spcPct val="90000"/>
              </a:lnSpc>
              <a:spcBef>
                <a:spcPts val="0"/>
              </a:spcBef>
              <a:spcAft>
                <a:spcPts val="0"/>
              </a:spcAft>
              <a:buClr>
                <a:srgbClr val="1BDEF5"/>
              </a:buClr>
              <a:buSzPts val="3200"/>
              <a:buFont typeface="Arial"/>
              <a:buNone/>
            </a:pPr>
            <a:r>
              <a:rPr lang="en-GB"/>
              <a:t>REFERENCES</a:t>
            </a:r>
            <a:endParaRPr/>
          </a:p>
        </p:txBody>
      </p:sp>
      <p:sp>
        <p:nvSpPr>
          <p:cNvPr id="308" name="Google Shape;308;p25"/>
          <p:cNvSpPr txBox="1"/>
          <p:nvPr>
            <p:ph idx="1" type="body"/>
          </p:nvPr>
        </p:nvSpPr>
        <p:spPr>
          <a:xfrm>
            <a:off x="3305669" y="2470150"/>
            <a:ext cx="7420819" cy="3676649"/>
          </a:xfrm>
          <a:prstGeom prst="rect">
            <a:avLst/>
          </a:prstGeom>
          <a:noFill/>
          <a:ln>
            <a:noFill/>
          </a:ln>
        </p:spPr>
        <p:txBody>
          <a:bodyPr anchorCtr="0" anchor="t" bIns="45700" lIns="91425" spcFirstLastPara="1" rIns="91425" wrap="square" tIns="45700">
            <a:noAutofit/>
          </a:bodyPr>
          <a:lstStyle/>
          <a:p>
            <a:pPr indent="-285750" lvl="0" marL="285750" rtl="0" algn="l">
              <a:lnSpc>
                <a:spcPct val="120000"/>
              </a:lnSpc>
              <a:spcBef>
                <a:spcPts val="0"/>
              </a:spcBef>
              <a:spcAft>
                <a:spcPts val="0"/>
              </a:spcAft>
              <a:buClr>
                <a:schemeClr val="accent3"/>
              </a:buClr>
              <a:buSzPts val="1800"/>
              <a:buFont typeface="Arial"/>
              <a:buChar char="•"/>
            </a:pPr>
            <a:r>
              <a:rPr lang="en-GB"/>
              <a:t>Ghd 2025. </a:t>
            </a:r>
            <a:r>
              <a:rPr i="1" lang="en-GB"/>
              <a:t>Careers at ghd.</a:t>
            </a:r>
            <a:r>
              <a:rPr lang="en-GB"/>
              <a:t> Available at: </a:t>
            </a:r>
            <a:r>
              <a:rPr lang="en-GB" u="sng">
                <a:solidFill>
                  <a:schemeClr val="hlink"/>
                </a:solidFill>
                <a:hlinkClick r:id="rId3"/>
              </a:rPr>
              <a:t>https://www.ghd.com/en/careers/careers.aspx</a:t>
            </a:r>
            <a:r>
              <a:rPr lang="en-GB"/>
              <a:t> (accessed: 4 November 2025).</a:t>
            </a:r>
            <a:endParaRPr/>
          </a:p>
        </p:txBody>
      </p:sp>
      <p:sp>
        <p:nvSpPr>
          <p:cNvPr id="309" name="Google Shape;309;p25"/>
          <p:cNvSpPr txBox="1"/>
          <p:nvPr>
            <p:ph idx="12" type="sldNum"/>
          </p:nvPr>
        </p:nvSpPr>
        <p:spPr>
          <a:xfrm>
            <a:off x="9140971" y="6226198"/>
            <a:ext cx="2743200"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2025-10-10T09:50:24Z</dcterms:creat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