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2" r:id="rId1"/>
  </p:sldMasterIdLst>
  <p:notesMasterIdLst>
    <p:notesMasterId r:id="rId16"/>
  </p:notesMasterIdLst>
  <p:sldIdLst>
    <p:sldId id="256" r:id="rId2"/>
    <p:sldId id="259" r:id="rId3"/>
    <p:sldId id="260" r:id="rId4"/>
    <p:sldId id="261" r:id="rId5"/>
    <p:sldId id="262" r:id="rId6"/>
    <p:sldId id="263" r:id="rId7"/>
    <p:sldId id="270" r:id="rId8"/>
    <p:sldId id="264" r:id="rId9"/>
    <p:sldId id="265" r:id="rId10"/>
    <p:sldId id="266" r:id="rId11"/>
    <p:sldId id="267" r:id="rId12"/>
    <p:sldId id="268" r:id="rId13"/>
    <p:sldId id="269" r:id="rId14"/>
    <p:sldId id="271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8DE7718-7F7F-4622-B2AA-61A17CE8E6A3}" v="2" dt="2026-02-15T16:25:44.041"/>
    <p1510:client id="{45777AA6-1373-49D8-B00A-FF71B92F4635}" v="17" dt="2026-02-15T19:28:15.3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3969" autoAdjust="0"/>
  </p:normalViewPr>
  <p:slideViewPr>
    <p:cSldViewPr snapToGrid="0">
      <p:cViewPr varScale="1">
        <p:scale>
          <a:sx n="69" d="100"/>
          <a:sy n="69" d="100"/>
        </p:scale>
        <p:origin x="78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sfia akhtar" userId="cb8b03100cc88330" providerId="LiveId" clId="{5A096569-8DD4-4F4E-B27B-E57ABE473E7E}"/>
    <pc:docChg chg="undo custSel addSld modSld sldOrd">
      <pc:chgData name="asfia akhtar" userId="cb8b03100cc88330" providerId="LiveId" clId="{5A096569-8DD4-4F4E-B27B-E57ABE473E7E}" dt="2026-02-15T19:30:46.936" v="3456" actId="1076"/>
      <pc:docMkLst>
        <pc:docMk/>
      </pc:docMkLst>
      <pc:sldChg chg="modSp mod">
        <pc:chgData name="asfia akhtar" userId="cb8b03100cc88330" providerId="LiveId" clId="{5A096569-8DD4-4F4E-B27B-E57ABE473E7E}" dt="2026-02-15T19:30:46.936" v="3456" actId="1076"/>
        <pc:sldMkLst>
          <pc:docMk/>
          <pc:sldMk cId="1652542845" sldId="256"/>
        </pc:sldMkLst>
        <pc:spChg chg="mod">
          <ac:chgData name="asfia akhtar" userId="cb8b03100cc88330" providerId="LiveId" clId="{5A096569-8DD4-4F4E-B27B-E57ABE473E7E}" dt="2026-02-15T19:30:46.936" v="3456" actId="1076"/>
          <ac:spMkLst>
            <pc:docMk/>
            <pc:sldMk cId="1652542845" sldId="256"/>
            <ac:spMk id="4" creationId="{463609F3-85F5-595F-7A34-FCE2D7B74410}"/>
          </ac:spMkLst>
        </pc:spChg>
      </pc:sldChg>
      <pc:sldChg chg="addSp delSp modSp mod">
        <pc:chgData name="asfia akhtar" userId="cb8b03100cc88330" providerId="LiveId" clId="{5A096569-8DD4-4F4E-B27B-E57ABE473E7E}" dt="2026-02-15T19:13:10.925" v="3164" actId="20577"/>
        <pc:sldMkLst>
          <pc:docMk/>
          <pc:sldMk cId="3598008883" sldId="261"/>
        </pc:sldMkLst>
        <pc:spChg chg="mod">
          <ac:chgData name="asfia akhtar" userId="cb8b03100cc88330" providerId="LiveId" clId="{5A096569-8DD4-4F4E-B27B-E57ABE473E7E}" dt="2026-02-15T18:34:02.783" v="1576" actId="122"/>
          <ac:spMkLst>
            <pc:docMk/>
            <pc:sldMk cId="3598008883" sldId="261"/>
            <ac:spMk id="2" creationId="{5FDAAE10-7B2A-CCE9-4169-54D771D9C51C}"/>
          </ac:spMkLst>
        </pc:spChg>
        <pc:spChg chg="add del mod">
          <ac:chgData name="asfia akhtar" userId="cb8b03100cc88330" providerId="LiveId" clId="{5A096569-8DD4-4F4E-B27B-E57ABE473E7E}" dt="2026-02-15T19:13:10.925" v="3164" actId="20577"/>
          <ac:spMkLst>
            <pc:docMk/>
            <pc:sldMk cId="3598008883" sldId="261"/>
            <ac:spMk id="3" creationId="{D752DC0D-1E00-1213-AC74-D8A1997F5644}"/>
          </ac:spMkLst>
        </pc:spChg>
        <pc:spChg chg="add del mod">
          <ac:chgData name="asfia akhtar" userId="cb8b03100cc88330" providerId="LiveId" clId="{5A096569-8DD4-4F4E-B27B-E57ABE473E7E}" dt="2026-02-15T18:36:07.156" v="1594" actId="478"/>
          <ac:spMkLst>
            <pc:docMk/>
            <pc:sldMk cId="3598008883" sldId="261"/>
            <ac:spMk id="4" creationId="{D8B1CA15-FF76-2D9A-A215-576900476481}"/>
          </ac:spMkLst>
        </pc:spChg>
        <pc:spChg chg="add mod">
          <ac:chgData name="asfia akhtar" userId="cb8b03100cc88330" providerId="LiveId" clId="{5A096569-8DD4-4F4E-B27B-E57ABE473E7E}" dt="2026-02-15T18:36:14.179" v="1595" actId="767"/>
          <ac:spMkLst>
            <pc:docMk/>
            <pc:sldMk cId="3598008883" sldId="261"/>
            <ac:spMk id="6" creationId="{F77589B9-FD0E-5830-4618-16237B55ECFE}"/>
          </ac:spMkLst>
        </pc:spChg>
        <pc:spChg chg="add mod">
          <ac:chgData name="asfia akhtar" userId="cb8b03100cc88330" providerId="LiveId" clId="{5A096569-8DD4-4F4E-B27B-E57ABE473E7E}" dt="2026-02-15T18:36:18.955" v="1596" actId="767"/>
          <ac:spMkLst>
            <pc:docMk/>
            <pc:sldMk cId="3598008883" sldId="261"/>
            <ac:spMk id="8" creationId="{3C08FC97-557E-F247-BC9A-25B39D612411}"/>
          </ac:spMkLst>
        </pc:spChg>
        <pc:spChg chg="add mod">
          <ac:chgData name="asfia akhtar" userId="cb8b03100cc88330" providerId="LiveId" clId="{5A096569-8DD4-4F4E-B27B-E57ABE473E7E}" dt="2026-02-15T18:36:39.462" v="1600" actId="2711"/>
          <ac:spMkLst>
            <pc:docMk/>
            <pc:sldMk cId="3598008883" sldId="261"/>
            <ac:spMk id="9" creationId="{3E284936-4916-2B18-9A08-A6375487A18A}"/>
          </ac:spMkLst>
        </pc:spChg>
        <pc:spChg chg="add">
          <ac:chgData name="asfia akhtar" userId="cb8b03100cc88330" providerId="LiveId" clId="{5A096569-8DD4-4F4E-B27B-E57ABE473E7E}" dt="2026-02-15T18:33:31.453" v="1572" actId="26606"/>
          <ac:spMkLst>
            <pc:docMk/>
            <pc:sldMk cId="3598008883" sldId="261"/>
            <ac:spMk id="10" creationId="{3F4C104D-5F30-4811-9376-566B26E4719A}"/>
          </ac:spMkLst>
        </pc:spChg>
        <pc:spChg chg="add">
          <ac:chgData name="asfia akhtar" userId="cb8b03100cc88330" providerId="LiveId" clId="{5A096569-8DD4-4F4E-B27B-E57ABE473E7E}" dt="2026-02-15T18:33:31.453" v="1572" actId="26606"/>
          <ac:spMkLst>
            <pc:docMk/>
            <pc:sldMk cId="3598008883" sldId="261"/>
            <ac:spMk id="12" creationId="{0815E34B-5D02-4E01-A936-E8E1C0AB6F12}"/>
          </ac:spMkLst>
        </pc:spChg>
        <pc:spChg chg="add">
          <ac:chgData name="asfia akhtar" userId="cb8b03100cc88330" providerId="LiveId" clId="{5A096569-8DD4-4F4E-B27B-E57ABE473E7E}" dt="2026-02-15T18:33:31.453" v="1572" actId="26606"/>
          <ac:spMkLst>
            <pc:docMk/>
            <pc:sldMk cId="3598008883" sldId="261"/>
            <ac:spMk id="14" creationId="{7DE3414B-B032-4710-A468-D3285E38C5FF}"/>
          </ac:spMkLst>
        </pc:spChg>
        <pc:graphicFrameChg chg="add del mod">
          <ac:chgData name="asfia akhtar" userId="cb8b03100cc88330" providerId="LiveId" clId="{5A096569-8DD4-4F4E-B27B-E57ABE473E7E}" dt="2026-02-15T18:33:21.715" v="1571" actId="26606"/>
          <ac:graphicFrameMkLst>
            <pc:docMk/>
            <pc:sldMk cId="3598008883" sldId="261"/>
            <ac:graphicFrameMk id="7" creationId="{FB8F9C0F-6CBA-2841-6058-B02C494FAB6E}"/>
          </ac:graphicFrameMkLst>
        </pc:graphicFrameChg>
        <pc:picChg chg="mod">
          <ac:chgData name="asfia akhtar" userId="cb8b03100cc88330" providerId="LiveId" clId="{5A096569-8DD4-4F4E-B27B-E57ABE473E7E}" dt="2026-02-15T18:34:37.267" v="1585" actId="14100"/>
          <ac:picMkLst>
            <pc:docMk/>
            <pc:sldMk cId="3598008883" sldId="261"/>
            <ac:picMk id="5" creationId="{968E6975-097D-EFB6-4810-7A75EF43EE03}"/>
          </ac:picMkLst>
        </pc:picChg>
      </pc:sldChg>
      <pc:sldChg chg="modSp mod">
        <pc:chgData name="asfia akhtar" userId="cb8b03100cc88330" providerId="LiveId" clId="{5A096569-8DD4-4F4E-B27B-E57ABE473E7E}" dt="2026-02-15T19:15:59.045" v="3260" actId="20577"/>
        <pc:sldMkLst>
          <pc:docMk/>
          <pc:sldMk cId="241960353" sldId="262"/>
        </pc:sldMkLst>
        <pc:spChg chg="mod">
          <ac:chgData name="asfia akhtar" userId="cb8b03100cc88330" providerId="LiveId" clId="{5A096569-8DD4-4F4E-B27B-E57ABE473E7E}" dt="2026-02-15T19:15:59.045" v="3260" actId="20577"/>
          <ac:spMkLst>
            <pc:docMk/>
            <pc:sldMk cId="241960353" sldId="262"/>
            <ac:spMk id="3" creationId="{9F9D5D44-331F-A5F1-1DF6-968B665F2C2E}"/>
          </ac:spMkLst>
        </pc:spChg>
      </pc:sldChg>
      <pc:sldChg chg="modSp mod">
        <pc:chgData name="asfia akhtar" userId="cb8b03100cc88330" providerId="LiveId" clId="{5A096569-8DD4-4F4E-B27B-E57ABE473E7E}" dt="2026-02-15T18:12:27.729" v="724" actId="20577"/>
        <pc:sldMkLst>
          <pc:docMk/>
          <pc:sldMk cId="3400344186" sldId="263"/>
        </pc:sldMkLst>
        <pc:spChg chg="mod">
          <ac:chgData name="asfia akhtar" userId="cb8b03100cc88330" providerId="LiveId" clId="{5A096569-8DD4-4F4E-B27B-E57ABE473E7E}" dt="2026-02-15T18:12:13.833" v="723" actId="14100"/>
          <ac:spMkLst>
            <pc:docMk/>
            <pc:sldMk cId="3400344186" sldId="263"/>
            <ac:spMk id="2" creationId="{C134B5FA-69CA-0AF1-31AA-73AF47CE3C00}"/>
          </ac:spMkLst>
        </pc:spChg>
        <pc:spChg chg="mod">
          <ac:chgData name="asfia akhtar" userId="cb8b03100cc88330" providerId="LiveId" clId="{5A096569-8DD4-4F4E-B27B-E57ABE473E7E}" dt="2026-02-15T18:12:27.729" v="724" actId="20577"/>
          <ac:spMkLst>
            <pc:docMk/>
            <pc:sldMk cId="3400344186" sldId="263"/>
            <ac:spMk id="3" creationId="{221C9C2B-1813-9332-20FB-AE5B32830927}"/>
          </ac:spMkLst>
        </pc:spChg>
      </pc:sldChg>
      <pc:sldChg chg="addSp delSp modSp mod ord setBg">
        <pc:chgData name="asfia akhtar" userId="cb8b03100cc88330" providerId="LiveId" clId="{5A096569-8DD4-4F4E-B27B-E57ABE473E7E}" dt="2026-02-15T18:43:30.167" v="1760" actId="120"/>
        <pc:sldMkLst>
          <pc:docMk/>
          <pc:sldMk cId="1318009128" sldId="265"/>
        </pc:sldMkLst>
        <pc:spChg chg="mod">
          <ac:chgData name="asfia akhtar" userId="cb8b03100cc88330" providerId="LiveId" clId="{5A096569-8DD4-4F4E-B27B-E57ABE473E7E}" dt="2026-02-15T18:42:24.326" v="1747" actId="122"/>
          <ac:spMkLst>
            <pc:docMk/>
            <pc:sldMk cId="1318009128" sldId="265"/>
            <ac:spMk id="2" creationId="{ABD864BE-0A4E-D0F0-B5B3-B91801F49412}"/>
          </ac:spMkLst>
        </pc:spChg>
        <pc:spChg chg="mod">
          <ac:chgData name="asfia akhtar" userId="cb8b03100cc88330" providerId="LiveId" clId="{5A096569-8DD4-4F4E-B27B-E57ABE473E7E}" dt="2026-02-15T18:41:38.383" v="1739" actId="14100"/>
          <ac:spMkLst>
            <pc:docMk/>
            <pc:sldMk cId="1318009128" sldId="265"/>
            <ac:spMk id="3" creationId="{92E0660B-F3C7-F697-8D58-E0A590126D5F}"/>
          </ac:spMkLst>
        </pc:spChg>
        <pc:spChg chg="add del mod">
          <ac:chgData name="asfia akhtar" userId="cb8b03100cc88330" providerId="LiveId" clId="{5A096569-8DD4-4F4E-B27B-E57ABE473E7E}" dt="2026-02-15T18:38:04.099" v="1695" actId="478"/>
          <ac:spMkLst>
            <pc:docMk/>
            <pc:sldMk cId="1318009128" sldId="265"/>
            <ac:spMk id="4" creationId="{10095246-107F-EF93-055E-47DBEBDAFDE7}"/>
          </ac:spMkLst>
        </pc:spChg>
        <pc:spChg chg="add del mod">
          <ac:chgData name="asfia akhtar" userId="cb8b03100cc88330" providerId="LiveId" clId="{5A096569-8DD4-4F4E-B27B-E57ABE473E7E}" dt="2026-02-15T18:37:49.664" v="1693" actId="478"/>
          <ac:spMkLst>
            <pc:docMk/>
            <pc:sldMk cId="1318009128" sldId="265"/>
            <ac:spMk id="6" creationId="{1D4F5A97-AEE2-91A3-04DD-9CE32CD2F7DF}"/>
          </ac:spMkLst>
        </pc:spChg>
        <pc:spChg chg="add mod">
          <ac:chgData name="asfia akhtar" userId="cb8b03100cc88330" providerId="LiveId" clId="{5A096569-8DD4-4F4E-B27B-E57ABE473E7E}" dt="2026-02-15T18:43:30.167" v="1760" actId="120"/>
          <ac:spMkLst>
            <pc:docMk/>
            <pc:sldMk cId="1318009128" sldId="265"/>
            <ac:spMk id="7" creationId="{FFB0CAA0-058C-1706-1A69-8985380D0F54}"/>
          </ac:spMkLst>
        </pc:spChg>
        <pc:spChg chg="add">
          <ac:chgData name="asfia akhtar" userId="cb8b03100cc88330" providerId="LiveId" clId="{5A096569-8DD4-4F4E-B27B-E57ABE473E7E}" dt="2026-02-15T18:32:16.401" v="1566" actId="26606"/>
          <ac:spMkLst>
            <pc:docMk/>
            <pc:sldMk cId="1318009128" sldId="265"/>
            <ac:spMk id="14" creationId="{B2EC7880-C5D9-40A8-A6B0-3198AD07AD1B}"/>
          </ac:spMkLst>
        </pc:spChg>
        <pc:spChg chg="add">
          <ac:chgData name="asfia akhtar" userId="cb8b03100cc88330" providerId="LiveId" clId="{5A096569-8DD4-4F4E-B27B-E57ABE473E7E}" dt="2026-02-15T18:32:16.401" v="1566" actId="26606"/>
          <ac:spMkLst>
            <pc:docMk/>
            <pc:sldMk cId="1318009128" sldId="265"/>
            <ac:spMk id="16" creationId="{94543A62-A2AB-454A-878E-D3D9190D5FC7}"/>
          </ac:spMkLst>
        </pc:spChg>
        <pc:spChg chg="add">
          <ac:chgData name="asfia akhtar" userId="cb8b03100cc88330" providerId="LiveId" clId="{5A096569-8DD4-4F4E-B27B-E57ABE473E7E}" dt="2026-02-15T18:32:16.401" v="1566" actId="26606"/>
          <ac:spMkLst>
            <pc:docMk/>
            <pc:sldMk cId="1318009128" sldId="265"/>
            <ac:spMk id="18" creationId="{50553464-41F1-4160-9D02-7C5EC7013BDA}"/>
          </ac:spMkLst>
        </pc:spChg>
        <pc:picChg chg="mod">
          <ac:chgData name="asfia akhtar" userId="cb8b03100cc88330" providerId="LiveId" clId="{5A096569-8DD4-4F4E-B27B-E57ABE473E7E}" dt="2026-02-15T18:39:17.115" v="1711" actId="14100"/>
          <ac:picMkLst>
            <pc:docMk/>
            <pc:sldMk cId="1318009128" sldId="265"/>
            <ac:picMk id="9" creationId="{86DEE125-5840-46C2-05C7-A6AFAE84706C}"/>
          </ac:picMkLst>
        </pc:picChg>
      </pc:sldChg>
      <pc:sldChg chg="addSp delSp modSp new mod ord setBg">
        <pc:chgData name="asfia akhtar" userId="cb8b03100cc88330" providerId="LiveId" clId="{5A096569-8DD4-4F4E-B27B-E57ABE473E7E}" dt="2026-02-15T19:17:56.742" v="3323" actId="1076"/>
        <pc:sldMkLst>
          <pc:docMk/>
          <pc:sldMk cId="1743000156" sldId="266"/>
        </pc:sldMkLst>
        <pc:spChg chg="mod">
          <ac:chgData name="asfia akhtar" userId="cb8b03100cc88330" providerId="LiveId" clId="{5A096569-8DD4-4F4E-B27B-E57ABE473E7E}" dt="2026-02-15T18:44:42.309" v="1772" actId="14100"/>
          <ac:spMkLst>
            <pc:docMk/>
            <pc:sldMk cId="1743000156" sldId="266"/>
            <ac:spMk id="2" creationId="{FCCC48E5-5A25-F1F4-234C-B043E23F071F}"/>
          </ac:spMkLst>
        </pc:spChg>
        <pc:spChg chg="mod">
          <ac:chgData name="asfia akhtar" userId="cb8b03100cc88330" providerId="LiveId" clId="{5A096569-8DD4-4F4E-B27B-E57ABE473E7E}" dt="2026-02-15T19:17:29.063" v="3321" actId="27636"/>
          <ac:spMkLst>
            <pc:docMk/>
            <pc:sldMk cId="1743000156" sldId="266"/>
            <ac:spMk id="3" creationId="{B6D5A174-0008-12E3-0503-4110C19767CF}"/>
          </ac:spMkLst>
        </pc:spChg>
        <pc:spChg chg="add del mod">
          <ac:chgData name="asfia akhtar" userId="cb8b03100cc88330" providerId="LiveId" clId="{5A096569-8DD4-4F4E-B27B-E57ABE473E7E}" dt="2026-02-15T18:44:04.096" v="1764" actId="478"/>
          <ac:spMkLst>
            <pc:docMk/>
            <pc:sldMk cId="1743000156" sldId="266"/>
            <ac:spMk id="6" creationId="{077D528F-E221-DC66-3D68-D0D48208426A}"/>
          </ac:spMkLst>
        </pc:spChg>
        <pc:spChg chg="add mod">
          <ac:chgData name="asfia akhtar" userId="cb8b03100cc88330" providerId="LiveId" clId="{5A096569-8DD4-4F4E-B27B-E57ABE473E7E}" dt="2026-02-15T19:17:56.742" v="3323" actId="1076"/>
          <ac:spMkLst>
            <pc:docMk/>
            <pc:sldMk cId="1743000156" sldId="266"/>
            <ac:spMk id="7" creationId="{1DEAD8AF-5ADB-0431-C474-4374175D3629}"/>
          </ac:spMkLst>
        </pc:spChg>
        <pc:spChg chg="add">
          <ac:chgData name="asfia akhtar" userId="cb8b03100cc88330" providerId="LiveId" clId="{5A096569-8DD4-4F4E-B27B-E57ABE473E7E}" dt="2026-02-15T18:43:49.376" v="1761" actId="26606"/>
          <ac:spMkLst>
            <pc:docMk/>
            <pc:sldMk cId="1743000156" sldId="266"/>
            <ac:spMk id="11" creationId="{3F4C104D-5F30-4811-9376-566B26E4719A}"/>
          </ac:spMkLst>
        </pc:spChg>
        <pc:spChg chg="add">
          <ac:chgData name="asfia akhtar" userId="cb8b03100cc88330" providerId="LiveId" clId="{5A096569-8DD4-4F4E-B27B-E57ABE473E7E}" dt="2026-02-15T18:43:49.376" v="1761" actId="26606"/>
          <ac:spMkLst>
            <pc:docMk/>
            <pc:sldMk cId="1743000156" sldId="266"/>
            <ac:spMk id="13" creationId="{0815E34B-5D02-4E01-A936-E8E1C0AB6F12}"/>
          </ac:spMkLst>
        </pc:spChg>
        <pc:spChg chg="add">
          <ac:chgData name="asfia akhtar" userId="cb8b03100cc88330" providerId="LiveId" clId="{5A096569-8DD4-4F4E-B27B-E57ABE473E7E}" dt="2026-02-15T18:43:49.376" v="1761" actId="26606"/>
          <ac:spMkLst>
            <pc:docMk/>
            <pc:sldMk cId="1743000156" sldId="266"/>
            <ac:spMk id="15" creationId="{7DE3414B-B032-4710-A468-D3285E38C5FF}"/>
          </ac:spMkLst>
        </pc:spChg>
        <pc:picChg chg="add mod">
          <ac:chgData name="asfia akhtar" userId="cb8b03100cc88330" providerId="LiveId" clId="{5A096569-8DD4-4F4E-B27B-E57ABE473E7E}" dt="2026-02-15T19:17:43.236" v="3322" actId="14100"/>
          <ac:picMkLst>
            <pc:docMk/>
            <pc:sldMk cId="1743000156" sldId="266"/>
            <ac:picMk id="5" creationId="{B9015248-8894-E35F-868F-A15008B628EB}"/>
          </ac:picMkLst>
        </pc:picChg>
      </pc:sldChg>
      <pc:sldChg chg="addSp delSp modSp new mod setBg">
        <pc:chgData name="asfia akhtar" userId="cb8b03100cc88330" providerId="LiveId" clId="{5A096569-8DD4-4F4E-B27B-E57ABE473E7E}" dt="2026-02-15T18:49:27.737" v="1818" actId="1076"/>
        <pc:sldMkLst>
          <pc:docMk/>
          <pc:sldMk cId="51637823" sldId="267"/>
        </pc:sldMkLst>
        <pc:spChg chg="mod">
          <ac:chgData name="asfia akhtar" userId="cb8b03100cc88330" providerId="LiveId" clId="{5A096569-8DD4-4F4E-B27B-E57ABE473E7E}" dt="2026-02-15T18:47:04.984" v="1800" actId="14100"/>
          <ac:spMkLst>
            <pc:docMk/>
            <pc:sldMk cId="51637823" sldId="267"/>
            <ac:spMk id="2" creationId="{4D11D72D-5C32-C68A-583D-3E05D3AAB970}"/>
          </ac:spMkLst>
        </pc:spChg>
        <pc:spChg chg="mod">
          <ac:chgData name="asfia akhtar" userId="cb8b03100cc88330" providerId="LiveId" clId="{5A096569-8DD4-4F4E-B27B-E57ABE473E7E}" dt="2026-02-15T18:47:40.342" v="1809" actId="255"/>
          <ac:spMkLst>
            <pc:docMk/>
            <pc:sldMk cId="51637823" sldId="267"/>
            <ac:spMk id="3" creationId="{D3614C4D-F26D-9EBA-C06A-C93272A104AF}"/>
          </ac:spMkLst>
        </pc:spChg>
        <pc:spChg chg="add mod">
          <ac:chgData name="asfia akhtar" userId="cb8b03100cc88330" providerId="LiveId" clId="{5A096569-8DD4-4F4E-B27B-E57ABE473E7E}" dt="2026-02-15T18:49:27.737" v="1818" actId="1076"/>
          <ac:spMkLst>
            <pc:docMk/>
            <pc:sldMk cId="51637823" sldId="267"/>
            <ac:spMk id="6" creationId="{794B7308-F815-B5B6-487B-2A16F020BD5D}"/>
          </ac:spMkLst>
        </pc:spChg>
        <pc:spChg chg="add del">
          <ac:chgData name="asfia akhtar" userId="cb8b03100cc88330" providerId="LiveId" clId="{5A096569-8DD4-4F4E-B27B-E57ABE473E7E}" dt="2026-02-15T18:32:01.553" v="1564" actId="26606"/>
          <ac:spMkLst>
            <pc:docMk/>
            <pc:sldMk cId="51637823" sldId="267"/>
            <ac:spMk id="10" creationId="{3F4C104D-5F30-4811-9376-566B26E4719A}"/>
          </ac:spMkLst>
        </pc:spChg>
        <pc:spChg chg="add del">
          <ac:chgData name="asfia akhtar" userId="cb8b03100cc88330" providerId="LiveId" clId="{5A096569-8DD4-4F4E-B27B-E57ABE473E7E}" dt="2026-02-15T18:32:01.553" v="1564" actId="26606"/>
          <ac:spMkLst>
            <pc:docMk/>
            <pc:sldMk cId="51637823" sldId="267"/>
            <ac:spMk id="12" creationId="{0815E34B-5D02-4E01-A936-E8E1C0AB6F12}"/>
          </ac:spMkLst>
        </pc:spChg>
        <pc:spChg chg="add del">
          <ac:chgData name="asfia akhtar" userId="cb8b03100cc88330" providerId="LiveId" clId="{5A096569-8DD4-4F4E-B27B-E57ABE473E7E}" dt="2026-02-15T18:32:01.553" v="1564" actId="26606"/>
          <ac:spMkLst>
            <pc:docMk/>
            <pc:sldMk cId="51637823" sldId="267"/>
            <ac:spMk id="14" creationId="{7DE3414B-B032-4710-A468-D3285E38C5FF}"/>
          </ac:spMkLst>
        </pc:spChg>
        <pc:spChg chg="add">
          <ac:chgData name="asfia akhtar" userId="cb8b03100cc88330" providerId="LiveId" clId="{5A096569-8DD4-4F4E-B27B-E57ABE473E7E}" dt="2026-02-15T18:32:01.553" v="1564" actId="26606"/>
          <ac:spMkLst>
            <pc:docMk/>
            <pc:sldMk cId="51637823" sldId="267"/>
            <ac:spMk id="19" creationId="{3F4C104D-5F30-4811-9376-566B26E4719A}"/>
          </ac:spMkLst>
        </pc:spChg>
        <pc:spChg chg="add">
          <ac:chgData name="asfia akhtar" userId="cb8b03100cc88330" providerId="LiveId" clId="{5A096569-8DD4-4F4E-B27B-E57ABE473E7E}" dt="2026-02-15T18:32:01.553" v="1564" actId="26606"/>
          <ac:spMkLst>
            <pc:docMk/>
            <pc:sldMk cId="51637823" sldId="267"/>
            <ac:spMk id="21" creationId="{0815E34B-5D02-4E01-A936-E8E1C0AB6F12}"/>
          </ac:spMkLst>
        </pc:spChg>
        <pc:spChg chg="add">
          <ac:chgData name="asfia akhtar" userId="cb8b03100cc88330" providerId="LiveId" clId="{5A096569-8DD4-4F4E-B27B-E57ABE473E7E}" dt="2026-02-15T18:32:01.553" v="1564" actId="26606"/>
          <ac:spMkLst>
            <pc:docMk/>
            <pc:sldMk cId="51637823" sldId="267"/>
            <ac:spMk id="23" creationId="{7DE3414B-B032-4710-A468-D3285E38C5FF}"/>
          </ac:spMkLst>
        </pc:spChg>
        <pc:picChg chg="add mod">
          <ac:chgData name="asfia akhtar" userId="cb8b03100cc88330" providerId="LiveId" clId="{5A096569-8DD4-4F4E-B27B-E57ABE473E7E}" dt="2026-02-15T18:47:46.255" v="1810" actId="14100"/>
          <ac:picMkLst>
            <pc:docMk/>
            <pc:sldMk cId="51637823" sldId="267"/>
            <ac:picMk id="5" creationId="{A4E74744-97E4-E33B-1B58-C5F8E2363E72}"/>
          </ac:picMkLst>
        </pc:picChg>
      </pc:sldChg>
      <pc:sldChg chg="modSp new mod">
        <pc:chgData name="asfia akhtar" userId="cb8b03100cc88330" providerId="LiveId" clId="{5A096569-8DD4-4F4E-B27B-E57ABE473E7E}" dt="2026-02-15T19:01:09.038" v="2665" actId="313"/>
        <pc:sldMkLst>
          <pc:docMk/>
          <pc:sldMk cId="436405898" sldId="268"/>
        </pc:sldMkLst>
        <pc:spChg chg="mod">
          <ac:chgData name="asfia akhtar" userId="cb8b03100cc88330" providerId="LiveId" clId="{5A096569-8DD4-4F4E-B27B-E57ABE473E7E}" dt="2026-02-15T18:55:32.952" v="2204" actId="122"/>
          <ac:spMkLst>
            <pc:docMk/>
            <pc:sldMk cId="436405898" sldId="268"/>
            <ac:spMk id="2" creationId="{F2A1FCE5-F7A6-BC6F-B01E-AFC414F83E0D}"/>
          </ac:spMkLst>
        </pc:spChg>
        <pc:spChg chg="mod">
          <ac:chgData name="asfia akhtar" userId="cb8b03100cc88330" providerId="LiveId" clId="{5A096569-8DD4-4F4E-B27B-E57ABE473E7E}" dt="2026-02-15T19:01:09.038" v="2665" actId="313"/>
          <ac:spMkLst>
            <pc:docMk/>
            <pc:sldMk cId="436405898" sldId="268"/>
            <ac:spMk id="3" creationId="{F7164177-741D-C524-24DC-1FDF59687B0C}"/>
          </ac:spMkLst>
        </pc:spChg>
      </pc:sldChg>
      <pc:sldChg chg="modSp new mod">
        <pc:chgData name="asfia akhtar" userId="cb8b03100cc88330" providerId="LiveId" clId="{5A096569-8DD4-4F4E-B27B-E57ABE473E7E}" dt="2026-02-15T19:05:19.601" v="3045" actId="948"/>
        <pc:sldMkLst>
          <pc:docMk/>
          <pc:sldMk cId="1836728952" sldId="269"/>
        </pc:sldMkLst>
        <pc:spChg chg="mod">
          <ac:chgData name="asfia akhtar" userId="cb8b03100cc88330" providerId="LiveId" clId="{5A096569-8DD4-4F4E-B27B-E57ABE473E7E}" dt="2026-02-15T19:04:42.446" v="3029" actId="122"/>
          <ac:spMkLst>
            <pc:docMk/>
            <pc:sldMk cId="1836728952" sldId="269"/>
            <ac:spMk id="2" creationId="{1AE16DF4-B48B-D91B-299B-B1887B2BE88B}"/>
          </ac:spMkLst>
        </pc:spChg>
        <pc:spChg chg="mod">
          <ac:chgData name="asfia akhtar" userId="cb8b03100cc88330" providerId="LiveId" clId="{5A096569-8DD4-4F4E-B27B-E57ABE473E7E}" dt="2026-02-15T19:05:19.601" v="3045" actId="948"/>
          <ac:spMkLst>
            <pc:docMk/>
            <pc:sldMk cId="1836728952" sldId="269"/>
            <ac:spMk id="3" creationId="{34FD5052-C8D9-4E82-CE13-0A27C61DCBFF}"/>
          </ac:spMkLst>
        </pc:spChg>
      </pc:sldChg>
      <pc:sldChg chg="modSp new mod">
        <pc:chgData name="asfia akhtar" userId="cb8b03100cc88330" providerId="LiveId" clId="{5A096569-8DD4-4F4E-B27B-E57ABE473E7E}" dt="2026-02-15T19:22:34.124" v="3388" actId="20577"/>
        <pc:sldMkLst>
          <pc:docMk/>
          <pc:sldMk cId="4070984929" sldId="270"/>
        </pc:sldMkLst>
        <pc:spChg chg="mod">
          <ac:chgData name="asfia akhtar" userId="cb8b03100cc88330" providerId="LiveId" clId="{5A096569-8DD4-4F4E-B27B-E57ABE473E7E}" dt="2026-02-15T18:16:39.190" v="1084" actId="2711"/>
          <ac:spMkLst>
            <pc:docMk/>
            <pc:sldMk cId="4070984929" sldId="270"/>
            <ac:spMk id="2" creationId="{0EC5CF3A-2F80-BCA6-3020-ABDC59FDBF50}"/>
          </ac:spMkLst>
        </pc:spChg>
        <pc:spChg chg="mod">
          <ac:chgData name="asfia akhtar" userId="cb8b03100cc88330" providerId="LiveId" clId="{5A096569-8DD4-4F4E-B27B-E57ABE473E7E}" dt="2026-02-15T19:22:34.124" v="3388" actId="20577"/>
          <ac:spMkLst>
            <pc:docMk/>
            <pc:sldMk cId="4070984929" sldId="270"/>
            <ac:spMk id="3" creationId="{0F57458B-BAFF-E0FD-17D7-4F9405907D2B}"/>
          </ac:spMkLst>
        </pc:spChg>
      </pc:sldChg>
      <pc:sldChg chg="modSp new mod">
        <pc:chgData name="asfia akhtar" userId="cb8b03100cc88330" providerId="LiveId" clId="{5A096569-8DD4-4F4E-B27B-E57ABE473E7E}" dt="2026-02-15T19:29:39.472" v="3440" actId="20577"/>
        <pc:sldMkLst>
          <pc:docMk/>
          <pc:sldMk cId="3379993327" sldId="271"/>
        </pc:sldMkLst>
        <pc:spChg chg="mod">
          <ac:chgData name="asfia akhtar" userId="cb8b03100cc88330" providerId="LiveId" clId="{5A096569-8DD4-4F4E-B27B-E57ABE473E7E}" dt="2026-02-15T19:25:32.861" v="3401" actId="20577"/>
          <ac:spMkLst>
            <pc:docMk/>
            <pc:sldMk cId="3379993327" sldId="271"/>
            <ac:spMk id="2" creationId="{BA07D9BA-D51D-5564-E582-751066335A46}"/>
          </ac:spMkLst>
        </pc:spChg>
        <pc:spChg chg="mod">
          <ac:chgData name="asfia akhtar" userId="cb8b03100cc88330" providerId="LiveId" clId="{5A096569-8DD4-4F4E-B27B-E57ABE473E7E}" dt="2026-02-15T19:29:39.472" v="3440" actId="20577"/>
          <ac:spMkLst>
            <pc:docMk/>
            <pc:sldMk cId="3379993327" sldId="271"/>
            <ac:spMk id="3" creationId="{E7FAF5CD-1E4E-133D-901B-2046CDEF0015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065F7-39C3-4C47-8D2A-990D73BE11DA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D675EA-FCAA-4C04-8BC0-A87BBA2EDA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02088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D675EA-FCAA-4C04-8BC0-A87BBA2EDAF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88829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D675EA-FCAA-4C04-8BC0-A87BBA2EDAF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2171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CEB52-7EA1-4B78-8997-90DE116430D6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B179F4F6-4874-4078-81C0-3B67E8204E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71578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CEB52-7EA1-4B78-8997-90DE116430D6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79F4F6-4874-4078-81C0-3B67E8204E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00121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CEB52-7EA1-4B78-8997-90DE116430D6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B179F4F6-4874-4078-81C0-3B67E8204E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87586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CEB52-7EA1-4B78-8997-90DE116430D6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B179F4F6-4874-4078-81C0-3B67E8204E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63775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CEB52-7EA1-4B78-8997-90DE116430D6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B179F4F6-4874-4078-81C0-3B67E8204E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4532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CEB52-7EA1-4B78-8997-90DE116430D6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79F4F6-4874-4078-81C0-3B67E8204E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16077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CEB52-7EA1-4B78-8997-90DE116430D6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79F4F6-4874-4078-81C0-3B67E8204E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1987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CEB52-7EA1-4B78-8997-90DE116430D6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79F4F6-4874-4078-81C0-3B67E8204E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8092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CEB52-7EA1-4B78-8997-90DE116430D6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B179F4F6-4874-4078-81C0-3B67E8204E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7504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CEB52-7EA1-4B78-8997-90DE116430D6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B179F4F6-4874-4078-81C0-3B67E8204E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0782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CEB52-7EA1-4B78-8997-90DE116430D6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B179F4F6-4874-4078-81C0-3B67E8204ED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103273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CEB52-7EA1-4B78-8997-90DE116430D6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B179F4F6-4874-4078-81C0-3B67E8204E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3382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CEB52-7EA1-4B78-8997-90DE116430D6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B179F4F6-4874-4078-81C0-3B67E8204ED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281103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CEB52-7EA1-4B78-8997-90DE116430D6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B179F4F6-4874-4078-81C0-3B67E8204E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3419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CEB52-7EA1-4B78-8997-90DE116430D6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79F4F6-4874-4078-81C0-3B67E8204E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6383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CEB52-7EA1-4B78-8997-90DE116430D6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79F4F6-4874-4078-81C0-3B67E8204E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13332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1CEB52-7EA1-4B78-8997-90DE116430D6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B179F4F6-4874-4078-81C0-3B67E8204E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47478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3" r:id="rId1"/>
    <p:sldLayoutId id="2147483864" r:id="rId2"/>
    <p:sldLayoutId id="2147483865" r:id="rId3"/>
    <p:sldLayoutId id="2147483866" r:id="rId4"/>
    <p:sldLayoutId id="2147483867" r:id="rId5"/>
    <p:sldLayoutId id="2147483868" r:id="rId6"/>
    <p:sldLayoutId id="2147483869" r:id="rId7"/>
    <p:sldLayoutId id="2147483870" r:id="rId8"/>
    <p:sldLayoutId id="2147483871" r:id="rId9"/>
    <p:sldLayoutId id="2147483872" r:id="rId10"/>
    <p:sldLayoutId id="2147483873" r:id="rId11"/>
    <p:sldLayoutId id="2147483874" r:id="rId12"/>
    <p:sldLayoutId id="2147483875" r:id="rId13"/>
    <p:sldLayoutId id="2147483876" r:id="rId14"/>
    <p:sldLayoutId id="2147483877" r:id="rId15"/>
    <p:sldLayoutId id="214748387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hildrenssociety.org.uk/" TargetMode="External"/><Relationship Id="rId2" Type="http://schemas.openxmlformats.org/officeDocument/2006/relationships/hyperlink" Target="https://www.nice.org.uk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legislation.gov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63609F3-85F5-595F-7A34-FCE2D7B74410}"/>
              </a:ext>
            </a:extLst>
          </p:cNvPr>
          <p:cNvSpPr txBox="1"/>
          <p:nvPr/>
        </p:nvSpPr>
        <p:spPr>
          <a:xfrm>
            <a:off x="1244138" y="752995"/>
            <a:ext cx="10088880" cy="74481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</a:t>
            </a:r>
          </a:p>
          <a:p>
            <a:pPr algn="ctr">
              <a:lnSpc>
                <a:spcPct val="150000"/>
              </a:lnSpc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Asfia Akhtar</a:t>
            </a:r>
          </a:p>
          <a:p>
            <a:pPr algn="ctr"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2432708</a:t>
            </a:r>
          </a:p>
          <a:p>
            <a:pPr algn="ctr"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LCHS4010</a:t>
            </a:r>
          </a:p>
          <a:p>
            <a:pPr algn="ctr"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 </a:t>
            </a:r>
          </a:p>
          <a:p>
            <a:pPr algn="ctr"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Rizwan Nadim</a:t>
            </a:r>
          </a:p>
          <a:p>
            <a:pPr algn="ctr"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Individual Presentation</a:t>
            </a:r>
          </a:p>
          <a:p>
            <a:pPr algn="ctr">
              <a:lnSpc>
                <a:spcPct val="150000"/>
              </a:lnSpc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Date: 15/02/2026 </a:t>
            </a:r>
          </a:p>
          <a:p>
            <a:pPr algn="ctr"/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dirty="0"/>
          </a:p>
          <a:p>
            <a:pPr algn="ctr"/>
            <a:r>
              <a:rPr lang="en-GB" dirty="0"/>
              <a:t> 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25428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901ECE-2445-8ECA-17E1-14EB6D5F5E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179882"/>
            <a:ext cx="9489147" cy="1725118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Historical Impact and Support Planning for Jenny Using Bowlby’s Attachment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75605C-B444-FBFC-F25C-BAB46ED8A8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593298"/>
            <a:ext cx="8915400" cy="364261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Case study focus: Jenny 16, a young carer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Caring role since the age of 11 following father’s death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Presentation applies to Bowlby’s Attachment Theory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Explores the historical developmental impact of caregiving.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Uses theory to inform an evidence-based support plan for Jenny’s current needs</a:t>
            </a:r>
          </a:p>
        </p:txBody>
      </p:sp>
    </p:spTree>
    <p:extLst>
      <p:ext uri="{BB962C8B-B14F-4D97-AF65-F5344CB8AC3E}">
        <p14:creationId xmlns:p14="http://schemas.microsoft.com/office/powerpoint/2010/main" val="18637114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0937C5-8340-6007-66E5-F0E3B217C4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3652" y="294326"/>
            <a:ext cx="10138347" cy="1280890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Scenario Overview: Jenny’s Current Situation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B36E48-1528-FB20-85D9-E6046BC9F5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918741"/>
            <a:ext cx="8915400" cy="464493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Jenny is 16 years old and a young carer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Has cared for her mother for 5 years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Mother requires support with</a:t>
            </a:r>
          </a:p>
          <a:p>
            <a:pPr lvl="1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Mobility difficulties</a:t>
            </a:r>
          </a:p>
          <a:p>
            <a:pPr lvl="1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Memory problems </a:t>
            </a:r>
          </a:p>
          <a:p>
            <a:pPr lvl="1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Low mood and daily functioning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Jenny provides practical and emotional care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Young carers are at risk of stress and poor wellbeing (Aldridge, 2018)</a:t>
            </a:r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83031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F4C104D-5F30-4811-9376-566B26E4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DAAE10-7B2A-CCE9-4169-54D771D9C5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645106"/>
            <a:ext cx="11542776" cy="1259894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Bowlby’s Attachment Theory Overview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815E34B-5D02-4E01-A936-E8E1C0AB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52DC0D-1E00-1213-AC74-D8A1997F56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3909" y="1905000"/>
            <a:ext cx="5556703" cy="487011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Bowlby (1969) proposed attachment as an innate emotional bonding system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Children need a consistent caregiver for security and well-being</a:t>
            </a:r>
          </a:p>
          <a:p>
            <a:pPr>
              <a:lnSpc>
                <a:spcPct val="16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Secure attachment provides emotional security (Ainsworth et al., 1978)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Attachment experiences shape relationships and coping across the lifespan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Disruption or loss can lead to emotional insecurity and distress</a:t>
            </a:r>
          </a:p>
        </p:txBody>
      </p:sp>
      <p:pic>
        <p:nvPicPr>
          <p:cNvPr id="5" name="Picture 4" descr="A child's diagram of attachment theory&#10;&#10;AI-generated content may be incorrect.">
            <a:extLst>
              <a:ext uri="{FF2B5EF4-FFF2-40B4-BE49-F238E27FC236}">
                <a16:creationId xmlns:a16="http://schemas.microsoft.com/office/drawing/2014/main" id="{968E6975-097D-EFB6-4810-7A75EF43EE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8749" y="1905000"/>
            <a:ext cx="5713251" cy="4870112"/>
          </a:xfrm>
          <a:prstGeom prst="rect">
            <a:avLst/>
          </a:prstGeom>
        </p:spPr>
      </p:pic>
      <p:sp>
        <p:nvSpPr>
          <p:cNvPr id="14" name="Freeform 11">
            <a:extLst>
              <a:ext uri="{FF2B5EF4-FFF2-40B4-BE49-F238E27FC236}">
                <a16:creationId xmlns:a16="http://schemas.microsoft.com/office/drawing/2014/main" id="{7DE3414B-B032-4710-A468-D3285E38C5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77589B9-FD0E-5830-4618-16237B55ECFE}"/>
              </a:ext>
            </a:extLst>
          </p:cNvPr>
          <p:cNvSpPr txBox="1"/>
          <p:nvPr/>
        </p:nvSpPr>
        <p:spPr>
          <a:xfrm>
            <a:off x="5688767" y="2983042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C08FC97-557E-F247-BC9A-25B39D612411}"/>
              </a:ext>
            </a:extLst>
          </p:cNvPr>
          <p:cNvSpPr txBox="1"/>
          <p:nvPr/>
        </p:nvSpPr>
        <p:spPr>
          <a:xfrm>
            <a:off x="5636301" y="2975547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E284936-4916-2B18-9A08-A6375487A18A}"/>
              </a:ext>
            </a:extLst>
          </p:cNvPr>
          <p:cNvSpPr txBox="1"/>
          <p:nvPr/>
        </p:nvSpPr>
        <p:spPr>
          <a:xfrm>
            <a:off x="6603167" y="6546511"/>
            <a:ext cx="456727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1: Secure attachment model (Author’s own, AI-generated, 2026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80088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507B95-92E0-EF4B-0D06-39261A60CB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3732" y="0"/>
            <a:ext cx="10258268" cy="1019331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Key Concepts and Relevance to Jenny’s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9D5D44-331F-A5F1-1DF6-968B665F2C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73574" y="1783830"/>
            <a:ext cx="10018425" cy="507417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Secure base: caregiver provides stability and emotional reassurance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Internal working model: beliefs about self-worth and trust in others (Bretherton,1992)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Loss or reduced caregiver availability can lead to insecure attachment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Jenny has experienced:</a:t>
            </a:r>
          </a:p>
          <a:p>
            <a:pPr lvl="1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Father’s death (attachment loss)</a:t>
            </a:r>
          </a:p>
          <a:p>
            <a:pPr lvl="1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Mothers reduced emotional capacity</a:t>
            </a:r>
          </a:p>
          <a:p>
            <a:pPr lvl="1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Role reversal as a young carer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Attachment theory helps explain Jenny’s emotional stress and support needs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Attachment influences emotional development across the lifespan (Howe, 2011)</a:t>
            </a:r>
          </a:p>
        </p:txBody>
      </p:sp>
    </p:spTree>
    <p:extLst>
      <p:ext uri="{BB962C8B-B14F-4D97-AF65-F5344CB8AC3E}">
        <p14:creationId xmlns:p14="http://schemas.microsoft.com/office/powerpoint/2010/main" val="2419603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4B5FA-69CA-0AF1-31AA-73AF47CE3C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8426" y="127417"/>
            <a:ext cx="9793574" cy="1341619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Attachment disruption and Parentification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1C9C2B-1813-9332-20FB-AE5B328309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98426" y="1918741"/>
            <a:ext cx="9793574" cy="4811842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Jenny has been a young carer since the age of 11, during a critical development stage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Father’s death disrupted attachment security (Bowlby, 1969)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Parentification: role reversal where child becomes caregiver (Hooper et al., 2011)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Increased responsibility can reduce emotional support available to jenny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Heightened risk of emotional insecurity and stress</a:t>
            </a:r>
          </a:p>
        </p:txBody>
      </p:sp>
    </p:spTree>
    <p:extLst>
      <p:ext uri="{BB962C8B-B14F-4D97-AF65-F5344CB8AC3E}">
        <p14:creationId xmlns:p14="http://schemas.microsoft.com/office/powerpoint/2010/main" val="34003441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C5CF3A-2F80-BCA6-3020-ABDC59FDBF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Emotional and Developmental Impact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57458B-BAFF-E0FD-17D7-4F9405907D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Increased risk of anxiety, low mood and emotional exhaustion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Reduced peer interaction and possible social isolation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Caring responsibilities can disrupt education and identity development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Young carers are at higher risk of poor wellbeing (Aldridge, 2018)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Ongoing stress may affect resilience 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and coping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09849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B2924-BBE7-EFB7-51CE-424A089A0B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8938" y="164892"/>
            <a:ext cx="10573062" cy="1740108"/>
          </a:xfrm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Current Developmental Risks and Emotional Needs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961075-76C4-C01E-47A6-2A2911675B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8938" y="1558977"/>
            <a:ext cx="10573062" cy="5006715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Jenny is now in mid-adolescence, identity formation and independence is key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Ongoing caregiving may prevent access to a secure emotional support system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Increased risk of </a:t>
            </a:r>
          </a:p>
          <a:p>
            <a:pPr lvl="1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Anxiety and depression</a:t>
            </a:r>
          </a:p>
          <a:p>
            <a:pPr lvl="1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Chronic stress and burnout</a:t>
            </a:r>
          </a:p>
          <a:p>
            <a:pPr lvl="1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Social withdrawal and reduced peer support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Jenny may suppress her own emotional needs to protect her mother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Support is needed to restore stability and reduce emotional burden (Children’s Society, 2023)</a:t>
            </a:r>
          </a:p>
        </p:txBody>
      </p:sp>
    </p:spTree>
    <p:extLst>
      <p:ext uri="{BB962C8B-B14F-4D97-AF65-F5344CB8AC3E}">
        <p14:creationId xmlns:p14="http://schemas.microsoft.com/office/powerpoint/2010/main" val="26093644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2EC7880-C5D9-40A8-A6B0-3198AD07AD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D864BE-0A4E-D0F0-B5B3-B91801F49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-17736"/>
            <a:ext cx="12192001" cy="982884"/>
          </a:xfrm>
        </p:spPr>
        <p:txBody>
          <a:bodyPr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Nature vs Nurture: Biological and Environmental  Influences 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4543A62-A2AB-454A-878E-D3D9190D5F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E0660B-F3C7-F697-8D58-E0A590126D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224" y="839449"/>
            <a:ext cx="7160651" cy="6086007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Biological influences (nature):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Chronic Stress affect brain emotional regulation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(Gunnar &amp; Quevedo, 2007)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Adolescence is a critical development stage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Environmental influences (nurture):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Loss of father (attachment loss)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Ongoing caregiving responsibilities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Reduced emotional support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Interaction of nature and nurture: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Both nature and nurture affect Jenny’s wellbeing</a:t>
            </a:r>
          </a:p>
          <a:p>
            <a:pPr marL="0" indent="0">
              <a:lnSpc>
                <a:spcPct val="90000"/>
              </a:lnSpc>
              <a:buNone/>
            </a:pPr>
            <a:endParaRPr lang="en-GB" sz="1400" dirty="0"/>
          </a:p>
          <a:p>
            <a:pPr>
              <a:lnSpc>
                <a:spcPct val="90000"/>
              </a:lnSpc>
            </a:pPr>
            <a:endParaRPr lang="en-GB" sz="1400" dirty="0"/>
          </a:p>
        </p:txBody>
      </p:sp>
      <p:pic>
        <p:nvPicPr>
          <p:cNvPr id="9" name="Picture 8" descr="A diagram of nature versus nurture&#10;&#10;AI-generated content may be incorrect.">
            <a:extLst>
              <a:ext uri="{FF2B5EF4-FFF2-40B4-BE49-F238E27FC236}">
                <a16:creationId xmlns:a16="http://schemas.microsoft.com/office/drawing/2014/main" id="{86DEE125-5840-46C2-05C7-A6AFAE8470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86" r="6349" b="-2"/>
          <a:stretch>
            <a:fillRect/>
          </a:stretch>
        </p:blipFill>
        <p:spPr>
          <a:xfrm>
            <a:off x="7809875" y="1244185"/>
            <a:ext cx="4542145" cy="5609068"/>
          </a:xfrm>
          <a:prstGeom prst="rect">
            <a:avLst/>
          </a:prstGeom>
        </p:spPr>
      </p:pic>
      <p:sp>
        <p:nvSpPr>
          <p:cNvPr id="18" name="Freeform 11">
            <a:extLst>
              <a:ext uri="{FF2B5EF4-FFF2-40B4-BE49-F238E27FC236}">
                <a16:creationId xmlns:a16="http://schemas.microsoft.com/office/drawing/2014/main" id="{50553464-41F1-4160-9D02-7C5EC7013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FB0CAA0-058C-1706-1A69-8985380D0F54}"/>
              </a:ext>
            </a:extLst>
          </p:cNvPr>
          <p:cNvSpPr txBox="1"/>
          <p:nvPr/>
        </p:nvSpPr>
        <p:spPr>
          <a:xfrm>
            <a:off x="7809874" y="6362371"/>
            <a:ext cx="4542145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1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2: Nature and nurture interaction model (Author’s own, </a:t>
            </a:r>
          </a:p>
          <a:p>
            <a:pPr>
              <a:spcAft>
                <a:spcPts val="600"/>
              </a:spcAft>
            </a:pPr>
            <a:r>
              <a:rPr lang="en-GB" sz="11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AI-generated, 2026)</a:t>
            </a:r>
          </a:p>
        </p:txBody>
      </p:sp>
    </p:spTree>
    <p:extLst>
      <p:ext uri="{BB962C8B-B14F-4D97-AF65-F5344CB8AC3E}">
        <p14:creationId xmlns:p14="http://schemas.microsoft.com/office/powerpoint/2010/main" val="13180091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F4C104D-5F30-4811-9376-566B26E4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CC48E5-5A25-F1F4-234C-B043E23F07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4748"/>
            <a:ext cx="12009120" cy="840379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Attachment Informed Support for Jenny’s Mother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815E34B-5D02-4E01-A936-E8E1C0AB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D5A174-0008-12E3-0503-4110C19767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225" y="1662545"/>
            <a:ext cx="6582848" cy="502919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Provide professional care support for Jenny’s mother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Reduce jenny’s care giving responsibilities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Referral to young carers support services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Provide counselling and emotional support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Assign a consistent support worker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Support Jenny’s education and wellbeing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Provide counselling and emotional support (NICE, 2022)</a:t>
            </a:r>
          </a:p>
        </p:txBody>
      </p:sp>
      <p:pic>
        <p:nvPicPr>
          <p:cNvPr id="5" name="Picture 4" descr="A close-up of a support network&#10;&#10;AI-generated content may be incorrect.">
            <a:extLst>
              <a:ext uri="{FF2B5EF4-FFF2-40B4-BE49-F238E27FC236}">
                <a16:creationId xmlns:a16="http://schemas.microsoft.com/office/drawing/2014/main" id="{B9015248-8894-E35F-868F-A15008B628E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2073" y="1662546"/>
            <a:ext cx="4959927" cy="4904954"/>
          </a:xfrm>
          <a:prstGeom prst="rect">
            <a:avLst/>
          </a:prstGeom>
        </p:spPr>
      </p:pic>
      <p:sp>
        <p:nvSpPr>
          <p:cNvPr id="15" name="Freeform 11">
            <a:extLst>
              <a:ext uri="{FF2B5EF4-FFF2-40B4-BE49-F238E27FC236}">
                <a16:creationId xmlns:a16="http://schemas.microsoft.com/office/drawing/2014/main" id="{7DE3414B-B032-4710-A468-D3285E38C5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EAD8AF-5ADB-0431-C474-4374175D3629}"/>
              </a:ext>
            </a:extLst>
          </p:cNvPr>
          <p:cNvSpPr txBox="1"/>
          <p:nvPr/>
        </p:nvSpPr>
        <p:spPr>
          <a:xfrm>
            <a:off x="7232073" y="6217367"/>
            <a:ext cx="495992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Figure 3: Community support network model (Author’s own, AI-generated, 2026)</a:t>
            </a:r>
          </a:p>
        </p:txBody>
      </p:sp>
    </p:spTree>
    <p:extLst>
      <p:ext uri="{BB962C8B-B14F-4D97-AF65-F5344CB8AC3E}">
        <p14:creationId xmlns:p14="http://schemas.microsoft.com/office/powerpoint/2010/main" val="17430001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3F4C104D-5F30-4811-9376-566B26E4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11D72D-5C32-C68A-583D-3E05D3AAB9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110836"/>
            <a:ext cx="12009120" cy="1062365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Safeguarding and Legal Responsibilities 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815E34B-5D02-4E01-A936-E8E1C0AB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614C4D-F26D-9EBA-C06A-C93272A104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224" y="1251342"/>
            <a:ext cx="6305758" cy="4805133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Jenny is a young carer an considered a vulnerable young person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Safeguarding is essential to protect her wellbeing and development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Professionals have a duty to assess jenny’s needs (Care Act, 2014)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Young carers have the right to support and protection (Children Act, 1989)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Multi agency intervention helps endure jenny’s safety and wellbeing</a:t>
            </a:r>
          </a:p>
        </p:txBody>
      </p:sp>
      <p:pic>
        <p:nvPicPr>
          <p:cNvPr id="5" name="Picture 4" descr="A blue shield with a check mark&#10;&#10;AI-generated content may be incorrect.">
            <a:extLst>
              <a:ext uri="{FF2B5EF4-FFF2-40B4-BE49-F238E27FC236}">
                <a16:creationId xmlns:a16="http://schemas.microsoft.com/office/drawing/2014/main" id="{A4E74744-97E4-E33B-1B58-C5F8E2363E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1326" y="1524000"/>
            <a:ext cx="4456594" cy="5043500"/>
          </a:xfrm>
          <a:prstGeom prst="rect">
            <a:avLst/>
          </a:prstGeom>
        </p:spPr>
      </p:pic>
      <p:sp>
        <p:nvSpPr>
          <p:cNvPr id="23" name="Freeform 11">
            <a:extLst>
              <a:ext uri="{FF2B5EF4-FFF2-40B4-BE49-F238E27FC236}">
                <a16:creationId xmlns:a16="http://schemas.microsoft.com/office/drawing/2014/main" id="{7DE3414B-B032-4710-A468-D3285E38C5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94B7308-F815-B5B6-487B-2A16F020BD5D}"/>
              </a:ext>
            </a:extLst>
          </p:cNvPr>
          <p:cNvSpPr txBox="1"/>
          <p:nvPr/>
        </p:nvSpPr>
        <p:spPr>
          <a:xfrm>
            <a:off x="7421326" y="6098917"/>
            <a:ext cx="3951723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Figure 4: Safeguarding and protection model (Author’s own, </a:t>
            </a:r>
          </a:p>
          <a:p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AI-generated, 2026)</a:t>
            </a:r>
          </a:p>
        </p:txBody>
      </p:sp>
    </p:spTree>
    <p:extLst>
      <p:ext uri="{BB962C8B-B14F-4D97-AF65-F5344CB8AC3E}">
        <p14:creationId xmlns:p14="http://schemas.microsoft.com/office/powerpoint/2010/main" val="516378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1FCE5-F7A6-BC6F-B01E-AFC414F83E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9599075" cy="1280890"/>
          </a:xfrm>
        </p:spPr>
        <p:txBody>
          <a:bodyPr>
            <a:normAutofit fontScale="90000"/>
          </a:bodyPr>
          <a:lstStyle/>
          <a:p>
            <a:pPr algn="ctr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Critical Evaluation of Bowlby’s Attachment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164177-741D-C524-24DC-1FDF59687B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Explains impact of attachment loss and caregiving responsibilities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Helps understand Jenny’s emotional needs and development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Supports attachment informed support and intervention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May overlook wider social and environmental influences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Individual experiences and resilience may vary  </a:t>
            </a:r>
          </a:p>
        </p:txBody>
      </p:sp>
    </p:spTree>
    <p:extLst>
      <p:ext uri="{BB962C8B-B14F-4D97-AF65-F5344CB8AC3E}">
        <p14:creationId xmlns:p14="http://schemas.microsoft.com/office/powerpoint/2010/main" val="4364058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E16DF4-B48B-D91B-299B-B1887B2BE8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FD5052-C8D9-4E82-CE13-0A27C61DCB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Bowlby’s attachment theory helps explain Jenny’s emotional development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Loss and caregiving responsibilities disrupted attachment security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Nature ad nurture both influence Jenny’s wellbeing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Attachment informed  support can improve emotional security#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Professional and safeguarding support is essential for Jenny’s wellbeing </a:t>
            </a:r>
          </a:p>
        </p:txBody>
      </p:sp>
    </p:spTree>
    <p:extLst>
      <p:ext uri="{BB962C8B-B14F-4D97-AF65-F5344CB8AC3E}">
        <p14:creationId xmlns:p14="http://schemas.microsoft.com/office/powerpoint/2010/main" val="18367289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07D9BA-D51D-5564-E582-751066335A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FAF5CD-1E4E-133D-901B-2046CDEF00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288473"/>
            <a:ext cx="8915400" cy="5569527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Ainsworth, M.D.S., </a:t>
            </a:r>
            <a:r>
              <a:rPr lang="en-GB" dirty="0" err="1"/>
              <a:t>Blehar</a:t>
            </a:r>
            <a:r>
              <a:rPr lang="en-GB" dirty="0"/>
              <a:t>, M.C., Waters, E. and Wall, S. (1978) </a:t>
            </a:r>
            <a:r>
              <a:rPr lang="en-GB" i="1" dirty="0"/>
              <a:t>Patterns of attachment: A psychological study of the strange situation</a:t>
            </a:r>
            <a:r>
              <a:rPr lang="en-GB" dirty="0"/>
              <a:t>. Hillsdale, NJ: Lawrence Erlbaum Associates.</a:t>
            </a:r>
          </a:p>
          <a:p>
            <a:pPr marL="0" indent="0">
              <a:buNone/>
            </a:pPr>
            <a:r>
              <a:rPr lang="en-GB" dirty="0"/>
              <a:t>Aldridge, J. (2018) ‘Where are we now? Twenty-five years of research on young carers’, </a:t>
            </a:r>
            <a:r>
              <a:rPr lang="en-GB" i="1" dirty="0"/>
              <a:t>Critical Social Policy</a:t>
            </a:r>
            <a:r>
              <a:rPr lang="en-GB" dirty="0"/>
              <a:t>, 38(1), pp. 155–165.</a:t>
            </a:r>
          </a:p>
          <a:p>
            <a:pPr marL="0" indent="0">
              <a:buNone/>
            </a:pPr>
            <a:r>
              <a:rPr lang="en-GB" dirty="0"/>
              <a:t>Bowlby, J. (1969) </a:t>
            </a:r>
            <a:r>
              <a:rPr lang="en-GB" i="1" dirty="0"/>
              <a:t>Attachment and loss: Volume 1. Attachment</a:t>
            </a:r>
            <a:r>
              <a:rPr lang="en-GB" dirty="0"/>
              <a:t>. London: Hogarth Press.</a:t>
            </a:r>
          </a:p>
          <a:p>
            <a:pPr marL="0" indent="0">
              <a:buNone/>
            </a:pPr>
            <a:r>
              <a:rPr lang="en-GB" dirty="0"/>
              <a:t>Bretherton, I. (1992) ‘The origins of attachment theory: John Bowlby and Mary Ainsworth’, </a:t>
            </a:r>
            <a:r>
              <a:rPr lang="en-GB" i="1" dirty="0"/>
              <a:t>Developmental Psychology</a:t>
            </a:r>
            <a:r>
              <a:rPr lang="en-GB" dirty="0"/>
              <a:t>, 28(5), pp. 759–775.</a:t>
            </a:r>
          </a:p>
          <a:p>
            <a:pPr marL="0" indent="0">
              <a:buNone/>
            </a:pPr>
            <a:r>
              <a:rPr lang="en-GB" dirty="0"/>
              <a:t>Gunnar, M.R. and Quevedo, K. (2007) ‘The neurobiology of stress and development’, </a:t>
            </a:r>
            <a:r>
              <a:rPr lang="en-GB" i="1" dirty="0"/>
              <a:t>Annual Review of Psychology</a:t>
            </a:r>
            <a:r>
              <a:rPr lang="en-GB" dirty="0"/>
              <a:t>, 58, pp. 145–173.</a:t>
            </a:r>
          </a:p>
          <a:p>
            <a:pPr marL="0" indent="0">
              <a:buNone/>
            </a:pPr>
            <a:r>
              <a:rPr lang="en-GB" dirty="0"/>
              <a:t>Hooper, L.M., Doehler, K., Wallace, S.A. and Hannah, N.J. (2011) ‘The parentification inventory: Development, validation, and cross-validation’, </a:t>
            </a:r>
            <a:r>
              <a:rPr lang="en-GB" i="1" dirty="0"/>
              <a:t>Journal of Child and Family Studies</a:t>
            </a:r>
            <a:r>
              <a:rPr lang="en-GB" dirty="0"/>
              <a:t>, 20(3), pp. 322–332.</a:t>
            </a:r>
          </a:p>
          <a:p>
            <a:pPr marL="0" indent="0">
              <a:buNone/>
            </a:pPr>
            <a:r>
              <a:rPr lang="en-GB" dirty="0"/>
              <a:t>Howe, D. (2011) </a:t>
            </a:r>
            <a:r>
              <a:rPr lang="en-GB" i="1" dirty="0"/>
              <a:t>Attachment across the </a:t>
            </a:r>
            <a:r>
              <a:rPr lang="en-GB" i="1" dirty="0" err="1"/>
              <a:t>lifecourse</a:t>
            </a:r>
            <a:r>
              <a:rPr lang="en-GB" i="1" dirty="0"/>
              <a:t>: A brief introduction</a:t>
            </a:r>
            <a:r>
              <a:rPr lang="en-GB" dirty="0"/>
              <a:t>. Basingstoke: Palgrave Macmillan.</a:t>
            </a:r>
          </a:p>
          <a:p>
            <a:pPr marL="0" indent="0">
              <a:buNone/>
            </a:pPr>
            <a:r>
              <a:rPr lang="en-GB" dirty="0"/>
              <a:t>NICE (2022) </a:t>
            </a:r>
            <a:r>
              <a:rPr lang="en-GB" i="1" dirty="0"/>
              <a:t>Children’s attachment: Attachment in children and young people</a:t>
            </a:r>
            <a:r>
              <a:rPr lang="en-GB" dirty="0"/>
              <a:t>. Available at: </a:t>
            </a:r>
            <a:r>
              <a:rPr lang="en-GB" dirty="0">
                <a:hlinkClick r:id="rId2"/>
              </a:rPr>
              <a:t>https://www.nice.org.uk</a:t>
            </a:r>
            <a:r>
              <a:rPr lang="en-GB" dirty="0"/>
              <a:t> (Accessed: 10 February 2026).</a:t>
            </a:r>
          </a:p>
          <a:p>
            <a:pPr marL="0" indent="0">
              <a:buNone/>
            </a:pPr>
            <a:r>
              <a:rPr lang="en-GB" dirty="0"/>
              <a:t>The Children’s Society (2023) </a:t>
            </a:r>
            <a:r>
              <a:rPr lang="en-GB" i="1" dirty="0"/>
              <a:t>Young carers statistics and research</a:t>
            </a:r>
            <a:r>
              <a:rPr lang="en-GB" dirty="0"/>
              <a:t>. Available at: </a:t>
            </a:r>
            <a:r>
              <a:rPr lang="en-GB" dirty="0">
                <a:hlinkClick r:id="rId3"/>
              </a:rPr>
              <a:t>https://www.childrenssociety.org.uk</a:t>
            </a:r>
            <a:r>
              <a:rPr lang="en-GB" dirty="0"/>
              <a:t> (Accessed: 7 February 2026).</a:t>
            </a:r>
          </a:p>
          <a:p>
            <a:pPr marL="0" indent="0">
              <a:buNone/>
            </a:pPr>
            <a:r>
              <a:rPr lang="en-GB" dirty="0"/>
              <a:t>UK Government (2014) </a:t>
            </a:r>
            <a:r>
              <a:rPr lang="en-GB" i="1" dirty="0"/>
              <a:t>Care Act 2014</a:t>
            </a:r>
            <a:r>
              <a:rPr lang="en-GB" dirty="0"/>
              <a:t>. London: The Stationery Office. Available at: </a:t>
            </a:r>
            <a:r>
              <a:rPr lang="en-GB" dirty="0">
                <a:hlinkClick r:id="rId4"/>
              </a:rPr>
              <a:t>https://www.legislation.gov.uk</a:t>
            </a:r>
            <a:r>
              <a:rPr lang="en-GB" dirty="0"/>
              <a:t> (Accessed: 10 February 2026).</a:t>
            </a:r>
          </a:p>
          <a:p>
            <a:pPr marL="0" indent="0">
              <a:buNone/>
            </a:pPr>
            <a:r>
              <a:rPr lang="en-GB" dirty="0"/>
              <a:t>OpenAI (2026) </a:t>
            </a:r>
            <a:r>
              <a:rPr lang="en-GB" i="1" dirty="0"/>
              <a:t>AI-generated educational diagrams created using DALL·E for academic presentation purposes.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9993327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5409</TotalTime>
  <Words>1130</Words>
  <Application>Microsoft Office PowerPoint</Application>
  <PresentationFormat>Widescreen</PresentationFormat>
  <Paragraphs>124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Arial</vt:lpstr>
      <vt:lpstr>Century Gothic</vt:lpstr>
      <vt:lpstr>Wingdings 3</vt:lpstr>
      <vt:lpstr>Wisp</vt:lpstr>
      <vt:lpstr>PowerPoint Presentation</vt:lpstr>
      <vt:lpstr>Historical Impact and Support Planning for Jenny Using Bowlby’s Attachment Theory</vt:lpstr>
      <vt:lpstr>Scenario Overview: Jenny’s Current Situation</vt:lpstr>
      <vt:lpstr>Bowlby’s Attachment Theory Overview</vt:lpstr>
      <vt:lpstr>Key Concepts and Relevance to Jenny’s Experience</vt:lpstr>
      <vt:lpstr>Attachment disruption and Parentification </vt:lpstr>
      <vt:lpstr>Emotional and Developmental Impact</vt:lpstr>
      <vt:lpstr>Current Developmental Risks and Emotional Needs </vt:lpstr>
      <vt:lpstr>Nature vs Nurture: Biological and Environmental  Influences </vt:lpstr>
      <vt:lpstr>Attachment Informed Support for Jenny’s Mother </vt:lpstr>
      <vt:lpstr>Safeguarding and Legal Responsibilities </vt:lpstr>
      <vt:lpstr>Critical Evaluation of Bowlby’s Attachment Theory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asfia akhtar</dc:creator>
  <cp:lastModifiedBy>asfia akhtar</cp:lastModifiedBy>
  <cp:revision>2</cp:revision>
  <dcterms:created xsi:type="dcterms:W3CDTF">2026-02-01T13:11:00Z</dcterms:created>
  <dcterms:modified xsi:type="dcterms:W3CDTF">2026-02-15T19:30:55Z</dcterms:modified>
</cp:coreProperties>
</file>