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60" r:id="rId5"/>
    <p:sldId id="269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40C0B1-71AF-4195-9323-35B7CAC69665}" v="191" dt="2026-03-19T10:55:39.6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95" d="100"/>
          <a:sy n="95" d="100"/>
        </p:scale>
        <p:origin x="12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Ferraraccio" userId="c9694aeb-2f50-401b-8abf-67f8a7106701" providerId="ADAL" clId="{728671C3-614E-440E-8F04-5DA1EFA065FD}"/>
    <pc:docChg chg="undo custSel addSld delSld modSld">
      <pc:chgData name="Simona Ferraraccio" userId="c9694aeb-2f50-401b-8abf-67f8a7106701" providerId="ADAL" clId="{728671C3-614E-440E-8F04-5DA1EFA065FD}" dt="2026-03-19T10:56:06.846" v="3310" actId="14100"/>
      <pc:docMkLst>
        <pc:docMk/>
      </pc:docMkLst>
      <pc:sldChg chg="addSp delSp modSp mod">
        <pc:chgData name="Simona Ferraraccio" userId="c9694aeb-2f50-401b-8abf-67f8a7106701" providerId="ADAL" clId="{728671C3-614E-440E-8F04-5DA1EFA065FD}" dt="2026-03-18T12:18:30.035" v="1491"/>
        <pc:sldMkLst>
          <pc:docMk/>
          <pc:sldMk cId="1866656048" sldId="256"/>
        </pc:sldMkLst>
        <pc:spChg chg="add del mod">
          <ac:chgData name="Simona Ferraraccio" userId="c9694aeb-2f50-401b-8abf-67f8a7106701" providerId="ADAL" clId="{728671C3-614E-440E-8F04-5DA1EFA065FD}" dt="2026-03-18T09:30:49.004" v="2"/>
          <ac:spMkLst>
            <pc:docMk/>
            <pc:sldMk cId="1866656048" sldId="256"/>
            <ac:spMk id="14" creationId="{2E8FCD09-3184-F81C-5E49-AE047D05EB78}"/>
          </ac:spMkLst>
        </pc:spChg>
        <pc:picChg chg="add mod">
          <ac:chgData name="Simona Ferraraccio" userId="c9694aeb-2f50-401b-8abf-67f8a7106701" providerId="ADAL" clId="{728671C3-614E-440E-8F04-5DA1EFA065FD}" dt="2026-03-18T12:18:30.035" v="1491"/>
          <ac:picMkLst>
            <pc:docMk/>
            <pc:sldMk cId="1866656048" sldId="256"/>
            <ac:picMk id="2" creationId="{71E216F2-9F60-68C2-53F0-1B3B79CB8968}"/>
          </ac:picMkLst>
        </pc:picChg>
        <pc:picChg chg="add mod">
          <ac:chgData name="Simona Ferraraccio" userId="c9694aeb-2f50-401b-8abf-67f8a7106701" providerId="ADAL" clId="{728671C3-614E-440E-8F04-5DA1EFA065FD}" dt="2026-03-18T12:18:30.035" v="1491"/>
          <ac:picMkLst>
            <pc:docMk/>
            <pc:sldMk cId="1866656048" sldId="256"/>
            <ac:picMk id="3" creationId="{DBA07CFA-B2ED-A155-7E6E-14EC87C84A47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03-18T13:59:06.733" v="2018" actId="20577"/>
        <pc:sldMkLst>
          <pc:docMk/>
          <pc:sldMk cId="2197217780" sldId="257"/>
        </pc:sldMkLst>
        <pc:spChg chg="del">
          <ac:chgData name="Simona Ferraraccio" userId="c9694aeb-2f50-401b-8abf-67f8a7106701" providerId="ADAL" clId="{728671C3-614E-440E-8F04-5DA1EFA065FD}" dt="2026-03-18T09:30:55.047" v="5" actId="478"/>
          <ac:spMkLst>
            <pc:docMk/>
            <pc:sldMk cId="2197217780" sldId="257"/>
            <ac:spMk id="2" creationId="{79711C9E-98C5-F37F-83C0-EDAB493F0D3E}"/>
          </ac:spMkLst>
        </pc:spChg>
        <pc:spChg chg="del">
          <ac:chgData name="Simona Ferraraccio" userId="c9694aeb-2f50-401b-8abf-67f8a7106701" providerId="ADAL" clId="{728671C3-614E-440E-8F04-5DA1EFA065FD}" dt="2026-03-18T09:30:52.779" v="4" actId="478"/>
          <ac:spMkLst>
            <pc:docMk/>
            <pc:sldMk cId="2197217780" sldId="257"/>
            <ac:spMk id="3" creationId="{63316B41-849D-4040-3CA6-B461D51FE182}"/>
          </ac:spMkLst>
        </pc:spChg>
        <pc:spChg chg="add mod">
          <ac:chgData name="Simona Ferraraccio" userId="c9694aeb-2f50-401b-8abf-67f8a7106701" providerId="ADAL" clId="{728671C3-614E-440E-8F04-5DA1EFA065FD}" dt="2026-03-18T09:49:02.790" v="6"/>
          <ac:spMkLst>
            <pc:docMk/>
            <pc:sldMk cId="2197217780" sldId="257"/>
            <ac:spMk id="6" creationId="{E88B7C83-FBCC-84C6-581E-B260BD20E3C8}"/>
          </ac:spMkLst>
        </pc:spChg>
        <pc:spChg chg="add mod">
          <ac:chgData name="Simona Ferraraccio" userId="c9694aeb-2f50-401b-8abf-67f8a7106701" providerId="ADAL" clId="{728671C3-614E-440E-8F04-5DA1EFA065FD}" dt="2026-03-18T13:59:06.733" v="2018" actId="20577"/>
          <ac:spMkLst>
            <pc:docMk/>
            <pc:sldMk cId="2197217780" sldId="257"/>
            <ac:spMk id="7" creationId="{1CF345CA-EDDC-5016-3270-047D84FD1216}"/>
          </ac:spMkLst>
        </pc:spChg>
        <pc:picChg chg="add mod">
          <ac:chgData name="Simona Ferraraccio" userId="c9694aeb-2f50-401b-8abf-67f8a7106701" providerId="ADAL" clId="{728671C3-614E-440E-8F04-5DA1EFA065FD}" dt="2026-03-18T09:49:02.790" v="6"/>
          <ac:picMkLst>
            <pc:docMk/>
            <pc:sldMk cId="2197217780" sldId="257"/>
            <ac:picMk id="8" creationId="{571CDFCA-07EF-F85D-2C9F-0447DE426785}"/>
          </ac:picMkLst>
        </pc:picChg>
        <pc:picChg chg="add mod">
          <ac:chgData name="Simona Ferraraccio" userId="c9694aeb-2f50-401b-8abf-67f8a7106701" providerId="ADAL" clId="{728671C3-614E-440E-8F04-5DA1EFA065FD}" dt="2026-03-18T09:49:16.779" v="9" actId="1076"/>
          <ac:picMkLst>
            <pc:docMk/>
            <pc:sldMk cId="2197217780" sldId="257"/>
            <ac:picMk id="9" creationId="{D2A814B9-9FC9-6EF4-6620-5538442A144F}"/>
          </ac:picMkLst>
        </pc:picChg>
        <pc:picChg chg="add mod">
          <ac:chgData name="Simona Ferraraccio" userId="c9694aeb-2f50-401b-8abf-67f8a7106701" providerId="ADAL" clId="{728671C3-614E-440E-8F04-5DA1EFA065FD}" dt="2026-03-18T09:49:12.735" v="8" actId="1076"/>
          <ac:picMkLst>
            <pc:docMk/>
            <pc:sldMk cId="2197217780" sldId="257"/>
            <ac:picMk id="10" creationId="{A24751EE-2966-7D30-414D-02040FA89D34}"/>
          </ac:picMkLst>
        </pc:picChg>
      </pc:sldChg>
      <pc:sldChg chg="addSp delSp modSp new mod delAnim modAnim">
        <pc:chgData name="Simona Ferraraccio" userId="c9694aeb-2f50-401b-8abf-67f8a7106701" providerId="ADAL" clId="{728671C3-614E-440E-8F04-5DA1EFA065FD}" dt="2026-03-18T14:03:35.205" v="2070"/>
        <pc:sldMkLst>
          <pc:docMk/>
          <pc:sldMk cId="1303072539" sldId="258"/>
        </pc:sldMkLst>
        <pc:spChg chg="mod">
          <ac:chgData name="Simona Ferraraccio" userId="c9694aeb-2f50-401b-8abf-67f8a7106701" providerId="ADAL" clId="{728671C3-614E-440E-8F04-5DA1EFA065FD}" dt="2026-03-18T14:01:29.981" v="2036" actId="1076"/>
          <ac:spMkLst>
            <pc:docMk/>
            <pc:sldMk cId="1303072539" sldId="258"/>
            <ac:spMk id="2" creationId="{D2A66BF5-B639-7B3F-E3AE-611B2B3F262A}"/>
          </ac:spMkLst>
        </pc:spChg>
        <pc:spChg chg="add mod">
          <ac:chgData name="Simona Ferraraccio" userId="c9694aeb-2f50-401b-8abf-67f8a7106701" providerId="ADAL" clId="{728671C3-614E-440E-8F04-5DA1EFA065FD}" dt="2026-03-18T14:01:34.822" v="2038" actId="1076"/>
          <ac:spMkLst>
            <pc:docMk/>
            <pc:sldMk cId="1303072539" sldId="258"/>
            <ac:spMk id="3" creationId="{52C581B5-F40E-6276-7C4A-1AD4FAF30D1E}"/>
          </ac:spMkLst>
        </pc:spChg>
        <pc:spChg chg="del">
          <ac:chgData name="Simona Ferraraccio" userId="c9694aeb-2f50-401b-8abf-67f8a7106701" providerId="ADAL" clId="{728671C3-614E-440E-8F04-5DA1EFA065FD}" dt="2026-03-18T09:55:32.369" v="139" actId="478"/>
          <ac:spMkLst>
            <pc:docMk/>
            <pc:sldMk cId="1303072539" sldId="258"/>
            <ac:spMk id="3" creationId="{BE48C229-5F47-1924-0D93-C413C3CB49DD}"/>
          </ac:spMkLst>
        </pc:spChg>
        <pc:spChg chg="add del mod">
          <ac:chgData name="Simona Ferraraccio" userId="c9694aeb-2f50-401b-8abf-67f8a7106701" providerId="ADAL" clId="{728671C3-614E-440E-8F04-5DA1EFA065FD}" dt="2026-03-18T09:55:39.282" v="141" actId="478"/>
          <ac:spMkLst>
            <pc:docMk/>
            <pc:sldMk cId="1303072539" sldId="258"/>
            <ac:spMk id="8" creationId="{899FA7A8-AF5A-74CA-64ED-81EF5451DFB6}"/>
          </ac:spMkLst>
        </pc:spChg>
        <pc:spChg chg="add del mod">
          <ac:chgData name="Simona Ferraraccio" userId="c9694aeb-2f50-401b-8abf-67f8a7106701" providerId="ADAL" clId="{728671C3-614E-440E-8F04-5DA1EFA065FD}" dt="2026-03-18T10:30:25.380" v="150" actId="478"/>
          <ac:spMkLst>
            <pc:docMk/>
            <pc:sldMk cId="1303072539" sldId="258"/>
            <ac:spMk id="10" creationId="{BD910ED0-5556-FE9C-CC52-9854A991E5D6}"/>
          </ac:spMkLst>
        </pc:spChg>
        <pc:spChg chg="add del mod">
          <ac:chgData name="Simona Ferraraccio" userId="c9694aeb-2f50-401b-8abf-67f8a7106701" providerId="ADAL" clId="{728671C3-614E-440E-8F04-5DA1EFA065FD}" dt="2026-03-18T10:30:28.834" v="152" actId="478"/>
          <ac:spMkLst>
            <pc:docMk/>
            <pc:sldMk cId="1303072539" sldId="258"/>
            <ac:spMk id="11" creationId="{0E336C52-F24B-7E45-02EB-3A0059F5ADBB}"/>
          </ac:spMkLst>
        </pc:spChg>
        <pc:spChg chg="add mod">
          <ac:chgData name="Simona Ferraraccio" userId="c9694aeb-2f50-401b-8abf-67f8a7106701" providerId="ADAL" clId="{728671C3-614E-440E-8F04-5DA1EFA065FD}" dt="2026-03-18T14:01:40.510" v="2039" actId="1076"/>
          <ac:spMkLst>
            <pc:docMk/>
            <pc:sldMk cId="1303072539" sldId="258"/>
            <ac:spMk id="13" creationId="{AB95E055-6729-727E-E482-4A5B85CB5310}"/>
          </ac:spMkLst>
        </pc:spChg>
        <pc:spChg chg="add del mod">
          <ac:chgData name="Simona Ferraraccio" userId="c9694aeb-2f50-401b-8abf-67f8a7106701" providerId="ADAL" clId="{728671C3-614E-440E-8F04-5DA1EFA065FD}" dt="2026-03-18T12:39:40.344" v="1913" actId="478"/>
          <ac:spMkLst>
            <pc:docMk/>
            <pc:sldMk cId="1303072539" sldId="258"/>
            <ac:spMk id="14" creationId="{68F1CDF3-DD88-0D03-27C8-37699CB81F64}"/>
          </ac:spMkLst>
        </pc:spChg>
        <pc:spChg chg="add mod">
          <ac:chgData name="Simona Ferraraccio" userId="c9694aeb-2f50-401b-8abf-67f8a7106701" providerId="ADAL" clId="{728671C3-614E-440E-8F04-5DA1EFA065FD}" dt="2026-03-18T14:02:29.270" v="2068" actId="1076"/>
          <ac:spMkLst>
            <pc:docMk/>
            <pc:sldMk cId="1303072539" sldId="258"/>
            <ac:spMk id="14" creationId="{C180022E-9398-EB3C-ADAE-80B1470F3367}"/>
          </ac:spMkLst>
        </pc:spChg>
        <pc:spChg chg="add mod">
          <ac:chgData name="Simona Ferraraccio" userId="c9694aeb-2f50-401b-8abf-67f8a7106701" providerId="ADAL" clId="{728671C3-614E-440E-8F04-5DA1EFA065FD}" dt="2026-03-18T14:01:40.510" v="2039" actId="1076"/>
          <ac:spMkLst>
            <pc:docMk/>
            <pc:sldMk cId="1303072539" sldId="258"/>
            <ac:spMk id="15" creationId="{4AA0CDD5-B70A-6AE3-CC1C-D987ADF29581}"/>
          </ac:spMkLst>
        </pc:spChg>
        <pc:picChg chg="add mod">
          <ac:chgData name="Simona Ferraraccio" userId="c9694aeb-2f50-401b-8abf-67f8a7106701" providerId="ADAL" clId="{728671C3-614E-440E-8F04-5DA1EFA065FD}" dt="2026-03-18T09:51:31.195" v="138"/>
          <ac:picMkLst>
            <pc:docMk/>
            <pc:sldMk cId="1303072539" sldId="258"/>
            <ac:picMk id="6" creationId="{07ACF864-97AA-F720-C962-5F1A78A10F20}"/>
          </ac:picMkLst>
        </pc:picChg>
        <pc:picChg chg="add mod">
          <ac:chgData name="Simona Ferraraccio" userId="c9694aeb-2f50-401b-8abf-67f8a7106701" providerId="ADAL" clId="{728671C3-614E-440E-8F04-5DA1EFA065FD}" dt="2026-03-18T10:41:43.620" v="172" actId="1076"/>
          <ac:picMkLst>
            <pc:docMk/>
            <pc:sldMk cId="1303072539" sldId="258"/>
            <ac:picMk id="7" creationId="{B1ED4D5B-FACF-7569-6450-4FBBAB97CA00}"/>
          </ac:picMkLst>
        </pc:picChg>
        <pc:picChg chg="add mod">
          <ac:chgData name="Simona Ferraraccio" userId="c9694aeb-2f50-401b-8abf-67f8a7106701" providerId="ADAL" clId="{728671C3-614E-440E-8F04-5DA1EFA065FD}" dt="2026-03-18T14:01:32.050" v="2037" actId="1076"/>
          <ac:picMkLst>
            <pc:docMk/>
            <pc:sldMk cId="1303072539" sldId="258"/>
            <ac:picMk id="8" creationId="{D25B76B3-BBBE-D21B-57C3-2D14CE911806}"/>
          </ac:picMkLst>
        </pc:picChg>
        <pc:picChg chg="add del mod">
          <ac:chgData name="Simona Ferraraccio" userId="c9694aeb-2f50-401b-8abf-67f8a7106701" providerId="ADAL" clId="{728671C3-614E-440E-8F04-5DA1EFA065FD}" dt="2026-03-18T10:30:26.948" v="151" actId="478"/>
          <ac:picMkLst>
            <pc:docMk/>
            <pc:sldMk cId="1303072539" sldId="258"/>
            <ac:picMk id="9" creationId="{F49293E3-3C4C-9D57-9587-A6777B7B5A43}"/>
          </ac:picMkLst>
        </pc:picChg>
        <pc:picChg chg="add del mod modCrop">
          <ac:chgData name="Simona Ferraraccio" userId="c9694aeb-2f50-401b-8abf-67f8a7106701" providerId="ADAL" clId="{728671C3-614E-440E-8F04-5DA1EFA065FD}" dt="2026-03-18T14:00:52.978" v="2029" actId="478"/>
          <ac:picMkLst>
            <pc:docMk/>
            <pc:sldMk cId="1303072539" sldId="258"/>
            <ac:picMk id="10" creationId="{E74DFE39-EA68-1685-403D-0562A4E2B4C4}"/>
          </ac:picMkLst>
        </pc:picChg>
        <pc:picChg chg="add mod modCrop">
          <ac:chgData name="Simona Ferraraccio" userId="c9694aeb-2f50-401b-8abf-67f8a7106701" providerId="ADAL" clId="{728671C3-614E-440E-8F04-5DA1EFA065FD}" dt="2026-03-18T14:01:52.817" v="2040" actId="1076"/>
          <ac:picMkLst>
            <pc:docMk/>
            <pc:sldMk cId="1303072539" sldId="258"/>
            <ac:picMk id="12" creationId="{F331F1D5-01B7-D6EF-BF90-180C51106607}"/>
          </ac:picMkLst>
        </pc:picChg>
      </pc:sldChg>
      <pc:sldChg chg="addSp modSp new del mod">
        <pc:chgData name="Simona Ferraraccio" userId="c9694aeb-2f50-401b-8abf-67f8a7106701" providerId="ADAL" clId="{728671C3-614E-440E-8F04-5DA1EFA065FD}" dt="2026-03-18T12:40:53.110" v="1919" actId="47"/>
        <pc:sldMkLst>
          <pc:docMk/>
          <pc:sldMk cId="2183276696" sldId="259"/>
        </pc:sldMkLst>
        <pc:spChg chg="mod">
          <ac:chgData name="Simona Ferraraccio" userId="c9694aeb-2f50-401b-8abf-67f8a7106701" providerId="ADAL" clId="{728671C3-614E-440E-8F04-5DA1EFA065FD}" dt="2026-03-18T10:43:02.633" v="239" actId="20577"/>
          <ac:spMkLst>
            <pc:docMk/>
            <pc:sldMk cId="2183276696" sldId="259"/>
            <ac:spMk id="2" creationId="{273A2BA0-A9D6-E163-ECBE-152239F42856}"/>
          </ac:spMkLst>
        </pc:spChg>
        <pc:spChg chg="mod">
          <ac:chgData name="Simona Ferraraccio" userId="c9694aeb-2f50-401b-8abf-67f8a7106701" providerId="ADAL" clId="{728671C3-614E-440E-8F04-5DA1EFA065FD}" dt="2026-03-18T12:38:18.009" v="1893" actId="21"/>
          <ac:spMkLst>
            <pc:docMk/>
            <pc:sldMk cId="2183276696" sldId="259"/>
            <ac:spMk id="3" creationId="{5CB2B08B-E832-4DE9-1254-0215384BB4AF}"/>
          </ac:spMkLst>
        </pc:spChg>
        <pc:picChg chg="add mod">
          <ac:chgData name="Simona Ferraraccio" userId="c9694aeb-2f50-401b-8abf-67f8a7106701" providerId="ADAL" clId="{728671C3-614E-440E-8F04-5DA1EFA065FD}" dt="2026-03-18T10:41:34.015" v="170"/>
          <ac:picMkLst>
            <pc:docMk/>
            <pc:sldMk cId="2183276696" sldId="259"/>
            <ac:picMk id="6" creationId="{455F792A-7DCC-E094-1C55-4CA6E9447089}"/>
          </ac:picMkLst>
        </pc:picChg>
        <pc:picChg chg="add mod">
          <ac:chgData name="Simona Ferraraccio" userId="c9694aeb-2f50-401b-8abf-67f8a7106701" providerId="ADAL" clId="{728671C3-614E-440E-8F04-5DA1EFA065FD}" dt="2026-03-18T10:41:40.247" v="171" actId="1076"/>
          <ac:picMkLst>
            <pc:docMk/>
            <pc:sldMk cId="2183276696" sldId="259"/>
            <ac:picMk id="7" creationId="{24CC1707-5677-03E4-A4FC-EF9AEEC9F8B7}"/>
          </ac:picMkLst>
        </pc:picChg>
      </pc:sldChg>
      <pc:sldChg chg="addSp modSp new mod">
        <pc:chgData name="Simona Ferraraccio" userId="c9694aeb-2f50-401b-8abf-67f8a7106701" providerId="ADAL" clId="{728671C3-614E-440E-8F04-5DA1EFA065FD}" dt="2026-03-18T10:57:29.079" v="558" actId="20577"/>
        <pc:sldMkLst>
          <pc:docMk/>
          <pc:sldMk cId="2042614939" sldId="260"/>
        </pc:sldMkLst>
        <pc:spChg chg="mod">
          <ac:chgData name="Simona Ferraraccio" userId="c9694aeb-2f50-401b-8abf-67f8a7106701" providerId="ADAL" clId="{728671C3-614E-440E-8F04-5DA1EFA065FD}" dt="2026-03-18T10:48:57.070" v="332" actId="1076"/>
          <ac:spMkLst>
            <pc:docMk/>
            <pc:sldMk cId="2042614939" sldId="260"/>
            <ac:spMk id="2" creationId="{3FEFB767-714D-70CF-F5CF-0B52B0B0B901}"/>
          </ac:spMkLst>
        </pc:spChg>
        <pc:spChg chg="mod">
          <ac:chgData name="Simona Ferraraccio" userId="c9694aeb-2f50-401b-8abf-67f8a7106701" providerId="ADAL" clId="{728671C3-614E-440E-8F04-5DA1EFA065FD}" dt="2026-03-18T10:48:50.390" v="330" actId="14100"/>
          <ac:spMkLst>
            <pc:docMk/>
            <pc:sldMk cId="2042614939" sldId="260"/>
            <ac:spMk id="3" creationId="{319B41AF-2246-D0DD-C964-813B3751D1BB}"/>
          </ac:spMkLst>
        </pc:spChg>
        <pc:spChg chg="add mod">
          <ac:chgData name="Simona Ferraraccio" userId="c9694aeb-2f50-401b-8abf-67f8a7106701" providerId="ADAL" clId="{728671C3-614E-440E-8F04-5DA1EFA065FD}" dt="2026-03-18T10:57:29.079" v="558" actId="20577"/>
          <ac:spMkLst>
            <pc:docMk/>
            <pc:sldMk cId="2042614939" sldId="260"/>
            <ac:spMk id="8" creationId="{74481676-4086-FB4D-323D-E7A904219D03}"/>
          </ac:spMkLst>
        </pc:spChg>
        <pc:picChg chg="add mod">
          <ac:chgData name="Simona Ferraraccio" userId="c9694aeb-2f50-401b-8abf-67f8a7106701" providerId="ADAL" clId="{728671C3-614E-440E-8F04-5DA1EFA065FD}" dt="2026-03-18T10:50:56.670" v="491"/>
          <ac:picMkLst>
            <pc:docMk/>
            <pc:sldMk cId="2042614939" sldId="260"/>
            <ac:picMk id="6" creationId="{A717C7A7-733C-C3B1-13B8-B50FE41C3859}"/>
          </ac:picMkLst>
        </pc:picChg>
        <pc:picChg chg="add mod">
          <ac:chgData name="Simona Ferraraccio" userId="c9694aeb-2f50-401b-8abf-67f8a7106701" providerId="ADAL" clId="{728671C3-614E-440E-8F04-5DA1EFA065FD}" dt="2026-03-18T10:50:56.670" v="491"/>
          <ac:picMkLst>
            <pc:docMk/>
            <pc:sldMk cId="2042614939" sldId="260"/>
            <ac:picMk id="7" creationId="{52728318-B074-A849-0E13-826DC9B4C189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03-19T10:56:06.846" v="3310" actId="14100"/>
        <pc:sldMkLst>
          <pc:docMk/>
          <pc:sldMk cId="3756988133" sldId="261"/>
        </pc:sldMkLst>
        <pc:spChg chg="mod">
          <ac:chgData name="Simona Ferraraccio" userId="c9694aeb-2f50-401b-8abf-67f8a7106701" providerId="ADAL" clId="{728671C3-614E-440E-8F04-5DA1EFA065FD}" dt="2026-03-18T10:49:05.199" v="344" actId="113"/>
          <ac:spMkLst>
            <pc:docMk/>
            <pc:sldMk cId="3756988133" sldId="261"/>
            <ac:spMk id="2" creationId="{8D5955B9-249E-7655-290E-D9E6B4418E20}"/>
          </ac:spMkLst>
        </pc:spChg>
        <pc:spChg chg="add del mod">
          <ac:chgData name="Simona Ferraraccio" userId="c9694aeb-2f50-401b-8abf-67f8a7106701" providerId="ADAL" clId="{728671C3-614E-440E-8F04-5DA1EFA065FD}" dt="2026-03-19T10:56:06.846" v="3310" actId="14100"/>
          <ac:spMkLst>
            <pc:docMk/>
            <pc:sldMk cId="3756988133" sldId="261"/>
            <ac:spMk id="3" creationId="{2EA6F102-660C-232E-A014-C27CEAD15318}"/>
          </ac:spMkLst>
        </pc:spChg>
        <pc:spChg chg="add del mod">
          <ac:chgData name="Simona Ferraraccio" userId="c9694aeb-2f50-401b-8abf-67f8a7106701" providerId="ADAL" clId="{728671C3-614E-440E-8F04-5DA1EFA065FD}" dt="2026-03-18T11:34:32.244" v="982" actId="478"/>
          <ac:spMkLst>
            <pc:docMk/>
            <pc:sldMk cId="3756988133" sldId="261"/>
            <ac:spMk id="9" creationId="{2815003D-C948-C723-C6D1-C80F16A0FDFD}"/>
          </ac:spMkLst>
        </pc:spChg>
        <pc:picChg chg="add mod">
          <ac:chgData name="Simona Ferraraccio" userId="c9694aeb-2f50-401b-8abf-67f8a7106701" providerId="ADAL" clId="{728671C3-614E-440E-8F04-5DA1EFA065FD}" dt="2026-03-18T11:29:38.340" v="912"/>
          <ac:picMkLst>
            <pc:docMk/>
            <pc:sldMk cId="3756988133" sldId="261"/>
            <ac:picMk id="6" creationId="{3CFCE3B9-4DF4-EAAB-1B7C-05F8A460338C}"/>
          </ac:picMkLst>
        </pc:picChg>
        <pc:picChg chg="add mod">
          <ac:chgData name="Simona Ferraraccio" userId="c9694aeb-2f50-401b-8abf-67f8a7106701" providerId="ADAL" clId="{728671C3-614E-440E-8F04-5DA1EFA065FD}" dt="2026-03-18T11:29:38.340" v="912"/>
          <ac:picMkLst>
            <pc:docMk/>
            <pc:sldMk cId="3756988133" sldId="261"/>
            <ac:picMk id="7" creationId="{C3A89973-EA32-7B80-3CA7-3517A813BD43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03-18T11:08:48.701" v="635" actId="14100"/>
        <pc:sldMkLst>
          <pc:docMk/>
          <pc:sldMk cId="2306352928" sldId="262"/>
        </pc:sldMkLst>
        <pc:spChg chg="mod">
          <ac:chgData name="Simona Ferraraccio" userId="c9694aeb-2f50-401b-8abf-67f8a7106701" providerId="ADAL" clId="{728671C3-614E-440E-8F04-5DA1EFA065FD}" dt="2026-03-18T11:07:53.447" v="613" actId="1076"/>
          <ac:spMkLst>
            <pc:docMk/>
            <pc:sldMk cId="2306352928" sldId="262"/>
            <ac:spMk id="2" creationId="{32CE11BF-CD7D-0B1B-E160-30BCD799FDD8}"/>
          </ac:spMkLst>
        </pc:spChg>
        <pc:spChg chg="mod">
          <ac:chgData name="Simona Ferraraccio" userId="c9694aeb-2f50-401b-8abf-67f8a7106701" providerId="ADAL" clId="{728671C3-614E-440E-8F04-5DA1EFA065FD}" dt="2026-03-18T11:08:06.785" v="617" actId="404"/>
          <ac:spMkLst>
            <pc:docMk/>
            <pc:sldMk cId="2306352928" sldId="262"/>
            <ac:spMk id="3" creationId="{CCB2A38C-08EF-4E35-CAEA-437D99055156}"/>
          </ac:spMkLst>
        </pc:spChg>
        <pc:spChg chg="mod">
          <ac:chgData name="Simona Ferraraccio" userId="c9694aeb-2f50-401b-8abf-67f8a7106701" providerId="ADAL" clId="{728671C3-614E-440E-8F04-5DA1EFA065FD}" dt="2026-03-18T11:08:45.084" v="634" actId="404"/>
          <ac:spMkLst>
            <pc:docMk/>
            <pc:sldMk cId="2306352928" sldId="262"/>
            <ac:spMk id="8" creationId="{22760D81-9844-9049-5998-F5556C4A7FDB}"/>
          </ac:spMkLst>
        </pc:spChg>
        <pc:spChg chg="mod">
          <ac:chgData name="Simona Ferraraccio" userId="c9694aeb-2f50-401b-8abf-67f8a7106701" providerId="ADAL" clId="{728671C3-614E-440E-8F04-5DA1EFA065FD}" dt="2026-03-18T11:08:45.084" v="634" actId="404"/>
          <ac:spMkLst>
            <pc:docMk/>
            <pc:sldMk cId="2306352928" sldId="262"/>
            <ac:spMk id="9" creationId="{BEC09E40-0184-8BA6-1F21-55A14FAE1A79}"/>
          </ac:spMkLst>
        </pc:spChg>
        <pc:spChg chg="mod">
          <ac:chgData name="Simona Ferraraccio" userId="c9694aeb-2f50-401b-8abf-67f8a7106701" providerId="ADAL" clId="{728671C3-614E-440E-8F04-5DA1EFA065FD}" dt="2026-03-18T11:08:45.084" v="634" actId="404"/>
          <ac:spMkLst>
            <pc:docMk/>
            <pc:sldMk cId="2306352928" sldId="262"/>
            <ac:spMk id="10" creationId="{7CA50C94-BD1B-6F7D-2894-C03D4D9EFA6A}"/>
          </ac:spMkLst>
        </pc:spChg>
        <pc:spChg chg="mod">
          <ac:chgData name="Simona Ferraraccio" userId="c9694aeb-2f50-401b-8abf-67f8a7106701" providerId="ADAL" clId="{728671C3-614E-440E-8F04-5DA1EFA065FD}" dt="2026-03-18T11:08:45.084" v="634" actId="404"/>
          <ac:spMkLst>
            <pc:docMk/>
            <pc:sldMk cId="2306352928" sldId="262"/>
            <ac:spMk id="11" creationId="{5F49A26A-8E15-F513-789F-068CF7F187EE}"/>
          </ac:spMkLst>
        </pc:spChg>
        <pc:spChg chg="mod">
          <ac:chgData name="Simona Ferraraccio" userId="c9694aeb-2f50-401b-8abf-67f8a7106701" providerId="ADAL" clId="{728671C3-614E-440E-8F04-5DA1EFA065FD}" dt="2026-03-18T11:08:45.084" v="634" actId="404"/>
          <ac:spMkLst>
            <pc:docMk/>
            <pc:sldMk cId="2306352928" sldId="262"/>
            <ac:spMk id="12" creationId="{0EC2EDA5-C381-717E-8B40-2E4ECB11D3F3}"/>
          </ac:spMkLst>
        </pc:spChg>
        <pc:spChg chg="mod">
          <ac:chgData name="Simona Ferraraccio" userId="c9694aeb-2f50-401b-8abf-67f8a7106701" providerId="ADAL" clId="{728671C3-614E-440E-8F04-5DA1EFA065FD}" dt="2026-03-18T11:08:45.084" v="634" actId="404"/>
          <ac:spMkLst>
            <pc:docMk/>
            <pc:sldMk cId="2306352928" sldId="262"/>
            <ac:spMk id="13" creationId="{1C7BFC49-37D2-2CF5-C6C0-D901DDADA9AC}"/>
          </ac:spMkLst>
        </pc:spChg>
        <pc:grpChg chg="mod">
          <ac:chgData name="Simona Ferraraccio" userId="c9694aeb-2f50-401b-8abf-67f8a7106701" providerId="ADAL" clId="{728671C3-614E-440E-8F04-5DA1EFA065FD}" dt="2026-03-18T11:08:48.701" v="635" actId="14100"/>
          <ac:grpSpMkLst>
            <pc:docMk/>
            <pc:sldMk cId="2306352928" sldId="262"/>
            <ac:grpSpMk id="7" creationId="{90F22429-2D62-264B-F931-AC3638E87A74}"/>
          </ac:grpSpMkLst>
        </pc:grpChg>
        <pc:graphicFrameChg chg="add del mod modGraphic">
          <ac:chgData name="Simona Ferraraccio" userId="c9694aeb-2f50-401b-8abf-67f8a7106701" providerId="ADAL" clId="{728671C3-614E-440E-8F04-5DA1EFA065FD}" dt="2026-03-18T11:07:45.587" v="611" actId="18245"/>
          <ac:graphicFrameMkLst>
            <pc:docMk/>
            <pc:sldMk cId="2306352928" sldId="262"/>
            <ac:graphicFrameMk id="6" creationId="{6EB8B617-A9AD-9F5C-2044-E6C141EE4B85}"/>
          </ac:graphicFrameMkLst>
        </pc:graphicFrameChg>
        <pc:picChg chg="add mod">
          <ac:chgData name="Simona Ferraraccio" userId="c9694aeb-2f50-401b-8abf-67f8a7106701" providerId="ADAL" clId="{728671C3-614E-440E-8F04-5DA1EFA065FD}" dt="2026-03-18T11:08:39.448" v="633"/>
          <ac:picMkLst>
            <pc:docMk/>
            <pc:sldMk cId="2306352928" sldId="262"/>
            <ac:picMk id="14" creationId="{AED26F29-774E-D40A-183A-4571520D045F}"/>
          </ac:picMkLst>
        </pc:picChg>
        <pc:picChg chg="add mod">
          <ac:chgData name="Simona Ferraraccio" userId="c9694aeb-2f50-401b-8abf-67f8a7106701" providerId="ADAL" clId="{728671C3-614E-440E-8F04-5DA1EFA065FD}" dt="2026-03-18T11:08:39.448" v="633"/>
          <ac:picMkLst>
            <pc:docMk/>
            <pc:sldMk cId="2306352928" sldId="262"/>
            <ac:picMk id="15" creationId="{1A799EA8-0685-6DB1-1980-39E42FDDC1D3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03-18T11:46:41.921" v="1028" actId="1038"/>
        <pc:sldMkLst>
          <pc:docMk/>
          <pc:sldMk cId="2477499010" sldId="263"/>
        </pc:sldMkLst>
        <pc:spChg chg="mod">
          <ac:chgData name="Simona Ferraraccio" userId="c9694aeb-2f50-401b-8abf-67f8a7106701" providerId="ADAL" clId="{728671C3-614E-440E-8F04-5DA1EFA065FD}" dt="2026-03-18T11:27:08.719" v="834" actId="1076"/>
          <ac:spMkLst>
            <pc:docMk/>
            <pc:sldMk cId="2477499010" sldId="263"/>
            <ac:spMk id="2" creationId="{12741732-0F08-6937-2AF0-F2AA0A64C069}"/>
          </ac:spMkLst>
        </pc:spChg>
        <pc:spChg chg="del">
          <ac:chgData name="Simona Ferraraccio" userId="c9694aeb-2f50-401b-8abf-67f8a7106701" providerId="ADAL" clId="{728671C3-614E-440E-8F04-5DA1EFA065FD}" dt="2026-03-18T11:15:39.956" v="652" actId="478"/>
          <ac:spMkLst>
            <pc:docMk/>
            <pc:sldMk cId="2477499010" sldId="263"/>
            <ac:spMk id="3" creationId="{A2C5DB36-B0EA-F0C0-CE8C-D459BC4B1864}"/>
          </ac:spMkLst>
        </pc:spChg>
        <pc:spChg chg="add mod">
          <ac:chgData name="Simona Ferraraccio" userId="c9694aeb-2f50-401b-8abf-67f8a7106701" providerId="ADAL" clId="{728671C3-614E-440E-8F04-5DA1EFA065FD}" dt="2026-03-18T11:25:29.031" v="805"/>
          <ac:spMkLst>
            <pc:docMk/>
            <pc:sldMk cId="2477499010" sldId="263"/>
            <ac:spMk id="11" creationId="{F67980A7-EAB8-B284-526F-FF922619CCAA}"/>
          </ac:spMkLst>
        </pc:spChg>
        <pc:spChg chg="add mod">
          <ac:chgData name="Simona Ferraraccio" userId="c9694aeb-2f50-401b-8abf-67f8a7106701" providerId="ADAL" clId="{728671C3-614E-440E-8F04-5DA1EFA065FD}" dt="2026-03-18T11:25:58.709" v="811" actId="1076"/>
          <ac:spMkLst>
            <pc:docMk/>
            <pc:sldMk cId="2477499010" sldId="263"/>
            <ac:spMk id="12" creationId="{0D071B6C-A7C8-6A4F-E8AF-FB89FD2343F5}"/>
          </ac:spMkLst>
        </pc:spChg>
        <pc:spChg chg="add mod">
          <ac:chgData name="Simona Ferraraccio" userId="c9694aeb-2f50-401b-8abf-67f8a7106701" providerId="ADAL" clId="{728671C3-614E-440E-8F04-5DA1EFA065FD}" dt="2026-03-18T11:26:13.847" v="814"/>
          <ac:spMkLst>
            <pc:docMk/>
            <pc:sldMk cId="2477499010" sldId="263"/>
            <ac:spMk id="13" creationId="{2858CCE6-602E-7E77-861B-77C038F4AC02}"/>
          </ac:spMkLst>
        </pc:spChg>
        <pc:spChg chg="add mod">
          <ac:chgData name="Simona Ferraraccio" userId="c9694aeb-2f50-401b-8abf-67f8a7106701" providerId="ADAL" clId="{728671C3-614E-440E-8F04-5DA1EFA065FD}" dt="2026-03-18T11:26:36.702" v="820"/>
          <ac:spMkLst>
            <pc:docMk/>
            <pc:sldMk cId="2477499010" sldId="263"/>
            <ac:spMk id="15" creationId="{BFCA1309-95F7-DE55-7A74-29A5E7C48783}"/>
          </ac:spMkLst>
        </pc:spChg>
        <pc:spChg chg="add mod">
          <ac:chgData name="Simona Ferraraccio" userId="c9694aeb-2f50-401b-8abf-67f8a7106701" providerId="ADAL" clId="{728671C3-614E-440E-8F04-5DA1EFA065FD}" dt="2026-03-18T11:26:56.953" v="823"/>
          <ac:spMkLst>
            <pc:docMk/>
            <pc:sldMk cId="2477499010" sldId="263"/>
            <ac:spMk id="16" creationId="{6109DD44-CD84-A5A4-EFA1-DC4DB57491B4}"/>
          </ac:spMkLst>
        </pc:spChg>
        <pc:graphicFrameChg chg="add mod modGraphic">
          <ac:chgData name="Simona Ferraraccio" userId="c9694aeb-2f50-401b-8abf-67f8a7106701" providerId="ADAL" clId="{728671C3-614E-440E-8F04-5DA1EFA065FD}" dt="2026-03-18T11:46:01.544" v="1010"/>
          <ac:graphicFrameMkLst>
            <pc:docMk/>
            <pc:sldMk cId="2477499010" sldId="263"/>
            <ac:graphicFrameMk id="10" creationId="{5928286B-BD59-C57F-EAF5-8874F5AC728C}"/>
          </ac:graphicFrameMkLst>
        </pc:graphicFrameChg>
        <pc:picChg chg="add mod">
          <ac:chgData name="Simona Ferraraccio" userId="c9694aeb-2f50-401b-8abf-67f8a7106701" providerId="ADAL" clId="{728671C3-614E-440E-8F04-5DA1EFA065FD}" dt="2026-03-18T11:15:46.088" v="653"/>
          <ac:picMkLst>
            <pc:docMk/>
            <pc:sldMk cId="2477499010" sldId="263"/>
            <ac:picMk id="6" creationId="{3DC186A8-5623-0437-58EA-9C1731ED3166}"/>
          </ac:picMkLst>
        </pc:picChg>
        <pc:picChg chg="add mod">
          <ac:chgData name="Simona Ferraraccio" userId="c9694aeb-2f50-401b-8abf-67f8a7106701" providerId="ADAL" clId="{728671C3-614E-440E-8F04-5DA1EFA065FD}" dt="2026-03-18T11:15:46.088" v="653"/>
          <ac:picMkLst>
            <pc:docMk/>
            <pc:sldMk cId="2477499010" sldId="263"/>
            <ac:picMk id="7" creationId="{07356C6A-DF39-3E30-F0E8-41C2BDFE03BB}"/>
          </ac:picMkLst>
        </pc:picChg>
        <pc:picChg chg="add mod">
          <ac:chgData name="Simona Ferraraccio" userId="c9694aeb-2f50-401b-8abf-67f8a7106701" providerId="ADAL" clId="{728671C3-614E-440E-8F04-5DA1EFA065FD}" dt="2026-03-18T11:45:24.376" v="997" actId="1038"/>
          <ac:picMkLst>
            <pc:docMk/>
            <pc:sldMk cId="2477499010" sldId="263"/>
            <ac:picMk id="18" creationId="{D75936D1-E2EA-770F-C56D-2EDC3A3C6826}"/>
          </ac:picMkLst>
        </pc:picChg>
        <pc:picChg chg="add mod">
          <ac:chgData name="Simona Ferraraccio" userId="c9694aeb-2f50-401b-8abf-67f8a7106701" providerId="ADAL" clId="{728671C3-614E-440E-8F04-5DA1EFA065FD}" dt="2026-03-18T11:45:40.319" v="1006" actId="1038"/>
          <ac:picMkLst>
            <pc:docMk/>
            <pc:sldMk cId="2477499010" sldId="263"/>
            <ac:picMk id="20" creationId="{6734AF61-B2EB-F77A-1759-56F1BA4B6794}"/>
          </ac:picMkLst>
        </pc:picChg>
        <pc:picChg chg="add mod">
          <ac:chgData name="Simona Ferraraccio" userId="c9694aeb-2f50-401b-8abf-67f8a7106701" providerId="ADAL" clId="{728671C3-614E-440E-8F04-5DA1EFA065FD}" dt="2026-03-18T11:45:57.334" v="1008" actId="1076"/>
          <ac:picMkLst>
            <pc:docMk/>
            <pc:sldMk cId="2477499010" sldId="263"/>
            <ac:picMk id="22" creationId="{F2C2D499-7F77-5828-DE45-92C0C84A4404}"/>
          </ac:picMkLst>
        </pc:picChg>
        <pc:picChg chg="add mod">
          <ac:chgData name="Simona Ferraraccio" userId="c9694aeb-2f50-401b-8abf-67f8a7106701" providerId="ADAL" clId="{728671C3-614E-440E-8F04-5DA1EFA065FD}" dt="2026-03-18T11:46:24.280" v="1021" actId="1035"/>
          <ac:picMkLst>
            <pc:docMk/>
            <pc:sldMk cId="2477499010" sldId="263"/>
            <ac:picMk id="24" creationId="{16F66550-BB70-9E6E-5AB9-1B48C9BF9F1C}"/>
          </ac:picMkLst>
        </pc:picChg>
        <pc:picChg chg="add mod">
          <ac:chgData name="Simona Ferraraccio" userId="c9694aeb-2f50-401b-8abf-67f8a7106701" providerId="ADAL" clId="{728671C3-614E-440E-8F04-5DA1EFA065FD}" dt="2026-03-18T11:46:41.921" v="1028" actId="1038"/>
          <ac:picMkLst>
            <pc:docMk/>
            <pc:sldMk cId="2477499010" sldId="263"/>
            <ac:picMk id="26" creationId="{F46C2230-B7C7-CD82-FB72-AE9C1AA87807}"/>
          </ac:picMkLst>
        </pc:picChg>
      </pc:sldChg>
      <pc:sldChg chg="addSp delSp modSp new mod setBg">
        <pc:chgData name="Simona Ferraraccio" userId="c9694aeb-2f50-401b-8abf-67f8a7106701" providerId="ADAL" clId="{728671C3-614E-440E-8F04-5DA1EFA065FD}" dt="2026-03-18T11:55:19.310" v="1182" actId="1035"/>
        <pc:sldMkLst>
          <pc:docMk/>
          <pc:sldMk cId="1632608776" sldId="264"/>
        </pc:sldMkLst>
        <pc:spChg chg="mod">
          <ac:chgData name="Simona Ferraraccio" userId="c9694aeb-2f50-401b-8abf-67f8a7106701" providerId="ADAL" clId="{728671C3-614E-440E-8F04-5DA1EFA065FD}" dt="2026-03-18T11:55:04.382" v="1174" actId="26606"/>
          <ac:spMkLst>
            <pc:docMk/>
            <pc:sldMk cId="1632608776" sldId="264"/>
            <ac:spMk id="2" creationId="{669D9BAE-8876-48A3-2626-6929BD288FA6}"/>
          </ac:spMkLst>
        </pc:spChg>
        <pc:spChg chg="add del mod">
          <ac:chgData name="Simona Ferraraccio" userId="c9694aeb-2f50-401b-8abf-67f8a7106701" providerId="ADAL" clId="{728671C3-614E-440E-8F04-5DA1EFA065FD}" dt="2026-03-18T11:55:11.533" v="1176" actId="1076"/>
          <ac:spMkLst>
            <pc:docMk/>
            <pc:sldMk cId="1632608776" sldId="264"/>
            <ac:spMk id="3" creationId="{898B58F8-28FF-8835-9163-4101ECBF37C1}"/>
          </ac:spMkLst>
        </pc:spChg>
        <pc:spChg chg="mod">
          <ac:chgData name="Simona Ferraraccio" userId="c9694aeb-2f50-401b-8abf-67f8a7106701" providerId="ADAL" clId="{728671C3-614E-440E-8F04-5DA1EFA065FD}" dt="2026-03-18T11:55:04.382" v="1174" actId="26606"/>
          <ac:spMkLst>
            <pc:docMk/>
            <pc:sldMk cId="1632608776" sldId="264"/>
            <ac:spMk id="4" creationId="{4E5DD056-9314-286F-94DB-6A53E1421ACC}"/>
          </ac:spMkLst>
        </pc:spChg>
        <pc:spChg chg="mod">
          <ac:chgData name="Simona Ferraraccio" userId="c9694aeb-2f50-401b-8abf-67f8a7106701" providerId="ADAL" clId="{728671C3-614E-440E-8F04-5DA1EFA065FD}" dt="2026-03-18T11:55:04.382" v="1174" actId="26606"/>
          <ac:spMkLst>
            <pc:docMk/>
            <pc:sldMk cId="1632608776" sldId="264"/>
            <ac:spMk id="5" creationId="{BD7BD5DE-77A4-0C13-07D0-122B62F1F818}"/>
          </ac:spMkLst>
        </pc:spChg>
        <pc:spChg chg="add">
          <ac:chgData name="Simona Ferraraccio" userId="c9694aeb-2f50-401b-8abf-67f8a7106701" providerId="ADAL" clId="{728671C3-614E-440E-8F04-5DA1EFA065FD}" dt="2026-03-18T11:55:04.382" v="1174" actId="26606"/>
          <ac:spMkLst>
            <pc:docMk/>
            <pc:sldMk cId="1632608776" sldId="264"/>
            <ac:spMk id="10" creationId="{B6CDA21F-E7AF-4C75-8395-33F58D5B0E45}"/>
          </ac:spMkLst>
        </pc:spChg>
        <pc:spChg chg="add del">
          <ac:chgData name="Simona Ferraraccio" userId="c9694aeb-2f50-401b-8abf-67f8a7106701" providerId="ADAL" clId="{728671C3-614E-440E-8F04-5DA1EFA065FD}" dt="2026-03-18T11:54:24.941" v="1173" actId="26606"/>
          <ac:spMkLst>
            <pc:docMk/>
            <pc:sldMk cId="1632608776" sldId="264"/>
            <ac:spMk id="11" creationId="{1D63C574-BFD2-41A1-A567-B0C3CC7FDD4F}"/>
          </ac:spMkLst>
        </pc:spChg>
        <pc:spChg chg="add del">
          <ac:chgData name="Simona Ferraraccio" userId="c9694aeb-2f50-401b-8abf-67f8a7106701" providerId="ADAL" clId="{728671C3-614E-440E-8F04-5DA1EFA065FD}" dt="2026-03-18T11:54:24.941" v="1173" actId="26606"/>
          <ac:spMkLst>
            <pc:docMk/>
            <pc:sldMk cId="1632608776" sldId="264"/>
            <ac:spMk id="13" creationId="{E2A46BAB-8C31-42B2-90E8-B26DD3E81D37}"/>
          </ac:spMkLst>
        </pc:spChg>
        <pc:spChg chg="add">
          <ac:chgData name="Simona Ferraraccio" userId="c9694aeb-2f50-401b-8abf-67f8a7106701" providerId="ADAL" clId="{728671C3-614E-440E-8F04-5DA1EFA065FD}" dt="2026-03-18T11:55:04.382" v="1174" actId="26606"/>
          <ac:spMkLst>
            <pc:docMk/>
            <pc:sldMk cId="1632608776" sldId="264"/>
            <ac:spMk id="27" creationId="{D5B0017B-2ECA-49AF-B397-DC140825DF8D}"/>
          </ac:spMkLst>
        </pc:spChg>
        <pc:grpChg chg="add">
          <ac:chgData name="Simona Ferraraccio" userId="c9694aeb-2f50-401b-8abf-67f8a7106701" providerId="ADAL" clId="{728671C3-614E-440E-8F04-5DA1EFA065FD}" dt="2026-03-18T11:55:04.382" v="1174" actId="26606"/>
          <ac:grpSpMkLst>
            <pc:docMk/>
            <pc:sldMk cId="1632608776" sldId="264"/>
            <ac:grpSpMk id="12" creationId="{AE1C45F0-260A-458C-96ED-C1F6D2151219}"/>
          </ac:grpSpMkLst>
        </pc:grpChg>
        <pc:grpChg chg="add del">
          <ac:chgData name="Simona Ferraraccio" userId="c9694aeb-2f50-401b-8abf-67f8a7106701" providerId="ADAL" clId="{728671C3-614E-440E-8F04-5DA1EFA065FD}" dt="2026-03-18T11:54:24.941" v="1173" actId="26606"/>
          <ac:grpSpMkLst>
            <pc:docMk/>
            <pc:sldMk cId="1632608776" sldId="264"/>
            <ac:grpSpMk id="15" creationId="{B3F7A3C7-0737-4E57-B30E-8EEFE638B401}"/>
          </ac:grpSpMkLst>
        </pc:grpChg>
        <pc:grpChg chg="add del">
          <ac:chgData name="Simona Ferraraccio" userId="c9694aeb-2f50-401b-8abf-67f8a7106701" providerId="ADAL" clId="{728671C3-614E-440E-8F04-5DA1EFA065FD}" dt="2026-03-18T11:54:24.941" v="1173" actId="26606"/>
          <ac:grpSpMkLst>
            <pc:docMk/>
            <pc:sldMk cId="1632608776" sldId="264"/>
            <ac:grpSpMk id="19" creationId="{43F5E015-E085-4624-B431-B42414448684}"/>
          </ac:grpSpMkLst>
        </pc:grpChg>
        <pc:graphicFrameChg chg="add del mod modGraphic">
          <ac:chgData name="Simona Ferraraccio" userId="c9694aeb-2f50-401b-8abf-67f8a7106701" providerId="ADAL" clId="{728671C3-614E-440E-8F04-5DA1EFA065FD}" dt="2026-03-18T11:54:24.941" v="1173" actId="26606"/>
          <ac:graphicFrameMkLst>
            <pc:docMk/>
            <pc:sldMk cId="1632608776" sldId="264"/>
            <ac:graphicFrameMk id="8" creationId="{2E662337-048B-ECDA-8941-A3BEB6AE75E1}"/>
          </ac:graphicFrameMkLst>
        </pc:graphicFrameChg>
        <pc:picChg chg="add del mod">
          <ac:chgData name="Simona Ferraraccio" userId="c9694aeb-2f50-401b-8abf-67f8a7106701" providerId="ADAL" clId="{728671C3-614E-440E-8F04-5DA1EFA065FD}" dt="2026-03-18T11:52:15.856" v="1160" actId="21"/>
          <ac:picMkLst>
            <pc:docMk/>
            <pc:sldMk cId="1632608776" sldId="264"/>
            <ac:picMk id="6" creationId="{FA4FA1A4-829D-561F-E29F-B1A6D1883477}"/>
          </ac:picMkLst>
        </pc:picChg>
        <pc:picChg chg="add del mod">
          <ac:chgData name="Simona Ferraraccio" userId="c9694aeb-2f50-401b-8abf-67f8a7106701" providerId="ADAL" clId="{728671C3-614E-440E-8F04-5DA1EFA065FD}" dt="2026-03-18T11:52:15.856" v="1160" actId="21"/>
          <ac:picMkLst>
            <pc:docMk/>
            <pc:sldMk cId="1632608776" sldId="264"/>
            <ac:picMk id="7" creationId="{99C21746-BB4C-2A69-C574-02A08E091623}"/>
          </ac:picMkLst>
        </pc:picChg>
        <pc:picChg chg="add mod">
          <ac:chgData name="Simona Ferraraccio" userId="c9694aeb-2f50-401b-8abf-67f8a7106701" providerId="ADAL" clId="{728671C3-614E-440E-8F04-5DA1EFA065FD}" dt="2026-03-18T11:55:16.910" v="1178" actId="1076"/>
          <ac:picMkLst>
            <pc:docMk/>
            <pc:sldMk cId="1632608776" sldId="264"/>
            <ac:picMk id="29" creationId="{FA4FA1A4-829D-561F-E29F-B1A6D1883477}"/>
          </ac:picMkLst>
        </pc:picChg>
        <pc:picChg chg="add mod">
          <ac:chgData name="Simona Ferraraccio" userId="c9694aeb-2f50-401b-8abf-67f8a7106701" providerId="ADAL" clId="{728671C3-614E-440E-8F04-5DA1EFA065FD}" dt="2026-03-18T11:55:19.310" v="1182" actId="1035"/>
          <ac:picMkLst>
            <pc:docMk/>
            <pc:sldMk cId="1632608776" sldId="264"/>
            <ac:picMk id="30" creationId="{99C21746-BB4C-2A69-C574-02A08E091623}"/>
          </ac:picMkLst>
        </pc:picChg>
        <pc:cxnChg chg="add">
          <ac:chgData name="Simona Ferraraccio" userId="c9694aeb-2f50-401b-8abf-67f8a7106701" providerId="ADAL" clId="{728671C3-614E-440E-8F04-5DA1EFA065FD}" dt="2026-03-18T11:55:04.382" v="1174" actId="26606"/>
          <ac:cxnSpMkLst>
            <pc:docMk/>
            <pc:sldMk cId="1632608776" sldId="264"/>
            <ac:cxnSpMk id="28" creationId="{6CF1BAF6-AD41-4082-B212-8A1F9A2E8779}"/>
          </ac:cxnSpMkLst>
        </pc:cxnChg>
      </pc:sldChg>
      <pc:sldChg chg="addSp delSp modSp new mod">
        <pc:chgData name="Simona Ferraraccio" userId="c9694aeb-2f50-401b-8abf-67f8a7106701" providerId="ADAL" clId="{728671C3-614E-440E-8F04-5DA1EFA065FD}" dt="2026-03-19T10:50:32.079" v="2763" actId="20577"/>
        <pc:sldMkLst>
          <pc:docMk/>
          <pc:sldMk cId="2616560047" sldId="265"/>
        </pc:sldMkLst>
        <pc:spChg chg="mod">
          <ac:chgData name="Simona Ferraraccio" userId="c9694aeb-2f50-401b-8abf-67f8a7106701" providerId="ADAL" clId="{728671C3-614E-440E-8F04-5DA1EFA065FD}" dt="2026-03-18T12:14:21.943" v="1260" actId="14100"/>
          <ac:spMkLst>
            <pc:docMk/>
            <pc:sldMk cId="2616560047" sldId="265"/>
            <ac:spMk id="2" creationId="{691CE0D8-13EC-C269-7512-00583124CA82}"/>
          </ac:spMkLst>
        </pc:spChg>
        <pc:spChg chg="add mod">
          <ac:chgData name="Simona Ferraraccio" userId="c9694aeb-2f50-401b-8abf-67f8a7106701" providerId="ADAL" clId="{728671C3-614E-440E-8F04-5DA1EFA065FD}" dt="2026-03-19T10:50:32.079" v="2763" actId="20577"/>
          <ac:spMkLst>
            <pc:docMk/>
            <pc:sldMk cId="2616560047" sldId="265"/>
            <ac:spMk id="3" creationId="{226153C5-07A6-BD08-303F-BE426AACF009}"/>
          </ac:spMkLst>
        </pc:spChg>
        <pc:spChg chg="del mod">
          <ac:chgData name="Simona Ferraraccio" userId="c9694aeb-2f50-401b-8abf-67f8a7106701" providerId="ADAL" clId="{728671C3-614E-440E-8F04-5DA1EFA065FD}" dt="2026-03-18T12:14:23.570" v="1261" actId="478"/>
          <ac:spMkLst>
            <pc:docMk/>
            <pc:sldMk cId="2616560047" sldId="265"/>
            <ac:spMk id="3" creationId="{EC4F27F6-AF91-16BC-D3C6-21955BE2B592}"/>
          </ac:spMkLst>
        </pc:spChg>
        <pc:spChg chg="add mod">
          <ac:chgData name="Simona Ferraraccio" userId="c9694aeb-2f50-401b-8abf-67f8a7106701" providerId="ADAL" clId="{728671C3-614E-440E-8F04-5DA1EFA065FD}" dt="2026-03-18T12:13:54.673" v="1241" actId="1076"/>
          <ac:spMkLst>
            <pc:docMk/>
            <pc:sldMk cId="2616560047" sldId="265"/>
            <ac:spMk id="7" creationId="{88CC50B4-0DCE-0DF9-EEF7-30EA5BEC264C}"/>
          </ac:spMkLst>
        </pc:spChg>
        <pc:spChg chg="add mod">
          <ac:chgData name="Simona Ferraraccio" userId="c9694aeb-2f50-401b-8abf-67f8a7106701" providerId="ADAL" clId="{728671C3-614E-440E-8F04-5DA1EFA065FD}" dt="2026-03-18T12:16:57.112" v="1436" actId="1076"/>
          <ac:spMkLst>
            <pc:docMk/>
            <pc:sldMk cId="2616560047" sldId="265"/>
            <ac:spMk id="11" creationId="{8080E03A-0DA2-27F3-D714-B17C72F14D11}"/>
          </ac:spMkLst>
        </pc:spChg>
        <pc:graphicFrameChg chg="add mod modGraphic">
          <ac:chgData name="Simona Ferraraccio" userId="c9694aeb-2f50-401b-8abf-67f8a7106701" providerId="ADAL" clId="{728671C3-614E-440E-8F04-5DA1EFA065FD}" dt="2026-03-18T12:16:20.262" v="1340" actId="1076"/>
          <ac:graphicFrameMkLst>
            <pc:docMk/>
            <pc:sldMk cId="2616560047" sldId="265"/>
            <ac:graphicFrameMk id="10" creationId="{FCF80080-F66B-7A1B-F9FB-BE7F231C31C3}"/>
          </ac:graphicFrameMkLst>
        </pc:graphicFrameChg>
        <pc:picChg chg="add mod">
          <ac:chgData name="Simona Ferraraccio" userId="c9694aeb-2f50-401b-8abf-67f8a7106701" providerId="ADAL" clId="{728671C3-614E-440E-8F04-5DA1EFA065FD}" dt="2026-03-18T12:14:12.389" v="1256" actId="1036"/>
          <ac:picMkLst>
            <pc:docMk/>
            <pc:sldMk cId="2616560047" sldId="265"/>
            <ac:picMk id="8" creationId="{09A44253-576F-827B-633B-A6AD80C27334}"/>
          </ac:picMkLst>
        </pc:picChg>
        <pc:picChg chg="add mod">
          <ac:chgData name="Simona Ferraraccio" userId="c9694aeb-2f50-401b-8abf-67f8a7106701" providerId="ADAL" clId="{728671C3-614E-440E-8F04-5DA1EFA065FD}" dt="2026-03-18T12:14:12.389" v="1256" actId="1036"/>
          <ac:picMkLst>
            <pc:docMk/>
            <pc:sldMk cId="2616560047" sldId="265"/>
            <ac:picMk id="9" creationId="{2A3F0092-2E7B-97B2-53CE-F855AE55E008}"/>
          </ac:picMkLst>
        </pc:picChg>
      </pc:sldChg>
      <pc:sldChg chg="addSp delSp modSp new del mod">
        <pc:chgData name="Simona Ferraraccio" userId="c9694aeb-2f50-401b-8abf-67f8a7106701" providerId="ADAL" clId="{728671C3-614E-440E-8F04-5DA1EFA065FD}" dt="2026-03-18T11:43:56.233" v="991" actId="47"/>
        <pc:sldMkLst>
          <pc:docMk/>
          <pc:sldMk cId="2835190485" sldId="265"/>
        </pc:sldMkLst>
        <pc:spChg chg="mod">
          <ac:chgData name="Simona Ferraraccio" userId="c9694aeb-2f50-401b-8abf-67f8a7106701" providerId="ADAL" clId="{728671C3-614E-440E-8F04-5DA1EFA065FD}" dt="2026-03-18T11:28:12.255" v="887" actId="113"/>
          <ac:spMkLst>
            <pc:docMk/>
            <pc:sldMk cId="2835190485" sldId="265"/>
            <ac:spMk id="2" creationId="{30137FC9-0B39-B748-4BC2-91A2074070AB}"/>
          </ac:spMkLst>
        </pc:spChg>
        <pc:spChg chg="del mod">
          <ac:chgData name="Simona Ferraraccio" userId="c9694aeb-2f50-401b-8abf-67f8a7106701" providerId="ADAL" clId="{728671C3-614E-440E-8F04-5DA1EFA065FD}" dt="2026-03-18T11:41:01.532" v="989" actId="478"/>
          <ac:spMkLst>
            <pc:docMk/>
            <pc:sldMk cId="2835190485" sldId="265"/>
            <ac:spMk id="3" creationId="{A45311C7-5039-9BDE-A100-7BB68CC89F5F}"/>
          </ac:spMkLst>
        </pc:spChg>
        <pc:spChg chg="add del mod">
          <ac:chgData name="Simona Ferraraccio" userId="c9694aeb-2f50-401b-8abf-67f8a7106701" providerId="ADAL" clId="{728671C3-614E-440E-8F04-5DA1EFA065FD}" dt="2026-03-18T11:41:03.849" v="990" actId="478"/>
          <ac:spMkLst>
            <pc:docMk/>
            <pc:sldMk cId="2835190485" sldId="265"/>
            <ac:spMk id="9" creationId="{55B28791-0E46-D32E-B62D-DFF16A0037D5}"/>
          </ac:spMkLst>
        </pc:spChg>
        <pc:picChg chg="add mod">
          <ac:chgData name="Simona Ferraraccio" userId="c9694aeb-2f50-401b-8abf-67f8a7106701" providerId="ADAL" clId="{728671C3-614E-440E-8F04-5DA1EFA065FD}" dt="2026-03-18T11:27:20.378" v="852"/>
          <ac:picMkLst>
            <pc:docMk/>
            <pc:sldMk cId="2835190485" sldId="265"/>
            <ac:picMk id="6" creationId="{E90495CC-4A3C-9EEF-3AAB-2B0433ED0517}"/>
          </ac:picMkLst>
        </pc:picChg>
        <pc:picChg chg="add mod">
          <ac:chgData name="Simona Ferraraccio" userId="c9694aeb-2f50-401b-8abf-67f8a7106701" providerId="ADAL" clId="{728671C3-614E-440E-8F04-5DA1EFA065FD}" dt="2026-03-18T11:27:20.378" v="852"/>
          <ac:picMkLst>
            <pc:docMk/>
            <pc:sldMk cId="2835190485" sldId="265"/>
            <ac:picMk id="7" creationId="{DC3780E8-36E8-682D-499E-C40984FEB426}"/>
          </ac:picMkLst>
        </pc:picChg>
      </pc:sldChg>
      <pc:sldChg chg="addSp delSp modSp new mod setBg">
        <pc:chgData name="Simona Ferraraccio" userId="c9694aeb-2f50-401b-8abf-67f8a7106701" providerId="ADAL" clId="{728671C3-614E-440E-8F04-5DA1EFA065FD}" dt="2026-03-19T10:54:59.669" v="3172" actId="404"/>
        <pc:sldMkLst>
          <pc:docMk/>
          <pc:sldMk cId="3286482620" sldId="266"/>
        </pc:sldMkLst>
        <pc:spChg chg="mod ord">
          <ac:chgData name="Simona Ferraraccio" userId="c9694aeb-2f50-401b-8abf-67f8a7106701" providerId="ADAL" clId="{728671C3-614E-440E-8F04-5DA1EFA065FD}" dt="2026-03-18T12:23:20.909" v="1501" actId="1076"/>
          <ac:spMkLst>
            <pc:docMk/>
            <pc:sldMk cId="3286482620" sldId="266"/>
            <ac:spMk id="2" creationId="{2203AB68-F766-F352-75E7-5369F4C9B6EB}"/>
          </ac:spMkLst>
        </pc:spChg>
        <pc:spChg chg="add mod">
          <ac:chgData name="Simona Ferraraccio" userId="c9694aeb-2f50-401b-8abf-67f8a7106701" providerId="ADAL" clId="{728671C3-614E-440E-8F04-5DA1EFA065FD}" dt="2026-03-19T10:54:59.669" v="3172" actId="404"/>
          <ac:spMkLst>
            <pc:docMk/>
            <pc:sldMk cId="3286482620" sldId="266"/>
            <ac:spMk id="3" creationId="{31D82CAF-20A3-B312-5138-D94D322FB58D}"/>
          </ac:spMkLst>
        </pc:spChg>
        <pc:spChg chg="del">
          <ac:chgData name="Simona Ferraraccio" userId="c9694aeb-2f50-401b-8abf-67f8a7106701" providerId="ADAL" clId="{728671C3-614E-440E-8F04-5DA1EFA065FD}" dt="2026-03-18T12:17:25.828" v="1460" actId="478"/>
          <ac:spMkLst>
            <pc:docMk/>
            <pc:sldMk cId="3286482620" sldId="266"/>
            <ac:spMk id="3" creationId="{3A1527BF-1D53-156C-ABF7-14F83A0B98C3}"/>
          </ac:spMkLst>
        </pc:spChg>
        <pc:spChg chg="mod">
          <ac:chgData name="Simona Ferraraccio" userId="c9694aeb-2f50-401b-8abf-67f8a7106701" providerId="ADAL" clId="{728671C3-614E-440E-8F04-5DA1EFA065FD}" dt="2026-03-18T12:23:04.772" v="1496" actId="26606"/>
          <ac:spMkLst>
            <pc:docMk/>
            <pc:sldMk cId="3286482620" sldId="266"/>
            <ac:spMk id="4" creationId="{EDADA045-319D-D9AD-E4D1-122DCAD54DCC}"/>
          </ac:spMkLst>
        </pc:spChg>
        <pc:spChg chg="mod">
          <ac:chgData name="Simona Ferraraccio" userId="c9694aeb-2f50-401b-8abf-67f8a7106701" providerId="ADAL" clId="{728671C3-614E-440E-8F04-5DA1EFA065FD}" dt="2026-03-18T12:23:04.772" v="1496" actId="26606"/>
          <ac:spMkLst>
            <pc:docMk/>
            <pc:sldMk cId="3286482620" sldId="266"/>
            <ac:spMk id="5" creationId="{98B2118E-C3C5-8418-D57E-93A1E4EBB384}"/>
          </ac:spMkLst>
        </pc:spChg>
        <pc:spChg chg="add">
          <ac:chgData name="Simona Ferraraccio" userId="c9694aeb-2f50-401b-8abf-67f8a7106701" providerId="ADAL" clId="{728671C3-614E-440E-8F04-5DA1EFA065FD}" dt="2026-03-18T12:23:04.772" v="1496" actId="26606"/>
          <ac:spMkLst>
            <pc:docMk/>
            <pc:sldMk cId="3286482620" sldId="266"/>
            <ac:spMk id="12" creationId="{47942995-B07F-4636-9A06-C6A104B260A8}"/>
          </ac:spMkLst>
        </pc:spChg>
        <pc:spChg chg="add">
          <ac:chgData name="Simona Ferraraccio" userId="c9694aeb-2f50-401b-8abf-67f8a7106701" providerId="ADAL" clId="{728671C3-614E-440E-8F04-5DA1EFA065FD}" dt="2026-03-18T12:23:04.772" v="1496" actId="26606"/>
          <ac:spMkLst>
            <pc:docMk/>
            <pc:sldMk cId="3286482620" sldId="266"/>
            <ac:spMk id="19" creationId="{B81933D1-5615-42C7-9C0B-4EB7105CCE2D}"/>
          </ac:spMkLst>
        </pc:spChg>
        <pc:spChg chg="add">
          <ac:chgData name="Simona Ferraraccio" userId="c9694aeb-2f50-401b-8abf-67f8a7106701" providerId="ADAL" clId="{728671C3-614E-440E-8F04-5DA1EFA065FD}" dt="2026-03-18T12:23:04.772" v="1496" actId="26606"/>
          <ac:spMkLst>
            <pc:docMk/>
            <pc:sldMk cId="3286482620" sldId="266"/>
            <ac:spMk id="21" creationId="{19C9EAEA-39D0-4B0E-A0EB-51E7B26740B1}"/>
          </ac:spMkLst>
        </pc:spChg>
        <pc:grpChg chg="add">
          <ac:chgData name="Simona Ferraraccio" userId="c9694aeb-2f50-401b-8abf-67f8a7106701" providerId="ADAL" clId="{728671C3-614E-440E-8F04-5DA1EFA065FD}" dt="2026-03-18T12:23:04.772" v="1496" actId="26606"/>
          <ac:grpSpMkLst>
            <pc:docMk/>
            <pc:sldMk cId="3286482620" sldId="266"/>
            <ac:grpSpMk id="14" creationId="{032D8612-31EB-44CF-A1D0-14FD4C705424}"/>
          </ac:grpSpMkLst>
        </pc:grpChg>
        <pc:picChg chg="add mod ord modCrop">
          <ac:chgData name="Simona Ferraraccio" userId="c9694aeb-2f50-401b-8abf-67f8a7106701" providerId="ADAL" clId="{728671C3-614E-440E-8F04-5DA1EFA065FD}" dt="2026-03-18T12:23:12.171" v="1498" actId="1076"/>
          <ac:picMkLst>
            <pc:docMk/>
            <pc:sldMk cId="3286482620" sldId="266"/>
            <ac:picMk id="7" creationId="{59414FD0-7AEB-1453-B4EC-2EED566B7282}"/>
          </ac:picMkLst>
        </pc:picChg>
        <pc:picChg chg="add del mod">
          <ac:chgData name="Simona Ferraraccio" userId="c9694aeb-2f50-401b-8abf-67f8a7106701" providerId="ADAL" clId="{728671C3-614E-440E-8F04-5DA1EFA065FD}" dt="2026-03-18T12:22:56.823" v="1495" actId="21"/>
          <ac:picMkLst>
            <pc:docMk/>
            <pc:sldMk cId="3286482620" sldId="266"/>
            <ac:picMk id="8" creationId="{2A31932D-46D2-4A08-CE17-51AD11E570D2}"/>
          </ac:picMkLst>
        </pc:picChg>
        <pc:picChg chg="add del mod">
          <ac:chgData name="Simona Ferraraccio" userId="c9694aeb-2f50-401b-8abf-67f8a7106701" providerId="ADAL" clId="{728671C3-614E-440E-8F04-5DA1EFA065FD}" dt="2026-03-18T12:22:56.823" v="1495" actId="21"/>
          <ac:picMkLst>
            <pc:docMk/>
            <pc:sldMk cId="3286482620" sldId="266"/>
            <ac:picMk id="9" creationId="{5F23CE36-41BE-909A-E6BF-EAD02210A3A5}"/>
          </ac:picMkLst>
        </pc:picChg>
        <pc:picChg chg="add mod">
          <ac:chgData name="Simona Ferraraccio" userId="c9694aeb-2f50-401b-8abf-67f8a7106701" providerId="ADAL" clId="{728671C3-614E-440E-8F04-5DA1EFA065FD}" dt="2026-03-18T12:23:14.691" v="1499" actId="1076"/>
          <ac:picMkLst>
            <pc:docMk/>
            <pc:sldMk cId="3286482620" sldId="266"/>
            <ac:picMk id="10" creationId="{2A31932D-46D2-4A08-CE17-51AD11E570D2}"/>
          </ac:picMkLst>
        </pc:picChg>
        <pc:picChg chg="add mod">
          <ac:chgData name="Simona Ferraraccio" userId="c9694aeb-2f50-401b-8abf-67f8a7106701" providerId="ADAL" clId="{728671C3-614E-440E-8F04-5DA1EFA065FD}" dt="2026-03-18T12:23:16.829" v="1500" actId="1076"/>
          <ac:picMkLst>
            <pc:docMk/>
            <pc:sldMk cId="3286482620" sldId="266"/>
            <ac:picMk id="11" creationId="{5F23CE36-41BE-909A-E6BF-EAD02210A3A5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03-18T12:31:46.133" v="1597" actId="14100"/>
        <pc:sldMkLst>
          <pc:docMk/>
          <pc:sldMk cId="2913849272" sldId="267"/>
        </pc:sldMkLst>
        <pc:spChg chg="mod">
          <ac:chgData name="Simona Ferraraccio" userId="c9694aeb-2f50-401b-8abf-67f8a7106701" providerId="ADAL" clId="{728671C3-614E-440E-8F04-5DA1EFA065FD}" dt="2026-03-18T12:31:46.133" v="1597" actId="14100"/>
          <ac:spMkLst>
            <pc:docMk/>
            <pc:sldMk cId="2913849272" sldId="267"/>
            <ac:spMk id="2" creationId="{1F21DC2F-D64B-9F7B-4CAA-72E9067A67D8}"/>
          </ac:spMkLst>
        </pc:spChg>
        <pc:spChg chg="del">
          <ac:chgData name="Simona Ferraraccio" userId="c9694aeb-2f50-401b-8abf-67f8a7106701" providerId="ADAL" clId="{728671C3-614E-440E-8F04-5DA1EFA065FD}" dt="2026-03-18T12:24:27.771" v="1518" actId="478"/>
          <ac:spMkLst>
            <pc:docMk/>
            <pc:sldMk cId="2913849272" sldId="267"/>
            <ac:spMk id="3" creationId="{71FE68C7-809D-98AC-DE4F-57552C10033A}"/>
          </ac:spMkLst>
        </pc:spChg>
        <pc:spChg chg="add del">
          <ac:chgData name="Simona Ferraraccio" userId="c9694aeb-2f50-401b-8abf-67f8a7106701" providerId="ADAL" clId="{728671C3-614E-440E-8F04-5DA1EFA065FD}" dt="2026-03-18T12:24:22.824" v="1517" actId="478"/>
          <ac:spMkLst>
            <pc:docMk/>
            <pc:sldMk cId="2913849272" sldId="267"/>
            <ac:spMk id="7" creationId="{9B6DC10D-3BF4-995D-342A-15D4146F83F2}"/>
          </ac:spMkLst>
        </pc:spChg>
        <pc:picChg chg="add mod">
          <ac:chgData name="Simona Ferraraccio" userId="c9694aeb-2f50-401b-8abf-67f8a7106701" providerId="ADAL" clId="{728671C3-614E-440E-8F04-5DA1EFA065FD}" dt="2026-03-18T12:31:17.070" v="1590" actId="14100"/>
          <ac:picMkLst>
            <pc:docMk/>
            <pc:sldMk cId="2913849272" sldId="267"/>
            <ac:picMk id="8" creationId="{1EFE8914-7023-A891-EAF3-DCCA781D68C1}"/>
          </ac:picMkLst>
        </pc:picChg>
        <pc:picChg chg="add mod">
          <ac:chgData name="Simona Ferraraccio" userId="c9694aeb-2f50-401b-8abf-67f8a7106701" providerId="ADAL" clId="{728671C3-614E-440E-8F04-5DA1EFA065FD}" dt="2026-03-18T12:31:12.540" v="1588" actId="14100"/>
          <ac:picMkLst>
            <pc:docMk/>
            <pc:sldMk cId="2913849272" sldId="267"/>
            <ac:picMk id="9" creationId="{E5EC4AC6-F74C-1C15-A76F-C615AEE055C0}"/>
          </ac:picMkLst>
        </pc:picChg>
        <pc:picChg chg="add mod modCrop">
          <ac:chgData name="Simona Ferraraccio" userId="c9694aeb-2f50-401b-8abf-67f8a7106701" providerId="ADAL" clId="{728671C3-614E-440E-8F04-5DA1EFA065FD}" dt="2026-03-18T12:31:38.247" v="1593" actId="1076"/>
          <ac:picMkLst>
            <pc:docMk/>
            <pc:sldMk cId="2913849272" sldId="267"/>
            <ac:picMk id="11" creationId="{3190B2E1-608F-A31E-56FB-98CD13409D99}"/>
          </ac:picMkLst>
        </pc:picChg>
        <pc:picChg chg="add mod modCrop">
          <ac:chgData name="Simona Ferraraccio" userId="c9694aeb-2f50-401b-8abf-67f8a7106701" providerId="ADAL" clId="{728671C3-614E-440E-8F04-5DA1EFA065FD}" dt="2026-03-18T12:31:38.247" v="1593" actId="1076"/>
          <ac:picMkLst>
            <pc:docMk/>
            <pc:sldMk cId="2913849272" sldId="267"/>
            <ac:picMk id="13" creationId="{16A36E22-F376-801F-AD96-952078BCB110}"/>
          </ac:picMkLst>
        </pc:picChg>
      </pc:sldChg>
      <pc:sldChg chg="addSp modSp new mod">
        <pc:chgData name="Simona Ferraraccio" userId="c9694aeb-2f50-401b-8abf-67f8a7106701" providerId="ADAL" clId="{728671C3-614E-440E-8F04-5DA1EFA065FD}" dt="2026-03-18T12:35:28.658" v="1854" actId="1076"/>
        <pc:sldMkLst>
          <pc:docMk/>
          <pc:sldMk cId="3867375861" sldId="268"/>
        </pc:sldMkLst>
        <pc:spChg chg="mod">
          <ac:chgData name="Simona Ferraraccio" userId="c9694aeb-2f50-401b-8abf-67f8a7106701" providerId="ADAL" clId="{728671C3-614E-440E-8F04-5DA1EFA065FD}" dt="2026-03-18T12:35:20.752" v="1852" actId="113"/>
          <ac:spMkLst>
            <pc:docMk/>
            <pc:sldMk cId="3867375861" sldId="268"/>
            <ac:spMk id="2" creationId="{1188D25B-DEBC-F9E4-68F8-FB1800E75403}"/>
          </ac:spMkLst>
        </pc:spChg>
        <pc:spChg chg="mod">
          <ac:chgData name="Simona Ferraraccio" userId="c9694aeb-2f50-401b-8abf-67f8a7106701" providerId="ADAL" clId="{728671C3-614E-440E-8F04-5DA1EFA065FD}" dt="2026-03-18T12:35:16.292" v="1850" actId="1076"/>
          <ac:spMkLst>
            <pc:docMk/>
            <pc:sldMk cId="3867375861" sldId="268"/>
            <ac:spMk id="3" creationId="{35CBDE6D-56E3-3907-8243-0D9726AE2D09}"/>
          </ac:spMkLst>
        </pc:spChg>
        <pc:picChg chg="add mod">
          <ac:chgData name="Simona Ferraraccio" userId="c9694aeb-2f50-401b-8abf-67f8a7106701" providerId="ADAL" clId="{728671C3-614E-440E-8F04-5DA1EFA065FD}" dt="2026-03-18T12:33:35.024" v="1738"/>
          <ac:picMkLst>
            <pc:docMk/>
            <pc:sldMk cId="3867375861" sldId="268"/>
            <ac:picMk id="6" creationId="{0B9C7D06-E3FF-253A-EDC1-0ED3B39A7E5C}"/>
          </ac:picMkLst>
        </pc:picChg>
        <pc:picChg chg="add mod">
          <ac:chgData name="Simona Ferraraccio" userId="c9694aeb-2f50-401b-8abf-67f8a7106701" providerId="ADAL" clId="{728671C3-614E-440E-8F04-5DA1EFA065FD}" dt="2026-03-18T12:35:28.658" v="1854" actId="1076"/>
          <ac:picMkLst>
            <pc:docMk/>
            <pc:sldMk cId="3867375861" sldId="268"/>
            <ac:picMk id="7" creationId="{0F18D0B4-CA81-CBA7-70B5-93FD81ED1942}"/>
          </ac:picMkLst>
        </pc:picChg>
        <pc:picChg chg="add mod ord">
          <ac:chgData name="Simona Ferraraccio" userId="c9694aeb-2f50-401b-8abf-67f8a7106701" providerId="ADAL" clId="{728671C3-614E-440E-8F04-5DA1EFA065FD}" dt="2026-03-18T12:35:25.874" v="1853" actId="167"/>
          <ac:picMkLst>
            <pc:docMk/>
            <pc:sldMk cId="3867375861" sldId="268"/>
            <ac:picMk id="8" creationId="{F5878374-99BD-8D7F-90D8-28702644F301}"/>
          </ac:picMkLst>
        </pc:picChg>
      </pc:sldChg>
      <pc:sldChg chg="addSp modSp new mod">
        <pc:chgData name="Simona Ferraraccio" userId="c9694aeb-2f50-401b-8abf-67f8a7106701" providerId="ADAL" clId="{728671C3-614E-440E-8F04-5DA1EFA065FD}" dt="2026-03-18T14:07:10.772" v="2734" actId="14100"/>
        <pc:sldMkLst>
          <pc:docMk/>
          <pc:sldMk cId="3840611269" sldId="269"/>
        </pc:sldMkLst>
        <pc:spChg chg="mod">
          <ac:chgData name="Simona Ferraraccio" userId="c9694aeb-2f50-401b-8abf-67f8a7106701" providerId="ADAL" clId="{728671C3-614E-440E-8F04-5DA1EFA065FD}" dt="2026-03-18T14:04:06.043" v="2129" actId="113"/>
          <ac:spMkLst>
            <pc:docMk/>
            <pc:sldMk cId="3840611269" sldId="269"/>
            <ac:spMk id="2" creationId="{78AF436F-77FE-1A5D-2715-95BD41A491B5}"/>
          </ac:spMkLst>
        </pc:spChg>
        <pc:spChg chg="mod">
          <ac:chgData name="Simona Ferraraccio" userId="c9694aeb-2f50-401b-8abf-67f8a7106701" providerId="ADAL" clId="{728671C3-614E-440E-8F04-5DA1EFA065FD}" dt="2026-03-18T14:07:10.772" v="2734" actId="14100"/>
          <ac:spMkLst>
            <pc:docMk/>
            <pc:sldMk cId="3840611269" sldId="269"/>
            <ac:spMk id="3" creationId="{145CB303-15BC-5B65-6906-E8E1FA2ED38F}"/>
          </ac:spMkLst>
        </pc:spChg>
        <pc:picChg chg="add mod">
          <ac:chgData name="Simona Ferraraccio" userId="c9694aeb-2f50-401b-8abf-67f8a7106701" providerId="ADAL" clId="{728671C3-614E-440E-8F04-5DA1EFA065FD}" dt="2026-03-18T14:04:13.849" v="2130"/>
          <ac:picMkLst>
            <pc:docMk/>
            <pc:sldMk cId="3840611269" sldId="269"/>
            <ac:picMk id="6" creationId="{B6D225BE-C2FB-4330-365D-6DD598F1867F}"/>
          </ac:picMkLst>
        </pc:picChg>
        <pc:picChg chg="add mod">
          <ac:chgData name="Simona Ferraraccio" userId="c9694aeb-2f50-401b-8abf-67f8a7106701" providerId="ADAL" clId="{728671C3-614E-440E-8F04-5DA1EFA065FD}" dt="2026-03-18T14:04:13.849" v="2130"/>
          <ac:picMkLst>
            <pc:docMk/>
            <pc:sldMk cId="3840611269" sldId="269"/>
            <ac:picMk id="7" creationId="{0C11C965-667F-67A0-FCB7-41ED03A72455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554C0F1-B8EF-4986-9138-66EB450FF9C7}" type="doc">
      <dgm:prSet loTypeId="urn:microsoft.com/office/officeart/2008/layout/VerticalCurvedList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A1B8C44-D529-47DE-8F57-BB7032E04FEF}">
      <dgm:prSet phldrT="[Text]" phldr="0" custT="1"/>
      <dgm:spPr/>
      <dgm:t>
        <a:bodyPr/>
        <a:lstStyle/>
        <a:p>
          <a:r>
            <a:rPr lang="en-GB" sz="2400" dirty="0"/>
            <a:t>Move beyond Technology-first</a:t>
          </a:r>
        </a:p>
      </dgm:t>
    </dgm:pt>
    <dgm:pt modelId="{71803AD8-783A-4A75-A406-B2DF183883A1}" type="parTrans" cxnId="{7B17C9E4-E36A-47A5-AFEC-BC0F84271303}">
      <dgm:prSet/>
      <dgm:spPr/>
      <dgm:t>
        <a:bodyPr/>
        <a:lstStyle/>
        <a:p>
          <a:endParaRPr lang="en-GB" sz="1200"/>
        </a:p>
      </dgm:t>
    </dgm:pt>
    <dgm:pt modelId="{F7E9783D-32F4-4DDC-AB9A-915ADA24AEAD}" type="sibTrans" cxnId="{7B17C9E4-E36A-47A5-AFEC-BC0F84271303}">
      <dgm:prSet/>
      <dgm:spPr/>
      <dgm:t>
        <a:bodyPr/>
        <a:lstStyle/>
        <a:p>
          <a:endParaRPr lang="en-GB" sz="1200"/>
        </a:p>
      </dgm:t>
    </dgm:pt>
    <dgm:pt modelId="{3B85E5A8-6EF0-46CB-A0A5-FC84C4DEB40A}">
      <dgm:prSet phldrT="[Text]" phldr="0" custT="1"/>
      <dgm:spPr/>
      <dgm:t>
        <a:bodyPr/>
        <a:lstStyle/>
        <a:p>
          <a:r>
            <a:rPr lang="en-GB" sz="2400" dirty="0"/>
            <a:t>Interconnected ecosystems</a:t>
          </a:r>
        </a:p>
      </dgm:t>
    </dgm:pt>
    <dgm:pt modelId="{CAAD58D4-26F9-4434-BC3C-BBFB870D69B6}" type="parTrans" cxnId="{0037B122-B865-48C0-9885-678D7E59D5DA}">
      <dgm:prSet/>
      <dgm:spPr/>
      <dgm:t>
        <a:bodyPr/>
        <a:lstStyle/>
        <a:p>
          <a:endParaRPr lang="en-GB" sz="1200"/>
        </a:p>
      </dgm:t>
    </dgm:pt>
    <dgm:pt modelId="{78400DCB-F32D-4E8A-AB7F-9659DD58B4FB}" type="sibTrans" cxnId="{0037B122-B865-48C0-9885-678D7E59D5DA}">
      <dgm:prSet/>
      <dgm:spPr/>
      <dgm:t>
        <a:bodyPr/>
        <a:lstStyle/>
        <a:p>
          <a:endParaRPr lang="en-GB" sz="1200"/>
        </a:p>
      </dgm:t>
    </dgm:pt>
    <dgm:pt modelId="{A4B988D8-255C-4D4A-94A1-12429B3E0BF5}">
      <dgm:prSet phldrT="[Text]" phldr="0" custT="1"/>
      <dgm:spPr/>
      <dgm:t>
        <a:bodyPr/>
        <a:lstStyle/>
        <a:p>
          <a:r>
            <a:rPr lang="en-GB" sz="2400" dirty="0"/>
            <a:t>Manage complexity</a:t>
          </a:r>
        </a:p>
      </dgm:t>
    </dgm:pt>
    <dgm:pt modelId="{26A8269A-42F8-49D2-B601-D04DC57CAF23}" type="parTrans" cxnId="{8AEE0542-0C9E-481F-9BEA-8AD60CF25308}">
      <dgm:prSet/>
      <dgm:spPr/>
      <dgm:t>
        <a:bodyPr/>
        <a:lstStyle/>
        <a:p>
          <a:endParaRPr lang="en-GB" sz="1200"/>
        </a:p>
      </dgm:t>
    </dgm:pt>
    <dgm:pt modelId="{C7DF78EA-91ED-4CCA-867C-4EFF32F15E67}" type="sibTrans" cxnId="{8AEE0542-0C9E-481F-9BEA-8AD60CF25308}">
      <dgm:prSet/>
      <dgm:spPr/>
      <dgm:t>
        <a:bodyPr/>
        <a:lstStyle/>
        <a:p>
          <a:endParaRPr lang="en-GB" sz="1200"/>
        </a:p>
      </dgm:t>
    </dgm:pt>
    <dgm:pt modelId="{D4944B31-FF9F-44F1-A44D-8B4FD6B7C2D3}">
      <dgm:prSet phldrT="[Text]" phldr="0" custT="1"/>
      <dgm:spPr/>
      <dgm:t>
        <a:bodyPr/>
        <a:lstStyle/>
        <a:p>
          <a:r>
            <a:rPr lang="en-GB" sz="2400"/>
            <a:t>Focus on human experience</a:t>
          </a:r>
          <a:endParaRPr lang="en-GB" sz="2400" dirty="0"/>
        </a:p>
      </dgm:t>
    </dgm:pt>
    <dgm:pt modelId="{EEDFA98E-ED4A-4EAA-9148-94451D9F47E4}" type="parTrans" cxnId="{CE391D05-A56A-48C2-99E3-DB80D18E6451}">
      <dgm:prSet/>
      <dgm:spPr/>
      <dgm:t>
        <a:bodyPr/>
        <a:lstStyle/>
        <a:p>
          <a:endParaRPr lang="en-GB" sz="1200"/>
        </a:p>
      </dgm:t>
    </dgm:pt>
    <dgm:pt modelId="{DD1351C1-A805-4024-ACF2-7979856E7E32}" type="sibTrans" cxnId="{CE391D05-A56A-48C2-99E3-DB80D18E6451}">
      <dgm:prSet/>
      <dgm:spPr/>
      <dgm:t>
        <a:bodyPr/>
        <a:lstStyle/>
        <a:p>
          <a:endParaRPr lang="en-GB" sz="1200"/>
        </a:p>
      </dgm:t>
    </dgm:pt>
    <dgm:pt modelId="{A14A4A42-B729-4731-BCD9-B2D5E480FF6D}">
      <dgm:prSet phldrT="[Text]" phldr="0" custT="1"/>
      <dgm:spPr/>
      <dgm:t>
        <a:bodyPr/>
        <a:lstStyle/>
        <a:p>
          <a:r>
            <a:rPr lang="en-GB" sz="2400" dirty="0"/>
            <a:t>Enable sustainable change</a:t>
          </a:r>
        </a:p>
      </dgm:t>
    </dgm:pt>
    <dgm:pt modelId="{CB301E4E-BC8C-402C-8930-1131EC85C1EA}" type="parTrans" cxnId="{999777E5-E508-4046-9F00-D61B9DBE6322}">
      <dgm:prSet/>
      <dgm:spPr/>
      <dgm:t>
        <a:bodyPr/>
        <a:lstStyle/>
        <a:p>
          <a:endParaRPr lang="en-GB" sz="1200"/>
        </a:p>
      </dgm:t>
    </dgm:pt>
    <dgm:pt modelId="{408A6ACF-7F58-4B18-8CB8-3F726289E9D7}" type="sibTrans" cxnId="{999777E5-E508-4046-9F00-D61B9DBE6322}">
      <dgm:prSet/>
      <dgm:spPr/>
      <dgm:t>
        <a:bodyPr/>
        <a:lstStyle/>
        <a:p>
          <a:endParaRPr lang="en-GB" sz="1200"/>
        </a:p>
      </dgm:t>
    </dgm:pt>
    <dgm:pt modelId="{BB29BD60-FC83-4311-AA8A-1EC197BEF42A}" type="pres">
      <dgm:prSet presAssocID="{0554C0F1-B8EF-4986-9138-66EB450FF9C7}" presName="Name0" presStyleCnt="0">
        <dgm:presLayoutVars>
          <dgm:chMax val="7"/>
          <dgm:chPref val="7"/>
          <dgm:dir/>
        </dgm:presLayoutVars>
      </dgm:prSet>
      <dgm:spPr/>
    </dgm:pt>
    <dgm:pt modelId="{7D2BED60-A5B2-46D8-AED8-BE8CC23C6073}" type="pres">
      <dgm:prSet presAssocID="{0554C0F1-B8EF-4986-9138-66EB450FF9C7}" presName="Name1" presStyleCnt="0"/>
      <dgm:spPr/>
    </dgm:pt>
    <dgm:pt modelId="{44FF882A-9998-4C76-BBCF-3A31EB40C362}" type="pres">
      <dgm:prSet presAssocID="{0554C0F1-B8EF-4986-9138-66EB450FF9C7}" presName="cycle" presStyleCnt="0"/>
      <dgm:spPr/>
    </dgm:pt>
    <dgm:pt modelId="{DF4343F4-98AE-4DF9-9023-FE88E1045B50}" type="pres">
      <dgm:prSet presAssocID="{0554C0F1-B8EF-4986-9138-66EB450FF9C7}" presName="srcNode" presStyleLbl="node1" presStyleIdx="0" presStyleCnt="5"/>
      <dgm:spPr/>
    </dgm:pt>
    <dgm:pt modelId="{D66D1311-7391-4269-B696-3489A74DC2DB}" type="pres">
      <dgm:prSet presAssocID="{0554C0F1-B8EF-4986-9138-66EB450FF9C7}" presName="conn" presStyleLbl="parChTrans1D2" presStyleIdx="0" presStyleCnt="1"/>
      <dgm:spPr/>
    </dgm:pt>
    <dgm:pt modelId="{C347AEE7-6390-4E4E-93F7-8826E2CE3637}" type="pres">
      <dgm:prSet presAssocID="{0554C0F1-B8EF-4986-9138-66EB450FF9C7}" presName="extraNode" presStyleLbl="node1" presStyleIdx="0" presStyleCnt="5"/>
      <dgm:spPr/>
    </dgm:pt>
    <dgm:pt modelId="{CF93D174-FCB5-4738-930F-41032A09385F}" type="pres">
      <dgm:prSet presAssocID="{0554C0F1-B8EF-4986-9138-66EB450FF9C7}" presName="dstNode" presStyleLbl="node1" presStyleIdx="0" presStyleCnt="5"/>
      <dgm:spPr/>
    </dgm:pt>
    <dgm:pt modelId="{CF194C8C-0D5C-4756-8B62-2136C920D0BE}" type="pres">
      <dgm:prSet presAssocID="{FA1B8C44-D529-47DE-8F57-BB7032E04FEF}" presName="text_1" presStyleLbl="node1" presStyleIdx="0" presStyleCnt="5">
        <dgm:presLayoutVars>
          <dgm:bulletEnabled val="1"/>
        </dgm:presLayoutVars>
      </dgm:prSet>
      <dgm:spPr/>
    </dgm:pt>
    <dgm:pt modelId="{097EC40E-3952-4568-9C5A-B6BB486FFB89}" type="pres">
      <dgm:prSet presAssocID="{FA1B8C44-D529-47DE-8F57-BB7032E04FEF}" presName="accent_1" presStyleCnt="0"/>
      <dgm:spPr/>
    </dgm:pt>
    <dgm:pt modelId="{29144C51-59BD-42D9-8298-9E478B02B3E6}" type="pres">
      <dgm:prSet presAssocID="{FA1B8C44-D529-47DE-8F57-BB7032E04FEF}" presName="accentRepeatNode" presStyleLbl="solidFgAcc1" presStyleIdx="0" presStyleCnt="5"/>
      <dgm:spPr/>
    </dgm:pt>
    <dgm:pt modelId="{188F14E3-DE78-4895-AE32-71E80360AEC3}" type="pres">
      <dgm:prSet presAssocID="{3B85E5A8-6EF0-46CB-A0A5-FC84C4DEB40A}" presName="text_2" presStyleLbl="node1" presStyleIdx="1" presStyleCnt="5">
        <dgm:presLayoutVars>
          <dgm:bulletEnabled val="1"/>
        </dgm:presLayoutVars>
      </dgm:prSet>
      <dgm:spPr/>
    </dgm:pt>
    <dgm:pt modelId="{AD1DFE20-DB4B-4ACC-A358-4484DCBDFBF0}" type="pres">
      <dgm:prSet presAssocID="{3B85E5A8-6EF0-46CB-A0A5-FC84C4DEB40A}" presName="accent_2" presStyleCnt="0"/>
      <dgm:spPr/>
    </dgm:pt>
    <dgm:pt modelId="{FB63CA3F-57B0-4158-AAA9-E9F875A8F6EF}" type="pres">
      <dgm:prSet presAssocID="{3B85E5A8-6EF0-46CB-A0A5-FC84C4DEB40A}" presName="accentRepeatNode" presStyleLbl="solidFgAcc1" presStyleIdx="1" presStyleCnt="5"/>
      <dgm:spPr/>
    </dgm:pt>
    <dgm:pt modelId="{97C78E2C-BD05-4851-B4F4-860188FA5BFA}" type="pres">
      <dgm:prSet presAssocID="{A4B988D8-255C-4D4A-94A1-12429B3E0BF5}" presName="text_3" presStyleLbl="node1" presStyleIdx="2" presStyleCnt="5">
        <dgm:presLayoutVars>
          <dgm:bulletEnabled val="1"/>
        </dgm:presLayoutVars>
      </dgm:prSet>
      <dgm:spPr/>
    </dgm:pt>
    <dgm:pt modelId="{601C8562-3D79-4694-8031-DC2568C3BA45}" type="pres">
      <dgm:prSet presAssocID="{A4B988D8-255C-4D4A-94A1-12429B3E0BF5}" presName="accent_3" presStyleCnt="0"/>
      <dgm:spPr/>
    </dgm:pt>
    <dgm:pt modelId="{C05D530D-C4B1-4423-BD5E-1973D8CBECA1}" type="pres">
      <dgm:prSet presAssocID="{A4B988D8-255C-4D4A-94A1-12429B3E0BF5}" presName="accentRepeatNode" presStyleLbl="solidFgAcc1" presStyleIdx="2" presStyleCnt="5" custLinFactNeighborX="-36"/>
      <dgm:spPr/>
    </dgm:pt>
    <dgm:pt modelId="{B63F0048-FB75-4B16-A353-4704D6FF63AE}" type="pres">
      <dgm:prSet presAssocID="{D4944B31-FF9F-44F1-A44D-8B4FD6B7C2D3}" presName="text_4" presStyleLbl="node1" presStyleIdx="3" presStyleCnt="5">
        <dgm:presLayoutVars>
          <dgm:bulletEnabled val="1"/>
        </dgm:presLayoutVars>
      </dgm:prSet>
      <dgm:spPr/>
    </dgm:pt>
    <dgm:pt modelId="{0DC329C5-A99A-4EA7-9220-104B63BB20FD}" type="pres">
      <dgm:prSet presAssocID="{D4944B31-FF9F-44F1-A44D-8B4FD6B7C2D3}" presName="accent_4" presStyleCnt="0"/>
      <dgm:spPr/>
    </dgm:pt>
    <dgm:pt modelId="{E4FF521F-ECC1-43B9-9478-05915F577532}" type="pres">
      <dgm:prSet presAssocID="{D4944B31-FF9F-44F1-A44D-8B4FD6B7C2D3}" presName="accentRepeatNode" presStyleLbl="solidFgAcc1" presStyleIdx="3" presStyleCnt="5"/>
      <dgm:spPr/>
    </dgm:pt>
    <dgm:pt modelId="{85505790-94CC-448E-987B-168A67E0B644}" type="pres">
      <dgm:prSet presAssocID="{A14A4A42-B729-4731-BCD9-B2D5E480FF6D}" presName="text_5" presStyleLbl="node1" presStyleIdx="4" presStyleCnt="5">
        <dgm:presLayoutVars>
          <dgm:bulletEnabled val="1"/>
        </dgm:presLayoutVars>
      </dgm:prSet>
      <dgm:spPr/>
    </dgm:pt>
    <dgm:pt modelId="{6986C3F1-1AAD-4C39-BA49-0587EE518EDE}" type="pres">
      <dgm:prSet presAssocID="{A14A4A42-B729-4731-BCD9-B2D5E480FF6D}" presName="accent_5" presStyleCnt="0"/>
      <dgm:spPr/>
    </dgm:pt>
    <dgm:pt modelId="{9D3CD648-BCB4-460F-8580-0DE769AE6C76}" type="pres">
      <dgm:prSet presAssocID="{A14A4A42-B729-4731-BCD9-B2D5E480FF6D}" presName="accentRepeatNode" presStyleLbl="solidFgAcc1" presStyleIdx="4" presStyleCnt="5"/>
      <dgm:spPr/>
    </dgm:pt>
  </dgm:ptLst>
  <dgm:cxnLst>
    <dgm:cxn modelId="{CE391D05-A56A-48C2-99E3-DB80D18E6451}" srcId="{0554C0F1-B8EF-4986-9138-66EB450FF9C7}" destId="{D4944B31-FF9F-44F1-A44D-8B4FD6B7C2D3}" srcOrd="3" destOrd="0" parTransId="{EEDFA98E-ED4A-4EAA-9148-94451D9F47E4}" sibTransId="{DD1351C1-A805-4024-ACF2-7979856E7E32}"/>
    <dgm:cxn modelId="{0037B122-B865-48C0-9885-678D7E59D5DA}" srcId="{0554C0F1-B8EF-4986-9138-66EB450FF9C7}" destId="{3B85E5A8-6EF0-46CB-A0A5-FC84C4DEB40A}" srcOrd="1" destOrd="0" parTransId="{CAAD58D4-26F9-4434-BC3C-BBFB870D69B6}" sibTransId="{78400DCB-F32D-4E8A-AB7F-9659DD58B4FB}"/>
    <dgm:cxn modelId="{9409D75F-6973-46CB-8600-512F6CD5F5E6}" type="presOf" srcId="{FA1B8C44-D529-47DE-8F57-BB7032E04FEF}" destId="{CF194C8C-0D5C-4756-8B62-2136C920D0BE}" srcOrd="0" destOrd="0" presId="urn:microsoft.com/office/officeart/2008/layout/VerticalCurvedList"/>
    <dgm:cxn modelId="{8AEE0542-0C9E-481F-9BEA-8AD60CF25308}" srcId="{0554C0F1-B8EF-4986-9138-66EB450FF9C7}" destId="{A4B988D8-255C-4D4A-94A1-12429B3E0BF5}" srcOrd="2" destOrd="0" parTransId="{26A8269A-42F8-49D2-B601-D04DC57CAF23}" sibTransId="{C7DF78EA-91ED-4CCA-867C-4EFF32F15E67}"/>
    <dgm:cxn modelId="{D9DC274D-65C2-477D-B31D-D7156DC3A2ED}" type="presOf" srcId="{F7E9783D-32F4-4DDC-AB9A-915ADA24AEAD}" destId="{D66D1311-7391-4269-B696-3489A74DC2DB}" srcOrd="0" destOrd="0" presId="urn:microsoft.com/office/officeart/2008/layout/VerticalCurvedList"/>
    <dgm:cxn modelId="{60456E86-FB16-4400-BF51-FEBBC63139CF}" type="presOf" srcId="{A14A4A42-B729-4731-BCD9-B2D5E480FF6D}" destId="{85505790-94CC-448E-987B-168A67E0B644}" srcOrd="0" destOrd="0" presId="urn:microsoft.com/office/officeart/2008/layout/VerticalCurvedList"/>
    <dgm:cxn modelId="{3AAE8EA4-B4E2-471C-AC3A-1B9946353D6E}" type="presOf" srcId="{A4B988D8-255C-4D4A-94A1-12429B3E0BF5}" destId="{97C78E2C-BD05-4851-B4F4-860188FA5BFA}" srcOrd="0" destOrd="0" presId="urn:microsoft.com/office/officeart/2008/layout/VerticalCurvedList"/>
    <dgm:cxn modelId="{90F787C5-C46A-49DC-A7EE-EB4D3B4CD75E}" type="presOf" srcId="{3B85E5A8-6EF0-46CB-A0A5-FC84C4DEB40A}" destId="{188F14E3-DE78-4895-AE32-71E80360AEC3}" srcOrd="0" destOrd="0" presId="urn:microsoft.com/office/officeart/2008/layout/VerticalCurvedList"/>
    <dgm:cxn modelId="{2D15E8D8-7A2F-4470-AB66-37BD28A99A1C}" type="presOf" srcId="{0554C0F1-B8EF-4986-9138-66EB450FF9C7}" destId="{BB29BD60-FC83-4311-AA8A-1EC197BEF42A}" srcOrd="0" destOrd="0" presId="urn:microsoft.com/office/officeart/2008/layout/VerticalCurvedList"/>
    <dgm:cxn modelId="{7B17C9E4-E36A-47A5-AFEC-BC0F84271303}" srcId="{0554C0F1-B8EF-4986-9138-66EB450FF9C7}" destId="{FA1B8C44-D529-47DE-8F57-BB7032E04FEF}" srcOrd="0" destOrd="0" parTransId="{71803AD8-783A-4A75-A406-B2DF183883A1}" sibTransId="{F7E9783D-32F4-4DDC-AB9A-915ADA24AEAD}"/>
    <dgm:cxn modelId="{999777E5-E508-4046-9F00-D61B9DBE6322}" srcId="{0554C0F1-B8EF-4986-9138-66EB450FF9C7}" destId="{A14A4A42-B729-4731-BCD9-B2D5E480FF6D}" srcOrd="4" destOrd="0" parTransId="{CB301E4E-BC8C-402C-8930-1131EC85C1EA}" sibTransId="{408A6ACF-7F58-4B18-8CB8-3F726289E9D7}"/>
    <dgm:cxn modelId="{04EE7FE6-DFF0-469B-AF71-BB6472F03EBD}" type="presOf" srcId="{D4944B31-FF9F-44F1-A44D-8B4FD6B7C2D3}" destId="{B63F0048-FB75-4B16-A353-4704D6FF63AE}" srcOrd="0" destOrd="0" presId="urn:microsoft.com/office/officeart/2008/layout/VerticalCurvedList"/>
    <dgm:cxn modelId="{424C5C79-A062-49D5-AAEB-ED742A30BFE4}" type="presParOf" srcId="{BB29BD60-FC83-4311-AA8A-1EC197BEF42A}" destId="{7D2BED60-A5B2-46D8-AED8-BE8CC23C6073}" srcOrd="0" destOrd="0" presId="urn:microsoft.com/office/officeart/2008/layout/VerticalCurvedList"/>
    <dgm:cxn modelId="{4C0F882B-502A-4A49-B21C-681FEA04CDC3}" type="presParOf" srcId="{7D2BED60-A5B2-46D8-AED8-BE8CC23C6073}" destId="{44FF882A-9998-4C76-BBCF-3A31EB40C362}" srcOrd="0" destOrd="0" presId="urn:microsoft.com/office/officeart/2008/layout/VerticalCurvedList"/>
    <dgm:cxn modelId="{20FE45D5-8572-4409-9BD2-D0CA0B190702}" type="presParOf" srcId="{44FF882A-9998-4C76-BBCF-3A31EB40C362}" destId="{DF4343F4-98AE-4DF9-9023-FE88E1045B50}" srcOrd="0" destOrd="0" presId="urn:microsoft.com/office/officeart/2008/layout/VerticalCurvedList"/>
    <dgm:cxn modelId="{67B35135-22B5-4EA6-8BE9-126CB7BC91BB}" type="presParOf" srcId="{44FF882A-9998-4C76-BBCF-3A31EB40C362}" destId="{D66D1311-7391-4269-B696-3489A74DC2DB}" srcOrd="1" destOrd="0" presId="urn:microsoft.com/office/officeart/2008/layout/VerticalCurvedList"/>
    <dgm:cxn modelId="{125A6106-E72B-4C2D-8FD3-3E8BAD72F678}" type="presParOf" srcId="{44FF882A-9998-4C76-BBCF-3A31EB40C362}" destId="{C347AEE7-6390-4E4E-93F7-8826E2CE3637}" srcOrd="2" destOrd="0" presId="urn:microsoft.com/office/officeart/2008/layout/VerticalCurvedList"/>
    <dgm:cxn modelId="{36CA47C5-5A52-43C2-B67C-88BEDE05BB83}" type="presParOf" srcId="{44FF882A-9998-4C76-BBCF-3A31EB40C362}" destId="{CF93D174-FCB5-4738-930F-41032A09385F}" srcOrd="3" destOrd="0" presId="urn:microsoft.com/office/officeart/2008/layout/VerticalCurvedList"/>
    <dgm:cxn modelId="{E36EC65F-C1AF-4915-9327-FF3A0461DC48}" type="presParOf" srcId="{7D2BED60-A5B2-46D8-AED8-BE8CC23C6073}" destId="{CF194C8C-0D5C-4756-8B62-2136C920D0BE}" srcOrd="1" destOrd="0" presId="urn:microsoft.com/office/officeart/2008/layout/VerticalCurvedList"/>
    <dgm:cxn modelId="{DB0F4770-D2F9-4651-9B6F-51644E7A82BE}" type="presParOf" srcId="{7D2BED60-A5B2-46D8-AED8-BE8CC23C6073}" destId="{097EC40E-3952-4568-9C5A-B6BB486FFB89}" srcOrd="2" destOrd="0" presId="urn:microsoft.com/office/officeart/2008/layout/VerticalCurvedList"/>
    <dgm:cxn modelId="{F48D1CE7-FED2-474E-92AC-433E4EB4E011}" type="presParOf" srcId="{097EC40E-3952-4568-9C5A-B6BB486FFB89}" destId="{29144C51-59BD-42D9-8298-9E478B02B3E6}" srcOrd="0" destOrd="0" presId="urn:microsoft.com/office/officeart/2008/layout/VerticalCurvedList"/>
    <dgm:cxn modelId="{B6CB7952-D6C6-41D3-8EF7-7239A46B379E}" type="presParOf" srcId="{7D2BED60-A5B2-46D8-AED8-BE8CC23C6073}" destId="{188F14E3-DE78-4895-AE32-71E80360AEC3}" srcOrd="3" destOrd="0" presId="urn:microsoft.com/office/officeart/2008/layout/VerticalCurvedList"/>
    <dgm:cxn modelId="{97A27BFC-6464-46A7-BD49-F6B7A698AB6F}" type="presParOf" srcId="{7D2BED60-A5B2-46D8-AED8-BE8CC23C6073}" destId="{AD1DFE20-DB4B-4ACC-A358-4484DCBDFBF0}" srcOrd="4" destOrd="0" presId="urn:microsoft.com/office/officeart/2008/layout/VerticalCurvedList"/>
    <dgm:cxn modelId="{E7EEBB49-C749-4861-9405-8EFD9435EDC4}" type="presParOf" srcId="{AD1DFE20-DB4B-4ACC-A358-4484DCBDFBF0}" destId="{FB63CA3F-57B0-4158-AAA9-E9F875A8F6EF}" srcOrd="0" destOrd="0" presId="urn:microsoft.com/office/officeart/2008/layout/VerticalCurvedList"/>
    <dgm:cxn modelId="{D2F06041-3651-4291-A204-5F332F08D77D}" type="presParOf" srcId="{7D2BED60-A5B2-46D8-AED8-BE8CC23C6073}" destId="{97C78E2C-BD05-4851-B4F4-860188FA5BFA}" srcOrd="5" destOrd="0" presId="urn:microsoft.com/office/officeart/2008/layout/VerticalCurvedList"/>
    <dgm:cxn modelId="{30C78A51-52EC-4C10-AC13-DB6A0D8C5381}" type="presParOf" srcId="{7D2BED60-A5B2-46D8-AED8-BE8CC23C6073}" destId="{601C8562-3D79-4694-8031-DC2568C3BA45}" srcOrd="6" destOrd="0" presId="urn:microsoft.com/office/officeart/2008/layout/VerticalCurvedList"/>
    <dgm:cxn modelId="{E71307D3-8282-4512-9414-0583515D9222}" type="presParOf" srcId="{601C8562-3D79-4694-8031-DC2568C3BA45}" destId="{C05D530D-C4B1-4423-BD5E-1973D8CBECA1}" srcOrd="0" destOrd="0" presId="urn:microsoft.com/office/officeart/2008/layout/VerticalCurvedList"/>
    <dgm:cxn modelId="{3A8DBEB3-5CE8-4746-96EC-39B88A1DFF65}" type="presParOf" srcId="{7D2BED60-A5B2-46D8-AED8-BE8CC23C6073}" destId="{B63F0048-FB75-4B16-A353-4704D6FF63AE}" srcOrd="7" destOrd="0" presId="urn:microsoft.com/office/officeart/2008/layout/VerticalCurvedList"/>
    <dgm:cxn modelId="{06A55CE7-D661-4652-A7BF-E21D77EA10FB}" type="presParOf" srcId="{7D2BED60-A5B2-46D8-AED8-BE8CC23C6073}" destId="{0DC329C5-A99A-4EA7-9220-104B63BB20FD}" srcOrd="8" destOrd="0" presId="urn:microsoft.com/office/officeart/2008/layout/VerticalCurvedList"/>
    <dgm:cxn modelId="{0CBC774B-8464-4958-94F2-B66A09C1201F}" type="presParOf" srcId="{0DC329C5-A99A-4EA7-9220-104B63BB20FD}" destId="{E4FF521F-ECC1-43B9-9478-05915F577532}" srcOrd="0" destOrd="0" presId="urn:microsoft.com/office/officeart/2008/layout/VerticalCurvedList"/>
    <dgm:cxn modelId="{48AC5D74-FB3A-4FEB-86E8-D65EBB2B5A8B}" type="presParOf" srcId="{7D2BED60-A5B2-46D8-AED8-BE8CC23C6073}" destId="{85505790-94CC-448E-987B-168A67E0B644}" srcOrd="9" destOrd="0" presId="urn:microsoft.com/office/officeart/2008/layout/VerticalCurvedList"/>
    <dgm:cxn modelId="{3ABA8462-1E50-4904-98A1-660AA0FF61C2}" type="presParOf" srcId="{7D2BED60-A5B2-46D8-AED8-BE8CC23C6073}" destId="{6986C3F1-1AAD-4C39-BA49-0587EE518EDE}" srcOrd="10" destOrd="0" presId="urn:microsoft.com/office/officeart/2008/layout/VerticalCurvedList"/>
    <dgm:cxn modelId="{FAE4AFE2-7F94-4458-B4D8-ED2C234B26B7}" type="presParOf" srcId="{6986C3F1-1AAD-4C39-BA49-0587EE518EDE}" destId="{9D3CD648-BCB4-460F-8580-0DE769AE6C76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8CD53D-CFE2-4B2E-81EE-4CA82172A790}" type="doc">
      <dgm:prSet loTypeId="urn:microsoft.com/office/officeart/2011/layout/Circle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53000BC-2F10-4AA1-ADC0-49C8CC3ABD71}">
      <dgm:prSet phldrT="[Text]" phldr="0"/>
      <dgm:spPr/>
      <dgm:t>
        <a:bodyPr/>
        <a:lstStyle/>
        <a:p>
          <a:r>
            <a:rPr lang="en-GB" dirty="0"/>
            <a:t>From Hospital to community</a:t>
          </a:r>
        </a:p>
      </dgm:t>
    </dgm:pt>
    <dgm:pt modelId="{B6E3113C-E8DE-4EA7-8832-C20C539FB801}" type="parTrans" cxnId="{AF3E43AD-D965-49A2-BE52-2D3AD3F8D63B}">
      <dgm:prSet/>
      <dgm:spPr/>
      <dgm:t>
        <a:bodyPr/>
        <a:lstStyle/>
        <a:p>
          <a:endParaRPr lang="en-GB"/>
        </a:p>
      </dgm:t>
    </dgm:pt>
    <dgm:pt modelId="{F72A17B2-FE21-40F7-B0F7-8506637DCFA9}" type="sibTrans" cxnId="{AF3E43AD-D965-49A2-BE52-2D3AD3F8D63B}">
      <dgm:prSet/>
      <dgm:spPr/>
      <dgm:t>
        <a:bodyPr/>
        <a:lstStyle/>
        <a:p>
          <a:endParaRPr lang="en-GB"/>
        </a:p>
      </dgm:t>
    </dgm:pt>
    <dgm:pt modelId="{6578A7A5-02E8-461A-A792-CAEBF3632ADF}">
      <dgm:prSet phldrT="[Text]" phldr="0"/>
      <dgm:spPr/>
      <dgm:t>
        <a:bodyPr/>
        <a:lstStyle/>
        <a:p>
          <a:r>
            <a:rPr lang="en-GB" dirty="0"/>
            <a:t>From analogue to digital</a:t>
          </a:r>
        </a:p>
      </dgm:t>
    </dgm:pt>
    <dgm:pt modelId="{FB1BEF4C-02B1-4084-9B7B-1B66E06A613F}" type="parTrans" cxnId="{F36F7873-5F4B-4245-AB7D-83AFBC279B45}">
      <dgm:prSet/>
      <dgm:spPr/>
      <dgm:t>
        <a:bodyPr/>
        <a:lstStyle/>
        <a:p>
          <a:endParaRPr lang="en-GB"/>
        </a:p>
      </dgm:t>
    </dgm:pt>
    <dgm:pt modelId="{50AB8F9E-4C80-4E43-B8F8-3B0787AF37E9}" type="sibTrans" cxnId="{F36F7873-5F4B-4245-AB7D-83AFBC279B45}">
      <dgm:prSet/>
      <dgm:spPr/>
      <dgm:t>
        <a:bodyPr/>
        <a:lstStyle/>
        <a:p>
          <a:endParaRPr lang="en-GB"/>
        </a:p>
      </dgm:t>
    </dgm:pt>
    <dgm:pt modelId="{3A25FA01-637B-4022-BD92-3BAD643C2C5D}">
      <dgm:prSet phldrT="[Text]" phldr="0"/>
      <dgm:spPr/>
      <dgm:t>
        <a:bodyPr/>
        <a:lstStyle/>
        <a:p>
          <a:r>
            <a:rPr lang="en-GB" dirty="0"/>
            <a:t>From sickness to prevention</a:t>
          </a:r>
        </a:p>
      </dgm:t>
    </dgm:pt>
    <dgm:pt modelId="{86F67684-5654-45D4-8607-A2A22E9140BC}" type="parTrans" cxnId="{114845E9-E057-412A-AF44-AC0BE540C9CB}">
      <dgm:prSet/>
      <dgm:spPr/>
      <dgm:t>
        <a:bodyPr/>
        <a:lstStyle/>
        <a:p>
          <a:endParaRPr lang="en-GB"/>
        </a:p>
      </dgm:t>
    </dgm:pt>
    <dgm:pt modelId="{D879AE6F-1F56-4DBB-B4F0-15B806A281C5}" type="sibTrans" cxnId="{114845E9-E057-412A-AF44-AC0BE540C9CB}">
      <dgm:prSet/>
      <dgm:spPr/>
      <dgm:t>
        <a:bodyPr/>
        <a:lstStyle/>
        <a:p>
          <a:endParaRPr lang="en-GB"/>
        </a:p>
      </dgm:t>
    </dgm:pt>
    <dgm:pt modelId="{B23E286A-3EED-4F67-A426-8FABF66466E1}" type="pres">
      <dgm:prSet presAssocID="{D38CD53D-CFE2-4B2E-81EE-4CA82172A790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3988E6D1-462F-4A14-8F44-CF45D133D03B}" type="pres">
      <dgm:prSet presAssocID="{3A25FA01-637B-4022-BD92-3BAD643C2C5D}" presName="Accent3" presStyleCnt="0"/>
      <dgm:spPr/>
    </dgm:pt>
    <dgm:pt modelId="{E0018A5B-7207-4C10-88FA-67A6CE0BF70B}" type="pres">
      <dgm:prSet presAssocID="{3A25FA01-637B-4022-BD92-3BAD643C2C5D}" presName="Accent" presStyleLbl="node1" presStyleIdx="0" presStyleCnt="3"/>
      <dgm:spPr/>
    </dgm:pt>
    <dgm:pt modelId="{B60DFB29-503A-4457-ACDA-EB94CFC1FC04}" type="pres">
      <dgm:prSet presAssocID="{3A25FA01-637B-4022-BD92-3BAD643C2C5D}" presName="ParentBackground3" presStyleCnt="0"/>
      <dgm:spPr/>
    </dgm:pt>
    <dgm:pt modelId="{7A517053-A730-4692-BBE4-CBD217EFA67B}" type="pres">
      <dgm:prSet presAssocID="{3A25FA01-637B-4022-BD92-3BAD643C2C5D}" presName="ParentBackground" presStyleLbl="fgAcc1" presStyleIdx="0" presStyleCnt="3"/>
      <dgm:spPr/>
    </dgm:pt>
    <dgm:pt modelId="{9AC61192-37FE-4425-BF61-EAEC6F7D200E}" type="pres">
      <dgm:prSet presAssocID="{3A25FA01-637B-4022-BD92-3BAD643C2C5D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35A82286-DD3A-498F-83EB-754649FA6EAB}" type="pres">
      <dgm:prSet presAssocID="{6578A7A5-02E8-461A-A792-CAEBF3632ADF}" presName="Accent2" presStyleCnt="0"/>
      <dgm:spPr/>
    </dgm:pt>
    <dgm:pt modelId="{F75A3AAA-5B2E-4206-88F4-2D8A2348AB4A}" type="pres">
      <dgm:prSet presAssocID="{6578A7A5-02E8-461A-A792-CAEBF3632ADF}" presName="Accent" presStyleLbl="node1" presStyleIdx="1" presStyleCnt="3"/>
      <dgm:spPr/>
    </dgm:pt>
    <dgm:pt modelId="{9D8CF496-5C3E-4DE9-98B7-BB0A1C991B63}" type="pres">
      <dgm:prSet presAssocID="{6578A7A5-02E8-461A-A792-CAEBF3632ADF}" presName="ParentBackground2" presStyleCnt="0"/>
      <dgm:spPr/>
    </dgm:pt>
    <dgm:pt modelId="{13D12E72-3449-40FE-80D1-1A36F6890219}" type="pres">
      <dgm:prSet presAssocID="{6578A7A5-02E8-461A-A792-CAEBF3632ADF}" presName="ParentBackground" presStyleLbl="fgAcc1" presStyleIdx="1" presStyleCnt="3"/>
      <dgm:spPr/>
    </dgm:pt>
    <dgm:pt modelId="{17473996-8218-43D7-B1C4-2661FF37A2D4}" type="pres">
      <dgm:prSet presAssocID="{6578A7A5-02E8-461A-A792-CAEBF3632ADF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14EF429A-C3CF-448D-802B-F48588524CB0}" type="pres">
      <dgm:prSet presAssocID="{E53000BC-2F10-4AA1-ADC0-49C8CC3ABD71}" presName="Accent1" presStyleCnt="0"/>
      <dgm:spPr/>
    </dgm:pt>
    <dgm:pt modelId="{FF54EFE6-FCF6-42D4-854F-C1C8B920989C}" type="pres">
      <dgm:prSet presAssocID="{E53000BC-2F10-4AA1-ADC0-49C8CC3ABD71}" presName="Accent" presStyleLbl="node1" presStyleIdx="2" presStyleCnt="3"/>
      <dgm:spPr/>
    </dgm:pt>
    <dgm:pt modelId="{2FEA1E28-C847-4006-93E4-E26936856388}" type="pres">
      <dgm:prSet presAssocID="{E53000BC-2F10-4AA1-ADC0-49C8CC3ABD71}" presName="ParentBackground1" presStyleCnt="0"/>
      <dgm:spPr/>
    </dgm:pt>
    <dgm:pt modelId="{5892DFE8-CBFE-45E1-B80F-FA823864CB49}" type="pres">
      <dgm:prSet presAssocID="{E53000BC-2F10-4AA1-ADC0-49C8CC3ABD71}" presName="ParentBackground" presStyleLbl="fgAcc1" presStyleIdx="2" presStyleCnt="3"/>
      <dgm:spPr/>
    </dgm:pt>
    <dgm:pt modelId="{95A60F98-A068-4537-8D68-DE58EE453A81}" type="pres">
      <dgm:prSet presAssocID="{E53000BC-2F10-4AA1-ADC0-49C8CC3ABD71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7EE7A216-628B-4E40-AE38-C7D55CD18A1E}" type="presOf" srcId="{D38CD53D-CFE2-4B2E-81EE-4CA82172A790}" destId="{B23E286A-3EED-4F67-A426-8FABF66466E1}" srcOrd="0" destOrd="0" presId="urn:microsoft.com/office/officeart/2011/layout/CircleProcess"/>
    <dgm:cxn modelId="{6161F62C-48DC-4D63-85D2-614A534415B5}" type="presOf" srcId="{6578A7A5-02E8-461A-A792-CAEBF3632ADF}" destId="{13D12E72-3449-40FE-80D1-1A36F6890219}" srcOrd="0" destOrd="0" presId="urn:microsoft.com/office/officeart/2011/layout/CircleProcess"/>
    <dgm:cxn modelId="{B4BFFF2E-2F7D-4129-898A-37B33E4EA6E8}" type="presOf" srcId="{3A25FA01-637B-4022-BD92-3BAD643C2C5D}" destId="{7A517053-A730-4692-BBE4-CBD217EFA67B}" srcOrd="0" destOrd="0" presId="urn:microsoft.com/office/officeart/2011/layout/CircleProcess"/>
    <dgm:cxn modelId="{8DF43446-0CAE-47FE-9757-19D781900D10}" type="presOf" srcId="{E53000BC-2F10-4AA1-ADC0-49C8CC3ABD71}" destId="{5892DFE8-CBFE-45E1-B80F-FA823864CB49}" srcOrd="0" destOrd="0" presId="urn:microsoft.com/office/officeart/2011/layout/CircleProcess"/>
    <dgm:cxn modelId="{F36F7873-5F4B-4245-AB7D-83AFBC279B45}" srcId="{D38CD53D-CFE2-4B2E-81EE-4CA82172A790}" destId="{6578A7A5-02E8-461A-A792-CAEBF3632ADF}" srcOrd="1" destOrd="0" parTransId="{FB1BEF4C-02B1-4084-9B7B-1B66E06A613F}" sibTransId="{50AB8F9E-4C80-4E43-B8F8-3B0787AF37E9}"/>
    <dgm:cxn modelId="{AF3E43AD-D965-49A2-BE52-2D3AD3F8D63B}" srcId="{D38CD53D-CFE2-4B2E-81EE-4CA82172A790}" destId="{E53000BC-2F10-4AA1-ADC0-49C8CC3ABD71}" srcOrd="0" destOrd="0" parTransId="{B6E3113C-E8DE-4EA7-8832-C20C539FB801}" sibTransId="{F72A17B2-FE21-40F7-B0F7-8506637DCFA9}"/>
    <dgm:cxn modelId="{212824C0-FC2C-4165-869A-E7AA95A429CC}" type="presOf" srcId="{E53000BC-2F10-4AA1-ADC0-49C8CC3ABD71}" destId="{95A60F98-A068-4537-8D68-DE58EE453A81}" srcOrd="1" destOrd="0" presId="urn:microsoft.com/office/officeart/2011/layout/CircleProcess"/>
    <dgm:cxn modelId="{114845E9-E057-412A-AF44-AC0BE540C9CB}" srcId="{D38CD53D-CFE2-4B2E-81EE-4CA82172A790}" destId="{3A25FA01-637B-4022-BD92-3BAD643C2C5D}" srcOrd="2" destOrd="0" parTransId="{86F67684-5654-45D4-8607-A2A22E9140BC}" sibTransId="{D879AE6F-1F56-4DBB-B4F0-15B806A281C5}"/>
    <dgm:cxn modelId="{223001F5-0370-43FC-A2F0-FF0D7E32C023}" type="presOf" srcId="{6578A7A5-02E8-461A-A792-CAEBF3632ADF}" destId="{17473996-8218-43D7-B1C4-2661FF37A2D4}" srcOrd="1" destOrd="0" presId="urn:microsoft.com/office/officeart/2011/layout/CircleProcess"/>
    <dgm:cxn modelId="{EC8F8CFA-8553-4C9D-8103-8DBF0CB9A1A2}" type="presOf" srcId="{3A25FA01-637B-4022-BD92-3BAD643C2C5D}" destId="{9AC61192-37FE-4425-BF61-EAEC6F7D200E}" srcOrd="1" destOrd="0" presId="urn:microsoft.com/office/officeart/2011/layout/CircleProcess"/>
    <dgm:cxn modelId="{7FF6938C-A97B-48B0-8A7F-24423D584172}" type="presParOf" srcId="{B23E286A-3EED-4F67-A426-8FABF66466E1}" destId="{3988E6D1-462F-4A14-8F44-CF45D133D03B}" srcOrd="0" destOrd="0" presId="urn:microsoft.com/office/officeart/2011/layout/CircleProcess"/>
    <dgm:cxn modelId="{6AE24F58-D1FE-4E27-93B8-76B39A78ED87}" type="presParOf" srcId="{3988E6D1-462F-4A14-8F44-CF45D133D03B}" destId="{E0018A5B-7207-4C10-88FA-67A6CE0BF70B}" srcOrd="0" destOrd="0" presId="urn:microsoft.com/office/officeart/2011/layout/CircleProcess"/>
    <dgm:cxn modelId="{038B1030-656B-42D5-8B89-F93D94D7B127}" type="presParOf" srcId="{B23E286A-3EED-4F67-A426-8FABF66466E1}" destId="{B60DFB29-503A-4457-ACDA-EB94CFC1FC04}" srcOrd="1" destOrd="0" presId="urn:microsoft.com/office/officeart/2011/layout/CircleProcess"/>
    <dgm:cxn modelId="{8566DC89-F226-4684-B41F-0608440C2663}" type="presParOf" srcId="{B60DFB29-503A-4457-ACDA-EB94CFC1FC04}" destId="{7A517053-A730-4692-BBE4-CBD217EFA67B}" srcOrd="0" destOrd="0" presId="urn:microsoft.com/office/officeart/2011/layout/CircleProcess"/>
    <dgm:cxn modelId="{7F211486-5D3C-46A4-B1A9-0D4602748908}" type="presParOf" srcId="{B23E286A-3EED-4F67-A426-8FABF66466E1}" destId="{9AC61192-37FE-4425-BF61-EAEC6F7D200E}" srcOrd="2" destOrd="0" presId="urn:microsoft.com/office/officeart/2011/layout/CircleProcess"/>
    <dgm:cxn modelId="{EF93917B-D9DC-4776-9B7E-0A12FE2B9D2C}" type="presParOf" srcId="{B23E286A-3EED-4F67-A426-8FABF66466E1}" destId="{35A82286-DD3A-498F-83EB-754649FA6EAB}" srcOrd="3" destOrd="0" presId="urn:microsoft.com/office/officeart/2011/layout/CircleProcess"/>
    <dgm:cxn modelId="{668F69BE-ED02-4BCB-B32A-5E4F817C78BB}" type="presParOf" srcId="{35A82286-DD3A-498F-83EB-754649FA6EAB}" destId="{F75A3AAA-5B2E-4206-88F4-2D8A2348AB4A}" srcOrd="0" destOrd="0" presId="urn:microsoft.com/office/officeart/2011/layout/CircleProcess"/>
    <dgm:cxn modelId="{698F7525-6E7C-4CB0-A593-EEB042E38300}" type="presParOf" srcId="{B23E286A-3EED-4F67-A426-8FABF66466E1}" destId="{9D8CF496-5C3E-4DE9-98B7-BB0A1C991B63}" srcOrd="4" destOrd="0" presId="urn:microsoft.com/office/officeart/2011/layout/CircleProcess"/>
    <dgm:cxn modelId="{CF4795D3-A90A-4B11-89A8-DF4E98113BD9}" type="presParOf" srcId="{9D8CF496-5C3E-4DE9-98B7-BB0A1C991B63}" destId="{13D12E72-3449-40FE-80D1-1A36F6890219}" srcOrd="0" destOrd="0" presId="urn:microsoft.com/office/officeart/2011/layout/CircleProcess"/>
    <dgm:cxn modelId="{630CDDFC-7D82-4FFE-91A1-1C789172ACE6}" type="presParOf" srcId="{B23E286A-3EED-4F67-A426-8FABF66466E1}" destId="{17473996-8218-43D7-B1C4-2661FF37A2D4}" srcOrd="5" destOrd="0" presId="urn:microsoft.com/office/officeart/2011/layout/CircleProcess"/>
    <dgm:cxn modelId="{FA764F5E-F890-4A72-87B2-0C91CDD1CD5F}" type="presParOf" srcId="{B23E286A-3EED-4F67-A426-8FABF66466E1}" destId="{14EF429A-C3CF-448D-802B-F48588524CB0}" srcOrd="6" destOrd="0" presId="urn:microsoft.com/office/officeart/2011/layout/CircleProcess"/>
    <dgm:cxn modelId="{E12BED01-7825-453F-9A78-C98199BB11CA}" type="presParOf" srcId="{14EF429A-C3CF-448D-802B-F48588524CB0}" destId="{FF54EFE6-FCF6-42D4-854F-C1C8B920989C}" srcOrd="0" destOrd="0" presId="urn:microsoft.com/office/officeart/2011/layout/CircleProcess"/>
    <dgm:cxn modelId="{0EF7F97C-092A-458D-A532-CBAE2EA0AB82}" type="presParOf" srcId="{B23E286A-3EED-4F67-A426-8FABF66466E1}" destId="{2FEA1E28-C847-4006-93E4-E26936856388}" srcOrd="7" destOrd="0" presId="urn:microsoft.com/office/officeart/2011/layout/CircleProcess"/>
    <dgm:cxn modelId="{EF528D3A-224B-44A3-9E43-05CFC8D4954C}" type="presParOf" srcId="{2FEA1E28-C847-4006-93E4-E26936856388}" destId="{5892DFE8-CBFE-45E1-B80F-FA823864CB49}" srcOrd="0" destOrd="0" presId="urn:microsoft.com/office/officeart/2011/layout/CircleProcess"/>
    <dgm:cxn modelId="{76F60E71-8559-48BF-95BE-8257E760300A}" type="presParOf" srcId="{B23E286A-3EED-4F67-A426-8FABF66466E1}" destId="{95A60F98-A068-4537-8D68-DE58EE453A81}" srcOrd="8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6D1311-7391-4269-B696-3489A74DC2DB}">
      <dsp:nvSpPr>
        <dsp:cNvPr id="0" name=""/>
        <dsp:cNvSpPr/>
      </dsp:nvSpPr>
      <dsp:spPr>
        <a:xfrm>
          <a:off x="-6126981" y="-937410"/>
          <a:ext cx="7293488" cy="7293488"/>
        </a:xfrm>
        <a:prstGeom prst="blockArc">
          <a:avLst>
            <a:gd name="adj1" fmla="val 18900000"/>
            <a:gd name="adj2" fmla="val 2700000"/>
            <a:gd name="adj3" fmla="val 296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F194C8C-0D5C-4756-8B62-2136C920D0BE}">
      <dsp:nvSpPr>
        <dsp:cNvPr id="0" name=""/>
        <dsp:cNvSpPr/>
      </dsp:nvSpPr>
      <dsp:spPr>
        <a:xfrm>
          <a:off x="509717" y="338558"/>
          <a:ext cx="5350754" cy="6775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7805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Move beyond Technology-first</a:t>
          </a:r>
        </a:p>
      </dsp:txBody>
      <dsp:txXfrm>
        <a:off x="509717" y="338558"/>
        <a:ext cx="5350754" cy="677550"/>
      </dsp:txXfrm>
    </dsp:sp>
    <dsp:sp modelId="{29144C51-59BD-42D9-8298-9E478B02B3E6}">
      <dsp:nvSpPr>
        <dsp:cNvPr id="0" name=""/>
        <dsp:cNvSpPr/>
      </dsp:nvSpPr>
      <dsp:spPr>
        <a:xfrm>
          <a:off x="86248" y="253864"/>
          <a:ext cx="846937" cy="8469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188F14E3-DE78-4895-AE32-71E80360AEC3}">
      <dsp:nvSpPr>
        <dsp:cNvPr id="0" name=""/>
        <dsp:cNvSpPr/>
      </dsp:nvSpPr>
      <dsp:spPr>
        <a:xfrm>
          <a:off x="995230" y="1354558"/>
          <a:ext cx="4865241" cy="6775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7805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Interconnected ecosystems</a:t>
          </a:r>
        </a:p>
      </dsp:txBody>
      <dsp:txXfrm>
        <a:off x="995230" y="1354558"/>
        <a:ext cx="4865241" cy="677550"/>
      </dsp:txXfrm>
    </dsp:sp>
    <dsp:sp modelId="{FB63CA3F-57B0-4158-AAA9-E9F875A8F6EF}">
      <dsp:nvSpPr>
        <dsp:cNvPr id="0" name=""/>
        <dsp:cNvSpPr/>
      </dsp:nvSpPr>
      <dsp:spPr>
        <a:xfrm>
          <a:off x="571761" y="1269864"/>
          <a:ext cx="846937" cy="8469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97C78E2C-BD05-4851-B4F4-860188FA5BFA}">
      <dsp:nvSpPr>
        <dsp:cNvPr id="0" name=""/>
        <dsp:cNvSpPr/>
      </dsp:nvSpPr>
      <dsp:spPr>
        <a:xfrm>
          <a:off x="1144243" y="2370558"/>
          <a:ext cx="4716228" cy="6775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7805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Manage complexity</a:t>
          </a:r>
        </a:p>
      </dsp:txBody>
      <dsp:txXfrm>
        <a:off x="1144243" y="2370558"/>
        <a:ext cx="4716228" cy="677550"/>
      </dsp:txXfrm>
    </dsp:sp>
    <dsp:sp modelId="{C05D530D-C4B1-4423-BD5E-1973D8CBECA1}">
      <dsp:nvSpPr>
        <dsp:cNvPr id="0" name=""/>
        <dsp:cNvSpPr/>
      </dsp:nvSpPr>
      <dsp:spPr>
        <a:xfrm>
          <a:off x="720469" y="2285864"/>
          <a:ext cx="846937" cy="8469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B63F0048-FB75-4B16-A353-4704D6FF63AE}">
      <dsp:nvSpPr>
        <dsp:cNvPr id="0" name=""/>
        <dsp:cNvSpPr/>
      </dsp:nvSpPr>
      <dsp:spPr>
        <a:xfrm>
          <a:off x="995230" y="3386558"/>
          <a:ext cx="4865241" cy="6775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7805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Focus on human experience</a:t>
          </a:r>
          <a:endParaRPr lang="en-GB" sz="2400" kern="1200" dirty="0"/>
        </a:p>
      </dsp:txBody>
      <dsp:txXfrm>
        <a:off x="995230" y="3386558"/>
        <a:ext cx="4865241" cy="677550"/>
      </dsp:txXfrm>
    </dsp:sp>
    <dsp:sp modelId="{E4FF521F-ECC1-43B9-9478-05915F577532}">
      <dsp:nvSpPr>
        <dsp:cNvPr id="0" name=""/>
        <dsp:cNvSpPr/>
      </dsp:nvSpPr>
      <dsp:spPr>
        <a:xfrm>
          <a:off x="571761" y="3301864"/>
          <a:ext cx="846937" cy="8469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85505790-94CC-448E-987B-168A67E0B644}">
      <dsp:nvSpPr>
        <dsp:cNvPr id="0" name=""/>
        <dsp:cNvSpPr/>
      </dsp:nvSpPr>
      <dsp:spPr>
        <a:xfrm>
          <a:off x="509717" y="4402558"/>
          <a:ext cx="5350754" cy="6775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7805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Enable sustainable change</a:t>
          </a:r>
        </a:p>
      </dsp:txBody>
      <dsp:txXfrm>
        <a:off x="509717" y="4402558"/>
        <a:ext cx="5350754" cy="677550"/>
      </dsp:txXfrm>
    </dsp:sp>
    <dsp:sp modelId="{9D3CD648-BCB4-460F-8580-0DE769AE6C76}">
      <dsp:nvSpPr>
        <dsp:cNvPr id="0" name=""/>
        <dsp:cNvSpPr/>
      </dsp:nvSpPr>
      <dsp:spPr>
        <a:xfrm>
          <a:off x="86248" y="4317864"/>
          <a:ext cx="846937" cy="8469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018A5B-7207-4C10-88FA-67A6CE0BF70B}">
      <dsp:nvSpPr>
        <dsp:cNvPr id="0" name=""/>
        <dsp:cNvSpPr/>
      </dsp:nvSpPr>
      <dsp:spPr>
        <a:xfrm>
          <a:off x="5625185" y="1482419"/>
          <a:ext cx="2453805" cy="245425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517053-A730-4692-BBE4-CBD217EFA67B}">
      <dsp:nvSpPr>
        <dsp:cNvPr id="0" name=""/>
        <dsp:cNvSpPr/>
      </dsp:nvSpPr>
      <dsp:spPr>
        <a:xfrm>
          <a:off x="5706659" y="1564242"/>
          <a:ext cx="2290857" cy="2290613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From sickness to prevention</a:t>
          </a:r>
        </a:p>
      </dsp:txBody>
      <dsp:txXfrm>
        <a:off x="6034153" y="1891534"/>
        <a:ext cx="1635870" cy="1636029"/>
      </dsp:txXfrm>
    </dsp:sp>
    <dsp:sp modelId="{F75A3AAA-5B2E-4206-88F4-2D8A2348AB4A}">
      <dsp:nvSpPr>
        <dsp:cNvPr id="0" name=""/>
        <dsp:cNvSpPr/>
      </dsp:nvSpPr>
      <dsp:spPr>
        <a:xfrm rot="2700000">
          <a:off x="3092062" y="1485386"/>
          <a:ext cx="2447894" cy="2447894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D12E72-3449-40FE-80D1-1A36F6890219}">
      <dsp:nvSpPr>
        <dsp:cNvPr id="0" name=""/>
        <dsp:cNvSpPr/>
      </dsp:nvSpPr>
      <dsp:spPr>
        <a:xfrm>
          <a:off x="3170581" y="1564242"/>
          <a:ext cx="2290857" cy="2290613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From analogue to digital</a:t>
          </a:r>
        </a:p>
      </dsp:txBody>
      <dsp:txXfrm>
        <a:off x="3498075" y="1891534"/>
        <a:ext cx="1635870" cy="1636029"/>
      </dsp:txXfrm>
    </dsp:sp>
    <dsp:sp modelId="{FF54EFE6-FCF6-42D4-854F-C1C8B920989C}">
      <dsp:nvSpPr>
        <dsp:cNvPr id="0" name=""/>
        <dsp:cNvSpPr/>
      </dsp:nvSpPr>
      <dsp:spPr>
        <a:xfrm rot="2700000">
          <a:off x="555984" y="1485386"/>
          <a:ext cx="2447894" cy="2447894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92DFE8-CBFE-45E1-B80F-FA823864CB49}">
      <dsp:nvSpPr>
        <dsp:cNvPr id="0" name=""/>
        <dsp:cNvSpPr/>
      </dsp:nvSpPr>
      <dsp:spPr>
        <a:xfrm>
          <a:off x="634503" y="1564242"/>
          <a:ext cx="2290857" cy="2290613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From Hospital to community</a:t>
          </a:r>
        </a:p>
      </dsp:txBody>
      <dsp:txXfrm>
        <a:off x="961997" y="1891534"/>
        <a:ext cx="1635870" cy="16360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48DD40-826D-4E6D-AE6B-EC0DCE04B0BF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7E2FBD-5B2E-4523-8046-3B638A6C5C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129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6CDB8-9193-8D1D-9D5B-CA95725044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412E59-51CF-4388-B351-AF2022371D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4FEEE7-2111-72BC-2B14-21899267D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F1CA-554C-4C60-B89D-60BB4BD51808}" type="datetime1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1371B6-9C38-9FF0-2212-3EE30DAFB7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819F0-DF7A-8877-7613-22C7861CCC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E6F11-29D8-4840-BB32-4D8993E9B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695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DB9C8-729D-F61A-79F8-D9ADE8219F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C0307-38C8-6F66-7447-45E8748032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73E1C-8EB3-B4AF-FFAA-10383CAA3F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FCBD6-0F66-4DB6-BE67-150CC006F69B}" type="datetime1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89E3FF-D68B-0392-495F-1A15D812BF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B223D8-B0F2-D383-DED2-09793F6D4C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E6F11-29D8-4840-BB32-4D8993E9B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1658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E4677-7886-DA41-FE4F-BC5D398EA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4D9F76-D9FE-FD24-E425-F45B6A60CF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6E423-5E67-02C6-BFDE-83D5AF18C6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3AFE9-7960-4122-AA54-660655E284FD}" type="datetime1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B1E53-9814-266C-21E8-0C9CEEE59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F09A89-B7A4-048F-C32F-8A03147CE0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E6F11-29D8-4840-BB32-4D8993E9B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9657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EDDFB-D564-2D7D-EA0C-E4CC5E2192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9E3DB-7EC2-EB54-937E-800E012474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87EC2C-A931-2AF7-54A0-368741678F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9CCF55-7909-5E1C-7442-B2D9D2900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770D86-C69C-4534-8BDB-B12F3958C5F0}" type="datetime1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AFA728-599C-2059-49CB-3B2FB21FF4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2C74C0-F7EE-980B-F636-0B6E2CA9D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E6F11-29D8-4840-BB32-4D8993E9B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463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51049-C4C9-048E-F489-B60D6F371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E1E1B6-2E3C-5851-37AB-8F233968DC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A09D02-CCBC-1760-41B8-C0EDEB7D70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5EB2B3-0FE9-0594-D01D-7047B88958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DA23D7-FE0E-4203-3C6F-A118415CE90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A60858-5491-8BB9-A141-A4D8D66524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7E5C5-CC3E-497D-A073-38CB0DD6E900}" type="datetime1">
              <a:rPr lang="en-GB" smtClean="0"/>
              <a:t>19/03/2026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5570A4-526C-AA5D-04F9-6BFF2803B5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19E49F-9FDC-221E-A750-57249B741D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E6F11-29D8-4840-BB32-4D8993E9B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96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10BCF-6B66-AE72-9CB1-F0E7EEDC33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41EA367-2F2E-D9F7-9C55-05F14B265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2ACAA-B41B-4E13-85BC-02391BCBBE63}" type="datetime1">
              <a:rPr lang="en-GB" smtClean="0"/>
              <a:t>19/03/2026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15A1A0-AC28-949B-B34F-646D3422F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1CC44E-EAD9-CFF1-3FFF-0C886B9E0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E6F11-29D8-4840-BB32-4D8993E9B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839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8604DA-ADB2-E67C-1E6C-2901D96F00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BCE35-F5C1-410E-A74B-D0F1829DDE2A}" type="datetime1">
              <a:rPr lang="en-GB" smtClean="0"/>
              <a:t>19/03/2026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D920BC-B268-2EB1-10B0-7C08C3010F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89E84E-1C5F-2F38-A511-7616167B0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E6F11-29D8-4840-BB32-4D8993E9B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9439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626CC-9DA3-8A78-5F54-3D600A3BD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51417-4D66-FA67-602D-B64B4AEB4F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98D129-F237-9BB6-263A-E6032D2084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4E7DDF-59E6-4B2A-313B-A878C954D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267D9-0AAF-49B9-9DB6-FCCF983678F3}" type="datetime1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0DBE4F-50FF-08E1-32CE-4D41A11BA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3B5FF5-93BE-81B2-E020-0948F8A5F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E6F11-29D8-4840-BB32-4D8993E9B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8079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9712E-E88E-9E62-E23F-BBE8449E4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9F5162-B0F2-4C23-15B9-0EE20A824F3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CDDA31-4D65-1B06-E2CA-2938D17DE0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8B5C8B-300E-4329-5F7B-3046B1D5DE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C1A78-5E33-45A6-9EB7-271D48D9C5D0}" type="datetime1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EB4DCF-D2FF-466C-F05C-39A2144E88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87348E-735C-F1EB-9774-E5E4626C68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E6F11-29D8-4840-BB32-4D8993E9B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673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ACF88-1BDB-AB08-0344-F3A5535B0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8DD5D6-221D-AE4A-3856-651BD4DF2B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AEDD13-7824-153A-EFB5-388D995B9F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E6CCC-9C39-4F42-B070-D77375B3CC5A}" type="datetime1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DD580B-C35C-A036-44E7-292618A95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38D923-4041-3149-F2BB-54CA62CC7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E6F11-29D8-4840-BB32-4D8993E9B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117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CCDFD48-AE61-ED6B-8105-62C60BFA7C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B7210E-E22F-3C89-80A0-5FB61F9C46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F91628-DC6E-D114-06E0-87126E35C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BF536-E9D7-483F-9EBA-1386AC41E8EE}" type="datetime1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ADFFBC-806E-2458-EAA1-F9473CB70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9CD20F-7127-D21B-8A65-FC928009E2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E6F11-29D8-4840-BB32-4D8993E9B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714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FF1F2B-502B-9EB0-6BCB-C7B5A4C9C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721A46-BB0C-20A5-F3C9-2A734B0AB8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D4BE5-65F0-2490-FF83-755647033C2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269E32-4A87-4E87-AEF8-5BFA5BAD5A17}" type="datetime1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C78E4A-3B39-01F9-D64C-DBDC01BEB0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/>
              <a:t>BMDS7007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FFAFDE-F2C3-450C-67B8-82BB6A6A8A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DCE6F11-29D8-4840-BB32-4D8993E9B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962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svg"/><Relationship Id="rId4" Type="http://schemas.openxmlformats.org/officeDocument/2006/relationships/image" Target="../media/image9.png"/><Relationship Id="rId9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openxmlformats.org/officeDocument/2006/relationships/image" Target="../media/image17.png"/><Relationship Id="rId18" Type="http://schemas.openxmlformats.org/officeDocument/2006/relationships/image" Target="../media/image22.svg"/><Relationship Id="rId3" Type="http://schemas.openxmlformats.org/officeDocument/2006/relationships/image" Target="../media/image4.png"/><Relationship Id="rId7" Type="http://schemas.openxmlformats.org/officeDocument/2006/relationships/diagramColors" Target="../diagrams/colors1.xml"/><Relationship Id="rId12" Type="http://schemas.openxmlformats.org/officeDocument/2006/relationships/image" Target="../media/image16.svg"/><Relationship Id="rId17" Type="http://schemas.openxmlformats.org/officeDocument/2006/relationships/image" Target="../media/image21.png"/><Relationship Id="rId2" Type="http://schemas.openxmlformats.org/officeDocument/2006/relationships/image" Target="../media/image3.png"/><Relationship Id="rId16" Type="http://schemas.openxmlformats.org/officeDocument/2006/relationships/image" Target="../media/image20.sv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15.png"/><Relationship Id="rId5" Type="http://schemas.openxmlformats.org/officeDocument/2006/relationships/diagramLayout" Target="../diagrams/layout1.xml"/><Relationship Id="rId15" Type="http://schemas.openxmlformats.org/officeDocument/2006/relationships/image" Target="../media/image19.png"/><Relationship Id="rId10" Type="http://schemas.openxmlformats.org/officeDocument/2006/relationships/image" Target="../media/image14.svg"/><Relationship Id="rId4" Type="http://schemas.openxmlformats.org/officeDocument/2006/relationships/diagramData" Target="../diagrams/data1.xml"/><Relationship Id="rId9" Type="http://schemas.openxmlformats.org/officeDocument/2006/relationships/image" Target="../media/image13.png"/><Relationship Id="rId14" Type="http://schemas.openxmlformats.org/officeDocument/2006/relationships/image" Target="../media/image18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2.xml"/><Relationship Id="rId2" Type="http://schemas.openxmlformats.org/officeDocument/2006/relationships/hyperlink" Target="https://www.gov.uk/government/publications/10-year-health-plan-for-england-fit-for-the-future" TargetMode="Externa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4.png"/><Relationship Id="rId9" Type="http://schemas.microsoft.com/office/2007/relationships/diagramDrawing" Target="../diagrams/drawing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future.nhs.uk/whatgoodlookslikeknowledge/view?tourid=in_tour_grouphome" TargetMode="External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7%2Fs11424-006-0001-z" TargetMode="External"/><Relationship Id="rId7" Type="http://schemas.openxmlformats.org/officeDocument/2006/relationships/image" Target="../media/image4.png"/><Relationship Id="rId2" Type="http://schemas.openxmlformats.org/officeDocument/2006/relationships/hyperlink" Target="https://doi.org/10.14236/jhi.v19i2.801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hyperlink" Target="https://transform.england.nhs.uk/digitise-connect-transform/what-good-looks-like/what-good-looks-like-publication/" TargetMode="External"/><Relationship Id="rId4" Type="http://schemas.openxmlformats.org/officeDocument/2006/relationships/hyperlink" Target="https://www.kingsfund.org.uk/insight-and-analysis/long-reads/ten-year-health-plan-explain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1EAC5260-EDD5-3E26-5260-F7A0B2A186D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r="4130"/>
          <a:stretch/>
        </p:blipFill>
        <p:spPr>
          <a:xfrm>
            <a:off x="0" y="0"/>
            <a:ext cx="7010400" cy="6858000"/>
          </a:xfrm>
          <a:prstGeom prst="rect">
            <a:avLst/>
          </a:prstGeom>
        </p:spPr>
      </p:pic>
      <p:sp>
        <p:nvSpPr>
          <p:cNvPr id="5" name="Subtitle 2">
            <a:extLst>
              <a:ext uri="{FF2B5EF4-FFF2-40B4-BE49-F238E27FC236}">
                <a16:creationId xmlns:a16="http://schemas.microsoft.com/office/drawing/2014/main" id="{54C10C23-05C6-F2B9-1DD8-B14E84807CF7}"/>
              </a:ext>
            </a:extLst>
          </p:cNvPr>
          <p:cNvSpPr txBox="1">
            <a:spLocks/>
          </p:cNvSpPr>
          <p:nvPr/>
        </p:nvSpPr>
        <p:spPr>
          <a:xfrm>
            <a:off x="7091888" y="3639816"/>
            <a:ext cx="5181600" cy="1261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Dr Simona Ferraraccio</a:t>
            </a:r>
          </a:p>
        </p:txBody>
      </p:sp>
      <p:pic>
        <p:nvPicPr>
          <p:cNvPr id="6" name="Picture 5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15B1AD69-0628-D0F1-9876-9A782DA571B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2047496" cy="6858000"/>
          </a:xfrm>
          <a:prstGeom prst="rect">
            <a:avLst/>
          </a:prstGeom>
        </p:spPr>
      </p:pic>
      <p:pic>
        <p:nvPicPr>
          <p:cNvPr id="7" name="Picture 6" descr="image001">
            <a:extLst>
              <a:ext uri="{FF2B5EF4-FFF2-40B4-BE49-F238E27FC236}">
                <a16:creationId xmlns:a16="http://schemas.microsoft.com/office/drawing/2014/main" id="{5A7B6D8D-15AC-5AD5-C454-13EDAAD91E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073" y="5743136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EBCEA57-5E63-6116-9FA0-F4A048C916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2073" y="4538662"/>
            <a:ext cx="2692400" cy="103663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2BCFFFE-B7A6-7DCD-6BC5-C5BC50602586}"/>
              </a:ext>
            </a:extLst>
          </p:cNvPr>
          <p:cNvSpPr txBox="1"/>
          <p:nvPr/>
        </p:nvSpPr>
        <p:spPr>
          <a:xfrm>
            <a:off x="7051144" y="1648524"/>
            <a:ext cx="51001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Lecture 1: Embedding Digital strategy with business strategy</a:t>
            </a:r>
          </a:p>
        </p:txBody>
      </p:sp>
      <p:sp>
        <p:nvSpPr>
          <p:cNvPr id="10" name="Title 3">
            <a:extLst>
              <a:ext uri="{FF2B5EF4-FFF2-40B4-BE49-F238E27FC236}">
                <a16:creationId xmlns:a16="http://schemas.microsoft.com/office/drawing/2014/main" id="{28D98DF5-5874-FC80-3B0E-D0D623EB5815}"/>
              </a:ext>
            </a:extLst>
          </p:cNvPr>
          <p:cNvSpPr txBox="1">
            <a:spLocks/>
          </p:cNvSpPr>
          <p:nvPr/>
        </p:nvSpPr>
        <p:spPr>
          <a:xfrm>
            <a:off x="712436" y="-605518"/>
            <a:ext cx="6297963" cy="221599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latin typeface="Arial" panose="020B0604020202020204" pitchFamily="34" charset="0"/>
                <a:ea typeface="Times New Roman" panose="02020603050405020304" pitchFamily="18" charset="0"/>
              </a:rPr>
              <a:t>Managing Digital Strategy to Enhance Health and Care</a:t>
            </a:r>
            <a:endParaRPr lang="en-GB" sz="36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3140053-7C40-2105-0A32-CFD667E86A1A}"/>
              </a:ext>
            </a:extLst>
          </p:cNvPr>
          <p:cNvSpPr txBox="1"/>
          <p:nvPr/>
        </p:nvSpPr>
        <p:spPr>
          <a:xfrm>
            <a:off x="8464510" y="420366"/>
            <a:ext cx="22733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C00000"/>
                </a:solidFill>
              </a:rPr>
              <a:t>BMDS7007 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B18052A-56DB-6788-5107-03E30662E7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C76446E-FB9B-433C-39D5-63E904F2E2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E6F11-29D8-4840-BB32-4D8993E9B2E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6560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4030FD-83F3-42C3-DC8C-E467B0246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286090-F104-C5BB-DE55-127FFB475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E6F11-29D8-4840-BB32-4D8993E9B2E3}" type="slidenum">
              <a:rPr lang="en-GB" smtClean="0"/>
              <a:t>2</a:t>
            </a:fld>
            <a:endParaRPr lang="en-GB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E88B7C83-FBCC-84C6-581E-B260BD20E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4116" y="841552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Lecture learning outcomes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1CF345CA-EDDC-5016-3270-047D84FD12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7400" y="2667000"/>
            <a:ext cx="9906000" cy="31242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1800" dirty="0"/>
              <a:t>Digital strategy must address healthcare as a Complex Adaptive System (CAS), moving beyond linear "SMART" goals to identify emergent behaviours and socio-technical interactions.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1800" dirty="0"/>
              <a:t>Analyse the strategic alignment between a local digital roadmap and national business drivers (for example the NHS 10 years plan)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1800" dirty="0"/>
              <a:t>Analyse the organisational maturity using the NHS Providers "Embedding Digital" framework to identify gaps between strategic vision and operational reality.</a:t>
            </a:r>
          </a:p>
        </p:txBody>
      </p:sp>
      <p:pic>
        <p:nvPicPr>
          <p:cNvPr id="8" name="Picture 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571CDFCA-07EF-F85D-2C9F-0447DE42678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pic>
        <p:nvPicPr>
          <p:cNvPr id="9" name="Picture 8" descr="image001">
            <a:extLst>
              <a:ext uri="{FF2B5EF4-FFF2-40B4-BE49-F238E27FC236}">
                <a16:creationId xmlns:a16="http://schemas.microsoft.com/office/drawing/2014/main" id="{D2A814B9-9FC9-6EF4-6620-5538442A14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767" y="5976104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24751EE-2966-7D30-414D-02040FA89D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3800" y="5743136"/>
            <a:ext cx="2692400" cy="103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2177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66BF5-B639-7B3F-E3AE-611B2B3F2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941" y="13693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Complexity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E6AA2C-D239-9A5B-A606-1E43081DB1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CDB6E3-C533-B8A1-1E32-C17A436C9E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E6F11-29D8-4840-BB32-4D8993E9B2E3}" type="slidenum">
              <a:rPr lang="en-GB" smtClean="0"/>
              <a:t>3</a:t>
            </a:fld>
            <a:endParaRPr lang="en-GB"/>
          </a:p>
        </p:txBody>
      </p:sp>
      <p:pic>
        <p:nvPicPr>
          <p:cNvPr id="6" name="Picture 5" descr="image001">
            <a:extLst>
              <a:ext uri="{FF2B5EF4-FFF2-40B4-BE49-F238E27FC236}">
                <a16:creationId xmlns:a16="http://schemas.microsoft.com/office/drawing/2014/main" id="{07ACF864-97AA-F720-C962-5F1A78A10F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767" y="5976104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1ED4D5B-FACF-7569-6450-4FBBAB97CA0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7936" y="5699957"/>
            <a:ext cx="2692400" cy="103663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2C581B5-F40E-6276-7C4A-1AD4FAF30D1E}"/>
              </a:ext>
            </a:extLst>
          </p:cNvPr>
          <p:cNvSpPr txBox="1"/>
          <p:nvPr/>
        </p:nvSpPr>
        <p:spPr>
          <a:xfrm>
            <a:off x="191941" y="1337988"/>
            <a:ext cx="61722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Large number of interacting elements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Multiple feedback loops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Interaction effects propagate over network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Sensitive to initial conditions and context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Adaptive, organic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Non-deterministic </a:t>
            </a:r>
            <a:r>
              <a:rPr lang="en-GB" sz="2000" dirty="0">
                <a:sym typeface="Wingdings" panose="05000000000000000000" pitchFamily="2" charset="2"/>
              </a:rPr>
              <a:t> e</a:t>
            </a:r>
            <a:r>
              <a:rPr lang="en-GB" sz="2000" dirty="0"/>
              <a:t>mergent change</a:t>
            </a:r>
          </a:p>
        </p:txBody>
      </p:sp>
      <p:pic>
        <p:nvPicPr>
          <p:cNvPr id="8" name="Picture 2" descr="Understanding government as a complex system through network ...">
            <a:extLst>
              <a:ext uri="{FF2B5EF4-FFF2-40B4-BE49-F238E27FC236}">
                <a16:creationId xmlns:a16="http://schemas.microsoft.com/office/drawing/2014/main" id="{D25B76B3-BBBE-D21B-57C3-2D14CE9118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6777" y="121405"/>
            <a:ext cx="3371987" cy="2377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B95E055-6729-727E-E482-4A5B85CB5310}"/>
              </a:ext>
            </a:extLst>
          </p:cNvPr>
          <p:cNvSpPr txBox="1"/>
          <p:nvPr/>
        </p:nvSpPr>
        <p:spPr>
          <a:xfrm>
            <a:off x="275188" y="4144849"/>
            <a:ext cx="61839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Linear systems </a:t>
            </a:r>
            <a:r>
              <a:rPr lang="en-GB" dirty="0">
                <a:sym typeface="Wingdings" panose="05000000000000000000" pitchFamily="2" charset="2"/>
              </a:rPr>
              <a:t> SMART goals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AA0CDD5-B70A-6AE3-CC1C-D987ADF29581}"/>
              </a:ext>
            </a:extLst>
          </p:cNvPr>
          <p:cNvSpPr txBox="1"/>
          <p:nvPr/>
        </p:nvSpPr>
        <p:spPr>
          <a:xfrm>
            <a:off x="275188" y="4685507"/>
            <a:ext cx="61839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Healthcare functions as a Complex </a:t>
            </a:r>
            <a:r>
              <a:rPr lang="en-GB"/>
              <a:t>Adaptive System</a:t>
            </a:r>
            <a:endParaRPr lang="en-GB" dirty="0">
              <a:sym typeface="Wingdings" panose="05000000000000000000" pitchFamily="2" charset="2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331F1D5-01B7-D6EF-BF90-180C5110660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6338" t="21078" r="42552" b="10879"/>
          <a:stretch>
            <a:fillRect/>
          </a:stretch>
        </p:blipFill>
        <p:spPr>
          <a:xfrm>
            <a:off x="7296085" y="2655902"/>
            <a:ext cx="4620727" cy="299200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180022E-9398-EB3C-ADAE-80B1470F3367}"/>
              </a:ext>
            </a:extLst>
          </p:cNvPr>
          <p:cNvSpPr txBox="1"/>
          <p:nvPr/>
        </p:nvSpPr>
        <p:spPr>
          <a:xfrm>
            <a:off x="9914341" y="5632093"/>
            <a:ext cx="200247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(Scott, Friedman, 2026)</a:t>
            </a:r>
          </a:p>
        </p:txBody>
      </p:sp>
    </p:spTree>
    <p:extLst>
      <p:ext uri="{BB962C8B-B14F-4D97-AF65-F5344CB8AC3E}">
        <p14:creationId xmlns:p14="http://schemas.microsoft.com/office/powerpoint/2010/main" val="1303072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FB767-714D-70CF-F5CF-0B52B0B0B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286" y="136525"/>
            <a:ext cx="10515600" cy="1325563"/>
          </a:xfrm>
        </p:spPr>
        <p:txBody>
          <a:bodyPr/>
          <a:lstStyle/>
          <a:p>
            <a:r>
              <a:rPr lang="en-GB" b="1" dirty="0"/>
              <a:t>Complex Adaptive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9B41AF-2246-D0DD-C964-813B3751D1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6033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i="1" dirty="0"/>
              <a:t>“Complex adaptive system is a dynamic network of agents acting in parallel, constantly reacting to what the other agents are doing, which in turn influences behaviour and the network as a whole.”</a:t>
            </a:r>
          </a:p>
          <a:p>
            <a:pPr marL="0" indent="0">
              <a:buNone/>
            </a:pPr>
            <a:endParaRPr lang="en-GB" sz="1800" dirty="0"/>
          </a:p>
          <a:p>
            <a:pPr marL="0" indent="0" algn="r">
              <a:buNone/>
            </a:pPr>
            <a:r>
              <a:rPr lang="en-GB" sz="1800" dirty="0"/>
              <a:t>(Holland, 2006)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E4D46F-E79F-C95C-5386-5C7B9C241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213E03-3560-F1D9-B2CC-84047FADF3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E6F11-29D8-4840-BB32-4D8993E9B2E3}" type="slidenum">
              <a:rPr lang="en-GB" smtClean="0"/>
              <a:t>4</a:t>
            </a:fld>
            <a:endParaRPr lang="en-GB"/>
          </a:p>
        </p:txBody>
      </p:sp>
      <p:pic>
        <p:nvPicPr>
          <p:cNvPr id="6" name="Picture 5" descr="image001">
            <a:extLst>
              <a:ext uri="{FF2B5EF4-FFF2-40B4-BE49-F238E27FC236}">
                <a16:creationId xmlns:a16="http://schemas.microsoft.com/office/drawing/2014/main" id="{A717C7A7-733C-C3B1-13B8-B50FE41C38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767" y="5976104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2728318-B074-A849-0E13-826DC9B4C1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0546" y="5821362"/>
            <a:ext cx="2692400" cy="103663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4481676-4086-FB4D-323D-E7A904219D03}"/>
              </a:ext>
            </a:extLst>
          </p:cNvPr>
          <p:cNvSpPr txBox="1"/>
          <p:nvPr/>
        </p:nvSpPr>
        <p:spPr>
          <a:xfrm>
            <a:off x="207219" y="3742750"/>
            <a:ext cx="1177756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Firstly, it was introduced in the 1980s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In 19th century the Austrian School of Economics described how order in market systems is spontaneous (or emergent) and is not necessarily planned.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In 20th century the study of complex phenomena was further applied to human psychology, biology, cybernetics, anthropology and the natural sciences.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Over the past decade or so, the concepts have started to be used more extensively in healthcare, education and the social sciences. </a:t>
            </a:r>
          </a:p>
        </p:txBody>
      </p:sp>
    </p:spTree>
    <p:extLst>
      <p:ext uri="{BB962C8B-B14F-4D97-AF65-F5344CB8AC3E}">
        <p14:creationId xmlns:p14="http://schemas.microsoft.com/office/powerpoint/2010/main" val="20426149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F436F-77FE-1A5D-2715-95BD41A49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1325563"/>
          </a:xfrm>
        </p:spPr>
        <p:txBody>
          <a:bodyPr/>
          <a:lstStyle/>
          <a:p>
            <a:r>
              <a:rPr lang="en-GB" b="1" dirty="0"/>
              <a:t>Complex adaptive system attributes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5CB303-15BC-5B65-6906-E8E1FA2ED3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854" y="1488241"/>
            <a:ext cx="12046146" cy="4351338"/>
          </a:xfrm>
        </p:spPr>
        <p:txBody>
          <a:bodyPr>
            <a:normAutofit/>
          </a:bodyPr>
          <a:lstStyle/>
          <a:p>
            <a:r>
              <a:rPr lang="en-GB" sz="2000" dirty="0"/>
              <a:t>There is no overall central control of the system</a:t>
            </a:r>
          </a:p>
          <a:p>
            <a:r>
              <a:rPr lang="en-GB" sz="2000" dirty="0"/>
              <a:t>The system comprises numerous autonomous components (sub-systems)</a:t>
            </a:r>
          </a:p>
          <a:p>
            <a:r>
              <a:rPr lang="en-GB" sz="2000" dirty="0"/>
              <a:t>Components are capable of communication and interaction with each other</a:t>
            </a:r>
          </a:p>
          <a:p>
            <a:r>
              <a:rPr lang="en-GB" sz="2000" dirty="0"/>
              <a:t>Components and the system adapt: one component’s actions changes the context for the others</a:t>
            </a:r>
          </a:p>
          <a:p>
            <a:r>
              <a:rPr lang="en-GB" sz="2000" dirty="0"/>
              <a:t>System boundaries may be fluid or fuzzy</a:t>
            </a:r>
          </a:p>
          <a:p>
            <a:r>
              <a:rPr lang="en-GB" sz="2000" dirty="0"/>
              <a:t>System behaviour is emergent or unpredictable, but has stable patterns over time and demonstrates characteristic statistical distributions</a:t>
            </a:r>
          </a:p>
          <a:p>
            <a:r>
              <a:rPr lang="en-GB" sz="2000" dirty="0"/>
              <a:t>Reactions are often disproportionate and sensitive to initial conditions.</a:t>
            </a:r>
          </a:p>
          <a:p>
            <a:endParaRPr lang="en-GB" sz="2000" dirty="0"/>
          </a:p>
          <a:p>
            <a:pPr marL="0" indent="0" algn="r">
              <a:buNone/>
            </a:pPr>
            <a:r>
              <a:rPr lang="en-GB" sz="1600" dirty="0"/>
              <a:t>(Scott, Friedman, 2026)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E50393-A7CF-F39D-7FD2-1A575ED948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E775BE-1A4E-5ECF-CC0E-3D25077CF8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E6F11-29D8-4840-BB32-4D8993E9B2E3}" type="slidenum">
              <a:rPr lang="en-GB" smtClean="0"/>
              <a:t>5</a:t>
            </a:fld>
            <a:endParaRPr lang="en-GB"/>
          </a:p>
        </p:txBody>
      </p:sp>
      <p:pic>
        <p:nvPicPr>
          <p:cNvPr id="6" name="Picture 5" descr="image001">
            <a:extLst>
              <a:ext uri="{FF2B5EF4-FFF2-40B4-BE49-F238E27FC236}">
                <a16:creationId xmlns:a16="http://schemas.microsoft.com/office/drawing/2014/main" id="{B6D225BE-C2FB-4330-365D-6DD598F186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767" y="5976104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C11C965-667F-67A0-FCB7-41ED03A724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0546" y="5821362"/>
            <a:ext cx="2692400" cy="103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06112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E11BF-CD7D-0B1B-E160-30BCD799F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3923"/>
            <a:ext cx="10515600" cy="1325563"/>
          </a:xfrm>
        </p:spPr>
        <p:txBody>
          <a:bodyPr/>
          <a:lstStyle/>
          <a:p>
            <a:r>
              <a:rPr lang="en-GB" b="1" dirty="0"/>
              <a:t>Complex Adaptive System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B2A38C-08EF-4E35-CAEA-437D990551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974800"/>
            <a:ext cx="10515600" cy="9929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It challenges the assumptions: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8DBC31-9C70-FD07-4BBE-E22483D65E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8E6C1D-80AB-D321-FD63-57AF8D3EB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E6F11-29D8-4840-BB32-4D8993E9B2E3}" type="slidenum">
              <a:rPr lang="en-GB" smtClean="0"/>
              <a:t>6</a:t>
            </a:fld>
            <a:endParaRPr lang="en-GB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0F22429-2D62-264B-F931-AC3638E87A74}"/>
              </a:ext>
            </a:extLst>
          </p:cNvPr>
          <p:cNvGrpSpPr/>
          <p:nvPr/>
        </p:nvGrpSpPr>
        <p:grpSpPr>
          <a:xfrm>
            <a:off x="4038600" y="1155046"/>
            <a:ext cx="7583488" cy="4896962"/>
            <a:chOff x="3770312" y="873844"/>
            <a:chExt cx="4651374" cy="5110310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22760D81-9844-9049-5998-F5556C4A7FDB}"/>
                </a:ext>
              </a:extLst>
            </p:cNvPr>
            <p:cNvSpPr/>
            <p:nvPr/>
          </p:nvSpPr>
          <p:spPr>
            <a:xfrm>
              <a:off x="4429707" y="1075403"/>
              <a:ext cx="3991978" cy="1395412"/>
            </a:xfrm>
            <a:custGeom>
              <a:avLst/>
              <a:gdLst>
                <a:gd name="csX0" fmla="*/ 0 w 4465319"/>
                <a:gd name="csY0" fmla="*/ 0 h 1395412"/>
                <a:gd name="csX1" fmla="*/ 4465319 w 4465319"/>
                <a:gd name="csY1" fmla="*/ 0 h 1395412"/>
                <a:gd name="csX2" fmla="*/ 4465319 w 4465319"/>
                <a:gd name="csY2" fmla="*/ 1395412 h 1395412"/>
                <a:gd name="csX3" fmla="*/ 0 w 4465319"/>
                <a:gd name="csY3" fmla="*/ 1395412 h 1395412"/>
                <a:gd name="csX4" fmla="*/ 0 w 4465319"/>
                <a:gd name="csY4" fmla="*/ 0 h 139541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4465319" h="1395412">
                  <a:moveTo>
                    <a:pt x="0" y="0"/>
                  </a:moveTo>
                  <a:lnTo>
                    <a:pt x="4465319" y="0"/>
                  </a:lnTo>
                  <a:lnTo>
                    <a:pt x="4465319" y="1395412"/>
                  </a:lnTo>
                  <a:lnTo>
                    <a:pt x="0" y="1395412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45159" tIns="80010" rIns="80010" bIns="80010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/>
                <a:t>every observed effect has an observable cause</a:t>
              </a:r>
            </a:p>
          </p:txBody>
        </p:sp>
        <p:sp>
          <p:nvSpPr>
            <p:cNvPr id="9" name="Rectangle 8" descr="Badge 1 outline">
              <a:extLst>
                <a:ext uri="{FF2B5EF4-FFF2-40B4-BE49-F238E27FC236}">
                  <a16:creationId xmlns:a16="http://schemas.microsoft.com/office/drawing/2014/main" id="{BEC09E40-0184-8BA6-1F21-55A14FAE1A79}"/>
                </a:ext>
              </a:extLst>
            </p:cNvPr>
            <p:cNvSpPr/>
            <p:nvPr/>
          </p:nvSpPr>
          <p:spPr>
            <a:xfrm>
              <a:off x="3770312" y="873844"/>
              <a:ext cx="976788" cy="1465183"/>
            </a:xfrm>
            <a:prstGeom prst="rect">
              <a:avLst/>
            </a:pr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sz="160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CA50C94-BD1B-6F7D-2894-C03D4D9EFA6A}"/>
                </a:ext>
              </a:extLst>
            </p:cNvPr>
            <p:cNvSpPr/>
            <p:nvPr/>
          </p:nvSpPr>
          <p:spPr>
            <a:xfrm>
              <a:off x="4429708" y="2832073"/>
              <a:ext cx="3991977" cy="1395412"/>
            </a:xfrm>
            <a:custGeom>
              <a:avLst/>
              <a:gdLst>
                <a:gd name="csX0" fmla="*/ 0 w 4465319"/>
                <a:gd name="csY0" fmla="*/ 0 h 1395412"/>
                <a:gd name="csX1" fmla="*/ 4465319 w 4465319"/>
                <a:gd name="csY1" fmla="*/ 0 h 1395412"/>
                <a:gd name="csX2" fmla="*/ 4465319 w 4465319"/>
                <a:gd name="csY2" fmla="*/ 1395412 h 1395412"/>
                <a:gd name="csX3" fmla="*/ 0 w 4465319"/>
                <a:gd name="csY3" fmla="*/ 1395412 h 1395412"/>
                <a:gd name="csX4" fmla="*/ 0 w 4465319"/>
                <a:gd name="csY4" fmla="*/ 0 h 139541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4465319" h="1395412">
                  <a:moveTo>
                    <a:pt x="0" y="0"/>
                  </a:moveTo>
                  <a:lnTo>
                    <a:pt x="4465319" y="0"/>
                  </a:lnTo>
                  <a:lnTo>
                    <a:pt x="4465319" y="1395412"/>
                  </a:lnTo>
                  <a:lnTo>
                    <a:pt x="0" y="1395412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45159" tIns="80010" rIns="80010" bIns="80010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/>
                <a:t>even the most complicated things can be    understood by breaking down the whole into pieces and analysing it</a:t>
              </a:r>
            </a:p>
          </p:txBody>
        </p:sp>
        <p:sp>
          <p:nvSpPr>
            <p:cNvPr id="11" name="Rectangle 10" descr="Badge outline">
              <a:extLst>
                <a:ext uri="{FF2B5EF4-FFF2-40B4-BE49-F238E27FC236}">
                  <a16:creationId xmlns:a16="http://schemas.microsoft.com/office/drawing/2014/main" id="{5F49A26A-8E15-F513-789F-068CF7F187EE}"/>
                </a:ext>
              </a:extLst>
            </p:cNvPr>
            <p:cNvSpPr/>
            <p:nvPr/>
          </p:nvSpPr>
          <p:spPr>
            <a:xfrm>
              <a:off x="3770312" y="2630513"/>
              <a:ext cx="976788" cy="1465183"/>
            </a:xfrm>
            <a:prstGeom prst="rect">
              <a:avLst/>
            </a:pr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rcRect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sz="160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EC2EDA5-C381-717E-8B40-2E4ECB11D3F3}"/>
                </a:ext>
              </a:extLst>
            </p:cNvPr>
            <p:cNvSpPr/>
            <p:nvPr/>
          </p:nvSpPr>
          <p:spPr>
            <a:xfrm>
              <a:off x="4429707" y="4588742"/>
              <a:ext cx="3991979" cy="1395412"/>
            </a:xfrm>
            <a:custGeom>
              <a:avLst/>
              <a:gdLst>
                <a:gd name="csX0" fmla="*/ 0 w 4465319"/>
                <a:gd name="csY0" fmla="*/ 0 h 1395412"/>
                <a:gd name="csX1" fmla="*/ 4465319 w 4465319"/>
                <a:gd name="csY1" fmla="*/ 0 h 1395412"/>
                <a:gd name="csX2" fmla="*/ 4465319 w 4465319"/>
                <a:gd name="csY2" fmla="*/ 1395412 h 1395412"/>
                <a:gd name="csX3" fmla="*/ 0 w 4465319"/>
                <a:gd name="csY3" fmla="*/ 1395412 h 1395412"/>
                <a:gd name="csX4" fmla="*/ 0 w 4465319"/>
                <a:gd name="csY4" fmla="*/ 0 h 139541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4465319" h="1395412">
                  <a:moveTo>
                    <a:pt x="0" y="0"/>
                  </a:moveTo>
                  <a:lnTo>
                    <a:pt x="4465319" y="0"/>
                  </a:lnTo>
                  <a:lnTo>
                    <a:pt x="4465319" y="1395412"/>
                  </a:lnTo>
                  <a:lnTo>
                    <a:pt x="0" y="1395412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45159" tIns="80010" rIns="80010" bIns="80010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/>
                <a:t>if we analyse past events sufficiently, this will help to predict future events</a:t>
              </a:r>
              <a:endParaRPr lang="en-GB" sz="2000" kern="1200" dirty="0"/>
            </a:p>
          </p:txBody>
        </p:sp>
        <p:sp>
          <p:nvSpPr>
            <p:cNvPr id="13" name="Rectangle 12" descr="Badge 3 outline">
              <a:extLst>
                <a:ext uri="{FF2B5EF4-FFF2-40B4-BE49-F238E27FC236}">
                  <a16:creationId xmlns:a16="http://schemas.microsoft.com/office/drawing/2014/main" id="{1C7BFC49-37D2-2CF5-C6C0-D901DDADA9AC}"/>
                </a:ext>
              </a:extLst>
            </p:cNvPr>
            <p:cNvSpPr/>
            <p:nvPr/>
          </p:nvSpPr>
          <p:spPr>
            <a:xfrm>
              <a:off x="3770312" y="4387182"/>
              <a:ext cx="976788" cy="1465183"/>
            </a:xfrm>
            <a:prstGeom prst="rect">
              <a:avLst/>
            </a:pr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rcRect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sz="1600"/>
            </a:p>
          </p:txBody>
        </p:sp>
      </p:grpSp>
      <p:pic>
        <p:nvPicPr>
          <p:cNvPr id="14" name="Picture 13" descr="image001">
            <a:extLst>
              <a:ext uri="{FF2B5EF4-FFF2-40B4-BE49-F238E27FC236}">
                <a16:creationId xmlns:a16="http://schemas.microsoft.com/office/drawing/2014/main" id="{AED26F29-774E-D40A-183A-4571520D04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767" y="5976104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A799EA8-0685-6DB1-1980-39E42FDDC1D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0546" y="5821362"/>
            <a:ext cx="2692400" cy="103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3529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41732-0F08-6937-2AF0-F2AA0A64C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0546" y="88086"/>
            <a:ext cx="10515600" cy="810705"/>
          </a:xfrm>
        </p:spPr>
        <p:txBody>
          <a:bodyPr>
            <a:normAutofit/>
          </a:bodyPr>
          <a:lstStyle/>
          <a:p>
            <a:pPr algn="r"/>
            <a:r>
              <a:rPr lang="en-GB" sz="3600" b="1" dirty="0"/>
              <a:t>Applied system thinking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7DF981-66BA-8816-B77D-EA322EEA2E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E0B240-0039-9022-8F82-7C785F322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E6F11-29D8-4840-BB32-4D8993E9B2E3}" type="slidenum">
              <a:rPr lang="en-GB" smtClean="0"/>
              <a:t>7</a:t>
            </a:fld>
            <a:endParaRPr lang="en-GB"/>
          </a:p>
        </p:txBody>
      </p:sp>
      <p:pic>
        <p:nvPicPr>
          <p:cNvPr id="6" name="Picture 5" descr="image001">
            <a:extLst>
              <a:ext uri="{FF2B5EF4-FFF2-40B4-BE49-F238E27FC236}">
                <a16:creationId xmlns:a16="http://schemas.microsoft.com/office/drawing/2014/main" id="{3DC186A8-5623-0437-58EA-9C1731ED31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767" y="5976104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7356C6A-DF39-3E30-F0E8-41C2BDFE03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0546" y="5821362"/>
            <a:ext cx="2692400" cy="1036638"/>
          </a:xfrm>
          <a:prstGeom prst="rect">
            <a:avLst/>
          </a:prstGeom>
        </p:spPr>
      </p:pic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5928286B-BD59-C57F-EAF5-8874F5AC728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58842529"/>
              </p:ext>
            </p:extLst>
          </p:nvPr>
        </p:nvGraphicFramePr>
        <p:xfrm>
          <a:off x="158946" y="606700"/>
          <a:ext cx="5937054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F67980A7-EAB8-B284-526F-FF922619CCAA}"/>
              </a:ext>
            </a:extLst>
          </p:cNvPr>
          <p:cNvSpPr txBox="1"/>
          <p:nvPr/>
        </p:nvSpPr>
        <p:spPr>
          <a:xfrm>
            <a:off x="6014301" y="1064283"/>
            <a:ext cx="61776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Does the strategy prioritise the care pathway or just the tool?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D071B6C-A7C8-6A4F-E8AF-FB89FD2343F5}"/>
              </a:ext>
            </a:extLst>
          </p:cNvPr>
          <p:cNvSpPr txBox="1"/>
          <p:nvPr/>
        </p:nvSpPr>
        <p:spPr>
          <a:xfrm>
            <a:off x="6014300" y="2018387"/>
            <a:ext cx="61776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dirty="0"/>
              <a:t>Is this an isolated product, or does it integrate into the wider NHS network?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858CCE6-602E-7E77-861B-77C038F4AC02}"/>
              </a:ext>
            </a:extLst>
          </p:cNvPr>
          <p:cNvSpPr txBox="1"/>
          <p:nvPr/>
        </p:nvSpPr>
        <p:spPr>
          <a:xfrm>
            <a:off x="6014299" y="2992867"/>
            <a:ext cx="61776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dirty="0"/>
              <a:t>Does it address fragmentation and interoperability, or just create another silo?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FCA1309-95F7-DE55-7A74-29A5E7C48783}"/>
              </a:ext>
            </a:extLst>
          </p:cNvPr>
          <p:cNvSpPr txBox="1"/>
          <p:nvPr/>
        </p:nvSpPr>
        <p:spPr>
          <a:xfrm>
            <a:off x="6003302" y="3967347"/>
            <a:ext cx="618869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dirty="0"/>
              <a:t>Was it designed using mapping sessions with real clinicians and patients?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109DD44-CD84-A5A4-EFA1-DC4DB57491B4}"/>
              </a:ext>
            </a:extLst>
          </p:cNvPr>
          <p:cNvSpPr txBox="1"/>
          <p:nvPr/>
        </p:nvSpPr>
        <p:spPr>
          <a:xfrm>
            <a:off x="6014299" y="5037387"/>
            <a:ext cx="618869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dirty="0"/>
              <a:t>Is the strategy rigid, or is it designed to respond to the 'emergent' changes? </a:t>
            </a:r>
          </a:p>
        </p:txBody>
      </p:sp>
      <p:pic>
        <p:nvPicPr>
          <p:cNvPr id="18" name="Graphic 17" descr="Badge 1 outline">
            <a:extLst>
              <a:ext uri="{FF2B5EF4-FFF2-40B4-BE49-F238E27FC236}">
                <a16:creationId xmlns:a16="http://schemas.microsoft.com/office/drawing/2014/main" id="{D75936D1-E2EA-770F-C56D-2EDC3A3C682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05291" y="832633"/>
            <a:ext cx="914400" cy="914400"/>
          </a:xfrm>
          <a:prstGeom prst="rect">
            <a:avLst/>
          </a:prstGeom>
        </p:spPr>
      </p:pic>
      <p:pic>
        <p:nvPicPr>
          <p:cNvPr id="20" name="Graphic 19" descr="Badge outline">
            <a:extLst>
              <a:ext uri="{FF2B5EF4-FFF2-40B4-BE49-F238E27FC236}">
                <a16:creationId xmlns:a16="http://schemas.microsoft.com/office/drawing/2014/main" id="{6734AF61-B2EB-F77A-1759-56F1BA4B679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701403" y="1855168"/>
            <a:ext cx="914400" cy="914400"/>
          </a:xfrm>
          <a:prstGeom prst="rect">
            <a:avLst/>
          </a:prstGeom>
        </p:spPr>
      </p:pic>
      <p:pic>
        <p:nvPicPr>
          <p:cNvPr id="22" name="Graphic 21" descr="Badge 3 outline">
            <a:extLst>
              <a:ext uri="{FF2B5EF4-FFF2-40B4-BE49-F238E27FC236}">
                <a16:creationId xmlns:a16="http://schemas.microsoft.com/office/drawing/2014/main" id="{F2C2D499-7F77-5828-DE45-92C0C84A4404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852791" y="2858832"/>
            <a:ext cx="914400" cy="914400"/>
          </a:xfrm>
          <a:prstGeom prst="rect">
            <a:avLst/>
          </a:prstGeom>
        </p:spPr>
      </p:pic>
      <p:pic>
        <p:nvPicPr>
          <p:cNvPr id="24" name="Graphic 23" descr="Badge 4 outline">
            <a:extLst>
              <a:ext uri="{FF2B5EF4-FFF2-40B4-BE49-F238E27FC236}">
                <a16:creationId xmlns:a16="http://schemas.microsoft.com/office/drawing/2014/main" id="{16F66550-BB70-9E6E-5AB9-1B48C9BF9F1C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701403" y="3883305"/>
            <a:ext cx="914400" cy="914400"/>
          </a:xfrm>
          <a:prstGeom prst="rect">
            <a:avLst/>
          </a:prstGeom>
        </p:spPr>
      </p:pic>
      <p:pic>
        <p:nvPicPr>
          <p:cNvPr id="26" name="Graphic 25" descr="Badge 5 outline">
            <a:extLst>
              <a:ext uri="{FF2B5EF4-FFF2-40B4-BE49-F238E27FC236}">
                <a16:creationId xmlns:a16="http://schemas.microsoft.com/office/drawing/2014/main" id="{F46C2230-B7C7-CD82-FB72-AE9C1AA87807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215019" y="489803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4990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9D9BAE-8876-48A3-2626-6929BD288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Applying the Logic: Key Strategic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8B58F8-28FF-8835-9163-4101ECBF37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3631" y="2553012"/>
            <a:ext cx="9941319" cy="3124658"/>
          </a:xfrm>
        </p:spPr>
        <p:txBody>
          <a:bodyPr anchor="ctr">
            <a:normAutofit/>
          </a:bodyPr>
          <a:lstStyle/>
          <a:p>
            <a:r>
              <a:rPr lang="en-GB" sz="2400" dirty="0"/>
              <a:t>Identify interdependencies</a:t>
            </a:r>
          </a:p>
          <a:p>
            <a:r>
              <a:rPr lang="en-GB" sz="2400" dirty="0"/>
              <a:t>Engage stakeholders</a:t>
            </a:r>
          </a:p>
          <a:p>
            <a:r>
              <a:rPr lang="en-GB" sz="2400" dirty="0"/>
              <a:t>Map existing systems</a:t>
            </a:r>
          </a:p>
          <a:p>
            <a:r>
              <a:rPr lang="en-GB" sz="2400" dirty="0"/>
              <a:t>Prioritise interoperability</a:t>
            </a:r>
          </a:p>
          <a:p>
            <a:r>
              <a:rPr lang="en-GB" sz="2400" dirty="0"/>
              <a:t>Design for adaptability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5DD056-9314-286F-94DB-6A53E1421A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9224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BMDS7007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7BD5DE-77A4-0C13-07D0-122B62F1F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9224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DCE6F11-29D8-4840-BB32-4D8993E9B2E3}" type="slidenum">
              <a:rPr lang="en-GB" smtClean="0"/>
              <a:pPr>
                <a:spcAft>
                  <a:spcPts val="600"/>
                </a:spcAft>
              </a:pPr>
              <a:t>8</a:t>
            </a:fld>
            <a:endParaRPr lang="en-GB"/>
          </a:p>
        </p:txBody>
      </p:sp>
      <p:pic>
        <p:nvPicPr>
          <p:cNvPr id="29" name="Picture 28" descr="image001">
            <a:extLst>
              <a:ext uri="{FF2B5EF4-FFF2-40B4-BE49-F238E27FC236}">
                <a16:creationId xmlns:a16="http://schemas.microsoft.com/office/drawing/2014/main" id="{FA4FA1A4-829D-561F-E29F-B1A6D18834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9778" y="5839320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99C21746-BB4C-2A69-C574-02A08E0916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5351" y="5524261"/>
            <a:ext cx="2692400" cy="103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6087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CE0D8-13EC-C269-7512-00583124CA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6"/>
            <a:ext cx="10515600" cy="1019008"/>
          </a:xfrm>
        </p:spPr>
        <p:txBody>
          <a:bodyPr>
            <a:normAutofit/>
          </a:bodyPr>
          <a:lstStyle/>
          <a:p>
            <a:r>
              <a:rPr lang="en-GB" sz="3600" b="1" dirty="0"/>
              <a:t>10-year plan for England: fit for the future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CD8739-ABA0-4594-A264-DC9D4BFA71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B2B7E1-9FA8-4887-DD87-E422F31E7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E6F11-29D8-4840-BB32-4D8993E9B2E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8CC50B4-0DCE-0DF9-EEF7-30EA5BEC264C}"/>
              </a:ext>
            </a:extLst>
          </p:cNvPr>
          <p:cNvSpPr txBox="1"/>
          <p:nvPr/>
        </p:nvSpPr>
        <p:spPr>
          <a:xfrm>
            <a:off x="6222869" y="974486"/>
            <a:ext cx="62208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10 Year Health Plan for England: fit for the future - GOV.UK</a:t>
            </a:r>
            <a:endParaRPr lang="en-GB" dirty="0"/>
          </a:p>
        </p:txBody>
      </p:sp>
      <p:pic>
        <p:nvPicPr>
          <p:cNvPr id="8" name="Picture 7" descr="image001">
            <a:extLst>
              <a:ext uri="{FF2B5EF4-FFF2-40B4-BE49-F238E27FC236}">
                <a16:creationId xmlns:a16="http://schemas.microsoft.com/office/drawing/2014/main" id="{09A44253-576F-827B-633B-A6AD80C273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9778" y="6046711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A3F0092-2E7B-97B2-53CE-F855AE55E0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5351" y="5731652"/>
            <a:ext cx="2692400" cy="1036638"/>
          </a:xfrm>
          <a:prstGeom prst="rect">
            <a:avLst/>
          </a:prstGeom>
        </p:spPr>
      </p:pic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FCF80080-F66B-7A1B-F9FB-BE7F231C31C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0371848"/>
              </p:ext>
            </p:extLst>
          </p:nvPr>
        </p:nvGraphicFramePr>
        <p:xfrm>
          <a:off x="32258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8080E03A-0DA2-27F3-D714-B17C72F14D11}"/>
              </a:ext>
            </a:extLst>
          </p:cNvPr>
          <p:cNvSpPr txBox="1"/>
          <p:nvPr/>
        </p:nvSpPr>
        <p:spPr>
          <a:xfrm>
            <a:off x="0" y="3008118"/>
            <a:ext cx="35821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primary Business drivers that any local digital strategy must aligns with are: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26153C5-07A6-BD08-303F-BE426AACF009}"/>
              </a:ext>
            </a:extLst>
          </p:cNvPr>
          <p:cNvSpPr txBox="1"/>
          <p:nvPr/>
        </p:nvSpPr>
        <p:spPr>
          <a:xfrm>
            <a:off x="9626885" y="5476126"/>
            <a:ext cx="2414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(The King’s fund, 2025)</a:t>
            </a:r>
          </a:p>
        </p:txBody>
      </p:sp>
    </p:spTree>
    <p:extLst>
      <p:ext uri="{BB962C8B-B14F-4D97-AF65-F5344CB8AC3E}">
        <p14:creationId xmlns:p14="http://schemas.microsoft.com/office/powerpoint/2010/main" val="26165600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03AB68-F766-F352-75E7-5369F4C9B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052320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Good Looks Like framework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414FD0-7AEB-1453-B4EC-2EED566B72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97" t="6048" r="2920" b="4675"/>
          <a:stretch>
            <a:fillRect/>
          </a:stretch>
        </p:blipFill>
        <p:spPr>
          <a:xfrm>
            <a:off x="5908834" y="416697"/>
            <a:ext cx="5536001" cy="5181613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ADA045-319D-D9AD-E4D1-122DCAD54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13809" y="6492240"/>
            <a:ext cx="376576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BMDS7007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B2118E-C3C5-8418-D57E-93A1E4EBB3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92240"/>
            <a:ext cx="187174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DCE6F11-29D8-4840-BB32-4D8993E9B2E3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10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pic>
        <p:nvPicPr>
          <p:cNvPr id="10" name="Picture 9" descr="image001">
            <a:extLst>
              <a:ext uri="{FF2B5EF4-FFF2-40B4-BE49-F238E27FC236}">
                <a16:creationId xmlns:a16="http://schemas.microsoft.com/office/drawing/2014/main" id="{2A31932D-46D2-4A08-CE17-51AD11E570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2734" y="6085868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F23CE36-41BE-909A-E6BF-EAD02210A3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6629" y="5809721"/>
            <a:ext cx="2692400" cy="103663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1D82CAF-20A3-B312-5138-D94D322FB58D}"/>
              </a:ext>
            </a:extLst>
          </p:cNvPr>
          <p:cNvSpPr txBox="1"/>
          <p:nvPr/>
        </p:nvSpPr>
        <p:spPr>
          <a:xfrm>
            <a:off x="195855" y="5265336"/>
            <a:ext cx="322851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(NHS Transformation Directorate, 2021)</a:t>
            </a:r>
          </a:p>
        </p:txBody>
      </p:sp>
    </p:spTree>
    <p:extLst>
      <p:ext uri="{BB962C8B-B14F-4D97-AF65-F5344CB8AC3E}">
        <p14:creationId xmlns:p14="http://schemas.microsoft.com/office/powerpoint/2010/main" val="32864826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1DC2F-D64B-9F7B-4CAA-72E9067A6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917" y="11642"/>
            <a:ext cx="11466922" cy="540712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/>
              <a:t>Effectively embedding digital in your trust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41E8B6-0423-601E-C2AB-65ABB9003D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55437B-B1F5-97D8-D154-808FF161ED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E6F11-29D8-4840-BB32-4D8993E9B2E3}" type="slidenum">
              <a:rPr lang="en-GB" smtClean="0"/>
              <a:t>11</a:t>
            </a:fld>
            <a:endParaRPr lang="en-GB"/>
          </a:p>
        </p:txBody>
      </p:sp>
      <p:pic>
        <p:nvPicPr>
          <p:cNvPr id="8" name="Picture 7" descr="image001">
            <a:extLst>
              <a:ext uri="{FF2B5EF4-FFF2-40B4-BE49-F238E27FC236}">
                <a16:creationId xmlns:a16="http://schemas.microsoft.com/office/drawing/2014/main" id="{1EFE8914-7023-A891-EAF3-DCCA781D68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5669" y="6265810"/>
            <a:ext cx="3935791" cy="6533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5EC4AC6-F74C-1C15-A76F-C615AEE055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3774" y="6081093"/>
            <a:ext cx="2061110" cy="79357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190B2E1-608F-A31E-56FB-98CD13409D9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2098" t="23361" r="47303" b="19112"/>
          <a:stretch>
            <a:fillRect/>
          </a:stretch>
        </p:blipFill>
        <p:spPr>
          <a:xfrm>
            <a:off x="933938" y="552353"/>
            <a:ext cx="5141132" cy="5606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6A36E22-F376-801F-AD96-952078BCB11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2065" t="22444" r="47348" b="21242"/>
          <a:stretch>
            <a:fillRect/>
          </a:stretch>
        </p:blipFill>
        <p:spPr>
          <a:xfrm>
            <a:off x="6096000" y="552353"/>
            <a:ext cx="5145932" cy="5498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8492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F5878374-99BD-8D7F-90D8-28702644F30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88D25B-DEBC-F9E4-68F8-FB1800E75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7336" y="407810"/>
            <a:ext cx="10515600" cy="1325563"/>
          </a:xfrm>
        </p:spPr>
        <p:txBody>
          <a:bodyPr/>
          <a:lstStyle/>
          <a:p>
            <a:r>
              <a:rPr lang="en-GB" b="1" dirty="0"/>
              <a:t>Group exercise: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BDE6D-56E3-3907-8243-0D9726AE2D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7336" y="2375314"/>
            <a:ext cx="9486089" cy="3184667"/>
          </a:xfrm>
        </p:spPr>
        <p:txBody>
          <a:bodyPr>
            <a:normAutofit/>
          </a:bodyPr>
          <a:lstStyle/>
          <a:p>
            <a:r>
              <a:rPr lang="en-GB" sz="2000" dirty="0"/>
              <a:t>Considering the NHS Providers table at page 27/28, discuss and compare the digital strategy of your organisation with the other organisations, </a:t>
            </a:r>
            <a:r>
              <a:rPr lang="en-US" sz="2000" dirty="0"/>
              <a:t>how well digital is enabled in your workplace?</a:t>
            </a:r>
          </a:p>
          <a:p>
            <a:endParaRPr lang="en-US" sz="2000" dirty="0"/>
          </a:p>
          <a:p>
            <a:r>
              <a:rPr lang="en-US" sz="2000" dirty="0"/>
              <a:t>Applying the “What good looks like” framework, how well do your digital strategies align with the wider business strategy?</a:t>
            </a:r>
            <a:endParaRPr lang="en-GB" sz="20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ABCB37-F1C9-3745-EAAF-773D196AC3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5EED8E-A2FB-C498-7D7C-B3F5522A4E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E6F11-29D8-4840-BB32-4D8993E9B2E3}" type="slidenum">
              <a:rPr lang="en-GB" smtClean="0"/>
              <a:t>12</a:t>
            </a:fld>
            <a:endParaRPr lang="en-GB"/>
          </a:p>
        </p:txBody>
      </p:sp>
      <p:pic>
        <p:nvPicPr>
          <p:cNvPr id="6" name="Picture 5" descr="image001">
            <a:extLst>
              <a:ext uri="{FF2B5EF4-FFF2-40B4-BE49-F238E27FC236}">
                <a16:creationId xmlns:a16="http://schemas.microsoft.com/office/drawing/2014/main" id="{0B9C7D06-E3FF-253A-EDC1-0ED3B39A7E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5669" y="6265810"/>
            <a:ext cx="3935791" cy="6533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F18D0B4-CA81-CBA7-70B5-93FD81ED19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6268" y="6125581"/>
            <a:ext cx="2061110" cy="793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3758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955B9-249E-7655-290E-D9E6B4418E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6F102-660C-232E-A014-C27CEAD153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484" y="1825625"/>
            <a:ext cx="11947490" cy="4351338"/>
          </a:xfrm>
        </p:spPr>
        <p:txBody>
          <a:bodyPr>
            <a:normAutofit/>
          </a:bodyPr>
          <a:lstStyle/>
          <a:p>
            <a:r>
              <a:rPr lang="pt-BR" sz="1200" dirty="0"/>
              <a:t>Huang E, Hart J, </a:t>
            </a:r>
            <a:r>
              <a:rPr lang="pt-BR" sz="1200" dirty="0" err="1"/>
              <a:t>Won</a:t>
            </a:r>
            <a:r>
              <a:rPr lang="pt-BR" sz="1200" dirty="0"/>
              <a:t> J. </a:t>
            </a:r>
            <a:r>
              <a:rPr lang="en-GB" sz="1200" dirty="0"/>
              <a:t>From SMART aims to systems thinking: expanding the scope of quality improvement and patient safety education. </a:t>
            </a:r>
            <a:r>
              <a:rPr lang="pt-BR" sz="1200" dirty="0"/>
              <a:t>BMJ Qual </a:t>
            </a:r>
            <a:r>
              <a:rPr lang="pt-BR" sz="1200" dirty="0" err="1"/>
              <a:t>Saf</a:t>
            </a:r>
            <a:r>
              <a:rPr lang="pt-BR" sz="1200" dirty="0"/>
              <a:t> 2025;34:781–784. DOI: </a:t>
            </a:r>
            <a:r>
              <a:rPr lang="en-GB" sz="1200" dirty="0"/>
              <a:t>10.1136/bmjqs-2025-019288</a:t>
            </a:r>
          </a:p>
          <a:p>
            <a:r>
              <a:rPr lang="en-GB" sz="1200" dirty="0"/>
              <a:t>Ellis B. “Complex adaptive systems: a tool for interpreting responses and behaviours”. Informatics in Primary Care, 2011. DOI: </a:t>
            </a:r>
            <a:r>
              <a:rPr lang="en-GB" sz="1200" u="sng" dirty="0">
                <a:hlinkClick r:id="rId2"/>
              </a:rPr>
              <a:t>10.14236/jhi.v19i2.801</a:t>
            </a:r>
            <a:endParaRPr lang="en-GB" sz="1200" u="sng" dirty="0"/>
          </a:p>
          <a:p>
            <a:r>
              <a:rPr lang="en-GB" sz="1200" dirty="0"/>
              <a:t>Reed JE, McNicholas C, Woodcock T, </a:t>
            </a:r>
            <a:r>
              <a:rPr lang="en-GB" sz="1200" dirty="0" err="1"/>
              <a:t>Issen</a:t>
            </a:r>
            <a:r>
              <a:rPr lang="en-GB" sz="1200" dirty="0"/>
              <a:t> L, Bell D. Designing quality improvement initiatives: the action effect method, a structured approach to identifying and articulating programme theory. BMJ Qual Saf. 2014 Dec;23(12):1040-8. </a:t>
            </a:r>
            <a:r>
              <a:rPr lang="en-GB" sz="1200" dirty="0" err="1"/>
              <a:t>doi</a:t>
            </a:r>
            <a:r>
              <a:rPr lang="en-GB" sz="1200" dirty="0"/>
              <a:t>: 10.1136/bmjqs-2014-003103. </a:t>
            </a:r>
          </a:p>
          <a:p>
            <a:r>
              <a:rPr lang="en-GB" sz="1200" dirty="0"/>
              <a:t>John Holland. 2006. “Studying complex adaptive systems”. </a:t>
            </a:r>
            <a:r>
              <a:rPr lang="en-GB" sz="1200" dirty="0" err="1"/>
              <a:t>Jrl</a:t>
            </a:r>
            <a:r>
              <a:rPr lang="en-GB" sz="1200" dirty="0"/>
              <a:t> </a:t>
            </a:r>
            <a:r>
              <a:rPr lang="en-GB" sz="1200" dirty="0" err="1"/>
              <a:t>Syst</a:t>
            </a:r>
            <a:r>
              <a:rPr lang="en-GB" sz="1200" dirty="0"/>
              <a:t> Sci &amp; Complexity, 19, 1-8. DOI: </a:t>
            </a:r>
            <a:r>
              <a:rPr lang="en-GB" sz="1200" dirty="0">
                <a:hlinkClick r:id="rId3"/>
              </a:rPr>
              <a:t>10.1007/s11424-006-0001-z</a:t>
            </a:r>
            <a:endParaRPr lang="en-GB" sz="1200" dirty="0"/>
          </a:p>
          <a:p>
            <a:r>
              <a:rPr lang="en-GB" sz="1200" dirty="0"/>
              <a:t>NHS Providers. “Effectively embedding digital in your trust”. </a:t>
            </a:r>
          </a:p>
          <a:p>
            <a:r>
              <a:rPr lang="en-GB" sz="1200" dirty="0"/>
              <a:t>Sarah Arnold, Charlotte Wickens, Anna Charles, Beccy Baird, Chris Naylor, CJ </a:t>
            </a:r>
            <a:r>
              <a:rPr lang="en-GB" sz="1200" dirty="0" err="1"/>
              <a:t>Nwasike</a:t>
            </a:r>
            <a:r>
              <a:rPr lang="en-GB" sz="1200" dirty="0"/>
              <a:t>. Truly fit for purpose? The 10 Year Health Plan explained. 2025. The King’s Fund. Available at: </a:t>
            </a:r>
            <a:r>
              <a:rPr lang="en-GB" sz="1200" dirty="0">
                <a:hlinkClick r:id="rId4"/>
              </a:rPr>
              <a:t>Truly Fit For The Future? The 10 Year Health Plan Explained | The King's Fund</a:t>
            </a:r>
            <a:endParaRPr lang="en-GB" sz="1200" dirty="0"/>
          </a:p>
          <a:p>
            <a:r>
              <a:rPr lang="en-GB" sz="1200" dirty="0"/>
              <a:t>Philip Scott, Charles Friedman. Learning Health Systems: The ideal home for AI model development and real-world evaluation. </a:t>
            </a:r>
          </a:p>
          <a:p>
            <a:r>
              <a:rPr lang="en-GB" sz="1200" dirty="0"/>
              <a:t>NHS Transformation Directorate, 2021. What Good Looks Like framework. Available at: </a:t>
            </a:r>
            <a:r>
              <a:rPr lang="en-GB" sz="1200" dirty="0">
                <a:hlinkClick r:id="rId5"/>
              </a:rPr>
              <a:t>What Good Looks Like framework - What Good Looks Like - NHS Transformation Directorate</a:t>
            </a:r>
            <a:endParaRPr lang="en-GB" sz="12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A79FF2-DBCC-6CD8-A27D-D87A374EE0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A596CA-4185-5088-EE71-9F0D4F2AF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E6F11-29D8-4840-BB32-4D8993E9B2E3}" type="slidenum">
              <a:rPr lang="en-GB" smtClean="0"/>
              <a:t>13</a:t>
            </a:fld>
            <a:endParaRPr lang="en-GB"/>
          </a:p>
        </p:txBody>
      </p:sp>
      <p:pic>
        <p:nvPicPr>
          <p:cNvPr id="6" name="Picture 5" descr="image001">
            <a:extLst>
              <a:ext uri="{FF2B5EF4-FFF2-40B4-BE49-F238E27FC236}">
                <a16:creationId xmlns:a16="http://schemas.microsoft.com/office/drawing/2014/main" id="{3CFCE3B9-4DF4-EAAB-1B7C-05F8A46033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767" y="5976104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3A89973-EA32-7B80-3CA7-3517A813BD4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0546" y="5821362"/>
            <a:ext cx="2692400" cy="103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9881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934</Words>
  <Application>Microsoft Office PowerPoint</Application>
  <PresentationFormat>Widescreen</PresentationFormat>
  <Paragraphs>107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Aptos Display</vt:lpstr>
      <vt:lpstr>Arial</vt:lpstr>
      <vt:lpstr>Courier New</vt:lpstr>
      <vt:lpstr>Wingdings</vt:lpstr>
      <vt:lpstr>Office Theme</vt:lpstr>
      <vt:lpstr>PowerPoint Presentation</vt:lpstr>
      <vt:lpstr>Lecture learning outcomes</vt:lpstr>
      <vt:lpstr>Complexity</vt:lpstr>
      <vt:lpstr>Complex Adaptive System</vt:lpstr>
      <vt:lpstr>Complex adaptive system attributes</vt:lpstr>
      <vt:lpstr>Complex Adaptive System</vt:lpstr>
      <vt:lpstr>Applied system thinking</vt:lpstr>
      <vt:lpstr>Applying the Logic: Key Strategic Steps</vt:lpstr>
      <vt:lpstr>10-year plan for England: fit for the future</vt:lpstr>
      <vt:lpstr>What Good Looks Like framework </vt:lpstr>
      <vt:lpstr>Effectively embedding digital in your trust</vt:lpstr>
      <vt:lpstr>Group exercise: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Ferraraccio</dc:creator>
  <cp:lastModifiedBy>Simona Ferraraccio</cp:lastModifiedBy>
  <cp:revision>1</cp:revision>
  <dcterms:created xsi:type="dcterms:W3CDTF">2026-03-18T09:25:09Z</dcterms:created>
  <dcterms:modified xsi:type="dcterms:W3CDTF">2026-03-19T10:56:17Z</dcterms:modified>
</cp:coreProperties>
</file>