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57" r:id="rId5"/>
  </p:sldIdLst>
  <p:sldSz cx="17610138" cy="990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63DF9E-A899-4134-AC2F-0DC80C543276}" v="250" dt="2025-04-29T17:57:26.5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266" autoAdjust="0"/>
    <p:restoredTop sz="94660"/>
  </p:normalViewPr>
  <p:slideViewPr>
    <p:cSldViewPr snapToGrid="0">
      <p:cViewPr varScale="1">
        <p:scale>
          <a:sx n="41" d="100"/>
          <a:sy n="41" d="100"/>
        </p:scale>
        <p:origin x="118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1267" y="1621191"/>
            <a:ext cx="13207604" cy="3448756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1267" y="5202944"/>
            <a:ext cx="13207604" cy="2391656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10D8F-AD36-4A4E-A8E3-A388C7E5EC9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66B8-5F1E-4638-A44B-3BE4A63521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453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10D8F-AD36-4A4E-A8E3-A388C7E5EC9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66B8-5F1E-4638-A44B-3BE4A63521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671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1525" y="2469622"/>
            <a:ext cx="15188744" cy="4120620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1525" y="6629225"/>
            <a:ext cx="15188744" cy="216693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>
                    <a:tint val="82000"/>
                  </a:schemeClr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82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82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82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82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82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82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82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10D8F-AD36-4A4E-A8E3-A388C7E5EC9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66B8-5F1E-4638-A44B-3BE4A63521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423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0697" y="2637014"/>
            <a:ext cx="7484309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15132" y="2637014"/>
            <a:ext cx="7484309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10D8F-AD36-4A4E-A8E3-A388C7E5EC9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66B8-5F1E-4638-A44B-3BE4A63521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507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2991" y="527404"/>
            <a:ext cx="15188744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2991" y="2428347"/>
            <a:ext cx="7449913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2991" y="3618442"/>
            <a:ext cx="744991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915133" y="2428347"/>
            <a:ext cx="7486602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915133" y="3618442"/>
            <a:ext cx="7486602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10D8F-AD36-4A4E-A8E3-A388C7E5EC9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66B8-5F1E-4638-A44B-3BE4A63521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809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10D8F-AD36-4A4E-A8E3-A388C7E5EC9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66B8-5F1E-4638-A44B-3BE4A63521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039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10D8F-AD36-4A4E-A8E3-A388C7E5EC9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66B8-5F1E-4638-A44B-3BE4A63521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062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2992" y="660400"/>
            <a:ext cx="5679727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86603" y="1426281"/>
            <a:ext cx="8915132" cy="7039681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2992" y="2971800"/>
            <a:ext cx="5679727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10D8F-AD36-4A4E-A8E3-A388C7E5EC9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66B8-5F1E-4638-A44B-3BE4A63521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037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2992" y="660400"/>
            <a:ext cx="5679727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6603" y="1426281"/>
            <a:ext cx="8915132" cy="7039681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2992" y="2971800"/>
            <a:ext cx="5679727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10D8F-AD36-4A4E-A8E3-A388C7E5EC9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66B8-5F1E-4638-A44B-3BE4A63521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694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10D8F-AD36-4A4E-A8E3-A388C7E5EC9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66B8-5F1E-4638-A44B-3BE4A63521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373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602255" y="527403"/>
            <a:ext cx="379718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0697" y="527403"/>
            <a:ext cx="11171431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10D8F-AD36-4A4E-A8E3-A388C7E5EC9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66B8-5F1E-4638-A44B-3BE4A63521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317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0697" y="527404"/>
            <a:ext cx="15188744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0697" y="2637014"/>
            <a:ext cx="15188744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10697" y="9181395"/>
            <a:ext cx="3962281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B10D8F-AD36-4A4E-A8E3-A388C7E5EC9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33358" y="9181395"/>
            <a:ext cx="5943422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437160" y="9181395"/>
            <a:ext cx="3962281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8866B8-5F1E-4638-A44B-3BE4A63521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732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320759" rtl="0" eaLnBrk="1" latinLnBrk="0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90" indent="-330190" algn="l" defTabSz="1320759" rtl="0" eaLnBrk="1" latinLnBrk="0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4" kern="1200">
          <a:solidFill>
            <a:schemeClr val="tx1"/>
          </a:solidFill>
          <a:latin typeface="+mn-lt"/>
          <a:ea typeface="+mn-ea"/>
          <a:cs typeface="+mn-cs"/>
        </a:defRPr>
      </a:lvl1pPr>
      <a:lvl2pPr marL="990570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12A91-8DC7-3072-6AAF-8647DAABB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430" y="268508"/>
            <a:ext cx="5121593" cy="1192427"/>
          </a:xfrm>
        </p:spPr>
        <p:txBody>
          <a:bodyPr/>
          <a:lstStyle/>
          <a:p>
            <a:r>
              <a:rPr lang="en-GB" b="1" u="sng" dirty="0"/>
              <a:t>References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1BAEA5-F566-A2F8-17E9-D5002843DEA0}"/>
              </a:ext>
            </a:extLst>
          </p:cNvPr>
          <p:cNvSpPr txBox="1"/>
          <p:nvPr/>
        </p:nvSpPr>
        <p:spPr>
          <a:xfrm>
            <a:off x="635430" y="1730996"/>
            <a:ext cx="15901261" cy="64440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• Welsh Language Commissioner. (n.d.). Welsh Language Standards.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• Welsh Government. (2019). Welsh language in primary care.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• Welsh Government. (2017). Welsh language in health care: guidance for staff.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• Betsi Cadwaladr University Health Board. (n.d.). Welsh Language Support. </a:t>
            </a:r>
            <a:endParaRPr lang="en-GB" sz="200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• Welsh Language Commissioner. (2023). Welsh Language Commissioner sets standards for health bodies. </a:t>
            </a:r>
            <a:endParaRPr lang="en-GB" sz="200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• Wikipedia contributors. (2025). Medical education in Wales. In Wikipedia, The Free </a:t>
            </a:r>
            <a:r>
              <a:rPr lang="en-GB" sz="2000" kern="100" dirty="0" err="1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Encyclopedia</a:t>
            </a: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• The Guardian. (2025). Wales is the land of song. Now it's being silenced by cuts that threaten our culture.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• </a:t>
            </a:r>
            <a:r>
              <a:rPr lang="en-GB" sz="2000" kern="100" dirty="0" err="1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Nation.Cymru</a:t>
            </a: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(2023). Welsh Language Commissioner sets standards for health bodies.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• Betsi Cadwaladr University Health Board (n.d.) </a:t>
            </a:r>
            <a:r>
              <a:rPr lang="en-GB" sz="2000" kern="100" dirty="0" err="1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Cynllun</a:t>
            </a: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Dewis Iaith | Language Choice Scheme.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• NHS Wales (n.d.-a) Welsh Language Awareness and Learning.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•NHS Wales (n.d.-b) Hwb Iaith.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•Welsh Government (2016) More than just words: Welsh Government's strategic framework for the Welsh language in health and social care.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•Betsi Cadwaladr University Health Board (n.d.) </a:t>
            </a:r>
            <a:r>
              <a:rPr lang="en-GB" sz="2000" kern="100" dirty="0" err="1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Cynllun</a:t>
            </a: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Dewis Iaith | Language Choice Scheme.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•NHS Wales (n.d.-a) Welsh Language Awareness and Learning.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•Welsh Government (2016) More than just words: Welsh Government's strategic framework for the Welsh language in health and social care</a:t>
            </a:r>
            <a:r>
              <a:rPr lang="en-GB" sz="1100" kern="100" dirty="0"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  <a:endParaRPr lang="en-GB" sz="110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6954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D41CBF5268544DB1BA7B7BE213E1E1" ma:contentTypeVersion="16" ma:contentTypeDescription="Create a new document." ma:contentTypeScope="" ma:versionID="e53dc824374a3026c19226577e35d452">
  <xsd:schema xmlns:xsd="http://www.w3.org/2001/XMLSchema" xmlns:xs="http://www.w3.org/2001/XMLSchema" xmlns:p="http://schemas.microsoft.com/office/2006/metadata/properties" xmlns:ns3="4a1c9107-289e-4666-9631-faa94c61874f" xmlns:ns4="1ac1421e-9399-4156-9398-26bf27bd12b3" targetNamespace="http://schemas.microsoft.com/office/2006/metadata/properties" ma:root="true" ma:fieldsID="e607b8974034fa346ae6af8962526014" ns3:_="" ns4:_="">
    <xsd:import namespace="4a1c9107-289e-4666-9631-faa94c61874f"/>
    <xsd:import namespace="1ac1421e-9399-4156-9398-26bf27bd12b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1c9107-289e-4666-9631-faa94c61874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1421e-9399-4156-9398-26bf27bd12b3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5436E61-13F5-4F03-BE5A-5F32B633B2A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C811720-2CDE-496B-9E04-67F9E0CBD0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1c9107-289e-4666-9631-faa94c61874f"/>
    <ds:schemaRef ds:uri="1ac1421e-9399-4156-9398-26bf27bd12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B12F135-3796-4306-87F9-D83CB8B38F02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4a1c9107-289e-4666-9631-faa94c61874f"/>
    <ds:schemaRef ds:uri="http://www.w3.org/XML/1998/namespace"/>
    <ds:schemaRef ds:uri="http://purl.org/dc/terms/"/>
    <ds:schemaRef ds:uri="http://purl.org/dc/elements/1.1/"/>
    <ds:schemaRef ds:uri="http://schemas.openxmlformats.org/package/2006/metadata/core-properties"/>
    <ds:schemaRef ds:uri="1ac1421e-9399-4156-9398-26bf27bd12b3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</TotalTime>
  <Words>272</Words>
  <Application>Microsoft Office PowerPoint</Application>
  <PresentationFormat>Custom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Arial Nova</vt:lpstr>
      <vt:lpstr>Office Theme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SANI-CAMARA R. (2127136)</dc:creator>
  <cp:lastModifiedBy>Sia Theresa komba</cp:lastModifiedBy>
  <cp:revision>4</cp:revision>
  <dcterms:created xsi:type="dcterms:W3CDTF">2025-04-29T16:11:23Z</dcterms:created>
  <dcterms:modified xsi:type="dcterms:W3CDTF">2025-04-29T18:48:17Z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0x0101009ED41CBF5268544DB1BA7B7BE213E1E1</vt:lpwstr>
  </property>
</Properties>
</file>