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08077-E84D-08A7-C1E8-56F0D5DB577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F54FF8-D5D7-B366-AF54-E83D9E931D6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BA2F6-C9EA-B1E3-2A98-67B53AC211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4846C2-50C0-4A6E-B88A-69388A381368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688FC0-C0CF-14B8-0E3D-7BAAC195B8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FC435-0584-11C7-35DC-BAE5C608AA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EC68ED-7847-49FC-83C0-715104B4EC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9530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56B60-CED7-1764-4AD1-E59EA83AF43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69327-6D75-5500-FE74-6B54998A725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D7962-4C35-E826-D498-0B9B76DF2D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C7F884-39DD-4EE5-AF95-24611795149E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40777-3FD0-C7F5-E351-C1EBD4D86C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5A552-274E-5848-D348-A4F3D65840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609E62-42BD-45DB-B53D-1F9C1E3DF1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77336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65E98-6CFB-DC49-ED9B-F0218147A6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C49BB-4874-90E9-4437-79C4F153BA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DF13B-CD93-2A9B-D270-F5571018CD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331645-161F-419C-BC84-606E12D5E642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75E246-DFCA-5DF5-7B13-AF4630DE0D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310CD-DBCC-BAD8-6F46-3D6FE17E30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08DE83-161F-4EF1-9BFE-9ABECAA96E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658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478B8-16E9-CACD-C383-4B13E18AFF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46E1D-D1C3-93F7-AF3F-586076A615B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F482A-1D09-C459-6322-67C8256DCBD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A7D957-BA72-AF09-95A1-6D047F5D6C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C79866-135B-432F-B189-8ED3BB1C29C5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FCAE36-AC42-2183-0580-02884D2850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48BDF-4100-4A3F-62D5-B112CD414B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6D9FFE-2F9F-4FDC-9464-709A257A91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60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44052-CF8F-E03C-3B44-47AD9E2796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114E6-5A4F-F2BA-B109-7A02A952274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A0116E-3574-C7C3-39F6-B2960772317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5431FD-F8D9-F633-8D62-0228A04905E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FA1EFA-2D9F-2D9C-038A-33306EFD68C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DA91DD-31EE-0443-EEC3-6881DECC82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594E8D-D4E0-4648-8035-45139B0F8466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5CEFAC-DF3C-D8F8-A445-B7F1D8D2E1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32B51E-65C8-1C1D-296E-3F0D96B3C8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7D56C0-0CE5-4758-B495-A5595CC903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01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605D3-60AE-1187-5414-E36EA18B42A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B7C16C-4E86-BC31-2BCD-9022E90677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07B1B9-6DEB-45A1-A6D2-4FB20D40DC99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3109E8-59C8-8261-AE81-B4D910AA7B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C6023C-0ECE-70F1-E4CE-CE83325B3B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720EF6-B5F1-4D4C-8F5A-E2072D9886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593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6F10B3-9FF2-FA5D-09DE-F6B5AB5634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C36D8A-64E3-4243-B407-58858928FFD4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24ED90-D454-945C-232D-82A2776C3E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211DFB-B05C-8895-DEB9-73305A7A6F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4375AD-472C-4FC8-9C60-DE625C9100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18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AEA3B-F7EE-CF60-28A9-F41CEB6576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6537A-6E7A-7049-42BB-44063CB414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52658E-DC56-404A-09B6-7B13F963572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108B2A-1393-941F-FC8B-1C41AFEAC3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9229D1-030C-4416-A5FC-D24CB3C7DA56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7C594-03F3-1D37-8D01-FCEBDBBC2B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28D645-0ABD-F7AF-36F2-D5D500ABE8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B8D70B-EFC3-4D4C-8D5B-580CC9690D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690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1ABB6-F7E8-7F09-8C30-AD4BBB158C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98EA51-3C05-8F6A-A6BA-C51AA74532D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17D07-D690-56D4-31FC-81FDE652D6C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A7AEA9-3841-2B0F-A450-ECCAC6AD13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A33568-0F6C-408D-9378-EB0166015B5A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138901-6693-AA77-D80B-0127F847E3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54B591-B90E-7BA6-3626-39E282995F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A01482-56D7-4EFC-836B-AEA7904EB6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350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F4F2B-9842-A264-4D1B-B5181D3D44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57282F-F3C6-5F26-1262-F9063DFDCBF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AEB29-2670-BF53-F0E6-A5119B06D4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1423E1-388F-462F-8066-3FD2B492D6D7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6DCAD-99BE-5FE0-7BF1-15CC7BF7EB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FB9AD-6B7E-A65C-C8E3-98CD289EB9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F8ABB5-5057-4A89-80E1-0550E2F6C0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584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FCEFFD-DA82-C1B2-FF90-89707DC986E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931392-4244-97E8-043D-07FD77F520C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EB5F2-9FEA-7965-9BAC-40B2CED0D4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C9741E-4417-45B2-9D6A-BEDCDB519623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7C49B-77A0-1250-B79C-A8ADC55B7B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D2DF-67E1-D96D-E07B-C5CC1DB183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C9EA47-EC0B-4124-960E-1F1E2307FD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11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4CB582-AAA2-3D93-6427-4AD5779B75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034A6-6D08-0CC9-E24F-03C7155DE1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B34C6-0FBF-FCD2-D065-4F795248296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E59DC8C4-E65F-41BC-BEB7-EAB54B8135C7}" type="datetime1">
              <a:rPr lang="en-GB"/>
              <a:pPr lvl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8074D-1004-559D-C3CF-8AB315FAFC5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9539B-359D-4D7C-1B1F-E4CD5BE449F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628DC39-F444-488E-9FC2-E094D616CCED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954D1172-80B0-DC5F-AC53-6703C704A0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059FCC6F-CCAF-D9F0-9775-1778D852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C9BD285B-15E3-CB95-3925-DAEDF7F59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769479" y="220196"/>
            <a:ext cx="9422526" cy="663780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191500"/>
              <a:gd name="f7" fmla="val 5770597"/>
              <a:gd name="f8" fmla="val 4929467"/>
              <a:gd name="f9" fmla="val 6120547"/>
              <a:gd name="f10" fmla="val 7212963"/>
              <a:gd name="f11" fmla="val 419755"/>
              <a:gd name="f12" fmla="val 8065066"/>
              <a:gd name="f13" fmla="val 1118513"/>
              <a:gd name="f14" fmla="val 1227339"/>
              <a:gd name="f15" fmla="val 79523"/>
              <a:gd name="f16" fmla="val 56799"/>
              <a:gd name="f17" fmla="val 5644158"/>
              <a:gd name="f18" fmla="val 19398"/>
              <a:gd name="f19" fmla="val 5400934"/>
              <a:gd name="f20" fmla="val 5151822"/>
              <a:gd name="f21" fmla="val 4898209"/>
              <a:gd name="f22" fmla="val 2193003"/>
              <a:gd name="f23" fmla="val 2206998"/>
              <a:gd name="f24" fmla="+- 0 0 -90"/>
              <a:gd name="f25" fmla="*/ f3 1 8191500"/>
              <a:gd name="f26" fmla="*/ f4 1 5770597"/>
              <a:gd name="f27" fmla="val f5"/>
              <a:gd name="f28" fmla="val f6"/>
              <a:gd name="f29" fmla="val f7"/>
              <a:gd name="f30" fmla="*/ f24 f0 1"/>
              <a:gd name="f31" fmla="+- f29 0 f27"/>
              <a:gd name="f32" fmla="+- f28 0 f27"/>
              <a:gd name="f33" fmla="*/ f30 1 f2"/>
              <a:gd name="f34" fmla="*/ f32 1 8191500"/>
              <a:gd name="f35" fmla="*/ f31 1 5770597"/>
              <a:gd name="f36" fmla="*/ 4929467 f32 1"/>
              <a:gd name="f37" fmla="*/ 0 f31 1"/>
              <a:gd name="f38" fmla="*/ 8065066 f32 1"/>
              <a:gd name="f39" fmla="*/ 1118513 f31 1"/>
              <a:gd name="f40" fmla="*/ 8191500 f32 1"/>
              <a:gd name="f41" fmla="*/ 1227339 f31 1"/>
              <a:gd name="f42" fmla="*/ 5770597 f31 1"/>
              <a:gd name="f43" fmla="*/ 79523 f32 1"/>
              <a:gd name="f44" fmla="*/ 56799 f32 1"/>
              <a:gd name="f45" fmla="*/ 5644158 f31 1"/>
              <a:gd name="f46" fmla="*/ 0 f32 1"/>
              <a:gd name="f47" fmla="*/ 4898209 f31 1"/>
              <a:gd name="f48" fmla="+- f33 0 f1"/>
              <a:gd name="f49" fmla="*/ f36 1 8191500"/>
              <a:gd name="f50" fmla="*/ f37 1 5770597"/>
              <a:gd name="f51" fmla="*/ f38 1 8191500"/>
              <a:gd name="f52" fmla="*/ f39 1 5770597"/>
              <a:gd name="f53" fmla="*/ f40 1 8191500"/>
              <a:gd name="f54" fmla="*/ f41 1 5770597"/>
              <a:gd name="f55" fmla="*/ f42 1 5770597"/>
              <a:gd name="f56" fmla="*/ f43 1 8191500"/>
              <a:gd name="f57" fmla="*/ f44 1 8191500"/>
              <a:gd name="f58" fmla="*/ f45 1 5770597"/>
              <a:gd name="f59" fmla="*/ f46 1 8191500"/>
              <a:gd name="f60" fmla="*/ f47 1 5770597"/>
              <a:gd name="f61" fmla="*/ f27 1 f34"/>
              <a:gd name="f62" fmla="*/ f28 1 f34"/>
              <a:gd name="f63" fmla="*/ f27 1 f35"/>
              <a:gd name="f64" fmla="*/ f29 1 f35"/>
              <a:gd name="f65" fmla="*/ f49 1 f34"/>
              <a:gd name="f66" fmla="*/ f50 1 f35"/>
              <a:gd name="f67" fmla="*/ f51 1 f34"/>
              <a:gd name="f68" fmla="*/ f52 1 f35"/>
              <a:gd name="f69" fmla="*/ f53 1 f34"/>
              <a:gd name="f70" fmla="*/ f54 1 f35"/>
              <a:gd name="f71" fmla="*/ f55 1 f35"/>
              <a:gd name="f72" fmla="*/ f56 1 f34"/>
              <a:gd name="f73" fmla="*/ f57 1 f34"/>
              <a:gd name="f74" fmla="*/ f58 1 f35"/>
              <a:gd name="f75" fmla="*/ f59 1 f34"/>
              <a:gd name="f76" fmla="*/ f60 1 f35"/>
              <a:gd name="f77" fmla="*/ f61 f25 1"/>
              <a:gd name="f78" fmla="*/ f62 f25 1"/>
              <a:gd name="f79" fmla="*/ f64 f26 1"/>
              <a:gd name="f80" fmla="*/ f63 f26 1"/>
              <a:gd name="f81" fmla="*/ f65 f25 1"/>
              <a:gd name="f82" fmla="*/ f66 f26 1"/>
              <a:gd name="f83" fmla="*/ f67 f25 1"/>
              <a:gd name="f84" fmla="*/ f68 f26 1"/>
              <a:gd name="f85" fmla="*/ f69 f25 1"/>
              <a:gd name="f86" fmla="*/ f70 f26 1"/>
              <a:gd name="f87" fmla="*/ f71 f26 1"/>
              <a:gd name="f88" fmla="*/ f72 f25 1"/>
              <a:gd name="f89" fmla="*/ f73 f25 1"/>
              <a:gd name="f90" fmla="*/ f74 f26 1"/>
              <a:gd name="f91" fmla="*/ f75 f25 1"/>
              <a:gd name="f92" fmla="*/ f7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8">
                <a:pos x="f81" y="f82"/>
              </a:cxn>
              <a:cxn ang="f48">
                <a:pos x="f83" y="f84"/>
              </a:cxn>
              <a:cxn ang="f48">
                <a:pos x="f85" y="f86"/>
              </a:cxn>
              <a:cxn ang="f48">
                <a:pos x="f85" y="f87"/>
              </a:cxn>
              <a:cxn ang="f48">
                <a:pos x="f88" y="f87"/>
              </a:cxn>
              <a:cxn ang="f48">
                <a:pos x="f89" y="f90"/>
              </a:cxn>
              <a:cxn ang="f48">
                <a:pos x="f91" y="f92"/>
              </a:cxn>
              <a:cxn ang="f48">
                <a:pos x="f81" y="f82"/>
              </a:cxn>
            </a:cxnLst>
            <a:rect l="f77" t="f80" r="f78" b="f79"/>
            <a:pathLst>
              <a:path w="8191500" h="5770597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14"/>
                </a:lnTo>
                <a:lnTo>
                  <a:pt x="f6" y="f7"/>
                </a:lnTo>
                <a:lnTo>
                  <a:pt x="f15" y="f7"/>
                </a:lnTo>
                <a:lnTo>
                  <a:pt x="f16" y="f17"/>
                </a:lnTo>
                <a:cubicBezTo>
                  <a:pt x="f18" y="f19"/>
                  <a:pt x="f5" y="f20"/>
                  <a:pt x="f5" y="f21"/>
                </a:cubicBezTo>
                <a:cubicBezTo>
                  <a:pt x="f5" y="f22"/>
                  <a:pt x="f23" y="f5"/>
                  <a:pt x="f8" y="f5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Oval 13">
            <a:extLst>
              <a:ext uri="{FF2B5EF4-FFF2-40B4-BE49-F238E27FC236}">
                <a16:creationId xmlns:a16="http://schemas.microsoft.com/office/drawing/2014/main" id="{F38815FE-0799-A304-E2CD-C18BE9DB3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209803" y="2099700"/>
            <a:ext cx="1942240" cy="188955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Arc 15">
            <a:extLst>
              <a:ext uri="{FF2B5EF4-FFF2-40B4-BE49-F238E27FC236}">
                <a16:creationId xmlns:a16="http://schemas.microsoft.com/office/drawing/2014/main" id="{DEB072A1-96CA-DBBC-D102-31C5105D6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8520173">
            <a:off x="1613168" y="1492569"/>
            <a:ext cx="2987902" cy="2987902"/>
          </a:xfrm>
          <a:custGeom>
            <a:avLst>
              <a:gd name="f12" fmla="val 150"/>
              <a:gd name="f13" fmla="val 273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50"/>
              <a:gd name="f13" fmla="val 273"/>
              <a:gd name="f14" fmla="+- 0 0 -240"/>
              <a:gd name="f15" fmla="+- 0 0 -212"/>
              <a:gd name="f16" fmla="+- 0 0 -183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0F9ED5"/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2BA82E3-C0D3-089A-830A-9EE10C6AD23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038603" y="1939158"/>
            <a:ext cx="7644630" cy="2751082"/>
          </a:xfrm>
        </p:spPr>
        <p:txBody>
          <a:bodyPr anchorCtr="0"/>
          <a:lstStyle/>
          <a:p>
            <a:pPr lvl="0" algn="r"/>
            <a:r>
              <a:rPr lang="en-GB" sz="3800"/>
              <a:t>Name: Hameed Nazam</a:t>
            </a:r>
            <a:br>
              <a:rPr lang="en-GB" sz="3800"/>
            </a:br>
            <a:r>
              <a:rPr lang="en-GB" sz="3800"/>
              <a:t>Student Number:2522045</a:t>
            </a:r>
            <a:br>
              <a:rPr lang="en-GB" sz="3800"/>
            </a:br>
            <a:r>
              <a:rPr lang="en-GB" sz="3800"/>
              <a:t>Lecturer: Hajra Mumtaz</a:t>
            </a:r>
            <a:br>
              <a:rPr lang="en-GB" sz="3800"/>
            </a:br>
            <a:r>
              <a:rPr lang="en-GB" sz="3800"/>
              <a:t>Lesson: LCHS4009</a:t>
            </a:r>
            <a:br>
              <a:rPr lang="en-GB" sz="3800"/>
            </a:br>
            <a:endParaRPr lang="en-GB" sz="380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F4BEDC65-460D-C769-0060-593FAAE7954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038603" y="4782321"/>
            <a:ext cx="7644630" cy="1329446"/>
          </a:xfrm>
        </p:spPr>
        <p:txBody>
          <a:bodyPr anchorCtr="0"/>
          <a:lstStyle/>
          <a:p>
            <a:pPr lvl="0" algn="r"/>
            <a:r>
              <a:rPr lang="en-GB"/>
              <a:t>Course: Level 4 Health and Social Care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24E3B9F-202B-BFF0-8806-A1D9D8C24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3" name="Group 10">
            <a:extLst>
              <a:ext uri="{FF2B5EF4-FFF2-40B4-BE49-F238E27FC236}">
                <a16:creationId xmlns:a16="http://schemas.microsoft.com/office/drawing/2014/main" id="{14300D33-017B-2277-D9E1-812BCEA37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1216600"/>
            <a:ext cx="731528" cy="673455"/>
            <a:chOff x="0" y="1216600"/>
            <a:chExt cx="731528" cy="673455"/>
          </a:xfrm>
        </p:grpSpPr>
        <p:sp>
          <p:nvSpPr>
            <p:cNvPr id="4" name="Rectangle 11">
              <a:extLst>
                <a:ext uri="{FF2B5EF4-FFF2-40B4-BE49-F238E27FC236}">
                  <a16:creationId xmlns:a16="http://schemas.microsoft.com/office/drawing/2014/main" id="{618683EF-3662-7F50-DC3D-9E8963BB6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1216600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" name="Rectangle 12">
              <a:extLst>
                <a:ext uri="{FF2B5EF4-FFF2-40B4-BE49-F238E27FC236}">
                  <a16:creationId xmlns:a16="http://schemas.microsoft.com/office/drawing/2014/main" id="{6344C324-982C-EF87-0D94-3EFA7A549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67836" y="1216600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Rectangle 13">
              <a:extLst>
                <a:ext uri="{FF2B5EF4-FFF2-40B4-BE49-F238E27FC236}">
                  <a16:creationId xmlns:a16="http://schemas.microsoft.com/office/drawing/2014/main" id="{235C39D8-44FC-815F-11B3-35645C9E6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35673" y="1216600"/>
              <a:ext cx="195855" cy="673455"/>
            </a:xfrm>
            <a:prstGeom prst="rect">
              <a:avLst/>
            </a:prstGeom>
            <a:solidFill>
              <a:srgbClr val="0F9ED5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7" name="Rectangle 15">
            <a:extLst>
              <a:ext uri="{FF2B5EF4-FFF2-40B4-BE49-F238E27FC236}">
                <a16:creationId xmlns:a16="http://schemas.microsoft.com/office/drawing/2014/main" id="{D68B262D-4027-5548-C63B-20B378362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40080" y="613955"/>
            <a:ext cx="10907484" cy="1894115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DD2652-EF0E-EA62-CAD8-0AAD9564DD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3632" y="809902"/>
            <a:ext cx="10173010" cy="1554480"/>
          </a:xfrm>
        </p:spPr>
        <p:txBody>
          <a:bodyPr/>
          <a:lstStyle/>
          <a:p>
            <a:pPr lvl="0"/>
            <a:r>
              <a:rPr lang="en-GB" sz="4800"/>
              <a:t>Career Planning</a:t>
            </a:r>
          </a:p>
        </p:txBody>
      </p:sp>
      <p:cxnSp>
        <p:nvCxnSpPr>
          <p:cNvPr id="9" name="Straight Connector 17">
            <a:extLst>
              <a:ext uri="{FF2B5EF4-FFF2-40B4-BE49-F238E27FC236}">
                <a16:creationId xmlns:a16="http://schemas.microsoft.com/office/drawing/2014/main" id="{6E071149-676F-0938-CBED-507E6E6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838203" y="6485308"/>
            <a:ext cx="10515600" cy="0"/>
          </a:xfrm>
          <a:prstGeom prst="straightConnector1">
            <a:avLst/>
          </a:prstGeom>
          <a:noFill/>
          <a:ln w="57150" cap="flat">
            <a:solidFill>
              <a:srgbClr val="0F9ED5"/>
            </a:solidFill>
            <a:prstDash val="solid"/>
            <a:miter/>
          </a:ln>
        </p:spPr>
      </p:cxnSp>
      <p:grpSp>
        <p:nvGrpSpPr>
          <p:cNvPr id="10" name="Content Placeholder 2">
            <a:extLst>
              <a:ext uri="{FF2B5EF4-FFF2-40B4-BE49-F238E27FC236}">
                <a16:creationId xmlns:a16="http://schemas.microsoft.com/office/drawing/2014/main" id="{AC900A21-3FEE-DB80-D780-56B2AC8B5BAA}"/>
              </a:ext>
            </a:extLst>
          </p:cNvPr>
          <p:cNvGrpSpPr/>
          <p:nvPr/>
        </p:nvGrpSpPr>
        <p:grpSpPr>
          <a:xfrm>
            <a:off x="1038895" y="3018132"/>
            <a:ext cx="10109852" cy="3208675"/>
            <a:chOff x="1038895" y="3018132"/>
            <a:chExt cx="10109852" cy="3208675"/>
          </a:xfrm>
        </p:grpSpPr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6DEAA5A3-5D73-9242-E9BE-83D274DA9379}"/>
                </a:ext>
              </a:extLst>
            </p:cNvPr>
            <p:cNvSpPr/>
            <p:nvPr/>
          </p:nvSpPr>
          <p:spPr>
            <a:xfrm>
              <a:off x="1038895" y="3018132"/>
              <a:ext cx="4332792" cy="2751329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683421E0-95CE-78CB-BD3D-8756D47372E7}"/>
                </a:ext>
              </a:extLst>
            </p:cNvPr>
            <p:cNvSpPr/>
            <p:nvPr/>
          </p:nvSpPr>
          <p:spPr>
            <a:xfrm>
              <a:off x="1520318" y="3475478"/>
              <a:ext cx="4332792" cy="27513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32795"/>
                <a:gd name="f7" fmla="val 2751325"/>
                <a:gd name="f8" fmla="val 275133"/>
                <a:gd name="f9" fmla="val 123181"/>
                <a:gd name="f10" fmla="val 4057663"/>
                <a:gd name="f11" fmla="val 4209615"/>
                <a:gd name="f12" fmla="val 4332796"/>
                <a:gd name="f13" fmla="val 1008820"/>
                <a:gd name="f14" fmla="val 1742506"/>
                <a:gd name="f15" fmla="val 2476193"/>
                <a:gd name="f16" fmla="val 2628145"/>
                <a:gd name="f17" fmla="val 4209614"/>
                <a:gd name="f18" fmla="val 2751326"/>
                <a:gd name="f19" fmla="val 4057662"/>
                <a:gd name="f20" fmla="val 2628144"/>
                <a:gd name="f21" fmla="val 2476192"/>
                <a:gd name="f22" fmla="+- 0 0 -90"/>
                <a:gd name="f23" fmla="*/ f3 1 4332795"/>
                <a:gd name="f24" fmla="*/ f4 1 2751325"/>
                <a:gd name="f25" fmla="val f5"/>
                <a:gd name="f26" fmla="val f6"/>
                <a:gd name="f27" fmla="val f7"/>
                <a:gd name="f28" fmla="*/ f22 f0 1"/>
                <a:gd name="f29" fmla="+- f27 0 f25"/>
                <a:gd name="f30" fmla="+- f26 0 f25"/>
                <a:gd name="f31" fmla="*/ f28 1 f2"/>
                <a:gd name="f32" fmla="*/ f30 1 4332795"/>
                <a:gd name="f33" fmla="*/ f29 1 2751325"/>
                <a:gd name="f34" fmla="*/ 0 f30 1"/>
                <a:gd name="f35" fmla="*/ 275133 f29 1"/>
                <a:gd name="f36" fmla="*/ 275133 f30 1"/>
                <a:gd name="f37" fmla="*/ 0 f29 1"/>
                <a:gd name="f38" fmla="*/ 4057663 f30 1"/>
                <a:gd name="f39" fmla="*/ 4332796 f30 1"/>
                <a:gd name="f40" fmla="*/ 4332795 f30 1"/>
                <a:gd name="f41" fmla="*/ 2476193 f29 1"/>
                <a:gd name="f42" fmla="*/ 4057662 f30 1"/>
                <a:gd name="f43" fmla="*/ 2751326 f29 1"/>
                <a:gd name="f44" fmla="*/ 2751325 f29 1"/>
                <a:gd name="f45" fmla="*/ 2476192 f29 1"/>
                <a:gd name="f46" fmla="+- f31 0 f1"/>
                <a:gd name="f47" fmla="*/ f34 1 4332795"/>
                <a:gd name="f48" fmla="*/ f35 1 2751325"/>
                <a:gd name="f49" fmla="*/ f36 1 4332795"/>
                <a:gd name="f50" fmla="*/ f37 1 2751325"/>
                <a:gd name="f51" fmla="*/ f38 1 4332795"/>
                <a:gd name="f52" fmla="*/ f39 1 4332795"/>
                <a:gd name="f53" fmla="*/ f40 1 4332795"/>
                <a:gd name="f54" fmla="*/ f41 1 2751325"/>
                <a:gd name="f55" fmla="*/ f42 1 4332795"/>
                <a:gd name="f56" fmla="*/ f43 1 2751325"/>
                <a:gd name="f57" fmla="*/ f44 1 2751325"/>
                <a:gd name="f58" fmla="*/ f45 1 2751325"/>
                <a:gd name="f59" fmla="*/ f25 1 f32"/>
                <a:gd name="f60" fmla="*/ f26 1 f32"/>
                <a:gd name="f61" fmla="*/ f25 1 f33"/>
                <a:gd name="f62" fmla="*/ f27 1 f33"/>
                <a:gd name="f63" fmla="*/ f47 1 f32"/>
                <a:gd name="f64" fmla="*/ f48 1 f33"/>
                <a:gd name="f65" fmla="*/ f49 1 f32"/>
                <a:gd name="f66" fmla="*/ f50 1 f33"/>
                <a:gd name="f67" fmla="*/ f51 1 f32"/>
                <a:gd name="f68" fmla="*/ f52 1 f32"/>
                <a:gd name="f69" fmla="*/ f53 1 f32"/>
                <a:gd name="f70" fmla="*/ f54 1 f33"/>
                <a:gd name="f71" fmla="*/ f55 1 f32"/>
                <a:gd name="f72" fmla="*/ f56 1 f33"/>
                <a:gd name="f73" fmla="*/ f57 1 f33"/>
                <a:gd name="f74" fmla="*/ f58 1 f33"/>
                <a:gd name="f75" fmla="*/ f59 f23 1"/>
                <a:gd name="f76" fmla="*/ f60 f23 1"/>
                <a:gd name="f77" fmla="*/ f62 f24 1"/>
                <a:gd name="f78" fmla="*/ f61 f24 1"/>
                <a:gd name="f79" fmla="*/ f63 f23 1"/>
                <a:gd name="f80" fmla="*/ f64 f24 1"/>
                <a:gd name="f81" fmla="*/ f65 f23 1"/>
                <a:gd name="f82" fmla="*/ f66 f24 1"/>
                <a:gd name="f83" fmla="*/ f67 f23 1"/>
                <a:gd name="f84" fmla="*/ f68 f23 1"/>
                <a:gd name="f85" fmla="*/ f69 f23 1"/>
                <a:gd name="f86" fmla="*/ f70 f24 1"/>
                <a:gd name="f87" fmla="*/ f71 f23 1"/>
                <a:gd name="f88" fmla="*/ f72 f24 1"/>
                <a:gd name="f89" fmla="*/ f73 f24 1"/>
                <a:gd name="f90" fmla="*/ f7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6">
                  <a:pos x="f79" y="f80"/>
                </a:cxn>
                <a:cxn ang="f46">
                  <a:pos x="f81" y="f82"/>
                </a:cxn>
                <a:cxn ang="f46">
                  <a:pos x="f83" y="f82"/>
                </a:cxn>
                <a:cxn ang="f46">
                  <a:pos x="f84" y="f80"/>
                </a:cxn>
                <a:cxn ang="f46">
                  <a:pos x="f85" y="f86"/>
                </a:cxn>
                <a:cxn ang="f46">
                  <a:pos x="f87" y="f88"/>
                </a:cxn>
                <a:cxn ang="f46">
                  <a:pos x="f81" y="f89"/>
                </a:cxn>
                <a:cxn ang="f46">
                  <a:pos x="f79" y="f90"/>
                </a:cxn>
                <a:cxn ang="f46">
                  <a:pos x="f79" y="f80"/>
                </a:cxn>
              </a:cxnLst>
              <a:rect l="f75" t="f78" r="f76" b="f77"/>
              <a:pathLst>
                <a:path w="4332795" h="275132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12" y="f9"/>
                    <a:pt x="f12" y="f8"/>
                  </a:cubicBezTo>
                  <a:cubicBezTo>
                    <a:pt x="f12" y="f13"/>
                    <a:pt x="f6" y="f14"/>
                    <a:pt x="f6" y="f15"/>
                  </a:cubicBezTo>
                  <a:cubicBezTo>
                    <a:pt x="f6" y="f16"/>
                    <a:pt x="f17" y="f18"/>
                    <a:pt x="f19" y="f18"/>
                  </a:cubicBezTo>
                  <a:lnTo>
                    <a:pt x="f8" y="f7"/>
                  </a:lnTo>
                  <a:cubicBezTo>
                    <a:pt x="f9" y="f7"/>
                    <a:pt x="f5" y="f20"/>
                    <a:pt x="f5" y="f21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vert="horz" wrap="square" lIns="248223" tIns="248223" rIns="248223" bIns="248223" anchor="ctr" anchorCtr="1" compatLnSpc="1">
              <a:noAutofit/>
            </a:bodyPr>
            <a:lstStyle/>
            <a:p>
              <a:pPr marL="0" marR="0" lvl="0" indent="0" algn="ctr" defTabSz="19558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My Personal SWOT Analysis</a:t>
              </a:r>
              <a:endPara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19E46F8-4C2F-7632-B096-EABB2FC24988}"/>
                </a:ext>
              </a:extLst>
            </p:cNvPr>
            <p:cNvSpPr/>
            <p:nvPr/>
          </p:nvSpPr>
          <p:spPr>
            <a:xfrm>
              <a:off x="6334533" y="3018132"/>
              <a:ext cx="4332792" cy="2751329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2E6FDD02-30E1-B883-B488-0229FA0280C6}"/>
                </a:ext>
              </a:extLst>
            </p:cNvPr>
            <p:cNvSpPr/>
            <p:nvPr/>
          </p:nvSpPr>
          <p:spPr>
            <a:xfrm>
              <a:off x="6815955" y="3475478"/>
              <a:ext cx="4332792" cy="27513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32795"/>
                <a:gd name="f7" fmla="val 2751325"/>
                <a:gd name="f8" fmla="val 275133"/>
                <a:gd name="f9" fmla="val 123181"/>
                <a:gd name="f10" fmla="val 4057663"/>
                <a:gd name="f11" fmla="val 4209615"/>
                <a:gd name="f12" fmla="val 4332796"/>
                <a:gd name="f13" fmla="val 1008820"/>
                <a:gd name="f14" fmla="val 1742506"/>
                <a:gd name="f15" fmla="val 2476193"/>
                <a:gd name="f16" fmla="val 2628145"/>
                <a:gd name="f17" fmla="val 4209614"/>
                <a:gd name="f18" fmla="val 2751326"/>
                <a:gd name="f19" fmla="val 4057662"/>
                <a:gd name="f20" fmla="val 2628144"/>
                <a:gd name="f21" fmla="val 2476192"/>
                <a:gd name="f22" fmla="+- 0 0 -90"/>
                <a:gd name="f23" fmla="*/ f3 1 4332795"/>
                <a:gd name="f24" fmla="*/ f4 1 2751325"/>
                <a:gd name="f25" fmla="val f5"/>
                <a:gd name="f26" fmla="val f6"/>
                <a:gd name="f27" fmla="val f7"/>
                <a:gd name="f28" fmla="*/ f22 f0 1"/>
                <a:gd name="f29" fmla="+- f27 0 f25"/>
                <a:gd name="f30" fmla="+- f26 0 f25"/>
                <a:gd name="f31" fmla="*/ f28 1 f2"/>
                <a:gd name="f32" fmla="*/ f30 1 4332795"/>
                <a:gd name="f33" fmla="*/ f29 1 2751325"/>
                <a:gd name="f34" fmla="*/ 0 f30 1"/>
                <a:gd name="f35" fmla="*/ 275133 f29 1"/>
                <a:gd name="f36" fmla="*/ 275133 f30 1"/>
                <a:gd name="f37" fmla="*/ 0 f29 1"/>
                <a:gd name="f38" fmla="*/ 4057663 f30 1"/>
                <a:gd name="f39" fmla="*/ 4332796 f30 1"/>
                <a:gd name="f40" fmla="*/ 4332795 f30 1"/>
                <a:gd name="f41" fmla="*/ 2476193 f29 1"/>
                <a:gd name="f42" fmla="*/ 4057662 f30 1"/>
                <a:gd name="f43" fmla="*/ 2751326 f29 1"/>
                <a:gd name="f44" fmla="*/ 2751325 f29 1"/>
                <a:gd name="f45" fmla="*/ 2476192 f29 1"/>
                <a:gd name="f46" fmla="+- f31 0 f1"/>
                <a:gd name="f47" fmla="*/ f34 1 4332795"/>
                <a:gd name="f48" fmla="*/ f35 1 2751325"/>
                <a:gd name="f49" fmla="*/ f36 1 4332795"/>
                <a:gd name="f50" fmla="*/ f37 1 2751325"/>
                <a:gd name="f51" fmla="*/ f38 1 4332795"/>
                <a:gd name="f52" fmla="*/ f39 1 4332795"/>
                <a:gd name="f53" fmla="*/ f40 1 4332795"/>
                <a:gd name="f54" fmla="*/ f41 1 2751325"/>
                <a:gd name="f55" fmla="*/ f42 1 4332795"/>
                <a:gd name="f56" fmla="*/ f43 1 2751325"/>
                <a:gd name="f57" fmla="*/ f44 1 2751325"/>
                <a:gd name="f58" fmla="*/ f45 1 2751325"/>
                <a:gd name="f59" fmla="*/ f25 1 f32"/>
                <a:gd name="f60" fmla="*/ f26 1 f32"/>
                <a:gd name="f61" fmla="*/ f25 1 f33"/>
                <a:gd name="f62" fmla="*/ f27 1 f33"/>
                <a:gd name="f63" fmla="*/ f47 1 f32"/>
                <a:gd name="f64" fmla="*/ f48 1 f33"/>
                <a:gd name="f65" fmla="*/ f49 1 f32"/>
                <a:gd name="f66" fmla="*/ f50 1 f33"/>
                <a:gd name="f67" fmla="*/ f51 1 f32"/>
                <a:gd name="f68" fmla="*/ f52 1 f32"/>
                <a:gd name="f69" fmla="*/ f53 1 f32"/>
                <a:gd name="f70" fmla="*/ f54 1 f33"/>
                <a:gd name="f71" fmla="*/ f55 1 f32"/>
                <a:gd name="f72" fmla="*/ f56 1 f33"/>
                <a:gd name="f73" fmla="*/ f57 1 f33"/>
                <a:gd name="f74" fmla="*/ f58 1 f33"/>
                <a:gd name="f75" fmla="*/ f59 f23 1"/>
                <a:gd name="f76" fmla="*/ f60 f23 1"/>
                <a:gd name="f77" fmla="*/ f62 f24 1"/>
                <a:gd name="f78" fmla="*/ f61 f24 1"/>
                <a:gd name="f79" fmla="*/ f63 f23 1"/>
                <a:gd name="f80" fmla="*/ f64 f24 1"/>
                <a:gd name="f81" fmla="*/ f65 f23 1"/>
                <a:gd name="f82" fmla="*/ f66 f24 1"/>
                <a:gd name="f83" fmla="*/ f67 f23 1"/>
                <a:gd name="f84" fmla="*/ f68 f23 1"/>
                <a:gd name="f85" fmla="*/ f69 f23 1"/>
                <a:gd name="f86" fmla="*/ f70 f24 1"/>
                <a:gd name="f87" fmla="*/ f71 f23 1"/>
                <a:gd name="f88" fmla="*/ f72 f24 1"/>
                <a:gd name="f89" fmla="*/ f73 f24 1"/>
                <a:gd name="f90" fmla="*/ f7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6">
                  <a:pos x="f79" y="f80"/>
                </a:cxn>
                <a:cxn ang="f46">
                  <a:pos x="f81" y="f82"/>
                </a:cxn>
                <a:cxn ang="f46">
                  <a:pos x="f83" y="f82"/>
                </a:cxn>
                <a:cxn ang="f46">
                  <a:pos x="f84" y="f80"/>
                </a:cxn>
                <a:cxn ang="f46">
                  <a:pos x="f85" y="f86"/>
                </a:cxn>
                <a:cxn ang="f46">
                  <a:pos x="f87" y="f88"/>
                </a:cxn>
                <a:cxn ang="f46">
                  <a:pos x="f81" y="f89"/>
                </a:cxn>
                <a:cxn ang="f46">
                  <a:pos x="f79" y="f90"/>
                </a:cxn>
                <a:cxn ang="f46">
                  <a:pos x="f79" y="f80"/>
                </a:cxn>
              </a:cxnLst>
              <a:rect l="f75" t="f78" r="f76" b="f77"/>
              <a:pathLst>
                <a:path w="4332795" h="275132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12" y="f9"/>
                    <a:pt x="f12" y="f8"/>
                  </a:cubicBezTo>
                  <a:cubicBezTo>
                    <a:pt x="f12" y="f13"/>
                    <a:pt x="f6" y="f14"/>
                    <a:pt x="f6" y="f15"/>
                  </a:cubicBezTo>
                  <a:cubicBezTo>
                    <a:pt x="f6" y="f16"/>
                    <a:pt x="f17" y="f18"/>
                    <a:pt x="f19" y="f18"/>
                  </a:cubicBezTo>
                  <a:lnTo>
                    <a:pt x="f8" y="f7"/>
                  </a:lnTo>
                  <a:cubicBezTo>
                    <a:pt x="f9" y="f7"/>
                    <a:pt x="f5" y="f20"/>
                    <a:pt x="f5" y="f21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vert="horz" wrap="square" lIns="248223" tIns="248223" rIns="248223" bIns="248223" anchor="ctr" anchorCtr="1" compatLnSpc="1">
              <a:noAutofit/>
            </a:bodyPr>
            <a:lstStyle/>
            <a:p>
              <a:pPr marL="0" marR="0" lvl="0" indent="0" algn="ctr" defTabSz="19558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4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Future Career: Healthcare Assistant (HCA)</a:t>
              </a:r>
              <a:endPara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ABCEDE8-80C4-BB84-0936-E9834C0E6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5671D417-4B7C-882A-0824-2F104029C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167268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67271"/>
              <a:gd name="f7" fmla="val 6858000"/>
              <a:gd name="f8" fmla="val 2259550"/>
              <a:gd name="f9" fmla="val 2387803"/>
              <a:gd name="f10" fmla="val 82222"/>
              <a:gd name="f11" fmla="val 3461407"/>
              <a:gd name="f12" fmla="val 807534"/>
              <a:gd name="f13" fmla="val 2035835"/>
              <a:gd name="f14" fmla="val 3429000"/>
              <a:gd name="f15" fmla="val 4822165"/>
              <a:gd name="f16" fmla="val 6050467"/>
              <a:gd name="f17" fmla="val 6775779"/>
              <a:gd name="f18" fmla="+- 0 0 -90"/>
              <a:gd name="f19" fmla="*/ f3 1 4167271"/>
              <a:gd name="f20" fmla="*/ f4 1 6858000"/>
              <a:gd name="f21" fmla="val f5"/>
              <a:gd name="f22" fmla="val f6"/>
              <a:gd name="f23" fmla="val f7"/>
              <a:gd name="f24" fmla="*/ f18 f0 1"/>
              <a:gd name="f25" fmla="+- f23 0 f21"/>
              <a:gd name="f26" fmla="+- f22 0 f21"/>
              <a:gd name="f27" fmla="*/ f24 1 f2"/>
              <a:gd name="f28" fmla="*/ f26 1 4167271"/>
              <a:gd name="f29" fmla="*/ f25 1 6858000"/>
              <a:gd name="f30" fmla="*/ 0 f26 1"/>
              <a:gd name="f31" fmla="*/ 0 f25 1"/>
              <a:gd name="f32" fmla="*/ 2259550 f26 1"/>
              <a:gd name="f33" fmla="*/ 2387803 f26 1"/>
              <a:gd name="f34" fmla="*/ 82222 f25 1"/>
              <a:gd name="f35" fmla="*/ 4167271 f26 1"/>
              <a:gd name="f36" fmla="*/ 3429000 f25 1"/>
              <a:gd name="f37" fmla="*/ 6775779 f25 1"/>
              <a:gd name="f38" fmla="*/ 6858000 f25 1"/>
              <a:gd name="f39" fmla="+- f27 0 f1"/>
              <a:gd name="f40" fmla="*/ f30 1 4167271"/>
              <a:gd name="f41" fmla="*/ f31 1 6858000"/>
              <a:gd name="f42" fmla="*/ f32 1 4167271"/>
              <a:gd name="f43" fmla="*/ f33 1 4167271"/>
              <a:gd name="f44" fmla="*/ f34 1 6858000"/>
              <a:gd name="f45" fmla="*/ f35 1 4167271"/>
              <a:gd name="f46" fmla="*/ f36 1 6858000"/>
              <a:gd name="f47" fmla="*/ f37 1 6858000"/>
              <a:gd name="f48" fmla="*/ f38 1 6858000"/>
              <a:gd name="f49" fmla="*/ f21 1 f28"/>
              <a:gd name="f50" fmla="*/ f22 1 f28"/>
              <a:gd name="f51" fmla="*/ f21 1 f29"/>
              <a:gd name="f52" fmla="*/ f23 1 f29"/>
              <a:gd name="f53" fmla="*/ f40 1 f28"/>
              <a:gd name="f54" fmla="*/ f41 1 f29"/>
              <a:gd name="f55" fmla="*/ f42 1 f28"/>
              <a:gd name="f56" fmla="*/ f43 1 f28"/>
              <a:gd name="f57" fmla="*/ f44 1 f29"/>
              <a:gd name="f58" fmla="*/ f45 1 f28"/>
              <a:gd name="f59" fmla="*/ f46 1 f29"/>
              <a:gd name="f60" fmla="*/ f47 1 f29"/>
              <a:gd name="f61" fmla="*/ f48 1 f29"/>
              <a:gd name="f62" fmla="*/ f49 f19 1"/>
              <a:gd name="f63" fmla="*/ f50 f19 1"/>
              <a:gd name="f64" fmla="*/ f52 f20 1"/>
              <a:gd name="f65" fmla="*/ f51 f20 1"/>
              <a:gd name="f66" fmla="*/ f53 f19 1"/>
              <a:gd name="f67" fmla="*/ f54 f20 1"/>
              <a:gd name="f68" fmla="*/ f55 f19 1"/>
              <a:gd name="f69" fmla="*/ f56 f19 1"/>
              <a:gd name="f70" fmla="*/ f57 f20 1"/>
              <a:gd name="f71" fmla="*/ f58 f19 1"/>
              <a:gd name="f72" fmla="*/ f59 f20 1"/>
              <a:gd name="f73" fmla="*/ f60 f20 1"/>
              <a:gd name="f74" fmla="*/ f61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66" y="f67"/>
              </a:cxn>
              <a:cxn ang="f39">
                <a:pos x="f68" y="f67"/>
              </a:cxn>
              <a:cxn ang="f39">
                <a:pos x="f69" y="f70"/>
              </a:cxn>
              <a:cxn ang="f39">
                <a:pos x="f71" y="f72"/>
              </a:cxn>
              <a:cxn ang="f39">
                <a:pos x="f69" y="f73"/>
              </a:cxn>
              <a:cxn ang="f39">
                <a:pos x="f68" y="f74"/>
              </a:cxn>
              <a:cxn ang="f39">
                <a:pos x="f66" y="f74"/>
              </a:cxn>
            </a:cxnLst>
            <a:rect l="f62" t="f65" r="f63" b="f64"/>
            <a:pathLst>
              <a:path w="4167271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6" y="f13"/>
                  <a:pt x="f6" y="f14"/>
                </a:cubicBezTo>
                <a:cubicBezTo>
                  <a:pt x="f6" y="f15"/>
                  <a:pt x="f11" y="f16"/>
                  <a:pt x="f9" y="f17"/>
                </a:cubicBez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FF68B92-8697-50B2-AFDC-9A697B2866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6833" y="1153570"/>
            <a:ext cx="3200400" cy="4461165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1. Career Choice and live job advert</a:t>
            </a:r>
          </a:p>
        </p:txBody>
      </p:sp>
      <p:sp>
        <p:nvSpPr>
          <p:cNvPr id="5" name="Arc 11">
            <a:extLst>
              <a:ext uri="{FF2B5EF4-FFF2-40B4-BE49-F238E27FC236}">
                <a16:creationId xmlns:a16="http://schemas.microsoft.com/office/drawing/2014/main" id="{B1D4EF13-CD70-B9DB-E107-C35F5CC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V="1">
            <a:off x="7550401" y="2455474"/>
            <a:ext cx="4083436" cy="4083436"/>
          </a:xfrm>
          <a:custGeom>
            <a:avLst>
              <a:gd name="f12" fmla="val 180"/>
              <a:gd name="f13" fmla="val 27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80"/>
              <a:gd name="f13" fmla="val 270"/>
              <a:gd name="f14" fmla="+- 0 0 -270"/>
              <a:gd name="f15" fmla="+- 0 0 -225"/>
              <a:gd name="f16" fmla="+- 0 0 -180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0F9ED5"/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00E7614-B4A6-B65B-DA5F-0EA51BE7324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47312" y="1338946"/>
            <a:ext cx="6906490" cy="4275789"/>
          </a:xfrm>
        </p:spPr>
        <p:txBody>
          <a:bodyPr anchor="ctr"/>
          <a:lstStyle/>
          <a:p>
            <a:pPr lvl="0">
              <a:lnSpc>
                <a:spcPct val="70000"/>
              </a:lnSpc>
            </a:pPr>
            <a:r>
              <a:rPr lang="en-GB" sz="1900"/>
              <a:t>Healthcare Assistant- Mary Moore Ward</a:t>
            </a:r>
          </a:p>
          <a:p>
            <a:pPr lvl="0">
              <a:lnSpc>
                <a:spcPct val="70000"/>
              </a:lnSpc>
            </a:pPr>
            <a:endParaRPr lang="en-GB" sz="1900"/>
          </a:p>
          <a:p>
            <a:pPr lvl="0">
              <a:lnSpc>
                <a:spcPct val="70000"/>
              </a:lnSpc>
            </a:pPr>
            <a:r>
              <a:rPr lang="en-GB" sz="1900"/>
              <a:t>Employer: Epsom and St Helier University Hospitals NHS Trust</a:t>
            </a:r>
          </a:p>
          <a:p>
            <a:pPr lvl="0">
              <a:lnSpc>
                <a:spcPct val="70000"/>
              </a:lnSpc>
            </a:pPr>
            <a:endParaRPr lang="en-GB" sz="1900"/>
          </a:p>
          <a:p>
            <a:pPr lvl="0">
              <a:lnSpc>
                <a:spcPct val="70000"/>
              </a:lnSpc>
            </a:pPr>
            <a:r>
              <a:rPr lang="en-GB" sz="1900"/>
              <a:t>Location: St Helier Hospital, Carshalton</a:t>
            </a:r>
          </a:p>
          <a:p>
            <a:pPr lvl="0">
              <a:lnSpc>
                <a:spcPct val="70000"/>
              </a:lnSpc>
            </a:pPr>
            <a:endParaRPr lang="en-GB" sz="1900"/>
          </a:p>
          <a:p>
            <a:pPr lvl="0">
              <a:lnSpc>
                <a:spcPct val="70000"/>
              </a:lnSpc>
            </a:pPr>
            <a:r>
              <a:rPr lang="en-GB" sz="1900"/>
              <a:t>Permanent, full-time role: 37.5 hours per week </a:t>
            </a:r>
          </a:p>
          <a:p>
            <a:pPr lvl="0">
              <a:lnSpc>
                <a:spcPct val="70000"/>
              </a:lnSpc>
            </a:pPr>
            <a:endParaRPr lang="en-GB" sz="1900"/>
          </a:p>
          <a:p>
            <a:pPr lvl="0">
              <a:lnSpc>
                <a:spcPct val="70000"/>
              </a:lnSpc>
            </a:pPr>
            <a:r>
              <a:rPr lang="en-GB" sz="1900"/>
              <a:t>Advert Salary: £30,630-£32,346 a year, Including HCAS</a:t>
            </a:r>
          </a:p>
          <a:p>
            <a:pPr lvl="0">
              <a:lnSpc>
                <a:spcPct val="70000"/>
              </a:lnSpc>
            </a:pPr>
            <a:endParaRPr lang="en-GB" sz="1900"/>
          </a:p>
          <a:p>
            <a:pPr lvl="0">
              <a:lnSpc>
                <a:spcPct val="70000"/>
              </a:lnSpc>
            </a:pPr>
            <a:r>
              <a:rPr lang="en-GB" sz="1900"/>
              <a:t>Advert Closing Date: 23 October 2026</a:t>
            </a:r>
          </a:p>
          <a:p>
            <a:pPr lvl="0">
              <a:lnSpc>
                <a:spcPct val="70000"/>
              </a:lnSpc>
            </a:pP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r>
              <a:rPr lang="en-GB" sz="1900"/>
              <a:t>(National careers service, n.d.)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endParaRPr lang="en-GB" sz="19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20A5CEA-4809-456A-5852-003220D7B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Oval 9">
            <a:extLst>
              <a:ext uri="{FF2B5EF4-FFF2-40B4-BE49-F238E27FC236}">
                <a16:creationId xmlns:a16="http://schemas.microsoft.com/office/drawing/2014/main" id="{C0787B84-9D93-794A-7BD1-DABB41FF4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99531" y="554153"/>
            <a:ext cx="5742185" cy="57421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156082"/>
              </a:gs>
              <a:gs pos="100000">
                <a:srgbClr val="E97132"/>
              </a:gs>
            </a:gsLst>
            <a:lin ang="27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727BC5-DFFA-983A-B4F7-CF08395581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5074" y="1289761"/>
            <a:ext cx="3651098" cy="4270961"/>
          </a:xfrm>
        </p:spPr>
        <p:txBody>
          <a:bodyPr anchorCtr="1"/>
          <a:lstStyle/>
          <a:p>
            <a:pPr lvl="0" algn="ctr"/>
            <a:r>
              <a:rPr lang="en-GB" sz="5200">
                <a:solidFill>
                  <a:srgbClr val="FFFFFF"/>
                </a:solidFill>
              </a:rPr>
              <a:t>2. My strengths and weaknesses</a:t>
            </a:r>
          </a:p>
        </p:txBody>
      </p:sp>
      <p:sp>
        <p:nvSpPr>
          <p:cNvPr id="5" name="Graphic 11">
            <a:extLst>
              <a:ext uri="{FF2B5EF4-FFF2-40B4-BE49-F238E27FC236}">
                <a16:creationId xmlns:a16="http://schemas.microsoft.com/office/drawing/2014/main" id="{7FCA3F84-A358-611F-3FE1-139267B4B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123495" y="374391"/>
            <a:ext cx="171514" cy="17151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1515"/>
              <a:gd name="f7" fmla="val 159874"/>
              <a:gd name="f8" fmla="val 74116"/>
              <a:gd name="f9" fmla="val 97399"/>
              <a:gd name="f10" fmla="val 11641"/>
              <a:gd name="f11" fmla="val 5212"/>
              <a:gd name="f12" fmla="val 92187"/>
              <a:gd name="f13" fmla="val 85758"/>
              <a:gd name="f14" fmla="val 79328"/>
              <a:gd name="f15" fmla="val 166303"/>
              <a:gd name="f16" fmla="+- 0 0 -90"/>
              <a:gd name="f17" fmla="*/ f3 1 171515"/>
              <a:gd name="f18" fmla="*/ f4 1 171515"/>
              <a:gd name="f19" fmla="val f5"/>
              <a:gd name="f20" fmla="val f6"/>
              <a:gd name="f21" fmla="*/ f16 f0 1"/>
              <a:gd name="f22" fmla="+- f20 0 f19"/>
              <a:gd name="f23" fmla="*/ f21 1 f2"/>
              <a:gd name="f24" fmla="*/ f22 1 171515"/>
              <a:gd name="f25" fmla="*/ 159874 f22 1"/>
              <a:gd name="f26" fmla="*/ 74116 f22 1"/>
              <a:gd name="f27" fmla="*/ 97399 f22 1"/>
              <a:gd name="f28" fmla="*/ 11641 f22 1"/>
              <a:gd name="f29" fmla="*/ 85758 f22 1"/>
              <a:gd name="f30" fmla="*/ 0 f22 1"/>
              <a:gd name="f31" fmla="*/ 171515 f22 1"/>
              <a:gd name="f32" fmla="+- f23 0 f1"/>
              <a:gd name="f33" fmla="*/ f25 1 171515"/>
              <a:gd name="f34" fmla="*/ f26 1 171515"/>
              <a:gd name="f35" fmla="*/ f27 1 171515"/>
              <a:gd name="f36" fmla="*/ f28 1 171515"/>
              <a:gd name="f37" fmla="*/ f29 1 171515"/>
              <a:gd name="f38" fmla="*/ f30 1 171515"/>
              <a:gd name="f39" fmla="*/ f31 1 171515"/>
              <a:gd name="f40" fmla="*/ f19 1 f24"/>
              <a:gd name="f41" fmla="*/ f20 1 f24"/>
              <a:gd name="f42" fmla="*/ f33 1 f24"/>
              <a:gd name="f43" fmla="*/ f34 1 f24"/>
              <a:gd name="f44" fmla="*/ f35 1 f24"/>
              <a:gd name="f45" fmla="*/ f36 1 f24"/>
              <a:gd name="f46" fmla="*/ f37 1 f24"/>
              <a:gd name="f47" fmla="*/ f38 1 f24"/>
              <a:gd name="f48" fmla="*/ f39 1 f24"/>
              <a:gd name="f49" fmla="*/ f40 f17 1"/>
              <a:gd name="f50" fmla="*/ f41 f17 1"/>
              <a:gd name="f51" fmla="*/ f41 f18 1"/>
              <a:gd name="f52" fmla="*/ f40 f18 1"/>
              <a:gd name="f53" fmla="*/ f42 f17 1"/>
              <a:gd name="f54" fmla="*/ f43 f18 1"/>
              <a:gd name="f55" fmla="*/ f44 f17 1"/>
              <a:gd name="f56" fmla="*/ f45 f18 1"/>
              <a:gd name="f57" fmla="*/ f46 f17 1"/>
              <a:gd name="f58" fmla="*/ f47 f18 1"/>
              <a:gd name="f59" fmla="*/ f43 f17 1"/>
              <a:gd name="f60" fmla="*/ f45 f17 1"/>
              <a:gd name="f61" fmla="*/ f47 f17 1"/>
              <a:gd name="f62" fmla="*/ f46 f18 1"/>
              <a:gd name="f63" fmla="*/ f44 f18 1"/>
              <a:gd name="f64" fmla="*/ f42 f18 1"/>
              <a:gd name="f65" fmla="*/ f48 f18 1"/>
              <a:gd name="f66" fmla="*/ f48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53" y="f54"/>
              </a:cxn>
              <a:cxn ang="f32">
                <a:pos x="f55" y="f54"/>
              </a:cxn>
              <a:cxn ang="f32">
                <a:pos x="f55" y="f56"/>
              </a:cxn>
              <a:cxn ang="f32">
                <a:pos x="f57" y="f58"/>
              </a:cxn>
              <a:cxn ang="f32">
                <a:pos x="f59" y="f56"/>
              </a:cxn>
              <a:cxn ang="f32">
                <a:pos x="f59" y="f54"/>
              </a:cxn>
              <a:cxn ang="f32">
                <a:pos x="f60" y="f54"/>
              </a:cxn>
              <a:cxn ang="f32">
                <a:pos x="f61" y="f62"/>
              </a:cxn>
              <a:cxn ang="f32">
                <a:pos x="f60" y="f63"/>
              </a:cxn>
              <a:cxn ang="f32">
                <a:pos x="f59" y="f63"/>
              </a:cxn>
              <a:cxn ang="f32">
                <a:pos x="f59" y="f64"/>
              </a:cxn>
              <a:cxn ang="f32">
                <a:pos x="f57" y="f65"/>
              </a:cxn>
              <a:cxn ang="f32">
                <a:pos x="f55" y="f64"/>
              </a:cxn>
              <a:cxn ang="f32">
                <a:pos x="f55" y="f63"/>
              </a:cxn>
              <a:cxn ang="f32">
                <a:pos x="f53" y="f63"/>
              </a:cxn>
              <a:cxn ang="f32">
                <a:pos x="f66" y="f62"/>
              </a:cxn>
              <a:cxn ang="f32">
                <a:pos x="f53" y="f54"/>
              </a:cxn>
            </a:cxnLst>
            <a:rect l="f49" t="f52" r="f50" b="f51"/>
            <a:pathLst>
              <a:path w="171515" h="171515">
                <a:moveTo>
                  <a:pt x="f7" y="f8"/>
                </a:moveTo>
                <a:lnTo>
                  <a:pt x="f9" y="f8"/>
                </a:lnTo>
                <a:lnTo>
                  <a:pt x="f9" y="f10"/>
                </a:lnTo>
                <a:cubicBezTo>
                  <a:pt x="f9" y="f11"/>
                  <a:pt x="f12" y="f5"/>
                  <a:pt x="f13" y="f5"/>
                </a:cubicBezTo>
                <a:cubicBezTo>
                  <a:pt x="f14" y="f5"/>
                  <a:pt x="f8" y="f11"/>
                  <a:pt x="f8" y="f10"/>
                </a:cubicBezTo>
                <a:lnTo>
                  <a:pt x="f8" y="f8"/>
                </a:lnTo>
                <a:lnTo>
                  <a:pt x="f10" y="f8"/>
                </a:lnTo>
                <a:cubicBezTo>
                  <a:pt x="f11" y="f8"/>
                  <a:pt x="f5" y="f14"/>
                  <a:pt x="f5" y="f13"/>
                </a:cubicBezTo>
                <a:cubicBezTo>
                  <a:pt x="f5" y="f12"/>
                  <a:pt x="f11" y="f9"/>
                  <a:pt x="f10" y="f9"/>
                </a:cubicBezTo>
                <a:lnTo>
                  <a:pt x="f8" y="f9"/>
                </a:lnTo>
                <a:lnTo>
                  <a:pt x="f8" y="f7"/>
                </a:lnTo>
                <a:cubicBezTo>
                  <a:pt x="f8" y="f15"/>
                  <a:pt x="f14" y="f6"/>
                  <a:pt x="f13" y="f6"/>
                </a:cubicBezTo>
                <a:cubicBezTo>
                  <a:pt x="f12" y="f6"/>
                  <a:pt x="f9" y="f15"/>
                  <a:pt x="f9" y="f7"/>
                </a:cubicBezTo>
                <a:lnTo>
                  <a:pt x="f9" y="f9"/>
                </a:lnTo>
                <a:lnTo>
                  <a:pt x="f7" y="f9"/>
                </a:lnTo>
                <a:cubicBezTo>
                  <a:pt x="f15" y="f9"/>
                  <a:pt x="f6" y="f12"/>
                  <a:pt x="f6" y="f13"/>
                </a:cubicBezTo>
                <a:cubicBezTo>
                  <a:pt x="f6" y="f14"/>
                  <a:pt x="f15" y="f8"/>
                  <a:pt x="f7" y="f8"/>
                </a:cubicBezTo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Graphic 12">
            <a:extLst>
              <a:ext uri="{FF2B5EF4-FFF2-40B4-BE49-F238E27FC236}">
                <a16:creationId xmlns:a16="http://schemas.microsoft.com/office/drawing/2014/main" id="{BA43AD2A-4FDC-6B04-86D4-512EDB76B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50112" y="1084505"/>
            <a:ext cx="157541" cy="1575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7545"/>
              <a:gd name="f7" fmla="val 78773"/>
              <a:gd name="f8" fmla="val 23283"/>
              <a:gd name="f9" fmla="val 109419"/>
              <a:gd name="f10" fmla="val 134262"/>
              <a:gd name="f11" fmla="val 48126"/>
              <a:gd name="f12" fmla="val 23312"/>
              <a:gd name="f13" fmla="val 48139"/>
              <a:gd name="f14" fmla="val 35268"/>
              <a:gd name="f15" fmla="val 122277"/>
              <a:gd name="f16" fmla="+- 0 0 -90"/>
              <a:gd name="f17" fmla="*/ f3 1 157545"/>
              <a:gd name="f18" fmla="*/ f4 1 157545"/>
              <a:gd name="f19" fmla="val f5"/>
              <a:gd name="f20" fmla="val f6"/>
              <a:gd name="f21" fmla="*/ f16 f0 1"/>
              <a:gd name="f22" fmla="+- f20 0 f19"/>
              <a:gd name="f23" fmla="*/ f21 1 f2"/>
              <a:gd name="f24" fmla="*/ f22 1 157545"/>
              <a:gd name="f25" fmla="*/ 78773 f22 1"/>
              <a:gd name="f26" fmla="*/ 23283 f22 1"/>
              <a:gd name="f27" fmla="*/ 134262 f22 1"/>
              <a:gd name="f28" fmla="*/ 0 f22 1"/>
              <a:gd name="f29" fmla="*/ 157545 f22 1"/>
              <a:gd name="f30" fmla="+- f23 0 f1"/>
              <a:gd name="f31" fmla="*/ f25 1 157545"/>
              <a:gd name="f32" fmla="*/ f26 1 157545"/>
              <a:gd name="f33" fmla="*/ f27 1 157545"/>
              <a:gd name="f34" fmla="*/ f28 1 157545"/>
              <a:gd name="f35" fmla="*/ f29 1 157545"/>
              <a:gd name="f36" fmla="*/ f19 1 f24"/>
              <a:gd name="f37" fmla="*/ f20 1 f24"/>
              <a:gd name="f38" fmla="*/ f31 1 f24"/>
              <a:gd name="f39" fmla="*/ f32 1 f24"/>
              <a:gd name="f40" fmla="*/ f33 1 f24"/>
              <a:gd name="f41" fmla="*/ f34 1 f24"/>
              <a:gd name="f42" fmla="*/ f35 1 f24"/>
              <a:gd name="f43" fmla="*/ f36 f17 1"/>
              <a:gd name="f44" fmla="*/ f37 f17 1"/>
              <a:gd name="f45" fmla="*/ f37 f18 1"/>
              <a:gd name="f46" fmla="*/ f36 f18 1"/>
              <a:gd name="f47" fmla="*/ f38 f17 1"/>
              <a:gd name="f48" fmla="*/ f39 f18 1"/>
              <a:gd name="f49" fmla="*/ f40 f17 1"/>
              <a:gd name="f50" fmla="*/ f38 f18 1"/>
              <a:gd name="f51" fmla="*/ f40 f18 1"/>
              <a:gd name="f52" fmla="*/ f39 f17 1"/>
              <a:gd name="f53" fmla="*/ f41 f18 1"/>
              <a:gd name="f54" fmla="*/ f41 f17 1"/>
              <a:gd name="f55" fmla="*/ f42 f18 1"/>
              <a:gd name="f56" fmla="*/ f42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47" y="f48"/>
              </a:cxn>
              <a:cxn ang="f30">
                <a:pos x="f49" y="f50"/>
              </a:cxn>
              <a:cxn ang="f30">
                <a:pos x="f47" y="f51"/>
              </a:cxn>
              <a:cxn ang="f30">
                <a:pos x="f52" y="f50"/>
              </a:cxn>
              <a:cxn ang="f30">
                <a:pos x="f47" y="f48"/>
              </a:cxn>
              <a:cxn ang="f30">
                <a:pos x="f47" y="f53"/>
              </a:cxn>
              <a:cxn ang="f30">
                <a:pos x="f54" y="f50"/>
              </a:cxn>
              <a:cxn ang="f30">
                <a:pos x="f47" y="f55"/>
              </a:cxn>
              <a:cxn ang="f30">
                <a:pos x="f56" y="f50"/>
              </a:cxn>
              <a:cxn ang="f30">
                <a:pos x="f47" y="f53"/>
              </a:cxn>
            </a:cxnLst>
            <a:rect l="f43" t="f46" r="f44" b="f45"/>
            <a:pathLst>
              <a:path w="157545" h="157545">
                <a:moveTo>
                  <a:pt x="f7" y="f8"/>
                </a:moveTo>
                <a:cubicBezTo>
                  <a:pt x="f9" y="f8"/>
                  <a:pt x="f10" y="f11"/>
                  <a:pt x="f10" y="f7"/>
                </a:cubicBezTo>
                <a:cubicBezTo>
                  <a:pt x="f10" y="f9"/>
                  <a:pt x="f9" y="f10"/>
                  <a:pt x="f7" y="f10"/>
                </a:cubicBezTo>
                <a:cubicBezTo>
                  <a:pt x="f11" y="f10"/>
                  <a:pt x="f8" y="f9"/>
                  <a:pt x="f8" y="f7"/>
                </a:cubicBezTo>
                <a:cubicBezTo>
                  <a:pt x="f12" y="f13"/>
                  <a:pt x="f13" y="f12"/>
                  <a:pt x="f7" y="f8"/>
                </a:cubicBezTo>
                <a:moveTo>
                  <a:pt x="f7" y="f5"/>
                </a:moveTo>
                <a:cubicBezTo>
                  <a:pt x="f14" y="f5"/>
                  <a:pt x="f5" y="f14"/>
                  <a:pt x="f5" y="f7"/>
                </a:cubicBezTo>
                <a:cubicBezTo>
                  <a:pt x="f5" y="f15"/>
                  <a:pt x="f14" y="f6"/>
                  <a:pt x="f7" y="f6"/>
                </a:cubicBezTo>
                <a:cubicBezTo>
                  <a:pt x="f15" y="f6"/>
                  <a:pt x="f6" y="f15"/>
                  <a:pt x="f6" y="f7"/>
                </a:cubicBezTo>
                <a:cubicBezTo>
                  <a:pt x="f6" y="f14"/>
                  <a:pt x="f15" y="f5"/>
                  <a:pt x="f7" y="f5"/>
                </a:cubicBezTo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FF24338-082A-0B0C-24CA-20FF658FBD3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97235" y="374391"/>
            <a:ext cx="4771604" cy="5981959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1400" u="sng"/>
              <a:t>Strengths</a:t>
            </a:r>
          </a:p>
          <a:p>
            <a:pPr lvl="0"/>
            <a:r>
              <a:rPr lang="en-GB" sz="1400"/>
              <a:t>I am studying Level 4 Health and Social Care, which helps me build relevant Knowledge.</a:t>
            </a:r>
          </a:p>
          <a:p>
            <a:pPr lvl="0"/>
            <a:endParaRPr lang="en-GB" sz="1400"/>
          </a:p>
          <a:p>
            <a:pPr lvl="0"/>
            <a:r>
              <a:rPr lang="en-GB" sz="1400"/>
              <a:t>My previous customer-facing work has helped me practise communication and dealing with people politely.</a:t>
            </a:r>
          </a:p>
          <a:p>
            <a:pPr lvl="0"/>
            <a:endParaRPr lang="en-GB" sz="1400"/>
          </a:p>
          <a:p>
            <a:pPr lvl="0"/>
            <a:r>
              <a:rPr lang="en-GB" sz="1400"/>
              <a:t>I have experience working with others and handling cash, which uses responsibility and attention to detail.</a:t>
            </a:r>
          </a:p>
          <a:p>
            <a:pPr lvl="0"/>
            <a:endParaRPr lang="en-GB" sz="1400"/>
          </a:p>
          <a:p>
            <a:pPr marL="0" lvl="0" indent="0">
              <a:buNone/>
            </a:pPr>
            <a:r>
              <a:rPr lang="en-GB" sz="1400" u="sng"/>
              <a:t>Weaknesses </a:t>
            </a:r>
          </a:p>
          <a:p>
            <a:pPr lvl="0"/>
            <a:r>
              <a:rPr lang="en-GB" sz="1400"/>
              <a:t>I have limited direct hospital-care experiences, so I need practical experience </a:t>
            </a:r>
          </a:p>
          <a:p>
            <a:pPr lvl="0"/>
            <a:endParaRPr lang="en-GB" sz="1400"/>
          </a:p>
          <a:p>
            <a:pPr lvl="0"/>
            <a:r>
              <a:rPr lang="en-GB" sz="1400"/>
              <a:t>I may need to build confidence with clinical tasks and patient record. </a:t>
            </a:r>
          </a:p>
          <a:p>
            <a:pPr lvl="0"/>
            <a:endParaRPr lang="en-GB" sz="1400"/>
          </a:p>
          <a:p>
            <a:pPr lvl="0"/>
            <a:r>
              <a:rPr lang="en-GB" sz="1400"/>
              <a:t>I must check the advert’s essential qualifications and care certificate requirements </a:t>
            </a:r>
          </a:p>
          <a:p>
            <a:pPr marL="0" lvl="0" indent="0">
              <a:buNone/>
            </a:pPr>
            <a:r>
              <a:rPr lang="en-GB" sz="1400"/>
              <a:t>(Epsom and St Helier University Hospitals NHS Trust, 2026)</a:t>
            </a:r>
          </a:p>
          <a:p>
            <a:pPr lvl="0"/>
            <a:endParaRPr lang="en-GB" sz="1400" u="sng"/>
          </a:p>
        </p:txBody>
      </p:sp>
      <p:sp>
        <p:nvSpPr>
          <p:cNvPr id="8" name="Graphic 10">
            <a:extLst>
              <a:ext uri="{FF2B5EF4-FFF2-40B4-BE49-F238E27FC236}">
                <a16:creationId xmlns:a16="http://schemas.microsoft.com/office/drawing/2014/main" id="{5FC4645A-4908-B32D-15C6-6A4AD9E2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436546" y="5751822"/>
            <a:ext cx="112425" cy="11242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2426"/>
              <a:gd name="f7" fmla="val 56213"/>
              <a:gd name="f8" fmla="val 87259"/>
              <a:gd name="f9" fmla="val 25167"/>
              <a:gd name="f10" fmla="+- 0 0 -90"/>
              <a:gd name="f11" fmla="*/ f3 1 112426"/>
              <a:gd name="f12" fmla="*/ f4 1 112426"/>
              <a:gd name="f13" fmla="val f5"/>
              <a:gd name="f14" fmla="val f6"/>
              <a:gd name="f15" fmla="*/ f10 f0 1"/>
              <a:gd name="f16" fmla="+- f14 0 f13"/>
              <a:gd name="f17" fmla="*/ f15 1 f2"/>
              <a:gd name="f18" fmla="*/ f16 1 112426"/>
              <a:gd name="f19" fmla="*/ 112426 f16 1"/>
              <a:gd name="f20" fmla="*/ 56213 f16 1"/>
              <a:gd name="f21" fmla="*/ 0 f16 1"/>
              <a:gd name="f22" fmla="+- f17 0 f1"/>
              <a:gd name="f23" fmla="*/ f19 1 112426"/>
              <a:gd name="f24" fmla="*/ f20 1 112426"/>
              <a:gd name="f25" fmla="*/ f21 1 112426"/>
              <a:gd name="f26" fmla="*/ f13 1 f18"/>
              <a:gd name="f27" fmla="*/ f14 1 f18"/>
              <a:gd name="f28" fmla="*/ f23 1 f18"/>
              <a:gd name="f29" fmla="*/ f24 1 f18"/>
              <a:gd name="f30" fmla="*/ f25 1 f18"/>
              <a:gd name="f31" fmla="*/ f26 f11 1"/>
              <a:gd name="f32" fmla="*/ f27 f11 1"/>
              <a:gd name="f33" fmla="*/ f27 f12 1"/>
              <a:gd name="f34" fmla="*/ f26 f12 1"/>
              <a:gd name="f35" fmla="*/ f28 f11 1"/>
              <a:gd name="f36" fmla="*/ f29 f12 1"/>
              <a:gd name="f37" fmla="*/ f29 f11 1"/>
              <a:gd name="f38" fmla="*/ f28 f12 1"/>
              <a:gd name="f39" fmla="*/ f30 f11 1"/>
              <a:gd name="f40" fmla="*/ f30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">
                <a:pos x="f35" y="f36"/>
              </a:cxn>
              <a:cxn ang="f22">
                <a:pos x="f37" y="f38"/>
              </a:cxn>
              <a:cxn ang="f22">
                <a:pos x="f39" y="f36"/>
              </a:cxn>
              <a:cxn ang="f22">
                <a:pos x="f37" y="f40"/>
              </a:cxn>
              <a:cxn ang="f22">
                <a:pos x="f35" y="f36"/>
              </a:cxn>
            </a:cxnLst>
            <a:rect l="f31" t="f34" r="f32" b="f33"/>
            <a:pathLst>
              <a:path w="112426" h="112426">
                <a:moveTo>
                  <a:pt x="f6" y="f7"/>
                </a:moveTo>
                <a:cubicBezTo>
                  <a:pt x="f6" y="f8"/>
                  <a:pt x="f8" y="f6"/>
                  <a:pt x="f7" y="f6"/>
                </a:cubicBezTo>
                <a:cubicBezTo>
                  <a:pt x="f9" y="f6"/>
                  <a:pt x="f5" y="f8"/>
                  <a:pt x="f5" y="f7"/>
                </a:cubicBezTo>
                <a:cubicBezTo>
                  <a:pt x="f5" y="f9"/>
                  <a:pt x="f9" y="f5"/>
                  <a:pt x="f7" y="f5"/>
                </a:cubicBezTo>
                <a:cubicBezTo>
                  <a:pt x="f8" y="f5"/>
                  <a:pt x="f6" y="f9"/>
                  <a:pt x="f6" y="f7"/>
                </a:cubicBezTo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cxnSp>
        <p:nvCxnSpPr>
          <p:cNvPr id="9" name="Straight Connector 17">
            <a:extLst>
              <a:ext uri="{FF2B5EF4-FFF2-40B4-BE49-F238E27FC236}">
                <a16:creationId xmlns:a16="http://schemas.microsoft.com/office/drawing/2014/main" id="{147E6FA7-C1CE-EA12-4D2A-A6FF61645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11586161" y="3610389"/>
            <a:ext cx="0" cy="3238732"/>
          </a:xfrm>
          <a:prstGeom prst="straightConnector1">
            <a:avLst/>
          </a:prstGeom>
          <a:noFill/>
          <a:ln w="25402" cap="sq">
            <a:solidFill>
              <a:srgbClr val="156082"/>
            </a:solidFill>
            <a:prstDash val="solid"/>
            <a:bevel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052466DE-2DF5-3890-6630-E696733F1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0E284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5DA1A5D6-1265-6E90-93DC-A2459A7A9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>
              <a:alpha val="5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4" name="Group 11">
            <a:extLst>
              <a:ext uri="{FF2B5EF4-FFF2-40B4-BE49-F238E27FC236}">
                <a16:creationId xmlns:a16="http://schemas.microsoft.com/office/drawing/2014/main" id="{CD4841C5-E315-D425-3D32-15FEFBAA9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2075422"/>
            <a:ext cx="12048725" cy="4093305"/>
            <a:chOff x="0" y="2075422"/>
            <a:chExt cx="12048725" cy="4093305"/>
          </a:xfrm>
        </p:grpSpPr>
        <p:sp>
          <p:nvSpPr>
            <p:cNvPr id="5" name="Oval 12">
              <a:extLst>
                <a:ext uri="{FF2B5EF4-FFF2-40B4-BE49-F238E27FC236}">
                  <a16:creationId xmlns:a16="http://schemas.microsoft.com/office/drawing/2014/main" id="{F3C20BD2-C450-2B6D-5E6C-A02C155F1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4500011">
              <a:off x="7942185" y="2507568"/>
              <a:ext cx="3563874" cy="356387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1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Oval 13">
              <a:extLst>
                <a:ext uri="{FF2B5EF4-FFF2-40B4-BE49-F238E27FC236}">
                  <a16:creationId xmlns:a16="http://schemas.microsoft.com/office/drawing/2014/main" id="{FEFE4EB7-0788-0C6E-80B9-9071481FA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6200004">
              <a:off x="10435069" y="4048935"/>
              <a:ext cx="1381603" cy="1381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2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7" name="Oval 14">
              <a:extLst>
                <a:ext uri="{FF2B5EF4-FFF2-40B4-BE49-F238E27FC236}">
                  <a16:creationId xmlns:a16="http://schemas.microsoft.com/office/drawing/2014/main" id="{5F96791E-D475-69A9-1D72-5343FBCFA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6200004">
              <a:off x="0" y="2075422"/>
              <a:ext cx="3144365" cy="314436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0B1E31">
                    <a:alpha val="20000"/>
                  </a:srgbClr>
                </a:gs>
                <a:gs pos="100000">
                  <a:srgbClr val="071420">
                    <a:alpha val="10000"/>
                  </a:srgbClr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Oval 15">
              <a:extLst>
                <a:ext uri="{FF2B5EF4-FFF2-40B4-BE49-F238E27FC236}">
                  <a16:creationId xmlns:a16="http://schemas.microsoft.com/office/drawing/2014/main" id="{363A1D7D-5E1E-D75F-40C2-7732E26E2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2599995">
              <a:off x="10150843" y="4270845"/>
              <a:ext cx="1897882" cy="18978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0B1E31">
                    <a:alpha val="10000"/>
                  </a:srgbClr>
                </a:gs>
                <a:gs pos="100000">
                  <a:srgbClr val="0B1E31">
                    <a:alpha val="20000"/>
                  </a:srgbClr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Oval 16">
              <a:extLst>
                <a:ext uri="{FF2B5EF4-FFF2-40B4-BE49-F238E27FC236}">
                  <a16:creationId xmlns:a16="http://schemas.microsoft.com/office/drawing/2014/main" id="{81A8BB07-ED4B-EDE4-EC2A-E721405CDF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4500011">
              <a:off x="2046783" y="3040490"/>
              <a:ext cx="2579321" cy="257932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2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Oval 17">
              <a:extLst>
                <a:ext uri="{FF2B5EF4-FFF2-40B4-BE49-F238E27FC236}">
                  <a16:creationId xmlns:a16="http://schemas.microsoft.com/office/drawing/2014/main" id="{FDFF6700-8254-7CD2-69E4-299C03F608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4500011">
              <a:off x="2224635" y="3193982"/>
              <a:ext cx="2243196" cy="2243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10000"/>
                </a:srgbClr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11" name="Rectangle 19">
            <a:extLst>
              <a:ext uri="{FF2B5EF4-FFF2-40B4-BE49-F238E27FC236}">
                <a16:creationId xmlns:a16="http://schemas.microsoft.com/office/drawing/2014/main" id="{687070EB-718D-B667-CD92-077063DEF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200004">
            <a:off x="10438141" y="1042599"/>
            <a:ext cx="2796463" cy="711247"/>
          </a:xfrm>
          <a:prstGeom prst="rect">
            <a:avLst/>
          </a:prstGeom>
          <a:gradFill>
            <a:gsLst>
              <a:gs pos="0">
                <a:srgbClr val="71AAE0">
                  <a:alpha val="0"/>
                </a:srgbClr>
              </a:gs>
              <a:gs pos="100000">
                <a:srgbClr val="0B1E31">
                  <a:alpha val="10000"/>
                </a:srgbClr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12" name="Group 21">
            <a:extLst>
              <a:ext uri="{FF2B5EF4-FFF2-40B4-BE49-F238E27FC236}">
                <a16:creationId xmlns:a16="http://schemas.microsoft.com/office/drawing/2014/main" id="{97826DB9-FB27-D266-E01E-DB75E0B8D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259537" y="317580"/>
            <a:ext cx="548640" cy="549006"/>
            <a:chOff x="11259537" y="317580"/>
            <a:chExt cx="548640" cy="549006"/>
          </a:xfrm>
        </p:grpSpPr>
        <p:cxnSp>
          <p:nvCxnSpPr>
            <p:cNvPr id="13" name="Straight Connector 22">
              <a:extLst>
                <a:ext uri="{FF2B5EF4-FFF2-40B4-BE49-F238E27FC236}">
                  <a16:creationId xmlns:a16="http://schemas.microsoft.com/office/drawing/2014/main" id="{37BCDD32-2DB8-DC16-217A-3C6C66597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259537" y="317580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  <p:cxnSp>
          <p:nvCxnSpPr>
            <p:cNvPr id="14" name="Straight Connector 23">
              <a:extLst>
                <a:ext uri="{FF2B5EF4-FFF2-40B4-BE49-F238E27FC236}">
                  <a16:creationId xmlns:a16="http://schemas.microsoft.com/office/drawing/2014/main" id="{27759F21-C904-18D2-7DB5-308E59E006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259537" y="500579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  <p:cxnSp>
          <p:nvCxnSpPr>
            <p:cNvPr id="15" name="Straight Connector 24">
              <a:extLst>
                <a:ext uri="{FF2B5EF4-FFF2-40B4-BE49-F238E27FC236}">
                  <a16:creationId xmlns:a16="http://schemas.microsoft.com/office/drawing/2014/main" id="{EF86C0E8-D84D-9ABB-3039-A20E5112E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259537" y="683578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  <p:cxnSp>
          <p:nvCxnSpPr>
            <p:cNvPr id="16" name="Straight Connector 25">
              <a:extLst>
                <a:ext uri="{FF2B5EF4-FFF2-40B4-BE49-F238E27FC236}">
                  <a16:creationId xmlns:a16="http://schemas.microsoft.com/office/drawing/2014/main" id="{C49E2048-6220-7FE5-E380-EEEB8849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259537" y="866586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</p:grpSp>
      <p:sp>
        <p:nvSpPr>
          <p:cNvPr id="17" name="Rectangle 27">
            <a:extLst>
              <a:ext uri="{FF2B5EF4-FFF2-40B4-BE49-F238E27FC236}">
                <a16:creationId xmlns:a16="http://schemas.microsoft.com/office/drawing/2014/main" id="{A890D67D-D34D-CFD5-B0F5-B5DB8EE57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-1" y="6140790"/>
            <a:ext cx="6095993" cy="711247"/>
          </a:xfrm>
          <a:prstGeom prst="rect">
            <a:avLst/>
          </a:prstGeom>
          <a:gradFill>
            <a:gsLst>
              <a:gs pos="0">
                <a:srgbClr val="071420">
                  <a:alpha val="10000"/>
                </a:srgbClr>
              </a:gs>
              <a:gs pos="100000">
                <a:srgbClr val="2D7FCF">
                  <a:alpha val="0"/>
                </a:srgbClr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18" name="Group 29">
            <a:extLst>
              <a:ext uri="{FF2B5EF4-FFF2-40B4-BE49-F238E27FC236}">
                <a16:creationId xmlns:a16="http://schemas.microsoft.com/office/drawing/2014/main" id="{4F98158B-8AA5-22DD-CDDE-79EAB743D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84782" y="5572125"/>
            <a:ext cx="549006" cy="1285884"/>
            <a:chOff x="984782" y="5572125"/>
            <a:chExt cx="549006" cy="1285884"/>
          </a:xfrm>
        </p:grpSpPr>
        <p:cxnSp>
          <p:nvCxnSpPr>
            <p:cNvPr id="19" name="Straight Connector 30">
              <a:extLst>
                <a:ext uri="{FF2B5EF4-FFF2-40B4-BE49-F238E27FC236}">
                  <a16:creationId xmlns:a16="http://schemas.microsoft.com/office/drawing/2014/main" id="{AA5CFDF1-5120-A9C1-213C-25BCAF2BD8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 rot="5400013">
              <a:off x="890850" y="6215063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  <p:cxnSp>
          <p:nvCxnSpPr>
            <p:cNvPr id="20" name="Straight Connector 31">
              <a:extLst>
                <a:ext uri="{FF2B5EF4-FFF2-40B4-BE49-F238E27FC236}">
                  <a16:creationId xmlns:a16="http://schemas.microsoft.com/office/drawing/2014/main" id="{C544A9AE-D8B6-5582-7762-A6DAEAEE8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 rot="5400013">
              <a:off x="707850" y="6215063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  <p:cxnSp>
          <p:nvCxnSpPr>
            <p:cNvPr id="21" name="Straight Connector 32">
              <a:extLst>
                <a:ext uri="{FF2B5EF4-FFF2-40B4-BE49-F238E27FC236}">
                  <a16:creationId xmlns:a16="http://schemas.microsoft.com/office/drawing/2014/main" id="{CDD9CF4E-073A-4B0F-98E8-554662DA2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 rot="5400013">
              <a:off x="524842" y="6215072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  <p:cxnSp>
          <p:nvCxnSpPr>
            <p:cNvPr id="22" name="Straight Connector 33">
              <a:extLst>
                <a:ext uri="{FF2B5EF4-FFF2-40B4-BE49-F238E27FC236}">
                  <a16:creationId xmlns:a16="http://schemas.microsoft.com/office/drawing/2014/main" id="{69DF597B-FBB6-0EF9-66E2-257424991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 rot="5400013">
              <a:off x="341844" y="6215063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200000" sp="0"/>
              </a:custDash>
              <a:round/>
            </a:ln>
          </p:spPr>
        </p:cxn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6C5103A6-3CB4-4609-67FB-E7C9F61B40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0936" y="630936"/>
            <a:ext cx="5465067" cy="5626943"/>
          </a:xfrm>
        </p:spPr>
        <p:txBody>
          <a:bodyPr/>
          <a:lstStyle/>
          <a:p>
            <a:pPr lvl="0"/>
            <a:r>
              <a:rPr lang="en-GB" sz="4800">
                <a:solidFill>
                  <a:srgbClr val="FFFFFF"/>
                </a:solidFill>
              </a:rPr>
              <a:t>3. Opportunities and threats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FF70AAB-C5C6-6CDA-497D-3CAE2EC86B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02152" y="108859"/>
            <a:ext cx="4978587" cy="6431560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1300" u="sng">
                <a:solidFill>
                  <a:srgbClr val="FFFFFF"/>
                </a:solidFill>
              </a:rPr>
              <a:t>Opportunities </a:t>
            </a:r>
          </a:p>
          <a:p>
            <a:pPr lvl="0"/>
            <a:r>
              <a:rPr lang="en-GB" sz="1300">
                <a:solidFill>
                  <a:srgbClr val="FFFFFF"/>
                </a:solidFill>
              </a:rPr>
              <a:t>Use my level 4 course to strengthen my knowledge 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lvl="0"/>
            <a:r>
              <a:rPr lang="en-GB" sz="1300">
                <a:solidFill>
                  <a:srgbClr val="FFFFFF"/>
                </a:solidFill>
              </a:rPr>
              <a:t>Apply for volunteering, placements or entry-level support roles.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lvl="0"/>
            <a:r>
              <a:rPr lang="en-GB" sz="1300">
                <a:solidFill>
                  <a:srgbClr val="FFFFFF"/>
                </a:solidFill>
              </a:rPr>
              <a:t>Complete workplace training and the care certificates were offered 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lvl="0"/>
            <a:r>
              <a:rPr lang="en-GB" sz="1300">
                <a:solidFill>
                  <a:srgbClr val="FFFFFF"/>
                </a:solidFill>
              </a:rPr>
              <a:t>Develop towards senior support work or, with further study, nursing.</a:t>
            </a:r>
          </a:p>
          <a:p>
            <a:pPr marL="0" lvl="0" indent="0">
              <a:buNone/>
            </a:pPr>
            <a:r>
              <a:rPr lang="en-GB" sz="1300" u="sng">
                <a:solidFill>
                  <a:srgbClr val="FFFFFF"/>
                </a:solidFill>
              </a:rPr>
              <a:t>Threats/ Challenges</a:t>
            </a:r>
          </a:p>
          <a:p>
            <a:pPr lvl="0"/>
            <a:r>
              <a:rPr lang="en-GB" sz="1300">
                <a:solidFill>
                  <a:srgbClr val="FFFFFF"/>
                </a:solidFill>
              </a:rPr>
              <a:t>Competition from applicants with hospital experiences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lvl="0"/>
            <a:r>
              <a:rPr lang="en-GB" sz="1300">
                <a:solidFill>
                  <a:srgbClr val="FFFFFF"/>
                </a:solidFill>
              </a:rPr>
              <a:t>The Job may require qualifications or experiences I do not yet have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lvl="0"/>
            <a:r>
              <a:rPr lang="en-GB" sz="1300">
                <a:solidFill>
                  <a:srgbClr val="FFFFFF"/>
                </a:solidFill>
              </a:rPr>
              <a:t>Shift work can be tiring and emotionally demanding 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lvl="0"/>
            <a:r>
              <a:rPr lang="en-GB" sz="1300">
                <a:solidFill>
                  <a:srgbClr val="FFFFFF"/>
                </a:solidFill>
              </a:rPr>
              <a:t>Mistakes can affect patient safety, so I must work within my competence 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  <a:p>
            <a:pPr marL="0" lvl="0" indent="0">
              <a:buNone/>
            </a:pPr>
            <a:r>
              <a:rPr lang="en-GB" sz="1300">
                <a:solidFill>
                  <a:srgbClr val="FFFFFF"/>
                </a:solidFill>
              </a:rPr>
              <a:t>(NHS England, 2023)</a:t>
            </a:r>
          </a:p>
          <a:p>
            <a:pPr lvl="0"/>
            <a:endParaRPr lang="en-GB" sz="13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EA0C45BA-46F2-EDB3-9F56-FD14A3892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6DEF98F0-D7CE-C3FE-ED88-43175A0A2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AEEB292-ED96-D090-6428-842BD480A1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802952"/>
            <a:ext cx="4977975" cy="1454051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</a:rPr>
              <a:t>4. How will I turn my SWOT into action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7FB67C2-1332-6F47-3605-8DA3374B3A9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04672" y="2421678"/>
            <a:ext cx="4977582" cy="3639284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1000" u="sng">
                <a:solidFill>
                  <a:srgbClr val="0E2841"/>
                </a:solidFill>
              </a:rPr>
              <a:t>Use my strengths</a:t>
            </a:r>
          </a:p>
          <a:p>
            <a:pPr lvl="0"/>
            <a:r>
              <a:rPr lang="en-GB" sz="1000">
                <a:solidFill>
                  <a:srgbClr val="0E2841"/>
                </a:solidFill>
              </a:rPr>
              <a:t>Use communication skills to listen carefully to patients and speak respectfully. Use Teamwork and reliability to support colleagues and follow instructions</a:t>
            </a:r>
          </a:p>
          <a:p>
            <a:pPr marL="0" lvl="0" indent="0">
              <a:buNone/>
            </a:pPr>
            <a:r>
              <a:rPr lang="en-GB" sz="1000" u="sng">
                <a:solidFill>
                  <a:srgbClr val="0E2841"/>
                </a:solidFill>
              </a:rPr>
              <a:t>Improve Weaknesses </a:t>
            </a:r>
          </a:p>
          <a:p>
            <a:pPr lvl="0"/>
            <a:r>
              <a:rPr lang="en-GB" sz="1000">
                <a:solidFill>
                  <a:srgbClr val="0E2841"/>
                </a:solidFill>
              </a:rPr>
              <a:t>Ask for Feedback, complete required training, practise record-keeping and seek supervised experience before carrying out clinical tasks</a:t>
            </a:r>
          </a:p>
          <a:p>
            <a:pPr marL="0" lvl="0" indent="0">
              <a:buNone/>
            </a:pPr>
            <a:r>
              <a:rPr lang="en-GB" sz="1000" u="sng">
                <a:solidFill>
                  <a:srgbClr val="0E2841"/>
                </a:solidFill>
              </a:rPr>
              <a:t>Reduce Threats</a:t>
            </a:r>
          </a:p>
          <a:p>
            <a:pPr lvl="0"/>
            <a:r>
              <a:rPr lang="en-GB" sz="1000">
                <a:solidFill>
                  <a:srgbClr val="0E2841"/>
                </a:solidFill>
              </a:rPr>
              <a:t>Check qualifications before applying, manage rest around shifts, report concerns promptly and follow infection prevention and safeguarding procedures.</a:t>
            </a:r>
          </a:p>
          <a:p>
            <a:pPr lvl="0"/>
            <a:endParaRPr lang="en-GB" sz="1000">
              <a:solidFill>
                <a:srgbClr val="0E2841"/>
              </a:solidFill>
            </a:endParaRPr>
          </a:p>
          <a:p>
            <a:pPr lvl="0"/>
            <a:r>
              <a:rPr lang="en-GB" sz="1000">
                <a:solidFill>
                  <a:srgbClr val="0E2841"/>
                </a:solidFill>
              </a:rPr>
              <a:t>My goal: gain experience, keep learning and provide safe, respectful, person-centred care</a:t>
            </a:r>
          </a:p>
          <a:p>
            <a:pPr lvl="0"/>
            <a:endParaRPr lang="en-GB" sz="1000">
              <a:solidFill>
                <a:srgbClr val="0E2841"/>
              </a:solidFill>
            </a:endParaRPr>
          </a:p>
          <a:p>
            <a:pPr marL="0" lvl="0" indent="0">
              <a:buNone/>
            </a:pPr>
            <a:r>
              <a:rPr lang="en-GB" sz="1000">
                <a:solidFill>
                  <a:srgbClr val="0E2841"/>
                </a:solidFill>
              </a:rPr>
              <a:t>(National Careers Services, n.d., Skills for Care, n.d.)</a:t>
            </a:r>
          </a:p>
        </p:txBody>
      </p:sp>
      <p:grpSp>
        <p:nvGrpSpPr>
          <p:cNvPr id="6" name="Group 13">
            <a:extLst>
              <a:ext uri="{FF2B5EF4-FFF2-40B4-BE49-F238E27FC236}">
                <a16:creationId xmlns:a16="http://schemas.microsoft.com/office/drawing/2014/main" id="{63B491AD-2C6D-CA66-691C-FFFFC3B8A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369893" y="0"/>
            <a:ext cx="5822112" cy="6685269"/>
            <a:chOff x="6369893" y="0"/>
            <a:chExt cx="5822112" cy="6685269"/>
          </a:xfrm>
        </p:grpSpPr>
        <p:sp>
          <p:nvSpPr>
            <p:cNvPr id="7" name="Freeform: Shape 14">
              <a:extLst>
                <a:ext uri="{FF2B5EF4-FFF2-40B4-BE49-F238E27FC236}">
                  <a16:creationId xmlns:a16="http://schemas.microsoft.com/office/drawing/2014/main" id="{7249C545-EFDF-23EA-0BF8-46517845D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369893" y="0"/>
              <a:ext cx="5822103" cy="668526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22102"/>
                <a:gd name="f7" fmla="val 6685267"/>
                <a:gd name="f8" fmla="val 2605444"/>
                <a:gd name="f9" fmla="val 4757391"/>
                <a:gd name="f10" fmla="val 4913680"/>
                <a:gd name="f11" fmla="val 56274"/>
                <a:gd name="f12" fmla="val 5074659"/>
                <a:gd name="f13" fmla="val 119278"/>
                <a:gd name="f14" fmla="val 5229483"/>
                <a:gd name="f15" fmla="val 195083"/>
                <a:gd name="f16" fmla="val 5376238"/>
                <a:gd name="f17" fmla="val 282027"/>
                <a:gd name="f18" fmla="val 5474014"/>
                <a:gd name="f19" fmla="val 340105"/>
                <a:gd name="f20" fmla="val 5568080"/>
                <a:gd name="f21" fmla="val 403280"/>
                <a:gd name="f22" fmla="val 5658024"/>
                <a:gd name="f23" fmla="val 471014"/>
                <a:gd name="f24" fmla="val 609109"/>
                <a:gd name="f25" fmla="val 760697"/>
                <a:gd name="f26" fmla="val 5707785"/>
                <a:gd name="f27" fmla="val 666601"/>
                <a:gd name="f28" fmla="val 5665273"/>
                <a:gd name="f29" fmla="val 633682"/>
                <a:gd name="f30" fmla="val 5621749"/>
                <a:gd name="f31" fmla="val 602008"/>
                <a:gd name="f32" fmla="val 5577306"/>
                <a:gd name="f33" fmla="val 571666"/>
                <a:gd name="f34" fmla="val 5487929"/>
                <a:gd name="f35" fmla="val 511562"/>
                <a:gd name="f36" fmla="val 5395118"/>
                <a:gd name="f37" fmla="val 456089"/>
                <a:gd name="f38" fmla="val 5298630"/>
                <a:gd name="f39" fmla="val 407449"/>
                <a:gd name="f40" fmla="val 5106266"/>
                <a:gd name="f41" fmla="val 309010"/>
                <a:gd name="f42" fmla="val 4901153"/>
                <a:gd name="f43" fmla="val 235355"/>
                <a:gd name="f44" fmla="val 4690768"/>
                <a:gd name="f45" fmla="val 184979"/>
                <a:gd name="f46" fmla="val 4480382"/>
                <a:gd name="f47" fmla="val 134486"/>
                <a:gd name="f48" fmla="val 4264724"/>
                <a:gd name="f49" fmla="val 106807"/>
                <a:gd name="f50" fmla="val 4048577"/>
                <a:gd name="f51" fmla="val 99280"/>
                <a:gd name="f52" fmla="val 3832182"/>
                <a:gd name="f53" fmla="val 90709"/>
                <a:gd name="f54" fmla="val 3617997"/>
                <a:gd name="f55" fmla="val 102290"/>
                <a:gd name="f56" fmla="val 3405404"/>
                <a:gd name="f57" fmla="val 131937"/>
                <a:gd name="f58" fmla="val 3299353"/>
                <a:gd name="f59" fmla="val 147340"/>
                <a:gd name="f60" fmla="val 3193915"/>
                <a:gd name="f61" fmla="val 166449"/>
                <a:gd name="f62" fmla="val 3089702"/>
                <a:gd name="f63" fmla="val 190190"/>
                <a:gd name="f64" fmla="val 2985491"/>
                <a:gd name="f65" fmla="val 214278"/>
                <a:gd name="f66" fmla="val 2882137"/>
                <a:gd name="f67" fmla="val 241725"/>
                <a:gd name="f68" fmla="val 2780132"/>
                <a:gd name="f69" fmla="val 273457"/>
                <a:gd name="f70" fmla="val 2678126"/>
                <a:gd name="f71" fmla="val 305073"/>
                <a:gd name="f72" fmla="val 2577348"/>
                <a:gd name="f73" fmla="val 340510"/>
                <a:gd name="f74" fmla="val 2478040"/>
                <a:gd name="f75" fmla="val 379654"/>
                <a:gd name="f76" fmla="val 2378854"/>
                <a:gd name="f77" fmla="val 418914"/>
                <a:gd name="f78" fmla="val 2281017"/>
                <a:gd name="f79" fmla="val 461763"/>
                <a:gd name="f80" fmla="val 2184897"/>
                <a:gd name="f81" fmla="val 507972"/>
                <a:gd name="f82" fmla="val 1992657"/>
                <a:gd name="f83" fmla="val 600271"/>
                <a:gd name="f84" fmla="val 1806791"/>
                <a:gd name="f85" fmla="val 705542"/>
                <a:gd name="f86" fmla="val 1629141"/>
                <a:gd name="f87" fmla="val 823205"/>
                <a:gd name="f88" fmla="val 1584882"/>
                <a:gd name="f89" fmla="val 852736"/>
                <a:gd name="f90" fmla="val 1540745"/>
                <a:gd name="f91" fmla="val 882731"/>
                <a:gd name="f92" fmla="val 1497711"/>
                <a:gd name="f93" fmla="val 914000"/>
                <a:gd name="f94" fmla="val 1475888"/>
                <a:gd name="f95" fmla="val 929286"/>
                <a:gd name="f96" fmla="val 1454555"/>
                <a:gd name="f97" fmla="val 945153"/>
                <a:gd name="f98" fmla="val 1433099"/>
                <a:gd name="f99" fmla="val 960903"/>
                <a:gd name="f100" fmla="val 1411521"/>
                <a:gd name="f101" fmla="val 976537"/>
                <a:gd name="f102" fmla="val 1390311"/>
                <a:gd name="f103" fmla="val 992634"/>
                <a:gd name="f104" fmla="val 1369346"/>
                <a:gd name="f105" fmla="val 1008963"/>
                <a:gd name="f106" fmla="val 1285119"/>
                <a:gd name="f107" fmla="val 1074165"/>
                <a:gd name="f108" fmla="val 1202730"/>
                <a:gd name="f109" fmla="val 1141797"/>
                <a:gd name="f110" fmla="val 1123406"/>
                <a:gd name="f111" fmla="val 1212905"/>
                <a:gd name="f112" fmla="val 964391"/>
                <a:gd name="f113" fmla="val 1354656"/>
                <a:gd name="f114" fmla="val 816900"/>
                <a:gd name="f115" fmla="val 1509261"/>
                <a:gd name="f116" fmla="val 684367"/>
                <a:gd name="f117" fmla="val 1675564"/>
                <a:gd name="f118" fmla="val 618161"/>
                <a:gd name="f119" fmla="val 1758716"/>
                <a:gd name="f120" fmla="val 555512"/>
                <a:gd name="f121" fmla="val 1844763"/>
                <a:gd name="f122" fmla="val 497153"/>
                <a:gd name="f123" fmla="val 1933588"/>
                <a:gd name="f124" fmla="val 439775"/>
                <a:gd name="f125" fmla="val 2022877"/>
                <a:gd name="f126" fmla="val 385584"/>
                <a:gd name="f127" fmla="val 2114367"/>
                <a:gd name="f128" fmla="val 337770"/>
                <a:gd name="f129" fmla="val 2208983"/>
                <a:gd name="f130" fmla="val 325388"/>
                <a:gd name="f131" fmla="val 2232493"/>
                <a:gd name="f132" fmla="val 313862"/>
                <a:gd name="f133" fmla="val 2256349"/>
                <a:gd name="f134" fmla="val 302461"/>
                <a:gd name="f135" fmla="val 2280207"/>
                <a:gd name="f136" fmla="val 285296"/>
                <a:gd name="f137" fmla="val 2316107"/>
                <a:gd name="f138" fmla="val 268991"/>
                <a:gd name="f139" fmla="val 2352355"/>
                <a:gd name="f140" fmla="val 258324"/>
                <a:gd name="f141" fmla="val 2376560"/>
                <a:gd name="f142" fmla="val 247535"/>
                <a:gd name="f143" fmla="val 2400764"/>
                <a:gd name="f144" fmla="val 237849"/>
                <a:gd name="f145" fmla="val 2425432"/>
                <a:gd name="f146" fmla="val 228163"/>
                <a:gd name="f147" fmla="val 2450099"/>
                <a:gd name="f148" fmla="val 217498"/>
                <a:gd name="f149" fmla="val 2474419"/>
                <a:gd name="f150" fmla="val 208670"/>
                <a:gd name="f151" fmla="val 2499319"/>
                <a:gd name="f152" fmla="val 170909"/>
                <a:gd name="f153" fmla="val 2598219"/>
                <a:gd name="f154" fmla="val 138908"/>
                <a:gd name="f155" fmla="val 2699206"/>
                <a:gd name="f156" fmla="val 113775"/>
                <a:gd name="f157" fmla="val 2801929"/>
                <a:gd name="f158" fmla="val 62773"/>
                <a:gd name="f159" fmla="val 3006911"/>
                <a:gd name="f160" fmla="val 36659"/>
                <a:gd name="f161" fmla="val 3217917"/>
                <a:gd name="f162" fmla="val 36781"/>
                <a:gd name="f163" fmla="val 3428922"/>
                <a:gd name="f164" fmla="val 37394"/>
                <a:gd name="f165" fmla="val 3534078"/>
                <a:gd name="f166" fmla="val 47816"/>
                <a:gd name="f167" fmla="val 3639001"/>
                <a:gd name="f168" fmla="val 69148"/>
                <a:gd name="f169" fmla="val 3741955"/>
                <a:gd name="f170" fmla="val 91585"/>
                <a:gd name="f171" fmla="val 3844679"/>
                <a:gd name="f172" fmla="val 124074"/>
                <a:gd name="f173" fmla="val 3945202"/>
                <a:gd name="f174" fmla="val 167966"/>
                <a:gd name="f175" fmla="val 4041323"/>
                <a:gd name="f176" fmla="val 178387"/>
                <a:gd name="f177" fmla="val 4065528"/>
                <a:gd name="f178" fmla="val 190525"/>
                <a:gd name="f179" fmla="val 4089153"/>
                <a:gd name="f180" fmla="val 202049"/>
                <a:gd name="f181" fmla="val 4112894"/>
                <a:gd name="f182" fmla="val 214555"/>
                <a:gd name="f183" fmla="val 4136288"/>
                <a:gd name="f184" fmla="val 226447"/>
                <a:gd name="f185" fmla="val 4159912"/>
                <a:gd name="f186" fmla="val 239933"/>
                <a:gd name="f187" fmla="val 4182843"/>
                <a:gd name="f188" fmla="val 265680"/>
                <a:gd name="f189" fmla="val 4229167"/>
                <a:gd name="f190" fmla="val 294368"/>
                <a:gd name="f191" fmla="val 4274101"/>
                <a:gd name="f192" fmla="val 323916"/>
                <a:gd name="f193" fmla="val 4318456"/>
                <a:gd name="f194" fmla="val 353341"/>
                <a:gd name="f195" fmla="val 4362927"/>
                <a:gd name="f196" fmla="val 384849"/>
                <a:gd name="f197" fmla="val 4406240"/>
                <a:gd name="f198" fmla="val 416604"/>
                <a:gd name="f199" fmla="val 4449436"/>
                <a:gd name="f200" fmla="val 448847"/>
                <a:gd name="f201" fmla="val 4492286"/>
                <a:gd name="f202" fmla="val 482319"/>
                <a:gd name="f203" fmla="val 4534557"/>
                <a:gd name="f204" fmla="val 515911"/>
                <a:gd name="f205" fmla="val 4576711"/>
                <a:gd name="f206" fmla="val 583219"/>
                <a:gd name="f207" fmla="val 4661137"/>
                <a:gd name="f208" fmla="val 653594"/>
                <a:gd name="f209" fmla="val 4743825"/>
                <a:gd name="f210" fmla="val 722619"/>
                <a:gd name="f211" fmla="val 4828482"/>
                <a:gd name="f212" fmla="val 757315"/>
                <a:gd name="f213" fmla="val 4870637"/>
                <a:gd name="f214" fmla="val 791889"/>
                <a:gd name="f215" fmla="val 4913138"/>
                <a:gd name="f216" fmla="val 825972"/>
                <a:gd name="f217" fmla="val 4956104"/>
                <a:gd name="f218" fmla="val 859934"/>
                <a:gd name="f219" fmla="val 4998722"/>
                <a:gd name="f220" fmla="val 893649"/>
                <a:gd name="f221" fmla="val 5044004"/>
                <a:gd name="f222" fmla="val 926506"/>
                <a:gd name="f223" fmla="val 5085347"/>
                <a:gd name="f224" fmla="val 959119"/>
                <a:gd name="f225" fmla="val 5127734"/>
                <a:gd name="f226" fmla="val 993324"/>
                <a:gd name="f227" fmla="val 5168847"/>
                <a:gd name="f228" fmla="val 1027040"/>
                <a:gd name="f229" fmla="val 5210191"/>
                <a:gd name="f230" fmla="val 1061737"/>
                <a:gd name="f231" fmla="val 5250840"/>
                <a:gd name="f232" fmla="val 1096188"/>
                <a:gd name="f233" fmla="val 5291488"/>
                <a:gd name="f234" fmla="val 1132110"/>
                <a:gd name="f235" fmla="val 5330748"/>
                <a:gd name="f236" fmla="val 1203465"/>
                <a:gd name="f237" fmla="val 5409731"/>
                <a:gd name="f238" fmla="val 1277639"/>
                <a:gd name="f239" fmla="val 5485818"/>
                <a:gd name="f240" fmla="val 1354880"/>
                <a:gd name="f241" fmla="val 5558083"/>
                <a:gd name="f242" fmla="val 1509603"/>
                <a:gd name="f243" fmla="val 5702266"/>
                <a:gd name="f244" fmla="val 1676588"/>
                <a:gd name="f245" fmla="val 5830930"/>
                <a:gd name="f246" fmla="val 1855220"/>
                <a:gd name="f247" fmla="val 5937591"/>
                <a:gd name="f248" fmla="val 1944720"/>
                <a:gd name="f249" fmla="val 5990632"/>
                <a:gd name="f250" fmla="val 2036549"/>
                <a:gd name="f251" fmla="val 6039272"/>
                <a:gd name="f252" fmla="val 2131810"/>
                <a:gd name="f253" fmla="val 6080268"/>
                <a:gd name="f254" fmla="val 2226460"/>
                <a:gd name="f255" fmla="val 6122423"/>
                <a:gd name="f256" fmla="val 2324173"/>
                <a:gd name="f257" fmla="val 6157977"/>
                <a:gd name="f258" fmla="val 2423726"/>
                <a:gd name="f259" fmla="val 6188087"/>
                <a:gd name="f260" fmla="val 2523280"/>
                <a:gd name="f261" fmla="val 6218313"/>
                <a:gd name="f262" fmla="val 2624794"/>
                <a:gd name="f263" fmla="val 6242749"/>
                <a:gd name="f264" fmla="val 2727780"/>
                <a:gd name="f265" fmla="val 6262552"/>
                <a:gd name="f266" fmla="val 2830890"/>
                <a:gd name="f267" fmla="val 6282008"/>
                <a:gd name="f268" fmla="val 2935714"/>
                <a:gd name="f269" fmla="val 6295326"/>
                <a:gd name="f270" fmla="val 3041276"/>
                <a:gd name="f271" fmla="val 6304245"/>
                <a:gd name="f272" fmla="val 3146836"/>
                <a:gd name="f273" fmla="val 6313277"/>
                <a:gd name="f274" fmla="val 3253499"/>
                <a:gd name="f275" fmla="val 6317215"/>
                <a:gd name="f276" fmla="val 3360532"/>
                <a:gd name="f277" fmla="val 6317331"/>
                <a:gd name="f278" fmla="val 3387259"/>
                <a:gd name="f279" fmla="val 3414354"/>
                <a:gd name="f280" fmla="val 6317794"/>
                <a:gd name="f281" fmla="val 3439855"/>
                <a:gd name="f282" fmla="val 6316751"/>
                <a:gd name="f283" fmla="val 3478721"/>
                <a:gd name="f284" fmla="val 6315826"/>
                <a:gd name="f285" fmla="val 3517463"/>
                <a:gd name="f286" fmla="val 6313971"/>
                <a:gd name="f287" fmla="val 3569078"/>
                <a:gd name="f288" fmla="val 6311772"/>
                <a:gd name="f289" fmla="val 3620449"/>
                <a:gd name="f290" fmla="val 6306907"/>
                <a:gd name="f291" fmla="val 3671452"/>
                <a:gd name="f292" fmla="val 6301233"/>
                <a:gd name="f293" fmla="val 3875707"/>
                <a:gd name="f294" fmla="val 6277608"/>
                <a:gd name="f295" fmla="val 4074445"/>
                <a:gd name="f296" fmla="val 6225841"/>
                <a:gd name="f297" fmla="val 4265460"/>
                <a:gd name="f298" fmla="val 6149638"/>
                <a:gd name="f299" fmla="val 4361212"/>
                <a:gd name="f300" fmla="val 6111884"/>
                <a:gd name="f301" fmla="val 4454636"/>
                <a:gd name="f302" fmla="val 6067065"/>
                <a:gd name="f303" fmla="val 4546587"/>
                <a:gd name="f304" fmla="val 6018079"/>
                <a:gd name="f305" fmla="val 4638662"/>
                <a:gd name="f306" fmla="val 5969322"/>
                <a:gd name="f307" fmla="val 4729020"/>
                <a:gd name="f308" fmla="val 5915240"/>
                <a:gd name="f309" fmla="val 4818030"/>
                <a:gd name="f310" fmla="val 5858029"/>
                <a:gd name="f311" fmla="val 4907038"/>
                <a:gd name="f312" fmla="val 5800703"/>
                <a:gd name="f313" fmla="val 4994577"/>
                <a:gd name="f314" fmla="val 5739672"/>
                <a:gd name="f315" fmla="val 5081870"/>
                <a:gd name="f316" fmla="val 5676903"/>
                <a:gd name="f317" fmla="val 5125392"/>
                <a:gd name="f318" fmla="val 5645519"/>
                <a:gd name="f319" fmla="val 5168794"/>
                <a:gd name="f320" fmla="val 5613324"/>
                <a:gd name="f321" fmla="val 5212073"/>
                <a:gd name="f322" fmla="val 5581013"/>
                <a:gd name="f323" fmla="val 5343625"/>
                <a:gd name="f324" fmla="val 5481533"/>
                <a:gd name="f325" fmla="val 5432696"/>
                <a:gd name="f326" fmla="val 5414768"/>
                <a:gd name="f327" fmla="val 5521951"/>
                <a:gd name="f328" fmla="val 5349452"/>
                <a:gd name="f329" fmla="val 5610378"/>
                <a:gd name="f330" fmla="val 5284425"/>
                <a:gd name="f331" fmla="val 5126414"/>
                <a:gd name="f332" fmla="val 5556641"/>
                <a:gd name="f333" fmla="val 5576325"/>
                <a:gd name="f334" fmla="val 5749979"/>
                <a:gd name="f335" fmla="val 5447715"/>
                <a:gd name="f336" fmla="val 5852818"/>
                <a:gd name="f337" fmla="val 5403945"/>
                <a:gd name="f338" fmla="val 5887445"/>
                <a:gd name="f339" fmla="val 5359932"/>
                <a:gd name="f340" fmla="val 5922073"/>
                <a:gd name="f341" fmla="val 5315059"/>
                <a:gd name="f342" fmla="val 5956236"/>
                <a:gd name="f343" fmla="val 5225682"/>
                <a:gd name="f344" fmla="val 6024680"/>
                <a:gd name="f345" fmla="val 5133976"/>
                <a:gd name="f346" fmla="val 6091734"/>
                <a:gd name="f347" fmla="val 5038468"/>
                <a:gd name="f348" fmla="val 6155776"/>
                <a:gd name="f349" fmla="val 4943084"/>
                <a:gd name="f350" fmla="val 6219703"/>
                <a:gd name="f351" fmla="val 4845002"/>
                <a:gd name="f352" fmla="val 6281777"/>
                <a:gd name="f353" fmla="val 4741892"/>
                <a:gd name="f354" fmla="val 6338292"/>
                <a:gd name="f355" fmla="val 4638784"/>
                <a:gd name="f356" fmla="val 6394692"/>
                <a:gd name="f357" fmla="val 4532120"/>
                <a:gd name="f358" fmla="val 6447038"/>
                <a:gd name="f359" fmla="val 4420920"/>
                <a:gd name="f360" fmla="val 6492203"/>
                <a:gd name="f361" fmla="val 4199255"/>
                <a:gd name="f362" fmla="val 6583693"/>
                <a:gd name="f363" fmla="val 3959813"/>
                <a:gd name="f364" fmla="val 6644840"/>
                <a:gd name="f365" fmla="val 3717672"/>
                <a:gd name="f366" fmla="val 6670434"/>
                <a:gd name="f367" fmla="val 3657106"/>
                <a:gd name="f368" fmla="val 6676456"/>
                <a:gd name="f369" fmla="val 3596419"/>
                <a:gd name="f370" fmla="val 6681321"/>
                <a:gd name="f371" fmla="val 3535853"/>
                <a:gd name="f372" fmla="val 6683289"/>
                <a:gd name="f373" fmla="val 3490367"/>
                <a:gd name="f374" fmla="val 6684910"/>
                <a:gd name="f375" fmla="val 3445005"/>
                <a:gd name="f376" fmla="val 6685142"/>
                <a:gd name="f377" fmla="val 6685605"/>
                <a:gd name="f378" fmla="val 3385297"/>
                <a:gd name="f379" fmla="val 6684679"/>
                <a:gd name="f380" fmla="val 3355872"/>
                <a:gd name="f381" fmla="val 6684100"/>
                <a:gd name="f382" fmla="val 3297146"/>
                <a:gd name="f383" fmla="val 6683405"/>
                <a:gd name="f384" fmla="val 3238052"/>
                <a:gd name="f385" fmla="val 6680047"/>
                <a:gd name="f386" fmla="val 3179203"/>
                <a:gd name="f387" fmla="val 6677150"/>
                <a:gd name="f388" fmla="val 3120232"/>
                <a:gd name="f389" fmla="val 6672519"/>
                <a:gd name="f390" fmla="val 3061259"/>
                <a:gd name="f391" fmla="val 6668233"/>
                <a:gd name="f392" fmla="val 3002410"/>
                <a:gd name="f393" fmla="val 6661169"/>
                <a:gd name="f394" fmla="val 2884589"/>
                <a:gd name="f395" fmla="val 6647851"/>
                <a:gd name="f396" fmla="val 2766891"/>
                <a:gd name="f397" fmla="val 6629669"/>
                <a:gd name="f398" fmla="val 2650296"/>
                <a:gd name="f399" fmla="val 6604191"/>
                <a:gd name="f400" fmla="val 2533702"/>
                <a:gd name="f401" fmla="val 6578713"/>
                <a:gd name="f402" fmla="val 2418456"/>
                <a:gd name="f403" fmla="val 6545938"/>
                <a:gd name="f404" fmla="val 2306028"/>
                <a:gd name="f405" fmla="val 6505869"/>
                <a:gd name="f406" fmla="val 2193602"/>
                <a:gd name="f407" fmla="val 6465683"/>
                <a:gd name="f408" fmla="val 2084118"/>
                <a:gd name="f409" fmla="val 6417738"/>
                <a:gd name="f410" fmla="val 1978803"/>
                <a:gd name="f411" fmla="val 6363307"/>
                <a:gd name="f412" fmla="val 1873855"/>
                <a:gd name="f413" fmla="val 6308066"/>
                <a:gd name="f414" fmla="val 1773077"/>
                <a:gd name="f415" fmla="val 6246340"/>
                <a:gd name="f416" fmla="val 1678428"/>
                <a:gd name="f417" fmla="val 6177779"/>
                <a:gd name="f418" fmla="val 1488393"/>
                <a:gd name="f419" fmla="val 6041356"/>
                <a:gd name="f420" fmla="val 1321900"/>
                <a:gd name="f421" fmla="val 5881423"/>
                <a:gd name="f422" fmla="val 1175880"/>
                <a:gd name="f423" fmla="val 5710373"/>
                <a:gd name="f424" fmla="val 1103177"/>
                <a:gd name="f425" fmla="val 5624441"/>
                <a:gd name="f426" fmla="val 1035501"/>
                <a:gd name="f427" fmla="val 5535732"/>
                <a:gd name="f428" fmla="val 971502"/>
                <a:gd name="f429" fmla="val 5445399"/>
                <a:gd name="f430" fmla="val 907380"/>
                <a:gd name="f431" fmla="val 5355069"/>
                <a:gd name="f432" fmla="val 847550"/>
                <a:gd name="f433" fmla="val 5262768"/>
                <a:gd name="f434" fmla="val 790909"/>
                <a:gd name="f435" fmla="val 5169078"/>
                <a:gd name="f436" fmla="val 761974"/>
                <a:gd name="f437" fmla="val 5121712"/>
                <a:gd name="f438" fmla="val 735492"/>
                <a:gd name="f439" fmla="val 5077357"/>
                <a:gd name="f440" fmla="val 706680"/>
                <a:gd name="f441" fmla="val 5031959"/>
                <a:gd name="f442" fmla="val 678114"/>
                <a:gd name="f443" fmla="val 4986910"/>
                <a:gd name="f444" fmla="val 649058"/>
                <a:gd name="f445" fmla="val 4941860"/>
                <a:gd name="f446" fmla="val 619143"/>
                <a:gd name="f447" fmla="val 4897157"/>
                <a:gd name="f448" fmla="val 436465"/>
                <a:gd name="f449" fmla="val 4628710"/>
                <a:gd name="f450" fmla="val 406182"/>
                <a:gd name="f451" fmla="val 4583544"/>
                <a:gd name="f452" fmla="val 376267"/>
                <a:gd name="f453" fmla="val 4538147"/>
                <a:gd name="f454" fmla="val 347088"/>
                <a:gd name="f455" fmla="val 4492171"/>
                <a:gd name="f456" fmla="val 317908"/>
                <a:gd name="f457" fmla="val 4446194"/>
                <a:gd name="f458" fmla="val 288974"/>
                <a:gd name="f459" fmla="val 4400102"/>
                <a:gd name="f460" fmla="val 262001"/>
                <a:gd name="f461" fmla="val 4352619"/>
                <a:gd name="f462" fmla="val 207934"/>
                <a:gd name="f463" fmla="val 4258119"/>
                <a:gd name="f464" fmla="val 158280"/>
                <a:gd name="f465" fmla="val 4160840"/>
                <a:gd name="f466" fmla="val 118679"/>
                <a:gd name="f467" fmla="val 4059853"/>
                <a:gd name="f468" fmla="val 78343"/>
                <a:gd name="f469" fmla="val 3959214"/>
                <a:gd name="f470" fmla="val 48429"/>
                <a:gd name="f471" fmla="val 3854870"/>
                <a:gd name="f472" fmla="val 28322"/>
                <a:gd name="f473" fmla="val 3749136"/>
                <a:gd name="f474" fmla="val 9073"/>
                <a:gd name="f475" fmla="val 3643402"/>
                <a:gd name="f476" fmla="val 3536046"/>
                <a:gd name="f477" fmla="val 1594"/>
                <a:gd name="f478" fmla="val 3001816"/>
                <a:gd name="f479" fmla="val 89010"/>
                <a:gd name="f480" fmla="val 2575868"/>
                <a:gd name="f481" fmla="val 253052"/>
                <a:gd name="f482" fmla="val 2174356"/>
                <a:gd name="f483" fmla="val 294246"/>
                <a:gd name="f484" fmla="val 2074066"/>
                <a:gd name="f485" fmla="val 338873"/>
                <a:gd name="f486" fmla="val 1974700"/>
                <a:gd name="f487" fmla="val 389141"/>
                <a:gd name="f488" fmla="val 1877652"/>
                <a:gd name="f489" fmla="val 438672"/>
                <a:gd name="f490" fmla="val 1780256"/>
                <a:gd name="f491" fmla="val 493230"/>
                <a:gd name="f492" fmla="val 1684945"/>
                <a:gd name="f493" fmla="val 552079"/>
                <a:gd name="f494" fmla="val 1591834"/>
                <a:gd name="f495" fmla="val 669900"/>
                <a:gd name="f496" fmla="val 1405728"/>
                <a:gd name="f497" fmla="val 804394"/>
                <a:gd name="f498" fmla="val 1227729"/>
                <a:gd name="f499" fmla="val 954950"/>
                <a:gd name="f500" fmla="val 1061773"/>
                <a:gd name="f501" fmla="val 1030597"/>
                <a:gd name="f502" fmla="val 979085"/>
                <a:gd name="f503" fmla="val 1109552"/>
                <a:gd name="f504" fmla="val 898829"/>
                <a:gd name="f505" fmla="val 1192922"/>
                <a:gd name="f506" fmla="val 822626"/>
                <a:gd name="f507" fmla="val 1213642"/>
                <a:gd name="f508" fmla="val 803402"/>
                <a:gd name="f509" fmla="val 1234483"/>
                <a:gd name="f510" fmla="val 784409"/>
                <a:gd name="f511" fmla="val 1255939"/>
                <a:gd name="f512" fmla="val 765880"/>
                <a:gd name="f513" fmla="val 1277273"/>
                <a:gd name="f514" fmla="val 747234"/>
                <a:gd name="f515" fmla="val 1298237"/>
                <a:gd name="f516" fmla="val 728241"/>
                <a:gd name="f517" fmla="val 1320183"/>
                <a:gd name="f518" fmla="val 710291"/>
                <a:gd name="f519" fmla="val 1363585"/>
                <a:gd name="f520" fmla="val 673811"/>
                <a:gd name="f521" fmla="val 1408088"/>
                <a:gd name="f522" fmla="val 638489"/>
                <a:gd name="f523" fmla="val 1452961"/>
                <a:gd name="f524" fmla="val 603514"/>
                <a:gd name="f525" fmla="val 1633310"/>
                <a:gd name="f526" fmla="val 464543"/>
                <a:gd name="f527" fmla="val 1828125"/>
                <a:gd name="f528" fmla="val 341437"/>
                <a:gd name="f529" fmla="val 2033360"/>
                <a:gd name="f530" fmla="val 235818"/>
                <a:gd name="f531" fmla="val 2187242"/>
                <a:gd name="f532" fmla="val 156561"/>
                <a:gd name="f533" fmla="val 2347554"/>
                <a:gd name="f534" fmla="val 87597"/>
                <a:gd name="f535" fmla="val 2512513"/>
                <a:gd name="f536" fmla="val 30012"/>
                <a:gd name="f537" fmla="+- 0 0 -90"/>
                <a:gd name="f538" fmla="*/ f3 1 5822102"/>
                <a:gd name="f539" fmla="*/ f4 1 6685267"/>
                <a:gd name="f540" fmla="val f5"/>
                <a:gd name="f541" fmla="val f6"/>
                <a:gd name="f542" fmla="val f7"/>
                <a:gd name="f543" fmla="*/ f537 f0 1"/>
                <a:gd name="f544" fmla="+- f542 0 f540"/>
                <a:gd name="f545" fmla="+- f541 0 f540"/>
                <a:gd name="f546" fmla="*/ f543 1 f2"/>
                <a:gd name="f547" fmla="*/ f545 1 5822102"/>
                <a:gd name="f548" fmla="*/ f544 1 6685267"/>
                <a:gd name="f549" fmla="*/ 2605444 f545 1"/>
                <a:gd name="f550" fmla="*/ 0 f544 1"/>
                <a:gd name="f551" fmla="*/ 4757391 f545 1"/>
                <a:gd name="f552" fmla="*/ 4913680 f545 1"/>
                <a:gd name="f553" fmla="*/ 56274 f544 1"/>
                <a:gd name="f554" fmla="*/ 5376238 f545 1"/>
                <a:gd name="f555" fmla="*/ 282027 f544 1"/>
                <a:gd name="f556" fmla="*/ 5658024 f545 1"/>
                <a:gd name="f557" fmla="*/ 471014 f544 1"/>
                <a:gd name="f558" fmla="*/ 5822102 f545 1"/>
                <a:gd name="f559" fmla="*/ 609109 f544 1"/>
                <a:gd name="f560" fmla="*/ 760697 f544 1"/>
                <a:gd name="f561" fmla="*/ 5707785 f545 1"/>
                <a:gd name="f562" fmla="*/ 666601 f544 1"/>
                <a:gd name="f563" fmla="*/ 5577306 f545 1"/>
                <a:gd name="f564" fmla="*/ 571666 f544 1"/>
                <a:gd name="f565" fmla="*/ 5298630 f545 1"/>
                <a:gd name="f566" fmla="*/ 407449 f544 1"/>
                <a:gd name="f567" fmla="*/ 4690768 f545 1"/>
                <a:gd name="f568" fmla="*/ 184979 f544 1"/>
                <a:gd name="f569" fmla="*/ 4048577 f545 1"/>
                <a:gd name="f570" fmla="*/ 99280 f544 1"/>
                <a:gd name="f571" fmla="*/ 3405404 f545 1"/>
                <a:gd name="f572" fmla="*/ 131937 f544 1"/>
                <a:gd name="f573" fmla="*/ 3089702 f545 1"/>
                <a:gd name="f574" fmla="*/ 190190 f544 1"/>
                <a:gd name="f575" fmla="*/ 2780132 f545 1"/>
                <a:gd name="f576" fmla="*/ 273457 f544 1"/>
                <a:gd name="f577" fmla="*/ 2478040 f545 1"/>
                <a:gd name="f578" fmla="*/ 379654 f544 1"/>
                <a:gd name="f579" fmla="*/ 2184897 f545 1"/>
                <a:gd name="f580" fmla="*/ 507972 f544 1"/>
                <a:gd name="f581" fmla="*/ 1629141 f545 1"/>
                <a:gd name="f582" fmla="*/ 823205 f544 1"/>
                <a:gd name="f583" fmla="*/ 1497711 f545 1"/>
                <a:gd name="f584" fmla="*/ 914000 f544 1"/>
                <a:gd name="f585" fmla="*/ 1433099 f545 1"/>
                <a:gd name="f586" fmla="*/ 960903 f544 1"/>
                <a:gd name="f587" fmla="*/ 1369346 f545 1"/>
                <a:gd name="f588" fmla="*/ 1008963 f544 1"/>
                <a:gd name="f589" fmla="*/ 1123406 f545 1"/>
                <a:gd name="f590" fmla="*/ 1212905 f544 1"/>
                <a:gd name="f591" fmla="*/ 684367 f545 1"/>
                <a:gd name="f592" fmla="*/ 1675564 f544 1"/>
                <a:gd name="f593" fmla="*/ 497153 f545 1"/>
                <a:gd name="f594" fmla="*/ 1933588 f544 1"/>
                <a:gd name="f595" fmla="*/ 337770 f545 1"/>
                <a:gd name="f596" fmla="*/ 2208983 f544 1"/>
                <a:gd name="f597" fmla="*/ 302461 f545 1"/>
                <a:gd name="f598" fmla="*/ 2280207 f544 1"/>
                <a:gd name="f599" fmla="*/ 285296 f545 1"/>
                <a:gd name="f600" fmla="*/ 2316107 f544 1"/>
                <a:gd name="f601" fmla="*/ 268991 f545 1"/>
                <a:gd name="f602" fmla="*/ 2352355 f544 1"/>
                <a:gd name="f603" fmla="*/ 237849 f545 1"/>
                <a:gd name="f604" fmla="*/ 2425432 f544 1"/>
                <a:gd name="f605" fmla="*/ 208670 f545 1"/>
                <a:gd name="f606" fmla="*/ 2499319 f544 1"/>
                <a:gd name="f607" fmla="*/ 113775 f545 1"/>
                <a:gd name="f608" fmla="*/ 2801929 f544 1"/>
                <a:gd name="f609" fmla="*/ 36781 f545 1"/>
                <a:gd name="f610" fmla="*/ 3428922 f544 1"/>
                <a:gd name="f611" fmla="*/ 69148 f545 1"/>
                <a:gd name="f612" fmla="*/ 3741955 f544 1"/>
                <a:gd name="f613" fmla="*/ 167966 f545 1"/>
                <a:gd name="f614" fmla="*/ 4041323 f544 1"/>
                <a:gd name="f615" fmla="*/ 202049 f545 1"/>
                <a:gd name="f616" fmla="*/ 4112894 f544 1"/>
                <a:gd name="f617" fmla="*/ 239933 f545 1"/>
                <a:gd name="f618" fmla="*/ 4182843 f544 1"/>
                <a:gd name="f619" fmla="*/ 323916 f545 1"/>
                <a:gd name="f620" fmla="*/ 4318456 f544 1"/>
                <a:gd name="f621" fmla="*/ 416604 f545 1"/>
                <a:gd name="f622" fmla="*/ 4449436 f544 1"/>
                <a:gd name="f623" fmla="*/ 515911 f545 1"/>
                <a:gd name="f624" fmla="*/ 4576711 f544 1"/>
                <a:gd name="f625" fmla="*/ 722619 f545 1"/>
                <a:gd name="f626" fmla="*/ 4828482 f544 1"/>
                <a:gd name="f627" fmla="*/ 825972 f545 1"/>
                <a:gd name="f628" fmla="*/ 4956104 f544 1"/>
                <a:gd name="f629" fmla="*/ 926506 f545 1"/>
                <a:gd name="f630" fmla="*/ 5085347 f544 1"/>
                <a:gd name="f631" fmla="*/ 1027040 f545 1"/>
                <a:gd name="f632" fmla="*/ 5210191 f544 1"/>
                <a:gd name="f633" fmla="*/ 1132110 f545 1"/>
                <a:gd name="f634" fmla="*/ 5330748 f544 1"/>
                <a:gd name="f635" fmla="*/ 1354880 f545 1"/>
                <a:gd name="f636" fmla="*/ 5558083 f544 1"/>
                <a:gd name="f637" fmla="*/ 1855220 f545 1"/>
                <a:gd name="f638" fmla="*/ 5937591 f544 1"/>
                <a:gd name="f639" fmla="*/ 2131810 f545 1"/>
                <a:gd name="f640" fmla="*/ 6080268 f544 1"/>
                <a:gd name="f641" fmla="*/ 2423726 f545 1"/>
                <a:gd name="f642" fmla="*/ 6188087 f544 1"/>
                <a:gd name="f643" fmla="*/ 2727780 f545 1"/>
                <a:gd name="f644" fmla="*/ 6262552 f544 1"/>
                <a:gd name="f645" fmla="*/ 3041276 f545 1"/>
                <a:gd name="f646" fmla="*/ 6304245 f544 1"/>
                <a:gd name="f647" fmla="*/ 3360532 f545 1"/>
                <a:gd name="f648" fmla="*/ 6317331 f544 1"/>
                <a:gd name="f649" fmla="*/ 3439855 f545 1"/>
                <a:gd name="f650" fmla="*/ 6316751 f544 1"/>
                <a:gd name="f651" fmla="*/ 3478721 f545 1"/>
                <a:gd name="f652" fmla="*/ 6315826 f544 1"/>
                <a:gd name="f653" fmla="*/ 3517463 f545 1"/>
                <a:gd name="f654" fmla="*/ 6313971 f544 1"/>
                <a:gd name="f655" fmla="*/ 3671452 f545 1"/>
                <a:gd name="f656" fmla="*/ 6301233 f544 1"/>
                <a:gd name="f657" fmla="*/ 4265460 f545 1"/>
                <a:gd name="f658" fmla="*/ 6149638 f544 1"/>
                <a:gd name="f659" fmla="*/ 4546587 f545 1"/>
                <a:gd name="f660" fmla="*/ 6018079 f544 1"/>
                <a:gd name="f661" fmla="*/ 4818030 f545 1"/>
                <a:gd name="f662" fmla="*/ 5858029 f544 1"/>
                <a:gd name="f663" fmla="*/ 5081870 f545 1"/>
                <a:gd name="f664" fmla="*/ 5676903 f544 1"/>
                <a:gd name="f665" fmla="*/ 5212073 f545 1"/>
                <a:gd name="f666" fmla="*/ 5581013 f544 1"/>
                <a:gd name="f667" fmla="*/ 5343625 f545 1"/>
                <a:gd name="f668" fmla="*/ 5481533 f544 1"/>
                <a:gd name="f669" fmla="*/ 5610378 f545 1"/>
                <a:gd name="f670" fmla="*/ 5284425 f544 1"/>
                <a:gd name="f671" fmla="*/ 5126414 f544 1"/>
                <a:gd name="f672" fmla="*/ 5556641 f544 1"/>
                <a:gd name="f673" fmla="*/ 5576325 f545 1"/>
                <a:gd name="f674" fmla="*/ 5749979 f544 1"/>
                <a:gd name="f675" fmla="*/ 5447715 f545 1"/>
                <a:gd name="f676" fmla="*/ 5852818 f544 1"/>
                <a:gd name="f677" fmla="*/ 5315059 f545 1"/>
                <a:gd name="f678" fmla="*/ 5956236 f544 1"/>
                <a:gd name="f679" fmla="*/ 5038468 f545 1"/>
                <a:gd name="f680" fmla="*/ 6155776 f544 1"/>
                <a:gd name="f681" fmla="*/ 4741892 f545 1"/>
                <a:gd name="f682" fmla="*/ 6338292 f544 1"/>
                <a:gd name="f683" fmla="*/ 4420920 f545 1"/>
                <a:gd name="f684" fmla="*/ 6492203 f544 1"/>
                <a:gd name="f685" fmla="*/ 3717672 f545 1"/>
                <a:gd name="f686" fmla="*/ 6670434 f544 1"/>
                <a:gd name="f687" fmla="*/ 3535853 f545 1"/>
                <a:gd name="f688" fmla="*/ 6683289 f544 1"/>
                <a:gd name="f689" fmla="*/ 3490367 f545 1"/>
                <a:gd name="f690" fmla="*/ 6684910 f544 1"/>
                <a:gd name="f691" fmla="*/ 3445005 f545 1"/>
                <a:gd name="f692" fmla="*/ 6685142 f544 1"/>
                <a:gd name="f693" fmla="*/ 3355872 f545 1"/>
                <a:gd name="f694" fmla="*/ 6684100 f544 1"/>
                <a:gd name="f695" fmla="*/ 3179203 f545 1"/>
                <a:gd name="f696" fmla="*/ 6677150 f544 1"/>
                <a:gd name="f697" fmla="*/ 3002410 f545 1"/>
                <a:gd name="f698" fmla="*/ 6661169 f544 1"/>
                <a:gd name="f699" fmla="*/ 2650296 f545 1"/>
                <a:gd name="f700" fmla="*/ 6604191 f544 1"/>
                <a:gd name="f701" fmla="*/ 2306028 f545 1"/>
                <a:gd name="f702" fmla="*/ 6505869 f544 1"/>
                <a:gd name="f703" fmla="*/ 1978803 f545 1"/>
                <a:gd name="f704" fmla="*/ 6363307 f544 1"/>
                <a:gd name="f705" fmla="*/ 1678428 f545 1"/>
                <a:gd name="f706" fmla="*/ 6177779 f544 1"/>
                <a:gd name="f707" fmla="*/ 1175880 f545 1"/>
                <a:gd name="f708" fmla="*/ 5710373 f544 1"/>
                <a:gd name="f709" fmla="*/ 971502 f545 1"/>
                <a:gd name="f710" fmla="*/ 5445399 f544 1"/>
                <a:gd name="f711" fmla="*/ 790909 f545 1"/>
                <a:gd name="f712" fmla="*/ 5169078 f544 1"/>
                <a:gd name="f713" fmla="*/ 706680 f545 1"/>
                <a:gd name="f714" fmla="*/ 5031959 f544 1"/>
                <a:gd name="f715" fmla="*/ 619143 f545 1"/>
                <a:gd name="f716" fmla="*/ 4897157 f544 1"/>
                <a:gd name="f717" fmla="*/ 436465 f545 1"/>
                <a:gd name="f718" fmla="*/ 4628710 f544 1"/>
                <a:gd name="f719" fmla="*/ 347088 f545 1"/>
                <a:gd name="f720" fmla="*/ 4492171 f544 1"/>
                <a:gd name="f721" fmla="*/ 262001 f545 1"/>
                <a:gd name="f722" fmla="*/ 4352619 f544 1"/>
                <a:gd name="f723" fmla="*/ 118679 f545 1"/>
                <a:gd name="f724" fmla="*/ 4059853 f544 1"/>
                <a:gd name="f725" fmla="*/ 28322 f545 1"/>
                <a:gd name="f726" fmla="*/ 3749136 f544 1"/>
                <a:gd name="f727" fmla="*/ 0 f545 1"/>
                <a:gd name="f728" fmla="*/ 253052 f545 1"/>
                <a:gd name="f729" fmla="*/ 2174356 f544 1"/>
                <a:gd name="f730" fmla="*/ 389141 f545 1"/>
                <a:gd name="f731" fmla="*/ 1877652 f544 1"/>
                <a:gd name="f732" fmla="*/ 552079 f545 1"/>
                <a:gd name="f733" fmla="*/ 1591834 f544 1"/>
                <a:gd name="f734" fmla="*/ 954950 f545 1"/>
                <a:gd name="f735" fmla="*/ 1061773 f544 1"/>
                <a:gd name="f736" fmla="*/ 1192922 f545 1"/>
                <a:gd name="f737" fmla="*/ 822626 f544 1"/>
                <a:gd name="f738" fmla="*/ 1255939 f545 1"/>
                <a:gd name="f739" fmla="*/ 765880 f544 1"/>
                <a:gd name="f740" fmla="*/ 1320183 f545 1"/>
                <a:gd name="f741" fmla="*/ 710291 f544 1"/>
                <a:gd name="f742" fmla="*/ 1452961 f545 1"/>
                <a:gd name="f743" fmla="*/ 603514 f544 1"/>
                <a:gd name="f744" fmla="*/ 2033360 f545 1"/>
                <a:gd name="f745" fmla="*/ 235818 f544 1"/>
                <a:gd name="f746" fmla="*/ 2512513 f545 1"/>
                <a:gd name="f747" fmla="*/ 30012 f544 1"/>
                <a:gd name="f748" fmla="+- f546 0 f1"/>
                <a:gd name="f749" fmla="*/ f549 1 5822102"/>
                <a:gd name="f750" fmla="*/ f550 1 6685267"/>
                <a:gd name="f751" fmla="*/ f551 1 5822102"/>
                <a:gd name="f752" fmla="*/ f552 1 5822102"/>
                <a:gd name="f753" fmla="*/ f553 1 6685267"/>
                <a:gd name="f754" fmla="*/ f554 1 5822102"/>
                <a:gd name="f755" fmla="*/ f555 1 6685267"/>
                <a:gd name="f756" fmla="*/ f556 1 5822102"/>
                <a:gd name="f757" fmla="*/ f557 1 6685267"/>
                <a:gd name="f758" fmla="*/ f558 1 5822102"/>
                <a:gd name="f759" fmla="*/ f559 1 6685267"/>
                <a:gd name="f760" fmla="*/ f560 1 6685267"/>
                <a:gd name="f761" fmla="*/ f561 1 5822102"/>
                <a:gd name="f762" fmla="*/ f562 1 6685267"/>
                <a:gd name="f763" fmla="*/ f563 1 5822102"/>
                <a:gd name="f764" fmla="*/ f564 1 6685267"/>
                <a:gd name="f765" fmla="*/ f565 1 5822102"/>
                <a:gd name="f766" fmla="*/ f566 1 6685267"/>
                <a:gd name="f767" fmla="*/ f567 1 5822102"/>
                <a:gd name="f768" fmla="*/ f568 1 6685267"/>
                <a:gd name="f769" fmla="*/ f569 1 5822102"/>
                <a:gd name="f770" fmla="*/ f570 1 6685267"/>
                <a:gd name="f771" fmla="*/ f571 1 5822102"/>
                <a:gd name="f772" fmla="*/ f572 1 6685267"/>
                <a:gd name="f773" fmla="*/ f573 1 5822102"/>
                <a:gd name="f774" fmla="*/ f574 1 6685267"/>
                <a:gd name="f775" fmla="*/ f575 1 5822102"/>
                <a:gd name="f776" fmla="*/ f576 1 6685267"/>
                <a:gd name="f777" fmla="*/ f577 1 5822102"/>
                <a:gd name="f778" fmla="*/ f578 1 6685267"/>
                <a:gd name="f779" fmla="*/ f579 1 5822102"/>
                <a:gd name="f780" fmla="*/ f580 1 6685267"/>
                <a:gd name="f781" fmla="*/ f581 1 5822102"/>
                <a:gd name="f782" fmla="*/ f582 1 6685267"/>
                <a:gd name="f783" fmla="*/ f583 1 5822102"/>
                <a:gd name="f784" fmla="*/ f584 1 6685267"/>
                <a:gd name="f785" fmla="*/ f585 1 5822102"/>
                <a:gd name="f786" fmla="*/ f586 1 6685267"/>
                <a:gd name="f787" fmla="*/ f587 1 5822102"/>
                <a:gd name="f788" fmla="*/ f588 1 6685267"/>
                <a:gd name="f789" fmla="*/ f589 1 5822102"/>
                <a:gd name="f790" fmla="*/ f590 1 6685267"/>
                <a:gd name="f791" fmla="*/ f591 1 5822102"/>
                <a:gd name="f792" fmla="*/ f592 1 6685267"/>
                <a:gd name="f793" fmla="*/ f593 1 5822102"/>
                <a:gd name="f794" fmla="*/ f594 1 6685267"/>
                <a:gd name="f795" fmla="*/ f595 1 5822102"/>
                <a:gd name="f796" fmla="*/ f596 1 6685267"/>
                <a:gd name="f797" fmla="*/ f597 1 5822102"/>
                <a:gd name="f798" fmla="*/ f598 1 6685267"/>
                <a:gd name="f799" fmla="*/ f599 1 5822102"/>
                <a:gd name="f800" fmla="*/ f600 1 6685267"/>
                <a:gd name="f801" fmla="*/ f601 1 5822102"/>
                <a:gd name="f802" fmla="*/ f602 1 6685267"/>
                <a:gd name="f803" fmla="*/ f603 1 5822102"/>
                <a:gd name="f804" fmla="*/ f604 1 6685267"/>
                <a:gd name="f805" fmla="*/ f605 1 5822102"/>
                <a:gd name="f806" fmla="*/ f606 1 6685267"/>
                <a:gd name="f807" fmla="*/ f607 1 5822102"/>
                <a:gd name="f808" fmla="*/ f608 1 6685267"/>
                <a:gd name="f809" fmla="*/ f609 1 5822102"/>
                <a:gd name="f810" fmla="*/ f610 1 6685267"/>
                <a:gd name="f811" fmla="*/ f611 1 5822102"/>
                <a:gd name="f812" fmla="*/ f612 1 6685267"/>
                <a:gd name="f813" fmla="*/ f613 1 5822102"/>
                <a:gd name="f814" fmla="*/ f614 1 6685267"/>
                <a:gd name="f815" fmla="*/ f615 1 5822102"/>
                <a:gd name="f816" fmla="*/ f616 1 6685267"/>
                <a:gd name="f817" fmla="*/ f617 1 5822102"/>
                <a:gd name="f818" fmla="*/ f618 1 6685267"/>
                <a:gd name="f819" fmla="*/ f619 1 5822102"/>
                <a:gd name="f820" fmla="*/ f620 1 6685267"/>
                <a:gd name="f821" fmla="*/ f621 1 5822102"/>
                <a:gd name="f822" fmla="*/ f622 1 6685267"/>
                <a:gd name="f823" fmla="*/ f623 1 5822102"/>
                <a:gd name="f824" fmla="*/ f624 1 6685267"/>
                <a:gd name="f825" fmla="*/ f625 1 5822102"/>
                <a:gd name="f826" fmla="*/ f626 1 6685267"/>
                <a:gd name="f827" fmla="*/ f627 1 5822102"/>
                <a:gd name="f828" fmla="*/ f628 1 6685267"/>
                <a:gd name="f829" fmla="*/ f629 1 5822102"/>
                <a:gd name="f830" fmla="*/ f630 1 6685267"/>
                <a:gd name="f831" fmla="*/ f631 1 5822102"/>
                <a:gd name="f832" fmla="*/ f632 1 6685267"/>
                <a:gd name="f833" fmla="*/ f633 1 5822102"/>
                <a:gd name="f834" fmla="*/ f634 1 6685267"/>
                <a:gd name="f835" fmla="*/ f635 1 5822102"/>
                <a:gd name="f836" fmla="*/ f636 1 6685267"/>
                <a:gd name="f837" fmla="*/ f637 1 5822102"/>
                <a:gd name="f838" fmla="*/ f638 1 6685267"/>
                <a:gd name="f839" fmla="*/ f639 1 5822102"/>
                <a:gd name="f840" fmla="*/ f640 1 6685267"/>
                <a:gd name="f841" fmla="*/ f641 1 5822102"/>
                <a:gd name="f842" fmla="*/ f642 1 6685267"/>
                <a:gd name="f843" fmla="*/ f643 1 5822102"/>
                <a:gd name="f844" fmla="*/ f644 1 6685267"/>
                <a:gd name="f845" fmla="*/ f645 1 5822102"/>
                <a:gd name="f846" fmla="*/ f646 1 6685267"/>
                <a:gd name="f847" fmla="*/ f647 1 5822102"/>
                <a:gd name="f848" fmla="*/ f648 1 6685267"/>
                <a:gd name="f849" fmla="*/ f649 1 5822102"/>
                <a:gd name="f850" fmla="*/ f650 1 6685267"/>
                <a:gd name="f851" fmla="*/ f651 1 5822102"/>
                <a:gd name="f852" fmla="*/ f652 1 6685267"/>
                <a:gd name="f853" fmla="*/ f653 1 5822102"/>
                <a:gd name="f854" fmla="*/ f654 1 6685267"/>
                <a:gd name="f855" fmla="*/ f655 1 5822102"/>
                <a:gd name="f856" fmla="*/ f656 1 6685267"/>
                <a:gd name="f857" fmla="*/ f657 1 5822102"/>
                <a:gd name="f858" fmla="*/ f658 1 6685267"/>
                <a:gd name="f859" fmla="*/ f659 1 5822102"/>
                <a:gd name="f860" fmla="*/ f660 1 6685267"/>
                <a:gd name="f861" fmla="*/ f661 1 5822102"/>
                <a:gd name="f862" fmla="*/ f662 1 6685267"/>
                <a:gd name="f863" fmla="*/ f663 1 5822102"/>
                <a:gd name="f864" fmla="*/ f664 1 6685267"/>
                <a:gd name="f865" fmla="*/ f665 1 5822102"/>
                <a:gd name="f866" fmla="*/ f666 1 6685267"/>
                <a:gd name="f867" fmla="*/ f667 1 5822102"/>
                <a:gd name="f868" fmla="*/ f668 1 6685267"/>
                <a:gd name="f869" fmla="*/ f669 1 5822102"/>
                <a:gd name="f870" fmla="*/ f670 1 6685267"/>
                <a:gd name="f871" fmla="*/ f671 1 6685267"/>
                <a:gd name="f872" fmla="*/ f672 1 6685267"/>
                <a:gd name="f873" fmla="*/ f673 1 5822102"/>
                <a:gd name="f874" fmla="*/ f674 1 6685267"/>
                <a:gd name="f875" fmla="*/ f675 1 5822102"/>
                <a:gd name="f876" fmla="*/ f676 1 6685267"/>
                <a:gd name="f877" fmla="*/ f677 1 5822102"/>
                <a:gd name="f878" fmla="*/ f678 1 6685267"/>
                <a:gd name="f879" fmla="*/ f679 1 5822102"/>
                <a:gd name="f880" fmla="*/ f680 1 6685267"/>
                <a:gd name="f881" fmla="*/ f681 1 5822102"/>
                <a:gd name="f882" fmla="*/ f682 1 6685267"/>
                <a:gd name="f883" fmla="*/ f683 1 5822102"/>
                <a:gd name="f884" fmla="*/ f684 1 6685267"/>
                <a:gd name="f885" fmla="*/ f685 1 5822102"/>
                <a:gd name="f886" fmla="*/ f686 1 6685267"/>
                <a:gd name="f887" fmla="*/ f687 1 5822102"/>
                <a:gd name="f888" fmla="*/ f688 1 6685267"/>
                <a:gd name="f889" fmla="*/ f689 1 5822102"/>
                <a:gd name="f890" fmla="*/ f690 1 6685267"/>
                <a:gd name="f891" fmla="*/ f691 1 5822102"/>
                <a:gd name="f892" fmla="*/ f692 1 6685267"/>
                <a:gd name="f893" fmla="*/ f693 1 5822102"/>
                <a:gd name="f894" fmla="*/ f694 1 6685267"/>
                <a:gd name="f895" fmla="*/ f695 1 5822102"/>
                <a:gd name="f896" fmla="*/ f696 1 6685267"/>
                <a:gd name="f897" fmla="*/ f697 1 5822102"/>
                <a:gd name="f898" fmla="*/ f698 1 6685267"/>
                <a:gd name="f899" fmla="*/ f699 1 5822102"/>
                <a:gd name="f900" fmla="*/ f700 1 6685267"/>
                <a:gd name="f901" fmla="*/ f701 1 5822102"/>
                <a:gd name="f902" fmla="*/ f702 1 6685267"/>
                <a:gd name="f903" fmla="*/ f703 1 5822102"/>
                <a:gd name="f904" fmla="*/ f704 1 6685267"/>
                <a:gd name="f905" fmla="*/ f705 1 5822102"/>
                <a:gd name="f906" fmla="*/ f706 1 6685267"/>
                <a:gd name="f907" fmla="*/ f707 1 5822102"/>
                <a:gd name="f908" fmla="*/ f708 1 6685267"/>
                <a:gd name="f909" fmla="*/ f709 1 5822102"/>
                <a:gd name="f910" fmla="*/ f710 1 6685267"/>
                <a:gd name="f911" fmla="*/ f711 1 5822102"/>
                <a:gd name="f912" fmla="*/ f712 1 6685267"/>
                <a:gd name="f913" fmla="*/ f713 1 5822102"/>
                <a:gd name="f914" fmla="*/ f714 1 6685267"/>
                <a:gd name="f915" fmla="*/ f715 1 5822102"/>
                <a:gd name="f916" fmla="*/ f716 1 6685267"/>
                <a:gd name="f917" fmla="*/ f717 1 5822102"/>
                <a:gd name="f918" fmla="*/ f718 1 6685267"/>
                <a:gd name="f919" fmla="*/ f719 1 5822102"/>
                <a:gd name="f920" fmla="*/ f720 1 6685267"/>
                <a:gd name="f921" fmla="*/ f721 1 5822102"/>
                <a:gd name="f922" fmla="*/ f722 1 6685267"/>
                <a:gd name="f923" fmla="*/ f723 1 5822102"/>
                <a:gd name="f924" fmla="*/ f724 1 6685267"/>
                <a:gd name="f925" fmla="*/ f725 1 5822102"/>
                <a:gd name="f926" fmla="*/ f726 1 6685267"/>
                <a:gd name="f927" fmla="*/ f727 1 5822102"/>
                <a:gd name="f928" fmla="*/ f728 1 5822102"/>
                <a:gd name="f929" fmla="*/ f729 1 6685267"/>
                <a:gd name="f930" fmla="*/ f730 1 5822102"/>
                <a:gd name="f931" fmla="*/ f731 1 6685267"/>
                <a:gd name="f932" fmla="*/ f732 1 5822102"/>
                <a:gd name="f933" fmla="*/ f733 1 6685267"/>
                <a:gd name="f934" fmla="*/ f734 1 5822102"/>
                <a:gd name="f935" fmla="*/ f735 1 6685267"/>
                <a:gd name="f936" fmla="*/ f736 1 5822102"/>
                <a:gd name="f937" fmla="*/ f737 1 6685267"/>
                <a:gd name="f938" fmla="*/ f738 1 5822102"/>
                <a:gd name="f939" fmla="*/ f739 1 6685267"/>
                <a:gd name="f940" fmla="*/ f740 1 5822102"/>
                <a:gd name="f941" fmla="*/ f741 1 6685267"/>
                <a:gd name="f942" fmla="*/ f742 1 5822102"/>
                <a:gd name="f943" fmla="*/ f743 1 6685267"/>
                <a:gd name="f944" fmla="*/ f744 1 5822102"/>
                <a:gd name="f945" fmla="*/ f745 1 6685267"/>
                <a:gd name="f946" fmla="*/ f746 1 5822102"/>
                <a:gd name="f947" fmla="*/ f747 1 6685267"/>
                <a:gd name="f948" fmla="*/ f540 1 f547"/>
                <a:gd name="f949" fmla="*/ f541 1 f547"/>
                <a:gd name="f950" fmla="*/ f540 1 f548"/>
                <a:gd name="f951" fmla="*/ f542 1 f548"/>
                <a:gd name="f952" fmla="*/ f749 1 f547"/>
                <a:gd name="f953" fmla="*/ f750 1 f548"/>
                <a:gd name="f954" fmla="*/ f751 1 f547"/>
                <a:gd name="f955" fmla="*/ f752 1 f547"/>
                <a:gd name="f956" fmla="*/ f753 1 f548"/>
                <a:gd name="f957" fmla="*/ f754 1 f547"/>
                <a:gd name="f958" fmla="*/ f755 1 f548"/>
                <a:gd name="f959" fmla="*/ f756 1 f547"/>
                <a:gd name="f960" fmla="*/ f757 1 f548"/>
                <a:gd name="f961" fmla="*/ f758 1 f547"/>
                <a:gd name="f962" fmla="*/ f759 1 f548"/>
                <a:gd name="f963" fmla="*/ f760 1 f548"/>
                <a:gd name="f964" fmla="*/ f761 1 f547"/>
                <a:gd name="f965" fmla="*/ f762 1 f548"/>
                <a:gd name="f966" fmla="*/ f763 1 f547"/>
                <a:gd name="f967" fmla="*/ f764 1 f548"/>
                <a:gd name="f968" fmla="*/ f765 1 f547"/>
                <a:gd name="f969" fmla="*/ f766 1 f548"/>
                <a:gd name="f970" fmla="*/ f767 1 f547"/>
                <a:gd name="f971" fmla="*/ f768 1 f548"/>
                <a:gd name="f972" fmla="*/ f769 1 f547"/>
                <a:gd name="f973" fmla="*/ f770 1 f548"/>
                <a:gd name="f974" fmla="*/ f771 1 f547"/>
                <a:gd name="f975" fmla="*/ f772 1 f548"/>
                <a:gd name="f976" fmla="*/ f773 1 f547"/>
                <a:gd name="f977" fmla="*/ f774 1 f548"/>
                <a:gd name="f978" fmla="*/ f775 1 f547"/>
                <a:gd name="f979" fmla="*/ f776 1 f548"/>
                <a:gd name="f980" fmla="*/ f777 1 f547"/>
                <a:gd name="f981" fmla="*/ f778 1 f548"/>
                <a:gd name="f982" fmla="*/ f779 1 f547"/>
                <a:gd name="f983" fmla="*/ f780 1 f548"/>
                <a:gd name="f984" fmla="*/ f781 1 f547"/>
                <a:gd name="f985" fmla="*/ f782 1 f548"/>
                <a:gd name="f986" fmla="*/ f783 1 f547"/>
                <a:gd name="f987" fmla="*/ f784 1 f548"/>
                <a:gd name="f988" fmla="*/ f785 1 f547"/>
                <a:gd name="f989" fmla="*/ f786 1 f548"/>
                <a:gd name="f990" fmla="*/ f787 1 f547"/>
                <a:gd name="f991" fmla="*/ f788 1 f548"/>
                <a:gd name="f992" fmla="*/ f789 1 f547"/>
                <a:gd name="f993" fmla="*/ f790 1 f548"/>
                <a:gd name="f994" fmla="*/ f791 1 f547"/>
                <a:gd name="f995" fmla="*/ f792 1 f548"/>
                <a:gd name="f996" fmla="*/ f793 1 f547"/>
                <a:gd name="f997" fmla="*/ f794 1 f548"/>
                <a:gd name="f998" fmla="*/ f795 1 f547"/>
                <a:gd name="f999" fmla="*/ f796 1 f548"/>
                <a:gd name="f1000" fmla="*/ f797 1 f547"/>
                <a:gd name="f1001" fmla="*/ f798 1 f548"/>
                <a:gd name="f1002" fmla="*/ f799 1 f547"/>
                <a:gd name="f1003" fmla="*/ f800 1 f548"/>
                <a:gd name="f1004" fmla="*/ f801 1 f547"/>
                <a:gd name="f1005" fmla="*/ f802 1 f548"/>
                <a:gd name="f1006" fmla="*/ f803 1 f547"/>
                <a:gd name="f1007" fmla="*/ f804 1 f548"/>
                <a:gd name="f1008" fmla="*/ f805 1 f547"/>
                <a:gd name="f1009" fmla="*/ f806 1 f548"/>
                <a:gd name="f1010" fmla="*/ f807 1 f547"/>
                <a:gd name="f1011" fmla="*/ f808 1 f548"/>
                <a:gd name="f1012" fmla="*/ f809 1 f547"/>
                <a:gd name="f1013" fmla="*/ f810 1 f548"/>
                <a:gd name="f1014" fmla="*/ f811 1 f547"/>
                <a:gd name="f1015" fmla="*/ f812 1 f548"/>
                <a:gd name="f1016" fmla="*/ f813 1 f547"/>
                <a:gd name="f1017" fmla="*/ f814 1 f548"/>
                <a:gd name="f1018" fmla="*/ f815 1 f547"/>
                <a:gd name="f1019" fmla="*/ f816 1 f548"/>
                <a:gd name="f1020" fmla="*/ f817 1 f547"/>
                <a:gd name="f1021" fmla="*/ f818 1 f548"/>
                <a:gd name="f1022" fmla="*/ f819 1 f547"/>
                <a:gd name="f1023" fmla="*/ f820 1 f548"/>
                <a:gd name="f1024" fmla="*/ f821 1 f547"/>
                <a:gd name="f1025" fmla="*/ f822 1 f548"/>
                <a:gd name="f1026" fmla="*/ f823 1 f547"/>
                <a:gd name="f1027" fmla="*/ f824 1 f548"/>
                <a:gd name="f1028" fmla="*/ f825 1 f547"/>
                <a:gd name="f1029" fmla="*/ f826 1 f548"/>
                <a:gd name="f1030" fmla="*/ f827 1 f547"/>
                <a:gd name="f1031" fmla="*/ f828 1 f548"/>
                <a:gd name="f1032" fmla="*/ f829 1 f547"/>
                <a:gd name="f1033" fmla="*/ f830 1 f548"/>
                <a:gd name="f1034" fmla="*/ f831 1 f547"/>
                <a:gd name="f1035" fmla="*/ f832 1 f548"/>
                <a:gd name="f1036" fmla="*/ f833 1 f547"/>
                <a:gd name="f1037" fmla="*/ f834 1 f548"/>
                <a:gd name="f1038" fmla="*/ f835 1 f547"/>
                <a:gd name="f1039" fmla="*/ f836 1 f548"/>
                <a:gd name="f1040" fmla="*/ f837 1 f547"/>
                <a:gd name="f1041" fmla="*/ f838 1 f548"/>
                <a:gd name="f1042" fmla="*/ f839 1 f547"/>
                <a:gd name="f1043" fmla="*/ f840 1 f548"/>
                <a:gd name="f1044" fmla="*/ f841 1 f547"/>
                <a:gd name="f1045" fmla="*/ f842 1 f548"/>
                <a:gd name="f1046" fmla="*/ f843 1 f547"/>
                <a:gd name="f1047" fmla="*/ f844 1 f548"/>
                <a:gd name="f1048" fmla="*/ f845 1 f547"/>
                <a:gd name="f1049" fmla="*/ f846 1 f548"/>
                <a:gd name="f1050" fmla="*/ f847 1 f547"/>
                <a:gd name="f1051" fmla="*/ f848 1 f548"/>
                <a:gd name="f1052" fmla="*/ f849 1 f547"/>
                <a:gd name="f1053" fmla="*/ f850 1 f548"/>
                <a:gd name="f1054" fmla="*/ f851 1 f547"/>
                <a:gd name="f1055" fmla="*/ f852 1 f548"/>
                <a:gd name="f1056" fmla="*/ f853 1 f547"/>
                <a:gd name="f1057" fmla="*/ f854 1 f548"/>
                <a:gd name="f1058" fmla="*/ f855 1 f547"/>
                <a:gd name="f1059" fmla="*/ f856 1 f548"/>
                <a:gd name="f1060" fmla="*/ f857 1 f547"/>
                <a:gd name="f1061" fmla="*/ f858 1 f548"/>
                <a:gd name="f1062" fmla="*/ f859 1 f547"/>
                <a:gd name="f1063" fmla="*/ f860 1 f548"/>
                <a:gd name="f1064" fmla="*/ f861 1 f547"/>
                <a:gd name="f1065" fmla="*/ f862 1 f548"/>
                <a:gd name="f1066" fmla="*/ f863 1 f547"/>
                <a:gd name="f1067" fmla="*/ f864 1 f548"/>
                <a:gd name="f1068" fmla="*/ f865 1 f547"/>
                <a:gd name="f1069" fmla="*/ f866 1 f548"/>
                <a:gd name="f1070" fmla="*/ f867 1 f547"/>
                <a:gd name="f1071" fmla="*/ f868 1 f548"/>
                <a:gd name="f1072" fmla="*/ f869 1 f547"/>
                <a:gd name="f1073" fmla="*/ f870 1 f548"/>
                <a:gd name="f1074" fmla="*/ f871 1 f548"/>
                <a:gd name="f1075" fmla="*/ f872 1 f548"/>
                <a:gd name="f1076" fmla="*/ f873 1 f547"/>
                <a:gd name="f1077" fmla="*/ f874 1 f548"/>
                <a:gd name="f1078" fmla="*/ f875 1 f547"/>
                <a:gd name="f1079" fmla="*/ f876 1 f548"/>
                <a:gd name="f1080" fmla="*/ f877 1 f547"/>
                <a:gd name="f1081" fmla="*/ f878 1 f548"/>
                <a:gd name="f1082" fmla="*/ f879 1 f547"/>
                <a:gd name="f1083" fmla="*/ f880 1 f548"/>
                <a:gd name="f1084" fmla="*/ f881 1 f547"/>
                <a:gd name="f1085" fmla="*/ f882 1 f548"/>
                <a:gd name="f1086" fmla="*/ f883 1 f547"/>
                <a:gd name="f1087" fmla="*/ f884 1 f548"/>
                <a:gd name="f1088" fmla="*/ f885 1 f547"/>
                <a:gd name="f1089" fmla="*/ f886 1 f548"/>
                <a:gd name="f1090" fmla="*/ f887 1 f547"/>
                <a:gd name="f1091" fmla="*/ f888 1 f548"/>
                <a:gd name="f1092" fmla="*/ f889 1 f547"/>
                <a:gd name="f1093" fmla="*/ f890 1 f548"/>
                <a:gd name="f1094" fmla="*/ f891 1 f547"/>
                <a:gd name="f1095" fmla="*/ f892 1 f548"/>
                <a:gd name="f1096" fmla="*/ f893 1 f547"/>
                <a:gd name="f1097" fmla="*/ f894 1 f548"/>
                <a:gd name="f1098" fmla="*/ f895 1 f547"/>
                <a:gd name="f1099" fmla="*/ f896 1 f548"/>
                <a:gd name="f1100" fmla="*/ f897 1 f547"/>
                <a:gd name="f1101" fmla="*/ f898 1 f548"/>
                <a:gd name="f1102" fmla="*/ f899 1 f547"/>
                <a:gd name="f1103" fmla="*/ f900 1 f548"/>
                <a:gd name="f1104" fmla="*/ f901 1 f547"/>
                <a:gd name="f1105" fmla="*/ f902 1 f548"/>
                <a:gd name="f1106" fmla="*/ f903 1 f547"/>
                <a:gd name="f1107" fmla="*/ f904 1 f548"/>
                <a:gd name="f1108" fmla="*/ f905 1 f547"/>
                <a:gd name="f1109" fmla="*/ f906 1 f548"/>
                <a:gd name="f1110" fmla="*/ f907 1 f547"/>
                <a:gd name="f1111" fmla="*/ f908 1 f548"/>
                <a:gd name="f1112" fmla="*/ f909 1 f547"/>
                <a:gd name="f1113" fmla="*/ f910 1 f548"/>
                <a:gd name="f1114" fmla="*/ f911 1 f547"/>
                <a:gd name="f1115" fmla="*/ f912 1 f548"/>
                <a:gd name="f1116" fmla="*/ f913 1 f547"/>
                <a:gd name="f1117" fmla="*/ f914 1 f548"/>
                <a:gd name="f1118" fmla="*/ f915 1 f547"/>
                <a:gd name="f1119" fmla="*/ f916 1 f548"/>
                <a:gd name="f1120" fmla="*/ f917 1 f547"/>
                <a:gd name="f1121" fmla="*/ f918 1 f548"/>
                <a:gd name="f1122" fmla="*/ f919 1 f547"/>
                <a:gd name="f1123" fmla="*/ f920 1 f548"/>
                <a:gd name="f1124" fmla="*/ f921 1 f547"/>
                <a:gd name="f1125" fmla="*/ f922 1 f548"/>
                <a:gd name="f1126" fmla="*/ f923 1 f547"/>
                <a:gd name="f1127" fmla="*/ f924 1 f548"/>
                <a:gd name="f1128" fmla="*/ f925 1 f547"/>
                <a:gd name="f1129" fmla="*/ f926 1 f548"/>
                <a:gd name="f1130" fmla="*/ f927 1 f547"/>
                <a:gd name="f1131" fmla="*/ f928 1 f547"/>
                <a:gd name="f1132" fmla="*/ f929 1 f548"/>
                <a:gd name="f1133" fmla="*/ f930 1 f547"/>
                <a:gd name="f1134" fmla="*/ f931 1 f548"/>
                <a:gd name="f1135" fmla="*/ f932 1 f547"/>
                <a:gd name="f1136" fmla="*/ f933 1 f548"/>
                <a:gd name="f1137" fmla="*/ f934 1 f547"/>
                <a:gd name="f1138" fmla="*/ f935 1 f548"/>
                <a:gd name="f1139" fmla="*/ f936 1 f547"/>
                <a:gd name="f1140" fmla="*/ f937 1 f548"/>
                <a:gd name="f1141" fmla="*/ f938 1 f547"/>
                <a:gd name="f1142" fmla="*/ f939 1 f548"/>
                <a:gd name="f1143" fmla="*/ f940 1 f547"/>
                <a:gd name="f1144" fmla="*/ f941 1 f548"/>
                <a:gd name="f1145" fmla="*/ f942 1 f547"/>
                <a:gd name="f1146" fmla="*/ f943 1 f548"/>
                <a:gd name="f1147" fmla="*/ f944 1 f547"/>
                <a:gd name="f1148" fmla="*/ f945 1 f548"/>
                <a:gd name="f1149" fmla="*/ f946 1 f547"/>
                <a:gd name="f1150" fmla="*/ f947 1 f548"/>
                <a:gd name="f1151" fmla="*/ f948 f538 1"/>
                <a:gd name="f1152" fmla="*/ f949 f538 1"/>
                <a:gd name="f1153" fmla="*/ f951 f539 1"/>
                <a:gd name="f1154" fmla="*/ f950 f539 1"/>
                <a:gd name="f1155" fmla="*/ f952 f538 1"/>
                <a:gd name="f1156" fmla="*/ f953 f539 1"/>
                <a:gd name="f1157" fmla="*/ f954 f538 1"/>
                <a:gd name="f1158" fmla="*/ f955 f538 1"/>
                <a:gd name="f1159" fmla="*/ f956 f539 1"/>
                <a:gd name="f1160" fmla="*/ f957 f538 1"/>
                <a:gd name="f1161" fmla="*/ f958 f539 1"/>
                <a:gd name="f1162" fmla="*/ f959 f538 1"/>
                <a:gd name="f1163" fmla="*/ f960 f539 1"/>
                <a:gd name="f1164" fmla="*/ f961 f538 1"/>
                <a:gd name="f1165" fmla="*/ f962 f539 1"/>
                <a:gd name="f1166" fmla="*/ f963 f539 1"/>
                <a:gd name="f1167" fmla="*/ f964 f538 1"/>
                <a:gd name="f1168" fmla="*/ f965 f539 1"/>
                <a:gd name="f1169" fmla="*/ f966 f538 1"/>
                <a:gd name="f1170" fmla="*/ f967 f539 1"/>
                <a:gd name="f1171" fmla="*/ f968 f538 1"/>
                <a:gd name="f1172" fmla="*/ f969 f539 1"/>
                <a:gd name="f1173" fmla="*/ f970 f538 1"/>
                <a:gd name="f1174" fmla="*/ f971 f539 1"/>
                <a:gd name="f1175" fmla="*/ f972 f538 1"/>
                <a:gd name="f1176" fmla="*/ f973 f539 1"/>
                <a:gd name="f1177" fmla="*/ f974 f538 1"/>
                <a:gd name="f1178" fmla="*/ f975 f539 1"/>
                <a:gd name="f1179" fmla="*/ f976 f538 1"/>
                <a:gd name="f1180" fmla="*/ f977 f539 1"/>
                <a:gd name="f1181" fmla="*/ f978 f538 1"/>
                <a:gd name="f1182" fmla="*/ f979 f539 1"/>
                <a:gd name="f1183" fmla="*/ f980 f538 1"/>
                <a:gd name="f1184" fmla="*/ f981 f539 1"/>
                <a:gd name="f1185" fmla="*/ f982 f538 1"/>
                <a:gd name="f1186" fmla="*/ f983 f539 1"/>
                <a:gd name="f1187" fmla="*/ f984 f538 1"/>
                <a:gd name="f1188" fmla="*/ f985 f539 1"/>
                <a:gd name="f1189" fmla="*/ f986 f538 1"/>
                <a:gd name="f1190" fmla="*/ f987 f539 1"/>
                <a:gd name="f1191" fmla="*/ f988 f538 1"/>
                <a:gd name="f1192" fmla="*/ f989 f539 1"/>
                <a:gd name="f1193" fmla="*/ f990 f538 1"/>
                <a:gd name="f1194" fmla="*/ f991 f539 1"/>
                <a:gd name="f1195" fmla="*/ f992 f538 1"/>
                <a:gd name="f1196" fmla="*/ f993 f539 1"/>
                <a:gd name="f1197" fmla="*/ f994 f538 1"/>
                <a:gd name="f1198" fmla="*/ f995 f539 1"/>
                <a:gd name="f1199" fmla="*/ f996 f538 1"/>
                <a:gd name="f1200" fmla="*/ f997 f539 1"/>
                <a:gd name="f1201" fmla="*/ f998 f538 1"/>
                <a:gd name="f1202" fmla="*/ f999 f539 1"/>
                <a:gd name="f1203" fmla="*/ f1000 f538 1"/>
                <a:gd name="f1204" fmla="*/ f1001 f539 1"/>
                <a:gd name="f1205" fmla="*/ f1002 f538 1"/>
                <a:gd name="f1206" fmla="*/ f1003 f539 1"/>
                <a:gd name="f1207" fmla="*/ f1004 f538 1"/>
                <a:gd name="f1208" fmla="*/ f1005 f539 1"/>
                <a:gd name="f1209" fmla="*/ f1006 f538 1"/>
                <a:gd name="f1210" fmla="*/ f1007 f539 1"/>
                <a:gd name="f1211" fmla="*/ f1008 f538 1"/>
                <a:gd name="f1212" fmla="*/ f1009 f539 1"/>
                <a:gd name="f1213" fmla="*/ f1010 f538 1"/>
                <a:gd name="f1214" fmla="*/ f1011 f539 1"/>
                <a:gd name="f1215" fmla="*/ f1012 f538 1"/>
                <a:gd name="f1216" fmla="*/ f1013 f539 1"/>
                <a:gd name="f1217" fmla="*/ f1014 f538 1"/>
                <a:gd name="f1218" fmla="*/ f1015 f539 1"/>
                <a:gd name="f1219" fmla="*/ f1016 f538 1"/>
                <a:gd name="f1220" fmla="*/ f1017 f539 1"/>
                <a:gd name="f1221" fmla="*/ f1018 f538 1"/>
                <a:gd name="f1222" fmla="*/ f1019 f539 1"/>
                <a:gd name="f1223" fmla="*/ f1020 f538 1"/>
                <a:gd name="f1224" fmla="*/ f1021 f539 1"/>
                <a:gd name="f1225" fmla="*/ f1022 f538 1"/>
                <a:gd name="f1226" fmla="*/ f1023 f539 1"/>
                <a:gd name="f1227" fmla="*/ f1024 f538 1"/>
                <a:gd name="f1228" fmla="*/ f1025 f539 1"/>
                <a:gd name="f1229" fmla="*/ f1026 f538 1"/>
                <a:gd name="f1230" fmla="*/ f1027 f539 1"/>
                <a:gd name="f1231" fmla="*/ f1028 f538 1"/>
                <a:gd name="f1232" fmla="*/ f1029 f539 1"/>
                <a:gd name="f1233" fmla="*/ f1030 f538 1"/>
                <a:gd name="f1234" fmla="*/ f1031 f539 1"/>
                <a:gd name="f1235" fmla="*/ f1032 f538 1"/>
                <a:gd name="f1236" fmla="*/ f1033 f539 1"/>
                <a:gd name="f1237" fmla="*/ f1034 f538 1"/>
                <a:gd name="f1238" fmla="*/ f1035 f539 1"/>
                <a:gd name="f1239" fmla="*/ f1036 f538 1"/>
                <a:gd name="f1240" fmla="*/ f1037 f539 1"/>
                <a:gd name="f1241" fmla="*/ f1038 f538 1"/>
                <a:gd name="f1242" fmla="*/ f1039 f539 1"/>
                <a:gd name="f1243" fmla="*/ f1040 f538 1"/>
                <a:gd name="f1244" fmla="*/ f1041 f539 1"/>
                <a:gd name="f1245" fmla="*/ f1042 f538 1"/>
                <a:gd name="f1246" fmla="*/ f1043 f539 1"/>
                <a:gd name="f1247" fmla="*/ f1044 f538 1"/>
                <a:gd name="f1248" fmla="*/ f1045 f539 1"/>
                <a:gd name="f1249" fmla="*/ f1046 f538 1"/>
                <a:gd name="f1250" fmla="*/ f1047 f539 1"/>
                <a:gd name="f1251" fmla="*/ f1048 f538 1"/>
                <a:gd name="f1252" fmla="*/ f1049 f539 1"/>
                <a:gd name="f1253" fmla="*/ f1050 f538 1"/>
                <a:gd name="f1254" fmla="*/ f1051 f539 1"/>
                <a:gd name="f1255" fmla="*/ f1052 f538 1"/>
                <a:gd name="f1256" fmla="*/ f1053 f539 1"/>
                <a:gd name="f1257" fmla="*/ f1054 f538 1"/>
                <a:gd name="f1258" fmla="*/ f1055 f539 1"/>
                <a:gd name="f1259" fmla="*/ f1056 f538 1"/>
                <a:gd name="f1260" fmla="*/ f1057 f539 1"/>
                <a:gd name="f1261" fmla="*/ f1058 f538 1"/>
                <a:gd name="f1262" fmla="*/ f1059 f539 1"/>
                <a:gd name="f1263" fmla="*/ f1060 f538 1"/>
                <a:gd name="f1264" fmla="*/ f1061 f539 1"/>
                <a:gd name="f1265" fmla="*/ f1062 f538 1"/>
                <a:gd name="f1266" fmla="*/ f1063 f539 1"/>
                <a:gd name="f1267" fmla="*/ f1064 f538 1"/>
                <a:gd name="f1268" fmla="*/ f1065 f539 1"/>
                <a:gd name="f1269" fmla="*/ f1066 f538 1"/>
                <a:gd name="f1270" fmla="*/ f1067 f539 1"/>
                <a:gd name="f1271" fmla="*/ f1068 f538 1"/>
                <a:gd name="f1272" fmla="*/ f1069 f539 1"/>
                <a:gd name="f1273" fmla="*/ f1070 f538 1"/>
                <a:gd name="f1274" fmla="*/ f1071 f539 1"/>
                <a:gd name="f1275" fmla="*/ f1072 f538 1"/>
                <a:gd name="f1276" fmla="*/ f1073 f539 1"/>
                <a:gd name="f1277" fmla="*/ f1074 f539 1"/>
                <a:gd name="f1278" fmla="*/ f1075 f539 1"/>
                <a:gd name="f1279" fmla="*/ f1076 f538 1"/>
                <a:gd name="f1280" fmla="*/ f1077 f539 1"/>
                <a:gd name="f1281" fmla="*/ f1078 f538 1"/>
                <a:gd name="f1282" fmla="*/ f1079 f539 1"/>
                <a:gd name="f1283" fmla="*/ f1080 f538 1"/>
                <a:gd name="f1284" fmla="*/ f1081 f539 1"/>
                <a:gd name="f1285" fmla="*/ f1082 f538 1"/>
                <a:gd name="f1286" fmla="*/ f1083 f539 1"/>
                <a:gd name="f1287" fmla="*/ f1084 f538 1"/>
                <a:gd name="f1288" fmla="*/ f1085 f539 1"/>
                <a:gd name="f1289" fmla="*/ f1086 f538 1"/>
                <a:gd name="f1290" fmla="*/ f1087 f539 1"/>
                <a:gd name="f1291" fmla="*/ f1088 f538 1"/>
                <a:gd name="f1292" fmla="*/ f1089 f539 1"/>
                <a:gd name="f1293" fmla="*/ f1090 f538 1"/>
                <a:gd name="f1294" fmla="*/ f1091 f539 1"/>
                <a:gd name="f1295" fmla="*/ f1092 f538 1"/>
                <a:gd name="f1296" fmla="*/ f1093 f539 1"/>
                <a:gd name="f1297" fmla="*/ f1094 f538 1"/>
                <a:gd name="f1298" fmla="*/ f1095 f539 1"/>
                <a:gd name="f1299" fmla="*/ f1096 f538 1"/>
                <a:gd name="f1300" fmla="*/ f1097 f539 1"/>
                <a:gd name="f1301" fmla="*/ f1098 f538 1"/>
                <a:gd name="f1302" fmla="*/ f1099 f539 1"/>
                <a:gd name="f1303" fmla="*/ f1100 f538 1"/>
                <a:gd name="f1304" fmla="*/ f1101 f539 1"/>
                <a:gd name="f1305" fmla="*/ f1102 f538 1"/>
                <a:gd name="f1306" fmla="*/ f1103 f539 1"/>
                <a:gd name="f1307" fmla="*/ f1104 f538 1"/>
                <a:gd name="f1308" fmla="*/ f1105 f539 1"/>
                <a:gd name="f1309" fmla="*/ f1106 f538 1"/>
                <a:gd name="f1310" fmla="*/ f1107 f539 1"/>
                <a:gd name="f1311" fmla="*/ f1108 f538 1"/>
                <a:gd name="f1312" fmla="*/ f1109 f539 1"/>
                <a:gd name="f1313" fmla="*/ f1110 f538 1"/>
                <a:gd name="f1314" fmla="*/ f1111 f539 1"/>
                <a:gd name="f1315" fmla="*/ f1112 f538 1"/>
                <a:gd name="f1316" fmla="*/ f1113 f539 1"/>
                <a:gd name="f1317" fmla="*/ f1114 f538 1"/>
                <a:gd name="f1318" fmla="*/ f1115 f539 1"/>
                <a:gd name="f1319" fmla="*/ f1116 f538 1"/>
                <a:gd name="f1320" fmla="*/ f1117 f539 1"/>
                <a:gd name="f1321" fmla="*/ f1118 f538 1"/>
                <a:gd name="f1322" fmla="*/ f1119 f539 1"/>
                <a:gd name="f1323" fmla="*/ f1120 f538 1"/>
                <a:gd name="f1324" fmla="*/ f1121 f539 1"/>
                <a:gd name="f1325" fmla="*/ f1122 f538 1"/>
                <a:gd name="f1326" fmla="*/ f1123 f539 1"/>
                <a:gd name="f1327" fmla="*/ f1124 f538 1"/>
                <a:gd name="f1328" fmla="*/ f1125 f539 1"/>
                <a:gd name="f1329" fmla="*/ f1126 f538 1"/>
                <a:gd name="f1330" fmla="*/ f1127 f539 1"/>
                <a:gd name="f1331" fmla="*/ f1128 f538 1"/>
                <a:gd name="f1332" fmla="*/ f1129 f539 1"/>
                <a:gd name="f1333" fmla="*/ f1130 f538 1"/>
                <a:gd name="f1334" fmla="*/ f1131 f538 1"/>
                <a:gd name="f1335" fmla="*/ f1132 f539 1"/>
                <a:gd name="f1336" fmla="*/ f1133 f538 1"/>
                <a:gd name="f1337" fmla="*/ f1134 f539 1"/>
                <a:gd name="f1338" fmla="*/ f1135 f538 1"/>
                <a:gd name="f1339" fmla="*/ f1136 f539 1"/>
                <a:gd name="f1340" fmla="*/ f1137 f538 1"/>
                <a:gd name="f1341" fmla="*/ f1138 f539 1"/>
                <a:gd name="f1342" fmla="*/ f1139 f538 1"/>
                <a:gd name="f1343" fmla="*/ f1140 f539 1"/>
                <a:gd name="f1344" fmla="*/ f1141 f538 1"/>
                <a:gd name="f1345" fmla="*/ f1142 f539 1"/>
                <a:gd name="f1346" fmla="*/ f1143 f538 1"/>
                <a:gd name="f1347" fmla="*/ f1144 f539 1"/>
                <a:gd name="f1348" fmla="*/ f1145 f538 1"/>
                <a:gd name="f1349" fmla="*/ f1146 f539 1"/>
                <a:gd name="f1350" fmla="*/ f1147 f538 1"/>
                <a:gd name="f1351" fmla="*/ f1148 f539 1"/>
                <a:gd name="f1352" fmla="*/ f1149 f538 1"/>
                <a:gd name="f1353" fmla="*/ f1150 f53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48">
                  <a:pos x="f1155" y="f1156"/>
                </a:cxn>
                <a:cxn ang="f748">
                  <a:pos x="f1157" y="f1156"/>
                </a:cxn>
                <a:cxn ang="f748">
                  <a:pos x="f1158" y="f1159"/>
                </a:cxn>
                <a:cxn ang="f748">
                  <a:pos x="f1160" y="f1161"/>
                </a:cxn>
                <a:cxn ang="f748">
                  <a:pos x="f1162" y="f1163"/>
                </a:cxn>
                <a:cxn ang="f748">
                  <a:pos x="f1164" y="f1165"/>
                </a:cxn>
                <a:cxn ang="f748">
                  <a:pos x="f1164" y="f1166"/>
                </a:cxn>
                <a:cxn ang="f748">
                  <a:pos x="f1167" y="f1168"/>
                </a:cxn>
                <a:cxn ang="f748">
                  <a:pos x="f1169" y="f1170"/>
                </a:cxn>
                <a:cxn ang="f748">
                  <a:pos x="f1171" y="f1172"/>
                </a:cxn>
                <a:cxn ang="f748">
                  <a:pos x="f1173" y="f1174"/>
                </a:cxn>
                <a:cxn ang="f748">
                  <a:pos x="f1175" y="f1176"/>
                </a:cxn>
                <a:cxn ang="f748">
                  <a:pos x="f1177" y="f1178"/>
                </a:cxn>
                <a:cxn ang="f748">
                  <a:pos x="f1179" y="f1180"/>
                </a:cxn>
                <a:cxn ang="f748">
                  <a:pos x="f1181" y="f1182"/>
                </a:cxn>
                <a:cxn ang="f748">
                  <a:pos x="f1183" y="f1184"/>
                </a:cxn>
                <a:cxn ang="f748">
                  <a:pos x="f1185" y="f1186"/>
                </a:cxn>
                <a:cxn ang="f748">
                  <a:pos x="f1187" y="f1188"/>
                </a:cxn>
                <a:cxn ang="f748">
                  <a:pos x="f1189" y="f1190"/>
                </a:cxn>
                <a:cxn ang="f748">
                  <a:pos x="f1191" y="f1192"/>
                </a:cxn>
                <a:cxn ang="f748">
                  <a:pos x="f1193" y="f1194"/>
                </a:cxn>
                <a:cxn ang="f748">
                  <a:pos x="f1195" y="f1196"/>
                </a:cxn>
                <a:cxn ang="f748">
                  <a:pos x="f1197" y="f1198"/>
                </a:cxn>
                <a:cxn ang="f748">
                  <a:pos x="f1199" y="f1200"/>
                </a:cxn>
                <a:cxn ang="f748">
                  <a:pos x="f1201" y="f1202"/>
                </a:cxn>
                <a:cxn ang="f748">
                  <a:pos x="f1203" y="f1204"/>
                </a:cxn>
                <a:cxn ang="f748">
                  <a:pos x="f1205" y="f1206"/>
                </a:cxn>
                <a:cxn ang="f748">
                  <a:pos x="f1207" y="f1208"/>
                </a:cxn>
                <a:cxn ang="f748">
                  <a:pos x="f1209" y="f1210"/>
                </a:cxn>
                <a:cxn ang="f748">
                  <a:pos x="f1211" y="f1212"/>
                </a:cxn>
                <a:cxn ang="f748">
                  <a:pos x="f1213" y="f1214"/>
                </a:cxn>
                <a:cxn ang="f748">
                  <a:pos x="f1215" y="f1216"/>
                </a:cxn>
                <a:cxn ang="f748">
                  <a:pos x="f1217" y="f1218"/>
                </a:cxn>
                <a:cxn ang="f748">
                  <a:pos x="f1219" y="f1220"/>
                </a:cxn>
                <a:cxn ang="f748">
                  <a:pos x="f1221" y="f1222"/>
                </a:cxn>
                <a:cxn ang="f748">
                  <a:pos x="f1223" y="f1224"/>
                </a:cxn>
                <a:cxn ang="f748">
                  <a:pos x="f1225" y="f1226"/>
                </a:cxn>
                <a:cxn ang="f748">
                  <a:pos x="f1227" y="f1228"/>
                </a:cxn>
                <a:cxn ang="f748">
                  <a:pos x="f1229" y="f1230"/>
                </a:cxn>
                <a:cxn ang="f748">
                  <a:pos x="f1231" y="f1232"/>
                </a:cxn>
                <a:cxn ang="f748">
                  <a:pos x="f1233" y="f1234"/>
                </a:cxn>
                <a:cxn ang="f748">
                  <a:pos x="f1235" y="f1236"/>
                </a:cxn>
                <a:cxn ang="f748">
                  <a:pos x="f1237" y="f1238"/>
                </a:cxn>
                <a:cxn ang="f748">
                  <a:pos x="f1239" y="f1240"/>
                </a:cxn>
                <a:cxn ang="f748">
                  <a:pos x="f1241" y="f1242"/>
                </a:cxn>
                <a:cxn ang="f748">
                  <a:pos x="f1243" y="f1244"/>
                </a:cxn>
                <a:cxn ang="f748">
                  <a:pos x="f1245" y="f1246"/>
                </a:cxn>
                <a:cxn ang="f748">
                  <a:pos x="f1247" y="f1248"/>
                </a:cxn>
                <a:cxn ang="f748">
                  <a:pos x="f1249" y="f1250"/>
                </a:cxn>
                <a:cxn ang="f748">
                  <a:pos x="f1251" y="f1252"/>
                </a:cxn>
                <a:cxn ang="f748">
                  <a:pos x="f1253" y="f1254"/>
                </a:cxn>
                <a:cxn ang="f748">
                  <a:pos x="f1255" y="f1256"/>
                </a:cxn>
                <a:cxn ang="f748">
                  <a:pos x="f1257" y="f1258"/>
                </a:cxn>
                <a:cxn ang="f748">
                  <a:pos x="f1259" y="f1260"/>
                </a:cxn>
                <a:cxn ang="f748">
                  <a:pos x="f1261" y="f1262"/>
                </a:cxn>
                <a:cxn ang="f748">
                  <a:pos x="f1263" y="f1264"/>
                </a:cxn>
                <a:cxn ang="f748">
                  <a:pos x="f1265" y="f1266"/>
                </a:cxn>
                <a:cxn ang="f748">
                  <a:pos x="f1267" y="f1268"/>
                </a:cxn>
                <a:cxn ang="f748">
                  <a:pos x="f1269" y="f1270"/>
                </a:cxn>
                <a:cxn ang="f748">
                  <a:pos x="f1271" y="f1272"/>
                </a:cxn>
                <a:cxn ang="f748">
                  <a:pos x="f1273" y="f1274"/>
                </a:cxn>
                <a:cxn ang="f748">
                  <a:pos x="f1275" y="f1276"/>
                </a:cxn>
                <a:cxn ang="f748">
                  <a:pos x="f1164" y="f1277"/>
                </a:cxn>
                <a:cxn ang="f748">
                  <a:pos x="f1164" y="f1278"/>
                </a:cxn>
                <a:cxn ang="f748">
                  <a:pos x="f1279" y="f1280"/>
                </a:cxn>
                <a:cxn ang="f748">
                  <a:pos x="f1281" y="f1282"/>
                </a:cxn>
                <a:cxn ang="f748">
                  <a:pos x="f1283" y="f1284"/>
                </a:cxn>
                <a:cxn ang="f748">
                  <a:pos x="f1285" y="f1286"/>
                </a:cxn>
                <a:cxn ang="f748">
                  <a:pos x="f1287" y="f1288"/>
                </a:cxn>
                <a:cxn ang="f748">
                  <a:pos x="f1289" y="f1290"/>
                </a:cxn>
                <a:cxn ang="f748">
                  <a:pos x="f1291" y="f1292"/>
                </a:cxn>
                <a:cxn ang="f748">
                  <a:pos x="f1293" y="f1294"/>
                </a:cxn>
                <a:cxn ang="f748">
                  <a:pos x="f1295" y="f1296"/>
                </a:cxn>
                <a:cxn ang="f748">
                  <a:pos x="f1297" y="f1298"/>
                </a:cxn>
                <a:cxn ang="f748">
                  <a:pos x="f1299" y="f1300"/>
                </a:cxn>
                <a:cxn ang="f748">
                  <a:pos x="f1301" y="f1302"/>
                </a:cxn>
                <a:cxn ang="f748">
                  <a:pos x="f1303" y="f1304"/>
                </a:cxn>
                <a:cxn ang="f748">
                  <a:pos x="f1305" y="f1306"/>
                </a:cxn>
                <a:cxn ang="f748">
                  <a:pos x="f1307" y="f1308"/>
                </a:cxn>
                <a:cxn ang="f748">
                  <a:pos x="f1309" y="f1310"/>
                </a:cxn>
                <a:cxn ang="f748">
                  <a:pos x="f1311" y="f1312"/>
                </a:cxn>
                <a:cxn ang="f748">
                  <a:pos x="f1313" y="f1314"/>
                </a:cxn>
                <a:cxn ang="f748">
                  <a:pos x="f1315" y="f1316"/>
                </a:cxn>
                <a:cxn ang="f748">
                  <a:pos x="f1317" y="f1318"/>
                </a:cxn>
                <a:cxn ang="f748">
                  <a:pos x="f1319" y="f1320"/>
                </a:cxn>
                <a:cxn ang="f748">
                  <a:pos x="f1321" y="f1322"/>
                </a:cxn>
                <a:cxn ang="f748">
                  <a:pos x="f1323" y="f1324"/>
                </a:cxn>
                <a:cxn ang="f748">
                  <a:pos x="f1325" y="f1326"/>
                </a:cxn>
                <a:cxn ang="f748">
                  <a:pos x="f1327" y="f1328"/>
                </a:cxn>
                <a:cxn ang="f748">
                  <a:pos x="f1329" y="f1330"/>
                </a:cxn>
                <a:cxn ang="f748">
                  <a:pos x="f1331" y="f1332"/>
                </a:cxn>
                <a:cxn ang="f748">
                  <a:pos x="f1333" y="f1216"/>
                </a:cxn>
                <a:cxn ang="f748">
                  <a:pos x="f1334" y="f1335"/>
                </a:cxn>
                <a:cxn ang="f748">
                  <a:pos x="f1336" y="f1337"/>
                </a:cxn>
                <a:cxn ang="f748">
                  <a:pos x="f1338" y="f1339"/>
                </a:cxn>
                <a:cxn ang="f748">
                  <a:pos x="f1340" y="f1341"/>
                </a:cxn>
                <a:cxn ang="f748">
                  <a:pos x="f1342" y="f1343"/>
                </a:cxn>
                <a:cxn ang="f748">
                  <a:pos x="f1344" y="f1345"/>
                </a:cxn>
                <a:cxn ang="f748">
                  <a:pos x="f1346" y="f1347"/>
                </a:cxn>
                <a:cxn ang="f748">
                  <a:pos x="f1348" y="f1349"/>
                </a:cxn>
                <a:cxn ang="f748">
                  <a:pos x="f1350" y="f1351"/>
                </a:cxn>
                <a:cxn ang="f748">
                  <a:pos x="f1352" y="f1353"/>
                </a:cxn>
              </a:cxnLst>
              <a:rect l="f1151" t="f1154" r="f1152" b="f1153"/>
              <a:pathLst>
                <a:path w="5822102" h="6685267">
                  <a:moveTo>
                    <a:pt x="f8" y="f5"/>
                  </a:moveTo>
                  <a:lnTo>
                    <a:pt x="f9" y="f5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lnTo>
                    <a:pt x="f6" y="f24"/>
                  </a:lnTo>
                  <a:lnTo>
                    <a:pt x="f6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62" y="f63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lnTo>
                    <a:pt x="f136" y="f137"/>
                  </a:lnTo>
                  <a:lnTo>
                    <a:pt x="f138" y="f139"/>
                  </a:lnTo>
                  <a:cubicBezTo>
                    <a:pt x="f140" y="f141"/>
                    <a:pt x="f142" y="f143"/>
                    <a:pt x="f144" y="f145"/>
                  </a:cubicBezTo>
                  <a:cubicBezTo>
                    <a:pt x="f146" y="f147"/>
                    <a:pt x="f148" y="f149"/>
                    <a:pt x="f150" y="f151"/>
                  </a:cubicBezTo>
                  <a:cubicBezTo>
                    <a:pt x="f152" y="f153"/>
                    <a:pt x="f154" y="f155"/>
                    <a:pt x="f156" y="f157"/>
                  </a:cubicBezTo>
                  <a:cubicBezTo>
                    <a:pt x="f158" y="f159"/>
                    <a:pt x="f160" y="f161"/>
                    <a:pt x="f162" y="f163"/>
                  </a:cubicBezTo>
                  <a:cubicBezTo>
                    <a:pt x="f164" y="f165"/>
                    <a:pt x="f166" y="f167"/>
                    <a:pt x="f168" y="f169"/>
                  </a:cubicBezTo>
                  <a:cubicBezTo>
                    <a:pt x="f170" y="f171"/>
                    <a:pt x="f172" y="f173"/>
                    <a:pt x="f174" y="f175"/>
                  </a:cubicBez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cubicBezTo>
                    <a:pt x="f194" y="f195"/>
                    <a:pt x="f196" y="f197"/>
                    <a:pt x="f198" y="f199"/>
                  </a:cubicBezTo>
                  <a:cubicBezTo>
                    <a:pt x="f200" y="f201"/>
                    <a:pt x="f202" y="f203"/>
                    <a:pt x="f204" y="f205"/>
                  </a:cubicBezTo>
                  <a:cubicBezTo>
                    <a:pt x="f206" y="f207"/>
                    <a:pt x="f208" y="f209"/>
                    <a:pt x="f210" y="f211"/>
                  </a:cubicBezTo>
                  <a:cubicBezTo>
                    <a:pt x="f212" y="f213"/>
                    <a:pt x="f214" y="f215"/>
                    <a:pt x="f216" y="f217"/>
                  </a:cubicBezTo>
                  <a:cubicBezTo>
                    <a:pt x="f218" y="f219"/>
                    <a:pt x="f220" y="f221"/>
                    <a:pt x="f222" y="f223"/>
                  </a:cubicBezTo>
                  <a:cubicBezTo>
                    <a:pt x="f224" y="f225"/>
                    <a:pt x="f226" y="f227"/>
                    <a:pt x="f228" y="f229"/>
                  </a:cubicBez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37"/>
                    <a:pt x="f238" y="f239"/>
                    <a:pt x="f240" y="f241"/>
                  </a:cubicBezTo>
                  <a:cubicBezTo>
                    <a:pt x="f242" y="f243"/>
                    <a:pt x="f244" y="f245"/>
                    <a:pt x="f246" y="f247"/>
                  </a:cubicBezTo>
                  <a:cubicBezTo>
                    <a:pt x="f248" y="f249"/>
                    <a:pt x="f250" y="f251"/>
                    <a:pt x="f252" y="f253"/>
                  </a:cubicBezTo>
                  <a:cubicBezTo>
                    <a:pt x="f254" y="f255"/>
                    <a:pt x="f256" y="f257"/>
                    <a:pt x="f258" y="f259"/>
                  </a:cubicBezTo>
                  <a:cubicBezTo>
                    <a:pt x="f260" y="f261"/>
                    <a:pt x="f262" y="f263"/>
                    <a:pt x="f264" y="f265"/>
                  </a:cubicBezTo>
                  <a:cubicBezTo>
                    <a:pt x="f266" y="f267"/>
                    <a:pt x="f268" y="f269"/>
                    <a:pt x="f270" y="f271"/>
                  </a:cubicBezTo>
                  <a:cubicBezTo>
                    <a:pt x="f272" y="f273"/>
                    <a:pt x="f274" y="f275"/>
                    <a:pt x="f276" y="f277"/>
                  </a:cubicBezTo>
                  <a:cubicBezTo>
                    <a:pt x="f278" y="f277"/>
                    <a:pt x="f279" y="f280"/>
                    <a:pt x="f281" y="f282"/>
                  </a:cubicBezTo>
                  <a:lnTo>
                    <a:pt x="f283" y="f284"/>
                  </a:lnTo>
                  <a:lnTo>
                    <a:pt x="f285" y="f286"/>
                  </a:ln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lnTo>
                    <a:pt x="f323" y="f324"/>
                  </a:lnTo>
                  <a:cubicBezTo>
                    <a:pt x="f325" y="f326"/>
                    <a:pt x="f327" y="f328"/>
                    <a:pt x="f329" y="f330"/>
                  </a:cubicBezTo>
                  <a:lnTo>
                    <a:pt x="f6" y="f331"/>
                  </a:lnTo>
                  <a:lnTo>
                    <a:pt x="f6" y="f332"/>
                  </a:lnTo>
                  <a:lnTo>
                    <a:pt x="f333" y="f334"/>
                  </a:lnTo>
                  <a:lnTo>
                    <a:pt x="f335" y="f336"/>
                  </a:lnTo>
                  <a:cubicBezTo>
                    <a:pt x="f337" y="f338"/>
                    <a:pt x="f339" y="f340"/>
                    <a:pt x="f341" y="f342"/>
                  </a:cubicBezTo>
                  <a:cubicBezTo>
                    <a:pt x="f343" y="f344"/>
                    <a:pt x="f345" y="f346"/>
                    <a:pt x="f347" y="f348"/>
                  </a:cubicBezTo>
                  <a:cubicBezTo>
                    <a:pt x="f349" y="f350"/>
                    <a:pt x="f351" y="f352"/>
                    <a:pt x="f353" y="f354"/>
                  </a:cubicBezTo>
                  <a:cubicBezTo>
                    <a:pt x="f355" y="f356"/>
                    <a:pt x="f357" y="f358"/>
                    <a:pt x="f359" y="f360"/>
                  </a:cubicBezTo>
                  <a:cubicBezTo>
                    <a:pt x="f361" y="f362"/>
                    <a:pt x="f363" y="f364"/>
                    <a:pt x="f365" y="f366"/>
                  </a:cubicBezTo>
                  <a:cubicBezTo>
                    <a:pt x="f367" y="f368"/>
                    <a:pt x="f369" y="f370"/>
                    <a:pt x="f371" y="f372"/>
                  </a:cubicBezTo>
                  <a:lnTo>
                    <a:pt x="f373" y="f374"/>
                  </a:lnTo>
                  <a:lnTo>
                    <a:pt x="f375" y="f376"/>
                  </a:lnTo>
                  <a:cubicBezTo>
                    <a:pt x="f279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423"/>
                  </a:cubicBezTo>
                  <a:cubicBezTo>
                    <a:pt x="f424" y="f425"/>
                    <a:pt x="f426" y="f427"/>
                    <a:pt x="f428" y="f429"/>
                  </a:cubicBezTo>
                  <a:cubicBezTo>
                    <a:pt x="f430" y="f431"/>
                    <a:pt x="f432" y="f433"/>
                    <a:pt x="f434" y="f435"/>
                  </a:cubicBezTo>
                  <a:cubicBezTo>
                    <a:pt x="f436" y="f437"/>
                    <a:pt x="f438" y="f439"/>
                    <a:pt x="f440" y="f441"/>
                  </a:cubicBezTo>
                  <a:cubicBezTo>
                    <a:pt x="f442" y="f443"/>
                    <a:pt x="f444" y="f445"/>
                    <a:pt x="f446" y="f447"/>
                  </a:cubicBezTo>
                  <a:lnTo>
                    <a:pt x="f448" y="f449"/>
                  </a:lnTo>
                  <a:cubicBezTo>
                    <a:pt x="f450" y="f451"/>
                    <a:pt x="f452" y="f453"/>
                    <a:pt x="f454" y="f455"/>
                  </a:cubicBezTo>
                  <a:cubicBezTo>
                    <a:pt x="f456" y="f457"/>
                    <a:pt x="f458" y="f459"/>
                    <a:pt x="f460" y="f461"/>
                  </a:cubicBezTo>
                  <a:cubicBezTo>
                    <a:pt x="f462" y="f463"/>
                    <a:pt x="f464" y="f465"/>
                    <a:pt x="f466" y="f467"/>
                  </a:cubicBezTo>
                  <a:cubicBezTo>
                    <a:pt x="f468" y="f469"/>
                    <a:pt x="f470" y="f471"/>
                    <a:pt x="f472" y="f473"/>
                  </a:cubicBezTo>
                  <a:cubicBezTo>
                    <a:pt x="f474" y="f475"/>
                    <a:pt x="f5" y="f476"/>
                    <a:pt x="f5" y="f163"/>
                  </a:cubicBezTo>
                  <a:cubicBezTo>
                    <a:pt x="f477" y="f478"/>
                    <a:pt x="f479" y="f480"/>
                    <a:pt x="f481" y="f482"/>
                  </a:cubicBezTo>
                  <a:cubicBezTo>
                    <a:pt x="f483" y="f484"/>
                    <a:pt x="f485" y="f486"/>
                    <a:pt x="f487" y="f488"/>
                  </a:cubicBezTo>
                  <a:cubicBezTo>
                    <a:pt x="f489" y="f490"/>
                    <a:pt x="f491" y="f492"/>
                    <a:pt x="f493" y="f494"/>
                  </a:cubicBezTo>
                  <a:cubicBezTo>
                    <a:pt x="f495" y="f496"/>
                    <a:pt x="f497" y="f498"/>
                    <a:pt x="f499" y="f500"/>
                  </a:cubicBezTo>
                  <a:cubicBezTo>
                    <a:pt x="f501" y="f502"/>
                    <a:pt x="f503" y="f504"/>
                    <a:pt x="f505" y="f506"/>
                  </a:cubicBezTo>
                  <a:cubicBezTo>
                    <a:pt x="f507" y="f508"/>
                    <a:pt x="f509" y="f510"/>
                    <a:pt x="f511" y="f512"/>
                  </a:cubicBezTo>
                  <a:cubicBezTo>
                    <a:pt x="f513" y="f514"/>
                    <a:pt x="f515" y="f516"/>
                    <a:pt x="f517" y="f518"/>
                  </a:cubicBezTo>
                  <a:cubicBezTo>
                    <a:pt x="f519" y="f520"/>
                    <a:pt x="f521" y="f522"/>
                    <a:pt x="f523" y="f524"/>
                  </a:cubicBezTo>
                  <a:cubicBezTo>
                    <a:pt x="f525" y="f526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5">
              <a:extLst>
                <a:ext uri="{FF2B5EF4-FFF2-40B4-BE49-F238E27FC236}">
                  <a16:creationId xmlns:a16="http://schemas.microsoft.com/office/drawing/2014/main" id="{28A6B832-7107-43DA-2E5B-2F5ED0685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17670" y="98654"/>
              <a:ext cx="5774335" cy="63154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74333"/>
                <a:gd name="f7" fmla="val 6315453"/>
                <a:gd name="f8" fmla="val 3707237"/>
                <a:gd name="f9" fmla="val 1489"/>
                <a:gd name="f10" fmla="val 3817502"/>
                <a:gd name="f11" fmla="val -1522"/>
                <a:gd name="f12" fmla="val 3927875"/>
                <a:gd name="f13" fmla="val 41"/>
                <a:gd name="f14" fmla="val 4037665"/>
                <a:gd name="f15" fmla="val 6121"/>
                <a:gd name="f16" fmla="val 4257614"/>
                <a:gd name="f17" fmla="val 18745"/>
                <a:gd name="f18" fmla="val 4477439"/>
                <a:gd name="f19" fmla="val 49665"/>
                <a:gd name="f20" fmla="val 4692239"/>
                <a:gd name="f21" fmla="val 102128"/>
                <a:gd name="f22" fmla="val 4907039"/>
                <a:gd name="f23" fmla="val 154474"/>
                <a:gd name="f24" fmla="val 5116811"/>
                <a:gd name="f25" fmla="val 228592"/>
                <a:gd name="f26" fmla="val 5315059"/>
                <a:gd name="f27" fmla="val 324945"/>
                <a:gd name="f28" fmla="val 5463562"/>
                <a:gd name="f29" fmla="val 397211"/>
                <a:gd name="f30" fmla="val 5606133"/>
                <a:gd name="f31" fmla="val 481527"/>
                <a:gd name="f32" fmla="val 5738325"/>
                <a:gd name="f33" fmla="val 578286"/>
                <a:gd name="f34" fmla="val 606551"/>
                <a:gd name="f35" fmla="val 975490"/>
                <a:gd name="f36" fmla="val 5676001"/>
                <a:gd name="f37" fmla="val 889749"/>
                <a:gd name="f38" fmla="val 5522381"/>
                <a:gd name="f39" fmla="val 769886"/>
                <a:gd name="f40" fmla="val 5355519"/>
                <a:gd name="f41" fmla="val 665657"/>
                <a:gd name="f42" fmla="val 5177132"/>
                <a:gd name="f43" fmla="val 581926"/>
                <a:gd name="f44" fmla="val 4998867"/>
                <a:gd name="f45" fmla="val 497965"/>
                <a:gd name="f46" fmla="val 4810183"/>
                <a:gd name="f47" fmla="val 433574"/>
                <a:gd name="f48" fmla="val 4615735"/>
                <a:gd name="f49" fmla="val 388640"/>
                <a:gd name="f50" fmla="val 4421289"/>
                <a:gd name="f51" fmla="val 343591"/>
                <a:gd name="f52" fmla="val 4221446"/>
                <a:gd name="f53" fmla="val 317649"/>
                <a:gd name="f54" fmla="val 4020010"/>
                <a:gd name="f55" fmla="val 308500"/>
                <a:gd name="f56" fmla="val 3818207"/>
                <a:gd name="f57" fmla="val 298887"/>
                <a:gd name="f58" fmla="val 3616649"/>
                <a:gd name="f59" fmla="val 305257"/>
                <a:gd name="f60" fmla="val 3416315"/>
                <a:gd name="f61" fmla="val 328882"/>
                <a:gd name="f62" fmla="val 3216106"/>
                <a:gd name="f63" fmla="val 352623"/>
                <a:gd name="f64" fmla="val 3017736"/>
                <a:gd name="f65" fmla="val 392346"/>
                <a:gd name="f66" fmla="val 2823779"/>
                <a:gd name="f67" fmla="val 446545"/>
                <a:gd name="f68" fmla="val 2629699"/>
                <a:gd name="f69" fmla="val 500513"/>
                <a:gd name="f70" fmla="val 2440401"/>
                <a:gd name="f71" fmla="val 570345"/>
                <a:gd name="f72" fmla="val 2256987"/>
                <a:gd name="f73" fmla="val 651296"/>
                <a:gd name="f74" fmla="val 1889058"/>
                <a:gd name="f75" fmla="val 811461"/>
                <a:gd name="f76" fmla="val 1545527"/>
                <a:gd name="f77" fmla="val 1023856"/>
                <a:gd name="f78" fmla="val 1244169"/>
                <a:gd name="f79" fmla="val 1280374"/>
                <a:gd name="f80" fmla="val 1093982"/>
                <a:gd name="f81" fmla="val 1409039"/>
                <a:gd name="f82" fmla="val 954828"/>
                <a:gd name="f83" fmla="val 1549400"/>
                <a:gd name="f84" fmla="val 830141"/>
                <a:gd name="f85" fmla="val 1700184"/>
                <a:gd name="f86" fmla="val 705209"/>
                <a:gd name="f87" fmla="val 1850736"/>
                <a:gd name="f88" fmla="val 594989"/>
                <a:gd name="f89" fmla="val 2012176"/>
                <a:gd name="f90" fmla="val 502792"/>
                <a:gd name="f91" fmla="val 2182300"/>
                <a:gd name="f92" fmla="val 410595"/>
                <a:gd name="f93" fmla="val 2352308"/>
                <a:gd name="f94" fmla="val 333847"/>
                <a:gd name="f95" fmla="val 2530307"/>
                <a:gd name="f96" fmla="val 280637"/>
                <a:gd name="f97" fmla="val 2715256"/>
                <a:gd name="f98" fmla="val 227306"/>
                <a:gd name="f99" fmla="val 2899741"/>
                <a:gd name="f100" fmla="val 199719"/>
                <a:gd name="f101" fmla="val 3091521"/>
                <a:gd name="f102" fmla="val 199843"/>
                <a:gd name="f103" fmla="val 3283418"/>
                <a:gd name="f104" fmla="val 200946"/>
                <a:gd name="f105" fmla="val 3377687"/>
                <a:gd name="f106" fmla="val 210754"/>
                <a:gd name="f107" fmla="val 3471261"/>
                <a:gd name="f108" fmla="val 233926"/>
                <a:gd name="f109" fmla="val 3561593"/>
                <a:gd name="f110" fmla="val 256730"/>
                <a:gd name="f111" fmla="val 3652040"/>
                <a:gd name="f112" fmla="val 292162"/>
                <a:gd name="f113" fmla="val 3738550"/>
                <a:gd name="f114" fmla="val 334582"/>
                <a:gd name="f115" fmla="val 3821816"/>
                <a:gd name="f116" fmla="val 356038"/>
                <a:gd name="f117" fmla="val 3863392"/>
                <a:gd name="f118" fmla="val 379823"/>
                <a:gd name="f119" fmla="val 3904157"/>
                <a:gd name="f120" fmla="val 404834"/>
                <a:gd name="f121" fmla="val 3944343"/>
                <a:gd name="f122" fmla="val 430212"/>
                <a:gd name="f123" fmla="val 3984413"/>
                <a:gd name="f124" fmla="val 457308"/>
                <a:gd name="f125" fmla="val 4023905"/>
                <a:gd name="f126" fmla="val 485506"/>
                <a:gd name="f127" fmla="val 4062932"/>
                <a:gd name="f128" fmla="val 542639"/>
                <a:gd name="f129" fmla="val 4140757"/>
                <a:gd name="f130" fmla="val 606146"/>
                <a:gd name="f131" fmla="val 4216265"/>
                <a:gd name="f132" fmla="val 671861"/>
                <a:gd name="f133" fmla="val 4292120"/>
                <a:gd name="f134" fmla="val 737576"/>
                <a:gd name="f135" fmla="val 4368091"/>
                <a:gd name="f136" fmla="val 806234"/>
                <a:gd name="f137" fmla="val 4444062"/>
                <a:gd name="f138" fmla="val 873542"/>
                <a:gd name="f139" fmla="val 4523044"/>
                <a:gd name="f140" fmla="val 907258"/>
                <a:gd name="f141" fmla="val 4562419"/>
                <a:gd name="f142" fmla="val 940606"/>
                <a:gd name="f143" fmla="val 4602721"/>
                <a:gd name="f144" fmla="val 973831"/>
                <a:gd name="f145" fmla="val 4643601"/>
                <a:gd name="f146" fmla="val 1022014"/>
                <a:gd name="f147" fmla="val 4702780"/>
                <a:gd name="f148" fmla="val 1037829"/>
                <a:gd name="f149" fmla="val 4721658"/>
                <a:gd name="f150" fmla="val 1052910"/>
                <a:gd name="f151" fmla="val 4740998"/>
                <a:gd name="f152" fmla="val 1069215"/>
                <a:gd name="f153" fmla="val 4759411"/>
                <a:gd name="f154" fmla="val 1196477"/>
                <a:gd name="f155" fmla="val 4909269"/>
                <a:gd name="f156" fmla="val 1334527"/>
                <a:gd name="f157" fmla="val 5047199"/>
                <a:gd name="f158" fmla="val 1474784"/>
                <a:gd name="f159" fmla="val 5177948"/>
                <a:gd name="f160" fmla="val 1545281"/>
                <a:gd name="f161" fmla="val 5243033"/>
                <a:gd name="f162" fmla="val 1617003"/>
                <a:gd name="f163" fmla="val 5305917"/>
                <a:gd name="f164" fmla="val 1690442"/>
                <a:gd name="f165" fmla="val 5366255"/>
                <a:gd name="f166" fmla="val 1763881"/>
                <a:gd name="f167" fmla="val 5426591"/>
                <a:gd name="f168" fmla="val 1838668"/>
                <a:gd name="f169" fmla="val 5484959"/>
                <a:gd name="f170" fmla="val 1916276"/>
                <a:gd name="f171" fmla="val 5539852"/>
                <a:gd name="f172" fmla="val 2070877"/>
                <a:gd name="f173" fmla="val 5649872"/>
                <a:gd name="f174" fmla="val 2237617"/>
                <a:gd name="f175" fmla="val 5748194"/>
                <a:gd name="f176" fmla="val 2420784"/>
                <a:gd name="f177" fmla="val 5814437"/>
                <a:gd name="f178" fmla="val 2512124"/>
                <a:gd name="f179" fmla="val 5847559"/>
                <a:gd name="f180" fmla="val 2606773"/>
                <a:gd name="f181" fmla="val 5872921"/>
                <a:gd name="f182" fmla="val 2703015"/>
                <a:gd name="f183" fmla="val 5892029"/>
                <a:gd name="f184" fmla="val 2727168"/>
                <a:gd name="f185" fmla="val 5896546"/>
                <a:gd name="f186" fmla="val 2751075"/>
                <a:gd name="f187" fmla="val 5901758"/>
                <a:gd name="f188" fmla="val 2775350"/>
                <a:gd name="f189" fmla="val 5905695"/>
                <a:gd name="f190" fmla="val 2848299"/>
                <a:gd name="f191" fmla="val 5917161"/>
                <a:gd name="f192" fmla="val 2897218"/>
                <a:gd name="f193" fmla="val 5923298"/>
                <a:gd name="f194" fmla="val 2946136"/>
                <a:gd name="f195" fmla="val 5929784"/>
                <a:gd name="f196" fmla="val 2995544"/>
                <a:gd name="f197" fmla="val 5933605"/>
                <a:gd name="f198" fmla="val 3020188"/>
                <a:gd name="f199" fmla="val 5935806"/>
                <a:gd name="f200" fmla="val 3044831"/>
                <a:gd name="f201" fmla="val 5937891"/>
                <a:gd name="f202" fmla="val 3069596"/>
                <a:gd name="f203" fmla="val 5938933"/>
                <a:gd name="f204" fmla="val 3094362"/>
                <a:gd name="f205" fmla="val 5940090"/>
                <a:gd name="f206" fmla="val 3119005"/>
                <a:gd name="f207" fmla="val 5941943"/>
                <a:gd name="f208" fmla="val 3143894"/>
                <a:gd name="f209" fmla="val 5942639"/>
                <a:gd name="f210" fmla="val 3218436"/>
                <a:gd name="f211" fmla="val 5944260"/>
                <a:gd name="f212" fmla="val 3243201"/>
                <a:gd name="f213" fmla="val 5944838"/>
                <a:gd name="f214" fmla="val 3268212"/>
                <a:gd name="f215" fmla="val 5944029"/>
                <a:gd name="f216" fmla="val 3293101"/>
                <a:gd name="f217" fmla="val 5943913"/>
                <a:gd name="f218" fmla="val 3330494"/>
                <a:gd name="f219" fmla="val 5943565"/>
                <a:gd name="f220" fmla="val 3342632"/>
                <a:gd name="f221" fmla="val 5943218"/>
                <a:gd name="f222" fmla="val 3354524"/>
                <a:gd name="f223" fmla="val 5942523"/>
                <a:gd name="f224" fmla="val 3366540"/>
                <a:gd name="f225" fmla="val 5942059"/>
                <a:gd name="f226" fmla="val 3378554"/>
                <a:gd name="f227" fmla="val 5941480"/>
                <a:gd name="f228" fmla="val 3390570"/>
                <a:gd name="f229" fmla="val 5941134"/>
                <a:gd name="f230" fmla="val 3402462"/>
                <a:gd name="f231" fmla="val 5940323"/>
                <a:gd name="f232" fmla="val 3438262"/>
                <a:gd name="f233" fmla="val 5937543"/>
                <a:gd name="f234" fmla="val 3485954"/>
                <a:gd name="f235" fmla="val 5933953"/>
                <a:gd name="f236" fmla="val 3533279"/>
                <a:gd name="f237" fmla="val 5927931"/>
                <a:gd name="f238" fmla="val 3580236"/>
                <a:gd name="f239" fmla="val 5920982"/>
                <a:gd name="f240" fmla="val 3768185"/>
                <a:gd name="f241" fmla="val 5891567"/>
                <a:gd name="f242" fmla="val 3948901"/>
                <a:gd name="f243" fmla="val 5834010"/>
                <a:gd name="f244" fmla="val 4121034"/>
                <a:gd name="f245" fmla="val 5753290"/>
                <a:gd name="f246" fmla="val 4293782"/>
                <a:gd name="f247" fmla="val 5673497"/>
                <a:gd name="f248" fmla="val 4458191"/>
                <a:gd name="f249" fmla="val 5571353"/>
                <a:gd name="f250" fmla="val 4620639"/>
                <a:gd name="f251" fmla="val 5459364"/>
                <a:gd name="f252" fmla="val 4661221"/>
                <a:gd name="f253" fmla="val 5431455"/>
                <a:gd name="f254" fmla="val 4701557"/>
                <a:gd name="f255" fmla="val 5402271"/>
                <a:gd name="f256" fmla="val 4741771"/>
                <a:gd name="f257" fmla="val 5372971"/>
                <a:gd name="f258" fmla="val 4782230"/>
                <a:gd name="f259" fmla="val 5343672"/>
                <a:gd name="f260" fmla="val 4822566"/>
                <a:gd name="f261" fmla="val 5313908"/>
                <a:gd name="f262" fmla="val 4862901"/>
                <a:gd name="f263" fmla="val 5283682"/>
                <a:gd name="f264" fmla="val 5108229"/>
                <a:gd name="f265" fmla="val 5098386"/>
                <a:gd name="f266" fmla="val 5276563"/>
                <a:gd name="f267" fmla="val 4972270"/>
                <a:gd name="f268" fmla="val 5446489"/>
                <a:gd name="f269" fmla="val 4854838"/>
                <a:gd name="f270" fmla="val 5612493"/>
                <a:gd name="f271" fmla="val 4739724"/>
                <a:gd name="f272" fmla="val 4623488"/>
                <a:gd name="f273" fmla="val 5232926"/>
                <a:gd name="f274" fmla="val 5676492"/>
                <a:gd name="f275" fmla="val 5306859"/>
                <a:gd name="f276" fmla="val 5592693"/>
                <a:gd name="f277" fmla="val 5367905"/>
                <a:gd name="f278" fmla="val 5508955"/>
                <a:gd name="f279" fmla="val 5427286"/>
                <a:gd name="f280" fmla="val 5426260"/>
                <a:gd name="f281" fmla="val 5486233"/>
                <a:gd name="f282" fmla="val 5300225"/>
                <a:gd name="f283" fmla="val 5576217"/>
                <a:gd name="f284" fmla="val 5257559"/>
                <a:gd name="f285" fmla="val 5606443"/>
                <a:gd name="f286" fmla="val 5214525"/>
                <a:gd name="f287" fmla="val 5636901"/>
                <a:gd name="f288" fmla="val 5170757"/>
                <a:gd name="f289" fmla="val 5666780"/>
                <a:gd name="f290" fmla="val 5127110"/>
                <a:gd name="f291" fmla="val 5696775"/>
                <a:gd name="f292" fmla="val 5082973"/>
                <a:gd name="f293" fmla="val 5726654"/>
                <a:gd name="f294" fmla="val 5038100"/>
                <a:gd name="f295" fmla="val 5756185"/>
                <a:gd name="f296" fmla="val 4993106"/>
                <a:gd name="f297" fmla="val 5785486"/>
                <a:gd name="f298" fmla="val 4947743"/>
                <a:gd name="f299" fmla="val 5814553"/>
                <a:gd name="f300" fmla="val 4901276"/>
                <a:gd name="f301" fmla="val 5843043"/>
                <a:gd name="f302" fmla="val 4808835"/>
                <a:gd name="f303" fmla="val 5900136"/>
                <a:gd name="f304" fmla="val 4713449"/>
                <a:gd name="f305" fmla="val 5955494"/>
                <a:gd name="f306" fmla="val 4614019"/>
                <a:gd name="f307" fmla="val 6006103"/>
                <a:gd name="f308" fmla="val 4514711"/>
                <a:gd name="f309" fmla="val 6056943"/>
                <a:gd name="f310" fmla="val 4411971"/>
                <a:gd name="f311" fmla="val 6104192"/>
                <a:gd name="f312" fmla="val 4305061"/>
                <a:gd name="f313" fmla="val 6144726"/>
                <a:gd name="f314" fmla="val 4092223"/>
                <a:gd name="f315" fmla="val 6226952"/>
                <a:gd name="f316" fmla="val 3863569"/>
                <a:gd name="f317" fmla="val 6282424"/>
                <a:gd name="f318" fmla="val 3632710"/>
                <a:gd name="f319" fmla="val 6304196"/>
                <a:gd name="f320" fmla="val 3574964"/>
                <a:gd name="f321" fmla="val 6309408"/>
                <a:gd name="f322" fmla="val 3517218"/>
                <a:gd name="f323" fmla="val 6313345"/>
                <a:gd name="f324" fmla="val 3459594"/>
                <a:gd name="f325" fmla="val 6314504"/>
                <a:gd name="f326" fmla="val 6315429"/>
                <a:gd name="f327" fmla="val 3401971"/>
                <a:gd name="f328" fmla="val 6315546"/>
                <a:gd name="f329" fmla="val 3387505"/>
                <a:gd name="f330" fmla="val 6315198"/>
                <a:gd name="f331" fmla="val 3373159"/>
                <a:gd name="f332" fmla="val 3330127"/>
                <a:gd name="f333" fmla="val 6314735"/>
                <a:gd name="f334" fmla="val 3288320"/>
                <a:gd name="f335" fmla="val 6313230"/>
                <a:gd name="f336" fmla="val 3176996"/>
                <a:gd name="f337" fmla="val 6309870"/>
                <a:gd name="f338" fmla="val 3065428"/>
                <a:gd name="f339" fmla="val 6301533"/>
                <a:gd name="f340" fmla="val 2954350"/>
                <a:gd name="f341" fmla="val 6288098"/>
                <a:gd name="f342" fmla="val 2843150"/>
                <a:gd name="f343" fmla="val 6275360"/>
                <a:gd name="f344" fmla="val 2732194"/>
                <a:gd name="f345" fmla="val 6257061"/>
                <a:gd name="f346" fmla="val 2622466"/>
                <a:gd name="f347" fmla="val 6232742"/>
                <a:gd name="f348" fmla="val 2512859"/>
                <a:gd name="f349" fmla="val 6208190"/>
                <a:gd name="f350" fmla="val 2404110"/>
                <a:gd name="f351" fmla="val 6179122"/>
                <a:gd name="f352" fmla="val 2296466"/>
                <a:gd name="f353" fmla="val 6146001"/>
                <a:gd name="f354" fmla="val 2081544"/>
                <a:gd name="f355" fmla="val 6079179"/>
                <a:gd name="f356" fmla="val 1869073"/>
                <a:gd name="f357" fmla="val 5996027"/>
                <a:gd name="f358" fmla="val 1672419"/>
                <a:gd name="f359" fmla="val 5885197"/>
                <a:gd name="f360" fmla="val 1475643"/>
                <a:gd name="f361" fmla="val 5774599"/>
                <a:gd name="f362" fmla="val 1299954"/>
                <a:gd name="f363" fmla="val 5634353"/>
                <a:gd name="f364" fmla="val 1146578"/>
                <a:gd name="f365" fmla="val 5479168"/>
                <a:gd name="f366" fmla="val 1069461"/>
                <a:gd name="f367" fmla="val 5401692"/>
                <a:gd name="f368" fmla="val 999333"/>
                <a:gd name="f369" fmla="val 5319235"/>
                <a:gd name="f370" fmla="val 933372"/>
                <a:gd name="f371" fmla="val 5234810"/>
                <a:gd name="f372" fmla="val 867781"/>
                <a:gd name="f373" fmla="val 5150038"/>
                <a:gd name="f374" fmla="val 805375"/>
                <a:gd name="f375" fmla="val 5063991"/>
                <a:gd name="f376" fmla="val 747140"/>
                <a:gd name="f377" fmla="val 4976091"/>
                <a:gd name="f378" fmla="val 732182"/>
                <a:gd name="f379" fmla="val 4954319"/>
                <a:gd name="f380" fmla="val 718082"/>
                <a:gd name="f381" fmla="val 4932199"/>
                <a:gd name="f382" fmla="val 703616"/>
                <a:gd name="f383" fmla="val 4910196"/>
                <a:gd name="f384" fmla="val 662053"/>
                <a:gd name="f385" fmla="val 4846269"/>
                <a:gd name="f386" fmla="val 635449"/>
                <a:gd name="f387" fmla="val 4804925"/>
                <a:gd name="f388" fmla="val 607864"/>
                <a:gd name="f389" fmla="val 4763928"/>
                <a:gd name="f390" fmla="val 580033"/>
                <a:gd name="f391" fmla="val 4722352"/>
                <a:gd name="f392" fmla="val 410105"/>
                <a:gd name="f393" fmla="val 4469193"/>
                <a:gd name="f394" fmla="val 353095"/>
                <a:gd name="f395" fmla="val 4382915"/>
                <a:gd name="f396" fmla="val 296820"/>
                <a:gd name="f397" fmla="val 4294089"/>
                <a:gd name="f398" fmla="val 244224"/>
                <a:gd name="f399" fmla="val 4201556"/>
                <a:gd name="f400" fmla="val 217987"/>
                <a:gd name="f401" fmla="val 4155232"/>
                <a:gd name="f402" fmla="val 192609"/>
                <a:gd name="f403" fmla="val 4108098"/>
                <a:gd name="f404" fmla="val 169437"/>
                <a:gd name="f405" fmla="val 4059690"/>
                <a:gd name="f406" fmla="val 146388"/>
                <a:gd name="f407" fmla="val 4011165"/>
                <a:gd name="f408" fmla="val 124932"/>
                <a:gd name="f409" fmla="val 3961715"/>
                <a:gd name="f410" fmla="val 105929"/>
                <a:gd name="f411" fmla="val 3911221"/>
                <a:gd name="f412" fmla="val 87293"/>
                <a:gd name="f413" fmla="val 3860613"/>
                <a:gd name="f414" fmla="val 70742"/>
                <a:gd name="f415" fmla="val 3809309"/>
                <a:gd name="f416" fmla="val 57256"/>
                <a:gd name="f417" fmla="val 3757195"/>
                <a:gd name="f418" fmla="val 50881"/>
                <a:gd name="f419" fmla="val 3731138"/>
                <a:gd name="f420" fmla="val 44383"/>
                <a:gd name="f421" fmla="val 3704965"/>
                <a:gd name="f422" fmla="val 39111"/>
                <a:gd name="f423" fmla="val 3678677"/>
                <a:gd name="f424" fmla="val 31142"/>
                <a:gd name="f425" fmla="val 3639300"/>
                <a:gd name="f426" fmla="val 24521"/>
                <a:gd name="f427" fmla="val 3599809"/>
                <a:gd name="f428" fmla="val 7234"/>
                <a:gd name="f429" fmla="val 3494423"/>
                <a:gd name="f430" fmla="val 3388457"/>
                <a:gd name="f431" fmla="val 491"/>
                <a:gd name="f432" fmla="val 3076698"/>
                <a:gd name="f433" fmla="val 23418"/>
                <a:gd name="f434" fmla="val 2869978"/>
                <a:gd name="f435" fmla="val 68045"/>
                <a:gd name="f436" fmla="val 2666963"/>
                <a:gd name="f437" fmla="val 112550"/>
                <a:gd name="f438" fmla="val 2464064"/>
                <a:gd name="f439" fmla="val 180717"/>
                <a:gd name="f440" fmla="val 2265104"/>
                <a:gd name="f441" fmla="val 272546"/>
                <a:gd name="f442" fmla="val 2076334"/>
                <a:gd name="f443" fmla="val 457062"/>
                <a:gd name="f444" fmla="val 1698794"/>
                <a:gd name="f445" fmla="val 724457"/>
                <a:gd name="f446" fmla="val 1360978"/>
                <a:gd name="f447" fmla="val 1039300"/>
                <a:gd name="f448" fmla="val 1073307"/>
                <a:gd name="f449" fmla="val 1197090"/>
                <a:gd name="f450" fmla="val 929472"/>
                <a:gd name="f451" fmla="val 1367630"/>
                <a:gd name="f452" fmla="val 798259"/>
                <a:gd name="f453" fmla="val 1547733"/>
                <a:gd name="f454" fmla="val 680365"/>
                <a:gd name="f455" fmla="val 1728081"/>
                <a:gd name="f456" fmla="val 562587"/>
                <a:gd name="f457" fmla="val 1917870"/>
                <a:gd name="f458" fmla="val 457663"/>
                <a:gd name="f459" fmla="val 2115995"/>
                <a:gd name="f460" fmla="val 368373"/>
                <a:gd name="f461" fmla="val 2512737"/>
                <a:gd name="f462" fmla="val 191070"/>
                <a:gd name="f463" fmla="val 2939883"/>
                <a:gd name="f464" fmla="val 73870"/>
                <a:gd name="f465" fmla="val 3377451"/>
                <a:gd name="f466" fmla="val 24304"/>
                <a:gd name="f467" fmla="val 3486812"/>
                <a:gd name="f468" fmla="val 12086"/>
                <a:gd name="f469" fmla="val 3596971"/>
                <a:gd name="f470" fmla="val 4500"/>
                <a:gd name="f471" fmla="+- 0 0 -90"/>
                <a:gd name="f472" fmla="*/ f3 1 5774333"/>
                <a:gd name="f473" fmla="*/ f4 1 6315453"/>
                <a:gd name="f474" fmla="val f5"/>
                <a:gd name="f475" fmla="val f6"/>
                <a:gd name="f476" fmla="val f7"/>
                <a:gd name="f477" fmla="*/ f471 f0 1"/>
                <a:gd name="f478" fmla="+- f476 0 f474"/>
                <a:gd name="f479" fmla="+- f475 0 f474"/>
                <a:gd name="f480" fmla="*/ f477 1 f2"/>
                <a:gd name="f481" fmla="*/ f479 1 5774333"/>
                <a:gd name="f482" fmla="*/ f478 1 6315453"/>
                <a:gd name="f483" fmla="*/ 3707237 f479 1"/>
                <a:gd name="f484" fmla="*/ 1489 f478 1"/>
                <a:gd name="f485" fmla="*/ 4037665 f479 1"/>
                <a:gd name="f486" fmla="*/ 6121 f478 1"/>
                <a:gd name="f487" fmla="*/ 4692239 f479 1"/>
                <a:gd name="f488" fmla="*/ 102128 f478 1"/>
                <a:gd name="f489" fmla="*/ 5315059 f479 1"/>
                <a:gd name="f490" fmla="*/ 324945 f478 1"/>
                <a:gd name="f491" fmla="*/ 5738325 f479 1"/>
                <a:gd name="f492" fmla="*/ 578286 f478 1"/>
                <a:gd name="f493" fmla="*/ 5774333 f479 1"/>
                <a:gd name="f494" fmla="*/ 606551 f478 1"/>
                <a:gd name="f495" fmla="*/ 975490 f478 1"/>
                <a:gd name="f496" fmla="*/ 5676001 f479 1"/>
                <a:gd name="f497" fmla="*/ 889749 f478 1"/>
                <a:gd name="f498" fmla="*/ 5177132 f479 1"/>
                <a:gd name="f499" fmla="*/ 581926 f478 1"/>
                <a:gd name="f500" fmla="*/ 4615735 f479 1"/>
                <a:gd name="f501" fmla="*/ 388640 f478 1"/>
                <a:gd name="f502" fmla="*/ 4020010 f479 1"/>
                <a:gd name="f503" fmla="*/ 308500 f478 1"/>
                <a:gd name="f504" fmla="*/ 3416315 f479 1"/>
                <a:gd name="f505" fmla="*/ 328882 f478 1"/>
                <a:gd name="f506" fmla="*/ 2823779 f479 1"/>
                <a:gd name="f507" fmla="*/ 446545 f478 1"/>
                <a:gd name="f508" fmla="*/ 2256987 f479 1"/>
                <a:gd name="f509" fmla="*/ 651296 f478 1"/>
                <a:gd name="f510" fmla="*/ 1244169 f479 1"/>
                <a:gd name="f511" fmla="*/ 1280374 f478 1"/>
                <a:gd name="f512" fmla="*/ 830141 f479 1"/>
                <a:gd name="f513" fmla="*/ 1700184 f478 1"/>
                <a:gd name="f514" fmla="*/ 502792 f479 1"/>
                <a:gd name="f515" fmla="*/ 2182300 f478 1"/>
                <a:gd name="f516" fmla="*/ 280637 f479 1"/>
                <a:gd name="f517" fmla="*/ 2715256 f478 1"/>
                <a:gd name="f518" fmla="*/ 199843 f479 1"/>
                <a:gd name="f519" fmla="*/ 3283418 f478 1"/>
                <a:gd name="f520" fmla="*/ 233926 f479 1"/>
                <a:gd name="f521" fmla="*/ 3561593 f478 1"/>
                <a:gd name="f522" fmla="*/ 334582 f479 1"/>
                <a:gd name="f523" fmla="*/ 3821816 f478 1"/>
                <a:gd name="f524" fmla="*/ 404834 f479 1"/>
                <a:gd name="f525" fmla="*/ 3944343 f478 1"/>
                <a:gd name="f526" fmla="*/ 485506 f479 1"/>
                <a:gd name="f527" fmla="*/ 4062932 f478 1"/>
                <a:gd name="f528" fmla="*/ 671861 f479 1"/>
                <a:gd name="f529" fmla="*/ 4292120 f478 1"/>
                <a:gd name="f530" fmla="*/ 873542 f479 1"/>
                <a:gd name="f531" fmla="*/ 4523044 f478 1"/>
                <a:gd name="f532" fmla="*/ 973831 f479 1"/>
                <a:gd name="f533" fmla="*/ 4643601 f478 1"/>
                <a:gd name="f534" fmla="*/ 1022014 f479 1"/>
                <a:gd name="f535" fmla="*/ 4702780 f478 1"/>
                <a:gd name="f536" fmla="*/ 1069215 f479 1"/>
                <a:gd name="f537" fmla="*/ 4759411 f478 1"/>
                <a:gd name="f538" fmla="*/ 1474784 f479 1"/>
                <a:gd name="f539" fmla="*/ 5177948 f478 1"/>
                <a:gd name="f540" fmla="*/ 1690442 f479 1"/>
                <a:gd name="f541" fmla="*/ 5366255 f478 1"/>
                <a:gd name="f542" fmla="*/ 1916276 f479 1"/>
                <a:gd name="f543" fmla="*/ 5539852 f478 1"/>
                <a:gd name="f544" fmla="*/ 2420784 f479 1"/>
                <a:gd name="f545" fmla="*/ 5814437 f478 1"/>
                <a:gd name="f546" fmla="*/ 2703015 f479 1"/>
                <a:gd name="f547" fmla="*/ 5892029 f478 1"/>
                <a:gd name="f548" fmla="*/ 2775350 f479 1"/>
                <a:gd name="f549" fmla="*/ 5905695 f478 1"/>
                <a:gd name="f550" fmla="*/ 2848299 f479 1"/>
                <a:gd name="f551" fmla="*/ 5917161 f478 1"/>
                <a:gd name="f552" fmla="*/ 2995544 f479 1"/>
                <a:gd name="f553" fmla="*/ 5933605 f478 1"/>
                <a:gd name="f554" fmla="*/ 3069596 f479 1"/>
                <a:gd name="f555" fmla="*/ 5938933 f478 1"/>
                <a:gd name="f556" fmla="*/ 3143894 f479 1"/>
                <a:gd name="f557" fmla="*/ 5942639 f478 1"/>
                <a:gd name="f558" fmla="*/ 3218436 f479 1"/>
                <a:gd name="f559" fmla="*/ 5944260 f478 1"/>
                <a:gd name="f560" fmla="*/ 3293101 f479 1"/>
                <a:gd name="f561" fmla="*/ 5943913 f478 1"/>
                <a:gd name="f562" fmla="*/ 3330494 f479 1"/>
                <a:gd name="f563" fmla="*/ 5943565 f478 1"/>
                <a:gd name="f564" fmla="*/ 3366540 f479 1"/>
                <a:gd name="f565" fmla="*/ 5942059 f478 1"/>
                <a:gd name="f566" fmla="*/ 3402462 f479 1"/>
                <a:gd name="f567" fmla="*/ 5940323 f478 1"/>
                <a:gd name="f568" fmla="*/ 3438262 f479 1"/>
                <a:gd name="f569" fmla="*/ 5937543 f478 1"/>
                <a:gd name="f570" fmla="*/ 3580236 f479 1"/>
                <a:gd name="f571" fmla="*/ 5920982 f478 1"/>
                <a:gd name="f572" fmla="*/ 4121034 f479 1"/>
                <a:gd name="f573" fmla="*/ 5753290 f478 1"/>
                <a:gd name="f574" fmla="*/ 4620639 f479 1"/>
                <a:gd name="f575" fmla="*/ 5459364 f478 1"/>
                <a:gd name="f576" fmla="*/ 4741771 f479 1"/>
                <a:gd name="f577" fmla="*/ 5372971 f478 1"/>
                <a:gd name="f578" fmla="*/ 4862901 f479 1"/>
                <a:gd name="f579" fmla="*/ 5283682 f478 1"/>
                <a:gd name="f580" fmla="*/ 5108229 f479 1"/>
                <a:gd name="f581" fmla="*/ 5098386 f478 1"/>
                <a:gd name="f582" fmla="*/ 5612493 f479 1"/>
                <a:gd name="f583" fmla="*/ 4739724 f478 1"/>
                <a:gd name="f584" fmla="*/ 4623488 f478 1"/>
                <a:gd name="f585" fmla="*/ 5232926 f478 1"/>
                <a:gd name="f586" fmla="*/ 5676492 f479 1"/>
                <a:gd name="f587" fmla="*/ 5306859 f478 1"/>
                <a:gd name="f588" fmla="*/ 5426260 f479 1"/>
                <a:gd name="f589" fmla="*/ 5486233 f478 1"/>
                <a:gd name="f590" fmla="*/ 5300225 f479 1"/>
                <a:gd name="f591" fmla="*/ 5576217 f478 1"/>
                <a:gd name="f592" fmla="*/ 5170757 f479 1"/>
                <a:gd name="f593" fmla="*/ 5666780 f478 1"/>
                <a:gd name="f594" fmla="*/ 5038100 f479 1"/>
                <a:gd name="f595" fmla="*/ 5756185 f478 1"/>
                <a:gd name="f596" fmla="*/ 4901276 f479 1"/>
                <a:gd name="f597" fmla="*/ 5843043 f478 1"/>
                <a:gd name="f598" fmla="*/ 4614019 f479 1"/>
                <a:gd name="f599" fmla="*/ 6006103 f478 1"/>
                <a:gd name="f600" fmla="*/ 4305061 f479 1"/>
                <a:gd name="f601" fmla="*/ 6144726 f478 1"/>
                <a:gd name="f602" fmla="*/ 3632710 f479 1"/>
                <a:gd name="f603" fmla="*/ 6304196 f478 1"/>
                <a:gd name="f604" fmla="*/ 3459594 f479 1"/>
                <a:gd name="f605" fmla="*/ 6314504 f478 1"/>
                <a:gd name="f606" fmla="*/ 6315429 f478 1"/>
                <a:gd name="f607" fmla="*/ 3373159 f479 1"/>
                <a:gd name="f608" fmla="*/ 6315198 f478 1"/>
                <a:gd name="f609" fmla="*/ 3330127 f479 1"/>
                <a:gd name="f610" fmla="*/ 6314735 f478 1"/>
                <a:gd name="f611" fmla="*/ 3288320 f479 1"/>
                <a:gd name="f612" fmla="*/ 6313230 f478 1"/>
                <a:gd name="f613" fmla="*/ 2954350 f479 1"/>
                <a:gd name="f614" fmla="*/ 6288098 f478 1"/>
                <a:gd name="f615" fmla="*/ 2622466 f479 1"/>
                <a:gd name="f616" fmla="*/ 6232742 f478 1"/>
                <a:gd name="f617" fmla="*/ 2296466 f479 1"/>
                <a:gd name="f618" fmla="*/ 6146001 f478 1"/>
                <a:gd name="f619" fmla="*/ 1672419 f479 1"/>
                <a:gd name="f620" fmla="*/ 5885197 f478 1"/>
                <a:gd name="f621" fmla="*/ 1146578 f479 1"/>
                <a:gd name="f622" fmla="*/ 5479168 f478 1"/>
                <a:gd name="f623" fmla="*/ 933372 f479 1"/>
                <a:gd name="f624" fmla="*/ 5234810 f478 1"/>
                <a:gd name="f625" fmla="*/ 747140 f479 1"/>
                <a:gd name="f626" fmla="*/ 4976091 f478 1"/>
                <a:gd name="f627" fmla="*/ 703616 f479 1"/>
                <a:gd name="f628" fmla="*/ 4910196 f478 1"/>
                <a:gd name="f629" fmla="*/ 662053 f479 1"/>
                <a:gd name="f630" fmla="*/ 4846269 f478 1"/>
                <a:gd name="f631" fmla="*/ 580033 f479 1"/>
                <a:gd name="f632" fmla="*/ 4722352 f478 1"/>
                <a:gd name="f633" fmla="*/ 410105 f479 1"/>
                <a:gd name="f634" fmla="*/ 4469193 f478 1"/>
                <a:gd name="f635" fmla="*/ 244224 f479 1"/>
                <a:gd name="f636" fmla="*/ 4201556 f478 1"/>
                <a:gd name="f637" fmla="*/ 169437 f479 1"/>
                <a:gd name="f638" fmla="*/ 4059690 f478 1"/>
                <a:gd name="f639" fmla="*/ 105929 f479 1"/>
                <a:gd name="f640" fmla="*/ 3911221 f478 1"/>
                <a:gd name="f641" fmla="*/ 57256 f479 1"/>
                <a:gd name="f642" fmla="*/ 3757195 f478 1"/>
                <a:gd name="f643" fmla="*/ 39111 f479 1"/>
                <a:gd name="f644" fmla="*/ 3678677 f478 1"/>
                <a:gd name="f645" fmla="*/ 31142 f479 1"/>
                <a:gd name="f646" fmla="*/ 3639300 f478 1"/>
                <a:gd name="f647" fmla="*/ 24521 f479 1"/>
                <a:gd name="f648" fmla="*/ 3599809 f478 1"/>
                <a:gd name="f649" fmla="*/ 0 f479 1"/>
                <a:gd name="f650" fmla="*/ 68045 f479 1"/>
                <a:gd name="f651" fmla="*/ 2666963 f478 1"/>
                <a:gd name="f652" fmla="*/ 272546 f479 1"/>
                <a:gd name="f653" fmla="*/ 2076334 f478 1"/>
                <a:gd name="f654" fmla="*/ 1039300 f479 1"/>
                <a:gd name="f655" fmla="*/ 1073307 f478 1"/>
                <a:gd name="f656" fmla="*/ 1547733 f479 1"/>
                <a:gd name="f657" fmla="*/ 680365 f478 1"/>
                <a:gd name="f658" fmla="*/ 2115995 f479 1"/>
                <a:gd name="f659" fmla="*/ 368373 f478 1"/>
                <a:gd name="f660" fmla="*/ 3377451 f479 1"/>
                <a:gd name="f661" fmla="*/ 24304 f478 1"/>
                <a:gd name="f662" fmla="+- f480 0 f1"/>
                <a:gd name="f663" fmla="*/ f483 1 5774333"/>
                <a:gd name="f664" fmla="*/ f484 1 6315453"/>
                <a:gd name="f665" fmla="*/ f485 1 5774333"/>
                <a:gd name="f666" fmla="*/ f486 1 6315453"/>
                <a:gd name="f667" fmla="*/ f487 1 5774333"/>
                <a:gd name="f668" fmla="*/ f488 1 6315453"/>
                <a:gd name="f669" fmla="*/ f489 1 5774333"/>
                <a:gd name="f670" fmla="*/ f490 1 6315453"/>
                <a:gd name="f671" fmla="*/ f491 1 5774333"/>
                <a:gd name="f672" fmla="*/ f492 1 6315453"/>
                <a:gd name="f673" fmla="*/ f493 1 5774333"/>
                <a:gd name="f674" fmla="*/ f494 1 6315453"/>
                <a:gd name="f675" fmla="*/ f495 1 6315453"/>
                <a:gd name="f676" fmla="*/ f496 1 5774333"/>
                <a:gd name="f677" fmla="*/ f497 1 6315453"/>
                <a:gd name="f678" fmla="*/ f498 1 5774333"/>
                <a:gd name="f679" fmla="*/ f499 1 6315453"/>
                <a:gd name="f680" fmla="*/ f500 1 5774333"/>
                <a:gd name="f681" fmla="*/ f501 1 6315453"/>
                <a:gd name="f682" fmla="*/ f502 1 5774333"/>
                <a:gd name="f683" fmla="*/ f503 1 6315453"/>
                <a:gd name="f684" fmla="*/ f504 1 5774333"/>
                <a:gd name="f685" fmla="*/ f505 1 6315453"/>
                <a:gd name="f686" fmla="*/ f506 1 5774333"/>
                <a:gd name="f687" fmla="*/ f507 1 6315453"/>
                <a:gd name="f688" fmla="*/ f508 1 5774333"/>
                <a:gd name="f689" fmla="*/ f509 1 6315453"/>
                <a:gd name="f690" fmla="*/ f510 1 5774333"/>
                <a:gd name="f691" fmla="*/ f511 1 6315453"/>
                <a:gd name="f692" fmla="*/ f512 1 5774333"/>
                <a:gd name="f693" fmla="*/ f513 1 6315453"/>
                <a:gd name="f694" fmla="*/ f514 1 5774333"/>
                <a:gd name="f695" fmla="*/ f515 1 6315453"/>
                <a:gd name="f696" fmla="*/ f516 1 5774333"/>
                <a:gd name="f697" fmla="*/ f517 1 6315453"/>
                <a:gd name="f698" fmla="*/ f518 1 5774333"/>
                <a:gd name="f699" fmla="*/ f519 1 6315453"/>
                <a:gd name="f700" fmla="*/ f520 1 5774333"/>
                <a:gd name="f701" fmla="*/ f521 1 6315453"/>
                <a:gd name="f702" fmla="*/ f522 1 5774333"/>
                <a:gd name="f703" fmla="*/ f523 1 6315453"/>
                <a:gd name="f704" fmla="*/ f524 1 5774333"/>
                <a:gd name="f705" fmla="*/ f525 1 6315453"/>
                <a:gd name="f706" fmla="*/ f526 1 5774333"/>
                <a:gd name="f707" fmla="*/ f527 1 6315453"/>
                <a:gd name="f708" fmla="*/ f528 1 5774333"/>
                <a:gd name="f709" fmla="*/ f529 1 6315453"/>
                <a:gd name="f710" fmla="*/ f530 1 5774333"/>
                <a:gd name="f711" fmla="*/ f531 1 6315453"/>
                <a:gd name="f712" fmla="*/ f532 1 5774333"/>
                <a:gd name="f713" fmla="*/ f533 1 6315453"/>
                <a:gd name="f714" fmla="*/ f534 1 5774333"/>
                <a:gd name="f715" fmla="*/ f535 1 6315453"/>
                <a:gd name="f716" fmla="*/ f536 1 5774333"/>
                <a:gd name="f717" fmla="*/ f537 1 6315453"/>
                <a:gd name="f718" fmla="*/ f538 1 5774333"/>
                <a:gd name="f719" fmla="*/ f539 1 6315453"/>
                <a:gd name="f720" fmla="*/ f540 1 5774333"/>
                <a:gd name="f721" fmla="*/ f541 1 6315453"/>
                <a:gd name="f722" fmla="*/ f542 1 5774333"/>
                <a:gd name="f723" fmla="*/ f543 1 6315453"/>
                <a:gd name="f724" fmla="*/ f544 1 5774333"/>
                <a:gd name="f725" fmla="*/ f545 1 6315453"/>
                <a:gd name="f726" fmla="*/ f546 1 5774333"/>
                <a:gd name="f727" fmla="*/ f547 1 6315453"/>
                <a:gd name="f728" fmla="*/ f548 1 5774333"/>
                <a:gd name="f729" fmla="*/ f549 1 6315453"/>
                <a:gd name="f730" fmla="*/ f550 1 5774333"/>
                <a:gd name="f731" fmla="*/ f551 1 6315453"/>
                <a:gd name="f732" fmla="*/ f552 1 5774333"/>
                <a:gd name="f733" fmla="*/ f553 1 6315453"/>
                <a:gd name="f734" fmla="*/ f554 1 5774333"/>
                <a:gd name="f735" fmla="*/ f555 1 6315453"/>
                <a:gd name="f736" fmla="*/ f556 1 5774333"/>
                <a:gd name="f737" fmla="*/ f557 1 6315453"/>
                <a:gd name="f738" fmla="*/ f558 1 5774333"/>
                <a:gd name="f739" fmla="*/ f559 1 6315453"/>
                <a:gd name="f740" fmla="*/ f560 1 5774333"/>
                <a:gd name="f741" fmla="*/ f561 1 6315453"/>
                <a:gd name="f742" fmla="*/ f562 1 5774333"/>
                <a:gd name="f743" fmla="*/ f563 1 6315453"/>
                <a:gd name="f744" fmla="*/ f564 1 5774333"/>
                <a:gd name="f745" fmla="*/ f565 1 6315453"/>
                <a:gd name="f746" fmla="*/ f566 1 5774333"/>
                <a:gd name="f747" fmla="*/ f567 1 6315453"/>
                <a:gd name="f748" fmla="*/ f568 1 5774333"/>
                <a:gd name="f749" fmla="*/ f569 1 6315453"/>
                <a:gd name="f750" fmla="*/ f570 1 5774333"/>
                <a:gd name="f751" fmla="*/ f571 1 6315453"/>
                <a:gd name="f752" fmla="*/ f572 1 5774333"/>
                <a:gd name="f753" fmla="*/ f573 1 6315453"/>
                <a:gd name="f754" fmla="*/ f574 1 5774333"/>
                <a:gd name="f755" fmla="*/ f575 1 6315453"/>
                <a:gd name="f756" fmla="*/ f576 1 5774333"/>
                <a:gd name="f757" fmla="*/ f577 1 6315453"/>
                <a:gd name="f758" fmla="*/ f578 1 5774333"/>
                <a:gd name="f759" fmla="*/ f579 1 6315453"/>
                <a:gd name="f760" fmla="*/ f580 1 5774333"/>
                <a:gd name="f761" fmla="*/ f581 1 6315453"/>
                <a:gd name="f762" fmla="*/ f582 1 5774333"/>
                <a:gd name="f763" fmla="*/ f583 1 6315453"/>
                <a:gd name="f764" fmla="*/ f584 1 6315453"/>
                <a:gd name="f765" fmla="*/ f585 1 6315453"/>
                <a:gd name="f766" fmla="*/ f586 1 5774333"/>
                <a:gd name="f767" fmla="*/ f587 1 6315453"/>
                <a:gd name="f768" fmla="*/ f588 1 5774333"/>
                <a:gd name="f769" fmla="*/ f589 1 6315453"/>
                <a:gd name="f770" fmla="*/ f590 1 5774333"/>
                <a:gd name="f771" fmla="*/ f591 1 6315453"/>
                <a:gd name="f772" fmla="*/ f592 1 5774333"/>
                <a:gd name="f773" fmla="*/ f593 1 6315453"/>
                <a:gd name="f774" fmla="*/ f594 1 5774333"/>
                <a:gd name="f775" fmla="*/ f595 1 6315453"/>
                <a:gd name="f776" fmla="*/ f596 1 5774333"/>
                <a:gd name="f777" fmla="*/ f597 1 6315453"/>
                <a:gd name="f778" fmla="*/ f598 1 5774333"/>
                <a:gd name="f779" fmla="*/ f599 1 6315453"/>
                <a:gd name="f780" fmla="*/ f600 1 5774333"/>
                <a:gd name="f781" fmla="*/ f601 1 6315453"/>
                <a:gd name="f782" fmla="*/ f602 1 5774333"/>
                <a:gd name="f783" fmla="*/ f603 1 6315453"/>
                <a:gd name="f784" fmla="*/ f604 1 5774333"/>
                <a:gd name="f785" fmla="*/ f605 1 6315453"/>
                <a:gd name="f786" fmla="*/ f606 1 6315453"/>
                <a:gd name="f787" fmla="*/ f607 1 5774333"/>
                <a:gd name="f788" fmla="*/ f608 1 6315453"/>
                <a:gd name="f789" fmla="*/ f609 1 5774333"/>
                <a:gd name="f790" fmla="*/ f610 1 6315453"/>
                <a:gd name="f791" fmla="*/ f611 1 5774333"/>
                <a:gd name="f792" fmla="*/ f612 1 6315453"/>
                <a:gd name="f793" fmla="*/ f613 1 5774333"/>
                <a:gd name="f794" fmla="*/ f614 1 6315453"/>
                <a:gd name="f795" fmla="*/ f615 1 5774333"/>
                <a:gd name="f796" fmla="*/ f616 1 6315453"/>
                <a:gd name="f797" fmla="*/ f617 1 5774333"/>
                <a:gd name="f798" fmla="*/ f618 1 6315453"/>
                <a:gd name="f799" fmla="*/ f619 1 5774333"/>
                <a:gd name="f800" fmla="*/ f620 1 6315453"/>
                <a:gd name="f801" fmla="*/ f621 1 5774333"/>
                <a:gd name="f802" fmla="*/ f622 1 6315453"/>
                <a:gd name="f803" fmla="*/ f623 1 5774333"/>
                <a:gd name="f804" fmla="*/ f624 1 6315453"/>
                <a:gd name="f805" fmla="*/ f625 1 5774333"/>
                <a:gd name="f806" fmla="*/ f626 1 6315453"/>
                <a:gd name="f807" fmla="*/ f627 1 5774333"/>
                <a:gd name="f808" fmla="*/ f628 1 6315453"/>
                <a:gd name="f809" fmla="*/ f629 1 5774333"/>
                <a:gd name="f810" fmla="*/ f630 1 6315453"/>
                <a:gd name="f811" fmla="*/ f631 1 5774333"/>
                <a:gd name="f812" fmla="*/ f632 1 6315453"/>
                <a:gd name="f813" fmla="*/ f633 1 5774333"/>
                <a:gd name="f814" fmla="*/ f634 1 6315453"/>
                <a:gd name="f815" fmla="*/ f635 1 5774333"/>
                <a:gd name="f816" fmla="*/ f636 1 6315453"/>
                <a:gd name="f817" fmla="*/ f637 1 5774333"/>
                <a:gd name="f818" fmla="*/ f638 1 6315453"/>
                <a:gd name="f819" fmla="*/ f639 1 5774333"/>
                <a:gd name="f820" fmla="*/ f640 1 6315453"/>
                <a:gd name="f821" fmla="*/ f641 1 5774333"/>
                <a:gd name="f822" fmla="*/ f642 1 6315453"/>
                <a:gd name="f823" fmla="*/ f643 1 5774333"/>
                <a:gd name="f824" fmla="*/ f644 1 6315453"/>
                <a:gd name="f825" fmla="*/ f645 1 5774333"/>
                <a:gd name="f826" fmla="*/ f646 1 6315453"/>
                <a:gd name="f827" fmla="*/ f647 1 5774333"/>
                <a:gd name="f828" fmla="*/ f648 1 6315453"/>
                <a:gd name="f829" fmla="*/ f649 1 5774333"/>
                <a:gd name="f830" fmla="*/ f650 1 5774333"/>
                <a:gd name="f831" fmla="*/ f651 1 6315453"/>
                <a:gd name="f832" fmla="*/ f652 1 5774333"/>
                <a:gd name="f833" fmla="*/ f653 1 6315453"/>
                <a:gd name="f834" fmla="*/ f654 1 5774333"/>
                <a:gd name="f835" fmla="*/ f655 1 6315453"/>
                <a:gd name="f836" fmla="*/ f656 1 5774333"/>
                <a:gd name="f837" fmla="*/ f657 1 6315453"/>
                <a:gd name="f838" fmla="*/ f658 1 5774333"/>
                <a:gd name="f839" fmla="*/ f659 1 6315453"/>
                <a:gd name="f840" fmla="*/ f660 1 5774333"/>
                <a:gd name="f841" fmla="*/ f661 1 6315453"/>
                <a:gd name="f842" fmla="*/ f474 1 f481"/>
                <a:gd name="f843" fmla="*/ f475 1 f481"/>
                <a:gd name="f844" fmla="*/ f474 1 f482"/>
                <a:gd name="f845" fmla="*/ f476 1 f482"/>
                <a:gd name="f846" fmla="*/ f663 1 f481"/>
                <a:gd name="f847" fmla="*/ f664 1 f482"/>
                <a:gd name="f848" fmla="*/ f665 1 f481"/>
                <a:gd name="f849" fmla="*/ f666 1 f482"/>
                <a:gd name="f850" fmla="*/ f667 1 f481"/>
                <a:gd name="f851" fmla="*/ f668 1 f482"/>
                <a:gd name="f852" fmla="*/ f669 1 f481"/>
                <a:gd name="f853" fmla="*/ f670 1 f482"/>
                <a:gd name="f854" fmla="*/ f671 1 f481"/>
                <a:gd name="f855" fmla="*/ f672 1 f482"/>
                <a:gd name="f856" fmla="*/ f673 1 f481"/>
                <a:gd name="f857" fmla="*/ f674 1 f482"/>
                <a:gd name="f858" fmla="*/ f675 1 f482"/>
                <a:gd name="f859" fmla="*/ f676 1 f481"/>
                <a:gd name="f860" fmla="*/ f677 1 f482"/>
                <a:gd name="f861" fmla="*/ f678 1 f481"/>
                <a:gd name="f862" fmla="*/ f679 1 f482"/>
                <a:gd name="f863" fmla="*/ f680 1 f481"/>
                <a:gd name="f864" fmla="*/ f681 1 f482"/>
                <a:gd name="f865" fmla="*/ f682 1 f481"/>
                <a:gd name="f866" fmla="*/ f683 1 f482"/>
                <a:gd name="f867" fmla="*/ f684 1 f481"/>
                <a:gd name="f868" fmla="*/ f685 1 f482"/>
                <a:gd name="f869" fmla="*/ f686 1 f481"/>
                <a:gd name="f870" fmla="*/ f687 1 f482"/>
                <a:gd name="f871" fmla="*/ f688 1 f481"/>
                <a:gd name="f872" fmla="*/ f689 1 f482"/>
                <a:gd name="f873" fmla="*/ f690 1 f481"/>
                <a:gd name="f874" fmla="*/ f691 1 f482"/>
                <a:gd name="f875" fmla="*/ f692 1 f481"/>
                <a:gd name="f876" fmla="*/ f693 1 f482"/>
                <a:gd name="f877" fmla="*/ f694 1 f481"/>
                <a:gd name="f878" fmla="*/ f695 1 f482"/>
                <a:gd name="f879" fmla="*/ f696 1 f481"/>
                <a:gd name="f880" fmla="*/ f697 1 f482"/>
                <a:gd name="f881" fmla="*/ f698 1 f481"/>
                <a:gd name="f882" fmla="*/ f699 1 f482"/>
                <a:gd name="f883" fmla="*/ f700 1 f481"/>
                <a:gd name="f884" fmla="*/ f701 1 f482"/>
                <a:gd name="f885" fmla="*/ f702 1 f481"/>
                <a:gd name="f886" fmla="*/ f703 1 f482"/>
                <a:gd name="f887" fmla="*/ f704 1 f481"/>
                <a:gd name="f888" fmla="*/ f705 1 f482"/>
                <a:gd name="f889" fmla="*/ f706 1 f481"/>
                <a:gd name="f890" fmla="*/ f707 1 f482"/>
                <a:gd name="f891" fmla="*/ f708 1 f481"/>
                <a:gd name="f892" fmla="*/ f709 1 f482"/>
                <a:gd name="f893" fmla="*/ f710 1 f481"/>
                <a:gd name="f894" fmla="*/ f711 1 f482"/>
                <a:gd name="f895" fmla="*/ f712 1 f481"/>
                <a:gd name="f896" fmla="*/ f713 1 f482"/>
                <a:gd name="f897" fmla="*/ f714 1 f481"/>
                <a:gd name="f898" fmla="*/ f715 1 f482"/>
                <a:gd name="f899" fmla="*/ f716 1 f481"/>
                <a:gd name="f900" fmla="*/ f717 1 f482"/>
                <a:gd name="f901" fmla="*/ f718 1 f481"/>
                <a:gd name="f902" fmla="*/ f719 1 f482"/>
                <a:gd name="f903" fmla="*/ f720 1 f481"/>
                <a:gd name="f904" fmla="*/ f721 1 f482"/>
                <a:gd name="f905" fmla="*/ f722 1 f481"/>
                <a:gd name="f906" fmla="*/ f723 1 f482"/>
                <a:gd name="f907" fmla="*/ f724 1 f481"/>
                <a:gd name="f908" fmla="*/ f725 1 f482"/>
                <a:gd name="f909" fmla="*/ f726 1 f481"/>
                <a:gd name="f910" fmla="*/ f727 1 f482"/>
                <a:gd name="f911" fmla="*/ f728 1 f481"/>
                <a:gd name="f912" fmla="*/ f729 1 f482"/>
                <a:gd name="f913" fmla="*/ f730 1 f481"/>
                <a:gd name="f914" fmla="*/ f731 1 f482"/>
                <a:gd name="f915" fmla="*/ f732 1 f481"/>
                <a:gd name="f916" fmla="*/ f733 1 f482"/>
                <a:gd name="f917" fmla="*/ f734 1 f481"/>
                <a:gd name="f918" fmla="*/ f735 1 f482"/>
                <a:gd name="f919" fmla="*/ f736 1 f481"/>
                <a:gd name="f920" fmla="*/ f737 1 f482"/>
                <a:gd name="f921" fmla="*/ f738 1 f481"/>
                <a:gd name="f922" fmla="*/ f739 1 f482"/>
                <a:gd name="f923" fmla="*/ f740 1 f481"/>
                <a:gd name="f924" fmla="*/ f741 1 f482"/>
                <a:gd name="f925" fmla="*/ f742 1 f481"/>
                <a:gd name="f926" fmla="*/ f743 1 f482"/>
                <a:gd name="f927" fmla="*/ f744 1 f481"/>
                <a:gd name="f928" fmla="*/ f745 1 f482"/>
                <a:gd name="f929" fmla="*/ f746 1 f481"/>
                <a:gd name="f930" fmla="*/ f747 1 f482"/>
                <a:gd name="f931" fmla="*/ f748 1 f481"/>
                <a:gd name="f932" fmla="*/ f749 1 f482"/>
                <a:gd name="f933" fmla="*/ f750 1 f481"/>
                <a:gd name="f934" fmla="*/ f751 1 f482"/>
                <a:gd name="f935" fmla="*/ f752 1 f481"/>
                <a:gd name="f936" fmla="*/ f753 1 f482"/>
                <a:gd name="f937" fmla="*/ f754 1 f481"/>
                <a:gd name="f938" fmla="*/ f755 1 f482"/>
                <a:gd name="f939" fmla="*/ f756 1 f481"/>
                <a:gd name="f940" fmla="*/ f757 1 f482"/>
                <a:gd name="f941" fmla="*/ f758 1 f481"/>
                <a:gd name="f942" fmla="*/ f759 1 f482"/>
                <a:gd name="f943" fmla="*/ f760 1 f481"/>
                <a:gd name="f944" fmla="*/ f761 1 f482"/>
                <a:gd name="f945" fmla="*/ f762 1 f481"/>
                <a:gd name="f946" fmla="*/ f763 1 f482"/>
                <a:gd name="f947" fmla="*/ f764 1 f482"/>
                <a:gd name="f948" fmla="*/ f765 1 f482"/>
                <a:gd name="f949" fmla="*/ f766 1 f481"/>
                <a:gd name="f950" fmla="*/ f767 1 f482"/>
                <a:gd name="f951" fmla="*/ f768 1 f481"/>
                <a:gd name="f952" fmla="*/ f769 1 f482"/>
                <a:gd name="f953" fmla="*/ f770 1 f481"/>
                <a:gd name="f954" fmla="*/ f771 1 f482"/>
                <a:gd name="f955" fmla="*/ f772 1 f481"/>
                <a:gd name="f956" fmla="*/ f773 1 f482"/>
                <a:gd name="f957" fmla="*/ f774 1 f481"/>
                <a:gd name="f958" fmla="*/ f775 1 f482"/>
                <a:gd name="f959" fmla="*/ f776 1 f481"/>
                <a:gd name="f960" fmla="*/ f777 1 f482"/>
                <a:gd name="f961" fmla="*/ f778 1 f481"/>
                <a:gd name="f962" fmla="*/ f779 1 f482"/>
                <a:gd name="f963" fmla="*/ f780 1 f481"/>
                <a:gd name="f964" fmla="*/ f781 1 f482"/>
                <a:gd name="f965" fmla="*/ f782 1 f481"/>
                <a:gd name="f966" fmla="*/ f783 1 f482"/>
                <a:gd name="f967" fmla="*/ f784 1 f481"/>
                <a:gd name="f968" fmla="*/ f785 1 f482"/>
                <a:gd name="f969" fmla="*/ f786 1 f482"/>
                <a:gd name="f970" fmla="*/ f787 1 f481"/>
                <a:gd name="f971" fmla="*/ f788 1 f482"/>
                <a:gd name="f972" fmla="*/ f789 1 f481"/>
                <a:gd name="f973" fmla="*/ f790 1 f482"/>
                <a:gd name="f974" fmla="*/ f791 1 f481"/>
                <a:gd name="f975" fmla="*/ f792 1 f482"/>
                <a:gd name="f976" fmla="*/ f793 1 f481"/>
                <a:gd name="f977" fmla="*/ f794 1 f482"/>
                <a:gd name="f978" fmla="*/ f795 1 f481"/>
                <a:gd name="f979" fmla="*/ f796 1 f482"/>
                <a:gd name="f980" fmla="*/ f797 1 f481"/>
                <a:gd name="f981" fmla="*/ f798 1 f482"/>
                <a:gd name="f982" fmla="*/ f799 1 f481"/>
                <a:gd name="f983" fmla="*/ f800 1 f482"/>
                <a:gd name="f984" fmla="*/ f801 1 f481"/>
                <a:gd name="f985" fmla="*/ f802 1 f482"/>
                <a:gd name="f986" fmla="*/ f803 1 f481"/>
                <a:gd name="f987" fmla="*/ f804 1 f482"/>
                <a:gd name="f988" fmla="*/ f805 1 f481"/>
                <a:gd name="f989" fmla="*/ f806 1 f482"/>
                <a:gd name="f990" fmla="*/ f807 1 f481"/>
                <a:gd name="f991" fmla="*/ f808 1 f482"/>
                <a:gd name="f992" fmla="*/ f809 1 f481"/>
                <a:gd name="f993" fmla="*/ f810 1 f482"/>
                <a:gd name="f994" fmla="*/ f811 1 f481"/>
                <a:gd name="f995" fmla="*/ f812 1 f482"/>
                <a:gd name="f996" fmla="*/ f813 1 f481"/>
                <a:gd name="f997" fmla="*/ f814 1 f482"/>
                <a:gd name="f998" fmla="*/ f815 1 f481"/>
                <a:gd name="f999" fmla="*/ f816 1 f482"/>
                <a:gd name="f1000" fmla="*/ f817 1 f481"/>
                <a:gd name="f1001" fmla="*/ f818 1 f482"/>
                <a:gd name="f1002" fmla="*/ f819 1 f481"/>
                <a:gd name="f1003" fmla="*/ f820 1 f482"/>
                <a:gd name="f1004" fmla="*/ f821 1 f481"/>
                <a:gd name="f1005" fmla="*/ f822 1 f482"/>
                <a:gd name="f1006" fmla="*/ f823 1 f481"/>
                <a:gd name="f1007" fmla="*/ f824 1 f482"/>
                <a:gd name="f1008" fmla="*/ f825 1 f481"/>
                <a:gd name="f1009" fmla="*/ f826 1 f482"/>
                <a:gd name="f1010" fmla="*/ f827 1 f481"/>
                <a:gd name="f1011" fmla="*/ f828 1 f482"/>
                <a:gd name="f1012" fmla="*/ f829 1 f481"/>
                <a:gd name="f1013" fmla="*/ f830 1 f481"/>
                <a:gd name="f1014" fmla="*/ f831 1 f482"/>
                <a:gd name="f1015" fmla="*/ f832 1 f481"/>
                <a:gd name="f1016" fmla="*/ f833 1 f482"/>
                <a:gd name="f1017" fmla="*/ f834 1 f481"/>
                <a:gd name="f1018" fmla="*/ f835 1 f482"/>
                <a:gd name="f1019" fmla="*/ f836 1 f481"/>
                <a:gd name="f1020" fmla="*/ f837 1 f482"/>
                <a:gd name="f1021" fmla="*/ f838 1 f481"/>
                <a:gd name="f1022" fmla="*/ f839 1 f482"/>
                <a:gd name="f1023" fmla="*/ f840 1 f481"/>
                <a:gd name="f1024" fmla="*/ f841 1 f482"/>
                <a:gd name="f1025" fmla="*/ f842 f472 1"/>
                <a:gd name="f1026" fmla="*/ f843 f472 1"/>
                <a:gd name="f1027" fmla="*/ f845 f473 1"/>
                <a:gd name="f1028" fmla="*/ f844 f473 1"/>
                <a:gd name="f1029" fmla="*/ f846 f472 1"/>
                <a:gd name="f1030" fmla="*/ f847 f473 1"/>
                <a:gd name="f1031" fmla="*/ f848 f472 1"/>
                <a:gd name="f1032" fmla="*/ f849 f473 1"/>
                <a:gd name="f1033" fmla="*/ f850 f472 1"/>
                <a:gd name="f1034" fmla="*/ f851 f473 1"/>
                <a:gd name="f1035" fmla="*/ f852 f472 1"/>
                <a:gd name="f1036" fmla="*/ f853 f473 1"/>
                <a:gd name="f1037" fmla="*/ f854 f472 1"/>
                <a:gd name="f1038" fmla="*/ f855 f473 1"/>
                <a:gd name="f1039" fmla="*/ f856 f472 1"/>
                <a:gd name="f1040" fmla="*/ f857 f473 1"/>
                <a:gd name="f1041" fmla="*/ f858 f473 1"/>
                <a:gd name="f1042" fmla="*/ f859 f472 1"/>
                <a:gd name="f1043" fmla="*/ f860 f473 1"/>
                <a:gd name="f1044" fmla="*/ f861 f472 1"/>
                <a:gd name="f1045" fmla="*/ f862 f473 1"/>
                <a:gd name="f1046" fmla="*/ f863 f472 1"/>
                <a:gd name="f1047" fmla="*/ f864 f473 1"/>
                <a:gd name="f1048" fmla="*/ f865 f472 1"/>
                <a:gd name="f1049" fmla="*/ f866 f473 1"/>
                <a:gd name="f1050" fmla="*/ f867 f472 1"/>
                <a:gd name="f1051" fmla="*/ f868 f473 1"/>
                <a:gd name="f1052" fmla="*/ f869 f472 1"/>
                <a:gd name="f1053" fmla="*/ f870 f473 1"/>
                <a:gd name="f1054" fmla="*/ f871 f472 1"/>
                <a:gd name="f1055" fmla="*/ f872 f473 1"/>
                <a:gd name="f1056" fmla="*/ f873 f472 1"/>
                <a:gd name="f1057" fmla="*/ f874 f473 1"/>
                <a:gd name="f1058" fmla="*/ f875 f472 1"/>
                <a:gd name="f1059" fmla="*/ f876 f473 1"/>
                <a:gd name="f1060" fmla="*/ f877 f472 1"/>
                <a:gd name="f1061" fmla="*/ f878 f473 1"/>
                <a:gd name="f1062" fmla="*/ f879 f472 1"/>
                <a:gd name="f1063" fmla="*/ f880 f473 1"/>
                <a:gd name="f1064" fmla="*/ f881 f472 1"/>
                <a:gd name="f1065" fmla="*/ f882 f473 1"/>
                <a:gd name="f1066" fmla="*/ f883 f472 1"/>
                <a:gd name="f1067" fmla="*/ f884 f473 1"/>
                <a:gd name="f1068" fmla="*/ f885 f472 1"/>
                <a:gd name="f1069" fmla="*/ f886 f473 1"/>
                <a:gd name="f1070" fmla="*/ f887 f472 1"/>
                <a:gd name="f1071" fmla="*/ f888 f473 1"/>
                <a:gd name="f1072" fmla="*/ f889 f472 1"/>
                <a:gd name="f1073" fmla="*/ f890 f473 1"/>
                <a:gd name="f1074" fmla="*/ f891 f472 1"/>
                <a:gd name="f1075" fmla="*/ f892 f473 1"/>
                <a:gd name="f1076" fmla="*/ f893 f472 1"/>
                <a:gd name="f1077" fmla="*/ f894 f473 1"/>
                <a:gd name="f1078" fmla="*/ f895 f472 1"/>
                <a:gd name="f1079" fmla="*/ f896 f473 1"/>
                <a:gd name="f1080" fmla="*/ f897 f472 1"/>
                <a:gd name="f1081" fmla="*/ f898 f473 1"/>
                <a:gd name="f1082" fmla="*/ f899 f472 1"/>
                <a:gd name="f1083" fmla="*/ f900 f473 1"/>
                <a:gd name="f1084" fmla="*/ f901 f472 1"/>
                <a:gd name="f1085" fmla="*/ f902 f473 1"/>
                <a:gd name="f1086" fmla="*/ f903 f472 1"/>
                <a:gd name="f1087" fmla="*/ f904 f473 1"/>
                <a:gd name="f1088" fmla="*/ f905 f472 1"/>
                <a:gd name="f1089" fmla="*/ f906 f473 1"/>
                <a:gd name="f1090" fmla="*/ f907 f472 1"/>
                <a:gd name="f1091" fmla="*/ f908 f473 1"/>
                <a:gd name="f1092" fmla="*/ f909 f472 1"/>
                <a:gd name="f1093" fmla="*/ f910 f473 1"/>
                <a:gd name="f1094" fmla="*/ f911 f472 1"/>
                <a:gd name="f1095" fmla="*/ f912 f473 1"/>
                <a:gd name="f1096" fmla="*/ f913 f472 1"/>
                <a:gd name="f1097" fmla="*/ f914 f473 1"/>
                <a:gd name="f1098" fmla="*/ f915 f472 1"/>
                <a:gd name="f1099" fmla="*/ f916 f473 1"/>
                <a:gd name="f1100" fmla="*/ f917 f472 1"/>
                <a:gd name="f1101" fmla="*/ f918 f473 1"/>
                <a:gd name="f1102" fmla="*/ f919 f472 1"/>
                <a:gd name="f1103" fmla="*/ f920 f473 1"/>
                <a:gd name="f1104" fmla="*/ f921 f472 1"/>
                <a:gd name="f1105" fmla="*/ f922 f473 1"/>
                <a:gd name="f1106" fmla="*/ f923 f472 1"/>
                <a:gd name="f1107" fmla="*/ f924 f473 1"/>
                <a:gd name="f1108" fmla="*/ f925 f472 1"/>
                <a:gd name="f1109" fmla="*/ f926 f473 1"/>
                <a:gd name="f1110" fmla="*/ f927 f472 1"/>
                <a:gd name="f1111" fmla="*/ f928 f473 1"/>
                <a:gd name="f1112" fmla="*/ f929 f472 1"/>
                <a:gd name="f1113" fmla="*/ f930 f473 1"/>
                <a:gd name="f1114" fmla="*/ f931 f472 1"/>
                <a:gd name="f1115" fmla="*/ f932 f473 1"/>
                <a:gd name="f1116" fmla="*/ f933 f472 1"/>
                <a:gd name="f1117" fmla="*/ f934 f473 1"/>
                <a:gd name="f1118" fmla="*/ f935 f472 1"/>
                <a:gd name="f1119" fmla="*/ f936 f473 1"/>
                <a:gd name="f1120" fmla="*/ f937 f472 1"/>
                <a:gd name="f1121" fmla="*/ f938 f473 1"/>
                <a:gd name="f1122" fmla="*/ f939 f472 1"/>
                <a:gd name="f1123" fmla="*/ f940 f473 1"/>
                <a:gd name="f1124" fmla="*/ f941 f472 1"/>
                <a:gd name="f1125" fmla="*/ f942 f473 1"/>
                <a:gd name="f1126" fmla="*/ f943 f472 1"/>
                <a:gd name="f1127" fmla="*/ f944 f473 1"/>
                <a:gd name="f1128" fmla="*/ f945 f472 1"/>
                <a:gd name="f1129" fmla="*/ f946 f473 1"/>
                <a:gd name="f1130" fmla="*/ f947 f473 1"/>
                <a:gd name="f1131" fmla="*/ f948 f473 1"/>
                <a:gd name="f1132" fmla="*/ f949 f472 1"/>
                <a:gd name="f1133" fmla="*/ f950 f473 1"/>
                <a:gd name="f1134" fmla="*/ f951 f472 1"/>
                <a:gd name="f1135" fmla="*/ f952 f473 1"/>
                <a:gd name="f1136" fmla="*/ f953 f472 1"/>
                <a:gd name="f1137" fmla="*/ f954 f473 1"/>
                <a:gd name="f1138" fmla="*/ f955 f472 1"/>
                <a:gd name="f1139" fmla="*/ f956 f473 1"/>
                <a:gd name="f1140" fmla="*/ f957 f472 1"/>
                <a:gd name="f1141" fmla="*/ f958 f473 1"/>
                <a:gd name="f1142" fmla="*/ f959 f472 1"/>
                <a:gd name="f1143" fmla="*/ f960 f473 1"/>
                <a:gd name="f1144" fmla="*/ f961 f472 1"/>
                <a:gd name="f1145" fmla="*/ f962 f473 1"/>
                <a:gd name="f1146" fmla="*/ f963 f472 1"/>
                <a:gd name="f1147" fmla="*/ f964 f473 1"/>
                <a:gd name="f1148" fmla="*/ f965 f472 1"/>
                <a:gd name="f1149" fmla="*/ f966 f473 1"/>
                <a:gd name="f1150" fmla="*/ f967 f472 1"/>
                <a:gd name="f1151" fmla="*/ f968 f473 1"/>
                <a:gd name="f1152" fmla="*/ f969 f473 1"/>
                <a:gd name="f1153" fmla="*/ f970 f472 1"/>
                <a:gd name="f1154" fmla="*/ f971 f473 1"/>
                <a:gd name="f1155" fmla="*/ f972 f472 1"/>
                <a:gd name="f1156" fmla="*/ f973 f473 1"/>
                <a:gd name="f1157" fmla="*/ f974 f472 1"/>
                <a:gd name="f1158" fmla="*/ f975 f473 1"/>
                <a:gd name="f1159" fmla="*/ f976 f472 1"/>
                <a:gd name="f1160" fmla="*/ f977 f473 1"/>
                <a:gd name="f1161" fmla="*/ f978 f472 1"/>
                <a:gd name="f1162" fmla="*/ f979 f473 1"/>
                <a:gd name="f1163" fmla="*/ f980 f472 1"/>
                <a:gd name="f1164" fmla="*/ f981 f473 1"/>
                <a:gd name="f1165" fmla="*/ f982 f472 1"/>
                <a:gd name="f1166" fmla="*/ f983 f473 1"/>
                <a:gd name="f1167" fmla="*/ f984 f472 1"/>
                <a:gd name="f1168" fmla="*/ f985 f473 1"/>
                <a:gd name="f1169" fmla="*/ f986 f472 1"/>
                <a:gd name="f1170" fmla="*/ f987 f473 1"/>
                <a:gd name="f1171" fmla="*/ f988 f472 1"/>
                <a:gd name="f1172" fmla="*/ f989 f473 1"/>
                <a:gd name="f1173" fmla="*/ f990 f472 1"/>
                <a:gd name="f1174" fmla="*/ f991 f473 1"/>
                <a:gd name="f1175" fmla="*/ f992 f472 1"/>
                <a:gd name="f1176" fmla="*/ f993 f473 1"/>
                <a:gd name="f1177" fmla="*/ f994 f472 1"/>
                <a:gd name="f1178" fmla="*/ f995 f473 1"/>
                <a:gd name="f1179" fmla="*/ f996 f472 1"/>
                <a:gd name="f1180" fmla="*/ f997 f473 1"/>
                <a:gd name="f1181" fmla="*/ f998 f472 1"/>
                <a:gd name="f1182" fmla="*/ f999 f473 1"/>
                <a:gd name="f1183" fmla="*/ f1000 f472 1"/>
                <a:gd name="f1184" fmla="*/ f1001 f473 1"/>
                <a:gd name="f1185" fmla="*/ f1002 f472 1"/>
                <a:gd name="f1186" fmla="*/ f1003 f473 1"/>
                <a:gd name="f1187" fmla="*/ f1004 f472 1"/>
                <a:gd name="f1188" fmla="*/ f1005 f473 1"/>
                <a:gd name="f1189" fmla="*/ f1006 f472 1"/>
                <a:gd name="f1190" fmla="*/ f1007 f473 1"/>
                <a:gd name="f1191" fmla="*/ f1008 f472 1"/>
                <a:gd name="f1192" fmla="*/ f1009 f473 1"/>
                <a:gd name="f1193" fmla="*/ f1010 f472 1"/>
                <a:gd name="f1194" fmla="*/ f1011 f473 1"/>
                <a:gd name="f1195" fmla="*/ f1012 f472 1"/>
                <a:gd name="f1196" fmla="*/ f1013 f472 1"/>
                <a:gd name="f1197" fmla="*/ f1014 f473 1"/>
                <a:gd name="f1198" fmla="*/ f1015 f472 1"/>
                <a:gd name="f1199" fmla="*/ f1016 f473 1"/>
                <a:gd name="f1200" fmla="*/ f1017 f472 1"/>
                <a:gd name="f1201" fmla="*/ f1018 f473 1"/>
                <a:gd name="f1202" fmla="*/ f1019 f472 1"/>
                <a:gd name="f1203" fmla="*/ f1020 f473 1"/>
                <a:gd name="f1204" fmla="*/ f1021 f472 1"/>
                <a:gd name="f1205" fmla="*/ f1022 f473 1"/>
                <a:gd name="f1206" fmla="*/ f1023 f472 1"/>
                <a:gd name="f1207" fmla="*/ f1024 f47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62">
                  <a:pos x="f1029" y="f1030"/>
                </a:cxn>
                <a:cxn ang="f662">
                  <a:pos x="f1031" y="f1032"/>
                </a:cxn>
                <a:cxn ang="f662">
                  <a:pos x="f1033" y="f1034"/>
                </a:cxn>
                <a:cxn ang="f662">
                  <a:pos x="f1035" y="f1036"/>
                </a:cxn>
                <a:cxn ang="f662">
                  <a:pos x="f1037" y="f1038"/>
                </a:cxn>
                <a:cxn ang="f662">
                  <a:pos x="f1039" y="f1040"/>
                </a:cxn>
                <a:cxn ang="f662">
                  <a:pos x="f1039" y="f1041"/>
                </a:cxn>
                <a:cxn ang="f662">
                  <a:pos x="f1042" y="f1043"/>
                </a:cxn>
                <a:cxn ang="f662">
                  <a:pos x="f1044" y="f1045"/>
                </a:cxn>
                <a:cxn ang="f662">
                  <a:pos x="f1046" y="f1047"/>
                </a:cxn>
                <a:cxn ang="f662">
                  <a:pos x="f1048" y="f1049"/>
                </a:cxn>
                <a:cxn ang="f662">
                  <a:pos x="f1050" y="f1051"/>
                </a:cxn>
                <a:cxn ang="f662">
                  <a:pos x="f1052" y="f1053"/>
                </a:cxn>
                <a:cxn ang="f662">
                  <a:pos x="f1054" y="f1055"/>
                </a:cxn>
                <a:cxn ang="f662">
                  <a:pos x="f1056" y="f1057"/>
                </a:cxn>
                <a:cxn ang="f662">
                  <a:pos x="f1058" y="f1059"/>
                </a:cxn>
                <a:cxn ang="f662">
                  <a:pos x="f1060" y="f1061"/>
                </a:cxn>
                <a:cxn ang="f662">
                  <a:pos x="f1062" y="f1063"/>
                </a:cxn>
                <a:cxn ang="f662">
                  <a:pos x="f1064" y="f1065"/>
                </a:cxn>
                <a:cxn ang="f662">
                  <a:pos x="f1066" y="f1067"/>
                </a:cxn>
                <a:cxn ang="f662">
                  <a:pos x="f1068" y="f1069"/>
                </a:cxn>
                <a:cxn ang="f662">
                  <a:pos x="f1070" y="f1071"/>
                </a:cxn>
                <a:cxn ang="f662">
                  <a:pos x="f1072" y="f1073"/>
                </a:cxn>
                <a:cxn ang="f662">
                  <a:pos x="f1074" y="f1075"/>
                </a:cxn>
                <a:cxn ang="f662">
                  <a:pos x="f1076" y="f1077"/>
                </a:cxn>
                <a:cxn ang="f662">
                  <a:pos x="f1078" y="f1079"/>
                </a:cxn>
                <a:cxn ang="f662">
                  <a:pos x="f1080" y="f1081"/>
                </a:cxn>
                <a:cxn ang="f662">
                  <a:pos x="f1082" y="f1083"/>
                </a:cxn>
                <a:cxn ang="f662">
                  <a:pos x="f1084" y="f1085"/>
                </a:cxn>
                <a:cxn ang="f662">
                  <a:pos x="f1086" y="f1087"/>
                </a:cxn>
                <a:cxn ang="f662">
                  <a:pos x="f1088" y="f1089"/>
                </a:cxn>
                <a:cxn ang="f662">
                  <a:pos x="f1090" y="f1091"/>
                </a:cxn>
                <a:cxn ang="f662">
                  <a:pos x="f1092" y="f1093"/>
                </a:cxn>
                <a:cxn ang="f662">
                  <a:pos x="f1094" y="f1095"/>
                </a:cxn>
                <a:cxn ang="f662">
                  <a:pos x="f1096" y="f1097"/>
                </a:cxn>
                <a:cxn ang="f662">
                  <a:pos x="f1098" y="f1099"/>
                </a:cxn>
                <a:cxn ang="f662">
                  <a:pos x="f1100" y="f1101"/>
                </a:cxn>
                <a:cxn ang="f662">
                  <a:pos x="f1102" y="f1103"/>
                </a:cxn>
                <a:cxn ang="f662">
                  <a:pos x="f1104" y="f1105"/>
                </a:cxn>
                <a:cxn ang="f662">
                  <a:pos x="f1106" y="f1107"/>
                </a:cxn>
                <a:cxn ang="f662">
                  <a:pos x="f1108" y="f1109"/>
                </a:cxn>
                <a:cxn ang="f662">
                  <a:pos x="f1110" y="f1111"/>
                </a:cxn>
                <a:cxn ang="f662">
                  <a:pos x="f1112" y="f1113"/>
                </a:cxn>
                <a:cxn ang="f662">
                  <a:pos x="f1114" y="f1115"/>
                </a:cxn>
                <a:cxn ang="f662">
                  <a:pos x="f1116" y="f1117"/>
                </a:cxn>
                <a:cxn ang="f662">
                  <a:pos x="f1118" y="f1119"/>
                </a:cxn>
                <a:cxn ang="f662">
                  <a:pos x="f1120" y="f1121"/>
                </a:cxn>
                <a:cxn ang="f662">
                  <a:pos x="f1122" y="f1123"/>
                </a:cxn>
                <a:cxn ang="f662">
                  <a:pos x="f1124" y="f1125"/>
                </a:cxn>
                <a:cxn ang="f662">
                  <a:pos x="f1126" y="f1127"/>
                </a:cxn>
                <a:cxn ang="f662">
                  <a:pos x="f1128" y="f1129"/>
                </a:cxn>
                <a:cxn ang="f662">
                  <a:pos x="f1039" y="f1130"/>
                </a:cxn>
                <a:cxn ang="f662">
                  <a:pos x="f1039" y="f1131"/>
                </a:cxn>
                <a:cxn ang="f662">
                  <a:pos x="f1132" y="f1133"/>
                </a:cxn>
                <a:cxn ang="f662">
                  <a:pos x="f1134" y="f1135"/>
                </a:cxn>
                <a:cxn ang="f662">
                  <a:pos x="f1136" y="f1137"/>
                </a:cxn>
                <a:cxn ang="f662">
                  <a:pos x="f1138" y="f1139"/>
                </a:cxn>
                <a:cxn ang="f662">
                  <a:pos x="f1140" y="f1141"/>
                </a:cxn>
                <a:cxn ang="f662">
                  <a:pos x="f1142" y="f1143"/>
                </a:cxn>
                <a:cxn ang="f662">
                  <a:pos x="f1144" y="f1145"/>
                </a:cxn>
                <a:cxn ang="f662">
                  <a:pos x="f1146" y="f1147"/>
                </a:cxn>
                <a:cxn ang="f662">
                  <a:pos x="f1148" y="f1149"/>
                </a:cxn>
                <a:cxn ang="f662">
                  <a:pos x="f1150" y="f1151"/>
                </a:cxn>
                <a:cxn ang="f662">
                  <a:pos x="f1050" y="f1152"/>
                </a:cxn>
                <a:cxn ang="f662">
                  <a:pos x="f1153" y="f1154"/>
                </a:cxn>
                <a:cxn ang="f662">
                  <a:pos x="f1155" y="f1156"/>
                </a:cxn>
                <a:cxn ang="f662">
                  <a:pos x="f1157" y="f1158"/>
                </a:cxn>
                <a:cxn ang="f662">
                  <a:pos x="f1159" y="f1160"/>
                </a:cxn>
                <a:cxn ang="f662">
                  <a:pos x="f1161" y="f1162"/>
                </a:cxn>
                <a:cxn ang="f662">
                  <a:pos x="f1163" y="f1164"/>
                </a:cxn>
                <a:cxn ang="f662">
                  <a:pos x="f1165" y="f1166"/>
                </a:cxn>
                <a:cxn ang="f662">
                  <a:pos x="f1167" y="f1168"/>
                </a:cxn>
                <a:cxn ang="f662">
                  <a:pos x="f1169" y="f1170"/>
                </a:cxn>
                <a:cxn ang="f662">
                  <a:pos x="f1171" y="f1172"/>
                </a:cxn>
                <a:cxn ang="f662">
                  <a:pos x="f1173" y="f1174"/>
                </a:cxn>
                <a:cxn ang="f662">
                  <a:pos x="f1175" y="f1176"/>
                </a:cxn>
                <a:cxn ang="f662">
                  <a:pos x="f1177" y="f1178"/>
                </a:cxn>
                <a:cxn ang="f662">
                  <a:pos x="f1179" y="f1180"/>
                </a:cxn>
                <a:cxn ang="f662">
                  <a:pos x="f1181" y="f1182"/>
                </a:cxn>
                <a:cxn ang="f662">
                  <a:pos x="f1183" y="f1184"/>
                </a:cxn>
                <a:cxn ang="f662">
                  <a:pos x="f1185" y="f1186"/>
                </a:cxn>
                <a:cxn ang="f662">
                  <a:pos x="f1187" y="f1188"/>
                </a:cxn>
                <a:cxn ang="f662">
                  <a:pos x="f1189" y="f1190"/>
                </a:cxn>
                <a:cxn ang="f662">
                  <a:pos x="f1191" y="f1192"/>
                </a:cxn>
                <a:cxn ang="f662">
                  <a:pos x="f1193" y="f1194"/>
                </a:cxn>
                <a:cxn ang="f662">
                  <a:pos x="f1195" y="f1065"/>
                </a:cxn>
                <a:cxn ang="f662">
                  <a:pos x="f1196" y="f1197"/>
                </a:cxn>
                <a:cxn ang="f662">
                  <a:pos x="f1198" y="f1199"/>
                </a:cxn>
                <a:cxn ang="f662">
                  <a:pos x="f1200" y="f1201"/>
                </a:cxn>
                <a:cxn ang="f662">
                  <a:pos x="f1202" y="f1203"/>
                </a:cxn>
                <a:cxn ang="f662">
                  <a:pos x="f1204" y="f1205"/>
                </a:cxn>
                <a:cxn ang="f662">
                  <a:pos x="f1206" y="f1207"/>
                </a:cxn>
                <a:cxn ang="f662">
                  <a:pos x="f1029" y="f1030"/>
                </a:cxn>
              </a:cxnLst>
              <a:rect l="f1025" t="f1028" r="f1026" b="f1027"/>
              <a:pathLst>
                <a:path w="5774333" h="6315453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lnTo>
                    <a:pt x="f6" y="f34"/>
                  </a:lnTo>
                  <a:lnTo>
                    <a:pt x="f6" y="f35"/>
                  </a:lnTo>
                  <a:lnTo>
                    <a:pt x="f36" y="f37"/>
                  </a:ln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cubicBezTo>
                    <a:pt x="f148" y="f149"/>
                    <a:pt x="f150" y="f151"/>
                    <a:pt x="f152" y="f153"/>
                  </a:cubicBezTo>
                  <a:cubicBezTo>
                    <a:pt x="f154" y="f155"/>
                    <a:pt x="f156" y="f157"/>
                    <a:pt x="f158" y="f159"/>
                  </a:cubicBez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cubicBezTo>
                    <a:pt x="f172" y="f173"/>
                    <a:pt x="f174" y="f175"/>
                    <a:pt x="f176" y="f177"/>
                  </a:cubicBezTo>
                  <a:cubicBezTo>
                    <a:pt x="f178" y="f179"/>
                    <a:pt x="f180" y="f181"/>
                    <a:pt x="f182" y="f183"/>
                  </a:cubicBezTo>
                  <a:cubicBezTo>
                    <a:pt x="f184" y="f185"/>
                    <a:pt x="f186" y="f187"/>
                    <a:pt x="f188" y="f189"/>
                  </a:cubicBezTo>
                  <a:lnTo>
                    <a:pt x="f190" y="f191"/>
                  </a:lnTo>
                  <a:cubicBezTo>
                    <a:pt x="f192" y="f193"/>
                    <a:pt x="f194" y="f195"/>
                    <a:pt x="f196" y="f197"/>
                  </a:cubicBezTo>
                  <a:cubicBezTo>
                    <a:pt x="f198" y="f199"/>
                    <a:pt x="f200" y="f201"/>
                    <a:pt x="f202" y="f203"/>
                  </a:cubicBezTo>
                  <a:cubicBezTo>
                    <a:pt x="f204" y="f205"/>
                    <a:pt x="f206" y="f207"/>
                    <a:pt x="f208" y="f209"/>
                  </a:cubicBezTo>
                  <a:lnTo>
                    <a:pt x="f210" y="f211"/>
                  </a:lnTo>
                  <a:cubicBezTo>
                    <a:pt x="f212" y="f213"/>
                    <a:pt x="f214" y="f215"/>
                    <a:pt x="f216" y="f217"/>
                  </a:cubicBezTo>
                  <a:lnTo>
                    <a:pt x="f218" y="f219"/>
                  </a:lnTo>
                  <a:cubicBezTo>
                    <a:pt x="f220" y="f221"/>
                    <a:pt x="f222" y="f223"/>
                    <a:pt x="f224" y="f225"/>
                  </a:cubicBezTo>
                  <a:cubicBezTo>
                    <a:pt x="f226" y="f227"/>
                    <a:pt x="f228" y="f229"/>
                    <a:pt x="f230" y="f231"/>
                  </a:cubicBezTo>
                  <a:lnTo>
                    <a:pt x="f232" y="f233"/>
                  </a:lnTo>
                  <a:cubicBezTo>
                    <a:pt x="f234" y="f235"/>
                    <a:pt x="f236" y="f237"/>
                    <a:pt x="f238" y="f239"/>
                  </a:cubicBezTo>
                  <a:cubicBezTo>
                    <a:pt x="f240" y="f241"/>
                    <a:pt x="f242" y="f243"/>
                    <a:pt x="f244" y="f245"/>
                  </a:cubicBezTo>
                  <a:cubicBezTo>
                    <a:pt x="f246" y="f247"/>
                    <a:pt x="f248" y="f249"/>
                    <a:pt x="f250" y="f251"/>
                  </a:cubicBezTo>
                  <a:cubicBezTo>
                    <a:pt x="f252" y="f253"/>
                    <a:pt x="f254" y="f255"/>
                    <a:pt x="f256" y="f257"/>
                  </a:cubicBezTo>
                  <a:cubicBezTo>
                    <a:pt x="f258" y="f259"/>
                    <a:pt x="f260" y="f261"/>
                    <a:pt x="f262" y="f263"/>
                  </a:cubicBezTo>
                  <a:lnTo>
                    <a:pt x="f264" y="f265"/>
                  </a:lnTo>
                  <a:cubicBezTo>
                    <a:pt x="f266" y="f267"/>
                    <a:pt x="f268" y="f269"/>
                    <a:pt x="f270" y="f271"/>
                  </a:cubicBezTo>
                  <a:lnTo>
                    <a:pt x="f6" y="f272"/>
                  </a:lnTo>
                  <a:lnTo>
                    <a:pt x="f6" y="f273"/>
                  </a:lnTo>
                  <a:lnTo>
                    <a:pt x="f274" y="f275"/>
                  </a:lnTo>
                  <a:cubicBezTo>
                    <a:pt x="f276" y="f277"/>
                    <a:pt x="f278" y="f279"/>
                    <a:pt x="f280" y="f281"/>
                  </a:cubicBezTo>
                  <a:lnTo>
                    <a:pt x="f282" y="f283"/>
                  </a:ln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293"/>
                    <a:pt x="f294" y="f295"/>
                  </a:cubicBezTo>
                  <a:cubicBezTo>
                    <a:pt x="f296" y="f297"/>
                    <a:pt x="f298" y="f299"/>
                    <a:pt x="f300" y="f301"/>
                  </a:cubicBezTo>
                  <a:cubicBezTo>
                    <a:pt x="f302" y="f303"/>
                    <a:pt x="f304" y="f305"/>
                    <a:pt x="f306" y="f307"/>
                  </a:cubicBezTo>
                  <a:cubicBezTo>
                    <a:pt x="f308" y="f309"/>
                    <a:pt x="f310" y="f311"/>
                    <a:pt x="f312" y="f313"/>
                  </a:cubicBezTo>
                  <a:cubicBezTo>
                    <a:pt x="f314" y="f315"/>
                    <a:pt x="f316" y="f317"/>
                    <a:pt x="f318" y="f319"/>
                  </a:cubicBezTo>
                  <a:cubicBezTo>
                    <a:pt x="f320" y="f321"/>
                    <a:pt x="f322" y="f323"/>
                    <a:pt x="f324" y="f325"/>
                  </a:cubicBezTo>
                  <a:lnTo>
                    <a:pt x="f60" y="f326"/>
                  </a:lnTo>
                  <a:cubicBezTo>
                    <a:pt x="f327" y="f328"/>
                    <a:pt x="f329" y="f330"/>
                    <a:pt x="f331" y="f330"/>
                  </a:cubicBezTo>
                  <a:lnTo>
                    <a:pt x="f332" y="f333"/>
                  </a:lnTo>
                  <a:lnTo>
                    <a:pt x="f334" y="f335"/>
                  </a:ln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349"/>
                    <a:pt x="f350" y="f351"/>
                    <a:pt x="f352" y="f353"/>
                  </a:cubicBezTo>
                  <a:cubicBezTo>
                    <a:pt x="f354" y="f355"/>
                    <a:pt x="f356" y="f357"/>
                    <a:pt x="f358" y="f359"/>
                  </a:cubicBezTo>
                  <a:cubicBezTo>
                    <a:pt x="f360" y="f361"/>
                    <a:pt x="f362" y="f363"/>
                    <a:pt x="f364" y="f365"/>
                  </a:cubicBezTo>
                  <a:cubicBezTo>
                    <a:pt x="f366" y="f367"/>
                    <a:pt x="f368" y="f369"/>
                    <a:pt x="f370" y="f371"/>
                  </a:cubicBezTo>
                  <a:cubicBezTo>
                    <a:pt x="f372" y="f373"/>
                    <a:pt x="f374" y="f375"/>
                    <a:pt x="f376" y="f377"/>
                  </a:cubicBezTo>
                  <a:cubicBezTo>
                    <a:pt x="f378" y="f379"/>
                    <a:pt x="f380" y="f381"/>
                    <a:pt x="f382" y="f383"/>
                  </a:cubicBezTo>
                  <a:lnTo>
                    <a:pt x="f384" y="f385"/>
                  </a:lnTo>
                  <a:cubicBezTo>
                    <a:pt x="f386" y="f387"/>
                    <a:pt x="f388" y="f389"/>
                    <a:pt x="f390" y="f391"/>
                  </a:cubicBezTo>
                  <a:lnTo>
                    <a:pt x="f392" y="f393"/>
                  </a:ln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423"/>
                  </a:cubicBezTo>
                  <a:lnTo>
                    <a:pt x="f424" y="f425"/>
                  </a:lnTo>
                  <a:lnTo>
                    <a:pt x="f426" y="f427"/>
                  </a:lnTo>
                  <a:cubicBezTo>
                    <a:pt x="f428" y="f429"/>
                    <a:pt x="f5" y="f430"/>
                    <a:pt x="f5" y="f103"/>
                  </a:cubicBezTo>
                  <a:cubicBezTo>
                    <a:pt x="f431" y="f432"/>
                    <a:pt x="f433" y="f434"/>
                    <a:pt x="f435" y="f436"/>
                  </a:cubicBezTo>
                  <a:cubicBezTo>
                    <a:pt x="f437" y="f438"/>
                    <a:pt x="f439" y="f440"/>
                    <a:pt x="f441" y="f442"/>
                  </a:cubicBezTo>
                  <a:cubicBezTo>
                    <a:pt x="f443" y="f444"/>
                    <a:pt x="f445" y="f446"/>
                    <a:pt x="f447" y="f448"/>
                  </a:cubicBezTo>
                  <a:cubicBezTo>
                    <a:pt x="f449" y="f450"/>
                    <a:pt x="f451" y="f452"/>
                    <a:pt x="f453" y="f454"/>
                  </a:cubicBezTo>
                  <a:cubicBezTo>
                    <a:pt x="f455" y="f456"/>
                    <a:pt x="f457" y="f458"/>
                    <a:pt x="f459" y="f460"/>
                  </a:cubicBezTo>
                  <a:cubicBezTo>
                    <a:pt x="f461" y="f462"/>
                    <a:pt x="f463" y="f464"/>
                    <a:pt x="f465" y="f466"/>
                  </a:cubicBezTo>
                  <a:cubicBezTo>
                    <a:pt x="f467" y="f468"/>
                    <a:pt x="f469" y="f470"/>
                    <a:pt x="f8" y="f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6">
              <a:extLst>
                <a:ext uri="{FF2B5EF4-FFF2-40B4-BE49-F238E27FC236}">
                  <a16:creationId xmlns:a16="http://schemas.microsoft.com/office/drawing/2014/main" id="{4BB664D7-BD2C-F284-D1A4-CD3A68BE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22891" y="131728"/>
              <a:ext cx="5769114" cy="62293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69111"/>
                <a:gd name="f7" fmla="val 6229400"/>
                <a:gd name="f8" fmla="val 3882695"/>
                <a:gd name="f9" fmla="val 4601253"/>
                <a:gd name="f10" fmla="val 5210727"/>
                <a:gd name="f11" fmla="val 205477"/>
                <a:gd name="f12" fmla="val 5691883"/>
                <a:gd name="f13" fmla="val 557381"/>
                <a:gd name="f14" fmla="val 620523"/>
                <a:gd name="f15" fmla="val 1464911"/>
                <a:gd name="f16" fmla="val 5660063"/>
                <a:gd name="f17" fmla="val 1328105"/>
                <a:gd name="f18" fmla="val 5449800"/>
                <a:gd name="f19" fmla="val 1091506"/>
                <a:gd name="f20" fmla="val 5197607"/>
                <a:gd name="f21" fmla="val 907600"/>
                <a:gd name="f22" fmla="val 4910471"/>
                <a:gd name="f23" fmla="val 781599"/>
                <a:gd name="f24" fmla="val 4604088"/>
                <a:gd name="f25" fmla="val 647260"/>
                <a:gd name="f26" fmla="val 4258349"/>
                <a:gd name="f27" fmla="val 579048"/>
                <a:gd name="f28" fmla="val 3484238"/>
                <a:gd name="f29" fmla="val 3080631"/>
                <a:gd name="f30" fmla="val 652240"/>
                <a:gd name="f31" fmla="val 2683153"/>
                <a:gd name="f32" fmla="val 797003"/>
                <a:gd name="f33" fmla="val 2296098"/>
                <a:gd name="f34" fmla="val 937595"/>
                <a:gd name="f35" fmla="val 1927678"/>
                <a:gd name="f36" fmla="val 1144662"/>
                <a:gd name="f37" fmla="val 1617493"/>
                <a:gd name="f38" fmla="val 1395738"/>
                <a:gd name="f39" fmla="val 1301915"/>
                <a:gd name="f40" fmla="val 1651098"/>
                <a:gd name="f41" fmla="val 1053890"/>
                <a:gd name="f42" fmla="val 1941665"/>
                <a:gd name="f43" fmla="val 880408"/>
                <a:gd name="f44" fmla="val 2259099"/>
                <a:gd name="f45" fmla="val 703125"/>
                <a:gd name="f46" fmla="val 2583597"/>
                <a:gd name="f47" fmla="val 613135"/>
                <a:gd name="f48" fmla="val 2921645"/>
                <a:gd name="f49" fmla="val 3263863"/>
                <a:gd name="f50" fmla="val 3608512"/>
                <a:gd name="f51" fmla="val 756702"/>
                <a:gd name="f52" fmla="val 3809789"/>
                <a:gd name="f53" fmla="val 1055484"/>
                <a:gd name="f54" fmla="val 4196825"/>
                <a:gd name="f55" fmla="val 1127574"/>
                <a:gd name="f56" fmla="val 4290167"/>
                <a:gd name="f57" fmla="val 1202116"/>
                <a:gd name="f58" fmla="val 4386753"/>
                <a:gd name="f59" fmla="val 1278376"/>
                <a:gd name="f60" fmla="val 4492950"/>
                <a:gd name="f61" fmla="val 1861105"/>
                <a:gd name="f62" fmla="val 5304313"/>
                <a:gd name="f63" fmla="val 2486623"/>
                <a:gd name="f64" fmla="val 5650468"/>
                <a:gd name="f65" fmla="val 3369851"/>
                <a:gd name="f66" fmla="val 3949515"/>
                <a:gd name="f67" fmla="val 4374822"/>
                <a:gd name="f68" fmla="val 5368471"/>
                <a:gd name="f69" fmla="val 4957551"/>
                <a:gd name="f70" fmla="val 4938355"/>
                <a:gd name="f71" fmla="val 5022653"/>
                <a:gd name="f72" fmla="val 4890293"/>
                <a:gd name="f73" fmla="val 5087755"/>
                <a:gd name="f74" fmla="val 4842811"/>
                <a:gd name="f75" fmla="val 5150773"/>
                <a:gd name="f76" fmla="val 4796950"/>
                <a:gd name="f77" fmla="val 5364254"/>
                <a:gd name="f78" fmla="val 4641404"/>
                <a:gd name="f79" fmla="val 5570313"/>
                <a:gd name="f80" fmla="val 4491241"/>
                <a:gd name="f81" fmla="val 5747247"/>
                <a:gd name="f82" fmla="val 4338176"/>
                <a:gd name="f83" fmla="val 4318497"/>
                <a:gd name="f84" fmla="val 5074612"/>
                <a:gd name="f85" fmla="val 5636252"/>
                <a:gd name="f86" fmla="val 5174208"/>
                <a:gd name="f87" fmla="val 5537051"/>
                <a:gd name="f88" fmla="val 5246835"/>
                <a:gd name="f89" fmla="val 5436100"/>
                <a:gd name="f90" fmla="val 5319845"/>
                <a:gd name="f91" fmla="val 5334922"/>
                <a:gd name="f92" fmla="val 5394528"/>
                <a:gd name="f93" fmla="val 4745327"/>
                <a:gd name="f94" fmla="val 5829741"/>
                <a:gd name="f95" fmla="val 4177309"/>
                <a:gd name="f96" fmla="val 3369727"/>
                <a:gd name="f97" fmla="val 2172147"/>
                <a:gd name="f98" fmla="val 1394603"/>
                <a:gd name="f99" fmla="val 5686137"/>
                <a:gd name="f100" fmla="val 771046"/>
                <a:gd name="f101" fmla="val 4817913"/>
                <a:gd name="f102" fmla="val 396864"/>
                <a:gd name="f103" fmla="val 4297000"/>
                <a:gd name="f104" fmla="val 3939728"/>
                <a:gd name="f105" fmla="val 3263748"/>
                <a:gd name="f106" fmla="val 1461170"/>
                <a:gd name="f107" fmla="val 1955141"/>
                <a:gd name="f108" fmla="+- 0 0 -90"/>
                <a:gd name="f109" fmla="*/ f3 1 5769111"/>
                <a:gd name="f110" fmla="*/ f4 1 6229400"/>
                <a:gd name="f111" fmla="val f5"/>
                <a:gd name="f112" fmla="val f6"/>
                <a:gd name="f113" fmla="val f7"/>
                <a:gd name="f114" fmla="*/ f108 f0 1"/>
                <a:gd name="f115" fmla="+- f113 0 f111"/>
                <a:gd name="f116" fmla="+- f112 0 f111"/>
                <a:gd name="f117" fmla="*/ f114 1 f2"/>
                <a:gd name="f118" fmla="*/ f116 1 5769111"/>
                <a:gd name="f119" fmla="*/ f115 1 6229400"/>
                <a:gd name="f120" fmla="*/ 3882695 f116 1"/>
                <a:gd name="f121" fmla="*/ 0 f115 1"/>
                <a:gd name="f122" fmla="*/ 5691883 f116 1"/>
                <a:gd name="f123" fmla="*/ 557381 f115 1"/>
                <a:gd name="f124" fmla="*/ 5769111 f116 1"/>
                <a:gd name="f125" fmla="*/ 620523 f115 1"/>
                <a:gd name="f126" fmla="*/ 1464911 f115 1"/>
                <a:gd name="f127" fmla="*/ 5660063 f116 1"/>
                <a:gd name="f128" fmla="*/ 1328105 f115 1"/>
                <a:gd name="f129" fmla="*/ 4910471 f116 1"/>
                <a:gd name="f130" fmla="*/ 781599 f115 1"/>
                <a:gd name="f131" fmla="*/ 579048 f115 1"/>
                <a:gd name="f132" fmla="*/ 2683153 f116 1"/>
                <a:gd name="f133" fmla="*/ 797003 f115 1"/>
                <a:gd name="f134" fmla="*/ 1617493 f116 1"/>
                <a:gd name="f135" fmla="*/ 1395738 f115 1"/>
                <a:gd name="f136" fmla="*/ 880408 f116 1"/>
                <a:gd name="f137" fmla="*/ 2259099 f115 1"/>
                <a:gd name="f138" fmla="*/ 613135 f116 1"/>
                <a:gd name="f139" fmla="*/ 3263863 f115 1"/>
                <a:gd name="f140" fmla="*/ 1055484 f116 1"/>
                <a:gd name="f141" fmla="*/ 4196825 f115 1"/>
                <a:gd name="f142" fmla="*/ 1278376 f116 1"/>
                <a:gd name="f143" fmla="*/ 4492950 f115 1"/>
                <a:gd name="f144" fmla="*/ 3369851 f116 1"/>
                <a:gd name="f145" fmla="*/ 5650468 f115 1"/>
                <a:gd name="f146" fmla="*/ 4957551 f116 1"/>
                <a:gd name="f147" fmla="*/ 4938355 f115 1"/>
                <a:gd name="f148" fmla="*/ 5150773 f116 1"/>
                <a:gd name="f149" fmla="*/ 4796950 f115 1"/>
                <a:gd name="f150" fmla="*/ 5747247 f116 1"/>
                <a:gd name="f151" fmla="*/ 4338176 f115 1"/>
                <a:gd name="f152" fmla="*/ 4318497 f115 1"/>
                <a:gd name="f153" fmla="*/ 5074612 f115 1"/>
                <a:gd name="f154" fmla="*/ 5636252 f116 1"/>
                <a:gd name="f155" fmla="*/ 5174208 f115 1"/>
                <a:gd name="f156" fmla="*/ 5334922 f116 1"/>
                <a:gd name="f157" fmla="*/ 5394528 f115 1"/>
                <a:gd name="f158" fmla="*/ 3369727 f116 1"/>
                <a:gd name="f159" fmla="*/ 6229400 f115 1"/>
                <a:gd name="f160" fmla="*/ 771046 f116 1"/>
                <a:gd name="f161" fmla="*/ 4817913 f115 1"/>
                <a:gd name="f162" fmla="*/ 0 f116 1"/>
                <a:gd name="f163" fmla="*/ 3263748 f115 1"/>
                <a:gd name="f164" fmla="+- f117 0 f1"/>
                <a:gd name="f165" fmla="*/ f120 1 5769111"/>
                <a:gd name="f166" fmla="*/ f121 1 6229400"/>
                <a:gd name="f167" fmla="*/ f122 1 5769111"/>
                <a:gd name="f168" fmla="*/ f123 1 6229400"/>
                <a:gd name="f169" fmla="*/ f124 1 5769111"/>
                <a:gd name="f170" fmla="*/ f125 1 6229400"/>
                <a:gd name="f171" fmla="*/ f126 1 6229400"/>
                <a:gd name="f172" fmla="*/ f127 1 5769111"/>
                <a:gd name="f173" fmla="*/ f128 1 6229400"/>
                <a:gd name="f174" fmla="*/ f129 1 5769111"/>
                <a:gd name="f175" fmla="*/ f130 1 6229400"/>
                <a:gd name="f176" fmla="*/ f131 1 6229400"/>
                <a:gd name="f177" fmla="*/ f132 1 5769111"/>
                <a:gd name="f178" fmla="*/ f133 1 6229400"/>
                <a:gd name="f179" fmla="*/ f134 1 5769111"/>
                <a:gd name="f180" fmla="*/ f135 1 6229400"/>
                <a:gd name="f181" fmla="*/ f136 1 5769111"/>
                <a:gd name="f182" fmla="*/ f137 1 6229400"/>
                <a:gd name="f183" fmla="*/ f138 1 5769111"/>
                <a:gd name="f184" fmla="*/ f139 1 6229400"/>
                <a:gd name="f185" fmla="*/ f140 1 5769111"/>
                <a:gd name="f186" fmla="*/ f141 1 6229400"/>
                <a:gd name="f187" fmla="*/ f142 1 5769111"/>
                <a:gd name="f188" fmla="*/ f143 1 6229400"/>
                <a:gd name="f189" fmla="*/ f144 1 5769111"/>
                <a:gd name="f190" fmla="*/ f145 1 6229400"/>
                <a:gd name="f191" fmla="*/ f146 1 5769111"/>
                <a:gd name="f192" fmla="*/ f147 1 6229400"/>
                <a:gd name="f193" fmla="*/ f148 1 5769111"/>
                <a:gd name="f194" fmla="*/ f149 1 6229400"/>
                <a:gd name="f195" fmla="*/ f150 1 5769111"/>
                <a:gd name="f196" fmla="*/ f151 1 6229400"/>
                <a:gd name="f197" fmla="*/ f152 1 6229400"/>
                <a:gd name="f198" fmla="*/ f153 1 6229400"/>
                <a:gd name="f199" fmla="*/ f154 1 5769111"/>
                <a:gd name="f200" fmla="*/ f155 1 6229400"/>
                <a:gd name="f201" fmla="*/ f156 1 5769111"/>
                <a:gd name="f202" fmla="*/ f157 1 6229400"/>
                <a:gd name="f203" fmla="*/ f158 1 5769111"/>
                <a:gd name="f204" fmla="*/ f159 1 6229400"/>
                <a:gd name="f205" fmla="*/ f160 1 5769111"/>
                <a:gd name="f206" fmla="*/ f161 1 6229400"/>
                <a:gd name="f207" fmla="*/ f162 1 5769111"/>
                <a:gd name="f208" fmla="*/ f163 1 6229400"/>
                <a:gd name="f209" fmla="*/ f111 1 f118"/>
                <a:gd name="f210" fmla="*/ f112 1 f118"/>
                <a:gd name="f211" fmla="*/ f111 1 f119"/>
                <a:gd name="f212" fmla="*/ f113 1 f119"/>
                <a:gd name="f213" fmla="*/ f165 1 f118"/>
                <a:gd name="f214" fmla="*/ f166 1 f119"/>
                <a:gd name="f215" fmla="*/ f167 1 f118"/>
                <a:gd name="f216" fmla="*/ f168 1 f119"/>
                <a:gd name="f217" fmla="*/ f169 1 f118"/>
                <a:gd name="f218" fmla="*/ f170 1 f119"/>
                <a:gd name="f219" fmla="*/ f171 1 f119"/>
                <a:gd name="f220" fmla="*/ f172 1 f118"/>
                <a:gd name="f221" fmla="*/ f173 1 f119"/>
                <a:gd name="f222" fmla="*/ f174 1 f118"/>
                <a:gd name="f223" fmla="*/ f175 1 f119"/>
                <a:gd name="f224" fmla="*/ f176 1 f119"/>
                <a:gd name="f225" fmla="*/ f177 1 f118"/>
                <a:gd name="f226" fmla="*/ f178 1 f119"/>
                <a:gd name="f227" fmla="*/ f179 1 f118"/>
                <a:gd name="f228" fmla="*/ f180 1 f119"/>
                <a:gd name="f229" fmla="*/ f181 1 f118"/>
                <a:gd name="f230" fmla="*/ f182 1 f119"/>
                <a:gd name="f231" fmla="*/ f183 1 f118"/>
                <a:gd name="f232" fmla="*/ f184 1 f119"/>
                <a:gd name="f233" fmla="*/ f185 1 f118"/>
                <a:gd name="f234" fmla="*/ f186 1 f119"/>
                <a:gd name="f235" fmla="*/ f187 1 f118"/>
                <a:gd name="f236" fmla="*/ f188 1 f119"/>
                <a:gd name="f237" fmla="*/ f189 1 f118"/>
                <a:gd name="f238" fmla="*/ f190 1 f119"/>
                <a:gd name="f239" fmla="*/ f191 1 f118"/>
                <a:gd name="f240" fmla="*/ f192 1 f119"/>
                <a:gd name="f241" fmla="*/ f193 1 f118"/>
                <a:gd name="f242" fmla="*/ f194 1 f119"/>
                <a:gd name="f243" fmla="*/ f195 1 f118"/>
                <a:gd name="f244" fmla="*/ f196 1 f119"/>
                <a:gd name="f245" fmla="*/ f197 1 f119"/>
                <a:gd name="f246" fmla="*/ f198 1 f119"/>
                <a:gd name="f247" fmla="*/ f199 1 f118"/>
                <a:gd name="f248" fmla="*/ f200 1 f119"/>
                <a:gd name="f249" fmla="*/ f201 1 f118"/>
                <a:gd name="f250" fmla="*/ f202 1 f119"/>
                <a:gd name="f251" fmla="*/ f203 1 f118"/>
                <a:gd name="f252" fmla="*/ f204 1 f119"/>
                <a:gd name="f253" fmla="*/ f205 1 f118"/>
                <a:gd name="f254" fmla="*/ f206 1 f119"/>
                <a:gd name="f255" fmla="*/ f207 1 f118"/>
                <a:gd name="f256" fmla="*/ f208 1 f119"/>
                <a:gd name="f257" fmla="*/ f209 f109 1"/>
                <a:gd name="f258" fmla="*/ f210 f109 1"/>
                <a:gd name="f259" fmla="*/ f212 f110 1"/>
                <a:gd name="f260" fmla="*/ f211 f110 1"/>
                <a:gd name="f261" fmla="*/ f213 f109 1"/>
                <a:gd name="f262" fmla="*/ f214 f110 1"/>
                <a:gd name="f263" fmla="*/ f215 f109 1"/>
                <a:gd name="f264" fmla="*/ f216 f110 1"/>
                <a:gd name="f265" fmla="*/ f217 f109 1"/>
                <a:gd name="f266" fmla="*/ f218 f110 1"/>
                <a:gd name="f267" fmla="*/ f219 f110 1"/>
                <a:gd name="f268" fmla="*/ f220 f109 1"/>
                <a:gd name="f269" fmla="*/ f221 f110 1"/>
                <a:gd name="f270" fmla="*/ f222 f109 1"/>
                <a:gd name="f271" fmla="*/ f223 f110 1"/>
                <a:gd name="f272" fmla="*/ f224 f110 1"/>
                <a:gd name="f273" fmla="*/ f225 f109 1"/>
                <a:gd name="f274" fmla="*/ f226 f110 1"/>
                <a:gd name="f275" fmla="*/ f227 f109 1"/>
                <a:gd name="f276" fmla="*/ f228 f110 1"/>
                <a:gd name="f277" fmla="*/ f229 f109 1"/>
                <a:gd name="f278" fmla="*/ f230 f110 1"/>
                <a:gd name="f279" fmla="*/ f231 f109 1"/>
                <a:gd name="f280" fmla="*/ f232 f110 1"/>
                <a:gd name="f281" fmla="*/ f233 f109 1"/>
                <a:gd name="f282" fmla="*/ f234 f110 1"/>
                <a:gd name="f283" fmla="*/ f235 f109 1"/>
                <a:gd name="f284" fmla="*/ f236 f110 1"/>
                <a:gd name="f285" fmla="*/ f237 f109 1"/>
                <a:gd name="f286" fmla="*/ f238 f110 1"/>
                <a:gd name="f287" fmla="*/ f239 f109 1"/>
                <a:gd name="f288" fmla="*/ f240 f110 1"/>
                <a:gd name="f289" fmla="*/ f241 f109 1"/>
                <a:gd name="f290" fmla="*/ f242 f110 1"/>
                <a:gd name="f291" fmla="*/ f243 f109 1"/>
                <a:gd name="f292" fmla="*/ f244 f110 1"/>
                <a:gd name="f293" fmla="*/ f245 f110 1"/>
                <a:gd name="f294" fmla="*/ f246 f110 1"/>
                <a:gd name="f295" fmla="*/ f247 f109 1"/>
                <a:gd name="f296" fmla="*/ f248 f110 1"/>
                <a:gd name="f297" fmla="*/ f249 f109 1"/>
                <a:gd name="f298" fmla="*/ f250 f110 1"/>
                <a:gd name="f299" fmla="*/ f251 f109 1"/>
                <a:gd name="f300" fmla="*/ f252 f110 1"/>
                <a:gd name="f301" fmla="*/ f253 f109 1"/>
                <a:gd name="f302" fmla="*/ f254 f110 1"/>
                <a:gd name="f303" fmla="*/ f255 f109 1"/>
                <a:gd name="f304" fmla="*/ f256 f1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4">
                  <a:pos x="f261" y="f262"/>
                </a:cxn>
                <a:cxn ang="f164">
                  <a:pos x="f263" y="f264"/>
                </a:cxn>
                <a:cxn ang="f164">
                  <a:pos x="f265" y="f266"/>
                </a:cxn>
                <a:cxn ang="f164">
                  <a:pos x="f265" y="f267"/>
                </a:cxn>
                <a:cxn ang="f164">
                  <a:pos x="f268" y="f269"/>
                </a:cxn>
                <a:cxn ang="f164">
                  <a:pos x="f270" y="f271"/>
                </a:cxn>
                <a:cxn ang="f164">
                  <a:pos x="f261" y="f272"/>
                </a:cxn>
                <a:cxn ang="f164">
                  <a:pos x="f273" y="f274"/>
                </a:cxn>
                <a:cxn ang="f164">
                  <a:pos x="f275" y="f276"/>
                </a:cxn>
                <a:cxn ang="f164">
                  <a:pos x="f277" y="f278"/>
                </a:cxn>
                <a:cxn ang="f164">
                  <a:pos x="f279" y="f280"/>
                </a:cxn>
                <a:cxn ang="f164">
                  <a:pos x="f281" y="f282"/>
                </a:cxn>
                <a:cxn ang="f164">
                  <a:pos x="f283" y="f284"/>
                </a:cxn>
                <a:cxn ang="f164">
                  <a:pos x="f285" y="f286"/>
                </a:cxn>
                <a:cxn ang="f164">
                  <a:pos x="f287" y="f288"/>
                </a:cxn>
                <a:cxn ang="f164">
                  <a:pos x="f289" y="f290"/>
                </a:cxn>
                <a:cxn ang="f164">
                  <a:pos x="f291" y="f292"/>
                </a:cxn>
                <a:cxn ang="f164">
                  <a:pos x="f265" y="f293"/>
                </a:cxn>
                <a:cxn ang="f164">
                  <a:pos x="f265" y="f294"/>
                </a:cxn>
                <a:cxn ang="f164">
                  <a:pos x="f295" y="f296"/>
                </a:cxn>
                <a:cxn ang="f164">
                  <a:pos x="f297" y="f298"/>
                </a:cxn>
                <a:cxn ang="f164">
                  <a:pos x="f299" y="f300"/>
                </a:cxn>
                <a:cxn ang="f164">
                  <a:pos x="f301" y="f302"/>
                </a:cxn>
                <a:cxn ang="f164">
                  <a:pos x="f303" y="f304"/>
                </a:cxn>
                <a:cxn ang="f164">
                  <a:pos x="f261" y="f262"/>
                </a:cxn>
              </a:cxnLst>
              <a:rect l="f257" t="f260" r="f258" b="f259"/>
              <a:pathLst>
                <a:path w="5769111" h="6229400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16" y="f17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8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7" y="f49"/>
                  </a:cubicBezTo>
                  <a:cubicBezTo>
                    <a:pt x="f47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4"/>
                  </a:cubicBezTo>
                  <a:cubicBezTo>
                    <a:pt x="f66" y="f64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lnTo>
                    <a:pt x="f6" y="f83"/>
                  </a:lnTo>
                  <a:lnTo>
                    <a:pt x="f6" y="f84"/>
                  </a:lnTo>
                  <a:lnTo>
                    <a:pt x="f85" y="f86"/>
                  </a:ln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7"/>
                    <a:pt x="f96" y="f7"/>
                  </a:cubicBezTo>
                  <a:cubicBezTo>
                    <a:pt x="f97" y="f7"/>
                    <a:pt x="f98" y="f99"/>
                    <a:pt x="f100" y="f101"/>
                  </a:cubicBezTo>
                  <a:cubicBezTo>
                    <a:pt x="f102" y="f103"/>
                    <a:pt x="f5" y="f104"/>
                    <a:pt x="f5" y="f105"/>
                  </a:cubicBezTo>
                  <a:cubicBezTo>
                    <a:pt x="f5" y="f106"/>
                    <a:pt x="f107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7">
              <a:extLst>
                <a:ext uri="{FF2B5EF4-FFF2-40B4-BE49-F238E27FC236}">
                  <a16:creationId xmlns:a16="http://schemas.microsoft.com/office/drawing/2014/main" id="{6010490C-6C8D-292B-BC28-1C52D824F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22891" y="131728"/>
              <a:ext cx="5769114" cy="62293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69111"/>
                <a:gd name="f7" fmla="val 6229400"/>
                <a:gd name="f8" fmla="val 3882695"/>
                <a:gd name="f9" fmla="val 4601253"/>
                <a:gd name="f10" fmla="val 5210727"/>
                <a:gd name="f11" fmla="val 205477"/>
                <a:gd name="f12" fmla="val 5691883"/>
                <a:gd name="f13" fmla="val 557381"/>
                <a:gd name="f14" fmla="val 620523"/>
                <a:gd name="f15" fmla="val 1675390"/>
                <a:gd name="f16" fmla="val 5711488"/>
                <a:gd name="f17" fmla="val 1585205"/>
                <a:gd name="f18" fmla="val 5665942"/>
                <a:gd name="f19" fmla="val 1521390"/>
                <a:gd name="f20" fmla="val 5617428"/>
                <a:gd name="f21" fmla="val 1460432"/>
                <a:gd name="f22" fmla="val 5566027"/>
                <a:gd name="f23" fmla="val 1402571"/>
                <a:gd name="f24" fmla="val 5367411"/>
                <a:gd name="f25" fmla="val 1179058"/>
                <a:gd name="f26" fmla="val 5129563"/>
                <a:gd name="f27" fmla="val 1005460"/>
                <a:gd name="f28" fmla="val 4858734"/>
                <a:gd name="f29" fmla="val 886639"/>
                <a:gd name="f30" fmla="val 4568779"/>
                <a:gd name="f31" fmla="val 759363"/>
                <a:gd name="f32" fmla="val 4240327"/>
                <a:gd name="f33" fmla="val 694858"/>
                <a:gd name="f34" fmla="val 3504835"/>
                <a:gd name="f35" fmla="val 3105151"/>
                <a:gd name="f36" fmla="val 767471"/>
                <a:gd name="f37" fmla="val 2727046"/>
                <a:gd name="f38" fmla="val 905053"/>
                <a:gd name="f39" fmla="val 2352985"/>
                <a:gd name="f40" fmla="val 1041013"/>
                <a:gd name="f41" fmla="val 1996826"/>
                <a:gd name="f42" fmla="val 1241132"/>
                <a:gd name="f43" fmla="val 1697186"/>
                <a:gd name="f44" fmla="val 1483638"/>
                <a:gd name="f45" fmla="val 1397913"/>
                <a:gd name="f46" fmla="val 1725796"/>
                <a:gd name="f47" fmla="val 1153199"/>
                <a:gd name="f48" fmla="val 2012308"/>
                <a:gd name="f49" fmla="val 989279"/>
                <a:gd name="f50" fmla="val 2312139"/>
                <a:gd name="f51" fmla="val 820946"/>
                <a:gd name="f52" fmla="val 2620077"/>
                <a:gd name="f53" fmla="val 735615"/>
                <a:gd name="f54" fmla="val 2940290"/>
                <a:gd name="f55" fmla="val 3263863"/>
                <a:gd name="f56" fmla="val 3573074"/>
                <a:gd name="f57" fmla="val 863980"/>
                <a:gd name="f58" fmla="val 3752464"/>
                <a:gd name="f59" fmla="val 1154424"/>
                <a:gd name="f60" fmla="val 4128614"/>
                <a:gd name="f61" fmla="val 1227127"/>
                <a:gd name="f62" fmla="val 4222767"/>
                <a:gd name="f63" fmla="val 1302282"/>
                <a:gd name="f64" fmla="val 4320162"/>
                <a:gd name="f65" fmla="val 1379768"/>
                <a:gd name="f66" fmla="val 4427981"/>
                <a:gd name="f67" fmla="val 1653784"/>
                <a:gd name="f68" fmla="val 4809458"/>
                <a:gd name="f69" fmla="val 1934912"/>
                <a:gd name="f70" fmla="val 5080685"/>
                <a:gd name="f71" fmla="val 2239456"/>
                <a:gd name="f72" fmla="val 5256947"/>
                <a:gd name="f73" fmla="val 2562268"/>
                <a:gd name="f74" fmla="val 5443863"/>
                <a:gd name="f75" fmla="val 2932037"/>
                <a:gd name="f76" fmla="val 5534658"/>
                <a:gd name="f77" fmla="val 3369727"/>
                <a:gd name="f78" fmla="val 3618120"/>
                <a:gd name="f79" fmla="val 3849103"/>
                <a:gd name="f80" fmla="val 5478491"/>
                <a:gd name="f81" fmla="val 4096760"/>
                <a:gd name="f82" fmla="val 5357817"/>
                <a:gd name="f83" fmla="val 4351037"/>
                <a:gd name="f84" fmla="val 5233901"/>
                <a:gd name="f85" fmla="val 4602740"/>
                <a:gd name="f86" fmla="val 5053238"/>
                <a:gd name="f87" fmla="val 4881905"/>
                <a:gd name="f88" fmla="val 4847212"/>
                <a:gd name="f89" fmla="val 4947375"/>
                <a:gd name="f90" fmla="val 4798920"/>
                <a:gd name="f91" fmla="val 5012599"/>
                <a:gd name="f92" fmla="val 4751322"/>
                <a:gd name="f93" fmla="val 5075739"/>
                <a:gd name="f94" fmla="val 4705346"/>
                <a:gd name="f95" fmla="val 5327320"/>
                <a:gd name="f96" fmla="val 4521990"/>
                <a:gd name="f97" fmla="val 5568418"/>
                <a:gd name="f98" fmla="val 4346256"/>
                <a:gd name="f99" fmla="val 5759930"/>
                <a:gd name="f100" fmla="val 4166809"/>
                <a:gd name="f101" fmla="val 4157764"/>
                <a:gd name="f102" fmla="val 5074612"/>
                <a:gd name="f103" fmla="val 5636252"/>
                <a:gd name="f104" fmla="val 5174208"/>
                <a:gd name="f105" fmla="val 5537051"/>
                <a:gd name="f106" fmla="val 5246835"/>
                <a:gd name="f107" fmla="val 5436100"/>
                <a:gd name="f108" fmla="val 5319845"/>
                <a:gd name="f109" fmla="val 5334922"/>
                <a:gd name="f110" fmla="val 5394528"/>
                <a:gd name="f111" fmla="val 4745327"/>
                <a:gd name="f112" fmla="val 5829741"/>
                <a:gd name="f113" fmla="val 4177309"/>
                <a:gd name="f114" fmla="val 2172147"/>
                <a:gd name="f115" fmla="val 1394603"/>
                <a:gd name="f116" fmla="val 5686137"/>
                <a:gd name="f117" fmla="val 771046"/>
                <a:gd name="f118" fmla="val 4817913"/>
                <a:gd name="f119" fmla="val 396864"/>
                <a:gd name="f120" fmla="val 4297000"/>
                <a:gd name="f121" fmla="val 3939728"/>
                <a:gd name="f122" fmla="val 3263748"/>
                <a:gd name="f123" fmla="val 1461170"/>
                <a:gd name="f124" fmla="val 1955141"/>
                <a:gd name="f125" fmla="+- 0 0 -90"/>
                <a:gd name="f126" fmla="*/ f3 1 5769111"/>
                <a:gd name="f127" fmla="*/ f4 1 6229400"/>
                <a:gd name="f128" fmla="val f5"/>
                <a:gd name="f129" fmla="val f6"/>
                <a:gd name="f130" fmla="val f7"/>
                <a:gd name="f131" fmla="*/ f125 f0 1"/>
                <a:gd name="f132" fmla="+- f130 0 f128"/>
                <a:gd name="f133" fmla="+- f129 0 f128"/>
                <a:gd name="f134" fmla="*/ f131 1 f2"/>
                <a:gd name="f135" fmla="*/ f133 1 5769111"/>
                <a:gd name="f136" fmla="*/ f132 1 6229400"/>
                <a:gd name="f137" fmla="*/ 3882695 f133 1"/>
                <a:gd name="f138" fmla="*/ 0 f132 1"/>
                <a:gd name="f139" fmla="*/ 5691883 f133 1"/>
                <a:gd name="f140" fmla="*/ 557381 f132 1"/>
                <a:gd name="f141" fmla="*/ 5769111 f133 1"/>
                <a:gd name="f142" fmla="*/ 620523 f132 1"/>
                <a:gd name="f143" fmla="*/ 1675390 f132 1"/>
                <a:gd name="f144" fmla="*/ 5711488 f133 1"/>
                <a:gd name="f145" fmla="*/ 1585205 f132 1"/>
                <a:gd name="f146" fmla="*/ 5566027 f133 1"/>
                <a:gd name="f147" fmla="*/ 1402571 f132 1"/>
                <a:gd name="f148" fmla="*/ 4858734 f133 1"/>
                <a:gd name="f149" fmla="*/ 886639 f132 1"/>
                <a:gd name="f150" fmla="*/ 694858 f132 1"/>
                <a:gd name="f151" fmla="*/ 2727046 f133 1"/>
                <a:gd name="f152" fmla="*/ 905053 f132 1"/>
                <a:gd name="f153" fmla="*/ 1697186 f133 1"/>
                <a:gd name="f154" fmla="*/ 1483638 f132 1"/>
                <a:gd name="f155" fmla="*/ 989279 f133 1"/>
                <a:gd name="f156" fmla="*/ 2312139 f132 1"/>
                <a:gd name="f157" fmla="*/ 735615 f133 1"/>
                <a:gd name="f158" fmla="*/ 3263863 f132 1"/>
                <a:gd name="f159" fmla="*/ 1154424 f133 1"/>
                <a:gd name="f160" fmla="*/ 4128614 f132 1"/>
                <a:gd name="f161" fmla="*/ 1379768 f133 1"/>
                <a:gd name="f162" fmla="*/ 4427981 f132 1"/>
                <a:gd name="f163" fmla="*/ 2239456 f133 1"/>
                <a:gd name="f164" fmla="*/ 5256947 f132 1"/>
                <a:gd name="f165" fmla="*/ 3369727 f133 1"/>
                <a:gd name="f166" fmla="*/ 5534658 f132 1"/>
                <a:gd name="f167" fmla="*/ 4096760 f133 1"/>
                <a:gd name="f168" fmla="*/ 5357817 f132 1"/>
                <a:gd name="f169" fmla="*/ 4881905 f133 1"/>
                <a:gd name="f170" fmla="*/ 4847212 f132 1"/>
                <a:gd name="f171" fmla="*/ 5075739 f133 1"/>
                <a:gd name="f172" fmla="*/ 4705346 f132 1"/>
                <a:gd name="f173" fmla="*/ 5759930 f133 1"/>
                <a:gd name="f174" fmla="*/ 4166809 f132 1"/>
                <a:gd name="f175" fmla="*/ 4157764 f132 1"/>
                <a:gd name="f176" fmla="*/ 5074612 f132 1"/>
                <a:gd name="f177" fmla="*/ 5636252 f133 1"/>
                <a:gd name="f178" fmla="*/ 5174208 f132 1"/>
                <a:gd name="f179" fmla="*/ 5334922 f133 1"/>
                <a:gd name="f180" fmla="*/ 5394528 f132 1"/>
                <a:gd name="f181" fmla="*/ 6229400 f132 1"/>
                <a:gd name="f182" fmla="*/ 771046 f133 1"/>
                <a:gd name="f183" fmla="*/ 4817913 f132 1"/>
                <a:gd name="f184" fmla="*/ 0 f133 1"/>
                <a:gd name="f185" fmla="*/ 3263748 f132 1"/>
                <a:gd name="f186" fmla="+- f134 0 f1"/>
                <a:gd name="f187" fmla="*/ f137 1 5769111"/>
                <a:gd name="f188" fmla="*/ f138 1 6229400"/>
                <a:gd name="f189" fmla="*/ f139 1 5769111"/>
                <a:gd name="f190" fmla="*/ f140 1 6229400"/>
                <a:gd name="f191" fmla="*/ f141 1 5769111"/>
                <a:gd name="f192" fmla="*/ f142 1 6229400"/>
                <a:gd name="f193" fmla="*/ f143 1 6229400"/>
                <a:gd name="f194" fmla="*/ f144 1 5769111"/>
                <a:gd name="f195" fmla="*/ f145 1 6229400"/>
                <a:gd name="f196" fmla="*/ f146 1 5769111"/>
                <a:gd name="f197" fmla="*/ f147 1 6229400"/>
                <a:gd name="f198" fmla="*/ f148 1 5769111"/>
                <a:gd name="f199" fmla="*/ f149 1 6229400"/>
                <a:gd name="f200" fmla="*/ f150 1 6229400"/>
                <a:gd name="f201" fmla="*/ f151 1 5769111"/>
                <a:gd name="f202" fmla="*/ f152 1 6229400"/>
                <a:gd name="f203" fmla="*/ f153 1 5769111"/>
                <a:gd name="f204" fmla="*/ f154 1 6229400"/>
                <a:gd name="f205" fmla="*/ f155 1 5769111"/>
                <a:gd name="f206" fmla="*/ f156 1 6229400"/>
                <a:gd name="f207" fmla="*/ f157 1 5769111"/>
                <a:gd name="f208" fmla="*/ f158 1 6229400"/>
                <a:gd name="f209" fmla="*/ f159 1 5769111"/>
                <a:gd name="f210" fmla="*/ f160 1 6229400"/>
                <a:gd name="f211" fmla="*/ f161 1 5769111"/>
                <a:gd name="f212" fmla="*/ f162 1 6229400"/>
                <a:gd name="f213" fmla="*/ f163 1 5769111"/>
                <a:gd name="f214" fmla="*/ f164 1 6229400"/>
                <a:gd name="f215" fmla="*/ f165 1 5769111"/>
                <a:gd name="f216" fmla="*/ f166 1 6229400"/>
                <a:gd name="f217" fmla="*/ f167 1 5769111"/>
                <a:gd name="f218" fmla="*/ f168 1 6229400"/>
                <a:gd name="f219" fmla="*/ f169 1 5769111"/>
                <a:gd name="f220" fmla="*/ f170 1 6229400"/>
                <a:gd name="f221" fmla="*/ f171 1 5769111"/>
                <a:gd name="f222" fmla="*/ f172 1 6229400"/>
                <a:gd name="f223" fmla="*/ f173 1 5769111"/>
                <a:gd name="f224" fmla="*/ f174 1 6229400"/>
                <a:gd name="f225" fmla="*/ f175 1 6229400"/>
                <a:gd name="f226" fmla="*/ f176 1 6229400"/>
                <a:gd name="f227" fmla="*/ f177 1 5769111"/>
                <a:gd name="f228" fmla="*/ f178 1 6229400"/>
                <a:gd name="f229" fmla="*/ f179 1 5769111"/>
                <a:gd name="f230" fmla="*/ f180 1 6229400"/>
                <a:gd name="f231" fmla="*/ f181 1 6229400"/>
                <a:gd name="f232" fmla="*/ f182 1 5769111"/>
                <a:gd name="f233" fmla="*/ f183 1 6229400"/>
                <a:gd name="f234" fmla="*/ f184 1 5769111"/>
                <a:gd name="f235" fmla="*/ f185 1 6229400"/>
                <a:gd name="f236" fmla="*/ f128 1 f135"/>
                <a:gd name="f237" fmla="*/ f129 1 f135"/>
                <a:gd name="f238" fmla="*/ f128 1 f136"/>
                <a:gd name="f239" fmla="*/ f130 1 f136"/>
                <a:gd name="f240" fmla="*/ f187 1 f135"/>
                <a:gd name="f241" fmla="*/ f188 1 f136"/>
                <a:gd name="f242" fmla="*/ f189 1 f135"/>
                <a:gd name="f243" fmla="*/ f190 1 f136"/>
                <a:gd name="f244" fmla="*/ f191 1 f135"/>
                <a:gd name="f245" fmla="*/ f192 1 f136"/>
                <a:gd name="f246" fmla="*/ f193 1 f136"/>
                <a:gd name="f247" fmla="*/ f194 1 f135"/>
                <a:gd name="f248" fmla="*/ f195 1 f136"/>
                <a:gd name="f249" fmla="*/ f196 1 f135"/>
                <a:gd name="f250" fmla="*/ f197 1 f136"/>
                <a:gd name="f251" fmla="*/ f198 1 f135"/>
                <a:gd name="f252" fmla="*/ f199 1 f136"/>
                <a:gd name="f253" fmla="*/ f200 1 f136"/>
                <a:gd name="f254" fmla="*/ f201 1 f135"/>
                <a:gd name="f255" fmla="*/ f202 1 f136"/>
                <a:gd name="f256" fmla="*/ f203 1 f135"/>
                <a:gd name="f257" fmla="*/ f204 1 f136"/>
                <a:gd name="f258" fmla="*/ f205 1 f135"/>
                <a:gd name="f259" fmla="*/ f206 1 f136"/>
                <a:gd name="f260" fmla="*/ f207 1 f135"/>
                <a:gd name="f261" fmla="*/ f208 1 f136"/>
                <a:gd name="f262" fmla="*/ f209 1 f135"/>
                <a:gd name="f263" fmla="*/ f210 1 f136"/>
                <a:gd name="f264" fmla="*/ f211 1 f135"/>
                <a:gd name="f265" fmla="*/ f212 1 f136"/>
                <a:gd name="f266" fmla="*/ f213 1 f135"/>
                <a:gd name="f267" fmla="*/ f214 1 f136"/>
                <a:gd name="f268" fmla="*/ f215 1 f135"/>
                <a:gd name="f269" fmla="*/ f216 1 f136"/>
                <a:gd name="f270" fmla="*/ f217 1 f135"/>
                <a:gd name="f271" fmla="*/ f218 1 f136"/>
                <a:gd name="f272" fmla="*/ f219 1 f135"/>
                <a:gd name="f273" fmla="*/ f220 1 f136"/>
                <a:gd name="f274" fmla="*/ f221 1 f135"/>
                <a:gd name="f275" fmla="*/ f222 1 f136"/>
                <a:gd name="f276" fmla="*/ f223 1 f135"/>
                <a:gd name="f277" fmla="*/ f224 1 f136"/>
                <a:gd name="f278" fmla="*/ f225 1 f136"/>
                <a:gd name="f279" fmla="*/ f226 1 f136"/>
                <a:gd name="f280" fmla="*/ f227 1 f135"/>
                <a:gd name="f281" fmla="*/ f228 1 f136"/>
                <a:gd name="f282" fmla="*/ f229 1 f135"/>
                <a:gd name="f283" fmla="*/ f230 1 f136"/>
                <a:gd name="f284" fmla="*/ f231 1 f136"/>
                <a:gd name="f285" fmla="*/ f232 1 f135"/>
                <a:gd name="f286" fmla="*/ f233 1 f136"/>
                <a:gd name="f287" fmla="*/ f234 1 f135"/>
                <a:gd name="f288" fmla="*/ f235 1 f136"/>
                <a:gd name="f289" fmla="*/ f236 f126 1"/>
                <a:gd name="f290" fmla="*/ f237 f126 1"/>
                <a:gd name="f291" fmla="*/ f239 f127 1"/>
                <a:gd name="f292" fmla="*/ f238 f127 1"/>
                <a:gd name="f293" fmla="*/ f240 f126 1"/>
                <a:gd name="f294" fmla="*/ f241 f127 1"/>
                <a:gd name="f295" fmla="*/ f242 f126 1"/>
                <a:gd name="f296" fmla="*/ f243 f127 1"/>
                <a:gd name="f297" fmla="*/ f244 f126 1"/>
                <a:gd name="f298" fmla="*/ f245 f127 1"/>
                <a:gd name="f299" fmla="*/ f246 f127 1"/>
                <a:gd name="f300" fmla="*/ f247 f126 1"/>
                <a:gd name="f301" fmla="*/ f248 f127 1"/>
                <a:gd name="f302" fmla="*/ f249 f126 1"/>
                <a:gd name="f303" fmla="*/ f250 f127 1"/>
                <a:gd name="f304" fmla="*/ f251 f126 1"/>
                <a:gd name="f305" fmla="*/ f252 f127 1"/>
                <a:gd name="f306" fmla="*/ f253 f127 1"/>
                <a:gd name="f307" fmla="*/ f254 f126 1"/>
                <a:gd name="f308" fmla="*/ f255 f127 1"/>
                <a:gd name="f309" fmla="*/ f256 f126 1"/>
                <a:gd name="f310" fmla="*/ f257 f127 1"/>
                <a:gd name="f311" fmla="*/ f258 f126 1"/>
                <a:gd name="f312" fmla="*/ f259 f127 1"/>
                <a:gd name="f313" fmla="*/ f260 f126 1"/>
                <a:gd name="f314" fmla="*/ f261 f127 1"/>
                <a:gd name="f315" fmla="*/ f262 f126 1"/>
                <a:gd name="f316" fmla="*/ f263 f127 1"/>
                <a:gd name="f317" fmla="*/ f264 f126 1"/>
                <a:gd name="f318" fmla="*/ f265 f127 1"/>
                <a:gd name="f319" fmla="*/ f266 f126 1"/>
                <a:gd name="f320" fmla="*/ f267 f127 1"/>
                <a:gd name="f321" fmla="*/ f268 f126 1"/>
                <a:gd name="f322" fmla="*/ f269 f127 1"/>
                <a:gd name="f323" fmla="*/ f270 f126 1"/>
                <a:gd name="f324" fmla="*/ f271 f127 1"/>
                <a:gd name="f325" fmla="*/ f272 f126 1"/>
                <a:gd name="f326" fmla="*/ f273 f127 1"/>
                <a:gd name="f327" fmla="*/ f274 f126 1"/>
                <a:gd name="f328" fmla="*/ f275 f127 1"/>
                <a:gd name="f329" fmla="*/ f276 f126 1"/>
                <a:gd name="f330" fmla="*/ f277 f127 1"/>
                <a:gd name="f331" fmla="*/ f278 f127 1"/>
                <a:gd name="f332" fmla="*/ f279 f127 1"/>
                <a:gd name="f333" fmla="*/ f280 f126 1"/>
                <a:gd name="f334" fmla="*/ f281 f127 1"/>
                <a:gd name="f335" fmla="*/ f282 f126 1"/>
                <a:gd name="f336" fmla="*/ f283 f127 1"/>
                <a:gd name="f337" fmla="*/ f284 f127 1"/>
                <a:gd name="f338" fmla="*/ f285 f126 1"/>
                <a:gd name="f339" fmla="*/ f286 f127 1"/>
                <a:gd name="f340" fmla="*/ f287 f126 1"/>
                <a:gd name="f341" fmla="*/ f288 f12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6">
                  <a:pos x="f293" y="f294"/>
                </a:cxn>
                <a:cxn ang="f186">
                  <a:pos x="f295" y="f296"/>
                </a:cxn>
                <a:cxn ang="f186">
                  <a:pos x="f297" y="f298"/>
                </a:cxn>
                <a:cxn ang="f186">
                  <a:pos x="f297" y="f299"/>
                </a:cxn>
                <a:cxn ang="f186">
                  <a:pos x="f300" y="f301"/>
                </a:cxn>
                <a:cxn ang="f186">
                  <a:pos x="f302" y="f303"/>
                </a:cxn>
                <a:cxn ang="f186">
                  <a:pos x="f304" y="f305"/>
                </a:cxn>
                <a:cxn ang="f186">
                  <a:pos x="f293" y="f306"/>
                </a:cxn>
                <a:cxn ang="f186">
                  <a:pos x="f307" y="f308"/>
                </a:cxn>
                <a:cxn ang="f186">
                  <a:pos x="f309" y="f310"/>
                </a:cxn>
                <a:cxn ang="f186">
                  <a:pos x="f311" y="f312"/>
                </a:cxn>
                <a:cxn ang="f186">
                  <a:pos x="f313" y="f314"/>
                </a:cxn>
                <a:cxn ang="f186">
                  <a:pos x="f315" y="f316"/>
                </a:cxn>
                <a:cxn ang="f186">
                  <a:pos x="f317" y="f318"/>
                </a:cxn>
                <a:cxn ang="f186">
                  <a:pos x="f319" y="f320"/>
                </a:cxn>
                <a:cxn ang="f186">
                  <a:pos x="f321" y="f322"/>
                </a:cxn>
                <a:cxn ang="f186">
                  <a:pos x="f323" y="f324"/>
                </a:cxn>
                <a:cxn ang="f186">
                  <a:pos x="f325" y="f326"/>
                </a:cxn>
                <a:cxn ang="f186">
                  <a:pos x="f327" y="f328"/>
                </a:cxn>
                <a:cxn ang="f186">
                  <a:pos x="f329" y="f330"/>
                </a:cxn>
                <a:cxn ang="f186">
                  <a:pos x="f297" y="f331"/>
                </a:cxn>
                <a:cxn ang="f186">
                  <a:pos x="f297" y="f332"/>
                </a:cxn>
                <a:cxn ang="f186">
                  <a:pos x="f333" y="f334"/>
                </a:cxn>
                <a:cxn ang="f186">
                  <a:pos x="f335" y="f336"/>
                </a:cxn>
                <a:cxn ang="f186">
                  <a:pos x="f321" y="f337"/>
                </a:cxn>
                <a:cxn ang="f186">
                  <a:pos x="f338" y="f339"/>
                </a:cxn>
                <a:cxn ang="f186">
                  <a:pos x="f340" y="f341"/>
                </a:cxn>
                <a:cxn ang="f186">
                  <a:pos x="f293" y="f294"/>
                </a:cxn>
              </a:cxnLst>
              <a:rect l="f289" t="f292" r="f290" b="f291"/>
              <a:pathLst>
                <a:path w="5769111" h="6229400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16" y="f17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8" y="f33"/>
                  </a:cubicBezTo>
                  <a:cubicBezTo>
                    <a:pt x="f34" y="f33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3" y="f55"/>
                  </a:cubicBezTo>
                  <a:cubicBezTo>
                    <a:pt x="f53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6"/>
                  </a:cubicBezTo>
                  <a:cubicBezTo>
                    <a:pt x="f78" y="f76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lnTo>
                    <a:pt x="f6" y="f101"/>
                  </a:lnTo>
                  <a:lnTo>
                    <a:pt x="f6" y="f102"/>
                  </a:lnTo>
                  <a:lnTo>
                    <a:pt x="f103" y="f104"/>
                  </a:ln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7"/>
                    <a:pt x="f77" y="f7"/>
                  </a:cubicBezTo>
                  <a:cubicBezTo>
                    <a:pt x="f114" y="f7"/>
                    <a:pt x="f115" y="f116"/>
                    <a:pt x="f117" y="f118"/>
                  </a:cubicBezTo>
                  <a:cubicBezTo>
                    <a:pt x="f119" y="f120"/>
                    <a:pt x="f5" y="f121"/>
                    <a:pt x="f5" y="f122"/>
                  </a:cubicBezTo>
                  <a:cubicBezTo>
                    <a:pt x="f5" y="f123"/>
                    <a:pt x="f124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Graphic 6" descr="Handshake">
            <a:extLst>
              <a:ext uri="{FF2B5EF4-FFF2-40B4-BE49-F238E27FC236}">
                <a16:creationId xmlns:a16="http://schemas.microsoft.com/office/drawing/2014/main" id="{E6A61E20-7BA3-DEAE-CDB6-451FC57D0F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8" y="1629085"/>
            <a:ext cx="3620018" cy="362001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B89DE717-A271-BAFA-D156-8473300E3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F405D7AD-D18F-DA47-BF4B-42E98FADC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D80685-4C42-DACC-3A12-38847E7E77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802952"/>
            <a:ext cx="4977975" cy="1454051"/>
          </a:xfrm>
        </p:spPr>
        <p:txBody>
          <a:bodyPr/>
          <a:lstStyle/>
          <a:p>
            <a:pPr lvl="0"/>
            <a:r>
              <a:rPr lang="en-GB" sz="3600" u="sng">
                <a:solidFill>
                  <a:srgbClr val="0E2841"/>
                </a:solidFill>
              </a:rPr>
              <a:t>References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E0202AB-3F48-B579-0F21-434CD56534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04672" y="2421678"/>
            <a:ext cx="4977582" cy="3639284"/>
          </a:xfrm>
        </p:spPr>
        <p:txBody>
          <a:bodyPr anchor="ctr"/>
          <a:lstStyle/>
          <a:p>
            <a:pPr lvl="0"/>
            <a:r>
              <a:rPr lang="en-GB" sz="1800">
                <a:solidFill>
                  <a:srgbClr val="0E2841"/>
                </a:solidFill>
              </a:rPr>
              <a:t>Epsom and St Helier University Hospitals NHS Trust (2026) </a:t>
            </a:r>
            <a:r>
              <a:rPr lang="en-GB" sz="1800" i="1">
                <a:solidFill>
                  <a:srgbClr val="0E2841"/>
                </a:solidFill>
              </a:rPr>
              <a:t>Healthcare Assistant – Mary Moore Ward</a:t>
            </a:r>
            <a:r>
              <a:rPr lang="en-GB" sz="1800">
                <a:solidFill>
                  <a:srgbClr val="0E2841"/>
                </a:solidFill>
              </a:rPr>
              <a:t>. NHS Jobs. (Accessed: 15 October 2026).</a:t>
            </a:r>
          </a:p>
          <a:p>
            <a:pPr lvl="0"/>
            <a:r>
              <a:rPr lang="en-GB" sz="1800">
                <a:solidFill>
                  <a:srgbClr val="0E2841"/>
                </a:solidFill>
              </a:rPr>
              <a:t>NHS England (2023) </a:t>
            </a:r>
            <a:r>
              <a:rPr lang="en-GB" sz="1800" i="1">
                <a:solidFill>
                  <a:srgbClr val="0E2841"/>
                </a:solidFill>
              </a:rPr>
              <a:t>Your questions answered: a guide to becoming a healthcare support worker</a:t>
            </a:r>
            <a:r>
              <a:rPr lang="en-GB" sz="1800">
                <a:solidFill>
                  <a:srgbClr val="0E2841"/>
                </a:solidFill>
              </a:rPr>
              <a:t>. (Accessed: 15 October 2026).</a:t>
            </a:r>
          </a:p>
          <a:p>
            <a:pPr lvl="0"/>
            <a:r>
              <a:rPr lang="en-GB" sz="1800">
                <a:solidFill>
                  <a:srgbClr val="0E2841"/>
                </a:solidFill>
              </a:rPr>
              <a:t>National Careers Service (n.d.) </a:t>
            </a:r>
            <a:r>
              <a:rPr lang="en-GB" sz="1800" i="1">
                <a:solidFill>
                  <a:srgbClr val="0E2841"/>
                </a:solidFill>
              </a:rPr>
              <a:t>Healthcare assistant</a:t>
            </a:r>
            <a:r>
              <a:rPr lang="en-GB" sz="1800">
                <a:solidFill>
                  <a:srgbClr val="0E2841"/>
                </a:solidFill>
              </a:rPr>
              <a:t>. (Accessed: 15 October 2026).</a:t>
            </a:r>
          </a:p>
          <a:p>
            <a:pPr lvl="0"/>
            <a:r>
              <a:rPr lang="en-GB" sz="1800">
                <a:solidFill>
                  <a:srgbClr val="0E2841"/>
                </a:solidFill>
              </a:rPr>
              <a:t>Skills for Care (n.d.) </a:t>
            </a:r>
            <a:r>
              <a:rPr lang="en-GB" sz="1800" i="1">
                <a:solidFill>
                  <a:srgbClr val="0E2841"/>
                </a:solidFill>
              </a:rPr>
              <a:t>Career and development</a:t>
            </a:r>
            <a:r>
              <a:rPr lang="en-GB" sz="1800">
                <a:solidFill>
                  <a:srgbClr val="0E2841"/>
                </a:solidFill>
              </a:rPr>
              <a:t>. (Accessed: 15 October 2026).</a:t>
            </a:r>
          </a:p>
          <a:p>
            <a:pPr lvl="0"/>
            <a:endParaRPr lang="en-GB" sz="1800">
              <a:solidFill>
                <a:srgbClr val="0E2841"/>
              </a:solidFill>
            </a:endParaRPr>
          </a:p>
        </p:txBody>
      </p:sp>
      <p:grpSp>
        <p:nvGrpSpPr>
          <p:cNvPr id="6" name="Group 13">
            <a:extLst>
              <a:ext uri="{FF2B5EF4-FFF2-40B4-BE49-F238E27FC236}">
                <a16:creationId xmlns:a16="http://schemas.microsoft.com/office/drawing/2014/main" id="{16F20BA1-2AC8-29A0-FF10-F745FA5F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369893" y="0"/>
            <a:ext cx="5822112" cy="6685269"/>
            <a:chOff x="6369893" y="0"/>
            <a:chExt cx="5822112" cy="6685269"/>
          </a:xfrm>
        </p:grpSpPr>
        <p:sp>
          <p:nvSpPr>
            <p:cNvPr id="7" name="Freeform: Shape 14">
              <a:extLst>
                <a:ext uri="{FF2B5EF4-FFF2-40B4-BE49-F238E27FC236}">
                  <a16:creationId xmlns:a16="http://schemas.microsoft.com/office/drawing/2014/main" id="{F82D02FB-7948-6761-0C62-4138EED03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369893" y="0"/>
              <a:ext cx="5822103" cy="668526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822102"/>
                <a:gd name="f7" fmla="val 6685267"/>
                <a:gd name="f8" fmla="val 2605444"/>
                <a:gd name="f9" fmla="val 4757391"/>
                <a:gd name="f10" fmla="val 4913680"/>
                <a:gd name="f11" fmla="val 56274"/>
                <a:gd name="f12" fmla="val 5074659"/>
                <a:gd name="f13" fmla="val 119278"/>
                <a:gd name="f14" fmla="val 5229483"/>
                <a:gd name="f15" fmla="val 195083"/>
                <a:gd name="f16" fmla="val 5376238"/>
                <a:gd name="f17" fmla="val 282027"/>
                <a:gd name="f18" fmla="val 5474014"/>
                <a:gd name="f19" fmla="val 340105"/>
                <a:gd name="f20" fmla="val 5568080"/>
                <a:gd name="f21" fmla="val 403280"/>
                <a:gd name="f22" fmla="val 5658024"/>
                <a:gd name="f23" fmla="val 471014"/>
                <a:gd name="f24" fmla="val 609109"/>
                <a:gd name="f25" fmla="val 760697"/>
                <a:gd name="f26" fmla="val 5707785"/>
                <a:gd name="f27" fmla="val 666601"/>
                <a:gd name="f28" fmla="val 5665273"/>
                <a:gd name="f29" fmla="val 633682"/>
                <a:gd name="f30" fmla="val 5621749"/>
                <a:gd name="f31" fmla="val 602008"/>
                <a:gd name="f32" fmla="val 5577306"/>
                <a:gd name="f33" fmla="val 571666"/>
                <a:gd name="f34" fmla="val 5487929"/>
                <a:gd name="f35" fmla="val 511562"/>
                <a:gd name="f36" fmla="val 5395118"/>
                <a:gd name="f37" fmla="val 456089"/>
                <a:gd name="f38" fmla="val 5298630"/>
                <a:gd name="f39" fmla="val 407449"/>
                <a:gd name="f40" fmla="val 5106266"/>
                <a:gd name="f41" fmla="val 309010"/>
                <a:gd name="f42" fmla="val 4901153"/>
                <a:gd name="f43" fmla="val 235355"/>
                <a:gd name="f44" fmla="val 4690768"/>
                <a:gd name="f45" fmla="val 184979"/>
                <a:gd name="f46" fmla="val 4480382"/>
                <a:gd name="f47" fmla="val 134486"/>
                <a:gd name="f48" fmla="val 4264724"/>
                <a:gd name="f49" fmla="val 106807"/>
                <a:gd name="f50" fmla="val 4048577"/>
                <a:gd name="f51" fmla="val 99280"/>
                <a:gd name="f52" fmla="val 3832182"/>
                <a:gd name="f53" fmla="val 90709"/>
                <a:gd name="f54" fmla="val 3617997"/>
                <a:gd name="f55" fmla="val 102290"/>
                <a:gd name="f56" fmla="val 3405404"/>
                <a:gd name="f57" fmla="val 131937"/>
                <a:gd name="f58" fmla="val 3299353"/>
                <a:gd name="f59" fmla="val 147340"/>
                <a:gd name="f60" fmla="val 3193915"/>
                <a:gd name="f61" fmla="val 166449"/>
                <a:gd name="f62" fmla="val 3089702"/>
                <a:gd name="f63" fmla="val 190190"/>
                <a:gd name="f64" fmla="val 2985491"/>
                <a:gd name="f65" fmla="val 214278"/>
                <a:gd name="f66" fmla="val 2882137"/>
                <a:gd name="f67" fmla="val 241725"/>
                <a:gd name="f68" fmla="val 2780132"/>
                <a:gd name="f69" fmla="val 273457"/>
                <a:gd name="f70" fmla="val 2678126"/>
                <a:gd name="f71" fmla="val 305073"/>
                <a:gd name="f72" fmla="val 2577348"/>
                <a:gd name="f73" fmla="val 340510"/>
                <a:gd name="f74" fmla="val 2478040"/>
                <a:gd name="f75" fmla="val 379654"/>
                <a:gd name="f76" fmla="val 2378854"/>
                <a:gd name="f77" fmla="val 418914"/>
                <a:gd name="f78" fmla="val 2281017"/>
                <a:gd name="f79" fmla="val 461763"/>
                <a:gd name="f80" fmla="val 2184897"/>
                <a:gd name="f81" fmla="val 507972"/>
                <a:gd name="f82" fmla="val 1992657"/>
                <a:gd name="f83" fmla="val 600271"/>
                <a:gd name="f84" fmla="val 1806791"/>
                <a:gd name="f85" fmla="val 705542"/>
                <a:gd name="f86" fmla="val 1629141"/>
                <a:gd name="f87" fmla="val 823205"/>
                <a:gd name="f88" fmla="val 1584882"/>
                <a:gd name="f89" fmla="val 852736"/>
                <a:gd name="f90" fmla="val 1540745"/>
                <a:gd name="f91" fmla="val 882731"/>
                <a:gd name="f92" fmla="val 1497711"/>
                <a:gd name="f93" fmla="val 914000"/>
                <a:gd name="f94" fmla="val 1475888"/>
                <a:gd name="f95" fmla="val 929286"/>
                <a:gd name="f96" fmla="val 1454555"/>
                <a:gd name="f97" fmla="val 945153"/>
                <a:gd name="f98" fmla="val 1433099"/>
                <a:gd name="f99" fmla="val 960903"/>
                <a:gd name="f100" fmla="val 1411521"/>
                <a:gd name="f101" fmla="val 976537"/>
                <a:gd name="f102" fmla="val 1390311"/>
                <a:gd name="f103" fmla="val 992634"/>
                <a:gd name="f104" fmla="val 1369346"/>
                <a:gd name="f105" fmla="val 1008963"/>
                <a:gd name="f106" fmla="val 1285119"/>
                <a:gd name="f107" fmla="val 1074165"/>
                <a:gd name="f108" fmla="val 1202730"/>
                <a:gd name="f109" fmla="val 1141797"/>
                <a:gd name="f110" fmla="val 1123406"/>
                <a:gd name="f111" fmla="val 1212905"/>
                <a:gd name="f112" fmla="val 964391"/>
                <a:gd name="f113" fmla="val 1354656"/>
                <a:gd name="f114" fmla="val 816900"/>
                <a:gd name="f115" fmla="val 1509261"/>
                <a:gd name="f116" fmla="val 684367"/>
                <a:gd name="f117" fmla="val 1675564"/>
                <a:gd name="f118" fmla="val 618161"/>
                <a:gd name="f119" fmla="val 1758716"/>
                <a:gd name="f120" fmla="val 555512"/>
                <a:gd name="f121" fmla="val 1844763"/>
                <a:gd name="f122" fmla="val 497153"/>
                <a:gd name="f123" fmla="val 1933588"/>
                <a:gd name="f124" fmla="val 439775"/>
                <a:gd name="f125" fmla="val 2022877"/>
                <a:gd name="f126" fmla="val 385584"/>
                <a:gd name="f127" fmla="val 2114367"/>
                <a:gd name="f128" fmla="val 337770"/>
                <a:gd name="f129" fmla="val 2208983"/>
                <a:gd name="f130" fmla="val 325388"/>
                <a:gd name="f131" fmla="val 2232493"/>
                <a:gd name="f132" fmla="val 313862"/>
                <a:gd name="f133" fmla="val 2256349"/>
                <a:gd name="f134" fmla="val 302461"/>
                <a:gd name="f135" fmla="val 2280207"/>
                <a:gd name="f136" fmla="val 285296"/>
                <a:gd name="f137" fmla="val 2316107"/>
                <a:gd name="f138" fmla="val 268991"/>
                <a:gd name="f139" fmla="val 2352355"/>
                <a:gd name="f140" fmla="val 258324"/>
                <a:gd name="f141" fmla="val 2376560"/>
                <a:gd name="f142" fmla="val 247535"/>
                <a:gd name="f143" fmla="val 2400764"/>
                <a:gd name="f144" fmla="val 237849"/>
                <a:gd name="f145" fmla="val 2425432"/>
                <a:gd name="f146" fmla="val 228163"/>
                <a:gd name="f147" fmla="val 2450099"/>
                <a:gd name="f148" fmla="val 217498"/>
                <a:gd name="f149" fmla="val 2474419"/>
                <a:gd name="f150" fmla="val 208670"/>
                <a:gd name="f151" fmla="val 2499319"/>
                <a:gd name="f152" fmla="val 170909"/>
                <a:gd name="f153" fmla="val 2598219"/>
                <a:gd name="f154" fmla="val 138908"/>
                <a:gd name="f155" fmla="val 2699206"/>
                <a:gd name="f156" fmla="val 113775"/>
                <a:gd name="f157" fmla="val 2801929"/>
                <a:gd name="f158" fmla="val 62773"/>
                <a:gd name="f159" fmla="val 3006911"/>
                <a:gd name="f160" fmla="val 36659"/>
                <a:gd name="f161" fmla="val 3217917"/>
                <a:gd name="f162" fmla="val 36781"/>
                <a:gd name="f163" fmla="val 3428922"/>
                <a:gd name="f164" fmla="val 37394"/>
                <a:gd name="f165" fmla="val 3534078"/>
                <a:gd name="f166" fmla="val 47816"/>
                <a:gd name="f167" fmla="val 3639001"/>
                <a:gd name="f168" fmla="val 69148"/>
                <a:gd name="f169" fmla="val 3741955"/>
                <a:gd name="f170" fmla="val 91585"/>
                <a:gd name="f171" fmla="val 3844679"/>
                <a:gd name="f172" fmla="val 124074"/>
                <a:gd name="f173" fmla="val 3945202"/>
                <a:gd name="f174" fmla="val 167966"/>
                <a:gd name="f175" fmla="val 4041323"/>
                <a:gd name="f176" fmla="val 178387"/>
                <a:gd name="f177" fmla="val 4065528"/>
                <a:gd name="f178" fmla="val 190525"/>
                <a:gd name="f179" fmla="val 4089153"/>
                <a:gd name="f180" fmla="val 202049"/>
                <a:gd name="f181" fmla="val 4112894"/>
                <a:gd name="f182" fmla="val 214555"/>
                <a:gd name="f183" fmla="val 4136288"/>
                <a:gd name="f184" fmla="val 226447"/>
                <a:gd name="f185" fmla="val 4159912"/>
                <a:gd name="f186" fmla="val 239933"/>
                <a:gd name="f187" fmla="val 4182843"/>
                <a:gd name="f188" fmla="val 265680"/>
                <a:gd name="f189" fmla="val 4229167"/>
                <a:gd name="f190" fmla="val 294368"/>
                <a:gd name="f191" fmla="val 4274101"/>
                <a:gd name="f192" fmla="val 323916"/>
                <a:gd name="f193" fmla="val 4318456"/>
                <a:gd name="f194" fmla="val 353341"/>
                <a:gd name="f195" fmla="val 4362927"/>
                <a:gd name="f196" fmla="val 384849"/>
                <a:gd name="f197" fmla="val 4406240"/>
                <a:gd name="f198" fmla="val 416604"/>
                <a:gd name="f199" fmla="val 4449436"/>
                <a:gd name="f200" fmla="val 448847"/>
                <a:gd name="f201" fmla="val 4492286"/>
                <a:gd name="f202" fmla="val 482319"/>
                <a:gd name="f203" fmla="val 4534557"/>
                <a:gd name="f204" fmla="val 515911"/>
                <a:gd name="f205" fmla="val 4576711"/>
                <a:gd name="f206" fmla="val 583219"/>
                <a:gd name="f207" fmla="val 4661137"/>
                <a:gd name="f208" fmla="val 653594"/>
                <a:gd name="f209" fmla="val 4743825"/>
                <a:gd name="f210" fmla="val 722619"/>
                <a:gd name="f211" fmla="val 4828482"/>
                <a:gd name="f212" fmla="val 757315"/>
                <a:gd name="f213" fmla="val 4870637"/>
                <a:gd name="f214" fmla="val 791889"/>
                <a:gd name="f215" fmla="val 4913138"/>
                <a:gd name="f216" fmla="val 825972"/>
                <a:gd name="f217" fmla="val 4956104"/>
                <a:gd name="f218" fmla="val 859934"/>
                <a:gd name="f219" fmla="val 4998722"/>
                <a:gd name="f220" fmla="val 893649"/>
                <a:gd name="f221" fmla="val 5044004"/>
                <a:gd name="f222" fmla="val 926506"/>
                <a:gd name="f223" fmla="val 5085347"/>
                <a:gd name="f224" fmla="val 959119"/>
                <a:gd name="f225" fmla="val 5127734"/>
                <a:gd name="f226" fmla="val 993324"/>
                <a:gd name="f227" fmla="val 5168847"/>
                <a:gd name="f228" fmla="val 1027040"/>
                <a:gd name="f229" fmla="val 5210191"/>
                <a:gd name="f230" fmla="val 1061737"/>
                <a:gd name="f231" fmla="val 5250840"/>
                <a:gd name="f232" fmla="val 1096188"/>
                <a:gd name="f233" fmla="val 5291488"/>
                <a:gd name="f234" fmla="val 1132110"/>
                <a:gd name="f235" fmla="val 5330748"/>
                <a:gd name="f236" fmla="val 1203465"/>
                <a:gd name="f237" fmla="val 5409731"/>
                <a:gd name="f238" fmla="val 1277639"/>
                <a:gd name="f239" fmla="val 5485818"/>
                <a:gd name="f240" fmla="val 1354880"/>
                <a:gd name="f241" fmla="val 5558083"/>
                <a:gd name="f242" fmla="val 1509603"/>
                <a:gd name="f243" fmla="val 5702266"/>
                <a:gd name="f244" fmla="val 1676588"/>
                <a:gd name="f245" fmla="val 5830930"/>
                <a:gd name="f246" fmla="val 1855220"/>
                <a:gd name="f247" fmla="val 5937591"/>
                <a:gd name="f248" fmla="val 1944720"/>
                <a:gd name="f249" fmla="val 5990632"/>
                <a:gd name="f250" fmla="val 2036549"/>
                <a:gd name="f251" fmla="val 6039272"/>
                <a:gd name="f252" fmla="val 2131810"/>
                <a:gd name="f253" fmla="val 6080268"/>
                <a:gd name="f254" fmla="val 2226460"/>
                <a:gd name="f255" fmla="val 6122423"/>
                <a:gd name="f256" fmla="val 2324173"/>
                <a:gd name="f257" fmla="val 6157977"/>
                <a:gd name="f258" fmla="val 2423726"/>
                <a:gd name="f259" fmla="val 6188087"/>
                <a:gd name="f260" fmla="val 2523280"/>
                <a:gd name="f261" fmla="val 6218313"/>
                <a:gd name="f262" fmla="val 2624794"/>
                <a:gd name="f263" fmla="val 6242749"/>
                <a:gd name="f264" fmla="val 2727780"/>
                <a:gd name="f265" fmla="val 6262552"/>
                <a:gd name="f266" fmla="val 2830890"/>
                <a:gd name="f267" fmla="val 6282008"/>
                <a:gd name="f268" fmla="val 2935714"/>
                <a:gd name="f269" fmla="val 6295326"/>
                <a:gd name="f270" fmla="val 3041276"/>
                <a:gd name="f271" fmla="val 6304245"/>
                <a:gd name="f272" fmla="val 3146836"/>
                <a:gd name="f273" fmla="val 6313277"/>
                <a:gd name="f274" fmla="val 3253499"/>
                <a:gd name="f275" fmla="val 6317215"/>
                <a:gd name="f276" fmla="val 3360532"/>
                <a:gd name="f277" fmla="val 6317331"/>
                <a:gd name="f278" fmla="val 3387259"/>
                <a:gd name="f279" fmla="val 3414354"/>
                <a:gd name="f280" fmla="val 6317794"/>
                <a:gd name="f281" fmla="val 3439855"/>
                <a:gd name="f282" fmla="val 6316751"/>
                <a:gd name="f283" fmla="val 3478721"/>
                <a:gd name="f284" fmla="val 6315826"/>
                <a:gd name="f285" fmla="val 3517463"/>
                <a:gd name="f286" fmla="val 6313971"/>
                <a:gd name="f287" fmla="val 3569078"/>
                <a:gd name="f288" fmla="val 6311772"/>
                <a:gd name="f289" fmla="val 3620449"/>
                <a:gd name="f290" fmla="val 6306907"/>
                <a:gd name="f291" fmla="val 3671452"/>
                <a:gd name="f292" fmla="val 6301233"/>
                <a:gd name="f293" fmla="val 3875707"/>
                <a:gd name="f294" fmla="val 6277608"/>
                <a:gd name="f295" fmla="val 4074445"/>
                <a:gd name="f296" fmla="val 6225841"/>
                <a:gd name="f297" fmla="val 4265460"/>
                <a:gd name="f298" fmla="val 6149638"/>
                <a:gd name="f299" fmla="val 4361212"/>
                <a:gd name="f300" fmla="val 6111884"/>
                <a:gd name="f301" fmla="val 4454636"/>
                <a:gd name="f302" fmla="val 6067065"/>
                <a:gd name="f303" fmla="val 4546587"/>
                <a:gd name="f304" fmla="val 6018079"/>
                <a:gd name="f305" fmla="val 4638662"/>
                <a:gd name="f306" fmla="val 5969322"/>
                <a:gd name="f307" fmla="val 4729020"/>
                <a:gd name="f308" fmla="val 5915240"/>
                <a:gd name="f309" fmla="val 4818030"/>
                <a:gd name="f310" fmla="val 5858029"/>
                <a:gd name="f311" fmla="val 4907038"/>
                <a:gd name="f312" fmla="val 5800703"/>
                <a:gd name="f313" fmla="val 4994577"/>
                <a:gd name="f314" fmla="val 5739672"/>
                <a:gd name="f315" fmla="val 5081870"/>
                <a:gd name="f316" fmla="val 5676903"/>
                <a:gd name="f317" fmla="val 5125392"/>
                <a:gd name="f318" fmla="val 5645519"/>
                <a:gd name="f319" fmla="val 5168794"/>
                <a:gd name="f320" fmla="val 5613324"/>
                <a:gd name="f321" fmla="val 5212073"/>
                <a:gd name="f322" fmla="val 5581013"/>
                <a:gd name="f323" fmla="val 5343625"/>
                <a:gd name="f324" fmla="val 5481533"/>
                <a:gd name="f325" fmla="val 5432696"/>
                <a:gd name="f326" fmla="val 5414768"/>
                <a:gd name="f327" fmla="val 5521951"/>
                <a:gd name="f328" fmla="val 5349452"/>
                <a:gd name="f329" fmla="val 5610378"/>
                <a:gd name="f330" fmla="val 5284425"/>
                <a:gd name="f331" fmla="val 5126414"/>
                <a:gd name="f332" fmla="val 5556641"/>
                <a:gd name="f333" fmla="val 5576325"/>
                <a:gd name="f334" fmla="val 5749979"/>
                <a:gd name="f335" fmla="val 5447715"/>
                <a:gd name="f336" fmla="val 5852818"/>
                <a:gd name="f337" fmla="val 5403945"/>
                <a:gd name="f338" fmla="val 5887445"/>
                <a:gd name="f339" fmla="val 5359932"/>
                <a:gd name="f340" fmla="val 5922073"/>
                <a:gd name="f341" fmla="val 5315059"/>
                <a:gd name="f342" fmla="val 5956236"/>
                <a:gd name="f343" fmla="val 5225682"/>
                <a:gd name="f344" fmla="val 6024680"/>
                <a:gd name="f345" fmla="val 5133976"/>
                <a:gd name="f346" fmla="val 6091734"/>
                <a:gd name="f347" fmla="val 5038468"/>
                <a:gd name="f348" fmla="val 6155776"/>
                <a:gd name="f349" fmla="val 4943084"/>
                <a:gd name="f350" fmla="val 6219703"/>
                <a:gd name="f351" fmla="val 4845002"/>
                <a:gd name="f352" fmla="val 6281777"/>
                <a:gd name="f353" fmla="val 4741892"/>
                <a:gd name="f354" fmla="val 6338292"/>
                <a:gd name="f355" fmla="val 4638784"/>
                <a:gd name="f356" fmla="val 6394692"/>
                <a:gd name="f357" fmla="val 4532120"/>
                <a:gd name="f358" fmla="val 6447038"/>
                <a:gd name="f359" fmla="val 4420920"/>
                <a:gd name="f360" fmla="val 6492203"/>
                <a:gd name="f361" fmla="val 4199255"/>
                <a:gd name="f362" fmla="val 6583693"/>
                <a:gd name="f363" fmla="val 3959813"/>
                <a:gd name="f364" fmla="val 6644840"/>
                <a:gd name="f365" fmla="val 3717672"/>
                <a:gd name="f366" fmla="val 6670434"/>
                <a:gd name="f367" fmla="val 3657106"/>
                <a:gd name="f368" fmla="val 6676456"/>
                <a:gd name="f369" fmla="val 3596419"/>
                <a:gd name="f370" fmla="val 6681321"/>
                <a:gd name="f371" fmla="val 3535853"/>
                <a:gd name="f372" fmla="val 6683289"/>
                <a:gd name="f373" fmla="val 3490367"/>
                <a:gd name="f374" fmla="val 6684910"/>
                <a:gd name="f375" fmla="val 3445005"/>
                <a:gd name="f376" fmla="val 6685142"/>
                <a:gd name="f377" fmla="val 6685605"/>
                <a:gd name="f378" fmla="val 3385297"/>
                <a:gd name="f379" fmla="val 6684679"/>
                <a:gd name="f380" fmla="val 3355872"/>
                <a:gd name="f381" fmla="val 6684100"/>
                <a:gd name="f382" fmla="val 3297146"/>
                <a:gd name="f383" fmla="val 6683405"/>
                <a:gd name="f384" fmla="val 3238052"/>
                <a:gd name="f385" fmla="val 6680047"/>
                <a:gd name="f386" fmla="val 3179203"/>
                <a:gd name="f387" fmla="val 6677150"/>
                <a:gd name="f388" fmla="val 3120232"/>
                <a:gd name="f389" fmla="val 6672519"/>
                <a:gd name="f390" fmla="val 3061259"/>
                <a:gd name="f391" fmla="val 6668233"/>
                <a:gd name="f392" fmla="val 3002410"/>
                <a:gd name="f393" fmla="val 6661169"/>
                <a:gd name="f394" fmla="val 2884589"/>
                <a:gd name="f395" fmla="val 6647851"/>
                <a:gd name="f396" fmla="val 2766891"/>
                <a:gd name="f397" fmla="val 6629669"/>
                <a:gd name="f398" fmla="val 2650296"/>
                <a:gd name="f399" fmla="val 6604191"/>
                <a:gd name="f400" fmla="val 2533702"/>
                <a:gd name="f401" fmla="val 6578713"/>
                <a:gd name="f402" fmla="val 2418456"/>
                <a:gd name="f403" fmla="val 6545938"/>
                <a:gd name="f404" fmla="val 2306028"/>
                <a:gd name="f405" fmla="val 6505869"/>
                <a:gd name="f406" fmla="val 2193602"/>
                <a:gd name="f407" fmla="val 6465683"/>
                <a:gd name="f408" fmla="val 2084118"/>
                <a:gd name="f409" fmla="val 6417738"/>
                <a:gd name="f410" fmla="val 1978803"/>
                <a:gd name="f411" fmla="val 6363307"/>
                <a:gd name="f412" fmla="val 1873855"/>
                <a:gd name="f413" fmla="val 6308066"/>
                <a:gd name="f414" fmla="val 1773077"/>
                <a:gd name="f415" fmla="val 6246340"/>
                <a:gd name="f416" fmla="val 1678428"/>
                <a:gd name="f417" fmla="val 6177779"/>
                <a:gd name="f418" fmla="val 1488393"/>
                <a:gd name="f419" fmla="val 6041356"/>
                <a:gd name="f420" fmla="val 1321900"/>
                <a:gd name="f421" fmla="val 5881423"/>
                <a:gd name="f422" fmla="val 1175880"/>
                <a:gd name="f423" fmla="val 5710373"/>
                <a:gd name="f424" fmla="val 1103177"/>
                <a:gd name="f425" fmla="val 5624441"/>
                <a:gd name="f426" fmla="val 1035501"/>
                <a:gd name="f427" fmla="val 5535732"/>
                <a:gd name="f428" fmla="val 971502"/>
                <a:gd name="f429" fmla="val 5445399"/>
                <a:gd name="f430" fmla="val 907380"/>
                <a:gd name="f431" fmla="val 5355069"/>
                <a:gd name="f432" fmla="val 847550"/>
                <a:gd name="f433" fmla="val 5262768"/>
                <a:gd name="f434" fmla="val 790909"/>
                <a:gd name="f435" fmla="val 5169078"/>
                <a:gd name="f436" fmla="val 761974"/>
                <a:gd name="f437" fmla="val 5121712"/>
                <a:gd name="f438" fmla="val 735492"/>
                <a:gd name="f439" fmla="val 5077357"/>
                <a:gd name="f440" fmla="val 706680"/>
                <a:gd name="f441" fmla="val 5031959"/>
                <a:gd name="f442" fmla="val 678114"/>
                <a:gd name="f443" fmla="val 4986910"/>
                <a:gd name="f444" fmla="val 649058"/>
                <a:gd name="f445" fmla="val 4941860"/>
                <a:gd name="f446" fmla="val 619143"/>
                <a:gd name="f447" fmla="val 4897157"/>
                <a:gd name="f448" fmla="val 436465"/>
                <a:gd name="f449" fmla="val 4628710"/>
                <a:gd name="f450" fmla="val 406182"/>
                <a:gd name="f451" fmla="val 4583544"/>
                <a:gd name="f452" fmla="val 376267"/>
                <a:gd name="f453" fmla="val 4538147"/>
                <a:gd name="f454" fmla="val 347088"/>
                <a:gd name="f455" fmla="val 4492171"/>
                <a:gd name="f456" fmla="val 317908"/>
                <a:gd name="f457" fmla="val 4446194"/>
                <a:gd name="f458" fmla="val 288974"/>
                <a:gd name="f459" fmla="val 4400102"/>
                <a:gd name="f460" fmla="val 262001"/>
                <a:gd name="f461" fmla="val 4352619"/>
                <a:gd name="f462" fmla="val 207934"/>
                <a:gd name="f463" fmla="val 4258119"/>
                <a:gd name="f464" fmla="val 158280"/>
                <a:gd name="f465" fmla="val 4160840"/>
                <a:gd name="f466" fmla="val 118679"/>
                <a:gd name="f467" fmla="val 4059853"/>
                <a:gd name="f468" fmla="val 78343"/>
                <a:gd name="f469" fmla="val 3959214"/>
                <a:gd name="f470" fmla="val 48429"/>
                <a:gd name="f471" fmla="val 3854870"/>
                <a:gd name="f472" fmla="val 28322"/>
                <a:gd name="f473" fmla="val 3749136"/>
                <a:gd name="f474" fmla="val 9073"/>
                <a:gd name="f475" fmla="val 3643402"/>
                <a:gd name="f476" fmla="val 3536046"/>
                <a:gd name="f477" fmla="val 1594"/>
                <a:gd name="f478" fmla="val 3001816"/>
                <a:gd name="f479" fmla="val 89010"/>
                <a:gd name="f480" fmla="val 2575868"/>
                <a:gd name="f481" fmla="val 253052"/>
                <a:gd name="f482" fmla="val 2174356"/>
                <a:gd name="f483" fmla="val 294246"/>
                <a:gd name="f484" fmla="val 2074066"/>
                <a:gd name="f485" fmla="val 338873"/>
                <a:gd name="f486" fmla="val 1974700"/>
                <a:gd name="f487" fmla="val 389141"/>
                <a:gd name="f488" fmla="val 1877652"/>
                <a:gd name="f489" fmla="val 438672"/>
                <a:gd name="f490" fmla="val 1780256"/>
                <a:gd name="f491" fmla="val 493230"/>
                <a:gd name="f492" fmla="val 1684945"/>
                <a:gd name="f493" fmla="val 552079"/>
                <a:gd name="f494" fmla="val 1591834"/>
                <a:gd name="f495" fmla="val 669900"/>
                <a:gd name="f496" fmla="val 1405728"/>
                <a:gd name="f497" fmla="val 804394"/>
                <a:gd name="f498" fmla="val 1227729"/>
                <a:gd name="f499" fmla="val 954950"/>
                <a:gd name="f500" fmla="val 1061773"/>
                <a:gd name="f501" fmla="val 1030597"/>
                <a:gd name="f502" fmla="val 979085"/>
                <a:gd name="f503" fmla="val 1109552"/>
                <a:gd name="f504" fmla="val 898829"/>
                <a:gd name="f505" fmla="val 1192922"/>
                <a:gd name="f506" fmla="val 822626"/>
                <a:gd name="f507" fmla="val 1213642"/>
                <a:gd name="f508" fmla="val 803402"/>
                <a:gd name="f509" fmla="val 1234483"/>
                <a:gd name="f510" fmla="val 784409"/>
                <a:gd name="f511" fmla="val 1255939"/>
                <a:gd name="f512" fmla="val 765880"/>
                <a:gd name="f513" fmla="val 1277273"/>
                <a:gd name="f514" fmla="val 747234"/>
                <a:gd name="f515" fmla="val 1298237"/>
                <a:gd name="f516" fmla="val 728241"/>
                <a:gd name="f517" fmla="val 1320183"/>
                <a:gd name="f518" fmla="val 710291"/>
                <a:gd name="f519" fmla="val 1363585"/>
                <a:gd name="f520" fmla="val 673811"/>
                <a:gd name="f521" fmla="val 1408088"/>
                <a:gd name="f522" fmla="val 638489"/>
                <a:gd name="f523" fmla="val 1452961"/>
                <a:gd name="f524" fmla="val 603514"/>
                <a:gd name="f525" fmla="val 1633310"/>
                <a:gd name="f526" fmla="val 464543"/>
                <a:gd name="f527" fmla="val 1828125"/>
                <a:gd name="f528" fmla="val 341437"/>
                <a:gd name="f529" fmla="val 2033360"/>
                <a:gd name="f530" fmla="val 235818"/>
                <a:gd name="f531" fmla="val 2187242"/>
                <a:gd name="f532" fmla="val 156561"/>
                <a:gd name="f533" fmla="val 2347554"/>
                <a:gd name="f534" fmla="val 87597"/>
                <a:gd name="f535" fmla="val 2512513"/>
                <a:gd name="f536" fmla="val 30012"/>
                <a:gd name="f537" fmla="+- 0 0 -90"/>
                <a:gd name="f538" fmla="*/ f3 1 5822102"/>
                <a:gd name="f539" fmla="*/ f4 1 6685267"/>
                <a:gd name="f540" fmla="val f5"/>
                <a:gd name="f541" fmla="val f6"/>
                <a:gd name="f542" fmla="val f7"/>
                <a:gd name="f543" fmla="*/ f537 f0 1"/>
                <a:gd name="f544" fmla="+- f542 0 f540"/>
                <a:gd name="f545" fmla="+- f541 0 f540"/>
                <a:gd name="f546" fmla="*/ f543 1 f2"/>
                <a:gd name="f547" fmla="*/ f545 1 5822102"/>
                <a:gd name="f548" fmla="*/ f544 1 6685267"/>
                <a:gd name="f549" fmla="*/ 2605444 f545 1"/>
                <a:gd name="f550" fmla="*/ 0 f544 1"/>
                <a:gd name="f551" fmla="*/ 4757391 f545 1"/>
                <a:gd name="f552" fmla="*/ 4913680 f545 1"/>
                <a:gd name="f553" fmla="*/ 56274 f544 1"/>
                <a:gd name="f554" fmla="*/ 5376238 f545 1"/>
                <a:gd name="f555" fmla="*/ 282027 f544 1"/>
                <a:gd name="f556" fmla="*/ 5658024 f545 1"/>
                <a:gd name="f557" fmla="*/ 471014 f544 1"/>
                <a:gd name="f558" fmla="*/ 5822102 f545 1"/>
                <a:gd name="f559" fmla="*/ 609109 f544 1"/>
                <a:gd name="f560" fmla="*/ 760697 f544 1"/>
                <a:gd name="f561" fmla="*/ 5707785 f545 1"/>
                <a:gd name="f562" fmla="*/ 666601 f544 1"/>
                <a:gd name="f563" fmla="*/ 5577306 f545 1"/>
                <a:gd name="f564" fmla="*/ 571666 f544 1"/>
                <a:gd name="f565" fmla="*/ 5298630 f545 1"/>
                <a:gd name="f566" fmla="*/ 407449 f544 1"/>
                <a:gd name="f567" fmla="*/ 4690768 f545 1"/>
                <a:gd name="f568" fmla="*/ 184979 f544 1"/>
                <a:gd name="f569" fmla="*/ 4048577 f545 1"/>
                <a:gd name="f570" fmla="*/ 99280 f544 1"/>
                <a:gd name="f571" fmla="*/ 3405404 f545 1"/>
                <a:gd name="f572" fmla="*/ 131937 f544 1"/>
                <a:gd name="f573" fmla="*/ 3089702 f545 1"/>
                <a:gd name="f574" fmla="*/ 190190 f544 1"/>
                <a:gd name="f575" fmla="*/ 2780132 f545 1"/>
                <a:gd name="f576" fmla="*/ 273457 f544 1"/>
                <a:gd name="f577" fmla="*/ 2478040 f545 1"/>
                <a:gd name="f578" fmla="*/ 379654 f544 1"/>
                <a:gd name="f579" fmla="*/ 2184897 f545 1"/>
                <a:gd name="f580" fmla="*/ 507972 f544 1"/>
                <a:gd name="f581" fmla="*/ 1629141 f545 1"/>
                <a:gd name="f582" fmla="*/ 823205 f544 1"/>
                <a:gd name="f583" fmla="*/ 1497711 f545 1"/>
                <a:gd name="f584" fmla="*/ 914000 f544 1"/>
                <a:gd name="f585" fmla="*/ 1433099 f545 1"/>
                <a:gd name="f586" fmla="*/ 960903 f544 1"/>
                <a:gd name="f587" fmla="*/ 1369346 f545 1"/>
                <a:gd name="f588" fmla="*/ 1008963 f544 1"/>
                <a:gd name="f589" fmla="*/ 1123406 f545 1"/>
                <a:gd name="f590" fmla="*/ 1212905 f544 1"/>
                <a:gd name="f591" fmla="*/ 684367 f545 1"/>
                <a:gd name="f592" fmla="*/ 1675564 f544 1"/>
                <a:gd name="f593" fmla="*/ 497153 f545 1"/>
                <a:gd name="f594" fmla="*/ 1933588 f544 1"/>
                <a:gd name="f595" fmla="*/ 337770 f545 1"/>
                <a:gd name="f596" fmla="*/ 2208983 f544 1"/>
                <a:gd name="f597" fmla="*/ 302461 f545 1"/>
                <a:gd name="f598" fmla="*/ 2280207 f544 1"/>
                <a:gd name="f599" fmla="*/ 285296 f545 1"/>
                <a:gd name="f600" fmla="*/ 2316107 f544 1"/>
                <a:gd name="f601" fmla="*/ 268991 f545 1"/>
                <a:gd name="f602" fmla="*/ 2352355 f544 1"/>
                <a:gd name="f603" fmla="*/ 237849 f545 1"/>
                <a:gd name="f604" fmla="*/ 2425432 f544 1"/>
                <a:gd name="f605" fmla="*/ 208670 f545 1"/>
                <a:gd name="f606" fmla="*/ 2499319 f544 1"/>
                <a:gd name="f607" fmla="*/ 113775 f545 1"/>
                <a:gd name="f608" fmla="*/ 2801929 f544 1"/>
                <a:gd name="f609" fmla="*/ 36781 f545 1"/>
                <a:gd name="f610" fmla="*/ 3428922 f544 1"/>
                <a:gd name="f611" fmla="*/ 69148 f545 1"/>
                <a:gd name="f612" fmla="*/ 3741955 f544 1"/>
                <a:gd name="f613" fmla="*/ 167966 f545 1"/>
                <a:gd name="f614" fmla="*/ 4041323 f544 1"/>
                <a:gd name="f615" fmla="*/ 202049 f545 1"/>
                <a:gd name="f616" fmla="*/ 4112894 f544 1"/>
                <a:gd name="f617" fmla="*/ 239933 f545 1"/>
                <a:gd name="f618" fmla="*/ 4182843 f544 1"/>
                <a:gd name="f619" fmla="*/ 323916 f545 1"/>
                <a:gd name="f620" fmla="*/ 4318456 f544 1"/>
                <a:gd name="f621" fmla="*/ 416604 f545 1"/>
                <a:gd name="f622" fmla="*/ 4449436 f544 1"/>
                <a:gd name="f623" fmla="*/ 515911 f545 1"/>
                <a:gd name="f624" fmla="*/ 4576711 f544 1"/>
                <a:gd name="f625" fmla="*/ 722619 f545 1"/>
                <a:gd name="f626" fmla="*/ 4828482 f544 1"/>
                <a:gd name="f627" fmla="*/ 825972 f545 1"/>
                <a:gd name="f628" fmla="*/ 4956104 f544 1"/>
                <a:gd name="f629" fmla="*/ 926506 f545 1"/>
                <a:gd name="f630" fmla="*/ 5085347 f544 1"/>
                <a:gd name="f631" fmla="*/ 1027040 f545 1"/>
                <a:gd name="f632" fmla="*/ 5210191 f544 1"/>
                <a:gd name="f633" fmla="*/ 1132110 f545 1"/>
                <a:gd name="f634" fmla="*/ 5330748 f544 1"/>
                <a:gd name="f635" fmla="*/ 1354880 f545 1"/>
                <a:gd name="f636" fmla="*/ 5558083 f544 1"/>
                <a:gd name="f637" fmla="*/ 1855220 f545 1"/>
                <a:gd name="f638" fmla="*/ 5937591 f544 1"/>
                <a:gd name="f639" fmla="*/ 2131810 f545 1"/>
                <a:gd name="f640" fmla="*/ 6080268 f544 1"/>
                <a:gd name="f641" fmla="*/ 2423726 f545 1"/>
                <a:gd name="f642" fmla="*/ 6188087 f544 1"/>
                <a:gd name="f643" fmla="*/ 2727780 f545 1"/>
                <a:gd name="f644" fmla="*/ 6262552 f544 1"/>
                <a:gd name="f645" fmla="*/ 3041276 f545 1"/>
                <a:gd name="f646" fmla="*/ 6304245 f544 1"/>
                <a:gd name="f647" fmla="*/ 3360532 f545 1"/>
                <a:gd name="f648" fmla="*/ 6317331 f544 1"/>
                <a:gd name="f649" fmla="*/ 3439855 f545 1"/>
                <a:gd name="f650" fmla="*/ 6316751 f544 1"/>
                <a:gd name="f651" fmla="*/ 3478721 f545 1"/>
                <a:gd name="f652" fmla="*/ 6315826 f544 1"/>
                <a:gd name="f653" fmla="*/ 3517463 f545 1"/>
                <a:gd name="f654" fmla="*/ 6313971 f544 1"/>
                <a:gd name="f655" fmla="*/ 3671452 f545 1"/>
                <a:gd name="f656" fmla="*/ 6301233 f544 1"/>
                <a:gd name="f657" fmla="*/ 4265460 f545 1"/>
                <a:gd name="f658" fmla="*/ 6149638 f544 1"/>
                <a:gd name="f659" fmla="*/ 4546587 f545 1"/>
                <a:gd name="f660" fmla="*/ 6018079 f544 1"/>
                <a:gd name="f661" fmla="*/ 4818030 f545 1"/>
                <a:gd name="f662" fmla="*/ 5858029 f544 1"/>
                <a:gd name="f663" fmla="*/ 5081870 f545 1"/>
                <a:gd name="f664" fmla="*/ 5676903 f544 1"/>
                <a:gd name="f665" fmla="*/ 5212073 f545 1"/>
                <a:gd name="f666" fmla="*/ 5581013 f544 1"/>
                <a:gd name="f667" fmla="*/ 5343625 f545 1"/>
                <a:gd name="f668" fmla="*/ 5481533 f544 1"/>
                <a:gd name="f669" fmla="*/ 5610378 f545 1"/>
                <a:gd name="f670" fmla="*/ 5284425 f544 1"/>
                <a:gd name="f671" fmla="*/ 5126414 f544 1"/>
                <a:gd name="f672" fmla="*/ 5556641 f544 1"/>
                <a:gd name="f673" fmla="*/ 5576325 f545 1"/>
                <a:gd name="f674" fmla="*/ 5749979 f544 1"/>
                <a:gd name="f675" fmla="*/ 5447715 f545 1"/>
                <a:gd name="f676" fmla="*/ 5852818 f544 1"/>
                <a:gd name="f677" fmla="*/ 5315059 f545 1"/>
                <a:gd name="f678" fmla="*/ 5956236 f544 1"/>
                <a:gd name="f679" fmla="*/ 5038468 f545 1"/>
                <a:gd name="f680" fmla="*/ 6155776 f544 1"/>
                <a:gd name="f681" fmla="*/ 4741892 f545 1"/>
                <a:gd name="f682" fmla="*/ 6338292 f544 1"/>
                <a:gd name="f683" fmla="*/ 4420920 f545 1"/>
                <a:gd name="f684" fmla="*/ 6492203 f544 1"/>
                <a:gd name="f685" fmla="*/ 3717672 f545 1"/>
                <a:gd name="f686" fmla="*/ 6670434 f544 1"/>
                <a:gd name="f687" fmla="*/ 3535853 f545 1"/>
                <a:gd name="f688" fmla="*/ 6683289 f544 1"/>
                <a:gd name="f689" fmla="*/ 3490367 f545 1"/>
                <a:gd name="f690" fmla="*/ 6684910 f544 1"/>
                <a:gd name="f691" fmla="*/ 3445005 f545 1"/>
                <a:gd name="f692" fmla="*/ 6685142 f544 1"/>
                <a:gd name="f693" fmla="*/ 3355872 f545 1"/>
                <a:gd name="f694" fmla="*/ 6684100 f544 1"/>
                <a:gd name="f695" fmla="*/ 3179203 f545 1"/>
                <a:gd name="f696" fmla="*/ 6677150 f544 1"/>
                <a:gd name="f697" fmla="*/ 3002410 f545 1"/>
                <a:gd name="f698" fmla="*/ 6661169 f544 1"/>
                <a:gd name="f699" fmla="*/ 2650296 f545 1"/>
                <a:gd name="f700" fmla="*/ 6604191 f544 1"/>
                <a:gd name="f701" fmla="*/ 2306028 f545 1"/>
                <a:gd name="f702" fmla="*/ 6505869 f544 1"/>
                <a:gd name="f703" fmla="*/ 1978803 f545 1"/>
                <a:gd name="f704" fmla="*/ 6363307 f544 1"/>
                <a:gd name="f705" fmla="*/ 1678428 f545 1"/>
                <a:gd name="f706" fmla="*/ 6177779 f544 1"/>
                <a:gd name="f707" fmla="*/ 1175880 f545 1"/>
                <a:gd name="f708" fmla="*/ 5710373 f544 1"/>
                <a:gd name="f709" fmla="*/ 971502 f545 1"/>
                <a:gd name="f710" fmla="*/ 5445399 f544 1"/>
                <a:gd name="f711" fmla="*/ 790909 f545 1"/>
                <a:gd name="f712" fmla="*/ 5169078 f544 1"/>
                <a:gd name="f713" fmla="*/ 706680 f545 1"/>
                <a:gd name="f714" fmla="*/ 5031959 f544 1"/>
                <a:gd name="f715" fmla="*/ 619143 f545 1"/>
                <a:gd name="f716" fmla="*/ 4897157 f544 1"/>
                <a:gd name="f717" fmla="*/ 436465 f545 1"/>
                <a:gd name="f718" fmla="*/ 4628710 f544 1"/>
                <a:gd name="f719" fmla="*/ 347088 f545 1"/>
                <a:gd name="f720" fmla="*/ 4492171 f544 1"/>
                <a:gd name="f721" fmla="*/ 262001 f545 1"/>
                <a:gd name="f722" fmla="*/ 4352619 f544 1"/>
                <a:gd name="f723" fmla="*/ 118679 f545 1"/>
                <a:gd name="f724" fmla="*/ 4059853 f544 1"/>
                <a:gd name="f725" fmla="*/ 28322 f545 1"/>
                <a:gd name="f726" fmla="*/ 3749136 f544 1"/>
                <a:gd name="f727" fmla="*/ 0 f545 1"/>
                <a:gd name="f728" fmla="*/ 253052 f545 1"/>
                <a:gd name="f729" fmla="*/ 2174356 f544 1"/>
                <a:gd name="f730" fmla="*/ 389141 f545 1"/>
                <a:gd name="f731" fmla="*/ 1877652 f544 1"/>
                <a:gd name="f732" fmla="*/ 552079 f545 1"/>
                <a:gd name="f733" fmla="*/ 1591834 f544 1"/>
                <a:gd name="f734" fmla="*/ 954950 f545 1"/>
                <a:gd name="f735" fmla="*/ 1061773 f544 1"/>
                <a:gd name="f736" fmla="*/ 1192922 f545 1"/>
                <a:gd name="f737" fmla="*/ 822626 f544 1"/>
                <a:gd name="f738" fmla="*/ 1255939 f545 1"/>
                <a:gd name="f739" fmla="*/ 765880 f544 1"/>
                <a:gd name="f740" fmla="*/ 1320183 f545 1"/>
                <a:gd name="f741" fmla="*/ 710291 f544 1"/>
                <a:gd name="f742" fmla="*/ 1452961 f545 1"/>
                <a:gd name="f743" fmla="*/ 603514 f544 1"/>
                <a:gd name="f744" fmla="*/ 2033360 f545 1"/>
                <a:gd name="f745" fmla="*/ 235818 f544 1"/>
                <a:gd name="f746" fmla="*/ 2512513 f545 1"/>
                <a:gd name="f747" fmla="*/ 30012 f544 1"/>
                <a:gd name="f748" fmla="+- f546 0 f1"/>
                <a:gd name="f749" fmla="*/ f549 1 5822102"/>
                <a:gd name="f750" fmla="*/ f550 1 6685267"/>
                <a:gd name="f751" fmla="*/ f551 1 5822102"/>
                <a:gd name="f752" fmla="*/ f552 1 5822102"/>
                <a:gd name="f753" fmla="*/ f553 1 6685267"/>
                <a:gd name="f754" fmla="*/ f554 1 5822102"/>
                <a:gd name="f755" fmla="*/ f555 1 6685267"/>
                <a:gd name="f756" fmla="*/ f556 1 5822102"/>
                <a:gd name="f757" fmla="*/ f557 1 6685267"/>
                <a:gd name="f758" fmla="*/ f558 1 5822102"/>
                <a:gd name="f759" fmla="*/ f559 1 6685267"/>
                <a:gd name="f760" fmla="*/ f560 1 6685267"/>
                <a:gd name="f761" fmla="*/ f561 1 5822102"/>
                <a:gd name="f762" fmla="*/ f562 1 6685267"/>
                <a:gd name="f763" fmla="*/ f563 1 5822102"/>
                <a:gd name="f764" fmla="*/ f564 1 6685267"/>
                <a:gd name="f765" fmla="*/ f565 1 5822102"/>
                <a:gd name="f766" fmla="*/ f566 1 6685267"/>
                <a:gd name="f767" fmla="*/ f567 1 5822102"/>
                <a:gd name="f768" fmla="*/ f568 1 6685267"/>
                <a:gd name="f769" fmla="*/ f569 1 5822102"/>
                <a:gd name="f770" fmla="*/ f570 1 6685267"/>
                <a:gd name="f771" fmla="*/ f571 1 5822102"/>
                <a:gd name="f772" fmla="*/ f572 1 6685267"/>
                <a:gd name="f773" fmla="*/ f573 1 5822102"/>
                <a:gd name="f774" fmla="*/ f574 1 6685267"/>
                <a:gd name="f775" fmla="*/ f575 1 5822102"/>
                <a:gd name="f776" fmla="*/ f576 1 6685267"/>
                <a:gd name="f777" fmla="*/ f577 1 5822102"/>
                <a:gd name="f778" fmla="*/ f578 1 6685267"/>
                <a:gd name="f779" fmla="*/ f579 1 5822102"/>
                <a:gd name="f780" fmla="*/ f580 1 6685267"/>
                <a:gd name="f781" fmla="*/ f581 1 5822102"/>
                <a:gd name="f782" fmla="*/ f582 1 6685267"/>
                <a:gd name="f783" fmla="*/ f583 1 5822102"/>
                <a:gd name="f784" fmla="*/ f584 1 6685267"/>
                <a:gd name="f785" fmla="*/ f585 1 5822102"/>
                <a:gd name="f786" fmla="*/ f586 1 6685267"/>
                <a:gd name="f787" fmla="*/ f587 1 5822102"/>
                <a:gd name="f788" fmla="*/ f588 1 6685267"/>
                <a:gd name="f789" fmla="*/ f589 1 5822102"/>
                <a:gd name="f790" fmla="*/ f590 1 6685267"/>
                <a:gd name="f791" fmla="*/ f591 1 5822102"/>
                <a:gd name="f792" fmla="*/ f592 1 6685267"/>
                <a:gd name="f793" fmla="*/ f593 1 5822102"/>
                <a:gd name="f794" fmla="*/ f594 1 6685267"/>
                <a:gd name="f795" fmla="*/ f595 1 5822102"/>
                <a:gd name="f796" fmla="*/ f596 1 6685267"/>
                <a:gd name="f797" fmla="*/ f597 1 5822102"/>
                <a:gd name="f798" fmla="*/ f598 1 6685267"/>
                <a:gd name="f799" fmla="*/ f599 1 5822102"/>
                <a:gd name="f800" fmla="*/ f600 1 6685267"/>
                <a:gd name="f801" fmla="*/ f601 1 5822102"/>
                <a:gd name="f802" fmla="*/ f602 1 6685267"/>
                <a:gd name="f803" fmla="*/ f603 1 5822102"/>
                <a:gd name="f804" fmla="*/ f604 1 6685267"/>
                <a:gd name="f805" fmla="*/ f605 1 5822102"/>
                <a:gd name="f806" fmla="*/ f606 1 6685267"/>
                <a:gd name="f807" fmla="*/ f607 1 5822102"/>
                <a:gd name="f808" fmla="*/ f608 1 6685267"/>
                <a:gd name="f809" fmla="*/ f609 1 5822102"/>
                <a:gd name="f810" fmla="*/ f610 1 6685267"/>
                <a:gd name="f811" fmla="*/ f611 1 5822102"/>
                <a:gd name="f812" fmla="*/ f612 1 6685267"/>
                <a:gd name="f813" fmla="*/ f613 1 5822102"/>
                <a:gd name="f814" fmla="*/ f614 1 6685267"/>
                <a:gd name="f815" fmla="*/ f615 1 5822102"/>
                <a:gd name="f816" fmla="*/ f616 1 6685267"/>
                <a:gd name="f817" fmla="*/ f617 1 5822102"/>
                <a:gd name="f818" fmla="*/ f618 1 6685267"/>
                <a:gd name="f819" fmla="*/ f619 1 5822102"/>
                <a:gd name="f820" fmla="*/ f620 1 6685267"/>
                <a:gd name="f821" fmla="*/ f621 1 5822102"/>
                <a:gd name="f822" fmla="*/ f622 1 6685267"/>
                <a:gd name="f823" fmla="*/ f623 1 5822102"/>
                <a:gd name="f824" fmla="*/ f624 1 6685267"/>
                <a:gd name="f825" fmla="*/ f625 1 5822102"/>
                <a:gd name="f826" fmla="*/ f626 1 6685267"/>
                <a:gd name="f827" fmla="*/ f627 1 5822102"/>
                <a:gd name="f828" fmla="*/ f628 1 6685267"/>
                <a:gd name="f829" fmla="*/ f629 1 5822102"/>
                <a:gd name="f830" fmla="*/ f630 1 6685267"/>
                <a:gd name="f831" fmla="*/ f631 1 5822102"/>
                <a:gd name="f832" fmla="*/ f632 1 6685267"/>
                <a:gd name="f833" fmla="*/ f633 1 5822102"/>
                <a:gd name="f834" fmla="*/ f634 1 6685267"/>
                <a:gd name="f835" fmla="*/ f635 1 5822102"/>
                <a:gd name="f836" fmla="*/ f636 1 6685267"/>
                <a:gd name="f837" fmla="*/ f637 1 5822102"/>
                <a:gd name="f838" fmla="*/ f638 1 6685267"/>
                <a:gd name="f839" fmla="*/ f639 1 5822102"/>
                <a:gd name="f840" fmla="*/ f640 1 6685267"/>
                <a:gd name="f841" fmla="*/ f641 1 5822102"/>
                <a:gd name="f842" fmla="*/ f642 1 6685267"/>
                <a:gd name="f843" fmla="*/ f643 1 5822102"/>
                <a:gd name="f844" fmla="*/ f644 1 6685267"/>
                <a:gd name="f845" fmla="*/ f645 1 5822102"/>
                <a:gd name="f846" fmla="*/ f646 1 6685267"/>
                <a:gd name="f847" fmla="*/ f647 1 5822102"/>
                <a:gd name="f848" fmla="*/ f648 1 6685267"/>
                <a:gd name="f849" fmla="*/ f649 1 5822102"/>
                <a:gd name="f850" fmla="*/ f650 1 6685267"/>
                <a:gd name="f851" fmla="*/ f651 1 5822102"/>
                <a:gd name="f852" fmla="*/ f652 1 6685267"/>
                <a:gd name="f853" fmla="*/ f653 1 5822102"/>
                <a:gd name="f854" fmla="*/ f654 1 6685267"/>
                <a:gd name="f855" fmla="*/ f655 1 5822102"/>
                <a:gd name="f856" fmla="*/ f656 1 6685267"/>
                <a:gd name="f857" fmla="*/ f657 1 5822102"/>
                <a:gd name="f858" fmla="*/ f658 1 6685267"/>
                <a:gd name="f859" fmla="*/ f659 1 5822102"/>
                <a:gd name="f860" fmla="*/ f660 1 6685267"/>
                <a:gd name="f861" fmla="*/ f661 1 5822102"/>
                <a:gd name="f862" fmla="*/ f662 1 6685267"/>
                <a:gd name="f863" fmla="*/ f663 1 5822102"/>
                <a:gd name="f864" fmla="*/ f664 1 6685267"/>
                <a:gd name="f865" fmla="*/ f665 1 5822102"/>
                <a:gd name="f866" fmla="*/ f666 1 6685267"/>
                <a:gd name="f867" fmla="*/ f667 1 5822102"/>
                <a:gd name="f868" fmla="*/ f668 1 6685267"/>
                <a:gd name="f869" fmla="*/ f669 1 5822102"/>
                <a:gd name="f870" fmla="*/ f670 1 6685267"/>
                <a:gd name="f871" fmla="*/ f671 1 6685267"/>
                <a:gd name="f872" fmla="*/ f672 1 6685267"/>
                <a:gd name="f873" fmla="*/ f673 1 5822102"/>
                <a:gd name="f874" fmla="*/ f674 1 6685267"/>
                <a:gd name="f875" fmla="*/ f675 1 5822102"/>
                <a:gd name="f876" fmla="*/ f676 1 6685267"/>
                <a:gd name="f877" fmla="*/ f677 1 5822102"/>
                <a:gd name="f878" fmla="*/ f678 1 6685267"/>
                <a:gd name="f879" fmla="*/ f679 1 5822102"/>
                <a:gd name="f880" fmla="*/ f680 1 6685267"/>
                <a:gd name="f881" fmla="*/ f681 1 5822102"/>
                <a:gd name="f882" fmla="*/ f682 1 6685267"/>
                <a:gd name="f883" fmla="*/ f683 1 5822102"/>
                <a:gd name="f884" fmla="*/ f684 1 6685267"/>
                <a:gd name="f885" fmla="*/ f685 1 5822102"/>
                <a:gd name="f886" fmla="*/ f686 1 6685267"/>
                <a:gd name="f887" fmla="*/ f687 1 5822102"/>
                <a:gd name="f888" fmla="*/ f688 1 6685267"/>
                <a:gd name="f889" fmla="*/ f689 1 5822102"/>
                <a:gd name="f890" fmla="*/ f690 1 6685267"/>
                <a:gd name="f891" fmla="*/ f691 1 5822102"/>
                <a:gd name="f892" fmla="*/ f692 1 6685267"/>
                <a:gd name="f893" fmla="*/ f693 1 5822102"/>
                <a:gd name="f894" fmla="*/ f694 1 6685267"/>
                <a:gd name="f895" fmla="*/ f695 1 5822102"/>
                <a:gd name="f896" fmla="*/ f696 1 6685267"/>
                <a:gd name="f897" fmla="*/ f697 1 5822102"/>
                <a:gd name="f898" fmla="*/ f698 1 6685267"/>
                <a:gd name="f899" fmla="*/ f699 1 5822102"/>
                <a:gd name="f900" fmla="*/ f700 1 6685267"/>
                <a:gd name="f901" fmla="*/ f701 1 5822102"/>
                <a:gd name="f902" fmla="*/ f702 1 6685267"/>
                <a:gd name="f903" fmla="*/ f703 1 5822102"/>
                <a:gd name="f904" fmla="*/ f704 1 6685267"/>
                <a:gd name="f905" fmla="*/ f705 1 5822102"/>
                <a:gd name="f906" fmla="*/ f706 1 6685267"/>
                <a:gd name="f907" fmla="*/ f707 1 5822102"/>
                <a:gd name="f908" fmla="*/ f708 1 6685267"/>
                <a:gd name="f909" fmla="*/ f709 1 5822102"/>
                <a:gd name="f910" fmla="*/ f710 1 6685267"/>
                <a:gd name="f911" fmla="*/ f711 1 5822102"/>
                <a:gd name="f912" fmla="*/ f712 1 6685267"/>
                <a:gd name="f913" fmla="*/ f713 1 5822102"/>
                <a:gd name="f914" fmla="*/ f714 1 6685267"/>
                <a:gd name="f915" fmla="*/ f715 1 5822102"/>
                <a:gd name="f916" fmla="*/ f716 1 6685267"/>
                <a:gd name="f917" fmla="*/ f717 1 5822102"/>
                <a:gd name="f918" fmla="*/ f718 1 6685267"/>
                <a:gd name="f919" fmla="*/ f719 1 5822102"/>
                <a:gd name="f920" fmla="*/ f720 1 6685267"/>
                <a:gd name="f921" fmla="*/ f721 1 5822102"/>
                <a:gd name="f922" fmla="*/ f722 1 6685267"/>
                <a:gd name="f923" fmla="*/ f723 1 5822102"/>
                <a:gd name="f924" fmla="*/ f724 1 6685267"/>
                <a:gd name="f925" fmla="*/ f725 1 5822102"/>
                <a:gd name="f926" fmla="*/ f726 1 6685267"/>
                <a:gd name="f927" fmla="*/ f727 1 5822102"/>
                <a:gd name="f928" fmla="*/ f728 1 5822102"/>
                <a:gd name="f929" fmla="*/ f729 1 6685267"/>
                <a:gd name="f930" fmla="*/ f730 1 5822102"/>
                <a:gd name="f931" fmla="*/ f731 1 6685267"/>
                <a:gd name="f932" fmla="*/ f732 1 5822102"/>
                <a:gd name="f933" fmla="*/ f733 1 6685267"/>
                <a:gd name="f934" fmla="*/ f734 1 5822102"/>
                <a:gd name="f935" fmla="*/ f735 1 6685267"/>
                <a:gd name="f936" fmla="*/ f736 1 5822102"/>
                <a:gd name="f937" fmla="*/ f737 1 6685267"/>
                <a:gd name="f938" fmla="*/ f738 1 5822102"/>
                <a:gd name="f939" fmla="*/ f739 1 6685267"/>
                <a:gd name="f940" fmla="*/ f740 1 5822102"/>
                <a:gd name="f941" fmla="*/ f741 1 6685267"/>
                <a:gd name="f942" fmla="*/ f742 1 5822102"/>
                <a:gd name="f943" fmla="*/ f743 1 6685267"/>
                <a:gd name="f944" fmla="*/ f744 1 5822102"/>
                <a:gd name="f945" fmla="*/ f745 1 6685267"/>
                <a:gd name="f946" fmla="*/ f746 1 5822102"/>
                <a:gd name="f947" fmla="*/ f747 1 6685267"/>
                <a:gd name="f948" fmla="*/ f540 1 f547"/>
                <a:gd name="f949" fmla="*/ f541 1 f547"/>
                <a:gd name="f950" fmla="*/ f540 1 f548"/>
                <a:gd name="f951" fmla="*/ f542 1 f548"/>
                <a:gd name="f952" fmla="*/ f749 1 f547"/>
                <a:gd name="f953" fmla="*/ f750 1 f548"/>
                <a:gd name="f954" fmla="*/ f751 1 f547"/>
                <a:gd name="f955" fmla="*/ f752 1 f547"/>
                <a:gd name="f956" fmla="*/ f753 1 f548"/>
                <a:gd name="f957" fmla="*/ f754 1 f547"/>
                <a:gd name="f958" fmla="*/ f755 1 f548"/>
                <a:gd name="f959" fmla="*/ f756 1 f547"/>
                <a:gd name="f960" fmla="*/ f757 1 f548"/>
                <a:gd name="f961" fmla="*/ f758 1 f547"/>
                <a:gd name="f962" fmla="*/ f759 1 f548"/>
                <a:gd name="f963" fmla="*/ f760 1 f548"/>
                <a:gd name="f964" fmla="*/ f761 1 f547"/>
                <a:gd name="f965" fmla="*/ f762 1 f548"/>
                <a:gd name="f966" fmla="*/ f763 1 f547"/>
                <a:gd name="f967" fmla="*/ f764 1 f548"/>
                <a:gd name="f968" fmla="*/ f765 1 f547"/>
                <a:gd name="f969" fmla="*/ f766 1 f548"/>
                <a:gd name="f970" fmla="*/ f767 1 f547"/>
                <a:gd name="f971" fmla="*/ f768 1 f548"/>
                <a:gd name="f972" fmla="*/ f769 1 f547"/>
                <a:gd name="f973" fmla="*/ f770 1 f548"/>
                <a:gd name="f974" fmla="*/ f771 1 f547"/>
                <a:gd name="f975" fmla="*/ f772 1 f548"/>
                <a:gd name="f976" fmla="*/ f773 1 f547"/>
                <a:gd name="f977" fmla="*/ f774 1 f548"/>
                <a:gd name="f978" fmla="*/ f775 1 f547"/>
                <a:gd name="f979" fmla="*/ f776 1 f548"/>
                <a:gd name="f980" fmla="*/ f777 1 f547"/>
                <a:gd name="f981" fmla="*/ f778 1 f548"/>
                <a:gd name="f982" fmla="*/ f779 1 f547"/>
                <a:gd name="f983" fmla="*/ f780 1 f548"/>
                <a:gd name="f984" fmla="*/ f781 1 f547"/>
                <a:gd name="f985" fmla="*/ f782 1 f548"/>
                <a:gd name="f986" fmla="*/ f783 1 f547"/>
                <a:gd name="f987" fmla="*/ f784 1 f548"/>
                <a:gd name="f988" fmla="*/ f785 1 f547"/>
                <a:gd name="f989" fmla="*/ f786 1 f548"/>
                <a:gd name="f990" fmla="*/ f787 1 f547"/>
                <a:gd name="f991" fmla="*/ f788 1 f548"/>
                <a:gd name="f992" fmla="*/ f789 1 f547"/>
                <a:gd name="f993" fmla="*/ f790 1 f548"/>
                <a:gd name="f994" fmla="*/ f791 1 f547"/>
                <a:gd name="f995" fmla="*/ f792 1 f548"/>
                <a:gd name="f996" fmla="*/ f793 1 f547"/>
                <a:gd name="f997" fmla="*/ f794 1 f548"/>
                <a:gd name="f998" fmla="*/ f795 1 f547"/>
                <a:gd name="f999" fmla="*/ f796 1 f548"/>
                <a:gd name="f1000" fmla="*/ f797 1 f547"/>
                <a:gd name="f1001" fmla="*/ f798 1 f548"/>
                <a:gd name="f1002" fmla="*/ f799 1 f547"/>
                <a:gd name="f1003" fmla="*/ f800 1 f548"/>
                <a:gd name="f1004" fmla="*/ f801 1 f547"/>
                <a:gd name="f1005" fmla="*/ f802 1 f548"/>
                <a:gd name="f1006" fmla="*/ f803 1 f547"/>
                <a:gd name="f1007" fmla="*/ f804 1 f548"/>
                <a:gd name="f1008" fmla="*/ f805 1 f547"/>
                <a:gd name="f1009" fmla="*/ f806 1 f548"/>
                <a:gd name="f1010" fmla="*/ f807 1 f547"/>
                <a:gd name="f1011" fmla="*/ f808 1 f548"/>
                <a:gd name="f1012" fmla="*/ f809 1 f547"/>
                <a:gd name="f1013" fmla="*/ f810 1 f548"/>
                <a:gd name="f1014" fmla="*/ f811 1 f547"/>
                <a:gd name="f1015" fmla="*/ f812 1 f548"/>
                <a:gd name="f1016" fmla="*/ f813 1 f547"/>
                <a:gd name="f1017" fmla="*/ f814 1 f548"/>
                <a:gd name="f1018" fmla="*/ f815 1 f547"/>
                <a:gd name="f1019" fmla="*/ f816 1 f548"/>
                <a:gd name="f1020" fmla="*/ f817 1 f547"/>
                <a:gd name="f1021" fmla="*/ f818 1 f548"/>
                <a:gd name="f1022" fmla="*/ f819 1 f547"/>
                <a:gd name="f1023" fmla="*/ f820 1 f548"/>
                <a:gd name="f1024" fmla="*/ f821 1 f547"/>
                <a:gd name="f1025" fmla="*/ f822 1 f548"/>
                <a:gd name="f1026" fmla="*/ f823 1 f547"/>
                <a:gd name="f1027" fmla="*/ f824 1 f548"/>
                <a:gd name="f1028" fmla="*/ f825 1 f547"/>
                <a:gd name="f1029" fmla="*/ f826 1 f548"/>
                <a:gd name="f1030" fmla="*/ f827 1 f547"/>
                <a:gd name="f1031" fmla="*/ f828 1 f548"/>
                <a:gd name="f1032" fmla="*/ f829 1 f547"/>
                <a:gd name="f1033" fmla="*/ f830 1 f548"/>
                <a:gd name="f1034" fmla="*/ f831 1 f547"/>
                <a:gd name="f1035" fmla="*/ f832 1 f548"/>
                <a:gd name="f1036" fmla="*/ f833 1 f547"/>
                <a:gd name="f1037" fmla="*/ f834 1 f548"/>
                <a:gd name="f1038" fmla="*/ f835 1 f547"/>
                <a:gd name="f1039" fmla="*/ f836 1 f548"/>
                <a:gd name="f1040" fmla="*/ f837 1 f547"/>
                <a:gd name="f1041" fmla="*/ f838 1 f548"/>
                <a:gd name="f1042" fmla="*/ f839 1 f547"/>
                <a:gd name="f1043" fmla="*/ f840 1 f548"/>
                <a:gd name="f1044" fmla="*/ f841 1 f547"/>
                <a:gd name="f1045" fmla="*/ f842 1 f548"/>
                <a:gd name="f1046" fmla="*/ f843 1 f547"/>
                <a:gd name="f1047" fmla="*/ f844 1 f548"/>
                <a:gd name="f1048" fmla="*/ f845 1 f547"/>
                <a:gd name="f1049" fmla="*/ f846 1 f548"/>
                <a:gd name="f1050" fmla="*/ f847 1 f547"/>
                <a:gd name="f1051" fmla="*/ f848 1 f548"/>
                <a:gd name="f1052" fmla="*/ f849 1 f547"/>
                <a:gd name="f1053" fmla="*/ f850 1 f548"/>
                <a:gd name="f1054" fmla="*/ f851 1 f547"/>
                <a:gd name="f1055" fmla="*/ f852 1 f548"/>
                <a:gd name="f1056" fmla="*/ f853 1 f547"/>
                <a:gd name="f1057" fmla="*/ f854 1 f548"/>
                <a:gd name="f1058" fmla="*/ f855 1 f547"/>
                <a:gd name="f1059" fmla="*/ f856 1 f548"/>
                <a:gd name="f1060" fmla="*/ f857 1 f547"/>
                <a:gd name="f1061" fmla="*/ f858 1 f548"/>
                <a:gd name="f1062" fmla="*/ f859 1 f547"/>
                <a:gd name="f1063" fmla="*/ f860 1 f548"/>
                <a:gd name="f1064" fmla="*/ f861 1 f547"/>
                <a:gd name="f1065" fmla="*/ f862 1 f548"/>
                <a:gd name="f1066" fmla="*/ f863 1 f547"/>
                <a:gd name="f1067" fmla="*/ f864 1 f548"/>
                <a:gd name="f1068" fmla="*/ f865 1 f547"/>
                <a:gd name="f1069" fmla="*/ f866 1 f548"/>
                <a:gd name="f1070" fmla="*/ f867 1 f547"/>
                <a:gd name="f1071" fmla="*/ f868 1 f548"/>
                <a:gd name="f1072" fmla="*/ f869 1 f547"/>
                <a:gd name="f1073" fmla="*/ f870 1 f548"/>
                <a:gd name="f1074" fmla="*/ f871 1 f548"/>
                <a:gd name="f1075" fmla="*/ f872 1 f548"/>
                <a:gd name="f1076" fmla="*/ f873 1 f547"/>
                <a:gd name="f1077" fmla="*/ f874 1 f548"/>
                <a:gd name="f1078" fmla="*/ f875 1 f547"/>
                <a:gd name="f1079" fmla="*/ f876 1 f548"/>
                <a:gd name="f1080" fmla="*/ f877 1 f547"/>
                <a:gd name="f1081" fmla="*/ f878 1 f548"/>
                <a:gd name="f1082" fmla="*/ f879 1 f547"/>
                <a:gd name="f1083" fmla="*/ f880 1 f548"/>
                <a:gd name="f1084" fmla="*/ f881 1 f547"/>
                <a:gd name="f1085" fmla="*/ f882 1 f548"/>
                <a:gd name="f1086" fmla="*/ f883 1 f547"/>
                <a:gd name="f1087" fmla="*/ f884 1 f548"/>
                <a:gd name="f1088" fmla="*/ f885 1 f547"/>
                <a:gd name="f1089" fmla="*/ f886 1 f548"/>
                <a:gd name="f1090" fmla="*/ f887 1 f547"/>
                <a:gd name="f1091" fmla="*/ f888 1 f548"/>
                <a:gd name="f1092" fmla="*/ f889 1 f547"/>
                <a:gd name="f1093" fmla="*/ f890 1 f548"/>
                <a:gd name="f1094" fmla="*/ f891 1 f547"/>
                <a:gd name="f1095" fmla="*/ f892 1 f548"/>
                <a:gd name="f1096" fmla="*/ f893 1 f547"/>
                <a:gd name="f1097" fmla="*/ f894 1 f548"/>
                <a:gd name="f1098" fmla="*/ f895 1 f547"/>
                <a:gd name="f1099" fmla="*/ f896 1 f548"/>
                <a:gd name="f1100" fmla="*/ f897 1 f547"/>
                <a:gd name="f1101" fmla="*/ f898 1 f548"/>
                <a:gd name="f1102" fmla="*/ f899 1 f547"/>
                <a:gd name="f1103" fmla="*/ f900 1 f548"/>
                <a:gd name="f1104" fmla="*/ f901 1 f547"/>
                <a:gd name="f1105" fmla="*/ f902 1 f548"/>
                <a:gd name="f1106" fmla="*/ f903 1 f547"/>
                <a:gd name="f1107" fmla="*/ f904 1 f548"/>
                <a:gd name="f1108" fmla="*/ f905 1 f547"/>
                <a:gd name="f1109" fmla="*/ f906 1 f548"/>
                <a:gd name="f1110" fmla="*/ f907 1 f547"/>
                <a:gd name="f1111" fmla="*/ f908 1 f548"/>
                <a:gd name="f1112" fmla="*/ f909 1 f547"/>
                <a:gd name="f1113" fmla="*/ f910 1 f548"/>
                <a:gd name="f1114" fmla="*/ f911 1 f547"/>
                <a:gd name="f1115" fmla="*/ f912 1 f548"/>
                <a:gd name="f1116" fmla="*/ f913 1 f547"/>
                <a:gd name="f1117" fmla="*/ f914 1 f548"/>
                <a:gd name="f1118" fmla="*/ f915 1 f547"/>
                <a:gd name="f1119" fmla="*/ f916 1 f548"/>
                <a:gd name="f1120" fmla="*/ f917 1 f547"/>
                <a:gd name="f1121" fmla="*/ f918 1 f548"/>
                <a:gd name="f1122" fmla="*/ f919 1 f547"/>
                <a:gd name="f1123" fmla="*/ f920 1 f548"/>
                <a:gd name="f1124" fmla="*/ f921 1 f547"/>
                <a:gd name="f1125" fmla="*/ f922 1 f548"/>
                <a:gd name="f1126" fmla="*/ f923 1 f547"/>
                <a:gd name="f1127" fmla="*/ f924 1 f548"/>
                <a:gd name="f1128" fmla="*/ f925 1 f547"/>
                <a:gd name="f1129" fmla="*/ f926 1 f548"/>
                <a:gd name="f1130" fmla="*/ f927 1 f547"/>
                <a:gd name="f1131" fmla="*/ f928 1 f547"/>
                <a:gd name="f1132" fmla="*/ f929 1 f548"/>
                <a:gd name="f1133" fmla="*/ f930 1 f547"/>
                <a:gd name="f1134" fmla="*/ f931 1 f548"/>
                <a:gd name="f1135" fmla="*/ f932 1 f547"/>
                <a:gd name="f1136" fmla="*/ f933 1 f548"/>
                <a:gd name="f1137" fmla="*/ f934 1 f547"/>
                <a:gd name="f1138" fmla="*/ f935 1 f548"/>
                <a:gd name="f1139" fmla="*/ f936 1 f547"/>
                <a:gd name="f1140" fmla="*/ f937 1 f548"/>
                <a:gd name="f1141" fmla="*/ f938 1 f547"/>
                <a:gd name="f1142" fmla="*/ f939 1 f548"/>
                <a:gd name="f1143" fmla="*/ f940 1 f547"/>
                <a:gd name="f1144" fmla="*/ f941 1 f548"/>
                <a:gd name="f1145" fmla="*/ f942 1 f547"/>
                <a:gd name="f1146" fmla="*/ f943 1 f548"/>
                <a:gd name="f1147" fmla="*/ f944 1 f547"/>
                <a:gd name="f1148" fmla="*/ f945 1 f548"/>
                <a:gd name="f1149" fmla="*/ f946 1 f547"/>
                <a:gd name="f1150" fmla="*/ f947 1 f548"/>
                <a:gd name="f1151" fmla="*/ f948 f538 1"/>
                <a:gd name="f1152" fmla="*/ f949 f538 1"/>
                <a:gd name="f1153" fmla="*/ f951 f539 1"/>
                <a:gd name="f1154" fmla="*/ f950 f539 1"/>
                <a:gd name="f1155" fmla="*/ f952 f538 1"/>
                <a:gd name="f1156" fmla="*/ f953 f539 1"/>
                <a:gd name="f1157" fmla="*/ f954 f538 1"/>
                <a:gd name="f1158" fmla="*/ f955 f538 1"/>
                <a:gd name="f1159" fmla="*/ f956 f539 1"/>
                <a:gd name="f1160" fmla="*/ f957 f538 1"/>
                <a:gd name="f1161" fmla="*/ f958 f539 1"/>
                <a:gd name="f1162" fmla="*/ f959 f538 1"/>
                <a:gd name="f1163" fmla="*/ f960 f539 1"/>
                <a:gd name="f1164" fmla="*/ f961 f538 1"/>
                <a:gd name="f1165" fmla="*/ f962 f539 1"/>
                <a:gd name="f1166" fmla="*/ f963 f539 1"/>
                <a:gd name="f1167" fmla="*/ f964 f538 1"/>
                <a:gd name="f1168" fmla="*/ f965 f539 1"/>
                <a:gd name="f1169" fmla="*/ f966 f538 1"/>
                <a:gd name="f1170" fmla="*/ f967 f539 1"/>
                <a:gd name="f1171" fmla="*/ f968 f538 1"/>
                <a:gd name="f1172" fmla="*/ f969 f539 1"/>
                <a:gd name="f1173" fmla="*/ f970 f538 1"/>
                <a:gd name="f1174" fmla="*/ f971 f539 1"/>
                <a:gd name="f1175" fmla="*/ f972 f538 1"/>
                <a:gd name="f1176" fmla="*/ f973 f539 1"/>
                <a:gd name="f1177" fmla="*/ f974 f538 1"/>
                <a:gd name="f1178" fmla="*/ f975 f539 1"/>
                <a:gd name="f1179" fmla="*/ f976 f538 1"/>
                <a:gd name="f1180" fmla="*/ f977 f539 1"/>
                <a:gd name="f1181" fmla="*/ f978 f538 1"/>
                <a:gd name="f1182" fmla="*/ f979 f539 1"/>
                <a:gd name="f1183" fmla="*/ f980 f538 1"/>
                <a:gd name="f1184" fmla="*/ f981 f539 1"/>
                <a:gd name="f1185" fmla="*/ f982 f538 1"/>
                <a:gd name="f1186" fmla="*/ f983 f539 1"/>
                <a:gd name="f1187" fmla="*/ f984 f538 1"/>
                <a:gd name="f1188" fmla="*/ f985 f539 1"/>
                <a:gd name="f1189" fmla="*/ f986 f538 1"/>
                <a:gd name="f1190" fmla="*/ f987 f539 1"/>
                <a:gd name="f1191" fmla="*/ f988 f538 1"/>
                <a:gd name="f1192" fmla="*/ f989 f539 1"/>
                <a:gd name="f1193" fmla="*/ f990 f538 1"/>
                <a:gd name="f1194" fmla="*/ f991 f539 1"/>
                <a:gd name="f1195" fmla="*/ f992 f538 1"/>
                <a:gd name="f1196" fmla="*/ f993 f539 1"/>
                <a:gd name="f1197" fmla="*/ f994 f538 1"/>
                <a:gd name="f1198" fmla="*/ f995 f539 1"/>
                <a:gd name="f1199" fmla="*/ f996 f538 1"/>
                <a:gd name="f1200" fmla="*/ f997 f539 1"/>
                <a:gd name="f1201" fmla="*/ f998 f538 1"/>
                <a:gd name="f1202" fmla="*/ f999 f539 1"/>
                <a:gd name="f1203" fmla="*/ f1000 f538 1"/>
                <a:gd name="f1204" fmla="*/ f1001 f539 1"/>
                <a:gd name="f1205" fmla="*/ f1002 f538 1"/>
                <a:gd name="f1206" fmla="*/ f1003 f539 1"/>
                <a:gd name="f1207" fmla="*/ f1004 f538 1"/>
                <a:gd name="f1208" fmla="*/ f1005 f539 1"/>
                <a:gd name="f1209" fmla="*/ f1006 f538 1"/>
                <a:gd name="f1210" fmla="*/ f1007 f539 1"/>
                <a:gd name="f1211" fmla="*/ f1008 f538 1"/>
                <a:gd name="f1212" fmla="*/ f1009 f539 1"/>
                <a:gd name="f1213" fmla="*/ f1010 f538 1"/>
                <a:gd name="f1214" fmla="*/ f1011 f539 1"/>
                <a:gd name="f1215" fmla="*/ f1012 f538 1"/>
                <a:gd name="f1216" fmla="*/ f1013 f539 1"/>
                <a:gd name="f1217" fmla="*/ f1014 f538 1"/>
                <a:gd name="f1218" fmla="*/ f1015 f539 1"/>
                <a:gd name="f1219" fmla="*/ f1016 f538 1"/>
                <a:gd name="f1220" fmla="*/ f1017 f539 1"/>
                <a:gd name="f1221" fmla="*/ f1018 f538 1"/>
                <a:gd name="f1222" fmla="*/ f1019 f539 1"/>
                <a:gd name="f1223" fmla="*/ f1020 f538 1"/>
                <a:gd name="f1224" fmla="*/ f1021 f539 1"/>
                <a:gd name="f1225" fmla="*/ f1022 f538 1"/>
                <a:gd name="f1226" fmla="*/ f1023 f539 1"/>
                <a:gd name="f1227" fmla="*/ f1024 f538 1"/>
                <a:gd name="f1228" fmla="*/ f1025 f539 1"/>
                <a:gd name="f1229" fmla="*/ f1026 f538 1"/>
                <a:gd name="f1230" fmla="*/ f1027 f539 1"/>
                <a:gd name="f1231" fmla="*/ f1028 f538 1"/>
                <a:gd name="f1232" fmla="*/ f1029 f539 1"/>
                <a:gd name="f1233" fmla="*/ f1030 f538 1"/>
                <a:gd name="f1234" fmla="*/ f1031 f539 1"/>
                <a:gd name="f1235" fmla="*/ f1032 f538 1"/>
                <a:gd name="f1236" fmla="*/ f1033 f539 1"/>
                <a:gd name="f1237" fmla="*/ f1034 f538 1"/>
                <a:gd name="f1238" fmla="*/ f1035 f539 1"/>
                <a:gd name="f1239" fmla="*/ f1036 f538 1"/>
                <a:gd name="f1240" fmla="*/ f1037 f539 1"/>
                <a:gd name="f1241" fmla="*/ f1038 f538 1"/>
                <a:gd name="f1242" fmla="*/ f1039 f539 1"/>
                <a:gd name="f1243" fmla="*/ f1040 f538 1"/>
                <a:gd name="f1244" fmla="*/ f1041 f539 1"/>
                <a:gd name="f1245" fmla="*/ f1042 f538 1"/>
                <a:gd name="f1246" fmla="*/ f1043 f539 1"/>
                <a:gd name="f1247" fmla="*/ f1044 f538 1"/>
                <a:gd name="f1248" fmla="*/ f1045 f539 1"/>
                <a:gd name="f1249" fmla="*/ f1046 f538 1"/>
                <a:gd name="f1250" fmla="*/ f1047 f539 1"/>
                <a:gd name="f1251" fmla="*/ f1048 f538 1"/>
                <a:gd name="f1252" fmla="*/ f1049 f539 1"/>
                <a:gd name="f1253" fmla="*/ f1050 f538 1"/>
                <a:gd name="f1254" fmla="*/ f1051 f539 1"/>
                <a:gd name="f1255" fmla="*/ f1052 f538 1"/>
                <a:gd name="f1256" fmla="*/ f1053 f539 1"/>
                <a:gd name="f1257" fmla="*/ f1054 f538 1"/>
                <a:gd name="f1258" fmla="*/ f1055 f539 1"/>
                <a:gd name="f1259" fmla="*/ f1056 f538 1"/>
                <a:gd name="f1260" fmla="*/ f1057 f539 1"/>
                <a:gd name="f1261" fmla="*/ f1058 f538 1"/>
                <a:gd name="f1262" fmla="*/ f1059 f539 1"/>
                <a:gd name="f1263" fmla="*/ f1060 f538 1"/>
                <a:gd name="f1264" fmla="*/ f1061 f539 1"/>
                <a:gd name="f1265" fmla="*/ f1062 f538 1"/>
                <a:gd name="f1266" fmla="*/ f1063 f539 1"/>
                <a:gd name="f1267" fmla="*/ f1064 f538 1"/>
                <a:gd name="f1268" fmla="*/ f1065 f539 1"/>
                <a:gd name="f1269" fmla="*/ f1066 f538 1"/>
                <a:gd name="f1270" fmla="*/ f1067 f539 1"/>
                <a:gd name="f1271" fmla="*/ f1068 f538 1"/>
                <a:gd name="f1272" fmla="*/ f1069 f539 1"/>
                <a:gd name="f1273" fmla="*/ f1070 f538 1"/>
                <a:gd name="f1274" fmla="*/ f1071 f539 1"/>
                <a:gd name="f1275" fmla="*/ f1072 f538 1"/>
                <a:gd name="f1276" fmla="*/ f1073 f539 1"/>
                <a:gd name="f1277" fmla="*/ f1074 f539 1"/>
                <a:gd name="f1278" fmla="*/ f1075 f539 1"/>
                <a:gd name="f1279" fmla="*/ f1076 f538 1"/>
                <a:gd name="f1280" fmla="*/ f1077 f539 1"/>
                <a:gd name="f1281" fmla="*/ f1078 f538 1"/>
                <a:gd name="f1282" fmla="*/ f1079 f539 1"/>
                <a:gd name="f1283" fmla="*/ f1080 f538 1"/>
                <a:gd name="f1284" fmla="*/ f1081 f539 1"/>
                <a:gd name="f1285" fmla="*/ f1082 f538 1"/>
                <a:gd name="f1286" fmla="*/ f1083 f539 1"/>
                <a:gd name="f1287" fmla="*/ f1084 f538 1"/>
                <a:gd name="f1288" fmla="*/ f1085 f539 1"/>
                <a:gd name="f1289" fmla="*/ f1086 f538 1"/>
                <a:gd name="f1290" fmla="*/ f1087 f539 1"/>
                <a:gd name="f1291" fmla="*/ f1088 f538 1"/>
                <a:gd name="f1292" fmla="*/ f1089 f539 1"/>
                <a:gd name="f1293" fmla="*/ f1090 f538 1"/>
                <a:gd name="f1294" fmla="*/ f1091 f539 1"/>
                <a:gd name="f1295" fmla="*/ f1092 f538 1"/>
                <a:gd name="f1296" fmla="*/ f1093 f539 1"/>
                <a:gd name="f1297" fmla="*/ f1094 f538 1"/>
                <a:gd name="f1298" fmla="*/ f1095 f539 1"/>
                <a:gd name="f1299" fmla="*/ f1096 f538 1"/>
                <a:gd name="f1300" fmla="*/ f1097 f539 1"/>
                <a:gd name="f1301" fmla="*/ f1098 f538 1"/>
                <a:gd name="f1302" fmla="*/ f1099 f539 1"/>
                <a:gd name="f1303" fmla="*/ f1100 f538 1"/>
                <a:gd name="f1304" fmla="*/ f1101 f539 1"/>
                <a:gd name="f1305" fmla="*/ f1102 f538 1"/>
                <a:gd name="f1306" fmla="*/ f1103 f539 1"/>
                <a:gd name="f1307" fmla="*/ f1104 f538 1"/>
                <a:gd name="f1308" fmla="*/ f1105 f539 1"/>
                <a:gd name="f1309" fmla="*/ f1106 f538 1"/>
                <a:gd name="f1310" fmla="*/ f1107 f539 1"/>
                <a:gd name="f1311" fmla="*/ f1108 f538 1"/>
                <a:gd name="f1312" fmla="*/ f1109 f539 1"/>
                <a:gd name="f1313" fmla="*/ f1110 f538 1"/>
                <a:gd name="f1314" fmla="*/ f1111 f539 1"/>
                <a:gd name="f1315" fmla="*/ f1112 f538 1"/>
                <a:gd name="f1316" fmla="*/ f1113 f539 1"/>
                <a:gd name="f1317" fmla="*/ f1114 f538 1"/>
                <a:gd name="f1318" fmla="*/ f1115 f539 1"/>
                <a:gd name="f1319" fmla="*/ f1116 f538 1"/>
                <a:gd name="f1320" fmla="*/ f1117 f539 1"/>
                <a:gd name="f1321" fmla="*/ f1118 f538 1"/>
                <a:gd name="f1322" fmla="*/ f1119 f539 1"/>
                <a:gd name="f1323" fmla="*/ f1120 f538 1"/>
                <a:gd name="f1324" fmla="*/ f1121 f539 1"/>
                <a:gd name="f1325" fmla="*/ f1122 f538 1"/>
                <a:gd name="f1326" fmla="*/ f1123 f539 1"/>
                <a:gd name="f1327" fmla="*/ f1124 f538 1"/>
                <a:gd name="f1328" fmla="*/ f1125 f539 1"/>
                <a:gd name="f1329" fmla="*/ f1126 f538 1"/>
                <a:gd name="f1330" fmla="*/ f1127 f539 1"/>
                <a:gd name="f1331" fmla="*/ f1128 f538 1"/>
                <a:gd name="f1332" fmla="*/ f1129 f539 1"/>
                <a:gd name="f1333" fmla="*/ f1130 f538 1"/>
                <a:gd name="f1334" fmla="*/ f1131 f538 1"/>
                <a:gd name="f1335" fmla="*/ f1132 f539 1"/>
                <a:gd name="f1336" fmla="*/ f1133 f538 1"/>
                <a:gd name="f1337" fmla="*/ f1134 f539 1"/>
                <a:gd name="f1338" fmla="*/ f1135 f538 1"/>
                <a:gd name="f1339" fmla="*/ f1136 f539 1"/>
                <a:gd name="f1340" fmla="*/ f1137 f538 1"/>
                <a:gd name="f1341" fmla="*/ f1138 f539 1"/>
                <a:gd name="f1342" fmla="*/ f1139 f538 1"/>
                <a:gd name="f1343" fmla="*/ f1140 f539 1"/>
                <a:gd name="f1344" fmla="*/ f1141 f538 1"/>
                <a:gd name="f1345" fmla="*/ f1142 f539 1"/>
                <a:gd name="f1346" fmla="*/ f1143 f538 1"/>
                <a:gd name="f1347" fmla="*/ f1144 f539 1"/>
                <a:gd name="f1348" fmla="*/ f1145 f538 1"/>
                <a:gd name="f1349" fmla="*/ f1146 f539 1"/>
                <a:gd name="f1350" fmla="*/ f1147 f538 1"/>
                <a:gd name="f1351" fmla="*/ f1148 f539 1"/>
                <a:gd name="f1352" fmla="*/ f1149 f538 1"/>
                <a:gd name="f1353" fmla="*/ f1150 f53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48">
                  <a:pos x="f1155" y="f1156"/>
                </a:cxn>
                <a:cxn ang="f748">
                  <a:pos x="f1157" y="f1156"/>
                </a:cxn>
                <a:cxn ang="f748">
                  <a:pos x="f1158" y="f1159"/>
                </a:cxn>
                <a:cxn ang="f748">
                  <a:pos x="f1160" y="f1161"/>
                </a:cxn>
                <a:cxn ang="f748">
                  <a:pos x="f1162" y="f1163"/>
                </a:cxn>
                <a:cxn ang="f748">
                  <a:pos x="f1164" y="f1165"/>
                </a:cxn>
                <a:cxn ang="f748">
                  <a:pos x="f1164" y="f1166"/>
                </a:cxn>
                <a:cxn ang="f748">
                  <a:pos x="f1167" y="f1168"/>
                </a:cxn>
                <a:cxn ang="f748">
                  <a:pos x="f1169" y="f1170"/>
                </a:cxn>
                <a:cxn ang="f748">
                  <a:pos x="f1171" y="f1172"/>
                </a:cxn>
                <a:cxn ang="f748">
                  <a:pos x="f1173" y="f1174"/>
                </a:cxn>
                <a:cxn ang="f748">
                  <a:pos x="f1175" y="f1176"/>
                </a:cxn>
                <a:cxn ang="f748">
                  <a:pos x="f1177" y="f1178"/>
                </a:cxn>
                <a:cxn ang="f748">
                  <a:pos x="f1179" y="f1180"/>
                </a:cxn>
                <a:cxn ang="f748">
                  <a:pos x="f1181" y="f1182"/>
                </a:cxn>
                <a:cxn ang="f748">
                  <a:pos x="f1183" y="f1184"/>
                </a:cxn>
                <a:cxn ang="f748">
                  <a:pos x="f1185" y="f1186"/>
                </a:cxn>
                <a:cxn ang="f748">
                  <a:pos x="f1187" y="f1188"/>
                </a:cxn>
                <a:cxn ang="f748">
                  <a:pos x="f1189" y="f1190"/>
                </a:cxn>
                <a:cxn ang="f748">
                  <a:pos x="f1191" y="f1192"/>
                </a:cxn>
                <a:cxn ang="f748">
                  <a:pos x="f1193" y="f1194"/>
                </a:cxn>
                <a:cxn ang="f748">
                  <a:pos x="f1195" y="f1196"/>
                </a:cxn>
                <a:cxn ang="f748">
                  <a:pos x="f1197" y="f1198"/>
                </a:cxn>
                <a:cxn ang="f748">
                  <a:pos x="f1199" y="f1200"/>
                </a:cxn>
                <a:cxn ang="f748">
                  <a:pos x="f1201" y="f1202"/>
                </a:cxn>
                <a:cxn ang="f748">
                  <a:pos x="f1203" y="f1204"/>
                </a:cxn>
                <a:cxn ang="f748">
                  <a:pos x="f1205" y="f1206"/>
                </a:cxn>
                <a:cxn ang="f748">
                  <a:pos x="f1207" y="f1208"/>
                </a:cxn>
                <a:cxn ang="f748">
                  <a:pos x="f1209" y="f1210"/>
                </a:cxn>
                <a:cxn ang="f748">
                  <a:pos x="f1211" y="f1212"/>
                </a:cxn>
                <a:cxn ang="f748">
                  <a:pos x="f1213" y="f1214"/>
                </a:cxn>
                <a:cxn ang="f748">
                  <a:pos x="f1215" y="f1216"/>
                </a:cxn>
                <a:cxn ang="f748">
                  <a:pos x="f1217" y="f1218"/>
                </a:cxn>
                <a:cxn ang="f748">
                  <a:pos x="f1219" y="f1220"/>
                </a:cxn>
                <a:cxn ang="f748">
                  <a:pos x="f1221" y="f1222"/>
                </a:cxn>
                <a:cxn ang="f748">
                  <a:pos x="f1223" y="f1224"/>
                </a:cxn>
                <a:cxn ang="f748">
                  <a:pos x="f1225" y="f1226"/>
                </a:cxn>
                <a:cxn ang="f748">
                  <a:pos x="f1227" y="f1228"/>
                </a:cxn>
                <a:cxn ang="f748">
                  <a:pos x="f1229" y="f1230"/>
                </a:cxn>
                <a:cxn ang="f748">
                  <a:pos x="f1231" y="f1232"/>
                </a:cxn>
                <a:cxn ang="f748">
                  <a:pos x="f1233" y="f1234"/>
                </a:cxn>
                <a:cxn ang="f748">
                  <a:pos x="f1235" y="f1236"/>
                </a:cxn>
                <a:cxn ang="f748">
                  <a:pos x="f1237" y="f1238"/>
                </a:cxn>
                <a:cxn ang="f748">
                  <a:pos x="f1239" y="f1240"/>
                </a:cxn>
                <a:cxn ang="f748">
                  <a:pos x="f1241" y="f1242"/>
                </a:cxn>
                <a:cxn ang="f748">
                  <a:pos x="f1243" y="f1244"/>
                </a:cxn>
                <a:cxn ang="f748">
                  <a:pos x="f1245" y="f1246"/>
                </a:cxn>
                <a:cxn ang="f748">
                  <a:pos x="f1247" y="f1248"/>
                </a:cxn>
                <a:cxn ang="f748">
                  <a:pos x="f1249" y="f1250"/>
                </a:cxn>
                <a:cxn ang="f748">
                  <a:pos x="f1251" y="f1252"/>
                </a:cxn>
                <a:cxn ang="f748">
                  <a:pos x="f1253" y="f1254"/>
                </a:cxn>
                <a:cxn ang="f748">
                  <a:pos x="f1255" y="f1256"/>
                </a:cxn>
                <a:cxn ang="f748">
                  <a:pos x="f1257" y="f1258"/>
                </a:cxn>
                <a:cxn ang="f748">
                  <a:pos x="f1259" y="f1260"/>
                </a:cxn>
                <a:cxn ang="f748">
                  <a:pos x="f1261" y="f1262"/>
                </a:cxn>
                <a:cxn ang="f748">
                  <a:pos x="f1263" y="f1264"/>
                </a:cxn>
                <a:cxn ang="f748">
                  <a:pos x="f1265" y="f1266"/>
                </a:cxn>
                <a:cxn ang="f748">
                  <a:pos x="f1267" y="f1268"/>
                </a:cxn>
                <a:cxn ang="f748">
                  <a:pos x="f1269" y="f1270"/>
                </a:cxn>
                <a:cxn ang="f748">
                  <a:pos x="f1271" y="f1272"/>
                </a:cxn>
                <a:cxn ang="f748">
                  <a:pos x="f1273" y="f1274"/>
                </a:cxn>
                <a:cxn ang="f748">
                  <a:pos x="f1275" y="f1276"/>
                </a:cxn>
                <a:cxn ang="f748">
                  <a:pos x="f1164" y="f1277"/>
                </a:cxn>
                <a:cxn ang="f748">
                  <a:pos x="f1164" y="f1278"/>
                </a:cxn>
                <a:cxn ang="f748">
                  <a:pos x="f1279" y="f1280"/>
                </a:cxn>
                <a:cxn ang="f748">
                  <a:pos x="f1281" y="f1282"/>
                </a:cxn>
                <a:cxn ang="f748">
                  <a:pos x="f1283" y="f1284"/>
                </a:cxn>
                <a:cxn ang="f748">
                  <a:pos x="f1285" y="f1286"/>
                </a:cxn>
                <a:cxn ang="f748">
                  <a:pos x="f1287" y="f1288"/>
                </a:cxn>
                <a:cxn ang="f748">
                  <a:pos x="f1289" y="f1290"/>
                </a:cxn>
                <a:cxn ang="f748">
                  <a:pos x="f1291" y="f1292"/>
                </a:cxn>
                <a:cxn ang="f748">
                  <a:pos x="f1293" y="f1294"/>
                </a:cxn>
                <a:cxn ang="f748">
                  <a:pos x="f1295" y="f1296"/>
                </a:cxn>
                <a:cxn ang="f748">
                  <a:pos x="f1297" y="f1298"/>
                </a:cxn>
                <a:cxn ang="f748">
                  <a:pos x="f1299" y="f1300"/>
                </a:cxn>
                <a:cxn ang="f748">
                  <a:pos x="f1301" y="f1302"/>
                </a:cxn>
                <a:cxn ang="f748">
                  <a:pos x="f1303" y="f1304"/>
                </a:cxn>
                <a:cxn ang="f748">
                  <a:pos x="f1305" y="f1306"/>
                </a:cxn>
                <a:cxn ang="f748">
                  <a:pos x="f1307" y="f1308"/>
                </a:cxn>
                <a:cxn ang="f748">
                  <a:pos x="f1309" y="f1310"/>
                </a:cxn>
                <a:cxn ang="f748">
                  <a:pos x="f1311" y="f1312"/>
                </a:cxn>
                <a:cxn ang="f748">
                  <a:pos x="f1313" y="f1314"/>
                </a:cxn>
                <a:cxn ang="f748">
                  <a:pos x="f1315" y="f1316"/>
                </a:cxn>
                <a:cxn ang="f748">
                  <a:pos x="f1317" y="f1318"/>
                </a:cxn>
                <a:cxn ang="f748">
                  <a:pos x="f1319" y="f1320"/>
                </a:cxn>
                <a:cxn ang="f748">
                  <a:pos x="f1321" y="f1322"/>
                </a:cxn>
                <a:cxn ang="f748">
                  <a:pos x="f1323" y="f1324"/>
                </a:cxn>
                <a:cxn ang="f748">
                  <a:pos x="f1325" y="f1326"/>
                </a:cxn>
                <a:cxn ang="f748">
                  <a:pos x="f1327" y="f1328"/>
                </a:cxn>
                <a:cxn ang="f748">
                  <a:pos x="f1329" y="f1330"/>
                </a:cxn>
                <a:cxn ang="f748">
                  <a:pos x="f1331" y="f1332"/>
                </a:cxn>
                <a:cxn ang="f748">
                  <a:pos x="f1333" y="f1216"/>
                </a:cxn>
                <a:cxn ang="f748">
                  <a:pos x="f1334" y="f1335"/>
                </a:cxn>
                <a:cxn ang="f748">
                  <a:pos x="f1336" y="f1337"/>
                </a:cxn>
                <a:cxn ang="f748">
                  <a:pos x="f1338" y="f1339"/>
                </a:cxn>
                <a:cxn ang="f748">
                  <a:pos x="f1340" y="f1341"/>
                </a:cxn>
                <a:cxn ang="f748">
                  <a:pos x="f1342" y="f1343"/>
                </a:cxn>
                <a:cxn ang="f748">
                  <a:pos x="f1344" y="f1345"/>
                </a:cxn>
                <a:cxn ang="f748">
                  <a:pos x="f1346" y="f1347"/>
                </a:cxn>
                <a:cxn ang="f748">
                  <a:pos x="f1348" y="f1349"/>
                </a:cxn>
                <a:cxn ang="f748">
                  <a:pos x="f1350" y="f1351"/>
                </a:cxn>
                <a:cxn ang="f748">
                  <a:pos x="f1352" y="f1353"/>
                </a:cxn>
              </a:cxnLst>
              <a:rect l="f1151" t="f1154" r="f1152" b="f1153"/>
              <a:pathLst>
                <a:path w="5822102" h="6685267">
                  <a:moveTo>
                    <a:pt x="f8" y="f5"/>
                  </a:moveTo>
                  <a:lnTo>
                    <a:pt x="f9" y="f5"/>
                  </a:lnTo>
                  <a:lnTo>
                    <a:pt x="f10" y="f11"/>
                  </a:lnTo>
                  <a:cubicBezTo>
                    <a:pt x="f12" y="f13"/>
                    <a:pt x="f14" y="f15"/>
                    <a:pt x="f16" y="f17"/>
                  </a:cubicBezTo>
                  <a:cubicBezTo>
                    <a:pt x="f18" y="f19"/>
                    <a:pt x="f20" y="f21"/>
                    <a:pt x="f22" y="f23"/>
                  </a:cubicBezTo>
                  <a:lnTo>
                    <a:pt x="f6" y="f24"/>
                  </a:lnTo>
                  <a:lnTo>
                    <a:pt x="f6" y="f25"/>
                  </a:lnTo>
                  <a:lnTo>
                    <a:pt x="f26" y="f27"/>
                  </a:ln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62" y="f63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79"/>
                    <a:pt x="f80" y="f81"/>
                  </a:cubicBezTo>
                  <a:cubicBezTo>
                    <a:pt x="f82" y="f83"/>
                    <a:pt x="f84" y="f85"/>
                    <a:pt x="f86" y="f87"/>
                  </a:cubicBezTo>
                  <a:cubicBezTo>
                    <a:pt x="f88" y="f89"/>
                    <a:pt x="f90" y="f91"/>
                    <a:pt x="f92" y="f93"/>
                  </a:cubicBezTo>
                  <a:cubicBezTo>
                    <a:pt x="f94" y="f95"/>
                    <a:pt x="f96" y="f97"/>
                    <a:pt x="f98" y="f99"/>
                  </a:cubicBezTo>
                  <a:cubicBezTo>
                    <a:pt x="f100" y="f101"/>
                    <a:pt x="f102" y="f103"/>
                    <a:pt x="f104" y="f105"/>
                  </a:cubicBezTo>
                  <a:cubicBezTo>
                    <a:pt x="f106" y="f107"/>
                    <a:pt x="f108" y="f109"/>
                    <a:pt x="f110" y="f111"/>
                  </a:cubicBezTo>
                  <a:cubicBezTo>
                    <a:pt x="f112" y="f113"/>
                    <a:pt x="f114" y="f115"/>
                    <a:pt x="f116" y="f117"/>
                  </a:cubicBezTo>
                  <a:cubicBezTo>
                    <a:pt x="f118" y="f119"/>
                    <a:pt x="f120" y="f121"/>
                    <a:pt x="f122" y="f123"/>
                  </a:cubicBezTo>
                  <a:cubicBezTo>
                    <a:pt x="f124" y="f125"/>
                    <a:pt x="f126" y="f127"/>
                    <a:pt x="f128" y="f129"/>
                  </a:cubicBezTo>
                  <a:cubicBezTo>
                    <a:pt x="f130" y="f131"/>
                    <a:pt x="f132" y="f133"/>
                    <a:pt x="f134" y="f135"/>
                  </a:cubicBezTo>
                  <a:lnTo>
                    <a:pt x="f136" y="f137"/>
                  </a:lnTo>
                  <a:lnTo>
                    <a:pt x="f138" y="f139"/>
                  </a:lnTo>
                  <a:cubicBezTo>
                    <a:pt x="f140" y="f141"/>
                    <a:pt x="f142" y="f143"/>
                    <a:pt x="f144" y="f145"/>
                  </a:cubicBezTo>
                  <a:cubicBezTo>
                    <a:pt x="f146" y="f147"/>
                    <a:pt x="f148" y="f149"/>
                    <a:pt x="f150" y="f151"/>
                  </a:cubicBezTo>
                  <a:cubicBezTo>
                    <a:pt x="f152" y="f153"/>
                    <a:pt x="f154" y="f155"/>
                    <a:pt x="f156" y="f157"/>
                  </a:cubicBezTo>
                  <a:cubicBezTo>
                    <a:pt x="f158" y="f159"/>
                    <a:pt x="f160" y="f161"/>
                    <a:pt x="f162" y="f163"/>
                  </a:cubicBezTo>
                  <a:cubicBezTo>
                    <a:pt x="f164" y="f165"/>
                    <a:pt x="f166" y="f167"/>
                    <a:pt x="f168" y="f169"/>
                  </a:cubicBezTo>
                  <a:cubicBezTo>
                    <a:pt x="f170" y="f171"/>
                    <a:pt x="f172" y="f173"/>
                    <a:pt x="f174" y="f175"/>
                  </a:cubicBezTo>
                  <a:cubicBezTo>
                    <a:pt x="f176" y="f177"/>
                    <a:pt x="f178" y="f179"/>
                    <a:pt x="f180" y="f181"/>
                  </a:cubicBezTo>
                  <a:cubicBezTo>
                    <a:pt x="f182" y="f183"/>
                    <a:pt x="f184" y="f185"/>
                    <a:pt x="f186" y="f187"/>
                  </a:cubicBezTo>
                  <a:cubicBezTo>
                    <a:pt x="f188" y="f189"/>
                    <a:pt x="f190" y="f191"/>
                    <a:pt x="f192" y="f193"/>
                  </a:cubicBezTo>
                  <a:cubicBezTo>
                    <a:pt x="f194" y="f195"/>
                    <a:pt x="f196" y="f197"/>
                    <a:pt x="f198" y="f199"/>
                  </a:cubicBezTo>
                  <a:cubicBezTo>
                    <a:pt x="f200" y="f201"/>
                    <a:pt x="f202" y="f203"/>
                    <a:pt x="f204" y="f205"/>
                  </a:cubicBezTo>
                  <a:cubicBezTo>
                    <a:pt x="f206" y="f207"/>
                    <a:pt x="f208" y="f209"/>
                    <a:pt x="f210" y="f211"/>
                  </a:cubicBezTo>
                  <a:cubicBezTo>
                    <a:pt x="f212" y="f213"/>
                    <a:pt x="f214" y="f215"/>
                    <a:pt x="f216" y="f217"/>
                  </a:cubicBezTo>
                  <a:cubicBezTo>
                    <a:pt x="f218" y="f219"/>
                    <a:pt x="f220" y="f221"/>
                    <a:pt x="f222" y="f223"/>
                  </a:cubicBezTo>
                  <a:cubicBezTo>
                    <a:pt x="f224" y="f225"/>
                    <a:pt x="f226" y="f227"/>
                    <a:pt x="f228" y="f229"/>
                  </a:cubicBez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37"/>
                    <a:pt x="f238" y="f239"/>
                    <a:pt x="f240" y="f241"/>
                  </a:cubicBezTo>
                  <a:cubicBezTo>
                    <a:pt x="f242" y="f243"/>
                    <a:pt x="f244" y="f245"/>
                    <a:pt x="f246" y="f247"/>
                  </a:cubicBezTo>
                  <a:cubicBezTo>
                    <a:pt x="f248" y="f249"/>
                    <a:pt x="f250" y="f251"/>
                    <a:pt x="f252" y="f253"/>
                  </a:cubicBezTo>
                  <a:cubicBezTo>
                    <a:pt x="f254" y="f255"/>
                    <a:pt x="f256" y="f257"/>
                    <a:pt x="f258" y="f259"/>
                  </a:cubicBezTo>
                  <a:cubicBezTo>
                    <a:pt x="f260" y="f261"/>
                    <a:pt x="f262" y="f263"/>
                    <a:pt x="f264" y="f265"/>
                  </a:cubicBezTo>
                  <a:cubicBezTo>
                    <a:pt x="f266" y="f267"/>
                    <a:pt x="f268" y="f269"/>
                    <a:pt x="f270" y="f271"/>
                  </a:cubicBezTo>
                  <a:cubicBezTo>
                    <a:pt x="f272" y="f273"/>
                    <a:pt x="f274" y="f275"/>
                    <a:pt x="f276" y="f277"/>
                  </a:cubicBezTo>
                  <a:cubicBezTo>
                    <a:pt x="f278" y="f277"/>
                    <a:pt x="f279" y="f280"/>
                    <a:pt x="f281" y="f282"/>
                  </a:cubicBezTo>
                  <a:lnTo>
                    <a:pt x="f283" y="f284"/>
                  </a:lnTo>
                  <a:lnTo>
                    <a:pt x="f285" y="f286"/>
                  </a:ln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lnTo>
                    <a:pt x="f323" y="f324"/>
                  </a:lnTo>
                  <a:cubicBezTo>
                    <a:pt x="f325" y="f326"/>
                    <a:pt x="f327" y="f328"/>
                    <a:pt x="f329" y="f330"/>
                  </a:cubicBezTo>
                  <a:lnTo>
                    <a:pt x="f6" y="f331"/>
                  </a:lnTo>
                  <a:lnTo>
                    <a:pt x="f6" y="f332"/>
                  </a:lnTo>
                  <a:lnTo>
                    <a:pt x="f333" y="f334"/>
                  </a:lnTo>
                  <a:lnTo>
                    <a:pt x="f335" y="f336"/>
                  </a:lnTo>
                  <a:cubicBezTo>
                    <a:pt x="f337" y="f338"/>
                    <a:pt x="f339" y="f340"/>
                    <a:pt x="f341" y="f342"/>
                  </a:cubicBezTo>
                  <a:cubicBezTo>
                    <a:pt x="f343" y="f344"/>
                    <a:pt x="f345" y="f346"/>
                    <a:pt x="f347" y="f348"/>
                  </a:cubicBezTo>
                  <a:cubicBezTo>
                    <a:pt x="f349" y="f350"/>
                    <a:pt x="f351" y="f352"/>
                    <a:pt x="f353" y="f354"/>
                  </a:cubicBezTo>
                  <a:cubicBezTo>
                    <a:pt x="f355" y="f356"/>
                    <a:pt x="f357" y="f358"/>
                    <a:pt x="f359" y="f360"/>
                  </a:cubicBezTo>
                  <a:cubicBezTo>
                    <a:pt x="f361" y="f362"/>
                    <a:pt x="f363" y="f364"/>
                    <a:pt x="f365" y="f366"/>
                  </a:cubicBezTo>
                  <a:cubicBezTo>
                    <a:pt x="f367" y="f368"/>
                    <a:pt x="f369" y="f370"/>
                    <a:pt x="f371" y="f372"/>
                  </a:cubicBezTo>
                  <a:lnTo>
                    <a:pt x="f373" y="f374"/>
                  </a:lnTo>
                  <a:lnTo>
                    <a:pt x="f375" y="f376"/>
                  </a:lnTo>
                  <a:cubicBezTo>
                    <a:pt x="f279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423"/>
                  </a:cubicBezTo>
                  <a:cubicBezTo>
                    <a:pt x="f424" y="f425"/>
                    <a:pt x="f426" y="f427"/>
                    <a:pt x="f428" y="f429"/>
                  </a:cubicBezTo>
                  <a:cubicBezTo>
                    <a:pt x="f430" y="f431"/>
                    <a:pt x="f432" y="f433"/>
                    <a:pt x="f434" y="f435"/>
                  </a:cubicBezTo>
                  <a:cubicBezTo>
                    <a:pt x="f436" y="f437"/>
                    <a:pt x="f438" y="f439"/>
                    <a:pt x="f440" y="f441"/>
                  </a:cubicBezTo>
                  <a:cubicBezTo>
                    <a:pt x="f442" y="f443"/>
                    <a:pt x="f444" y="f445"/>
                    <a:pt x="f446" y="f447"/>
                  </a:cubicBezTo>
                  <a:lnTo>
                    <a:pt x="f448" y="f449"/>
                  </a:lnTo>
                  <a:cubicBezTo>
                    <a:pt x="f450" y="f451"/>
                    <a:pt x="f452" y="f453"/>
                    <a:pt x="f454" y="f455"/>
                  </a:cubicBezTo>
                  <a:cubicBezTo>
                    <a:pt x="f456" y="f457"/>
                    <a:pt x="f458" y="f459"/>
                    <a:pt x="f460" y="f461"/>
                  </a:cubicBezTo>
                  <a:cubicBezTo>
                    <a:pt x="f462" y="f463"/>
                    <a:pt x="f464" y="f465"/>
                    <a:pt x="f466" y="f467"/>
                  </a:cubicBezTo>
                  <a:cubicBezTo>
                    <a:pt x="f468" y="f469"/>
                    <a:pt x="f470" y="f471"/>
                    <a:pt x="f472" y="f473"/>
                  </a:cubicBezTo>
                  <a:cubicBezTo>
                    <a:pt x="f474" y="f475"/>
                    <a:pt x="f5" y="f476"/>
                    <a:pt x="f5" y="f163"/>
                  </a:cubicBezTo>
                  <a:cubicBezTo>
                    <a:pt x="f477" y="f478"/>
                    <a:pt x="f479" y="f480"/>
                    <a:pt x="f481" y="f482"/>
                  </a:cubicBezTo>
                  <a:cubicBezTo>
                    <a:pt x="f483" y="f484"/>
                    <a:pt x="f485" y="f486"/>
                    <a:pt x="f487" y="f488"/>
                  </a:cubicBezTo>
                  <a:cubicBezTo>
                    <a:pt x="f489" y="f490"/>
                    <a:pt x="f491" y="f492"/>
                    <a:pt x="f493" y="f494"/>
                  </a:cubicBezTo>
                  <a:cubicBezTo>
                    <a:pt x="f495" y="f496"/>
                    <a:pt x="f497" y="f498"/>
                    <a:pt x="f499" y="f500"/>
                  </a:cubicBezTo>
                  <a:cubicBezTo>
                    <a:pt x="f501" y="f502"/>
                    <a:pt x="f503" y="f504"/>
                    <a:pt x="f505" y="f506"/>
                  </a:cubicBezTo>
                  <a:cubicBezTo>
                    <a:pt x="f507" y="f508"/>
                    <a:pt x="f509" y="f510"/>
                    <a:pt x="f511" y="f512"/>
                  </a:cubicBezTo>
                  <a:cubicBezTo>
                    <a:pt x="f513" y="f514"/>
                    <a:pt x="f515" y="f516"/>
                    <a:pt x="f517" y="f518"/>
                  </a:cubicBezTo>
                  <a:cubicBezTo>
                    <a:pt x="f519" y="f520"/>
                    <a:pt x="f521" y="f522"/>
                    <a:pt x="f523" y="f524"/>
                  </a:cubicBezTo>
                  <a:cubicBezTo>
                    <a:pt x="f525" y="f526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5">
              <a:extLst>
                <a:ext uri="{FF2B5EF4-FFF2-40B4-BE49-F238E27FC236}">
                  <a16:creationId xmlns:a16="http://schemas.microsoft.com/office/drawing/2014/main" id="{1880863B-2F1E-3EF2-7EF2-754874032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17670" y="98654"/>
              <a:ext cx="5774335" cy="63154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74333"/>
                <a:gd name="f7" fmla="val 6315453"/>
                <a:gd name="f8" fmla="val 3707237"/>
                <a:gd name="f9" fmla="val 1489"/>
                <a:gd name="f10" fmla="val 3817502"/>
                <a:gd name="f11" fmla="val -1522"/>
                <a:gd name="f12" fmla="val 3927875"/>
                <a:gd name="f13" fmla="val 41"/>
                <a:gd name="f14" fmla="val 4037665"/>
                <a:gd name="f15" fmla="val 6121"/>
                <a:gd name="f16" fmla="val 4257614"/>
                <a:gd name="f17" fmla="val 18745"/>
                <a:gd name="f18" fmla="val 4477439"/>
                <a:gd name="f19" fmla="val 49665"/>
                <a:gd name="f20" fmla="val 4692239"/>
                <a:gd name="f21" fmla="val 102128"/>
                <a:gd name="f22" fmla="val 4907039"/>
                <a:gd name="f23" fmla="val 154474"/>
                <a:gd name="f24" fmla="val 5116811"/>
                <a:gd name="f25" fmla="val 228592"/>
                <a:gd name="f26" fmla="val 5315059"/>
                <a:gd name="f27" fmla="val 324945"/>
                <a:gd name="f28" fmla="val 5463562"/>
                <a:gd name="f29" fmla="val 397211"/>
                <a:gd name="f30" fmla="val 5606133"/>
                <a:gd name="f31" fmla="val 481527"/>
                <a:gd name="f32" fmla="val 5738325"/>
                <a:gd name="f33" fmla="val 578286"/>
                <a:gd name="f34" fmla="val 606551"/>
                <a:gd name="f35" fmla="val 975490"/>
                <a:gd name="f36" fmla="val 5676001"/>
                <a:gd name="f37" fmla="val 889749"/>
                <a:gd name="f38" fmla="val 5522381"/>
                <a:gd name="f39" fmla="val 769886"/>
                <a:gd name="f40" fmla="val 5355519"/>
                <a:gd name="f41" fmla="val 665657"/>
                <a:gd name="f42" fmla="val 5177132"/>
                <a:gd name="f43" fmla="val 581926"/>
                <a:gd name="f44" fmla="val 4998867"/>
                <a:gd name="f45" fmla="val 497965"/>
                <a:gd name="f46" fmla="val 4810183"/>
                <a:gd name="f47" fmla="val 433574"/>
                <a:gd name="f48" fmla="val 4615735"/>
                <a:gd name="f49" fmla="val 388640"/>
                <a:gd name="f50" fmla="val 4421289"/>
                <a:gd name="f51" fmla="val 343591"/>
                <a:gd name="f52" fmla="val 4221446"/>
                <a:gd name="f53" fmla="val 317649"/>
                <a:gd name="f54" fmla="val 4020010"/>
                <a:gd name="f55" fmla="val 308500"/>
                <a:gd name="f56" fmla="val 3818207"/>
                <a:gd name="f57" fmla="val 298887"/>
                <a:gd name="f58" fmla="val 3616649"/>
                <a:gd name="f59" fmla="val 305257"/>
                <a:gd name="f60" fmla="val 3416315"/>
                <a:gd name="f61" fmla="val 328882"/>
                <a:gd name="f62" fmla="val 3216106"/>
                <a:gd name="f63" fmla="val 352623"/>
                <a:gd name="f64" fmla="val 3017736"/>
                <a:gd name="f65" fmla="val 392346"/>
                <a:gd name="f66" fmla="val 2823779"/>
                <a:gd name="f67" fmla="val 446545"/>
                <a:gd name="f68" fmla="val 2629699"/>
                <a:gd name="f69" fmla="val 500513"/>
                <a:gd name="f70" fmla="val 2440401"/>
                <a:gd name="f71" fmla="val 570345"/>
                <a:gd name="f72" fmla="val 2256987"/>
                <a:gd name="f73" fmla="val 651296"/>
                <a:gd name="f74" fmla="val 1889058"/>
                <a:gd name="f75" fmla="val 811461"/>
                <a:gd name="f76" fmla="val 1545527"/>
                <a:gd name="f77" fmla="val 1023856"/>
                <a:gd name="f78" fmla="val 1244169"/>
                <a:gd name="f79" fmla="val 1280374"/>
                <a:gd name="f80" fmla="val 1093982"/>
                <a:gd name="f81" fmla="val 1409039"/>
                <a:gd name="f82" fmla="val 954828"/>
                <a:gd name="f83" fmla="val 1549400"/>
                <a:gd name="f84" fmla="val 830141"/>
                <a:gd name="f85" fmla="val 1700184"/>
                <a:gd name="f86" fmla="val 705209"/>
                <a:gd name="f87" fmla="val 1850736"/>
                <a:gd name="f88" fmla="val 594989"/>
                <a:gd name="f89" fmla="val 2012176"/>
                <a:gd name="f90" fmla="val 502792"/>
                <a:gd name="f91" fmla="val 2182300"/>
                <a:gd name="f92" fmla="val 410595"/>
                <a:gd name="f93" fmla="val 2352308"/>
                <a:gd name="f94" fmla="val 333847"/>
                <a:gd name="f95" fmla="val 2530307"/>
                <a:gd name="f96" fmla="val 280637"/>
                <a:gd name="f97" fmla="val 2715256"/>
                <a:gd name="f98" fmla="val 227306"/>
                <a:gd name="f99" fmla="val 2899741"/>
                <a:gd name="f100" fmla="val 199719"/>
                <a:gd name="f101" fmla="val 3091521"/>
                <a:gd name="f102" fmla="val 199843"/>
                <a:gd name="f103" fmla="val 3283418"/>
                <a:gd name="f104" fmla="val 200946"/>
                <a:gd name="f105" fmla="val 3377687"/>
                <a:gd name="f106" fmla="val 210754"/>
                <a:gd name="f107" fmla="val 3471261"/>
                <a:gd name="f108" fmla="val 233926"/>
                <a:gd name="f109" fmla="val 3561593"/>
                <a:gd name="f110" fmla="val 256730"/>
                <a:gd name="f111" fmla="val 3652040"/>
                <a:gd name="f112" fmla="val 292162"/>
                <a:gd name="f113" fmla="val 3738550"/>
                <a:gd name="f114" fmla="val 334582"/>
                <a:gd name="f115" fmla="val 3821816"/>
                <a:gd name="f116" fmla="val 356038"/>
                <a:gd name="f117" fmla="val 3863392"/>
                <a:gd name="f118" fmla="val 379823"/>
                <a:gd name="f119" fmla="val 3904157"/>
                <a:gd name="f120" fmla="val 404834"/>
                <a:gd name="f121" fmla="val 3944343"/>
                <a:gd name="f122" fmla="val 430212"/>
                <a:gd name="f123" fmla="val 3984413"/>
                <a:gd name="f124" fmla="val 457308"/>
                <a:gd name="f125" fmla="val 4023905"/>
                <a:gd name="f126" fmla="val 485506"/>
                <a:gd name="f127" fmla="val 4062932"/>
                <a:gd name="f128" fmla="val 542639"/>
                <a:gd name="f129" fmla="val 4140757"/>
                <a:gd name="f130" fmla="val 606146"/>
                <a:gd name="f131" fmla="val 4216265"/>
                <a:gd name="f132" fmla="val 671861"/>
                <a:gd name="f133" fmla="val 4292120"/>
                <a:gd name="f134" fmla="val 737576"/>
                <a:gd name="f135" fmla="val 4368091"/>
                <a:gd name="f136" fmla="val 806234"/>
                <a:gd name="f137" fmla="val 4444062"/>
                <a:gd name="f138" fmla="val 873542"/>
                <a:gd name="f139" fmla="val 4523044"/>
                <a:gd name="f140" fmla="val 907258"/>
                <a:gd name="f141" fmla="val 4562419"/>
                <a:gd name="f142" fmla="val 940606"/>
                <a:gd name="f143" fmla="val 4602721"/>
                <a:gd name="f144" fmla="val 973831"/>
                <a:gd name="f145" fmla="val 4643601"/>
                <a:gd name="f146" fmla="val 1022014"/>
                <a:gd name="f147" fmla="val 4702780"/>
                <a:gd name="f148" fmla="val 1037829"/>
                <a:gd name="f149" fmla="val 4721658"/>
                <a:gd name="f150" fmla="val 1052910"/>
                <a:gd name="f151" fmla="val 4740998"/>
                <a:gd name="f152" fmla="val 1069215"/>
                <a:gd name="f153" fmla="val 4759411"/>
                <a:gd name="f154" fmla="val 1196477"/>
                <a:gd name="f155" fmla="val 4909269"/>
                <a:gd name="f156" fmla="val 1334527"/>
                <a:gd name="f157" fmla="val 5047199"/>
                <a:gd name="f158" fmla="val 1474784"/>
                <a:gd name="f159" fmla="val 5177948"/>
                <a:gd name="f160" fmla="val 1545281"/>
                <a:gd name="f161" fmla="val 5243033"/>
                <a:gd name="f162" fmla="val 1617003"/>
                <a:gd name="f163" fmla="val 5305917"/>
                <a:gd name="f164" fmla="val 1690442"/>
                <a:gd name="f165" fmla="val 5366255"/>
                <a:gd name="f166" fmla="val 1763881"/>
                <a:gd name="f167" fmla="val 5426591"/>
                <a:gd name="f168" fmla="val 1838668"/>
                <a:gd name="f169" fmla="val 5484959"/>
                <a:gd name="f170" fmla="val 1916276"/>
                <a:gd name="f171" fmla="val 5539852"/>
                <a:gd name="f172" fmla="val 2070877"/>
                <a:gd name="f173" fmla="val 5649872"/>
                <a:gd name="f174" fmla="val 2237617"/>
                <a:gd name="f175" fmla="val 5748194"/>
                <a:gd name="f176" fmla="val 2420784"/>
                <a:gd name="f177" fmla="val 5814437"/>
                <a:gd name="f178" fmla="val 2512124"/>
                <a:gd name="f179" fmla="val 5847559"/>
                <a:gd name="f180" fmla="val 2606773"/>
                <a:gd name="f181" fmla="val 5872921"/>
                <a:gd name="f182" fmla="val 2703015"/>
                <a:gd name="f183" fmla="val 5892029"/>
                <a:gd name="f184" fmla="val 2727168"/>
                <a:gd name="f185" fmla="val 5896546"/>
                <a:gd name="f186" fmla="val 2751075"/>
                <a:gd name="f187" fmla="val 5901758"/>
                <a:gd name="f188" fmla="val 2775350"/>
                <a:gd name="f189" fmla="val 5905695"/>
                <a:gd name="f190" fmla="val 2848299"/>
                <a:gd name="f191" fmla="val 5917161"/>
                <a:gd name="f192" fmla="val 2897218"/>
                <a:gd name="f193" fmla="val 5923298"/>
                <a:gd name="f194" fmla="val 2946136"/>
                <a:gd name="f195" fmla="val 5929784"/>
                <a:gd name="f196" fmla="val 2995544"/>
                <a:gd name="f197" fmla="val 5933605"/>
                <a:gd name="f198" fmla="val 3020188"/>
                <a:gd name="f199" fmla="val 5935806"/>
                <a:gd name="f200" fmla="val 3044831"/>
                <a:gd name="f201" fmla="val 5937891"/>
                <a:gd name="f202" fmla="val 3069596"/>
                <a:gd name="f203" fmla="val 5938933"/>
                <a:gd name="f204" fmla="val 3094362"/>
                <a:gd name="f205" fmla="val 5940090"/>
                <a:gd name="f206" fmla="val 3119005"/>
                <a:gd name="f207" fmla="val 5941943"/>
                <a:gd name="f208" fmla="val 3143894"/>
                <a:gd name="f209" fmla="val 5942639"/>
                <a:gd name="f210" fmla="val 3218436"/>
                <a:gd name="f211" fmla="val 5944260"/>
                <a:gd name="f212" fmla="val 3243201"/>
                <a:gd name="f213" fmla="val 5944838"/>
                <a:gd name="f214" fmla="val 3268212"/>
                <a:gd name="f215" fmla="val 5944029"/>
                <a:gd name="f216" fmla="val 3293101"/>
                <a:gd name="f217" fmla="val 5943913"/>
                <a:gd name="f218" fmla="val 3330494"/>
                <a:gd name="f219" fmla="val 5943565"/>
                <a:gd name="f220" fmla="val 3342632"/>
                <a:gd name="f221" fmla="val 5943218"/>
                <a:gd name="f222" fmla="val 3354524"/>
                <a:gd name="f223" fmla="val 5942523"/>
                <a:gd name="f224" fmla="val 3366540"/>
                <a:gd name="f225" fmla="val 5942059"/>
                <a:gd name="f226" fmla="val 3378554"/>
                <a:gd name="f227" fmla="val 5941480"/>
                <a:gd name="f228" fmla="val 3390570"/>
                <a:gd name="f229" fmla="val 5941134"/>
                <a:gd name="f230" fmla="val 3402462"/>
                <a:gd name="f231" fmla="val 5940323"/>
                <a:gd name="f232" fmla="val 3438262"/>
                <a:gd name="f233" fmla="val 5937543"/>
                <a:gd name="f234" fmla="val 3485954"/>
                <a:gd name="f235" fmla="val 5933953"/>
                <a:gd name="f236" fmla="val 3533279"/>
                <a:gd name="f237" fmla="val 5927931"/>
                <a:gd name="f238" fmla="val 3580236"/>
                <a:gd name="f239" fmla="val 5920982"/>
                <a:gd name="f240" fmla="val 3768185"/>
                <a:gd name="f241" fmla="val 5891567"/>
                <a:gd name="f242" fmla="val 3948901"/>
                <a:gd name="f243" fmla="val 5834010"/>
                <a:gd name="f244" fmla="val 4121034"/>
                <a:gd name="f245" fmla="val 5753290"/>
                <a:gd name="f246" fmla="val 4293782"/>
                <a:gd name="f247" fmla="val 5673497"/>
                <a:gd name="f248" fmla="val 4458191"/>
                <a:gd name="f249" fmla="val 5571353"/>
                <a:gd name="f250" fmla="val 4620639"/>
                <a:gd name="f251" fmla="val 5459364"/>
                <a:gd name="f252" fmla="val 4661221"/>
                <a:gd name="f253" fmla="val 5431455"/>
                <a:gd name="f254" fmla="val 4701557"/>
                <a:gd name="f255" fmla="val 5402271"/>
                <a:gd name="f256" fmla="val 4741771"/>
                <a:gd name="f257" fmla="val 5372971"/>
                <a:gd name="f258" fmla="val 4782230"/>
                <a:gd name="f259" fmla="val 5343672"/>
                <a:gd name="f260" fmla="val 4822566"/>
                <a:gd name="f261" fmla="val 5313908"/>
                <a:gd name="f262" fmla="val 4862901"/>
                <a:gd name="f263" fmla="val 5283682"/>
                <a:gd name="f264" fmla="val 5108229"/>
                <a:gd name="f265" fmla="val 5098386"/>
                <a:gd name="f266" fmla="val 5276563"/>
                <a:gd name="f267" fmla="val 4972270"/>
                <a:gd name="f268" fmla="val 5446489"/>
                <a:gd name="f269" fmla="val 4854838"/>
                <a:gd name="f270" fmla="val 5612493"/>
                <a:gd name="f271" fmla="val 4739724"/>
                <a:gd name="f272" fmla="val 4623488"/>
                <a:gd name="f273" fmla="val 5232926"/>
                <a:gd name="f274" fmla="val 5676492"/>
                <a:gd name="f275" fmla="val 5306859"/>
                <a:gd name="f276" fmla="val 5592693"/>
                <a:gd name="f277" fmla="val 5367905"/>
                <a:gd name="f278" fmla="val 5508955"/>
                <a:gd name="f279" fmla="val 5427286"/>
                <a:gd name="f280" fmla="val 5426260"/>
                <a:gd name="f281" fmla="val 5486233"/>
                <a:gd name="f282" fmla="val 5300225"/>
                <a:gd name="f283" fmla="val 5576217"/>
                <a:gd name="f284" fmla="val 5257559"/>
                <a:gd name="f285" fmla="val 5606443"/>
                <a:gd name="f286" fmla="val 5214525"/>
                <a:gd name="f287" fmla="val 5636901"/>
                <a:gd name="f288" fmla="val 5170757"/>
                <a:gd name="f289" fmla="val 5666780"/>
                <a:gd name="f290" fmla="val 5127110"/>
                <a:gd name="f291" fmla="val 5696775"/>
                <a:gd name="f292" fmla="val 5082973"/>
                <a:gd name="f293" fmla="val 5726654"/>
                <a:gd name="f294" fmla="val 5038100"/>
                <a:gd name="f295" fmla="val 5756185"/>
                <a:gd name="f296" fmla="val 4993106"/>
                <a:gd name="f297" fmla="val 5785486"/>
                <a:gd name="f298" fmla="val 4947743"/>
                <a:gd name="f299" fmla="val 5814553"/>
                <a:gd name="f300" fmla="val 4901276"/>
                <a:gd name="f301" fmla="val 5843043"/>
                <a:gd name="f302" fmla="val 4808835"/>
                <a:gd name="f303" fmla="val 5900136"/>
                <a:gd name="f304" fmla="val 4713449"/>
                <a:gd name="f305" fmla="val 5955494"/>
                <a:gd name="f306" fmla="val 4614019"/>
                <a:gd name="f307" fmla="val 6006103"/>
                <a:gd name="f308" fmla="val 4514711"/>
                <a:gd name="f309" fmla="val 6056943"/>
                <a:gd name="f310" fmla="val 4411971"/>
                <a:gd name="f311" fmla="val 6104192"/>
                <a:gd name="f312" fmla="val 4305061"/>
                <a:gd name="f313" fmla="val 6144726"/>
                <a:gd name="f314" fmla="val 4092223"/>
                <a:gd name="f315" fmla="val 6226952"/>
                <a:gd name="f316" fmla="val 3863569"/>
                <a:gd name="f317" fmla="val 6282424"/>
                <a:gd name="f318" fmla="val 3632710"/>
                <a:gd name="f319" fmla="val 6304196"/>
                <a:gd name="f320" fmla="val 3574964"/>
                <a:gd name="f321" fmla="val 6309408"/>
                <a:gd name="f322" fmla="val 3517218"/>
                <a:gd name="f323" fmla="val 6313345"/>
                <a:gd name="f324" fmla="val 3459594"/>
                <a:gd name="f325" fmla="val 6314504"/>
                <a:gd name="f326" fmla="val 6315429"/>
                <a:gd name="f327" fmla="val 3401971"/>
                <a:gd name="f328" fmla="val 6315546"/>
                <a:gd name="f329" fmla="val 3387505"/>
                <a:gd name="f330" fmla="val 6315198"/>
                <a:gd name="f331" fmla="val 3373159"/>
                <a:gd name="f332" fmla="val 3330127"/>
                <a:gd name="f333" fmla="val 6314735"/>
                <a:gd name="f334" fmla="val 3288320"/>
                <a:gd name="f335" fmla="val 6313230"/>
                <a:gd name="f336" fmla="val 3176996"/>
                <a:gd name="f337" fmla="val 6309870"/>
                <a:gd name="f338" fmla="val 3065428"/>
                <a:gd name="f339" fmla="val 6301533"/>
                <a:gd name="f340" fmla="val 2954350"/>
                <a:gd name="f341" fmla="val 6288098"/>
                <a:gd name="f342" fmla="val 2843150"/>
                <a:gd name="f343" fmla="val 6275360"/>
                <a:gd name="f344" fmla="val 2732194"/>
                <a:gd name="f345" fmla="val 6257061"/>
                <a:gd name="f346" fmla="val 2622466"/>
                <a:gd name="f347" fmla="val 6232742"/>
                <a:gd name="f348" fmla="val 2512859"/>
                <a:gd name="f349" fmla="val 6208190"/>
                <a:gd name="f350" fmla="val 2404110"/>
                <a:gd name="f351" fmla="val 6179122"/>
                <a:gd name="f352" fmla="val 2296466"/>
                <a:gd name="f353" fmla="val 6146001"/>
                <a:gd name="f354" fmla="val 2081544"/>
                <a:gd name="f355" fmla="val 6079179"/>
                <a:gd name="f356" fmla="val 1869073"/>
                <a:gd name="f357" fmla="val 5996027"/>
                <a:gd name="f358" fmla="val 1672419"/>
                <a:gd name="f359" fmla="val 5885197"/>
                <a:gd name="f360" fmla="val 1475643"/>
                <a:gd name="f361" fmla="val 5774599"/>
                <a:gd name="f362" fmla="val 1299954"/>
                <a:gd name="f363" fmla="val 5634353"/>
                <a:gd name="f364" fmla="val 1146578"/>
                <a:gd name="f365" fmla="val 5479168"/>
                <a:gd name="f366" fmla="val 1069461"/>
                <a:gd name="f367" fmla="val 5401692"/>
                <a:gd name="f368" fmla="val 999333"/>
                <a:gd name="f369" fmla="val 5319235"/>
                <a:gd name="f370" fmla="val 933372"/>
                <a:gd name="f371" fmla="val 5234810"/>
                <a:gd name="f372" fmla="val 867781"/>
                <a:gd name="f373" fmla="val 5150038"/>
                <a:gd name="f374" fmla="val 805375"/>
                <a:gd name="f375" fmla="val 5063991"/>
                <a:gd name="f376" fmla="val 747140"/>
                <a:gd name="f377" fmla="val 4976091"/>
                <a:gd name="f378" fmla="val 732182"/>
                <a:gd name="f379" fmla="val 4954319"/>
                <a:gd name="f380" fmla="val 718082"/>
                <a:gd name="f381" fmla="val 4932199"/>
                <a:gd name="f382" fmla="val 703616"/>
                <a:gd name="f383" fmla="val 4910196"/>
                <a:gd name="f384" fmla="val 662053"/>
                <a:gd name="f385" fmla="val 4846269"/>
                <a:gd name="f386" fmla="val 635449"/>
                <a:gd name="f387" fmla="val 4804925"/>
                <a:gd name="f388" fmla="val 607864"/>
                <a:gd name="f389" fmla="val 4763928"/>
                <a:gd name="f390" fmla="val 580033"/>
                <a:gd name="f391" fmla="val 4722352"/>
                <a:gd name="f392" fmla="val 410105"/>
                <a:gd name="f393" fmla="val 4469193"/>
                <a:gd name="f394" fmla="val 353095"/>
                <a:gd name="f395" fmla="val 4382915"/>
                <a:gd name="f396" fmla="val 296820"/>
                <a:gd name="f397" fmla="val 4294089"/>
                <a:gd name="f398" fmla="val 244224"/>
                <a:gd name="f399" fmla="val 4201556"/>
                <a:gd name="f400" fmla="val 217987"/>
                <a:gd name="f401" fmla="val 4155232"/>
                <a:gd name="f402" fmla="val 192609"/>
                <a:gd name="f403" fmla="val 4108098"/>
                <a:gd name="f404" fmla="val 169437"/>
                <a:gd name="f405" fmla="val 4059690"/>
                <a:gd name="f406" fmla="val 146388"/>
                <a:gd name="f407" fmla="val 4011165"/>
                <a:gd name="f408" fmla="val 124932"/>
                <a:gd name="f409" fmla="val 3961715"/>
                <a:gd name="f410" fmla="val 105929"/>
                <a:gd name="f411" fmla="val 3911221"/>
                <a:gd name="f412" fmla="val 87293"/>
                <a:gd name="f413" fmla="val 3860613"/>
                <a:gd name="f414" fmla="val 70742"/>
                <a:gd name="f415" fmla="val 3809309"/>
                <a:gd name="f416" fmla="val 57256"/>
                <a:gd name="f417" fmla="val 3757195"/>
                <a:gd name="f418" fmla="val 50881"/>
                <a:gd name="f419" fmla="val 3731138"/>
                <a:gd name="f420" fmla="val 44383"/>
                <a:gd name="f421" fmla="val 3704965"/>
                <a:gd name="f422" fmla="val 39111"/>
                <a:gd name="f423" fmla="val 3678677"/>
                <a:gd name="f424" fmla="val 31142"/>
                <a:gd name="f425" fmla="val 3639300"/>
                <a:gd name="f426" fmla="val 24521"/>
                <a:gd name="f427" fmla="val 3599809"/>
                <a:gd name="f428" fmla="val 7234"/>
                <a:gd name="f429" fmla="val 3494423"/>
                <a:gd name="f430" fmla="val 3388457"/>
                <a:gd name="f431" fmla="val 491"/>
                <a:gd name="f432" fmla="val 3076698"/>
                <a:gd name="f433" fmla="val 23418"/>
                <a:gd name="f434" fmla="val 2869978"/>
                <a:gd name="f435" fmla="val 68045"/>
                <a:gd name="f436" fmla="val 2666963"/>
                <a:gd name="f437" fmla="val 112550"/>
                <a:gd name="f438" fmla="val 2464064"/>
                <a:gd name="f439" fmla="val 180717"/>
                <a:gd name="f440" fmla="val 2265104"/>
                <a:gd name="f441" fmla="val 272546"/>
                <a:gd name="f442" fmla="val 2076334"/>
                <a:gd name="f443" fmla="val 457062"/>
                <a:gd name="f444" fmla="val 1698794"/>
                <a:gd name="f445" fmla="val 724457"/>
                <a:gd name="f446" fmla="val 1360978"/>
                <a:gd name="f447" fmla="val 1039300"/>
                <a:gd name="f448" fmla="val 1073307"/>
                <a:gd name="f449" fmla="val 1197090"/>
                <a:gd name="f450" fmla="val 929472"/>
                <a:gd name="f451" fmla="val 1367630"/>
                <a:gd name="f452" fmla="val 798259"/>
                <a:gd name="f453" fmla="val 1547733"/>
                <a:gd name="f454" fmla="val 680365"/>
                <a:gd name="f455" fmla="val 1728081"/>
                <a:gd name="f456" fmla="val 562587"/>
                <a:gd name="f457" fmla="val 1917870"/>
                <a:gd name="f458" fmla="val 457663"/>
                <a:gd name="f459" fmla="val 2115995"/>
                <a:gd name="f460" fmla="val 368373"/>
                <a:gd name="f461" fmla="val 2512737"/>
                <a:gd name="f462" fmla="val 191070"/>
                <a:gd name="f463" fmla="val 2939883"/>
                <a:gd name="f464" fmla="val 73870"/>
                <a:gd name="f465" fmla="val 3377451"/>
                <a:gd name="f466" fmla="val 24304"/>
                <a:gd name="f467" fmla="val 3486812"/>
                <a:gd name="f468" fmla="val 12086"/>
                <a:gd name="f469" fmla="val 3596971"/>
                <a:gd name="f470" fmla="val 4500"/>
                <a:gd name="f471" fmla="+- 0 0 -90"/>
                <a:gd name="f472" fmla="*/ f3 1 5774333"/>
                <a:gd name="f473" fmla="*/ f4 1 6315453"/>
                <a:gd name="f474" fmla="val f5"/>
                <a:gd name="f475" fmla="val f6"/>
                <a:gd name="f476" fmla="val f7"/>
                <a:gd name="f477" fmla="*/ f471 f0 1"/>
                <a:gd name="f478" fmla="+- f476 0 f474"/>
                <a:gd name="f479" fmla="+- f475 0 f474"/>
                <a:gd name="f480" fmla="*/ f477 1 f2"/>
                <a:gd name="f481" fmla="*/ f479 1 5774333"/>
                <a:gd name="f482" fmla="*/ f478 1 6315453"/>
                <a:gd name="f483" fmla="*/ 3707237 f479 1"/>
                <a:gd name="f484" fmla="*/ 1489 f478 1"/>
                <a:gd name="f485" fmla="*/ 4037665 f479 1"/>
                <a:gd name="f486" fmla="*/ 6121 f478 1"/>
                <a:gd name="f487" fmla="*/ 4692239 f479 1"/>
                <a:gd name="f488" fmla="*/ 102128 f478 1"/>
                <a:gd name="f489" fmla="*/ 5315059 f479 1"/>
                <a:gd name="f490" fmla="*/ 324945 f478 1"/>
                <a:gd name="f491" fmla="*/ 5738325 f479 1"/>
                <a:gd name="f492" fmla="*/ 578286 f478 1"/>
                <a:gd name="f493" fmla="*/ 5774333 f479 1"/>
                <a:gd name="f494" fmla="*/ 606551 f478 1"/>
                <a:gd name="f495" fmla="*/ 975490 f478 1"/>
                <a:gd name="f496" fmla="*/ 5676001 f479 1"/>
                <a:gd name="f497" fmla="*/ 889749 f478 1"/>
                <a:gd name="f498" fmla="*/ 5177132 f479 1"/>
                <a:gd name="f499" fmla="*/ 581926 f478 1"/>
                <a:gd name="f500" fmla="*/ 4615735 f479 1"/>
                <a:gd name="f501" fmla="*/ 388640 f478 1"/>
                <a:gd name="f502" fmla="*/ 4020010 f479 1"/>
                <a:gd name="f503" fmla="*/ 308500 f478 1"/>
                <a:gd name="f504" fmla="*/ 3416315 f479 1"/>
                <a:gd name="f505" fmla="*/ 328882 f478 1"/>
                <a:gd name="f506" fmla="*/ 2823779 f479 1"/>
                <a:gd name="f507" fmla="*/ 446545 f478 1"/>
                <a:gd name="f508" fmla="*/ 2256987 f479 1"/>
                <a:gd name="f509" fmla="*/ 651296 f478 1"/>
                <a:gd name="f510" fmla="*/ 1244169 f479 1"/>
                <a:gd name="f511" fmla="*/ 1280374 f478 1"/>
                <a:gd name="f512" fmla="*/ 830141 f479 1"/>
                <a:gd name="f513" fmla="*/ 1700184 f478 1"/>
                <a:gd name="f514" fmla="*/ 502792 f479 1"/>
                <a:gd name="f515" fmla="*/ 2182300 f478 1"/>
                <a:gd name="f516" fmla="*/ 280637 f479 1"/>
                <a:gd name="f517" fmla="*/ 2715256 f478 1"/>
                <a:gd name="f518" fmla="*/ 199843 f479 1"/>
                <a:gd name="f519" fmla="*/ 3283418 f478 1"/>
                <a:gd name="f520" fmla="*/ 233926 f479 1"/>
                <a:gd name="f521" fmla="*/ 3561593 f478 1"/>
                <a:gd name="f522" fmla="*/ 334582 f479 1"/>
                <a:gd name="f523" fmla="*/ 3821816 f478 1"/>
                <a:gd name="f524" fmla="*/ 404834 f479 1"/>
                <a:gd name="f525" fmla="*/ 3944343 f478 1"/>
                <a:gd name="f526" fmla="*/ 485506 f479 1"/>
                <a:gd name="f527" fmla="*/ 4062932 f478 1"/>
                <a:gd name="f528" fmla="*/ 671861 f479 1"/>
                <a:gd name="f529" fmla="*/ 4292120 f478 1"/>
                <a:gd name="f530" fmla="*/ 873542 f479 1"/>
                <a:gd name="f531" fmla="*/ 4523044 f478 1"/>
                <a:gd name="f532" fmla="*/ 973831 f479 1"/>
                <a:gd name="f533" fmla="*/ 4643601 f478 1"/>
                <a:gd name="f534" fmla="*/ 1022014 f479 1"/>
                <a:gd name="f535" fmla="*/ 4702780 f478 1"/>
                <a:gd name="f536" fmla="*/ 1069215 f479 1"/>
                <a:gd name="f537" fmla="*/ 4759411 f478 1"/>
                <a:gd name="f538" fmla="*/ 1474784 f479 1"/>
                <a:gd name="f539" fmla="*/ 5177948 f478 1"/>
                <a:gd name="f540" fmla="*/ 1690442 f479 1"/>
                <a:gd name="f541" fmla="*/ 5366255 f478 1"/>
                <a:gd name="f542" fmla="*/ 1916276 f479 1"/>
                <a:gd name="f543" fmla="*/ 5539852 f478 1"/>
                <a:gd name="f544" fmla="*/ 2420784 f479 1"/>
                <a:gd name="f545" fmla="*/ 5814437 f478 1"/>
                <a:gd name="f546" fmla="*/ 2703015 f479 1"/>
                <a:gd name="f547" fmla="*/ 5892029 f478 1"/>
                <a:gd name="f548" fmla="*/ 2775350 f479 1"/>
                <a:gd name="f549" fmla="*/ 5905695 f478 1"/>
                <a:gd name="f550" fmla="*/ 2848299 f479 1"/>
                <a:gd name="f551" fmla="*/ 5917161 f478 1"/>
                <a:gd name="f552" fmla="*/ 2995544 f479 1"/>
                <a:gd name="f553" fmla="*/ 5933605 f478 1"/>
                <a:gd name="f554" fmla="*/ 3069596 f479 1"/>
                <a:gd name="f555" fmla="*/ 5938933 f478 1"/>
                <a:gd name="f556" fmla="*/ 3143894 f479 1"/>
                <a:gd name="f557" fmla="*/ 5942639 f478 1"/>
                <a:gd name="f558" fmla="*/ 3218436 f479 1"/>
                <a:gd name="f559" fmla="*/ 5944260 f478 1"/>
                <a:gd name="f560" fmla="*/ 3293101 f479 1"/>
                <a:gd name="f561" fmla="*/ 5943913 f478 1"/>
                <a:gd name="f562" fmla="*/ 3330494 f479 1"/>
                <a:gd name="f563" fmla="*/ 5943565 f478 1"/>
                <a:gd name="f564" fmla="*/ 3366540 f479 1"/>
                <a:gd name="f565" fmla="*/ 5942059 f478 1"/>
                <a:gd name="f566" fmla="*/ 3402462 f479 1"/>
                <a:gd name="f567" fmla="*/ 5940323 f478 1"/>
                <a:gd name="f568" fmla="*/ 3438262 f479 1"/>
                <a:gd name="f569" fmla="*/ 5937543 f478 1"/>
                <a:gd name="f570" fmla="*/ 3580236 f479 1"/>
                <a:gd name="f571" fmla="*/ 5920982 f478 1"/>
                <a:gd name="f572" fmla="*/ 4121034 f479 1"/>
                <a:gd name="f573" fmla="*/ 5753290 f478 1"/>
                <a:gd name="f574" fmla="*/ 4620639 f479 1"/>
                <a:gd name="f575" fmla="*/ 5459364 f478 1"/>
                <a:gd name="f576" fmla="*/ 4741771 f479 1"/>
                <a:gd name="f577" fmla="*/ 5372971 f478 1"/>
                <a:gd name="f578" fmla="*/ 4862901 f479 1"/>
                <a:gd name="f579" fmla="*/ 5283682 f478 1"/>
                <a:gd name="f580" fmla="*/ 5108229 f479 1"/>
                <a:gd name="f581" fmla="*/ 5098386 f478 1"/>
                <a:gd name="f582" fmla="*/ 5612493 f479 1"/>
                <a:gd name="f583" fmla="*/ 4739724 f478 1"/>
                <a:gd name="f584" fmla="*/ 4623488 f478 1"/>
                <a:gd name="f585" fmla="*/ 5232926 f478 1"/>
                <a:gd name="f586" fmla="*/ 5676492 f479 1"/>
                <a:gd name="f587" fmla="*/ 5306859 f478 1"/>
                <a:gd name="f588" fmla="*/ 5426260 f479 1"/>
                <a:gd name="f589" fmla="*/ 5486233 f478 1"/>
                <a:gd name="f590" fmla="*/ 5300225 f479 1"/>
                <a:gd name="f591" fmla="*/ 5576217 f478 1"/>
                <a:gd name="f592" fmla="*/ 5170757 f479 1"/>
                <a:gd name="f593" fmla="*/ 5666780 f478 1"/>
                <a:gd name="f594" fmla="*/ 5038100 f479 1"/>
                <a:gd name="f595" fmla="*/ 5756185 f478 1"/>
                <a:gd name="f596" fmla="*/ 4901276 f479 1"/>
                <a:gd name="f597" fmla="*/ 5843043 f478 1"/>
                <a:gd name="f598" fmla="*/ 4614019 f479 1"/>
                <a:gd name="f599" fmla="*/ 6006103 f478 1"/>
                <a:gd name="f600" fmla="*/ 4305061 f479 1"/>
                <a:gd name="f601" fmla="*/ 6144726 f478 1"/>
                <a:gd name="f602" fmla="*/ 3632710 f479 1"/>
                <a:gd name="f603" fmla="*/ 6304196 f478 1"/>
                <a:gd name="f604" fmla="*/ 3459594 f479 1"/>
                <a:gd name="f605" fmla="*/ 6314504 f478 1"/>
                <a:gd name="f606" fmla="*/ 6315429 f478 1"/>
                <a:gd name="f607" fmla="*/ 3373159 f479 1"/>
                <a:gd name="f608" fmla="*/ 6315198 f478 1"/>
                <a:gd name="f609" fmla="*/ 3330127 f479 1"/>
                <a:gd name="f610" fmla="*/ 6314735 f478 1"/>
                <a:gd name="f611" fmla="*/ 3288320 f479 1"/>
                <a:gd name="f612" fmla="*/ 6313230 f478 1"/>
                <a:gd name="f613" fmla="*/ 2954350 f479 1"/>
                <a:gd name="f614" fmla="*/ 6288098 f478 1"/>
                <a:gd name="f615" fmla="*/ 2622466 f479 1"/>
                <a:gd name="f616" fmla="*/ 6232742 f478 1"/>
                <a:gd name="f617" fmla="*/ 2296466 f479 1"/>
                <a:gd name="f618" fmla="*/ 6146001 f478 1"/>
                <a:gd name="f619" fmla="*/ 1672419 f479 1"/>
                <a:gd name="f620" fmla="*/ 5885197 f478 1"/>
                <a:gd name="f621" fmla="*/ 1146578 f479 1"/>
                <a:gd name="f622" fmla="*/ 5479168 f478 1"/>
                <a:gd name="f623" fmla="*/ 933372 f479 1"/>
                <a:gd name="f624" fmla="*/ 5234810 f478 1"/>
                <a:gd name="f625" fmla="*/ 747140 f479 1"/>
                <a:gd name="f626" fmla="*/ 4976091 f478 1"/>
                <a:gd name="f627" fmla="*/ 703616 f479 1"/>
                <a:gd name="f628" fmla="*/ 4910196 f478 1"/>
                <a:gd name="f629" fmla="*/ 662053 f479 1"/>
                <a:gd name="f630" fmla="*/ 4846269 f478 1"/>
                <a:gd name="f631" fmla="*/ 580033 f479 1"/>
                <a:gd name="f632" fmla="*/ 4722352 f478 1"/>
                <a:gd name="f633" fmla="*/ 410105 f479 1"/>
                <a:gd name="f634" fmla="*/ 4469193 f478 1"/>
                <a:gd name="f635" fmla="*/ 244224 f479 1"/>
                <a:gd name="f636" fmla="*/ 4201556 f478 1"/>
                <a:gd name="f637" fmla="*/ 169437 f479 1"/>
                <a:gd name="f638" fmla="*/ 4059690 f478 1"/>
                <a:gd name="f639" fmla="*/ 105929 f479 1"/>
                <a:gd name="f640" fmla="*/ 3911221 f478 1"/>
                <a:gd name="f641" fmla="*/ 57256 f479 1"/>
                <a:gd name="f642" fmla="*/ 3757195 f478 1"/>
                <a:gd name="f643" fmla="*/ 39111 f479 1"/>
                <a:gd name="f644" fmla="*/ 3678677 f478 1"/>
                <a:gd name="f645" fmla="*/ 31142 f479 1"/>
                <a:gd name="f646" fmla="*/ 3639300 f478 1"/>
                <a:gd name="f647" fmla="*/ 24521 f479 1"/>
                <a:gd name="f648" fmla="*/ 3599809 f478 1"/>
                <a:gd name="f649" fmla="*/ 0 f479 1"/>
                <a:gd name="f650" fmla="*/ 68045 f479 1"/>
                <a:gd name="f651" fmla="*/ 2666963 f478 1"/>
                <a:gd name="f652" fmla="*/ 272546 f479 1"/>
                <a:gd name="f653" fmla="*/ 2076334 f478 1"/>
                <a:gd name="f654" fmla="*/ 1039300 f479 1"/>
                <a:gd name="f655" fmla="*/ 1073307 f478 1"/>
                <a:gd name="f656" fmla="*/ 1547733 f479 1"/>
                <a:gd name="f657" fmla="*/ 680365 f478 1"/>
                <a:gd name="f658" fmla="*/ 2115995 f479 1"/>
                <a:gd name="f659" fmla="*/ 368373 f478 1"/>
                <a:gd name="f660" fmla="*/ 3377451 f479 1"/>
                <a:gd name="f661" fmla="*/ 24304 f478 1"/>
                <a:gd name="f662" fmla="+- f480 0 f1"/>
                <a:gd name="f663" fmla="*/ f483 1 5774333"/>
                <a:gd name="f664" fmla="*/ f484 1 6315453"/>
                <a:gd name="f665" fmla="*/ f485 1 5774333"/>
                <a:gd name="f666" fmla="*/ f486 1 6315453"/>
                <a:gd name="f667" fmla="*/ f487 1 5774333"/>
                <a:gd name="f668" fmla="*/ f488 1 6315453"/>
                <a:gd name="f669" fmla="*/ f489 1 5774333"/>
                <a:gd name="f670" fmla="*/ f490 1 6315453"/>
                <a:gd name="f671" fmla="*/ f491 1 5774333"/>
                <a:gd name="f672" fmla="*/ f492 1 6315453"/>
                <a:gd name="f673" fmla="*/ f493 1 5774333"/>
                <a:gd name="f674" fmla="*/ f494 1 6315453"/>
                <a:gd name="f675" fmla="*/ f495 1 6315453"/>
                <a:gd name="f676" fmla="*/ f496 1 5774333"/>
                <a:gd name="f677" fmla="*/ f497 1 6315453"/>
                <a:gd name="f678" fmla="*/ f498 1 5774333"/>
                <a:gd name="f679" fmla="*/ f499 1 6315453"/>
                <a:gd name="f680" fmla="*/ f500 1 5774333"/>
                <a:gd name="f681" fmla="*/ f501 1 6315453"/>
                <a:gd name="f682" fmla="*/ f502 1 5774333"/>
                <a:gd name="f683" fmla="*/ f503 1 6315453"/>
                <a:gd name="f684" fmla="*/ f504 1 5774333"/>
                <a:gd name="f685" fmla="*/ f505 1 6315453"/>
                <a:gd name="f686" fmla="*/ f506 1 5774333"/>
                <a:gd name="f687" fmla="*/ f507 1 6315453"/>
                <a:gd name="f688" fmla="*/ f508 1 5774333"/>
                <a:gd name="f689" fmla="*/ f509 1 6315453"/>
                <a:gd name="f690" fmla="*/ f510 1 5774333"/>
                <a:gd name="f691" fmla="*/ f511 1 6315453"/>
                <a:gd name="f692" fmla="*/ f512 1 5774333"/>
                <a:gd name="f693" fmla="*/ f513 1 6315453"/>
                <a:gd name="f694" fmla="*/ f514 1 5774333"/>
                <a:gd name="f695" fmla="*/ f515 1 6315453"/>
                <a:gd name="f696" fmla="*/ f516 1 5774333"/>
                <a:gd name="f697" fmla="*/ f517 1 6315453"/>
                <a:gd name="f698" fmla="*/ f518 1 5774333"/>
                <a:gd name="f699" fmla="*/ f519 1 6315453"/>
                <a:gd name="f700" fmla="*/ f520 1 5774333"/>
                <a:gd name="f701" fmla="*/ f521 1 6315453"/>
                <a:gd name="f702" fmla="*/ f522 1 5774333"/>
                <a:gd name="f703" fmla="*/ f523 1 6315453"/>
                <a:gd name="f704" fmla="*/ f524 1 5774333"/>
                <a:gd name="f705" fmla="*/ f525 1 6315453"/>
                <a:gd name="f706" fmla="*/ f526 1 5774333"/>
                <a:gd name="f707" fmla="*/ f527 1 6315453"/>
                <a:gd name="f708" fmla="*/ f528 1 5774333"/>
                <a:gd name="f709" fmla="*/ f529 1 6315453"/>
                <a:gd name="f710" fmla="*/ f530 1 5774333"/>
                <a:gd name="f711" fmla="*/ f531 1 6315453"/>
                <a:gd name="f712" fmla="*/ f532 1 5774333"/>
                <a:gd name="f713" fmla="*/ f533 1 6315453"/>
                <a:gd name="f714" fmla="*/ f534 1 5774333"/>
                <a:gd name="f715" fmla="*/ f535 1 6315453"/>
                <a:gd name="f716" fmla="*/ f536 1 5774333"/>
                <a:gd name="f717" fmla="*/ f537 1 6315453"/>
                <a:gd name="f718" fmla="*/ f538 1 5774333"/>
                <a:gd name="f719" fmla="*/ f539 1 6315453"/>
                <a:gd name="f720" fmla="*/ f540 1 5774333"/>
                <a:gd name="f721" fmla="*/ f541 1 6315453"/>
                <a:gd name="f722" fmla="*/ f542 1 5774333"/>
                <a:gd name="f723" fmla="*/ f543 1 6315453"/>
                <a:gd name="f724" fmla="*/ f544 1 5774333"/>
                <a:gd name="f725" fmla="*/ f545 1 6315453"/>
                <a:gd name="f726" fmla="*/ f546 1 5774333"/>
                <a:gd name="f727" fmla="*/ f547 1 6315453"/>
                <a:gd name="f728" fmla="*/ f548 1 5774333"/>
                <a:gd name="f729" fmla="*/ f549 1 6315453"/>
                <a:gd name="f730" fmla="*/ f550 1 5774333"/>
                <a:gd name="f731" fmla="*/ f551 1 6315453"/>
                <a:gd name="f732" fmla="*/ f552 1 5774333"/>
                <a:gd name="f733" fmla="*/ f553 1 6315453"/>
                <a:gd name="f734" fmla="*/ f554 1 5774333"/>
                <a:gd name="f735" fmla="*/ f555 1 6315453"/>
                <a:gd name="f736" fmla="*/ f556 1 5774333"/>
                <a:gd name="f737" fmla="*/ f557 1 6315453"/>
                <a:gd name="f738" fmla="*/ f558 1 5774333"/>
                <a:gd name="f739" fmla="*/ f559 1 6315453"/>
                <a:gd name="f740" fmla="*/ f560 1 5774333"/>
                <a:gd name="f741" fmla="*/ f561 1 6315453"/>
                <a:gd name="f742" fmla="*/ f562 1 5774333"/>
                <a:gd name="f743" fmla="*/ f563 1 6315453"/>
                <a:gd name="f744" fmla="*/ f564 1 5774333"/>
                <a:gd name="f745" fmla="*/ f565 1 6315453"/>
                <a:gd name="f746" fmla="*/ f566 1 5774333"/>
                <a:gd name="f747" fmla="*/ f567 1 6315453"/>
                <a:gd name="f748" fmla="*/ f568 1 5774333"/>
                <a:gd name="f749" fmla="*/ f569 1 6315453"/>
                <a:gd name="f750" fmla="*/ f570 1 5774333"/>
                <a:gd name="f751" fmla="*/ f571 1 6315453"/>
                <a:gd name="f752" fmla="*/ f572 1 5774333"/>
                <a:gd name="f753" fmla="*/ f573 1 6315453"/>
                <a:gd name="f754" fmla="*/ f574 1 5774333"/>
                <a:gd name="f755" fmla="*/ f575 1 6315453"/>
                <a:gd name="f756" fmla="*/ f576 1 5774333"/>
                <a:gd name="f757" fmla="*/ f577 1 6315453"/>
                <a:gd name="f758" fmla="*/ f578 1 5774333"/>
                <a:gd name="f759" fmla="*/ f579 1 6315453"/>
                <a:gd name="f760" fmla="*/ f580 1 5774333"/>
                <a:gd name="f761" fmla="*/ f581 1 6315453"/>
                <a:gd name="f762" fmla="*/ f582 1 5774333"/>
                <a:gd name="f763" fmla="*/ f583 1 6315453"/>
                <a:gd name="f764" fmla="*/ f584 1 6315453"/>
                <a:gd name="f765" fmla="*/ f585 1 6315453"/>
                <a:gd name="f766" fmla="*/ f586 1 5774333"/>
                <a:gd name="f767" fmla="*/ f587 1 6315453"/>
                <a:gd name="f768" fmla="*/ f588 1 5774333"/>
                <a:gd name="f769" fmla="*/ f589 1 6315453"/>
                <a:gd name="f770" fmla="*/ f590 1 5774333"/>
                <a:gd name="f771" fmla="*/ f591 1 6315453"/>
                <a:gd name="f772" fmla="*/ f592 1 5774333"/>
                <a:gd name="f773" fmla="*/ f593 1 6315453"/>
                <a:gd name="f774" fmla="*/ f594 1 5774333"/>
                <a:gd name="f775" fmla="*/ f595 1 6315453"/>
                <a:gd name="f776" fmla="*/ f596 1 5774333"/>
                <a:gd name="f777" fmla="*/ f597 1 6315453"/>
                <a:gd name="f778" fmla="*/ f598 1 5774333"/>
                <a:gd name="f779" fmla="*/ f599 1 6315453"/>
                <a:gd name="f780" fmla="*/ f600 1 5774333"/>
                <a:gd name="f781" fmla="*/ f601 1 6315453"/>
                <a:gd name="f782" fmla="*/ f602 1 5774333"/>
                <a:gd name="f783" fmla="*/ f603 1 6315453"/>
                <a:gd name="f784" fmla="*/ f604 1 5774333"/>
                <a:gd name="f785" fmla="*/ f605 1 6315453"/>
                <a:gd name="f786" fmla="*/ f606 1 6315453"/>
                <a:gd name="f787" fmla="*/ f607 1 5774333"/>
                <a:gd name="f788" fmla="*/ f608 1 6315453"/>
                <a:gd name="f789" fmla="*/ f609 1 5774333"/>
                <a:gd name="f790" fmla="*/ f610 1 6315453"/>
                <a:gd name="f791" fmla="*/ f611 1 5774333"/>
                <a:gd name="f792" fmla="*/ f612 1 6315453"/>
                <a:gd name="f793" fmla="*/ f613 1 5774333"/>
                <a:gd name="f794" fmla="*/ f614 1 6315453"/>
                <a:gd name="f795" fmla="*/ f615 1 5774333"/>
                <a:gd name="f796" fmla="*/ f616 1 6315453"/>
                <a:gd name="f797" fmla="*/ f617 1 5774333"/>
                <a:gd name="f798" fmla="*/ f618 1 6315453"/>
                <a:gd name="f799" fmla="*/ f619 1 5774333"/>
                <a:gd name="f800" fmla="*/ f620 1 6315453"/>
                <a:gd name="f801" fmla="*/ f621 1 5774333"/>
                <a:gd name="f802" fmla="*/ f622 1 6315453"/>
                <a:gd name="f803" fmla="*/ f623 1 5774333"/>
                <a:gd name="f804" fmla="*/ f624 1 6315453"/>
                <a:gd name="f805" fmla="*/ f625 1 5774333"/>
                <a:gd name="f806" fmla="*/ f626 1 6315453"/>
                <a:gd name="f807" fmla="*/ f627 1 5774333"/>
                <a:gd name="f808" fmla="*/ f628 1 6315453"/>
                <a:gd name="f809" fmla="*/ f629 1 5774333"/>
                <a:gd name="f810" fmla="*/ f630 1 6315453"/>
                <a:gd name="f811" fmla="*/ f631 1 5774333"/>
                <a:gd name="f812" fmla="*/ f632 1 6315453"/>
                <a:gd name="f813" fmla="*/ f633 1 5774333"/>
                <a:gd name="f814" fmla="*/ f634 1 6315453"/>
                <a:gd name="f815" fmla="*/ f635 1 5774333"/>
                <a:gd name="f816" fmla="*/ f636 1 6315453"/>
                <a:gd name="f817" fmla="*/ f637 1 5774333"/>
                <a:gd name="f818" fmla="*/ f638 1 6315453"/>
                <a:gd name="f819" fmla="*/ f639 1 5774333"/>
                <a:gd name="f820" fmla="*/ f640 1 6315453"/>
                <a:gd name="f821" fmla="*/ f641 1 5774333"/>
                <a:gd name="f822" fmla="*/ f642 1 6315453"/>
                <a:gd name="f823" fmla="*/ f643 1 5774333"/>
                <a:gd name="f824" fmla="*/ f644 1 6315453"/>
                <a:gd name="f825" fmla="*/ f645 1 5774333"/>
                <a:gd name="f826" fmla="*/ f646 1 6315453"/>
                <a:gd name="f827" fmla="*/ f647 1 5774333"/>
                <a:gd name="f828" fmla="*/ f648 1 6315453"/>
                <a:gd name="f829" fmla="*/ f649 1 5774333"/>
                <a:gd name="f830" fmla="*/ f650 1 5774333"/>
                <a:gd name="f831" fmla="*/ f651 1 6315453"/>
                <a:gd name="f832" fmla="*/ f652 1 5774333"/>
                <a:gd name="f833" fmla="*/ f653 1 6315453"/>
                <a:gd name="f834" fmla="*/ f654 1 5774333"/>
                <a:gd name="f835" fmla="*/ f655 1 6315453"/>
                <a:gd name="f836" fmla="*/ f656 1 5774333"/>
                <a:gd name="f837" fmla="*/ f657 1 6315453"/>
                <a:gd name="f838" fmla="*/ f658 1 5774333"/>
                <a:gd name="f839" fmla="*/ f659 1 6315453"/>
                <a:gd name="f840" fmla="*/ f660 1 5774333"/>
                <a:gd name="f841" fmla="*/ f661 1 6315453"/>
                <a:gd name="f842" fmla="*/ f474 1 f481"/>
                <a:gd name="f843" fmla="*/ f475 1 f481"/>
                <a:gd name="f844" fmla="*/ f474 1 f482"/>
                <a:gd name="f845" fmla="*/ f476 1 f482"/>
                <a:gd name="f846" fmla="*/ f663 1 f481"/>
                <a:gd name="f847" fmla="*/ f664 1 f482"/>
                <a:gd name="f848" fmla="*/ f665 1 f481"/>
                <a:gd name="f849" fmla="*/ f666 1 f482"/>
                <a:gd name="f850" fmla="*/ f667 1 f481"/>
                <a:gd name="f851" fmla="*/ f668 1 f482"/>
                <a:gd name="f852" fmla="*/ f669 1 f481"/>
                <a:gd name="f853" fmla="*/ f670 1 f482"/>
                <a:gd name="f854" fmla="*/ f671 1 f481"/>
                <a:gd name="f855" fmla="*/ f672 1 f482"/>
                <a:gd name="f856" fmla="*/ f673 1 f481"/>
                <a:gd name="f857" fmla="*/ f674 1 f482"/>
                <a:gd name="f858" fmla="*/ f675 1 f482"/>
                <a:gd name="f859" fmla="*/ f676 1 f481"/>
                <a:gd name="f860" fmla="*/ f677 1 f482"/>
                <a:gd name="f861" fmla="*/ f678 1 f481"/>
                <a:gd name="f862" fmla="*/ f679 1 f482"/>
                <a:gd name="f863" fmla="*/ f680 1 f481"/>
                <a:gd name="f864" fmla="*/ f681 1 f482"/>
                <a:gd name="f865" fmla="*/ f682 1 f481"/>
                <a:gd name="f866" fmla="*/ f683 1 f482"/>
                <a:gd name="f867" fmla="*/ f684 1 f481"/>
                <a:gd name="f868" fmla="*/ f685 1 f482"/>
                <a:gd name="f869" fmla="*/ f686 1 f481"/>
                <a:gd name="f870" fmla="*/ f687 1 f482"/>
                <a:gd name="f871" fmla="*/ f688 1 f481"/>
                <a:gd name="f872" fmla="*/ f689 1 f482"/>
                <a:gd name="f873" fmla="*/ f690 1 f481"/>
                <a:gd name="f874" fmla="*/ f691 1 f482"/>
                <a:gd name="f875" fmla="*/ f692 1 f481"/>
                <a:gd name="f876" fmla="*/ f693 1 f482"/>
                <a:gd name="f877" fmla="*/ f694 1 f481"/>
                <a:gd name="f878" fmla="*/ f695 1 f482"/>
                <a:gd name="f879" fmla="*/ f696 1 f481"/>
                <a:gd name="f880" fmla="*/ f697 1 f482"/>
                <a:gd name="f881" fmla="*/ f698 1 f481"/>
                <a:gd name="f882" fmla="*/ f699 1 f482"/>
                <a:gd name="f883" fmla="*/ f700 1 f481"/>
                <a:gd name="f884" fmla="*/ f701 1 f482"/>
                <a:gd name="f885" fmla="*/ f702 1 f481"/>
                <a:gd name="f886" fmla="*/ f703 1 f482"/>
                <a:gd name="f887" fmla="*/ f704 1 f481"/>
                <a:gd name="f888" fmla="*/ f705 1 f482"/>
                <a:gd name="f889" fmla="*/ f706 1 f481"/>
                <a:gd name="f890" fmla="*/ f707 1 f482"/>
                <a:gd name="f891" fmla="*/ f708 1 f481"/>
                <a:gd name="f892" fmla="*/ f709 1 f482"/>
                <a:gd name="f893" fmla="*/ f710 1 f481"/>
                <a:gd name="f894" fmla="*/ f711 1 f482"/>
                <a:gd name="f895" fmla="*/ f712 1 f481"/>
                <a:gd name="f896" fmla="*/ f713 1 f482"/>
                <a:gd name="f897" fmla="*/ f714 1 f481"/>
                <a:gd name="f898" fmla="*/ f715 1 f482"/>
                <a:gd name="f899" fmla="*/ f716 1 f481"/>
                <a:gd name="f900" fmla="*/ f717 1 f482"/>
                <a:gd name="f901" fmla="*/ f718 1 f481"/>
                <a:gd name="f902" fmla="*/ f719 1 f482"/>
                <a:gd name="f903" fmla="*/ f720 1 f481"/>
                <a:gd name="f904" fmla="*/ f721 1 f482"/>
                <a:gd name="f905" fmla="*/ f722 1 f481"/>
                <a:gd name="f906" fmla="*/ f723 1 f482"/>
                <a:gd name="f907" fmla="*/ f724 1 f481"/>
                <a:gd name="f908" fmla="*/ f725 1 f482"/>
                <a:gd name="f909" fmla="*/ f726 1 f481"/>
                <a:gd name="f910" fmla="*/ f727 1 f482"/>
                <a:gd name="f911" fmla="*/ f728 1 f481"/>
                <a:gd name="f912" fmla="*/ f729 1 f482"/>
                <a:gd name="f913" fmla="*/ f730 1 f481"/>
                <a:gd name="f914" fmla="*/ f731 1 f482"/>
                <a:gd name="f915" fmla="*/ f732 1 f481"/>
                <a:gd name="f916" fmla="*/ f733 1 f482"/>
                <a:gd name="f917" fmla="*/ f734 1 f481"/>
                <a:gd name="f918" fmla="*/ f735 1 f482"/>
                <a:gd name="f919" fmla="*/ f736 1 f481"/>
                <a:gd name="f920" fmla="*/ f737 1 f482"/>
                <a:gd name="f921" fmla="*/ f738 1 f481"/>
                <a:gd name="f922" fmla="*/ f739 1 f482"/>
                <a:gd name="f923" fmla="*/ f740 1 f481"/>
                <a:gd name="f924" fmla="*/ f741 1 f482"/>
                <a:gd name="f925" fmla="*/ f742 1 f481"/>
                <a:gd name="f926" fmla="*/ f743 1 f482"/>
                <a:gd name="f927" fmla="*/ f744 1 f481"/>
                <a:gd name="f928" fmla="*/ f745 1 f482"/>
                <a:gd name="f929" fmla="*/ f746 1 f481"/>
                <a:gd name="f930" fmla="*/ f747 1 f482"/>
                <a:gd name="f931" fmla="*/ f748 1 f481"/>
                <a:gd name="f932" fmla="*/ f749 1 f482"/>
                <a:gd name="f933" fmla="*/ f750 1 f481"/>
                <a:gd name="f934" fmla="*/ f751 1 f482"/>
                <a:gd name="f935" fmla="*/ f752 1 f481"/>
                <a:gd name="f936" fmla="*/ f753 1 f482"/>
                <a:gd name="f937" fmla="*/ f754 1 f481"/>
                <a:gd name="f938" fmla="*/ f755 1 f482"/>
                <a:gd name="f939" fmla="*/ f756 1 f481"/>
                <a:gd name="f940" fmla="*/ f757 1 f482"/>
                <a:gd name="f941" fmla="*/ f758 1 f481"/>
                <a:gd name="f942" fmla="*/ f759 1 f482"/>
                <a:gd name="f943" fmla="*/ f760 1 f481"/>
                <a:gd name="f944" fmla="*/ f761 1 f482"/>
                <a:gd name="f945" fmla="*/ f762 1 f481"/>
                <a:gd name="f946" fmla="*/ f763 1 f482"/>
                <a:gd name="f947" fmla="*/ f764 1 f482"/>
                <a:gd name="f948" fmla="*/ f765 1 f482"/>
                <a:gd name="f949" fmla="*/ f766 1 f481"/>
                <a:gd name="f950" fmla="*/ f767 1 f482"/>
                <a:gd name="f951" fmla="*/ f768 1 f481"/>
                <a:gd name="f952" fmla="*/ f769 1 f482"/>
                <a:gd name="f953" fmla="*/ f770 1 f481"/>
                <a:gd name="f954" fmla="*/ f771 1 f482"/>
                <a:gd name="f955" fmla="*/ f772 1 f481"/>
                <a:gd name="f956" fmla="*/ f773 1 f482"/>
                <a:gd name="f957" fmla="*/ f774 1 f481"/>
                <a:gd name="f958" fmla="*/ f775 1 f482"/>
                <a:gd name="f959" fmla="*/ f776 1 f481"/>
                <a:gd name="f960" fmla="*/ f777 1 f482"/>
                <a:gd name="f961" fmla="*/ f778 1 f481"/>
                <a:gd name="f962" fmla="*/ f779 1 f482"/>
                <a:gd name="f963" fmla="*/ f780 1 f481"/>
                <a:gd name="f964" fmla="*/ f781 1 f482"/>
                <a:gd name="f965" fmla="*/ f782 1 f481"/>
                <a:gd name="f966" fmla="*/ f783 1 f482"/>
                <a:gd name="f967" fmla="*/ f784 1 f481"/>
                <a:gd name="f968" fmla="*/ f785 1 f482"/>
                <a:gd name="f969" fmla="*/ f786 1 f482"/>
                <a:gd name="f970" fmla="*/ f787 1 f481"/>
                <a:gd name="f971" fmla="*/ f788 1 f482"/>
                <a:gd name="f972" fmla="*/ f789 1 f481"/>
                <a:gd name="f973" fmla="*/ f790 1 f482"/>
                <a:gd name="f974" fmla="*/ f791 1 f481"/>
                <a:gd name="f975" fmla="*/ f792 1 f482"/>
                <a:gd name="f976" fmla="*/ f793 1 f481"/>
                <a:gd name="f977" fmla="*/ f794 1 f482"/>
                <a:gd name="f978" fmla="*/ f795 1 f481"/>
                <a:gd name="f979" fmla="*/ f796 1 f482"/>
                <a:gd name="f980" fmla="*/ f797 1 f481"/>
                <a:gd name="f981" fmla="*/ f798 1 f482"/>
                <a:gd name="f982" fmla="*/ f799 1 f481"/>
                <a:gd name="f983" fmla="*/ f800 1 f482"/>
                <a:gd name="f984" fmla="*/ f801 1 f481"/>
                <a:gd name="f985" fmla="*/ f802 1 f482"/>
                <a:gd name="f986" fmla="*/ f803 1 f481"/>
                <a:gd name="f987" fmla="*/ f804 1 f482"/>
                <a:gd name="f988" fmla="*/ f805 1 f481"/>
                <a:gd name="f989" fmla="*/ f806 1 f482"/>
                <a:gd name="f990" fmla="*/ f807 1 f481"/>
                <a:gd name="f991" fmla="*/ f808 1 f482"/>
                <a:gd name="f992" fmla="*/ f809 1 f481"/>
                <a:gd name="f993" fmla="*/ f810 1 f482"/>
                <a:gd name="f994" fmla="*/ f811 1 f481"/>
                <a:gd name="f995" fmla="*/ f812 1 f482"/>
                <a:gd name="f996" fmla="*/ f813 1 f481"/>
                <a:gd name="f997" fmla="*/ f814 1 f482"/>
                <a:gd name="f998" fmla="*/ f815 1 f481"/>
                <a:gd name="f999" fmla="*/ f816 1 f482"/>
                <a:gd name="f1000" fmla="*/ f817 1 f481"/>
                <a:gd name="f1001" fmla="*/ f818 1 f482"/>
                <a:gd name="f1002" fmla="*/ f819 1 f481"/>
                <a:gd name="f1003" fmla="*/ f820 1 f482"/>
                <a:gd name="f1004" fmla="*/ f821 1 f481"/>
                <a:gd name="f1005" fmla="*/ f822 1 f482"/>
                <a:gd name="f1006" fmla="*/ f823 1 f481"/>
                <a:gd name="f1007" fmla="*/ f824 1 f482"/>
                <a:gd name="f1008" fmla="*/ f825 1 f481"/>
                <a:gd name="f1009" fmla="*/ f826 1 f482"/>
                <a:gd name="f1010" fmla="*/ f827 1 f481"/>
                <a:gd name="f1011" fmla="*/ f828 1 f482"/>
                <a:gd name="f1012" fmla="*/ f829 1 f481"/>
                <a:gd name="f1013" fmla="*/ f830 1 f481"/>
                <a:gd name="f1014" fmla="*/ f831 1 f482"/>
                <a:gd name="f1015" fmla="*/ f832 1 f481"/>
                <a:gd name="f1016" fmla="*/ f833 1 f482"/>
                <a:gd name="f1017" fmla="*/ f834 1 f481"/>
                <a:gd name="f1018" fmla="*/ f835 1 f482"/>
                <a:gd name="f1019" fmla="*/ f836 1 f481"/>
                <a:gd name="f1020" fmla="*/ f837 1 f482"/>
                <a:gd name="f1021" fmla="*/ f838 1 f481"/>
                <a:gd name="f1022" fmla="*/ f839 1 f482"/>
                <a:gd name="f1023" fmla="*/ f840 1 f481"/>
                <a:gd name="f1024" fmla="*/ f841 1 f482"/>
                <a:gd name="f1025" fmla="*/ f842 f472 1"/>
                <a:gd name="f1026" fmla="*/ f843 f472 1"/>
                <a:gd name="f1027" fmla="*/ f845 f473 1"/>
                <a:gd name="f1028" fmla="*/ f844 f473 1"/>
                <a:gd name="f1029" fmla="*/ f846 f472 1"/>
                <a:gd name="f1030" fmla="*/ f847 f473 1"/>
                <a:gd name="f1031" fmla="*/ f848 f472 1"/>
                <a:gd name="f1032" fmla="*/ f849 f473 1"/>
                <a:gd name="f1033" fmla="*/ f850 f472 1"/>
                <a:gd name="f1034" fmla="*/ f851 f473 1"/>
                <a:gd name="f1035" fmla="*/ f852 f472 1"/>
                <a:gd name="f1036" fmla="*/ f853 f473 1"/>
                <a:gd name="f1037" fmla="*/ f854 f472 1"/>
                <a:gd name="f1038" fmla="*/ f855 f473 1"/>
                <a:gd name="f1039" fmla="*/ f856 f472 1"/>
                <a:gd name="f1040" fmla="*/ f857 f473 1"/>
                <a:gd name="f1041" fmla="*/ f858 f473 1"/>
                <a:gd name="f1042" fmla="*/ f859 f472 1"/>
                <a:gd name="f1043" fmla="*/ f860 f473 1"/>
                <a:gd name="f1044" fmla="*/ f861 f472 1"/>
                <a:gd name="f1045" fmla="*/ f862 f473 1"/>
                <a:gd name="f1046" fmla="*/ f863 f472 1"/>
                <a:gd name="f1047" fmla="*/ f864 f473 1"/>
                <a:gd name="f1048" fmla="*/ f865 f472 1"/>
                <a:gd name="f1049" fmla="*/ f866 f473 1"/>
                <a:gd name="f1050" fmla="*/ f867 f472 1"/>
                <a:gd name="f1051" fmla="*/ f868 f473 1"/>
                <a:gd name="f1052" fmla="*/ f869 f472 1"/>
                <a:gd name="f1053" fmla="*/ f870 f473 1"/>
                <a:gd name="f1054" fmla="*/ f871 f472 1"/>
                <a:gd name="f1055" fmla="*/ f872 f473 1"/>
                <a:gd name="f1056" fmla="*/ f873 f472 1"/>
                <a:gd name="f1057" fmla="*/ f874 f473 1"/>
                <a:gd name="f1058" fmla="*/ f875 f472 1"/>
                <a:gd name="f1059" fmla="*/ f876 f473 1"/>
                <a:gd name="f1060" fmla="*/ f877 f472 1"/>
                <a:gd name="f1061" fmla="*/ f878 f473 1"/>
                <a:gd name="f1062" fmla="*/ f879 f472 1"/>
                <a:gd name="f1063" fmla="*/ f880 f473 1"/>
                <a:gd name="f1064" fmla="*/ f881 f472 1"/>
                <a:gd name="f1065" fmla="*/ f882 f473 1"/>
                <a:gd name="f1066" fmla="*/ f883 f472 1"/>
                <a:gd name="f1067" fmla="*/ f884 f473 1"/>
                <a:gd name="f1068" fmla="*/ f885 f472 1"/>
                <a:gd name="f1069" fmla="*/ f886 f473 1"/>
                <a:gd name="f1070" fmla="*/ f887 f472 1"/>
                <a:gd name="f1071" fmla="*/ f888 f473 1"/>
                <a:gd name="f1072" fmla="*/ f889 f472 1"/>
                <a:gd name="f1073" fmla="*/ f890 f473 1"/>
                <a:gd name="f1074" fmla="*/ f891 f472 1"/>
                <a:gd name="f1075" fmla="*/ f892 f473 1"/>
                <a:gd name="f1076" fmla="*/ f893 f472 1"/>
                <a:gd name="f1077" fmla="*/ f894 f473 1"/>
                <a:gd name="f1078" fmla="*/ f895 f472 1"/>
                <a:gd name="f1079" fmla="*/ f896 f473 1"/>
                <a:gd name="f1080" fmla="*/ f897 f472 1"/>
                <a:gd name="f1081" fmla="*/ f898 f473 1"/>
                <a:gd name="f1082" fmla="*/ f899 f472 1"/>
                <a:gd name="f1083" fmla="*/ f900 f473 1"/>
                <a:gd name="f1084" fmla="*/ f901 f472 1"/>
                <a:gd name="f1085" fmla="*/ f902 f473 1"/>
                <a:gd name="f1086" fmla="*/ f903 f472 1"/>
                <a:gd name="f1087" fmla="*/ f904 f473 1"/>
                <a:gd name="f1088" fmla="*/ f905 f472 1"/>
                <a:gd name="f1089" fmla="*/ f906 f473 1"/>
                <a:gd name="f1090" fmla="*/ f907 f472 1"/>
                <a:gd name="f1091" fmla="*/ f908 f473 1"/>
                <a:gd name="f1092" fmla="*/ f909 f472 1"/>
                <a:gd name="f1093" fmla="*/ f910 f473 1"/>
                <a:gd name="f1094" fmla="*/ f911 f472 1"/>
                <a:gd name="f1095" fmla="*/ f912 f473 1"/>
                <a:gd name="f1096" fmla="*/ f913 f472 1"/>
                <a:gd name="f1097" fmla="*/ f914 f473 1"/>
                <a:gd name="f1098" fmla="*/ f915 f472 1"/>
                <a:gd name="f1099" fmla="*/ f916 f473 1"/>
                <a:gd name="f1100" fmla="*/ f917 f472 1"/>
                <a:gd name="f1101" fmla="*/ f918 f473 1"/>
                <a:gd name="f1102" fmla="*/ f919 f472 1"/>
                <a:gd name="f1103" fmla="*/ f920 f473 1"/>
                <a:gd name="f1104" fmla="*/ f921 f472 1"/>
                <a:gd name="f1105" fmla="*/ f922 f473 1"/>
                <a:gd name="f1106" fmla="*/ f923 f472 1"/>
                <a:gd name="f1107" fmla="*/ f924 f473 1"/>
                <a:gd name="f1108" fmla="*/ f925 f472 1"/>
                <a:gd name="f1109" fmla="*/ f926 f473 1"/>
                <a:gd name="f1110" fmla="*/ f927 f472 1"/>
                <a:gd name="f1111" fmla="*/ f928 f473 1"/>
                <a:gd name="f1112" fmla="*/ f929 f472 1"/>
                <a:gd name="f1113" fmla="*/ f930 f473 1"/>
                <a:gd name="f1114" fmla="*/ f931 f472 1"/>
                <a:gd name="f1115" fmla="*/ f932 f473 1"/>
                <a:gd name="f1116" fmla="*/ f933 f472 1"/>
                <a:gd name="f1117" fmla="*/ f934 f473 1"/>
                <a:gd name="f1118" fmla="*/ f935 f472 1"/>
                <a:gd name="f1119" fmla="*/ f936 f473 1"/>
                <a:gd name="f1120" fmla="*/ f937 f472 1"/>
                <a:gd name="f1121" fmla="*/ f938 f473 1"/>
                <a:gd name="f1122" fmla="*/ f939 f472 1"/>
                <a:gd name="f1123" fmla="*/ f940 f473 1"/>
                <a:gd name="f1124" fmla="*/ f941 f472 1"/>
                <a:gd name="f1125" fmla="*/ f942 f473 1"/>
                <a:gd name="f1126" fmla="*/ f943 f472 1"/>
                <a:gd name="f1127" fmla="*/ f944 f473 1"/>
                <a:gd name="f1128" fmla="*/ f945 f472 1"/>
                <a:gd name="f1129" fmla="*/ f946 f473 1"/>
                <a:gd name="f1130" fmla="*/ f947 f473 1"/>
                <a:gd name="f1131" fmla="*/ f948 f473 1"/>
                <a:gd name="f1132" fmla="*/ f949 f472 1"/>
                <a:gd name="f1133" fmla="*/ f950 f473 1"/>
                <a:gd name="f1134" fmla="*/ f951 f472 1"/>
                <a:gd name="f1135" fmla="*/ f952 f473 1"/>
                <a:gd name="f1136" fmla="*/ f953 f472 1"/>
                <a:gd name="f1137" fmla="*/ f954 f473 1"/>
                <a:gd name="f1138" fmla="*/ f955 f472 1"/>
                <a:gd name="f1139" fmla="*/ f956 f473 1"/>
                <a:gd name="f1140" fmla="*/ f957 f472 1"/>
                <a:gd name="f1141" fmla="*/ f958 f473 1"/>
                <a:gd name="f1142" fmla="*/ f959 f472 1"/>
                <a:gd name="f1143" fmla="*/ f960 f473 1"/>
                <a:gd name="f1144" fmla="*/ f961 f472 1"/>
                <a:gd name="f1145" fmla="*/ f962 f473 1"/>
                <a:gd name="f1146" fmla="*/ f963 f472 1"/>
                <a:gd name="f1147" fmla="*/ f964 f473 1"/>
                <a:gd name="f1148" fmla="*/ f965 f472 1"/>
                <a:gd name="f1149" fmla="*/ f966 f473 1"/>
                <a:gd name="f1150" fmla="*/ f967 f472 1"/>
                <a:gd name="f1151" fmla="*/ f968 f473 1"/>
                <a:gd name="f1152" fmla="*/ f969 f473 1"/>
                <a:gd name="f1153" fmla="*/ f970 f472 1"/>
                <a:gd name="f1154" fmla="*/ f971 f473 1"/>
                <a:gd name="f1155" fmla="*/ f972 f472 1"/>
                <a:gd name="f1156" fmla="*/ f973 f473 1"/>
                <a:gd name="f1157" fmla="*/ f974 f472 1"/>
                <a:gd name="f1158" fmla="*/ f975 f473 1"/>
                <a:gd name="f1159" fmla="*/ f976 f472 1"/>
                <a:gd name="f1160" fmla="*/ f977 f473 1"/>
                <a:gd name="f1161" fmla="*/ f978 f472 1"/>
                <a:gd name="f1162" fmla="*/ f979 f473 1"/>
                <a:gd name="f1163" fmla="*/ f980 f472 1"/>
                <a:gd name="f1164" fmla="*/ f981 f473 1"/>
                <a:gd name="f1165" fmla="*/ f982 f472 1"/>
                <a:gd name="f1166" fmla="*/ f983 f473 1"/>
                <a:gd name="f1167" fmla="*/ f984 f472 1"/>
                <a:gd name="f1168" fmla="*/ f985 f473 1"/>
                <a:gd name="f1169" fmla="*/ f986 f472 1"/>
                <a:gd name="f1170" fmla="*/ f987 f473 1"/>
                <a:gd name="f1171" fmla="*/ f988 f472 1"/>
                <a:gd name="f1172" fmla="*/ f989 f473 1"/>
                <a:gd name="f1173" fmla="*/ f990 f472 1"/>
                <a:gd name="f1174" fmla="*/ f991 f473 1"/>
                <a:gd name="f1175" fmla="*/ f992 f472 1"/>
                <a:gd name="f1176" fmla="*/ f993 f473 1"/>
                <a:gd name="f1177" fmla="*/ f994 f472 1"/>
                <a:gd name="f1178" fmla="*/ f995 f473 1"/>
                <a:gd name="f1179" fmla="*/ f996 f472 1"/>
                <a:gd name="f1180" fmla="*/ f997 f473 1"/>
                <a:gd name="f1181" fmla="*/ f998 f472 1"/>
                <a:gd name="f1182" fmla="*/ f999 f473 1"/>
                <a:gd name="f1183" fmla="*/ f1000 f472 1"/>
                <a:gd name="f1184" fmla="*/ f1001 f473 1"/>
                <a:gd name="f1185" fmla="*/ f1002 f472 1"/>
                <a:gd name="f1186" fmla="*/ f1003 f473 1"/>
                <a:gd name="f1187" fmla="*/ f1004 f472 1"/>
                <a:gd name="f1188" fmla="*/ f1005 f473 1"/>
                <a:gd name="f1189" fmla="*/ f1006 f472 1"/>
                <a:gd name="f1190" fmla="*/ f1007 f473 1"/>
                <a:gd name="f1191" fmla="*/ f1008 f472 1"/>
                <a:gd name="f1192" fmla="*/ f1009 f473 1"/>
                <a:gd name="f1193" fmla="*/ f1010 f472 1"/>
                <a:gd name="f1194" fmla="*/ f1011 f473 1"/>
                <a:gd name="f1195" fmla="*/ f1012 f472 1"/>
                <a:gd name="f1196" fmla="*/ f1013 f472 1"/>
                <a:gd name="f1197" fmla="*/ f1014 f473 1"/>
                <a:gd name="f1198" fmla="*/ f1015 f472 1"/>
                <a:gd name="f1199" fmla="*/ f1016 f473 1"/>
                <a:gd name="f1200" fmla="*/ f1017 f472 1"/>
                <a:gd name="f1201" fmla="*/ f1018 f473 1"/>
                <a:gd name="f1202" fmla="*/ f1019 f472 1"/>
                <a:gd name="f1203" fmla="*/ f1020 f473 1"/>
                <a:gd name="f1204" fmla="*/ f1021 f472 1"/>
                <a:gd name="f1205" fmla="*/ f1022 f473 1"/>
                <a:gd name="f1206" fmla="*/ f1023 f472 1"/>
                <a:gd name="f1207" fmla="*/ f1024 f47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62">
                  <a:pos x="f1029" y="f1030"/>
                </a:cxn>
                <a:cxn ang="f662">
                  <a:pos x="f1031" y="f1032"/>
                </a:cxn>
                <a:cxn ang="f662">
                  <a:pos x="f1033" y="f1034"/>
                </a:cxn>
                <a:cxn ang="f662">
                  <a:pos x="f1035" y="f1036"/>
                </a:cxn>
                <a:cxn ang="f662">
                  <a:pos x="f1037" y="f1038"/>
                </a:cxn>
                <a:cxn ang="f662">
                  <a:pos x="f1039" y="f1040"/>
                </a:cxn>
                <a:cxn ang="f662">
                  <a:pos x="f1039" y="f1041"/>
                </a:cxn>
                <a:cxn ang="f662">
                  <a:pos x="f1042" y="f1043"/>
                </a:cxn>
                <a:cxn ang="f662">
                  <a:pos x="f1044" y="f1045"/>
                </a:cxn>
                <a:cxn ang="f662">
                  <a:pos x="f1046" y="f1047"/>
                </a:cxn>
                <a:cxn ang="f662">
                  <a:pos x="f1048" y="f1049"/>
                </a:cxn>
                <a:cxn ang="f662">
                  <a:pos x="f1050" y="f1051"/>
                </a:cxn>
                <a:cxn ang="f662">
                  <a:pos x="f1052" y="f1053"/>
                </a:cxn>
                <a:cxn ang="f662">
                  <a:pos x="f1054" y="f1055"/>
                </a:cxn>
                <a:cxn ang="f662">
                  <a:pos x="f1056" y="f1057"/>
                </a:cxn>
                <a:cxn ang="f662">
                  <a:pos x="f1058" y="f1059"/>
                </a:cxn>
                <a:cxn ang="f662">
                  <a:pos x="f1060" y="f1061"/>
                </a:cxn>
                <a:cxn ang="f662">
                  <a:pos x="f1062" y="f1063"/>
                </a:cxn>
                <a:cxn ang="f662">
                  <a:pos x="f1064" y="f1065"/>
                </a:cxn>
                <a:cxn ang="f662">
                  <a:pos x="f1066" y="f1067"/>
                </a:cxn>
                <a:cxn ang="f662">
                  <a:pos x="f1068" y="f1069"/>
                </a:cxn>
                <a:cxn ang="f662">
                  <a:pos x="f1070" y="f1071"/>
                </a:cxn>
                <a:cxn ang="f662">
                  <a:pos x="f1072" y="f1073"/>
                </a:cxn>
                <a:cxn ang="f662">
                  <a:pos x="f1074" y="f1075"/>
                </a:cxn>
                <a:cxn ang="f662">
                  <a:pos x="f1076" y="f1077"/>
                </a:cxn>
                <a:cxn ang="f662">
                  <a:pos x="f1078" y="f1079"/>
                </a:cxn>
                <a:cxn ang="f662">
                  <a:pos x="f1080" y="f1081"/>
                </a:cxn>
                <a:cxn ang="f662">
                  <a:pos x="f1082" y="f1083"/>
                </a:cxn>
                <a:cxn ang="f662">
                  <a:pos x="f1084" y="f1085"/>
                </a:cxn>
                <a:cxn ang="f662">
                  <a:pos x="f1086" y="f1087"/>
                </a:cxn>
                <a:cxn ang="f662">
                  <a:pos x="f1088" y="f1089"/>
                </a:cxn>
                <a:cxn ang="f662">
                  <a:pos x="f1090" y="f1091"/>
                </a:cxn>
                <a:cxn ang="f662">
                  <a:pos x="f1092" y="f1093"/>
                </a:cxn>
                <a:cxn ang="f662">
                  <a:pos x="f1094" y="f1095"/>
                </a:cxn>
                <a:cxn ang="f662">
                  <a:pos x="f1096" y="f1097"/>
                </a:cxn>
                <a:cxn ang="f662">
                  <a:pos x="f1098" y="f1099"/>
                </a:cxn>
                <a:cxn ang="f662">
                  <a:pos x="f1100" y="f1101"/>
                </a:cxn>
                <a:cxn ang="f662">
                  <a:pos x="f1102" y="f1103"/>
                </a:cxn>
                <a:cxn ang="f662">
                  <a:pos x="f1104" y="f1105"/>
                </a:cxn>
                <a:cxn ang="f662">
                  <a:pos x="f1106" y="f1107"/>
                </a:cxn>
                <a:cxn ang="f662">
                  <a:pos x="f1108" y="f1109"/>
                </a:cxn>
                <a:cxn ang="f662">
                  <a:pos x="f1110" y="f1111"/>
                </a:cxn>
                <a:cxn ang="f662">
                  <a:pos x="f1112" y="f1113"/>
                </a:cxn>
                <a:cxn ang="f662">
                  <a:pos x="f1114" y="f1115"/>
                </a:cxn>
                <a:cxn ang="f662">
                  <a:pos x="f1116" y="f1117"/>
                </a:cxn>
                <a:cxn ang="f662">
                  <a:pos x="f1118" y="f1119"/>
                </a:cxn>
                <a:cxn ang="f662">
                  <a:pos x="f1120" y="f1121"/>
                </a:cxn>
                <a:cxn ang="f662">
                  <a:pos x="f1122" y="f1123"/>
                </a:cxn>
                <a:cxn ang="f662">
                  <a:pos x="f1124" y="f1125"/>
                </a:cxn>
                <a:cxn ang="f662">
                  <a:pos x="f1126" y="f1127"/>
                </a:cxn>
                <a:cxn ang="f662">
                  <a:pos x="f1128" y="f1129"/>
                </a:cxn>
                <a:cxn ang="f662">
                  <a:pos x="f1039" y="f1130"/>
                </a:cxn>
                <a:cxn ang="f662">
                  <a:pos x="f1039" y="f1131"/>
                </a:cxn>
                <a:cxn ang="f662">
                  <a:pos x="f1132" y="f1133"/>
                </a:cxn>
                <a:cxn ang="f662">
                  <a:pos x="f1134" y="f1135"/>
                </a:cxn>
                <a:cxn ang="f662">
                  <a:pos x="f1136" y="f1137"/>
                </a:cxn>
                <a:cxn ang="f662">
                  <a:pos x="f1138" y="f1139"/>
                </a:cxn>
                <a:cxn ang="f662">
                  <a:pos x="f1140" y="f1141"/>
                </a:cxn>
                <a:cxn ang="f662">
                  <a:pos x="f1142" y="f1143"/>
                </a:cxn>
                <a:cxn ang="f662">
                  <a:pos x="f1144" y="f1145"/>
                </a:cxn>
                <a:cxn ang="f662">
                  <a:pos x="f1146" y="f1147"/>
                </a:cxn>
                <a:cxn ang="f662">
                  <a:pos x="f1148" y="f1149"/>
                </a:cxn>
                <a:cxn ang="f662">
                  <a:pos x="f1150" y="f1151"/>
                </a:cxn>
                <a:cxn ang="f662">
                  <a:pos x="f1050" y="f1152"/>
                </a:cxn>
                <a:cxn ang="f662">
                  <a:pos x="f1153" y="f1154"/>
                </a:cxn>
                <a:cxn ang="f662">
                  <a:pos x="f1155" y="f1156"/>
                </a:cxn>
                <a:cxn ang="f662">
                  <a:pos x="f1157" y="f1158"/>
                </a:cxn>
                <a:cxn ang="f662">
                  <a:pos x="f1159" y="f1160"/>
                </a:cxn>
                <a:cxn ang="f662">
                  <a:pos x="f1161" y="f1162"/>
                </a:cxn>
                <a:cxn ang="f662">
                  <a:pos x="f1163" y="f1164"/>
                </a:cxn>
                <a:cxn ang="f662">
                  <a:pos x="f1165" y="f1166"/>
                </a:cxn>
                <a:cxn ang="f662">
                  <a:pos x="f1167" y="f1168"/>
                </a:cxn>
                <a:cxn ang="f662">
                  <a:pos x="f1169" y="f1170"/>
                </a:cxn>
                <a:cxn ang="f662">
                  <a:pos x="f1171" y="f1172"/>
                </a:cxn>
                <a:cxn ang="f662">
                  <a:pos x="f1173" y="f1174"/>
                </a:cxn>
                <a:cxn ang="f662">
                  <a:pos x="f1175" y="f1176"/>
                </a:cxn>
                <a:cxn ang="f662">
                  <a:pos x="f1177" y="f1178"/>
                </a:cxn>
                <a:cxn ang="f662">
                  <a:pos x="f1179" y="f1180"/>
                </a:cxn>
                <a:cxn ang="f662">
                  <a:pos x="f1181" y="f1182"/>
                </a:cxn>
                <a:cxn ang="f662">
                  <a:pos x="f1183" y="f1184"/>
                </a:cxn>
                <a:cxn ang="f662">
                  <a:pos x="f1185" y="f1186"/>
                </a:cxn>
                <a:cxn ang="f662">
                  <a:pos x="f1187" y="f1188"/>
                </a:cxn>
                <a:cxn ang="f662">
                  <a:pos x="f1189" y="f1190"/>
                </a:cxn>
                <a:cxn ang="f662">
                  <a:pos x="f1191" y="f1192"/>
                </a:cxn>
                <a:cxn ang="f662">
                  <a:pos x="f1193" y="f1194"/>
                </a:cxn>
                <a:cxn ang="f662">
                  <a:pos x="f1195" y="f1065"/>
                </a:cxn>
                <a:cxn ang="f662">
                  <a:pos x="f1196" y="f1197"/>
                </a:cxn>
                <a:cxn ang="f662">
                  <a:pos x="f1198" y="f1199"/>
                </a:cxn>
                <a:cxn ang="f662">
                  <a:pos x="f1200" y="f1201"/>
                </a:cxn>
                <a:cxn ang="f662">
                  <a:pos x="f1202" y="f1203"/>
                </a:cxn>
                <a:cxn ang="f662">
                  <a:pos x="f1204" y="f1205"/>
                </a:cxn>
                <a:cxn ang="f662">
                  <a:pos x="f1206" y="f1207"/>
                </a:cxn>
                <a:cxn ang="f662">
                  <a:pos x="f1029" y="f1030"/>
                </a:cxn>
              </a:cxnLst>
              <a:rect l="f1025" t="f1028" r="f1026" b="f1027"/>
              <a:pathLst>
                <a:path w="5774333" h="6315453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lnTo>
                    <a:pt x="f6" y="f34"/>
                  </a:lnTo>
                  <a:lnTo>
                    <a:pt x="f6" y="f35"/>
                  </a:lnTo>
                  <a:lnTo>
                    <a:pt x="f36" y="f37"/>
                  </a:lnTo>
                  <a:cubicBezTo>
                    <a:pt x="f38" y="f39"/>
                    <a:pt x="f40" y="f41"/>
                    <a:pt x="f42" y="f43"/>
                  </a:cubicBez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cubicBezTo>
                    <a:pt x="f148" y="f149"/>
                    <a:pt x="f150" y="f151"/>
                    <a:pt x="f152" y="f153"/>
                  </a:cubicBezTo>
                  <a:cubicBezTo>
                    <a:pt x="f154" y="f155"/>
                    <a:pt x="f156" y="f157"/>
                    <a:pt x="f158" y="f159"/>
                  </a:cubicBezTo>
                  <a:cubicBezTo>
                    <a:pt x="f160" y="f161"/>
                    <a:pt x="f162" y="f163"/>
                    <a:pt x="f164" y="f165"/>
                  </a:cubicBezTo>
                  <a:cubicBezTo>
                    <a:pt x="f166" y="f167"/>
                    <a:pt x="f168" y="f169"/>
                    <a:pt x="f170" y="f171"/>
                  </a:cubicBezTo>
                  <a:cubicBezTo>
                    <a:pt x="f172" y="f173"/>
                    <a:pt x="f174" y="f175"/>
                    <a:pt x="f176" y="f177"/>
                  </a:cubicBezTo>
                  <a:cubicBezTo>
                    <a:pt x="f178" y="f179"/>
                    <a:pt x="f180" y="f181"/>
                    <a:pt x="f182" y="f183"/>
                  </a:cubicBezTo>
                  <a:cubicBezTo>
                    <a:pt x="f184" y="f185"/>
                    <a:pt x="f186" y="f187"/>
                    <a:pt x="f188" y="f189"/>
                  </a:cubicBezTo>
                  <a:lnTo>
                    <a:pt x="f190" y="f191"/>
                  </a:lnTo>
                  <a:cubicBezTo>
                    <a:pt x="f192" y="f193"/>
                    <a:pt x="f194" y="f195"/>
                    <a:pt x="f196" y="f197"/>
                  </a:cubicBezTo>
                  <a:cubicBezTo>
                    <a:pt x="f198" y="f199"/>
                    <a:pt x="f200" y="f201"/>
                    <a:pt x="f202" y="f203"/>
                  </a:cubicBezTo>
                  <a:cubicBezTo>
                    <a:pt x="f204" y="f205"/>
                    <a:pt x="f206" y="f207"/>
                    <a:pt x="f208" y="f209"/>
                  </a:cubicBezTo>
                  <a:lnTo>
                    <a:pt x="f210" y="f211"/>
                  </a:lnTo>
                  <a:cubicBezTo>
                    <a:pt x="f212" y="f213"/>
                    <a:pt x="f214" y="f215"/>
                    <a:pt x="f216" y="f217"/>
                  </a:cubicBezTo>
                  <a:lnTo>
                    <a:pt x="f218" y="f219"/>
                  </a:lnTo>
                  <a:cubicBezTo>
                    <a:pt x="f220" y="f221"/>
                    <a:pt x="f222" y="f223"/>
                    <a:pt x="f224" y="f225"/>
                  </a:cubicBezTo>
                  <a:cubicBezTo>
                    <a:pt x="f226" y="f227"/>
                    <a:pt x="f228" y="f229"/>
                    <a:pt x="f230" y="f231"/>
                  </a:cubicBezTo>
                  <a:lnTo>
                    <a:pt x="f232" y="f233"/>
                  </a:lnTo>
                  <a:cubicBezTo>
                    <a:pt x="f234" y="f235"/>
                    <a:pt x="f236" y="f237"/>
                    <a:pt x="f238" y="f239"/>
                  </a:cubicBezTo>
                  <a:cubicBezTo>
                    <a:pt x="f240" y="f241"/>
                    <a:pt x="f242" y="f243"/>
                    <a:pt x="f244" y="f245"/>
                  </a:cubicBezTo>
                  <a:cubicBezTo>
                    <a:pt x="f246" y="f247"/>
                    <a:pt x="f248" y="f249"/>
                    <a:pt x="f250" y="f251"/>
                  </a:cubicBezTo>
                  <a:cubicBezTo>
                    <a:pt x="f252" y="f253"/>
                    <a:pt x="f254" y="f255"/>
                    <a:pt x="f256" y="f257"/>
                  </a:cubicBezTo>
                  <a:cubicBezTo>
                    <a:pt x="f258" y="f259"/>
                    <a:pt x="f260" y="f261"/>
                    <a:pt x="f262" y="f263"/>
                  </a:cubicBezTo>
                  <a:lnTo>
                    <a:pt x="f264" y="f265"/>
                  </a:lnTo>
                  <a:cubicBezTo>
                    <a:pt x="f266" y="f267"/>
                    <a:pt x="f268" y="f269"/>
                    <a:pt x="f270" y="f271"/>
                  </a:cubicBezTo>
                  <a:lnTo>
                    <a:pt x="f6" y="f272"/>
                  </a:lnTo>
                  <a:lnTo>
                    <a:pt x="f6" y="f273"/>
                  </a:lnTo>
                  <a:lnTo>
                    <a:pt x="f274" y="f275"/>
                  </a:lnTo>
                  <a:cubicBezTo>
                    <a:pt x="f276" y="f277"/>
                    <a:pt x="f278" y="f279"/>
                    <a:pt x="f280" y="f281"/>
                  </a:cubicBezTo>
                  <a:lnTo>
                    <a:pt x="f282" y="f283"/>
                  </a:lnTo>
                  <a:cubicBezTo>
                    <a:pt x="f284" y="f285"/>
                    <a:pt x="f286" y="f287"/>
                    <a:pt x="f288" y="f289"/>
                  </a:cubicBezTo>
                  <a:cubicBezTo>
                    <a:pt x="f290" y="f291"/>
                    <a:pt x="f292" y="f293"/>
                    <a:pt x="f294" y="f295"/>
                  </a:cubicBezTo>
                  <a:cubicBezTo>
                    <a:pt x="f296" y="f297"/>
                    <a:pt x="f298" y="f299"/>
                    <a:pt x="f300" y="f301"/>
                  </a:cubicBezTo>
                  <a:cubicBezTo>
                    <a:pt x="f302" y="f303"/>
                    <a:pt x="f304" y="f305"/>
                    <a:pt x="f306" y="f307"/>
                  </a:cubicBezTo>
                  <a:cubicBezTo>
                    <a:pt x="f308" y="f309"/>
                    <a:pt x="f310" y="f311"/>
                    <a:pt x="f312" y="f313"/>
                  </a:cubicBezTo>
                  <a:cubicBezTo>
                    <a:pt x="f314" y="f315"/>
                    <a:pt x="f316" y="f317"/>
                    <a:pt x="f318" y="f319"/>
                  </a:cubicBezTo>
                  <a:cubicBezTo>
                    <a:pt x="f320" y="f321"/>
                    <a:pt x="f322" y="f323"/>
                    <a:pt x="f324" y="f325"/>
                  </a:cubicBezTo>
                  <a:lnTo>
                    <a:pt x="f60" y="f326"/>
                  </a:lnTo>
                  <a:cubicBezTo>
                    <a:pt x="f327" y="f328"/>
                    <a:pt x="f329" y="f330"/>
                    <a:pt x="f331" y="f330"/>
                  </a:cubicBezTo>
                  <a:lnTo>
                    <a:pt x="f332" y="f333"/>
                  </a:lnTo>
                  <a:lnTo>
                    <a:pt x="f334" y="f335"/>
                  </a:ln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349"/>
                    <a:pt x="f350" y="f351"/>
                    <a:pt x="f352" y="f353"/>
                  </a:cubicBezTo>
                  <a:cubicBezTo>
                    <a:pt x="f354" y="f355"/>
                    <a:pt x="f356" y="f357"/>
                    <a:pt x="f358" y="f359"/>
                  </a:cubicBezTo>
                  <a:cubicBezTo>
                    <a:pt x="f360" y="f361"/>
                    <a:pt x="f362" y="f363"/>
                    <a:pt x="f364" y="f365"/>
                  </a:cubicBezTo>
                  <a:cubicBezTo>
                    <a:pt x="f366" y="f367"/>
                    <a:pt x="f368" y="f369"/>
                    <a:pt x="f370" y="f371"/>
                  </a:cubicBezTo>
                  <a:cubicBezTo>
                    <a:pt x="f372" y="f373"/>
                    <a:pt x="f374" y="f375"/>
                    <a:pt x="f376" y="f377"/>
                  </a:cubicBezTo>
                  <a:cubicBezTo>
                    <a:pt x="f378" y="f379"/>
                    <a:pt x="f380" y="f381"/>
                    <a:pt x="f382" y="f383"/>
                  </a:cubicBezTo>
                  <a:lnTo>
                    <a:pt x="f384" y="f385"/>
                  </a:lnTo>
                  <a:cubicBezTo>
                    <a:pt x="f386" y="f387"/>
                    <a:pt x="f388" y="f389"/>
                    <a:pt x="f390" y="f391"/>
                  </a:cubicBezTo>
                  <a:lnTo>
                    <a:pt x="f392" y="f393"/>
                  </a:ln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423"/>
                  </a:cubicBezTo>
                  <a:lnTo>
                    <a:pt x="f424" y="f425"/>
                  </a:lnTo>
                  <a:lnTo>
                    <a:pt x="f426" y="f427"/>
                  </a:lnTo>
                  <a:cubicBezTo>
                    <a:pt x="f428" y="f429"/>
                    <a:pt x="f5" y="f430"/>
                    <a:pt x="f5" y="f103"/>
                  </a:cubicBezTo>
                  <a:cubicBezTo>
                    <a:pt x="f431" y="f432"/>
                    <a:pt x="f433" y="f434"/>
                    <a:pt x="f435" y="f436"/>
                  </a:cubicBezTo>
                  <a:cubicBezTo>
                    <a:pt x="f437" y="f438"/>
                    <a:pt x="f439" y="f440"/>
                    <a:pt x="f441" y="f442"/>
                  </a:cubicBezTo>
                  <a:cubicBezTo>
                    <a:pt x="f443" y="f444"/>
                    <a:pt x="f445" y="f446"/>
                    <a:pt x="f447" y="f448"/>
                  </a:cubicBezTo>
                  <a:cubicBezTo>
                    <a:pt x="f449" y="f450"/>
                    <a:pt x="f451" y="f452"/>
                    <a:pt x="f453" y="f454"/>
                  </a:cubicBezTo>
                  <a:cubicBezTo>
                    <a:pt x="f455" y="f456"/>
                    <a:pt x="f457" y="f458"/>
                    <a:pt x="f459" y="f460"/>
                  </a:cubicBezTo>
                  <a:cubicBezTo>
                    <a:pt x="f461" y="f462"/>
                    <a:pt x="f463" y="f464"/>
                    <a:pt x="f465" y="f466"/>
                  </a:cubicBezTo>
                  <a:cubicBezTo>
                    <a:pt x="f467" y="f468"/>
                    <a:pt x="f469" y="f470"/>
                    <a:pt x="f8" y="f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6">
              <a:extLst>
                <a:ext uri="{FF2B5EF4-FFF2-40B4-BE49-F238E27FC236}">
                  <a16:creationId xmlns:a16="http://schemas.microsoft.com/office/drawing/2014/main" id="{7702D166-8047-530A-2188-81C05B06B6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22891" y="131728"/>
              <a:ext cx="5769114" cy="62293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69111"/>
                <a:gd name="f7" fmla="val 6229400"/>
                <a:gd name="f8" fmla="val 3882695"/>
                <a:gd name="f9" fmla="val 4601253"/>
                <a:gd name="f10" fmla="val 5210727"/>
                <a:gd name="f11" fmla="val 205477"/>
                <a:gd name="f12" fmla="val 5691883"/>
                <a:gd name="f13" fmla="val 557381"/>
                <a:gd name="f14" fmla="val 620523"/>
                <a:gd name="f15" fmla="val 1464911"/>
                <a:gd name="f16" fmla="val 5660063"/>
                <a:gd name="f17" fmla="val 1328105"/>
                <a:gd name="f18" fmla="val 5449800"/>
                <a:gd name="f19" fmla="val 1091506"/>
                <a:gd name="f20" fmla="val 5197607"/>
                <a:gd name="f21" fmla="val 907600"/>
                <a:gd name="f22" fmla="val 4910471"/>
                <a:gd name="f23" fmla="val 781599"/>
                <a:gd name="f24" fmla="val 4604088"/>
                <a:gd name="f25" fmla="val 647260"/>
                <a:gd name="f26" fmla="val 4258349"/>
                <a:gd name="f27" fmla="val 579048"/>
                <a:gd name="f28" fmla="val 3484238"/>
                <a:gd name="f29" fmla="val 3080631"/>
                <a:gd name="f30" fmla="val 652240"/>
                <a:gd name="f31" fmla="val 2683153"/>
                <a:gd name="f32" fmla="val 797003"/>
                <a:gd name="f33" fmla="val 2296098"/>
                <a:gd name="f34" fmla="val 937595"/>
                <a:gd name="f35" fmla="val 1927678"/>
                <a:gd name="f36" fmla="val 1144662"/>
                <a:gd name="f37" fmla="val 1617493"/>
                <a:gd name="f38" fmla="val 1395738"/>
                <a:gd name="f39" fmla="val 1301915"/>
                <a:gd name="f40" fmla="val 1651098"/>
                <a:gd name="f41" fmla="val 1053890"/>
                <a:gd name="f42" fmla="val 1941665"/>
                <a:gd name="f43" fmla="val 880408"/>
                <a:gd name="f44" fmla="val 2259099"/>
                <a:gd name="f45" fmla="val 703125"/>
                <a:gd name="f46" fmla="val 2583597"/>
                <a:gd name="f47" fmla="val 613135"/>
                <a:gd name="f48" fmla="val 2921645"/>
                <a:gd name="f49" fmla="val 3263863"/>
                <a:gd name="f50" fmla="val 3608512"/>
                <a:gd name="f51" fmla="val 756702"/>
                <a:gd name="f52" fmla="val 3809789"/>
                <a:gd name="f53" fmla="val 1055484"/>
                <a:gd name="f54" fmla="val 4196825"/>
                <a:gd name="f55" fmla="val 1127574"/>
                <a:gd name="f56" fmla="val 4290167"/>
                <a:gd name="f57" fmla="val 1202116"/>
                <a:gd name="f58" fmla="val 4386753"/>
                <a:gd name="f59" fmla="val 1278376"/>
                <a:gd name="f60" fmla="val 4492950"/>
                <a:gd name="f61" fmla="val 1861105"/>
                <a:gd name="f62" fmla="val 5304313"/>
                <a:gd name="f63" fmla="val 2486623"/>
                <a:gd name="f64" fmla="val 5650468"/>
                <a:gd name="f65" fmla="val 3369851"/>
                <a:gd name="f66" fmla="val 3949515"/>
                <a:gd name="f67" fmla="val 4374822"/>
                <a:gd name="f68" fmla="val 5368471"/>
                <a:gd name="f69" fmla="val 4957551"/>
                <a:gd name="f70" fmla="val 4938355"/>
                <a:gd name="f71" fmla="val 5022653"/>
                <a:gd name="f72" fmla="val 4890293"/>
                <a:gd name="f73" fmla="val 5087755"/>
                <a:gd name="f74" fmla="val 4842811"/>
                <a:gd name="f75" fmla="val 5150773"/>
                <a:gd name="f76" fmla="val 4796950"/>
                <a:gd name="f77" fmla="val 5364254"/>
                <a:gd name="f78" fmla="val 4641404"/>
                <a:gd name="f79" fmla="val 5570313"/>
                <a:gd name="f80" fmla="val 4491241"/>
                <a:gd name="f81" fmla="val 5747247"/>
                <a:gd name="f82" fmla="val 4338176"/>
                <a:gd name="f83" fmla="val 4318497"/>
                <a:gd name="f84" fmla="val 5074612"/>
                <a:gd name="f85" fmla="val 5636252"/>
                <a:gd name="f86" fmla="val 5174208"/>
                <a:gd name="f87" fmla="val 5537051"/>
                <a:gd name="f88" fmla="val 5246835"/>
                <a:gd name="f89" fmla="val 5436100"/>
                <a:gd name="f90" fmla="val 5319845"/>
                <a:gd name="f91" fmla="val 5334922"/>
                <a:gd name="f92" fmla="val 5394528"/>
                <a:gd name="f93" fmla="val 4745327"/>
                <a:gd name="f94" fmla="val 5829741"/>
                <a:gd name="f95" fmla="val 4177309"/>
                <a:gd name="f96" fmla="val 3369727"/>
                <a:gd name="f97" fmla="val 2172147"/>
                <a:gd name="f98" fmla="val 1394603"/>
                <a:gd name="f99" fmla="val 5686137"/>
                <a:gd name="f100" fmla="val 771046"/>
                <a:gd name="f101" fmla="val 4817913"/>
                <a:gd name="f102" fmla="val 396864"/>
                <a:gd name="f103" fmla="val 4297000"/>
                <a:gd name="f104" fmla="val 3939728"/>
                <a:gd name="f105" fmla="val 3263748"/>
                <a:gd name="f106" fmla="val 1461170"/>
                <a:gd name="f107" fmla="val 1955141"/>
                <a:gd name="f108" fmla="+- 0 0 -90"/>
                <a:gd name="f109" fmla="*/ f3 1 5769111"/>
                <a:gd name="f110" fmla="*/ f4 1 6229400"/>
                <a:gd name="f111" fmla="val f5"/>
                <a:gd name="f112" fmla="val f6"/>
                <a:gd name="f113" fmla="val f7"/>
                <a:gd name="f114" fmla="*/ f108 f0 1"/>
                <a:gd name="f115" fmla="+- f113 0 f111"/>
                <a:gd name="f116" fmla="+- f112 0 f111"/>
                <a:gd name="f117" fmla="*/ f114 1 f2"/>
                <a:gd name="f118" fmla="*/ f116 1 5769111"/>
                <a:gd name="f119" fmla="*/ f115 1 6229400"/>
                <a:gd name="f120" fmla="*/ 3882695 f116 1"/>
                <a:gd name="f121" fmla="*/ 0 f115 1"/>
                <a:gd name="f122" fmla="*/ 5691883 f116 1"/>
                <a:gd name="f123" fmla="*/ 557381 f115 1"/>
                <a:gd name="f124" fmla="*/ 5769111 f116 1"/>
                <a:gd name="f125" fmla="*/ 620523 f115 1"/>
                <a:gd name="f126" fmla="*/ 1464911 f115 1"/>
                <a:gd name="f127" fmla="*/ 5660063 f116 1"/>
                <a:gd name="f128" fmla="*/ 1328105 f115 1"/>
                <a:gd name="f129" fmla="*/ 4910471 f116 1"/>
                <a:gd name="f130" fmla="*/ 781599 f115 1"/>
                <a:gd name="f131" fmla="*/ 579048 f115 1"/>
                <a:gd name="f132" fmla="*/ 2683153 f116 1"/>
                <a:gd name="f133" fmla="*/ 797003 f115 1"/>
                <a:gd name="f134" fmla="*/ 1617493 f116 1"/>
                <a:gd name="f135" fmla="*/ 1395738 f115 1"/>
                <a:gd name="f136" fmla="*/ 880408 f116 1"/>
                <a:gd name="f137" fmla="*/ 2259099 f115 1"/>
                <a:gd name="f138" fmla="*/ 613135 f116 1"/>
                <a:gd name="f139" fmla="*/ 3263863 f115 1"/>
                <a:gd name="f140" fmla="*/ 1055484 f116 1"/>
                <a:gd name="f141" fmla="*/ 4196825 f115 1"/>
                <a:gd name="f142" fmla="*/ 1278376 f116 1"/>
                <a:gd name="f143" fmla="*/ 4492950 f115 1"/>
                <a:gd name="f144" fmla="*/ 3369851 f116 1"/>
                <a:gd name="f145" fmla="*/ 5650468 f115 1"/>
                <a:gd name="f146" fmla="*/ 4957551 f116 1"/>
                <a:gd name="f147" fmla="*/ 4938355 f115 1"/>
                <a:gd name="f148" fmla="*/ 5150773 f116 1"/>
                <a:gd name="f149" fmla="*/ 4796950 f115 1"/>
                <a:gd name="f150" fmla="*/ 5747247 f116 1"/>
                <a:gd name="f151" fmla="*/ 4338176 f115 1"/>
                <a:gd name="f152" fmla="*/ 4318497 f115 1"/>
                <a:gd name="f153" fmla="*/ 5074612 f115 1"/>
                <a:gd name="f154" fmla="*/ 5636252 f116 1"/>
                <a:gd name="f155" fmla="*/ 5174208 f115 1"/>
                <a:gd name="f156" fmla="*/ 5334922 f116 1"/>
                <a:gd name="f157" fmla="*/ 5394528 f115 1"/>
                <a:gd name="f158" fmla="*/ 3369727 f116 1"/>
                <a:gd name="f159" fmla="*/ 6229400 f115 1"/>
                <a:gd name="f160" fmla="*/ 771046 f116 1"/>
                <a:gd name="f161" fmla="*/ 4817913 f115 1"/>
                <a:gd name="f162" fmla="*/ 0 f116 1"/>
                <a:gd name="f163" fmla="*/ 3263748 f115 1"/>
                <a:gd name="f164" fmla="+- f117 0 f1"/>
                <a:gd name="f165" fmla="*/ f120 1 5769111"/>
                <a:gd name="f166" fmla="*/ f121 1 6229400"/>
                <a:gd name="f167" fmla="*/ f122 1 5769111"/>
                <a:gd name="f168" fmla="*/ f123 1 6229400"/>
                <a:gd name="f169" fmla="*/ f124 1 5769111"/>
                <a:gd name="f170" fmla="*/ f125 1 6229400"/>
                <a:gd name="f171" fmla="*/ f126 1 6229400"/>
                <a:gd name="f172" fmla="*/ f127 1 5769111"/>
                <a:gd name="f173" fmla="*/ f128 1 6229400"/>
                <a:gd name="f174" fmla="*/ f129 1 5769111"/>
                <a:gd name="f175" fmla="*/ f130 1 6229400"/>
                <a:gd name="f176" fmla="*/ f131 1 6229400"/>
                <a:gd name="f177" fmla="*/ f132 1 5769111"/>
                <a:gd name="f178" fmla="*/ f133 1 6229400"/>
                <a:gd name="f179" fmla="*/ f134 1 5769111"/>
                <a:gd name="f180" fmla="*/ f135 1 6229400"/>
                <a:gd name="f181" fmla="*/ f136 1 5769111"/>
                <a:gd name="f182" fmla="*/ f137 1 6229400"/>
                <a:gd name="f183" fmla="*/ f138 1 5769111"/>
                <a:gd name="f184" fmla="*/ f139 1 6229400"/>
                <a:gd name="f185" fmla="*/ f140 1 5769111"/>
                <a:gd name="f186" fmla="*/ f141 1 6229400"/>
                <a:gd name="f187" fmla="*/ f142 1 5769111"/>
                <a:gd name="f188" fmla="*/ f143 1 6229400"/>
                <a:gd name="f189" fmla="*/ f144 1 5769111"/>
                <a:gd name="f190" fmla="*/ f145 1 6229400"/>
                <a:gd name="f191" fmla="*/ f146 1 5769111"/>
                <a:gd name="f192" fmla="*/ f147 1 6229400"/>
                <a:gd name="f193" fmla="*/ f148 1 5769111"/>
                <a:gd name="f194" fmla="*/ f149 1 6229400"/>
                <a:gd name="f195" fmla="*/ f150 1 5769111"/>
                <a:gd name="f196" fmla="*/ f151 1 6229400"/>
                <a:gd name="f197" fmla="*/ f152 1 6229400"/>
                <a:gd name="f198" fmla="*/ f153 1 6229400"/>
                <a:gd name="f199" fmla="*/ f154 1 5769111"/>
                <a:gd name="f200" fmla="*/ f155 1 6229400"/>
                <a:gd name="f201" fmla="*/ f156 1 5769111"/>
                <a:gd name="f202" fmla="*/ f157 1 6229400"/>
                <a:gd name="f203" fmla="*/ f158 1 5769111"/>
                <a:gd name="f204" fmla="*/ f159 1 6229400"/>
                <a:gd name="f205" fmla="*/ f160 1 5769111"/>
                <a:gd name="f206" fmla="*/ f161 1 6229400"/>
                <a:gd name="f207" fmla="*/ f162 1 5769111"/>
                <a:gd name="f208" fmla="*/ f163 1 6229400"/>
                <a:gd name="f209" fmla="*/ f111 1 f118"/>
                <a:gd name="f210" fmla="*/ f112 1 f118"/>
                <a:gd name="f211" fmla="*/ f111 1 f119"/>
                <a:gd name="f212" fmla="*/ f113 1 f119"/>
                <a:gd name="f213" fmla="*/ f165 1 f118"/>
                <a:gd name="f214" fmla="*/ f166 1 f119"/>
                <a:gd name="f215" fmla="*/ f167 1 f118"/>
                <a:gd name="f216" fmla="*/ f168 1 f119"/>
                <a:gd name="f217" fmla="*/ f169 1 f118"/>
                <a:gd name="f218" fmla="*/ f170 1 f119"/>
                <a:gd name="f219" fmla="*/ f171 1 f119"/>
                <a:gd name="f220" fmla="*/ f172 1 f118"/>
                <a:gd name="f221" fmla="*/ f173 1 f119"/>
                <a:gd name="f222" fmla="*/ f174 1 f118"/>
                <a:gd name="f223" fmla="*/ f175 1 f119"/>
                <a:gd name="f224" fmla="*/ f176 1 f119"/>
                <a:gd name="f225" fmla="*/ f177 1 f118"/>
                <a:gd name="f226" fmla="*/ f178 1 f119"/>
                <a:gd name="f227" fmla="*/ f179 1 f118"/>
                <a:gd name="f228" fmla="*/ f180 1 f119"/>
                <a:gd name="f229" fmla="*/ f181 1 f118"/>
                <a:gd name="f230" fmla="*/ f182 1 f119"/>
                <a:gd name="f231" fmla="*/ f183 1 f118"/>
                <a:gd name="f232" fmla="*/ f184 1 f119"/>
                <a:gd name="f233" fmla="*/ f185 1 f118"/>
                <a:gd name="f234" fmla="*/ f186 1 f119"/>
                <a:gd name="f235" fmla="*/ f187 1 f118"/>
                <a:gd name="f236" fmla="*/ f188 1 f119"/>
                <a:gd name="f237" fmla="*/ f189 1 f118"/>
                <a:gd name="f238" fmla="*/ f190 1 f119"/>
                <a:gd name="f239" fmla="*/ f191 1 f118"/>
                <a:gd name="f240" fmla="*/ f192 1 f119"/>
                <a:gd name="f241" fmla="*/ f193 1 f118"/>
                <a:gd name="f242" fmla="*/ f194 1 f119"/>
                <a:gd name="f243" fmla="*/ f195 1 f118"/>
                <a:gd name="f244" fmla="*/ f196 1 f119"/>
                <a:gd name="f245" fmla="*/ f197 1 f119"/>
                <a:gd name="f246" fmla="*/ f198 1 f119"/>
                <a:gd name="f247" fmla="*/ f199 1 f118"/>
                <a:gd name="f248" fmla="*/ f200 1 f119"/>
                <a:gd name="f249" fmla="*/ f201 1 f118"/>
                <a:gd name="f250" fmla="*/ f202 1 f119"/>
                <a:gd name="f251" fmla="*/ f203 1 f118"/>
                <a:gd name="f252" fmla="*/ f204 1 f119"/>
                <a:gd name="f253" fmla="*/ f205 1 f118"/>
                <a:gd name="f254" fmla="*/ f206 1 f119"/>
                <a:gd name="f255" fmla="*/ f207 1 f118"/>
                <a:gd name="f256" fmla="*/ f208 1 f119"/>
                <a:gd name="f257" fmla="*/ f209 f109 1"/>
                <a:gd name="f258" fmla="*/ f210 f109 1"/>
                <a:gd name="f259" fmla="*/ f212 f110 1"/>
                <a:gd name="f260" fmla="*/ f211 f110 1"/>
                <a:gd name="f261" fmla="*/ f213 f109 1"/>
                <a:gd name="f262" fmla="*/ f214 f110 1"/>
                <a:gd name="f263" fmla="*/ f215 f109 1"/>
                <a:gd name="f264" fmla="*/ f216 f110 1"/>
                <a:gd name="f265" fmla="*/ f217 f109 1"/>
                <a:gd name="f266" fmla="*/ f218 f110 1"/>
                <a:gd name="f267" fmla="*/ f219 f110 1"/>
                <a:gd name="f268" fmla="*/ f220 f109 1"/>
                <a:gd name="f269" fmla="*/ f221 f110 1"/>
                <a:gd name="f270" fmla="*/ f222 f109 1"/>
                <a:gd name="f271" fmla="*/ f223 f110 1"/>
                <a:gd name="f272" fmla="*/ f224 f110 1"/>
                <a:gd name="f273" fmla="*/ f225 f109 1"/>
                <a:gd name="f274" fmla="*/ f226 f110 1"/>
                <a:gd name="f275" fmla="*/ f227 f109 1"/>
                <a:gd name="f276" fmla="*/ f228 f110 1"/>
                <a:gd name="f277" fmla="*/ f229 f109 1"/>
                <a:gd name="f278" fmla="*/ f230 f110 1"/>
                <a:gd name="f279" fmla="*/ f231 f109 1"/>
                <a:gd name="f280" fmla="*/ f232 f110 1"/>
                <a:gd name="f281" fmla="*/ f233 f109 1"/>
                <a:gd name="f282" fmla="*/ f234 f110 1"/>
                <a:gd name="f283" fmla="*/ f235 f109 1"/>
                <a:gd name="f284" fmla="*/ f236 f110 1"/>
                <a:gd name="f285" fmla="*/ f237 f109 1"/>
                <a:gd name="f286" fmla="*/ f238 f110 1"/>
                <a:gd name="f287" fmla="*/ f239 f109 1"/>
                <a:gd name="f288" fmla="*/ f240 f110 1"/>
                <a:gd name="f289" fmla="*/ f241 f109 1"/>
                <a:gd name="f290" fmla="*/ f242 f110 1"/>
                <a:gd name="f291" fmla="*/ f243 f109 1"/>
                <a:gd name="f292" fmla="*/ f244 f110 1"/>
                <a:gd name="f293" fmla="*/ f245 f110 1"/>
                <a:gd name="f294" fmla="*/ f246 f110 1"/>
                <a:gd name="f295" fmla="*/ f247 f109 1"/>
                <a:gd name="f296" fmla="*/ f248 f110 1"/>
                <a:gd name="f297" fmla="*/ f249 f109 1"/>
                <a:gd name="f298" fmla="*/ f250 f110 1"/>
                <a:gd name="f299" fmla="*/ f251 f109 1"/>
                <a:gd name="f300" fmla="*/ f252 f110 1"/>
                <a:gd name="f301" fmla="*/ f253 f109 1"/>
                <a:gd name="f302" fmla="*/ f254 f110 1"/>
                <a:gd name="f303" fmla="*/ f255 f109 1"/>
                <a:gd name="f304" fmla="*/ f256 f1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64">
                  <a:pos x="f261" y="f262"/>
                </a:cxn>
                <a:cxn ang="f164">
                  <a:pos x="f263" y="f264"/>
                </a:cxn>
                <a:cxn ang="f164">
                  <a:pos x="f265" y="f266"/>
                </a:cxn>
                <a:cxn ang="f164">
                  <a:pos x="f265" y="f267"/>
                </a:cxn>
                <a:cxn ang="f164">
                  <a:pos x="f268" y="f269"/>
                </a:cxn>
                <a:cxn ang="f164">
                  <a:pos x="f270" y="f271"/>
                </a:cxn>
                <a:cxn ang="f164">
                  <a:pos x="f261" y="f272"/>
                </a:cxn>
                <a:cxn ang="f164">
                  <a:pos x="f273" y="f274"/>
                </a:cxn>
                <a:cxn ang="f164">
                  <a:pos x="f275" y="f276"/>
                </a:cxn>
                <a:cxn ang="f164">
                  <a:pos x="f277" y="f278"/>
                </a:cxn>
                <a:cxn ang="f164">
                  <a:pos x="f279" y="f280"/>
                </a:cxn>
                <a:cxn ang="f164">
                  <a:pos x="f281" y="f282"/>
                </a:cxn>
                <a:cxn ang="f164">
                  <a:pos x="f283" y="f284"/>
                </a:cxn>
                <a:cxn ang="f164">
                  <a:pos x="f285" y="f286"/>
                </a:cxn>
                <a:cxn ang="f164">
                  <a:pos x="f287" y="f288"/>
                </a:cxn>
                <a:cxn ang="f164">
                  <a:pos x="f289" y="f290"/>
                </a:cxn>
                <a:cxn ang="f164">
                  <a:pos x="f291" y="f292"/>
                </a:cxn>
                <a:cxn ang="f164">
                  <a:pos x="f265" y="f293"/>
                </a:cxn>
                <a:cxn ang="f164">
                  <a:pos x="f265" y="f294"/>
                </a:cxn>
                <a:cxn ang="f164">
                  <a:pos x="f295" y="f296"/>
                </a:cxn>
                <a:cxn ang="f164">
                  <a:pos x="f297" y="f298"/>
                </a:cxn>
                <a:cxn ang="f164">
                  <a:pos x="f299" y="f300"/>
                </a:cxn>
                <a:cxn ang="f164">
                  <a:pos x="f301" y="f302"/>
                </a:cxn>
                <a:cxn ang="f164">
                  <a:pos x="f303" y="f304"/>
                </a:cxn>
                <a:cxn ang="f164">
                  <a:pos x="f261" y="f262"/>
                </a:cxn>
              </a:cxnLst>
              <a:rect l="f257" t="f260" r="f258" b="f259"/>
              <a:pathLst>
                <a:path w="5769111" h="6229400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16" y="f17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8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7" y="f49"/>
                  </a:cubicBezTo>
                  <a:cubicBezTo>
                    <a:pt x="f47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4"/>
                  </a:cubicBezTo>
                  <a:cubicBezTo>
                    <a:pt x="f66" y="f64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lnTo>
                    <a:pt x="f6" y="f83"/>
                  </a:lnTo>
                  <a:lnTo>
                    <a:pt x="f6" y="f84"/>
                  </a:lnTo>
                  <a:lnTo>
                    <a:pt x="f85" y="f86"/>
                  </a:ln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7"/>
                    <a:pt x="f96" y="f7"/>
                  </a:cubicBezTo>
                  <a:cubicBezTo>
                    <a:pt x="f97" y="f7"/>
                    <a:pt x="f98" y="f99"/>
                    <a:pt x="f100" y="f101"/>
                  </a:cubicBezTo>
                  <a:cubicBezTo>
                    <a:pt x="f102" y="f103"/>
                    <a:pt x="f5" y="f104"/>
                    <a:pt x="f5" y="f105"/>
                  </a:cubicBezTo>
                  <a:cubicBezTo>
                    <a:pt x="f5" y="f106"/>
                    <a:pt x="f107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7">
              <a:extLst>
                <a:ext uri="{FF2B5EF4-FFF2-40B4-BE49-F238E27FC236}">
                  <a16:creationId xmlns:a16="http://schemas.microsoft.com/office/drawing/2014/main" id="{E75B9ED8-A89D-BCCA-8452-C65CD96F7C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22891" y="131728"/>
              <a:ext cx="5769114" cy="62293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769111"/>
                <a:gd name="f7" fmla="val 6229400"/>
                <a:gd name="f8" fmla="val 3882695"/>
                <a:gd name="f9" fmla="val 4601253"/>
                <a:gd name="f10" fmla="val 5210727"/>
                <a:gd name="f11" fmla="val 205477"/>
                <a:gd name="f12" fmla="val 5691883"/>
                <a:gd name="f13" fmla="val 557381"/>
                <a:gd name="f14" fmla="val 620523"/>
                <a:gd name="f15" fmla="val 1675390"/>
                <a:gd name="f16" fmla="val 5711488"/>
                <a:gd name="f17" fmla="val 1585205"/>
                <a:gd name="f18" fmla="val 5665942"/>
                <a:gd name="f19" fmla="val 1521390"/>
                <a:gd name="f20" fmla="val 5617428"/>
                <a:gd name="f21" fmla="val 1460432"/>
                <a:gd name="f22" fmla="val 5566027"/>
                <a:gd name="f23" fmla="val 1402571"/>
                <a:gd name="f24" fmla="val 5367411"/>
                <a:gd name="f25" fmla="val 1179058"/>
                <a:gd name="f26" fmla="val 5129563"/>
                <a:gd name="f27" fmla="val 1005460"/>
                <a:gd name="f28" fmla="val 4858734"/>
                <a:gd name="f29" fmla="val 886639"/>
                <a:gd name="f30" fmla="val 4568779"/>
                <a:gd name="f31" fmla="val 759363"/>
                <a:gd name="f32" fmla="val 4240327"/>
                <a:gd name="f33" fmla="val 694858"/>
                <a:gd name="f34" fmla="val 3504835"/>
                <a:gd name="f35" fmla="val 3105151"/>
                <a:gd name="f36" fmla="val 767471"/>
                <a:gd name="f37" fmla="val 2727046"/>
                <a:gd name="f38" fmla="val 905053"/>
                <a:gd name="f39" fmla="val 2352985"/>
                <a:gd name="f40" fmla="val 1041013"/>
                <a:gd name="f41" fmla="val 1996826"/>
                <a:gd name="f42" fmla="val 1241132"/>
                <a:gd name="f43" fmla="val 1697186"/>
                <a:gd name="f44" fmla="val 1483638"/>
                <a:gd name="f45" fmla="val 1397913"/>
                <a:gd name="f46" fmla="val 1725796"/>
                <a:gd name="f47" fmla="val 1153199"/>
                <a:gd name="f48" fmla="val 2012308"/>
                <a:gd name="f49" fmla="val 989279"/>
                <a:gd name="f50" fmla="val 2312139"/>
                <a:gd name="f51" fmla="val 820946"/>
                <a:gd name="f52" fmla="val 2620077"/>
                <a:gd name="f53" fmla="val 735615"/>
                <a:gd name="f54" fmla="val 2940290"/>
                <a:gd name="f55" fmla="val 3263863"/>
                <a:gd name="f56" fmla="val 3573074"/>
                <a:gd name="f57" fmla="val 863980"/>
                <a:gd name="f58" fmla="val 3752464"/>
                <a:gd name="f59" fmla="val 1154424"/>
                <a:gd name="f60" fmla="val 4128614"/>
                <a:gd name="f61" fmla="val 1227127"/>
                <a:gd name="f62" fmla="val 4222767"/>
                <a:gd name="f63" fmla="val 1302282"/>
                <a:gd name="f64" fmla="val 4320162"/>
                <a:gd name="f65" fmla="val 1379768"/>
                <a:gd name="f66" fmla="val 4427981"/>
                <a:gd name="f67" fmla="val 1653784"/>
                <a:gd name="f68" fmla="val 4809458"/>
                <a:gd name="f69" fmla="val 1934912"/>
                <a:gd name="f70" fmla="val 5080685"/>
                <a:gd name="f71" fmla="val 2239456"/>
                <a:gd name="f72" fmla="val 5256947"/>
                <a:gd name="f73" fmla="val 2562268"/>
                <a:gd name="f74" fmla="val 5443863"/>
                <a:gd name="f75" fmla="val 2932037"/>
                <a:gd name="f76" fmla="val 5534658"/>
                <a:gd name="f77" fmla="val 3369727"/>
                <a:gd name="f78" fmla="val 3618120"/>
                <a:gd name="f79" fmla="val 3849103"/>
                <a:gd name="f80" fmla="val 5478491"/>
                <a:gd name="f81" fmla="val 4096760"/>
                <a:gd name="f82" fmla="val 5357817"/>
                <a:gd name="f83" fmla="val 4351037"/>
                <a:gd name="f84" fmla="val 5233901"/>
                <a:gd name="f85" fmla="val 4602740"/>
                <a:gd name="f86" fmla="val 5053238"/>
                <a:gd name="f87" fmla="val 4881905"/>
                <a:gd name="f88" fmla="val 4847212"/>
                <a:gd name="f89" fmla="val 4947375"/>
                <a:gd name="f90" fmla="val 4798920"/>
                <a:gd name="f91" fmla="val 5012599"/>
                <a:gd name="f92" fmla="val 4751322"/>
                <a:gd name="f93" fmla="val 5075739"/>
                <a:gd name="f94" fmla="val 4705346"/>
                <a:gd name="f95" fmla="val 5327320"/>
                <a:gd name="f96" fmla="val 4521990"/>
                <a:gd name="f97" fmla="val 5568418"/>
                <a:gd name="f98" fmla="val 4346256"/>
                <a:gd name="f99" fmla="val 5759930"/>
                <a:gd name="f100" fmla="val 4166809"/>
                <a:gd name="f101" fmla="val 4157764"/>
                <a:gd name="f102" fmla="val 5074612"/>
                <a:gd name="f103" fmla="val 5636252"/>
                <a:gd name="f104" fmla="val 5174208"/>
                <a:gd name="f105" fmla="val 5537051"/>
                <a:gd name="f106" fmla="val 5246835"/>
                <a:gd name="f107" fmla="val 5436100"/>
                <a:gd name="f108" fmla="val 5319845"/>
                <a:gd name="f109" fmla="val 5334922"/>
                <a:gd name="f110" fmla="val 5394528"/>
                <a:gd name="f111" fmla="val 4745327"/>
                <a:gd name="f112" fmla="val 5829741"/>
                <a:gd name="f113" fmla="val 4177309"/>
                <a:gd name="f114" fmla="val 2172147"/>
                <a:gd name="f115" fmla="val 1394603"/>
                <a:gd name="f116" fmla="val 5686137"/>
                <a:gd name="f117" fmla="val 771046"/>
                <a:gd name="f118" fmla="val 4817913"/>
                <a:gd name="f119" fmla="val 396864"/>
                <a:gd name="f120" fmla="val 4297000"/>
                <a:gd name="f121" fmla="val 3939728"/>
                <a:gd name="f122" fmla="val 3263748"/>
                <a:gd name="f123" fmla="val 1461170"/>
                <a:gd name="f124" fmla="val 1955141"/>
                <a:gd name="f125" fmla="+- 0 0 -90"/>
                <a:gd name="f126" fmla="*/ f3 1 5769111"/>
                <a:gd name="f127" fmla="*/ f4 1 6229400"/>
                <a:gd name="f128" fmla="val f5"/>
                <a:gd name="f129" fmla="val f6"/>
                <a:gd name="f130" fmla="val f7"/>
                <a:gd name="f131" fmla="*/ f125 f0 1"/>
                <a:gd name="f132" fmla="+- f130 0 f128"/>
                <a:gd name="f133" fmla="+- f129 0 f128"/>
                <a:gd name="f134" fmla="*/ f131 1 f2"/>
                <a:gd name="f135" fmla="*/ f133 1 5769111"/>
                <a:gd name="f136" fmla="*/ f132 1 6229400"/>
                <a:gd name="f137" fmla="*/ 3882695 f133 1"/>
                <a:gd name="f138" fmla="*/ 0 f132 1"/>
                <a:gd name="f139" fmla="*/ 5691883 f133 1"/>
                <a:gd name="f140" fmla="*/ 557381 f132 1"/>
                <a:gd name="f141" fmla="*/ 5769111 f133 1"/>
                <a:gd name="f142" fmla="*/ 620523 f132 1"/>
                <a:gd name="f143" fmla="*/ 1675390 f132 1"/>
                <a:gd name="f144" fmla="*/ 5711488 f133 1"/>
                <a:gd name="f145" fmla="*/ 1585205 f132 1"/>
                <a:gd name="f146" fmla="*/ 5566027 f133 1"/>
                <a:gd name="f147" fmla="*/ 1402571 f132 1"/>
                <a:gd name="f148" fmla="*/ 4858734 f133 1"/>
                <a:gd name="f149" fmla="*/ 886639 f132 1"/>
                <a:gd name="f150" fmla="*/ 694858 f132 1"/>
                <a:gd name="f151" fmla="*/ 2727046 f133 1"/>
                <a:gd name="f152" fmla="*/ 905053 f132 1"/>
                <a:gd name="f153" fmla="*/ 1697186 f133 1"/>
                <a:gd name="f154" fmla="*/ 1483638 f132 1"/>
                <a:gd name="f155" fmla="*/ 989279 f133 1"/>
                <a:gd name="f156" fmla="*/ 2312139 f132 1"/>
                <a:gd name="f157" fmla="*/ 735615 f133 1"/>
                <a:gd name="f158" fmla="*/ 3263863 f132 1"/>
                <a:gd name="f159" fmla="*/ 1154424 f133 1"/>
                <a:gd name="f160" fmla="*/ 4128614 f132 1"/>
                <a:gd name="f161" fmla="*/ 1379768 f133 1"/>
                <a:gd name="f162" fmla="*/ 4427981 f132 1"/>
                <a:gd name="f163" fmla="*/ 2239456 f133 1"/>
                <a:gd name="f164" fmla="*/ 5256947 f132 1"/>
                <a:gd name="f165" fmla="*/ 3369727 f133 1"/>
                <a:gd name="f166" fmla="*/ 5534658 f132 1"/>
                <a:gd name="f167" fmla="*/ 4096760 f133 1"/>
                <a:gd name="f168" fmla="*/ 5357817 f132 1"/>
                <a:gd name="f169" fmla="*/ 4881905 f133 1"/>
                <a:gd name="f170" fmla="*/ 4847212 f132 1"/>
                <a:gd name="f171" fmla="*/ 5075739 f133 1"/>
                <a:gd name="f172" fmla="*/ 4705346 f132 1"/>
                <a:gd name="f173" fmla="*/ 5759930 f133 1"/>
                <a:gd name="f174" fmla="*/ 4166809 f132 1"/>
                <a:gd name="f175" fmla="*/ 4157764 f132 1"/>
                <a:gd name="f176" fmla="*/ 5074612 f132 1"/>
                <a:gd name="f177" fmla="*/ 5636252 f133 1"/>
                <a:gd name="f178" fmla="*/ 5174208 f132 1"/>
                <a:gd name="f179" fmla="*/ 5334922 f133 1"/>
                <a:gd name="f180" fmla="*/ 5394528 f132 1"/>
                <a:gd name="f181" fmla="*/ 6229400 f132 1"/>
                <a:gd name="f182" fmla="*/ 771046 f133 1"/>
                <a:gd name="f183" fmla="*/ 4817913 f132 1"/>
                <a:gd name="f184" fmla="*/ 0 f133 1"/>
                <a:gd name="f185" fmla="*/ 3263748 f132 1"/>
                <a:gd name="f186" fmla="+- f134 0 f1"/>
                <a:gd name="f187" fmla="*/ f137 1 5769111"/>
                <a:gd name="f188" fmla="*/ f138 1 6229400"/>
                <a:gd name="f189" fmla="*/ f139 1 5769111"/>
                <a:gd name="f190" fmla="*/ f140 1 6229400"/>
                <a:gd name="f191" fmla="*/ f141 1 5769111"/>
                <a:gd name="f192" fmla="*/ f142 1 6229400"/>
                <a:gd name="f193" fmla="*/ f143 1 6229400"/>
                <a:gd name="f194" fmla="*/ f144 1 5769111"/>
                <a:gd name="f195" fmla="*/ f145 1 6229400"/>
                <a:gd name="f196" fmla="*/ f146 1 5769111"/>
                <a:gd name="f197" fmla="*/ f147 1 6229400"/>
                <a:gd name="f198" fmla="*/ f148 1 5769111"/>
                <a:gd name="f199" fmla="*/ f149 1 6229400"/>
                <a:gd name="f200" fmla="*/ f150 1 6229400"/>
                <a:gd name="f201" fmla="*/ f151 1 5769111"/>
                <a:gd name="f202" fmla="*/ f152 1 6229400"/>
                <a:gd name="f203" fmla="*/ f153 1 5769111"/>
                <a:gd name="f204" fmla="*/ f154 1 6229400"/>
                <a:gd name="f205" fmla="*/ f155 1 5769111"/>
                <a:gd name="f206" fmla="*/ f156 1 6229400"/>
                <a:gd name="f207" fmla="*/ f157 1 5769111"/>
                <a:gd name="f208" fmla="*/ f158 1 6229400"/>
                <a:gd name="f209" fmla="*/ f159 1 5769111"/>
                <a:gd name="f210" fmla="*/ f160 1 6229400"/>
                <a:gd name="f211" fmla="*/ f161 1 5769111"/>
                <a:gd name="f212" fmla="*/ f162 1 6229400"/>
                <a:gd name="f213" fmla="*/ f163 1 5769111"/>
                <a:gd name="f214" fmla="*/ f164 1 6229400"/>
                <a:gd name="f215" fmla="*/ f165 1 5769111"/>
                <a:gd name="f216" fmla="*/ f166 1 6229400"/>
                <a:gd name="f217" fmla="*/ f167 1 5769111"/>
                <a:gd name="f218" fmla="*/ f168 1 6229400"/>
                <a:gd name="f219" fmla="*/ f169 1 5769111"/>
                <a:gd name="f220" fmla="*/ f170 1 6229400"/>
                <a:gd name="f221" fmla="*/ f171 1 5769111"/>
                <a:gd name="f222" fmla="*/ f172 1 6229400"/>
                <a:gd name="f223" fmla="*/ f173 1 5769111"/>
                <a:gd name="f224" fmla="*/ f174 1 6229400"/>
                <a:gd name="f225" fmla="*/ f175 1 6229400"/>
                <a:gd name="f226" fmla="*/ f176 1 6229400"/>
                <a:gd name="f227" fmla="*/ f177 1 5769111"/>
                <a:gd name="f228" fmla="*/ f178 1 6229400"/>
                <a:gd name="f229" fmla="*/ f179 1 5769111"/>
                <a:gd name="f230" fmla="*/ f180 1 6229400"/>
                <a:gd name="f231" fmla="*/ f181 1 6229400"/>
                <a:gd name="f232" fmla="*/ f182 1 5769111"/>
                <a:gd name="f233" fmla="*/ f183 1 6229400"/>
                <a:gd name="f234" fmla="*/ f184 1 5769111"/>
                <a:gd name="f235" fmla="*/ f185 1 6229400"/>
                <a:gd name="f236" fmla="*/ f128 1 f135"/>
                <a:gd name="f237" fmla="*/ f129 1 f135"/>
                <a:gd name="f238" fmla="*/ f128 1 f136"/>
                <a:gd name="f239" fmla="*/ f130 1 f136"/>
                <a:gd name="f240" fmla="*/ f187 1 f135"/>
                <a:gd name="f241" fmla="*/ f188 1 f136"/>
                <a:gd name="f242" fmla="*/ f189 1 f135"/>
                <a:gd name="f243" fmla="*/ f190 1 f136"/>
                <a:gd name="f244" fmla="*/ f191 1 f135"/>
                <a:gd name="f245" fmla="*/ f192 1 f136"/>
                <a:gd name="f246" fmla="*/ f193 1 f136"/>
                <a:gd name="f247" fmla="*/ f194 1 f135"/>
                <a:gd name="f248" fmla="*/ f195 1 f136"/>
                <a:gd name="f249" fmla="*/ f196 1 f135"/>
                <a:gd name="f250" fmla="*/ f197 1 f136"/>
                <a:gd name="f251" fmla="*/ f198 1 f135"/>
                <a:gd name="f252" fmla="*/ f199 1 f136"/>
                <a:gd name="f253" fmla="*/ f200 1 f136"/>
                <a:gd name="f254" fmla="*/ f201 1 f135"/>
                <a:gd name="f255" fmla="*/ f202 1 f136"/>
                <a:gd name="f256" fmla="*/ f203 1 f135"/>
                <a:gd name="f257" fmla="*/ f204 1 f136"/>
                <a:gd name="f258" fmla="*/ f205 1 f135"/>
                <a:gd name="f259" fmla="*/ f206 1 f136"/>
                <a:gd name="f260" fmla="*/ f207 1 f135"/>
                <a:gd name="f261" fmla="*/ f208 1 f136"/>
                <a:gd name="f262" fmla="*/ f209 1 f135"/>
                <a:gd name="f263" fmla="*/ f210 1 f136"/>
                <a:gd name="f264" fmla="*/ f211 1 f135"/>
                <a:gd name="f265" fmla="*/ f212 1 f136"/>
                <a:gd name="f266" fmla="*/ f213 1 f135"/>
                <a:gd name="f267" fmla="*/ f214 1 f136"/>
                <a:gd name="f268" fmla="*/ f215 1 f135"/>
                <a:gd name="f269" fmla="*/ f216 1 f136"/>
                <a:gd name="f270" fmla="*/ f217 1 f135"/>
                <a:gd name="f271" fmla="*/ f218 1 f136"/>
                <a:gd name="f272" fmla="*/ f219 1 f135"/>
                <a:gd name="f273" fmla="*/ f220 1 f136"/>
                <a:gd name="f274" fmla="*/ f221 1 f135"/>
                <a:gd name="f275" fmla="*/ f222 1 f136"/>
                <a:gd name="f276" fmla="*/ f223 1 f135"/>
                <a:gd name="f277" fmla="*/ f224 1 f136"/>
                <a:gd name="f278" fmla="*/ f225 1 f136"/>
                <a:gd name="f279" fmla="*/ f226 1 f136"/>
                <a:gd name="f280" fmla="*/ f227 1 f135"/>
                <a:gd name="f281" fmla="*/ f228 1 f136"/>
                <a:gd name="f282" fmla="*/ f229 1 f135"/>
                <a:gd name="f283" fmla="*/ f230 1 f136"/>
                <a:gd name="f284" fmla="*/ f231 1 f136"/>
                <a:gd name="f285" fmla="*/ f232 1 f135"/>
                <a:gd name="f286" fmla="*/ f233 1 f136"/>
                <a:gd name="f287" fmla="*/ f234 1 f135"/>
                <a:gd name="f288" fmla="*/ f235 1 f136"/>
                <a:gd name="f289" fmla="*/ f236 f126 1"/>
                <a:gd name="f290" fmla="*/ f237 f126 1"/>
                <a:gd name="f291" fmla="*/ f239 f127 1"/>
                <a:gd name="f292" fmla="*/ f238 f127 1"/>
                <a:gd name="f293" fmla="*/ f240 f126 1"/>
                <a:gd name="f294" fmla="*/ f241 f127 1"/>
                <a:gd name="f295" fmla="*/ f242 f126 1"/>
                <a:gd name="f296" fmla="*/ f243 f127 1"/>
                <a:gd name="f297" fmla="*/ f244 f126 1"/>
                <a:gd name="f298" fmla="*/ f245 f127 1"/>
                <a:gd name="f299" fmla="*/ f246 f127 1"/>
                <a:gd name="f300" fmla="*/ f247 f126 1"/>
                <a:gd name="f301" fmla="*/ f248 f127 1"/>
                <a:gd name="f302" fmla="*/ f249 f126 1"/>
                <a:gd name="f303" fmla="*/ f250 f127 1"/>
                <a:gd name="f304" fmla="*/ f251 f126 1"/>
                <a:gd name="f305" fmla="*/ f252 f127 1"/>
                <a:gd name="f306" fmla="*/ f253 f127 1"/>
                <a:gd name="f307" fmla="*/ f254 f126 1"/>
                <a:gd name="f308" fmla="*/ f255 f127 1"/>
                <a:gd name="f309" fmla="*/ f256 f126 1"/>
                <a:gd name="f310" fmla="*/ f257 f127 1"/>
                <a:gd name="f311" fmla="*/ f258 f126 1"/>
                <a:gd name="f312" fmla="*/ f259 f127 1"/>
                <a:gd name="f313" fmla="*/ f260 f126 1"/>
                <a:gd name="f314" fmla="*/ f261 f127 1"/>
                <a:gd name="f315" fmla="*/ f262 f126 1"/>
                <a:gd name="f316" fmla="*/ f263 f127 1"/>
                <a:gd name="f317" fmla="*/ f264 f126 1"/>
                <a:gd name="f318" fmla="*/ f265 f127 1"/>
                <a:gd name="f319" fmla="*/ f266 f126 1"/>
                <a:gd name="f320" fmla="*/ f267 f127 1"/>
                <a:gd name="f321" fmla="*/ f268 f126 1"/>
                <a:gd name="f322" fmla="*/ f269 f127 1"/>
                <a:gd name="f323" fmla="*/ f270 f126 1"/>
                <a:gd name="f324" fmla="*/ f271 f127 1"/>
                <a:gd name="f325" fmla="*/ f272 f126 1"/>
                <a:gd name="f326" fmla="*/ f273 f127 1"/>
                <a:gd name="f327" fmla="*/ f274 f126 1"/>
                <a:gd name="f328" fmla="*/ f275 f127 1"/>
                <a:gd name="f329" fmla="*/ f276 f126 1"/>
                <a:gd name="f330" fmla="*/ f277 f127 1"/>
                <a:gd name="f331" fmla="*/ f278 f127 1"/>
                <a:gd name="f332" fmla="*/ f279 f127 1"/>
                <a:gd name="f333" fmla="*/ f280 f126 1"/>
                <a:gd name="f334" fmla="*/ f281 f127 1"/>
                <a:gd name="f335" fmla="*/ f282 f126 1"/>
                <a:gd name="f336" fmla="*/ f283 f127 1"/>
                <a:gd name="f337" fmla="*/ f284 f127 1"/>
                <a:gd name="f338" fmla="*/ f285 f126 1"/>
                <a:gd name="f339" fmla="*/ f286 f127 1"/>
                <a:gd name="f340" fmla="*/ f287 f126 1"/>
                <a:gd name="f341" fmla="*/ f288 f12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86">
                  <a:pos x="f293" y="f294"/>
                </a:cxn>
                <a:cxn ang="f186">
                  <a:pos x="f295" y="f296"/>
                </a:cxn>
                <a:cxn ang="f186">
                  <a:pos x="f297" y="f298"/>
                </a:cxn>
                <a:cxn ang="f186">
                  <a:pos x="f297" y="f299"/>
                </a:cxn>
                <a:cxn ang="f186">
                  <a:pos x="f300" y="f301"/>
                </a:cxn>
                <a:cxn ang="f186">
                  <a:pos x="f302" y="f303"/>
                </a:cxn>
                <a:cxn ang="f186">
                  <a:pos x="f304" y="f305"/>
                </a:cxn>
                <a:cxn ang="f186">
                  <a:pos x="f293" y="f306"/>
                </a:cxn>
                <a:cxn ang="f186">
                  <a:pos x="f307" y="f308"/>
                </a:cxn>
                <a:cxn ang="f186">
                  <a:pos x="f309" y="f310"/>
                </a:cxn>
                <a:cxn ang="f186">
                  <a:pos x="f311" y="f312"/>
                </a:cxn>
                <a:cxn ang="f186">
                  <a:pos x="f313" y="f314"/>
                </a:cxn>
                <a:cxn ang="f186">
                  <a:pos x="f315" y="f316"/>
                </a:cxn>
                <a:cxn ang="f186">
                  <a:pos x="f317" y="f318"/>
                </a:cxn>
                <a:cxn ang="f186">
                  <a:pos x="f319" y="f320"/>
                </a:cxn>
                <a:cxn ang="f186">
                  <a:pos x="f321" y="f322"/>
                </a:cxn>
                <a:cxn ang="f186">
                  <a:pos x="f323" y="f324"/>
                </a:cxn>
                <a:cxn ang="f186">
                  <a:pos x="f325" y="f326"/>
                </a:cxn>
                <a:cxn ang="f186">
                  <a:pos x="f327" y="f328"/>
                </a:cxn>
                <a:cxn ang="f186">
                  <a:pos x="f329" y="f330"/>
                </a:cxn>
                <a:cxn ang="f186">
                  <a:pos x="f297" y="f331"/>
                </a:cxn>
                <a:cxn ang="f186">
                  <a:pos x="f297" y="f332"/>
                </a:cxn>
                <a:cxn ang="f186">
                  <a:pos x="f333" y="f334"/>
                </a:cxn>
                <a:cxn ang="f186">
                  <a:pos x="f335" y="f336"/>
                </a:cxn>
                <a:cxn ang="f186">
                  <a:pos x="f321" y="f337"/>
                </a:cxn>
                <a:cxn ang="f186">
                  <a:pos x="f338" y="f339"/>
                </a:cxn>
                <a:cxn ang="f186">
                  <a:pos x="f340" y="f341"/>
                </a:cxn>
                <a:cxn ang="f186">
                  <a:pos x="f293" y="f294"/>
                </a:cxn>
              </a:cxnLst>
              <a:rect l="f289" t="f292" r="f290" b="f291"/>
              <a:pathLst>
                <a:path w="5769111" h="6229400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16" y="f17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26" y="f27"/>
                    <a:pt x="f28" y="f29"/>
                  </a:cubicBezTo>
                  <a:cubicBezTo>
                    <a:pt x="f30" y="f31"/>
                    <a:pt x="f32" y="f33"/>
                    <a:pt x="f8" y="f33"/>
                  </a:cubicBezTo>
                  <a:cubicBezTo>
                    <a:pt x="f34" y="f33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3" y="f55"/>
                  </a:cubicBezTo>
                  <a:cubicBezTo>
                    <a:pt x="f53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6"/>
                  </a:cubicBezTo>
                  <a:cubicBezTo>
                    <a:pt x="f78" y="f76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lnTo>
                    <a:pt x="f6" y="f101"/>
                  </a:lnTo>
                  <a:lnTo>
                    <a:pt x="f6" y="f102"/>
                  </a:lnTo>
                  <a:lnTo>
                    <a:pt x="f103" y="f104"/>
                  </a:ln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7"/>
                    <a:pt x="f77" y="f7"/>
                  </a:cubicBezTo>
                  <a:cubicBezTo>
                    <a:pt x="f114" y="f7"/>
                    <a:pt x="f115" y="f116"/>
                    <a:pt x="f117" y="f118"/>
                  </a:cubicBezTo>
                  <a:cubicBezTo>
                    <a:pt x="f119" y="f120"/>
                    <a:pt x="f5" y="f121"/>
                    <a:pt x="f5" y="f122"/>
                  </a:cubicBezTo>
                  <a:cubicBezTo>
                    <a:pt x="f5" y="f123"/>
                    <a:pt x="f124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Graphic 6" descr="Doctor">
            <a:extLst>
              <a:ext uri="{FF2B5EF4-FFF2-40B4-BE49-F238E27FC236}">
                <a16:creationId xmlns:a16="http://schemas.microsoft.com/office/drawing/2014/main" id="{AD1CCD97-AB3C-6985-4745-0A14580A67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8" y="1629085"/>
            <a:ext cx="3620018" cy="362001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512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Name: Hameed Nazam Student Number:2522045 Lecturer: Hajra Mumtaz Lesson: LCHS4009 </vt:lpstr>
      <vt:lpstr>Career Planning</vt:lpstr>
      <vt:lpstr>1. Career Choice and live job advert</vt:lpstr>
      <vt:lpstr>2. My strengths and weaknesses</vt:lpstr>
      <vt:lpstr>3. Opportunities and threats</vt:lpstr>
      <vt:lpstr>4. How will I turn my SWOT into action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Hameed Mohammed Nazam (2522045)</dc:creator>
  <cp:lastModifiedBy>Hameed Mohammed Nazam (2522045)</cp:lastModifiedBy>
  <cp:revision>1</cp:revision>
  <dcterms:created xsi:type="dcterms:W3CDTF">2026-10-15T19:18:21Z</dcterms:created>
  <dcterms:modified xsi:type="dcterms:W3CDTF">2026-10-16T10:08:49Z</dcterms:modified>
</cp:coreProperties>
</file>