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3" r:id="rId6"/>
    <p:sldId id="275" r:id="rId7"/>
    <p:sldId id="261" r:id="rId8"/>
    <p:sldId id="274" r:id="rId9"/>
    <p:sldId id="263" r:id="rId10"/>
    <p:sldId id="264" r:id="rId11"/>
    <p:sldId id="276" r:id="rId12"/>
    <p:sldId id="267" r:id="rId13"/>
    <p:sldId id="268" r:id="rId14"/>
    <p:sldId id="269" r:id="rId15"/>
    <p:sldId id="277" r:id="rId16"/>
    <p:sldId id="278" r:id="rId17"/>
    <p:sldId id="279" r:id="rId18"/>
    <p:sldId id="271" r:id="rId19"/>
    <p:sldId id="280" r:id="rId20"/>
    <p:sldId id="281" r:id="rId21"/>
    <p:sldId id="282" r:id="rId22"/>
    <p:sldId id="283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101AC0-95CC-892A-507B-04D06193CB62}" v="300" dt="2026-04-28T14:14:50.026"/>
    <p1510:client id="{54519322-AC22-0ACA-FFF0-561EFF928F6A}" v="79" dt="2026-04-28T17:17:29.347"/>
    <p1510:client id="{6A9C7C1B-F938-1203-49E5-23602A85A3ED}" v="2844" dt="2026-04-28T16:06:57.834"/>
    <p1510:client id="{DF1D4D6B-CA4A-1717-2438-F6E708EDDAC0}" v="116" dt="2026-04-30T08:42:54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gel Rees Llandovery/Llandeilo (Welsh Ambulance Service NHS Trust)" userId="S::nigel.rees2@wales.nhs.uk::0b6df188-e878-4760-b60d-d8ed7ce05c0b" providerId="AD" clId="Web-{1BFEE3E7-1EEC-4B52-8053-E129AFC8D89A}"/>
    <pc:docChg chg="addSld modSld">
      <pc:chgData name="Nigel Rees Llandovery/Llandeilo (Welsh Ambulance Service NHS Trust)" userId="S::nigel.rees2@wales.nhs.uk::0b6df188-e878-4760-b60d-d8ed7ce05c0b" providerId="AD" clId="Web-{1BFEE3E7-1EEC-4B52-8053-E129AFC8D89A}" dt="2026-04-27T15:58:03.668" v="38" actId="20577"/>
      <pc:docMkLst>
        <pc:docMk/>
      </pc:docMkLst>
      <pc:sldChg chg="modSp">
        <pc:chgData name="Nigel Rees Llandovery/Llandeilo (Welsh Ambulance Service NHS Trust)" userId="S::nigel.rees2@wales.nhs.uk::0b6df188-e878-4760-b60d-d8ed7ce05c0b" providerId="AD" clId="Web-{1BFEE3E7-1EEC-4B52-8053-E129AFC8D89A}" dt="2026-04-27T15:54:25.127" v="19" actId="20577"/>
        <pc:sldMkLst>
          <pc:docMk/>
          <pc:sldMk cId="109857222" sldId="256"/>
        </pc:sldMkLst>
        <pc:spChg chg="mod">
          <ac:chgData name="Nigel Rees Llandovery/Llandeilo (Welsh Ambulance Service NHS Trust)" userId="S::nigel.rees2@wales.nhs.uk::0b6df188-e878-4760-b60d-d8ed7ce05c0b" providerId="AD" clId="Web-{1BFEE3E7-1EEC-4B52-8053-E129AFC8D89A}" dt="2026-04-27T15:53:49.625" v="1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gel Rees Llandovery/Llandeilo (Welsh Ambulance Service NHS Trust)" userId="S::nigel.rees2@wales.nhs.uk::0b6df188-e878-4760-b60d-d8ed7ce05c0b" providerId="AD" clId="Web-{1BFEE3E7-1EEC-4B52-8053-E129AFC8D89A}" dt="2026-04-27T15:54:25.127" v="1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Nigel Rees Llandovery/Llandeilo (Welsh Ambulance Service NHS Trust)" userId="S::nigel.rees2@wales.nhs.uk::0b6df188-e878-4760-b60d-d8ed7ce05c0b" providerId="AD" clId="Web-{1BFEE3E7-1EEC-4B52-8053-E129AFC8D89A}" dt="2026-04-27T15:56:50.587" v="30" actId="20577"/>
        <pc:sldMkLst>
          <pc:docMk/>
          <pc:sldMk cId="1369732833" sldId="257"/>
        </pc:sldMkLst>
        <pc:spChg chg="mod">
          <ac:chgData name="Nigel Rees Llandovery/Llandeilo (Welsh Ambulance Service NHS Trust)" userId="S::nigel.rees2@wales.nhs.uk::0b6df188-e878-4760-b60d-d8ed7ce05c0b" providerId="AD" clId="Web-{1BFEE3E7-1EEC-4B52-8053-E129AFC8D89A}" dt="2026-04-27T15:56:50.587" v="30" actId="20577"/>
          <ac:spMkLst>
            <pc:docMk/>
            <pc:sldMk cId="1369732833" sldId="257"/>
            <ac:spMk id="3" creationId="{F09C1AF9-909F-DA13-611D-8123A997E959}"/>
          </ac:spMkLst>
        </pc:spChg>
      </pc:sldChg>
      <pc:sldChg chg="modSp new">
        <pc:chgData name="Nigel Rees Llandovery/Llandeilo (Welsh Ambulance Service NHS Trust)" userId="S::nigel.rees2@wales.nhs.uk::0b6df188-e878-4760-b60d-d8ed7ce05c0b" providerId="AD" clId="Web-{1BFEE3E7-1EEC-4B52-8053-E129AFC8D89A}" dt="2026-04-27T15:56:33.712" v="29" actId="20577"/>
        <pc:sldMkLst>
          <pc:docMk/>
          <pc:sldMk cId="3126998209" sldId="258"/>
        </pc:sldMkLst>
        <pc:spChg chg="mod">
          <ac:chgData name="Nigel Rees Llandovery/Llandeilo (Welsh Ambulance Service NHS Trust)" userId="S::nigel.rees2@wales.nhs.uk::0b6df188-e878-4760-b60d-d8ed7ce05c0b" providerId="AD" clId="Web-{1BFEE3E7-1EEC-4B52-8053-E129AFC8D89A}" dt="2026-04-27T15:56:33.712" v="29" actId="20577"/>
          <ac:spMkLst>
            <pc:docMk/>
            <pc:sldMk cId="3126998209" sldId="258"/>
            <ac:spMk id="3" creationId="{15759D5A-3815-C1EC-BCC0-911CC06C58DF}"/>
          </ac:spMkLst>
        </pc:spChg>
      </pc:sldChg>
      <pc:sldChg chg="addSp delSp modSp new mod setBg">
        <pc:chgData name="Nigel Rees Llandovery/Llandeilo (Welsh Ambulance Service NHS Trust)" userId="S::nigel.rees2@wales.nhs.uk::0b6df188-e878-4760-b60d-d8ed7ce05c0b" providerId="AD" clId="Web-{1BFEE3E7-1EEC-4B52-8053-E129AFC8D89A}" dt="2026-04-27T15:57:15.323" v="35"/>
        <pc:sldMkLst>
          <pc:docMk/>
          <pc:sldMk cId="3454759397" sldId="259"/>
        </pc:sldMkLst>
        <pc:spChg chg="add del">
          <ac:chgData name="Nigel Rees Llandovery/Llandeilo (Welsh Ambulance Service NHS Trust)" userId="S::nigel.rees2@wales.nhs.uk::0b6df188-e878-4760-b60d-d8ed7ce05c0b" providerId="AD" clId="Web-{1BFEE3E7-1EEC-4B52-8053-E129AFC8D89A}" dt="2026-04-27T15:57:15.323" v="35"/>
          <ac:spMkLst>
            <pc:docMk/>
            <pc:sldMk cId="3454759397" sldId="259"/>
            <ac:spMk id="2" creationId="{B8AAD954-A0BC-6E35-699B-6E316C6AEBC9}"/>
          </ac:spMkLst>
        </pc:spChg>
        <pc:spChg chg="del">
          <ac:chgData name="Nigel Rees Llandovery/Llandeilo (Welsh Ambulance Service NHS Trust)" userId="S::nigel.rees2@wales.nhs.uk::0b6df188-e878-4760-b60d-d8ed7ce05c0b" providerId="AD" clId="Web-{1BFEE3E7-1EEC-4B52-8053-E129AFC8D89A}" dt="2026-04-27T15:57:08.682" v="32"/>
          <ac:spMkLst>
            <pc:docMk/>
            <pc:sldMk cId="3454759397" sldId="259"/>
            <ac:spMk id="3" creationId="{97CDA877-C2C4-4C44-7751-8AB20F06E6F0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1BFEE3E7-1EEC-4B52-8053-E129AFC8D89A}" dt="2026-04-27T15:57:15.323" v="34"/>
          <ac:spMkLst>
            <pc:docMk/>
            <pc:sldMk cId="3454759397" sldId="259"/>
            <ac:spMk id="9" creationId="{42A4FC2C-047E-45A5-965D-8E1E3BF09BC6}"/>
          </ac:spMkLst>
        </pc:spChg>
        <pc:grpChg chg="add">
          <ac:chgData name="Nigel Rees Llandovery/Llandeilo (Welsh Ambulance Service NHS Trust)" userId="S::nigel.rees2@wales.nhs.uk::0b6df188-e878-4760-b60d-d8ed7ce05c0b" providerId="AD" clId="Web-{1BFEE3E7-1EEC-4B52-8053-E129AFC8D89A}" dt="2026-04-27T15:57:15.323" v="35"/>
          <ac:grpSpMkLst>
            <pc:docMk/>
            <pc:sldMk cId="3454759397" sldId="259"/>
            <ac:grpSpMk id="12" creationId="{D4D7444E-8572-6DFD-CB75-0984238C716D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1BFEE3E7-1EEC-4B52-8053-E129AFC8D89A}" dt="2026-04-27T15:57:15.323" v="35"/>
          <ac:picMkLst>
            <pc:docMk/>
            <pc:sldMk cId="3454759397" sldId="259"/>
            <ac:picMk id="4" creationId="{F5C38F2A-1C71-5E3F-5360-D9B5661BE5CE}"/>
          </ac:picMkLst>
        </pc:picChg>
      </pc:sldChg>
      <pc:sldChg chg="modSp new">
        <pc:chgData name="Nigel Rees Llandovery/Llandeilo (Welsh Ambulance Service NHS Trust)" userId="S::nigel.rees2@wales.nhs.uk::0b6df188-e878-4760-b60d-d8ed7ce05c0b" providerId="AD" clId="Web-{1BFEE3E7-1EEC-4B52-8053-E129AFC8D89A}" dt="2026-04-27T15:58:03.668" v="38" actId="20577"/>
        <pc:sldMkLst>
          <pc:docMk/>
          <pc:sldMk cId="2622641136" sldId="260"/>
        </pc:sldMkLst>
        <pc:spChg chg="mod">
          <ac:chgData name="Nigel Rees Llandovery/Llandeilo (Welsh Ambulance Service NHS Trust)" userId="S::nigel.rees2@wales.nhs.uk::0b6df188-e878-4760-b60d-d8ed7ce05c0b" providerId="AD" clId="Web-{1BFEE3E7-1EEC-4B52-8053-E129AFC8D89A}" dt="2026-04-27T15:58:03.668" v="38" actId="20577"/>
          <ac:spMkLst>
            <pc:docMk/>
            <pc:sldMk cId="2622641136" sldId="260"/>
            <ac:spMk id="2" creationId="{D3107B25-FFFF-0244-C2A7-65748C6277A8}"/>
          </ac:spMkLst>
        </pc:spChg>
      </pc:sldChg>
    </pc:docChg>
  </pc:docChgLst>
  <pc:docChgLst>
    <pc:chgData name="Nigel Rees Llandovery/Llandeilo (Welsh Ambulance Service NHS Trust)" userId="S::nigel.rees2@wales.nhs.uk::0b6df188-e878-4760-b60d-d8ed7ce05c0b" providerId="AD" clId="Web-{54519322-AC22-0ACA-FFF0-561EFF928F6A}"/>
    <pc:docChg chg="addSld delSld modSld sldOrd">
      <pc:chgData name="Nigel Rees Llandovery/Llandeilo (Welsh Ambulance Service NHS Trust)" userId="S::nigel.rees2@wales.nhs.uk::0b6df188-e878-4760-b60d-d8ed7ce05c0b" providerId="AD" clId="Web-{54519322-AC22-0ACA-FFF0-561EFF928F6A}" dt="2026-04-28T17:17:29.347" v="82" actId="20577"/>
      <pc:docMkLst>
        <pc:docMk/>
      </pc:docMkLst>
      <pc:sldChg chg="modSp">
        <pc:chgData name="Nigel Rees Llandovery/Llandeilo (Welsh Ambulance Service NHS Trust)" userId="S::nigel.rees2@wales.nhs.uk::0b6df188-e878-4760-b60d-d8ed7ce05c0b" providerId="AD" clId="Web-{54519322-AC22-0ACA-FFF0-561EFF928F6A}" dt="2026-04-28T17:04:19.897" v="61" actId="20577"/>
        <pc:sldMkLst>
          <pc:docMk/>
          <pc:sldMk cId="1369732833" sldId="257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7:04:19.897" v="61" actId="20577"/>
          <ac:spMkLst>
            <pc:docMk/>
            <pc:sldMk cId="1369732833" sldId="257"/>
            <ac:spMk id="3" creationId="{F09C1AF9-909F-DA13-611D-8123A997E959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54519322-AC22-0ACA-FFF0-561EFF928F6A}" dt="2026-04-28T17:06:06.620" v="69" actId="20577"/>
        <pc:sldMkLst>
          <pc:docMk/>
          <pc:sldMk cId="3126998209" sldId="258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7:06:06.620" v="69" actId="20577"/>
          <ac:spMkLst>
            <pc:docMk/>
            <pc:sldMk cId="3126998209" sldId="258"/>
            <ac:spMk id="3" creationId="{15759D5A-3815-C1EC-BCC0-911CC06C58DF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54519322-AC22-0ACA-FFF0-561EFF928F6A}" dt="2026-04-28T16:59:20.336" v="29" actId="20577"/>
        <pc:sldMkLst>
          <pc:docMk/>
          <pc:sldMk cId="2522361351" sldId="261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6:59:20.336" v="29" actId="20577"/>
          <ac:spMkLst>
            <pc:docMk/>
            <pc:sldMk cId="2522361351" sldId="261"/>
            <ac:spMk id="2" creationId="{60D493B1-F582-5E90-1DE5-18771B07D74F}"/>
          </ac:spMkLst>
        </pc:spChg>
      </pc:sldChg>
      <pc:sldChg chg="del">
        <pc:chgData name="Nigel Rees Llandovery/Llandeilo (Welsh Ambulance Service NHS Trust)" userId="S::nigel.rees2@wales.nhs.uk::0b6df188-e878-4760-b60d-d8ed7ce05c0b" providerId="AD" clId="Web-{54519322-AC22-0ACA-FFF0-561EFF928F6A}" dt="2026-04-28T16:59:43.540" v="30"/>
        <pc:sldMkLst>
          <pc:docMk/>
          <pc:sldMk cId="3743731649" sldId="262"/>
        </pc:sldMkLst>
      </pc:sldChg>
      <pc:sldChg chg="modSp">
        <pc:chgData name="Nigel Rees Llandovery/Llandeilo (Welsh Ambulance Service NHS Trust)" userId="S::nigel.rees2@wales.nhs.uk::0b6df188-e878-4760-b60d-d8ed7ce05c0b" providerId="AD" clId="Web-{54519322-AC22-0ACA-FFF0-561EFF928F6A}" dt="2026-04-28T16:59:56.649" v="32" actId="20577"/>
        <pc:sldMkLst>
          <pc:docMk/>
          <pc:sldMk cId="1283579753" sldId="263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6:59:56.649" v="32" actId="20577"/>
          <ac:spMkLst>
            <pc:docMk/>
            <pc:sldMk cId="1283579753" sldId="263"/>
            <ac:spMk id="2" creationId="{FF76629D-0FD8-DE65-820F-08327E973503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54519322-AC22-0ACA-FFF0-561EFF928F6A}" dt="2026-04-28T17:00:25.477" v="36" actId="20577"/>
        <pc:sldMkLst>
          <pc:docMk/>
          <pc:sldMk cId="2103469601" sldId="267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7:00:25.477" v="36" actId="20577"/>
          <ac:spMkLst>
            <pc:docMk/>
            <pc:sldMk cId="2103469601" sldId="267"/>
            <ac:spMk id="2" creationId="{5EFD2D34-9723-0D20-E63F-AC2E91A8CAEB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54519322-AC22-0ACA-FFF0-561EFF928F6A}" dt="2026-04-28T17:01:14.728" v="44" actId="20577"/>
        <pc:sldMkLst>
          <pc:docMk/>
          <pc:sldMk cId="16846303" sldId="271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7:01:02.056" v="43" actId="20577"/>
          <ac:spMkLst>
            <pc:docMk/>
            <pc:sldMk cId="16846303" sldId="271"/>
            <ac:spMk id="2" creationId="{0943A107-A857-3B70-6788-5C0E5FBE4C50}"/>
          </ac:spMkLst>
        </pc:spChg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7:01:14.728" v="44" actId="20577"/>
          <ac:spMkLst>
            <pc:docMk/>
            <pc:sldMk cId="16846303" sldId="271"/>
            <ac:spMk id="44" creationId="{DDEB0A1A-A88C-0DBD-6278-C4910AD3D425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54519322-AC22-0ACA-FFF0-561EFF928F6A}" dt="2026-04-28T17:17:29.347" v="82" actId="20577"/>
        <pc:sldMkLst>
          <pc:docMk/>
          <pc:sldMk cId="2030436726" sldId="273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7:17:29.347" v="82" actId="20577"/>
          <ac:spMkLst>
            <pc:docMk/>
            <pc:sldMk cId="2030436726" sldId="273"/>
            <ac:spMk id="3" creationId="{DDBA6B1E-ECAD-15B2-129E-3AE673F8338D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54519322-AC22-0ACA-FFF0-561EFF928F6A}" dt="2026-04-28T17:00:42.274" v="39" actId="20577"/>
        <pc:sldMkLst>
          <pc:docMk/>
          <pc:sldMk cId="3324051971" sldId="277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7:00:42.274" v="39" actId="20577"/>
          <ac:spMkLst>
            <pc:docMk/>
            <pc:sldMk cId="3324051971" sldId="277"/>
            <ac:spMk id="2" creationId="{D9AA626A-2688-0D19-7902-E958B358DC88}"/>
          </ac:spMkLst>
        </pc:spChg>
      </pc:sldChg>
      <pc:sldChg chg="modSp new ord">
        <pc:chgData name="Nigel Rees Llandovery/Llandeilo (Welsh Ambulance Service NHS Trust)" userId="S::nigel.rees2@wales.nhs.uk::0b6df188-e878-4760-b60d-d8ed7ce05c0b" providerId="AD" clId="Web-{54519322-AC22-0ACA-FFF0-561EFF928F6A}" dt="2026-04-28T16:57:30.210" v="27" actId="20577"/>
        <pc:sldMkLst>
          <pc:docMk/>
          <pc:sldMk cId="2937140317" sldId="283"/>
        </pc:sldMkLst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6:32:25.516" v="15" actId="20577"/>
          <ac:spMkLst>
            <pc:docMk/>
            <pc:sldMk cId="2937140317" sldId="283"/>
            <ac:spMk id="2" creationId="{78176295-5C73-5DE3-7841-33CEC9F34F66}"/>
          </ac:spMkLst>
        </pc:spChg>
        <pc:spChg chg="mod">
          <ac:chgData name="Nigel Rees Llandovery/Llandeilo (Welsh Ambulance Service NHS Trust)" userId="S::nigel.rees2@wales.nhs.uk::0b6df188-e878-4760-b60d-d8ed7ce05c0b" providerId="AD" clId="Web-{54519322-AC22-0ACA-FFF0-561EFF928F6A}" dt="2026-04-28T16:57:30.210" v="27" actId="20577"/>
          <ac:spMkLst>
            <pc:docMk/>
            <pc:sldMk cId="2937140317" sldId="283"/>
            <ac:spMk id="3" creationId="{5780C0FE-67EF-DBF1-1112-820C4FF8AEE8}"/>
          </ac:spMkLst>
        </pc:spChg>
      </pc:sldChg>
    </pc:docChg>
  </pc:docChgLst>
  <pc:docChgLst>
    <pc:chgData name="Nigel Rees Llandovery/Llandeilo (Welsh Ambulance Service NHS Trust)" userId="S::nigel.rees2@wales.nhs.uk::0b6df188-e878-4760-b60d-d8ed7ce05c0b" providerId="AD" clId="Web-{DF1D4D6B-CA4A-1717-2438-F6E708EDDAC0}"/>
    <pc:docChg chg="modSld">
      <pc:chgData name="Nigel Rees Llandovery/Llandeilo (Welsh Ambulance Service NHS Trust)" userId="S::nigel.rees2@wales.nhs.uk::0b6df188-e878-4760-b60d-d8ed7ce05c0b" providerId="AD" clId="Web-{DF1D4D6B-CA4A-1717-2438-F6E708EDDAC0}" dt="2026-04-30T08:42:52.859" v="116" actId="20577"/>
      <pc:docMkLst>
        <pc:docMk/>
      </pc:docMkLst>
      <pc:sldChg chg="modSp">
        <pc:chgData name="Nigel Rees Llandovery/Llandeilo (Welsh Ambulance Service NHS Trust)" userId="S::nigel.rees2@wales.nhs.uk::0b6df188-e878-4760-b60d-d8ed7ce05c0b" providerId="AD" clId="Web-{DF1D4D6B-CA4A-1717-2438-F6E708EDDAC0}" dt="2026-04-30T08:30:57.573" v="5" actId="20577"/>
        <pc:sldMkLst>
          <pc:docMk/>
          <pc:sldMk cId="1369732833" sldId="257"/>
        </pc:sldMkLst>
        <pc:spChg chg="mod">
          <ac:chgData name="Nigel Rees Llandovery/Llandeilo (Welsh Ambulance Service NHS Trust)" userId="S::nigel.rees2@wales.nhs.uk::0b6df188-e878-4760-b60d-d8ed7ce05c0b" providerId="AD" clId="Web-{DF1D4D6B-CA4A-1717-2438-F6E708EDDAC0}" dt="2026-04-30T08:30:57.573" v="5" actId="20577"/>
          <ac:spMkLst>
            <pc:docMk/>
            <pc:sldMk cId="1369732833" sldId="257"/>
            <ac:spMk id="3" creationId="{F09C1AF9-909F-DA13-611D-8123A997E959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DF1D4D6B-CA4A-1717-2438-F6E708EDDAC0}" dt="2026-04-30T08:31:36.745" v="14" actId="20577"/>
        <pc:sldMkLst>
          <pc:docMk/>
          <pc:sldMk cId="3126998209" sldId="258"/>
        </pc:sldMkLst>
        <pc:spChg chg="mod">
          <ac:chgData name="Nigel Rees Llandovery/Llandeilo (Welsh Ambulance Service NHS Trust)" userId="S::nigel.rees2@wales.nhs.uk::0b6df188-e878-4760-b60d-d8ed7ce05c0b" providerId="AD" clId="Web-{DF1D4D6B-CA4A-1717-2438-F6E708EDDAC0}" dt="2026-04-30T08:31:36.745" v="14" actId="20577"/>
          <ac:spMkLst>
            <pc:docMk/>
            <pc:sldMk cId="3126998209" sldId="258"/>
            <ac:spMk id="3" creationId="{15759D5A-3815-C1EC-BCC0-911CC06C58DF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DF1D4D6B-CA4A-1717-2438-F6E708EDDAC0}" dt="2026-04-30T08:40:38.062" v="105" actId="20577"/>
        <pc:sldMkLst>
          <pc:docMk/>
          <pc:sldMk cId="174955562" sldId="269"/>
        </pc:sldMkLst>
        <pc:spChg chg="mod">
          <ac:chgData name="Nigel Rees Llandovery/Llandeilo (Welsh Ambulance Service NHS Trust)" userId="S::nigel.rees2@wales.nhs.uk::0b6df188-e878-4760-b60d-d8ed7ce05c0b" providerId="AD" clId="Web-{DF1D4D6B-CA4A-1717-2438-F6E708EDDAC0}" dt="2026-04-30T08:40:38.062" v="105" actId="20577"/>
          <ac:spMkLst>
            <pc:docMk/>
            <pc:sldMk cId="174955562" sldId="269"/>
            <ac:spMk id="18" creationId="{D2C2BF9D-2CF2-E8B9-808D-4655C9DA2070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DF1D4D6B-CA4A-1717-2438-F6E708EDDAC0}" dt="2026-04-30T08:33:36.949" v="44" actId="20577"/>
        <pc:sldMkLst>
          <pc:docMk/>
          <pc:sldMk cId="2030436726" sldId="273"/>
        </pc:sldMkLst>
        <pc:spChg chg="mod">
          <ac:chgData name="Nigel Rees Llandovery/Llandeilo (Welsh Ambulance Service NHS Trust)" userId="S::nigel.rees2@wales.nhs.uk::0b6df188-e878-4760-b60d-d8ed7ce05c0b" providerId="AD" clId="Web-{DF1D4D6B-CA4A-1717-2438-F6E708EDDAC0}" dt="2026-04-30T08:33:36.949" v="44" actId="20577"/>
          <ac:spMkLst>
            <pc:docMk/>
            <pc:sldMk cId="2030436726" sldId="273"/>
            <ac:spMk id="3" creationId="{DDBA6B1E-ECAD-15B2-129E-3AE673F8338D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DF1D4D6B-CA4A-1717-2438-F6E708EDDAC0}" dt="2026-04-30T08:38:05.881" v="82" actId="20577"/>
        <pc:sldMkLst>
          <pc:docMk/>
          <pc:sldMk cId="3377634049" sldId="274"/>
        </pc:sldMkLst>
        <pc:spChg chg="mod">
          <ac:chgData name="Nigel Rees Llandovery/Llandeilo (Welsh Ambulance Service NHS Trust)" userId="S::nigel.rees2@wales.nhs.uk::0b6df188-e878-4760-b60d-d8ed7ce05c0b" providerId="AD" clId="Web-{DF1D4D6B-CA4A-1717-2438-F6E708EDDAC0}" dt="2026-04-30T08:38:05.881" v="82" actId="20577"/>
          <ac:spMkLst>
            <pc:docMk/>
            <pc:sldMk cId="3377634049" sldId="274"/>
            <ac:spMk id="8" creationId="{E44825FD-6139-2F39-302F-8A29E831457A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DF1D4D6B-CA4A-1717-2438-F6E708EDDAC0}" dt="2026-04-30T08:42:52.859" v="116" actId="20577"/>
        <pc:sldMkLst>
          <pc:docMk/>
          <pc:sldMk cId="485311247" sldId="282"/>
        </pc:sldMkLst>
        <pc:spChg chg="mod">
          <ac:chgData name="Nigel Rees Llandovery/Llandeilo (Welsh Ambulance Service NHS Trust)" userId="S::nigel.rees2@wales.nhs.uk::0b6df188-e878-4760-b60d-d8ed7ce05c0b" providerId="AD" clId="Web-{DF1D4D6B-CA4A-1717-2438-F6E708EDDAC0}" dt="2026-04-30T08:42:52.859" v="116" actId="20577"/>
          <ac:spMkLst>
            <pc:docMk/>
            <pc:sldMk cId="485311247" sldId="282"/>
            <ac:spMk id="8" creationId="{1D3BF0EA-D6BC-E5F4-EFD8-6A263B4734FC}"/>
          </ac:spMkLst>
        </pc:spChg>
      </pc:sldChg>
    </pc:docChg>
  </pc:docChgLst>
  <pc:docChgLst>
    <pc:chgData name="Nigel Rees Llandovery/Llandeilo (Welsh Ambulance Service NHS Trust)" userId="S::nigel.rees2@wales.nhs.uk::0b6df188-e878-4760-b60d-d8ed7ce05c0b" providerId="AD" clId="Web-{58453549-6F0D-51B1-8E3B-F24907DD7225}"/>
    <pc:docChg chg="addSld modSld sldOrd">
      <pc:chgData name="Nigel Rees Llandovery/Llandeilo (Welsh Ambulance Service NHS Trust)" userId="S::nigel.rees2@wales.nhs.uk::0b6df188-e878-4760-b60d-d8ed7ce05c0b" providerId="AD" clId="Web-{58453549-6F0D-51B1-8E3B-F24907DD7225}" dt="2026-04-27T16:02:09.844" v="26" actId="20577"/>
      <pc:docMkLst>
        <pc:docMk/>
      </pc:docMkLst>
      <pc:sldChg chg="modSp">
        <pc:chgData name="Nigel Rees Llandovery/Llandeilo (Welsh Ambulance Service NHS Trust)" userId="S::nigel.rees2@wales.nhs.uk::0b6df188-e878-4760-b60d-d8ed7ce05c0b" providerId="AD" clId="Web-{58453549-6F0D-51B1-8E3B-F24907DD7225}" dt="2026-04-27T15:59:56.086" v="0" actId="20577"/>
        <pc:sldMkLst>
          <pc:docMk/>
          <pc:sldMk cId="2622641136" sldId="260"/>
        </pc:sldMkLst>
        <pc:spChg chg="mod">
          <ac:chgData name="Nigel Rees Llandovery/Llandeilo (Welsh Ambulance Service NHS Trust)" userId="S::nigel.rees2@wales.nhs.uk::0b6df188-e878-4760-b60d-d8ed7ce05c0b" providerId="AD" clId="Web-{58453549-6F0D-51B1-8E3B-F24907DD7225}" dt="2026-04-27T15:59:56.086" v="0" actId="20577"/>
          <ac:spMkLst>
            <pc:docMk/>
            <pc:sldMk cId="2622641136" sldId="260"/>
            <ac:spMk id="3" creationId="{3A64E672-217B-E9AB-0805-C6FEB5353230}"/>
          </ac:spMkLst>
        </pc:spChg>
      </pc:sldChg>
      <pc:sldChg chg="addSp delSp modSp new mod ord setBg">
        <pc:chgData name="Nigel Rees Llandovery/Llandeilo (Welsh Ambulance Service NHS Trust)" userId="S::nigel.rees2@wales.nhs.uk::0b6df188-e878-4760-b60d-d8ed7ce05c0b" providerId="AD" clId="Web-{58453549-6F0D-51B1-8E3B-F24907DD7225}" dt="2026-04-27T16:02:09.844" v="26" actId="20577"/>
        <pc:sldMkLst>
          <pc:docMk/>
          <pc:sldMk cId="2522361351" sldId="261"/>
        </pc:sldMkLst>
        <pc:spChg chg="mod">
          <ac:chgData name="Nigel Rees Llandovery/Llandeilo (Welsh Ambulance Service NHS Trust)" userId="S::nigel.rees2@wales.nhs.uk::0b6df188-e878-4760-b60d-d8ed7ce05c0b" providerId="AD" clId="Web-{58453549-6F0D-51B1-8E3B-F24907DD7225}" dt="2026-04-27T16:01:44.732" v="13"/>
          <ac:spMkLst>
            <pc:docMk/>
            <pc:sldMk cId="2522361351" sldId="261"/>
            <ac:spMk id="2" creationId="{60D493B1-F582-5E90-1DE5-18771B07D74F}"/>
          </ac:spMkLst>
        </pc:spChg>
        <pc:spChg chg="del">
          <ac:chgData name="Nigel Rees Llandovery/Llandeilo (Welsh Ambulance Service NHS Trust)" userId="S::nigel.rees2@wales.nhs.uk::0b6df188-e878-4760-b60d-d8ed7ce05c0b" providerId="AD" clId="Web-{58453549-6F0D-51B1-8E3B-F24907DD7225}" dt="2026-04-27T16:01:08.869" v="6"/>
          <ac:spMkLst>
            <pc:docMk/>
            <pc:sldMk cId="2522361351" sldId="261"/>
            <ac:spMk id="3" creationId="{B430C6BE-55C5-E16C-9A32-9A0E409F36D0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58453549-6F0D-51B1-8E3B-F24907DD7225}" dt="2026-04-27T16:01:28.778" v="8"/>
          <ac:spMkLst>
            <pc:docMk/>
            <pc:sldMk cId="2522361351" sldId="261"/>
            <ac:spMk id="8" creationId="{91DBE356-9750-EE78-CAC7-9A9A078BF37B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58453549-6F0D-51B1-8E3B-F24907DD7225}" dt="2026-04-27T16:01:28.778" v="8"/>
          <ac:spMkLst>
            <pc:docMk/>
            <pc:sldMk cId="2522361351" sldId="261"/>
            <ac:spMk id="11" creationId="{F13C74B1-5B17-4795-BED0-7140497B445A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58453549-6F0D-51B1-8E3B-F24907DD7225}" dt="2026-04-27T16:01:28.778" v="8"/>
          <ac:spMkLst>
            <pc:docMk/>
            <pc:sldMk cId="2522361351" sldId="261"/>
            <ac:spMk id="13" creationId="{D4974D33-8DC5-464E-8C6D-BE58F0669C17}"/>
          </ac:spMkLst>
        </pc:spChg>
        <pc:spChg chg="add">
          <ac:chgData name="Nigel Rees Llandovery/Llandeilo (Welsh Ambulance Service NHS Trust)" userId="S::nigel.rees2@wales.nhs.uk::0b6df188-e878-4760-b60d-d8ed7ce05c0b" providerId="AD" clId="Web-{58453549-6F0D-51B1-8E3B-F24907DD7225}" dt="2026-04-27T16:01:44.732" v="13"/>
          <ac:spMkLst>
            <pc:docMk/>
            <pc:sldMk cId="2522361351" sldId="261"/>
            <ac:spMk id="15" creationId="{0007FE00-9498-4706-B255-6437B0252C02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58453549-6F0D-51B1-8E3B-F24907DD7225}" dt="2026-04-27T16:01:44.732" v="12"/>
          <ac:spMkLst>
            <pc:docMk/>
            <pc:sldMk cId="2522361351" sldId="261"/>
            <ac:spMk id="18" creationId="{FB5B0058-AF13-4859-B429-4EDDE2A26F7F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58453549-6F0D-51B1-8E3B-F24907DD7225}" dt="2026-04-27T16:01:44.732" v="12"/>
          <ac:spMkLst>
            <pc:docMk/>
            <pc:sldMk cId="2522361351" sldId="261"/>
            <ac:spMk id="20" creationId="{A4A161CC-6DC5-4863-B213-94529D6E06D7}"/>
          </ac:spMkLst>
        </pc:spChg>
        <pc:spChg chg="add">
          <ac:chgData name="Nigel Rees Llandovery/Llandeilo (Welsh Ambulance Service NHS Trust)" userId="S::nigel.rees2@wales.nhs.uk::0b6df188-e878-4760-b60d-d8ed7ce05c0b" providerId="AD" clId="Web-{58453549-6F0D-51B1-8E3B-F24907DD7225}" dt="2026-04-27T16:01:44.732" v="13"/>
          <ac:spMkLst>
            <pc:docMk/>
            <pc:sldMk cId="2522361351" sldId="261"/>
            <ac:spMk id="22" creationId="{2EB492CD-616E-47F8-933B-5E2D952A0593}"/>
          </ac:spMkLst>
        </pc:spChg>
        <pc:spChg chg="add">
          <ac:chgData name="Nigel Rees Llandovery/Llandeilo (Welsh Ambulance Service NHS Trust)" userId="S::nigel.rees2@wales.nhs.uk::0b6df188-e878-4760-b60d-d8ed7ce05c0b" providerId="AD" clId="Web-{58453549-6F0D-51B1-8E3B-F24907DD7225}" dt="2026-04-27T16:01:44.732" v="13"/>
          <ac:spMkLst>
            <pc:docMk/>
            <pc:sldMk cId="2522361351" sldId="261"/>
            <ac:spMk id="23" creationId="{59383CF9-23B5-4335-9B21-1791C4CF1C75}"/>
          </ac:spMkLst>
        </pc:spChg>
        <pc:spChg chg="add mod">
          <ac:chgData name="Nigel Rees Llandovery/Llandeilo (Welsh Ambulance Service NHS Trust)" userId="S::nigel.rees2@wales.nhs.uk::0b6df188-e878-4760-b60d-d8ed7ce05c0b" providerId="AD" clId="Web-{58453549-6F0D-51B1-8E3B-F24907DD7225}" dt="2026-04-27T16:02:09.844" v="26" actId="20577"/>
          <ac:spMkLst>
            <pc:docMk/>
            <pc:sldMk cId="2522361351" sldId="261"/>
            <ac:spMk id="24" creationId="{C83D1AD2-52CF-9BEF-B9F6-C437C267D532}"/>
          </ac:spMkLst>
        </pc:spChg>
        <pc:grpChg chg="add del">
          <ac:chgData name="Nigel Rees Llandovery/Llandeilo (Welsh Ambulance Service NHS Trust)" userId="S::nigel.rees2@wales.nhs.uk::0b6df188-e878-4760-b60d-d8ed7ce05c0b" providerId="AD" clId="Web-{58453549-6F0D-51B1-8E3B-F24907DD7225}" dt="2026-04-27T16:01:38.044" v="10"/>
          <ac:grpSpMkLst>
            <pc:docMk/>
            <pc:sldMk cId="2522361351" sldId="261"/>
            <ac:grpSpMk id="9" creationId="{710FEF04-9FA2-4DD8-EC29-60D92C72296A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58453549-6F0D-51B1-8E3B-F24907DD7225}" dt="2026-04-27T16:01:44.732" v="13"/>
          <ac:picMkLst>
            <pc:docMk/>
            <pc:sldMk cId="2522361351" sldId="261"/>
            <ac:picMk id="4" creationId="{F2CE32A8-66F7-51B9-77BA-70F1D3FA32BE}"/>
          </ac:picMkLst>
        </pc:picChg>
        <pc:cxnChg chg="add del">
          <ac:chgData name="Nigel Rees Llandovery/Llandeilo (Welsh Ambulance Service NHS Trust)" userId="S::nigel.rees2@wales.nhs.uk::0b6df188-e878-4760-b60d-d8ed7ce05c0b" providerId="AD" clId="Web-{58453549-6F0D-51B1-8E3B-F24907DD7225}" dt="2026-04-27T16:01:44.732" v="12"/>
          <ac:cxnSpMkLst>
            <pc:docMk/>
            <pc:sldMk cId="2522361351" sldId="261"/>
            <ac:cxnSpMk id="19" creationId="{AC65C03C-3F17-45DC-A1B9-35ACA43397D4}"/>
          </ac:cxnSpMkLst>
        </pc:cxnChg>
      </pc:sldChg>
    </pc:docChg>
  </pc:docChgLst>
  <pc:docChgLst>
    <pc:chgData name="Nigel Rees Llandovery/Llandeilo (Welsh Ambulance Service NHS Trust)" userId="S::nigel.rees2@wales.nhs.uk::0b6df188-e878-4760-b60d-d8ed7ce05c0b" providerId="AD" clId="Web-{419CBCB1-FAB2-C255-31BD-D5A6E7FAB508}"/>
    <pc:docChg chg="addSld delSld modSld sldOrd">
      <pc:chgData name="Nigel Rees Llandovery/Llandeilo (Welsh Ambulance Service NHS Trust)" userId="S::nigel.rees2@wales.nhs.uk::0b6df188-e878-4760-b60d-d8ed7ce05c0b" providerId="AD" clId="Web-{419CBCB1-FAB2-C255-31BD-D5A6E7FAB508}" dt="2026-04-28T06:44:17.506" v="287" actId="20577"/>
      <pc:docMkLst>
        <pc:docMk/>
      </pc:docMkLst>
      <pc:sldChg chg="modSp">
        <pc:chgData name="Nigel Rees Llandovery/Llandeilo (Welsh Ambulance Service NHS Trust)" userId="S::nigel.rees2@wales.nhs.uk::0b6df188-e878-4760-b60d-d8ed7ce05c0b" providerId="AD" clId="Web-{419CBCB1-FAB2-C255-31BD-D5A6E7FAB508}" dt="2026-04-28T06:10:00.996" v="124" actId="20577"/>
        <pc:sldMkLst>
          <pc:docMk/>
          <pc:sldMk cId="3126998209" sldId="258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8T06:10:00.996" v="124" actId="20577"/>
          <ac:spMkLst>
            <pc:docMk/>
            <pc:sldMk cId="3126998209" sldId="258"/>
            <ac:spMk id="3" creationId="{15759D5A-3815-C1EC-BCC0-911CC06C58DF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419CBCB1-FAB2-C255-31BD-D5A6E7FAB508}" dt="2026-04-28T06:14:19.314" v="180" actId="20577"/>
        <pc:sldMkLst>
          <pc:docMk/>
          <pc:sldMk cId="2522361351" sldId="261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8T06:14:19.314" v="180" actId="20577"/>
          <ac:spMkLst>
            <pc:docMk/>
            <pc:sldMk cId="2522361351" sldId="261"/>
            <ac:spMk id="24" creationId="{C83D1AD2-52CF-9BEF-B9F6-C437C267D532}"/>
          </ac:spMkLst>
        </pc:spChg>
      </pc:sldChg>
      <pc:sldChg chg="addSp delSp modSp new mod ord setBg">
        <pc:chgData name="Nigel Rees Llandovery/Llandeilo (Welsh Ambulance Service NHS Trust)" userId="S::nigel.rees2@wales.nhs.uk::0b6df188-e878-4760-b60d-d8ed7ce05c0b" providerId="AD" clId="Web-{419CBCB1-FAB2-C255-31BD-D5A6E7FAB508}" dt="2026-04-27T16:06:42.932" v="28" actId="20577"/>
        <pc:sldMkLst>
          <pc:docMk/>
          <pc:sldMk cId="3743731649" sldId="262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06:42.932" v="28" actId="20577"/>
          <ac:spMkLst>
            <pc:docMk/>
            <pc:sldMk cId="3743731649" sldId="262"/>
            <ac:spMk id="2" creationId="{7D56C634-1762-2E0E-7F1D-4EA6380BD934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03:04.373" v="2"/>
          <ac:spMkLst>
            <pc:docMk/>
            <pc:sldMk cId="3743731649" sldId="262"/>
            <ac:spMk id="3" creationId="{E79F72EA-398B-387E-2F0A-CD882A7AAA0C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03:24.170" v="3"/>
          <ac:spMkLst>
            <pc:docMk/>
            <pc:sldMk cId="3743731649" sldId="262"/>
            <ac:spMk id="8" creationId="{F39C3807-B537-6D12-F5CF-7D709CBB1DBE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03:24.170" v="3"/>
          <ac:grpSpMkLst>
            <pc:docMk/>
            <pc:sldMk cId="3743731649" sldId="262"/>
            <ac:grpSpMk id="11" creationId="{3AFCAD34-1AFC-BC1A-F6B2-C34C63912EAB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03:24.170" v="3"/>
          <ac:picMkLst>
            <pc:docMk/>
            <pc:sldMk cId="3743731649" sldId="262"/>
            <ac:picMk id="4" creationId="{299EDE6B-DD43-8654-96F1-D5B82DA2CD4E}"/>
          </ac:picMkLst>
        </pc:picChg>
      </pc:sldChg>
      <pc:sldChg chg="addSp delSp modSp new mod ord setBg">
        <pc:chgData name="Nigel Rees Llandovery/Llandeilo (Welsh Ambulance Service NHS Trust)" userId="S::nigel.rees2@wales.nhs.uk::0b6df188-e878-4760-b60d-d8ed7ce05c0b" providerId="AD" clId="Web-{419CBCB1-FAB2-C255-31BD-D5A6E7FAB508}" dt="2026-04-28T06:43:58.473" v="282" actId="20577"/>
        <pc:sldMkLst>
          <pc:docMk/>
          <pc:sldMk cId="1283579753" sldId="263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05:05.095" v="8"/>
          <ac:spMkLst>
            <pc:docMk/>
            <pc:sldMk cId="1283579753" sldId="263"/>
            <ac:spMk id="2" creationId="{FF76629D-0FD8-DE65-820F-08327E973503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04:42.686" v="7"/>
          <ac:spMkLst>
            <pc:docMk/>
            <pc:sldMk cId="1283579753" sldId="263"/>
            <ac:spMk id="3" creationId="{70FF96A0-96F0-2F8A-26A7-ACEFD2A6E974}"/>
          </ac:spMkLst>
        </pc:spChg>
        <pc:spChg chg="add mod">
          <ac:chgData name="Nigel Rees Llandovery/Llandeilo (Welsh Ambulance Service NHS Trust)" userId="S::nigel.rees2@wales.nhs.uk::0b6df188-e878-4760-b60d-d8ed7ce05c0b" providerId="AD" clId="Web-{419CBCB1-FAB2-C255-31BD-D5A6E7FAB508}" dt="2026-04-28T06:43:58.473" v="282" actId="20577"/>
          <ac:spMkLst>
            <pc:docMk/>
            <pc:sldMk cId="1283579753" sldId="263"/>
            <ac:spMk id="8" creationId="{B3FBFCDF-A8E4-0F11-2C1C-1B8468CCCAC3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05:05.095" v="8"/>
          <ac:grpSpMkLst>
            <pc:docMk/>
            <pc:sldMk cId="1283579753" sldId="263"/>
            <ac:grpSpMk id="11" creationId="{6258F736-B256-8039-9DC6-F4E49A5C5AD5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05:05.095" v="8"/>
          <ac:picMkLst>
            <pc:docMk/>
            <pc:sldMk cId="1283579753" sldId="263"/>
            <ac:picMk id="4" creationId="{B3F37359-9333-738F-B070-E07484C37ECD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419CBCB1-FAB2-C255-31BD-D5A6E7FAB508}" dt="2026-04-28T06:41:59.606" v="222" actId="14100"/>
        <pc:sldMkLst>
          <pc:docMk/>
          <pc:sldMk cId="2048151532" sldId="264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06:15.914" v="24"/>
          <ac:spMkLst>
            <pc:docMk/>
            <pc:sldMk cId="2048151532" sldId="264"/>
            <ac:spMk id="2" creationId="{DB4C4860-CB51-2DB4-0534-130B548C511D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05:56.006" v="23"/>
          <ac:spMkLst>
            <pc:docMk/>
            <pc:sldMk cId="2048151532" sldId="264"/>
            <ac:spMk id="3" creationId="{AA61076A-4C9B-0D3C-E951-EF4FE9A82BF9}"/>
          </ac:spMkLst>
        </pc:spChg>
        <pc:spChg chg="add mod">
          <ac:chgData name="Nigel Rees Llandovery/Llandeilo (Welsh Ambulance Service NHS Trust)" userId="S::nigel.rees2@wales.nhs.uk::0b6df188-e878-4760-b60d-d8ed7ce05c0b" providerId="AD" clId="Web-{419CBCB1-FAB2-C255-31BD-D5A6E7FAB508}" dt="2026-04-28T06:41:32.072" v="218" actId="20577"/>
          <ac:spMkLst>
            <pc:docMk/>
            <pc:sldMk cId="2048151532" sldId="264"/>
            <ac:spMk id="8" creationId="{750A811F-691E-E164-6238-3D9E2D1700D1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06:15.914" v="24"/>
          <ac:grpSpMkLst>
            <pc:docMk/>
            <pc:sldMk cId="2048151532" sldId="264"/>
            <ac:grpSpMk id="11" creationId="{5EC81CC9-EAC3-3907-9268-3A583E3B6356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8T06:41:59.606" v="222" actId="14100"/>
          <ac:picMkLst>
            <pc:docMk/>
            <pc:sldMk cId="2048151532" sldId="264"/>
            <ac:picMk id="4" creationId="{B5556648-FA35-8B92-C4C8-BB3CB81BD2B0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419CBCB1-FAB2-C255-31BD-D5A6E7FAB508}" dt="2026-04-27T16:07:48.530" v="33" actId="20577"/>
        <pc:sldMkLst>
          <pc:docMk/>
          <pc:sldMk cId="4003730075" sldId="265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07:48.530" v="33" actId="20577"/>
          <ac:spMkLst>
            <pc:docMk/>
            <pc:sldMk cId="4003730075" sldId="265"/>
            <ac:spMk id="2" creationId="{8C61E868-DF18-695B-943B-D7C6E0CB59AF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07:27.857" v="31"/>
          <ac:spMkLst>
            <pc:docMk/>
            <pc:sldMk cId="4003730075" sldId="265"/>
            <ac:spMk id="3" creationId="{0001C663-1119-EFFF-84BD-E992B5958A30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07:33.076" v="32"/>
          <ac:spMkLst>
            <pc:docMk/>
            <pc:sldMk cId="4003730075" sldId="265"/>
            <ac:spMk id="8" creationId="{21954034-EF95-9B00-8867-25FA5EEC44EA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07:33.076" v="32"/>
          <ac:grpSpMkLst>
            <pc:docMk/>
            <pc:sldMk cId="4003730075" sldId="265"/>
            <ac:grpSpMk id="11" creationId="{8CE57D37-C2D0-066B-1AE3-6F4244344F27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07:33.076" v="32"/>
          <ac:picMkLst>
            <pc:docMk/>
            <pc:sldMk cId="4003730075" sldId="265"/>
            <ac:picMk id="4" creationId="{DAF49026-4D69-4D58-B107-9C5442A4EC49}"/>
          </ac:picMkLst>
        </pc:picChg>
      </pc:sldChg>
      <pc:sldChg chg="addSp delSp modSp new del mod setBg">
        <pc:chgData name="Nigel Rees Llandovery/Llandeilo (Welsh Ambulance Service NHS Trust)" userId="S::nigel.rees2@wales.nhs.uk::0b6df188-e878-4760-b60d-d8ed7ce05c0b" providerId="AD" clId="Web-{419CBCB1-FAB2-C255-31BD-D5A6E7FAB508}" dt="2026-04-27T16:10:42.101" v="54"/>
        <pc:sldMkLst>
          <pc:docMk/>
          <pc:sldMk cId="1719936375" sldId="266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10:26.819" v="52" actId="20577"/>
          <ac:spMkLst>
            <pc:docMk/>
            <pc:sldMk cId="1719936375" sldId="266"/>
            <ac:spMk id="2" creationId="{8B7F2DE6-9B74-8391-0377-AB9EFD44C275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08:48.034" v="37"/>
          <ac:spMkLst>
            <pc:docMk/>
            <pc:sldMk cId="1719936375" sldId="266"/>
            <ac:spMk id="3" creationId="{1648A5C1-0942-5F19-651C-67380ABFD799}"/>
          </ac:spMkLst>
        </pc:spChg>
        <pc:spChg chg="add mod">
          <ac:chgData name="Nigel Rees Llandovery/Llandeilo (Welsh Ambulance Service NHS Trust)" userId="S::nigel.rees2@wales.nhs.uk::0b6df188-e878-4760-b60d-d8ed7ce05c0b" providerId="AD" clId="Web-{419CBCB1-FAB2-C255-31BD-D5A6E7FAB508}" dt="2026-04-27T16:10:36.445" v="53" actId="20577"/>
          <ac:spMkLst>
            <pc:docMk/>
            <pc:sldMk cId="1719936375" sldId="266"/>
            <ac:spMk id="7" creationId="{12FDFCC7-8B5F-C804-0549-76FF3D623FB3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09:30.520" v="41"/>
          <ac:spMkLst>
            <pc:docMk/>
            <pc:sldMk cId="1719936375" sldId="266"/>
            <ac:spMk id="8" creationId="{CD7225DB-AEAB-4D45-6F07-FA1F09FF5A09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08:53.768" v="38"/>
          <ac:grpSpMkLst>
            <pc:docMk/>
            <pc:sldMk cId="1719936375" sldId="266"/>
            <ac:grpSpMk id="11" creationId="{3AFCAD34-1AFC-BC1A-F6B2-C34C63912EAB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08:53.768" v="38"/>
          <ac:picMkLst>
            <pc:docMk/>
            <pc:sldMk cId="1719936375" sldId="266"/>
            <ac:picMk id="4" creationId="{3A985C9C-7A20-2ECA-F685-991670DD36E2}"/>
          </ac:picMkLst>
        </pc:picChg>
        <pc:picChg chg="add del mod ord">
          <ac:chgData name="Nigel Rees Llandovery/Llandeilo (Welsh Ambulance Service NHS Trust)" userId="S::nigel.rees2@wales.nhs.uk::0b6df188-e878-4760-b60d-d8ed7ce05c0b" providerId="AD" clId="Web-{419CBCB1-FAB2-C255-31BD-D5A6E7FAB508}" dt="2026-04-27T16:09:47.834" v="43"/>
          <ac:picMkLst>
            <pc:docMk/>
            <pc:sldMk cId="1719936375" sldId="266"/>
            <ac:picMk id="5" creationId="{54091D93-3202-B479-156D-CB60106D8726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419CBCB1-FAB2-C255-31BD-D5A6E7FAB508}" dt="2026-04-27T16:11:26.259" v="60"/>
        <pc:sldMkLst>
          <pc:docMk/>
          <pc:sldMk cId="2103469601" sldId="267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11:26.259" v="60"/>
          <ac:spMkLst>
            <pc:docMk/>
            <pc:sldMk cId="2103469601" sldId="267"/>
            <ac:spMk id="2" creationId="{5EFD2D34-9723-0D20-E63F-AC2E91A8CAEB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11:16.587" v="57"/>
          <ac:spMkLst>
            <pc:docMk/>
            <pc:sldMk cId="2103469601" sldId="267"/>
            <ac:spMk id="3" creationId="{9E22FCD3-90DE-CAC0-A544-67CF8C93BA5A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1:26.259" v="59"/>
          <ac:spMkLst>
            <pc:docMk/>
            <pc:sldMk cId="2103469601" sldId="267"/>
            <ac:spMk id="8" creationId="{993CFBAD-9AF7-0945-C093-E029D375A372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1:26.259" v="59"/>
          <ac:spMkLst>
            <pc:docMk/>
            <pc:sldMk cId="2103469601" sldId="267"/>
            <ac:spMk id="11" creationId="{A8908DB7-C3A6-4FCB-9820-CEE02B398C4A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1:26.259" v="59"/>
          <ac:spMkLst>
            <pc:docMk/>
            <pc:sldMk cId="2103469601" sldId="267"/>
            <ac:spMk id="13" creationId="{535742DD-1B16-4E9D-B715-0D74B4574A68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11:26.259" v="60"/>
          <ac:spMkLst>
            <pc:docMk/>
            <pc:sldMk cId="2103469601" sldId="267"/>
            <ac:spMk id="15" creationId="{91B251B4-723A-6860-1438-443BDB5EDBEB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11:26.259" v="60"/>
          <ac:grpSpMkLst>
            <pc:docMk/>
            <pc:sldMk cId="2103469601" sldId="267"/>
            <ac:grpSpMk id="16" creationId="{3AFCAD34-1AFC-BC1A-F6B2-C34C63912EAB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11:26.259" v="60"/>
          <ac:picMkLst>
            <pc:docMk/>
            <pc:sldMk cId="2103469601" sldId="267"/>
            <ac:picMk id="4" creationId="{533A718E-0794-51C4-3228-65B980A369B3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419CBCB1-FAB2-C255-31BD-D5A6E7FAB508}" dt="2026-04-27T16:12:10.573" v="71"/>
        <pc:sldMkLst>
          <pc:docMk/>
          <pc:sldMk cId="3790960891" sldId="268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12:10.573" v="71"/>
          <ac:spMkLst>
            <pc:docMk/>
            <pc:sldMk cId="3790960891" sldId="268"/>
            <ac:spMk id="2" creationId="{35A1ABF9-3F10-913D-C0AD-95E2EA19FC81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11:55.213" v="68"/>
          <ac:spMkLst>
            <pc:docMk/>
            <pc:sldMk cId="3790960891" sldId="268"/>
            <ac:spMk id="3" creationId="{599CA7B0-E25C-8D44-50E2-ED7719475751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2:10.573" v="70"/>
          <ac:spMkLst>
            <pc:docMk/>
            <pc:sldMk cId="3790960891" sldId="268"/>
            <ac:spMk id="8" creationId="{A6154A49-380F-333F-A1BF-CC3C5CFA5E8C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2:10.573" v="70"/>
          <ac:spMkLst>
            <pc:docMk/>
            <pc:sldMk cId="3790960891" sldId="268"/>
            <ac:spMk id="11" creationId="{9F79630B-0F0B-446E-A637-38FA8F61D10E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2:10.573" v="70"/>
          <ac:spMkLst>
            <pc:docMk/>
            <pc:sldMk cId="3790960891" sldId="268"/>
            <ac:spMk id="13" creationId="{B3437C99-FC8E-4311-B48A-F0C4C329B154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12:10.573" v="71"/>
          <ac:spMkLst>
            <pc:docMk/>
            <pc:sldMk cId="3790960891" sldId="268"/>
            <ac:spMk id="15" creationId="{0315564D-4D0D-BCC0-F733-D1E7D578BE08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12:10.573" v="71"/>
          <ac:grpSpMkLst>
            <pc:docMk/>
            <pc:sldMk cId="3790960891" sldId="268"/>
            <ac:grpSpMk id="16" creationId="{3AFCAD34-1AFC-BC1A-F6B2-C34C63912EAB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12:10.573" v="71"/>
          <ac:picMkLst>
            <pc:docMk/>
            <pc:sldMk cId="3790960891" sldId="268"/>
            <ac:picMk id="4" creationId="{635CE9BF-68DD-510A-4233-D07224D25889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419CBCB1-FAB2-C255-31BD-D5A6E7FAB508}" dt="2026-04-27T16:13:13.168" v="86" actId="20577"/>
        <pc:sldMkLst>
          <pc:docMk/>
          <pc:sldMk cId="174955562" sldId="269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13:13.168" v="86" actId="20577"/>
          <ac:spMkLst>
            <pc:docMk/>
            <pc:sldMk cId="174955562" sldId="269"/>
            <ac:spMk id="2" creationId="{1350BC1E-012D-797A-8808-D086B131F9E1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12:46.730" v="73"/>
          <ac:spMkLst>
            <pc:docMk/>
            <pc:sldMk cId="174955562" sldId="269"/>
            <ac:spMk id="3" creationId="{661C6947-DF7B-AD11-2CED-9F5063A1E8C4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13:06.856" v="77"/>
          <ac:spMkLst>
            <pc:docMk/>
            <pc:sldMk cId="174955562" sldId="269"/>
            <ac:spMk id="10" creationId="{96646FC9-C66D-4EC7-8310-0DD4ACC49C6C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13:06.856" v="77"/>
          <ac:spMkLst>
            <pc:docMk/>
            <pc:sldMk cId="174955562" sldId="269"/>
            <ac:spMk id="12" creationId="{A3473CF9-37EB-43E7-89EF-D2D1C53D1DAC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13:06.856" v="77"/>
          <ac:spMkLst>
            <pc:docMk/>
            <pc:sldMk cId="174955562" sldId="269"/>
            <ac:spMk id="14" creationId="{586B4EF9-43BA-4655-A6FF-1D8E21574C95}"/>
          </ac:spMkLst>
        </pc:s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13:06.856" v="77"/>
          <ac:picMkLst>
            <pc:docMk/>
            <pc:sldMk cId="174955562" sldId="269"/>
            <ac:picMk id="4" creationId="{531F4F0E-D059-6E5D-9283-A360C6CA45F9}"/>
          </ac:picMkLst>
        </pc:picChg>
        <pc:picChg chg="add mod">
          <ac:chgData name="Nigel Rees Llandovery/Llandeilo (Welsh Ambulance Service NHS Trust)" userId="S::nigel.rees2@wales.nhs.uk::0b6df188-e878-4760-b60d-d8ed7ce05c0b" providerId="AD" clId="Web-{419CBCB1-FAB2-C255-31BD-D5A6E7FAB508}" dt="2026-04-27T16:13:06.856" v="77"/>
          <ac:picMkLst>
            <pc:docMk/>
            <pc:sldMk cId="174955562" sldId="269"/>
            <ac:picMk id="5" creationId="{DF6B5215-C718-04EC-3D5A-598263009D76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419CBCB1-FAB2-C255-31BD-D5A6E7FAB508}" dt="2026-04-27T16:13:57.091" v="93"/>
        <pc:sldMkLst>
          <pc:docMk/>
          <pc:sldMk cId="3057471350" sldId="270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13:57.091" v="93"/>
          <ac:spMkLst>
            <pc:docMk/>
            <pc:sldMk cId="3057471350" sldId="270"/>
            <ac:spMk id="2" creationId="{BCC04819-2164-AF3E-D99C-A763559FC2A0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13:38.497" v="88"/>
          <ac:spMkLst>
            <pc:docMk/>
            <pc:sldMk cId="3057471350" sldId="270"/>
            <ac:spMk id="3" creationId="{5EF26E48-4F3B-9F2A-9116-CF46828DE687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13:57.091" v="93"/>
          <ac:spMkLst>
            <pc:docMk/>
            <pc:sldMk cId="3057471350" sldId="270"/>
            <ac:spMk id="8" creationId="{CEFFB3F9-4FA7-B1B4-4381-1ADACE8DD856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13:57.091" v="93"/>
          <ac:grpSpMkLst>
            <pc:docMk/>
            <pc:sldMk cId="3057471350" sldId="270"/>
            <ac:grpSpMk id="11" creationId="{6258F736-B256-8039-9DC6-F4E49A5C5AD5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13:57.091" v="93"/>
          <ac:picMkLst>
            <pc:docMk/>
            <pc:sldMk cId="3057471350" sldId="270"/>
            <ac:picMk id="4" creationId="{2BCFC559-755B-F9CC-E6FE-F8C13869381E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419CBCB1-FAB2-C255-31BD-D5A6E7FAB508}" dt="2026-04-27T16:19:03.472" v="112"/>
        <pc:sldMkLst>
          <pc:docMk/>
          <pc:sldMk cId="16846303" sldId="271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2" creationId="{0943A107-A857-3B70-6788-5C0E5FBE4C50}"/>
          </ac:spMkLst>
        </pc:spChg>
        <pc:spChg chg="del">
          <ac:chgData name="Nigel Rees Llandovery/Llandeilo (Welsh Ambulance Service NHS Trust)" userId="S::nigel.rees2@wales.nhs.uk::0b6df188-e878-4760-b60d-d8ed7ce05c0b" providerId="AD" clId="Web-{419CBCB1-FAB2-C255-31BD-D5A6E7FAB508}" dt="2026-04-27T16:14:50.593" v="97"/>
          <ac:spMkLst>
            <pc:docMk/>
            <pc:sldMk cId="16846303" sldId="271"/>
            <ac:spMk id="3" creationId="{380783B5-1879-B9AB-7F8B-11970214FE68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8:17.346" v="104"/>
          <ac:spMkLst>
            <pc:docMk/>
            <pc:sldMk cId="16846303" sldId="271"/>
            <ac:spMk id="10" creationId="{7ADD6C35-4B10-4BFC-BAD6-56B49A790F4B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28" creationId="{0DBF1ABE-8590-450D-BB49-BDDCCF3EEA9E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30" creationId="{441AAC8F-DDF5-413D-A80E-4FAF73EF56FA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32" creationId="{803B749B-7C91-4A70-9318-82A4EA18A774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34" creationId="{23444651-7CAB-437A-9DF1-EDE7DCF43C12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36" creationId="{5BEB0D00-4F7A-41D8-B15E-B42145EA9315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38" creationId="{95086C2D-811D-44A2-BE86-D996EFB9ACC0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40" creationId="{B3B994DF-9058-47C6-98CE-DF3EF5084E15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1"/>
          <ac:spMkLst>
            <pc:docMk/>
            <pc:sldMk cId="16846303" sldId="271"/>
            <ac:spMk id="45" creationId="{0DBF1ABE-8590-450D-BB49-BDDCCF3EEA9E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1"/>
          <ac:spMkLst>
            <pc:docMk/>
            <pc:sldMk cId="16846303" sldId="271"/>
            <ac:spMk id="47" creationId="{441AAC8F-DDF5-413D-A80E-4FAF73EF56FA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1"/>
          <ac:spMkLst>
            <pc:docMk/>
            <pc:sldMk cId="16846303" sldId="271"/>
            <ac:spMk id="49" creationId="{803B749B-7C91-4A70-9318-82A4EA18A774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1"/>
          <ac:spMkLst>
            <pc:docMk/>
            <pc:sldMk cId="16846303" sldId="271"/>
            <ac:spMk id="51" creationId="{23444651-7CAB-437A-9DF1-EDE7DCF43C12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1"/>
          <ac:spMkLst>
            <pc:docMk/>
            <pc:sldMk cId="16846303" sldId="271"/>
            <ac:spMk id="53" creationId="{5BEB0D00-4F7A-41D8-B15E-B42145EA9315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419CBCB1-FAB2-C255-31BD-D5A6E7FAB508}" dt="2026-04-27T16:19:03.472" v="111"/>
          <ac:spMkLst>
            <pc:docMk/>
            <pc:sldMk cId="16846303" sldId="271"/>
            <ac:spMk id="57" creationId="{B3B994DF-9058-47C6-98CE-DF3EF5084E15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59" creationId="{638B61BD-0EE1-4D29-B894-126CD61C5DED}"/>
          </ac:spMkLst>
        </pc:spChg>
        <pc:spChg chg="add">
          <ac:chgData name="Nigel Rees Llandovery/Llandeilo (Welsh Ambulance Service NHS Trust)" userId="S::nigel.rees2@wales.nhs.uk::0b6df188-e878-4760-b60d-d8ed7ce05c0b" providerId="AD" clId="Web-{419CBCB1-FAB2-C255-31BD-D5A6E7FAB508}" dt="2026-04-27T16:19:03.472" v="112"/>
          <ac:spMkLst>
            <pc:docMk/>
            <pc:sldMk cId="16846303" sldId="271"/>
            <ac:spMk id="60" creationId="{BBC14DD5-C584-4158-BF76-ECE3C6DB48AD}"/>
          </ac:spMkLst>
        </pc:s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15:34.937" v="101"/>
          <ac:grpSpMkLst>
            <pc:docMk/>
            <pc:sldMk cId="16846303" sldId="271"/>
            <ac:grpSpMk id="12" creationId="{32AFDD1C-2418-460A-B0D3-EEF55EC823F5}"/>
          </ac:grpSpMkLst>
        </pc:grpChg>
        <pc:grpChg chg="add">
          <ac:chgData name="Nigel Rees Llandovery/Llandeilo (Welsh Ambulance Service NHS Trust)" userId="S::nigel.rees2@wales.nhs.uk::0b6df188-e878-4760-b60d-d8ed7ce05c0b" providerId="AD" clId="Web-{419CBCB1-FAB2-C255-31BD-D5A6E7FAB508}" dt="2026-04-27T16:15:34.937" v="101"/>
          <ac:grpSpMkLst>
            <pc:docMk/>
            <pc:sldMk cId="16846303" sldId="271"/>
            <ac:grpSpMk id="18" creationId="{61D22245-3D67-419C-A6B5-DD0EB0D83990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419CBCB1-FAB2-C255-31BD-D5A6E7FAB508}" dt="2026-04-27T16:18:35.784" v="109" actId="14100"/>
          <ac:picMkLst>
            <pc:docMk/>
            <pc:sldMk cId="16846303" sldId="271"/>
            <ac:picMk id="4" creationId="{18E196E6-015B-D783-FC9C-C9BEFC7EF65B}"/>
          </ac:picMkLst>
        </pc:picChg>
        <pc:picChg chg="add mod">
          <ac:chgData name="Nigel Rees Llandovery/Llandeilo (Welsh Ambulance Service NHS Trust)" userId="S::nigel.rees2@wales.nhs.uk::0b6df188-e878-4760-b60d-d8ed7ce05c0b" providerId="AD" clId="Web-{419CBCB1-FAB2-C255-31BD-D5A6E7FAB508}" dt="2026-04-27T16:15:34.937" v="101"/>
          <ac:picMkLst>
            <pc:docMk/>
            <pc:sldMk cId="16846303" sldId="271"/>
            <ac:picMk id="5" creationId="{EF7A2BC7-346E-E27F-15A1-11E119260208}"/>
          </ac:picMkLst>
        </pc:picChg>
        <pc:picChg chg="add mod">
          <ac:chgData name="Nigel Rees Llandovery/Llandeilo (Welsh Ambulance Service NHS Trust)" userId="S::nigel.rees2@wales.nhs.uk::0b6df188-e878-4760-b60d-d8ed7ce05c0b" providerId="AD" clId="Web-{419CBCB1-FAB2-C255-31BD-D5A6E7FAB508}" dt="2026-04-27T16:18:11.846" v="103" actId="1076"/>
          <ac:picMkLst>
            <pc:docMk/>
            <pc:sldMk cId="16846303" sldId="271"/>
            <ac:picMk id="6" creationId="{27CF2FFF-C0BA-2152-4AFF-E24B86A1BDC9}"/>
          </ac:picMkLst>
        </pc:picChg>
      </pc:sldChg>
      <pc:sldChg chg="modSp new">
        <pc:chgData name="Nigel Rees Llandovery/Llandeilo (Welsh Ambulance Service NHS Trust)" userId="S::nigel.rees2@wales.nhs.uk::0b6df188-e878-4760-b60d-d8ed7ce05c0b" providerId="AD" clId="Web-{419CBCB1-FAB2-C255-31BD-D5A6E7FAB508}" dt="2026-04-28T06:44:17.506" v="287" actId="20577"/>
        <pc:sldMkLst>
          <pc:docMk/>
          <pc:sldMk cId="422540716" sldId="272"/>
        </pc:sldMkLst>
        <pc:spChg chg="mod">
          <ac:chgData name="Nigel Rees Llandovery/Llandeilo (Welsh Ambulance Service NHS Trust)" userId="S::nigel.rees2@wales.nhs.uk::0b6df188-e878-4760-b60d-d8ed7ce05c0b" providerId="AD" clId="Web-{419CBCB1-FAB2-C255-31BD-D5A6E7FAB508}" dt="2026-04-28T06:44:17.506" v="287" actId="20577"/>
          <ac:spMkLst>
            <pc:docMk/>
            <pc:sldMk cId="422540716" sldId="272"/>
            <ac:spMk id="3" creationId="{B68C17A3-E697-0A7C-A315-21CCAB5F7953}"/>
          </ac:spMkLst>
        </pc:spChg>
      </pc:sldChg>
    </pc:docChg>
  </pc:docChgLst>
  <pc:docChgLst>
    <pc:chgData name="Nigel Rees Llandovery/Llandeilo (Welsh Ambulance Service NHS Trust)" userId="S::nigel.rees2@wales.nhs.uk::0b6df188-e878-4760-b60d-d8ed7ce05c0b" providerId="AD" clId="Web-{6A9C7C1B-F938-1203-49E5-23602A85A3ED}"/>
    <pc:docChg chg="addSld delSld modSld sldOrd">
      <pc:chgData name="Nigel Rees Llandovery/Llandeilo (Welsh Ambulance Service NHS Trust)" userId="S::nigel.rees2@wales.nhs.uk::0b6df188-e878-4760-b60d-d8ed7ce05c0b" providerId="AD" clId="Web-{6A9C7C1B-F938-1203-49E5-23602A85A3ED}" dt="2026-04-28T16:06:57.834" v="2846" actId="20577"/>
      <pc:docMkLst>
        <pc:docMk/>
      </pc:docMkLst>
      <pc:sldChg chg="modSp">
        <pc:chgData name="Nigel Rees Llandovery/Llandeilo (Welsh Ambulance Service NHS Trust)" userId="S::nigel.rees2@wales.nhs.uk::0b6df188-e878-4760-b60d-d8ed7ce05c0b" providerId="AD" clId="Web-{6A9C7C1B-F938-1203-49E5-23602A85A3ED}" dt="2026-04-28T14:16:59.674" v="54" actId="20577"/>
        <pc:sldMkLst>
          <pc:docMk/>
          <pc:sldMk cId="1369732833" sldId="257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4:16:59.674" v="54" actId="20577"/>
          <ac:spMkLst>
            <pc:docMk/>
            <pc:sldMk cId="1369732833" sldId="257"/>
            <ac:spMk id="3" creationId="{F09C1AF9-909F-DA13-611D-8123A997E959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6A9C7C1B-F938-1203-49E5-23602A85A3ED}" dt="2026-04-28T14:34:55.504" v="562" actId="20577"/>
        <pc:sldMkLst>
          <pc:docMk/>
          <pc:sldMk cId="2522361351" sldId="261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4:34:55.504" v="562" actId="20577"/>
          <ac:spMkLst>
            <pc:docMk/>
            <pc:sldMk cId="2522361351" sldId="261"/>
            <ac:spMk id="24" creationId="{C83D1AD2-52CF-9BEF-B9F6-C437C267D532}"/>
          </ac:spMkLst>
        </pc:spChg>
      </pc:sldChg>
      <pc:sldChg chg="modSp ord">
        <pc:chgData name="Nigel Rees Llandovery/Llandeilo (Welsh Ambulance Service NHS Trust)" userId="S::nigel.rees2@wales.nhs.uk::0b6df188-e878-4760-b60d-d8ed7ce05c0b" providerId="AD" clId="Web-{6A9C7C1B-F938-1203-49E5-23602A85A3ED}" dt="2026-04-28T14:46:44.934" v="893" actId="20577"/>
        <pc:sldMkLst>
          <pc:docMk/>
          <pc:sldMk cId="1283579753" sldId="263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4:46:44.934" v="893" actId="20577"/>
          <ac:spMkLst>
            <pc:docMk/>
            <pc:sldMk cId="1283579753" sldId="263"/>
            <ac:spMk id="8" creationId="{B3FBFCDF-A8E4-0F11-2C1C-1B8468CCCAC3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6A9C7C1B-F938-1203-49E5-23602A85A3ED}" dt="2026-04-28T14:49:50.692" v="990" actId="20577"/>
        <pc:sldMkLst>
          <pc:docMk/>
          <pc:sldMk cId="2048151532" sldId="264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4:49:50.692" v="990" actId="20577"/>
          <ac:spMkLst>
            <pc:docMk/>
            <pc:sldMk cId="2048151532" sldId="264"/>
            <ac:spMk id="8" creationId="{750A811F-691E-E164-6238-3D9E2D1700D1}"/>
          </ac:spMkLst>
        </pc:spChg>
      </pc:sldChg>
      <pc:sldChg chg="delSp del">
        <pc:chgData name="Nigel Rees Llandovery/Llandeilo (Welsh Ambulance Service NHS Trust)" userId="S::nigel.rees2@wales.nhs.uk::0b6df188-e878-4760-b60d-d8ed7ce05c0b" providerId="AD" clId="Web-{6A9C7C1B-F938-1203-49E5-23602A85A3ED}" dt="2026-04-28T14:57:06.250" v="1201"/>
        <pc:sldMkLst>
          <pc:docMk/>
          <pc:sldMk cId="4003730075" sldId="265"/>
        </pc:sldMkLst>
        <pc:picChg chg="del">
          <ac:chgData name="Nigel Rees Llandovery/Llandeilo (Welsh Ambulance Service NHS Trust)" userId="S::nigel.rees2@wales.nhs.uk::0b6df188-e878-4760-b60d-d8ed7ce05c0b" providerId="AD" clId="Web-{6A9C7C1B-F938-1203-49E5-23602A85A3ED}" dt="2026-04-28T14:55:06.869" v="1125"/>
          <ac:picMkLst>
            <pc:docMk/>
            <pc:sldMk cId="4003730075" sldId="265"/>
            <ac:picMk id="4" creationId="{DAF49026-4D69-4D58-B107-9C5442A4EC49}"/>
          </ac:picMkLst>
        </pc:picChg>
      </pc:sldChg>
      <pc:sldChg chg="modSp">
        <pc:chgData name="Nigel Rees Llandovery/Llandeilo (Welsh Ambulance Service NHS Trust)" userId="S::nigel.rees2@wales.nhs.uk::0b6df188-e878-4760-b60d-d8ed7ce05c0b" providerId="AD" clId="Web-{6A9C7C1B-F938-1203-49E5-23602A85A3ED}" dt="2026-04-28T15:00:32.778" v="1334" actId="20577"/>
        <pc:sldMkLst>
          <pc:docMk/>
          <pc:sldMk cId="3790960891" sldId="268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00:32.778" v="1334" actId="20577"/>
          <ac:spMkLst>
            <pc:docMk/>
            <pc:sldMk cId="3790960891" sldId="268"/>
            <ac:spMk id="15" creationId="{0315564D-4D0D-BCC0-F733-D1E7D578BE08}"/>
          </ac:spMkLst>
        </pc:spChg>
      </pc:sldChg>
      <pc:sldChg chg="addSp delSp modSp">
        <pc:chgData name="Nigel Rees Llandovery/Llandeilo (Welsh Ambulance Service NHS Trust)" userId="S::nigel.rees2@wales.nhs.uk::0b6df188-e878-4760-b60d-d8ed7ce05c0b" providerId="AD" clId="Web-{6A9C7C1B-F938-1203-49E5-23602A85A3ED}" dt="2026-04-28T15:10:56.466" v="1577" actId="20577"/>
        <pc:sldMkLst>
          <pc:docMk/>
          <pc:sldMk cId="174955562" sldId="269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spMkLst>
            <pc:docMk/>
            <pc:sldMk cId="174955562" sldId="269"/>
            <ac:spMk id="2" creationId="{1350BC1E-012D-797A-8808-D086B131F9E1}"/>
          </ac:spMkLst>
        </pc:spChg>
        <pc:spChg chg="del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spMkLst>
            <pc:docMk/>
            <pc:sldMk cId="174955562" sldId="269"/>
            <ac:spMk id="10" creationId="{96646FC9-C66D-4EC7-8310-0DD4ACC49C6C}"/>
          </ac:spMkLst>
        </pc:spChg>
        <pc:spChg chg="del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spMkLst>
            <pc:docMk/>
            <pc:sldMk cId="174955562" sldId="269"/>
            <ac:spMk id="12" creationId="{A3473CF9-37EB-43E7-89EF-D2D1C53D1DAC}"/>
          </ac:spMkLst>
        </pc:spChg>
        <pc:spChg chg="del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spMkLst>
            <pc:docMk/>
            <pc:sldMk cId="174955562" sldId="269"/>
            <ac:spMk id="14" creationId="{586B4EF9-43BA-4655-A6FF-1D8E21574C95}"/>
          </ac:spMkLst>
        </pc:spChg>
        <pc:spChg chg="add mod">
          <ac:chgData name="Nigel Rees Llandovery/Llandeilo (Welsh Ambulance Service NHS Trust)" userId="S::nigel.rees2@wales.nhs.uk::0b6df188-e878-4760-b60d-d8ed7ce05c0b" providerId="AD" clId="Web-{6A9C7C1B-F938-1203-49E5-23602A85A3ED}" dt="2026-04-28T15:10:56.466" v="1577" actId="20577"/>
          <ac:spMkLst>
            <pc:docMk/>
            <pc:sldMk cId="174955562" sldId="269"/>
            <ac:spMk id="18" creationId="{D2C2BF9D-2CF2-E8B9-808D-4655C9DA2070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spMkLst>
            <pc:docMk/>
            <pc:sldMk cId="174955562" sldId="269"/>
            <ac:spMk id="21" creationId="{A2679492-7988-4050-9056-542444452411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spMkLst>
            <pc:docMk/>
            <pc:sldMk cId="174955562" sldId="269"/>
            <ac:spMk id="23" creationId="{B091B163-7D61-4891-ABCF-5C13D9C418D0}"/>
          </ac:spMkLst>
        </pc:spChg>
        <pc:picChg chg="mod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picMkLst>
            <pc:docMk/>
            <pc:sldMk cId="174955562" sldId="269"/>
            <ac:picMk id="4" creationId="{531F4F0E-D059-6E5D-9283-A360C6CA45F9}"/>
          </ac:picMkLst>
        </pc:picChg>
        <pc:picChg chg="mod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picMkLst>
            <pc:docMk/>
            <pc:sldMk cId="174955562" sldId="269"/>
            <ac:picMk id="5" creationId="{DF6B5215-C718-04EC-3D5A-598263009D76}"/>
          </ac:picMkLst>
        </pc:picChg>
        <pc:cxnChg chg="add">
          <ac:chgData name="Nigel Rees Llandovery/Llandeilo (Welsh Ambulance Service NHS Trust)" userId="S::nigel.rees2@wales.nhs.uk::0b6df188-e878-4760-b60d-d8ed7ce05c0b" providerId="AD" clId="Web-{6A9C7C1B-F938-1203-49E5-23602A85A3ED}" dt="2026-04-28T15:00:45.138" v="1335"/>
          <ac:cxnSpMkLst>
            <pc:docMk/>
            <pc:sldMk cId="174955562" sldId="269"/>
            <ac:cxnSpMk id="25" creationId="{C49DA8F6-BCC1-4447-B54C-57856834B94B}"/>
          </ac:cxnSpMkLst>
        </pc:cxnChg>
      </pc:sldChg>
      <pc:sldChg chg="delSp modSp del">
        <pc:chgData name="Nigel Rees Llandovery/Llandeilo (Welsh Ambulance Service NHS Trust)" userId="S::nigel.rees2@wales.nhs.uk::0b6df188-e878-4760-b60d-d8ed7ce05c0b" providerId="AD" clId="Web-{6A9C7C1B-F938-1203-49E5-23602A85A3ED}" dt="2026-04-28T15:31:11.049" v="2026"/>
        <pc:sldMkLst>
          <pc:docMk/>
          <pc:sldMk cId="3057471350" sldId="270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30:05.671" v="2025" actId="20577"/>
          <ac:spMkLst>
            <pc:docMk/>
            <pc:sldMk cId="3057471350" sldId="270"/>
            <ac:spMk id="2" creationId="{BCC04819-2164-AF3E-D99C-A763559FC2A0}"/>
          </ac:spMkLst>
        </pc:spChg>
        <pc:picChg chg="del">
          <ac:chgData name="Nigel Rees Llandovery/Llandeilo (Welsh Ambulance Service NHS Trust)" userId="S::nigel.rees2@wales.nhs.uk::0b6df188-e878-4760-b60d-d8ed7ce05c0b" providerId="AD" clId="Web-{6A9C7C1B-F938-1203-49E5-23602A85A3ED}" dt="2026-04-28T15:25:46.025" v="1995"/>
          <ac:picMkLst>
            <pc:docMk/>
            <pc:sldMk cId="3057471350" sldId="270"/>
            <ac:picMk id="4" creationId="{2BCFC559-755B-F9CC-E6FE-F8C13869381E}"/>
          </ac:picMkLst>
        </pc:picChg>
      </pc:sldChg>
      <pc:sldChg chg="modSp">
        <pc:chgData name="Nigel Rees Llandovery/Llandeilo (Welsh Ambulance Service NHS Trust)" userId="S::nigel.rees2@wales.nhs.uk::0b6df188-e878-4760-b60d-d8ed7ce05c0b" providerId="AD" clId="Web-{6A9C7C1B-F938-1203-49E5-23602A85A3ED}" dt="2026-04-28T15:38:48.394" v="2187" actId="20577"/>
        <pc:sldMkLst>
          <pc:docMk/>
          <pc:sldMk cId="16846303" sldId="271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38:48.394" v="2187" actId="20577"/>
          <ac:spMkLst>
            <pc:docMk/>
            <pc:sldMk cId="16846303" sldId="271"/>
            <ac:spMk id="44" creationId="{DDEB0A1A-A88C-0DBD-6278-C4910AD3D425}"/>
          </ac:spMkLst>
        </pc:spChg>
      </pc:sldChg>
      <pc:sldChg chg="del">
        <pc:chgData name="Nigel Rees Llandovery/Llandeilo (Welsh Ambulance Service NHS Trust)" userId="S::nigel.rees2@wales.nhs.uk::0b6df188-e878-4760-b60d-d8ed7ce05c0b" providerId="AD" clId="Web-{6A9C7C1B-F938-1203-49E5-23602A85A3ED}" dt="2026-04-28T14:50:04.114" v="991"/>
        <pc:sldMkLst>
          <pc:docMk/>
          <pc:sldMk cId="422540716" sldId="272"/>
        </pc:sldMkLst>
      </pc:sldChg>
      <pc:sldChg chg="addSp delSp modSp new mod setBg">
        <pc:chgData name="Nigel Rees Llandovery/Llandeilo (Welsh Ambulance Service NHS Trust)" userId="S::nigel.rees2@wales.nhs.uk::0b6df188-e878-4760-b60d-d8ed7ce05c0b" providerId="AD" clId="Web-{6A9C7C1B-F938-1203-49E5-23602A85A3ED}" dt="2026-04-28T14:41:28.107" v="789" actId="20577"/>
        <pc:sldMkLst>
          <pc:docMk/>
          <pc:sldMk cId="3377634049" sldId="274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4:23:07.988" v="139"/>
          <ac:spMkLst>
            <pc:docMk/>
            <pc:sldMk cId="3377634049" sldId="274"/>
            <ac:spMk id="2" creationId="{D3261916-013D-A604-23C6-E3CA16D555D7}"/>
          </ac:spMkLst>
        </pc:spChg>
        <pc:spChg chg="del">
          <ac:chgData name="Nigel Rees Llandovery/Llandeilo (Welsh Ambulance Service NHS Trust)" userId="S::nigel.rees2@wales.nhs.uk::0b6df188-e878-4760-b60d-d8ed7ce05c0b" providerId="AD" clId="Web-{6A9C7C1B-F938-1203-49E5-23602A85A3ED}" dt="2026-04-28T14:22:45.644" v="136"/>
          <ac:spMkLst>
            <pc:docMk/>
            <pc:sldMk cId="3377634049" sldId="274"/>
            <ac:spMk id="3" creationId="{3D10B900-2953-8D36-8A74-0BB3F6C72128}"/>
          </ac:spMkLst>
        </pc:spChg>
        <pc:spChg chg="add mod">
          <ac:chgData name="Nigel Rees Llandovery/Llandeilo (Welsh Ambulance Service NHS Trust)" userId="S::nigel.rees2@wales.nhs.uk::0b6df188-e878-4760-b60d-d8ed7ce05c0b" providerId="AD" clId="Web-{6A9C7C1B-F938-1203-49E5-23602A85A3ED}" dt="2026-04-28T14:41:28.107" v="789" actId="20577"/>
          <ac:spMkLst>
            <pc:docMk/>
            <pc:sldMk cId="3377634049" sldId="274"/>
            <ac:spMk id="8" creationId="{E44825FD-6139-2F39-302F-8A29E831457A}"/>
          </ac:spMkLst>
        </pc:spChg>
        <pc:picChg chg="add mod ord">
          <ac:chgData name="Nigel Rees Llandovery/Llandeilo (Welsh Ambulance Service NHS Trust)" userId="S::nigel.rees2@wales.nhs.uk::0b6df188-e878-4760-b60d-d8ed7ce05c0b" providerId="AD" clId="Web-{6A9C7C1B-F938-1203-49E5-23602A85A3ED}" dt="2026-04-28T14:23:07.988" v="139"/>
          <ac:picMkLst>
            <pc:docMk/>
            <pc:sldMk cId="3377634049" sldId="274"/>
            <ac:picMk id="4" creationId="{B2F752BB-9833-80C6-49B4-F2705C344E1B}"/>
          </ac:picMkLst>
        </pc:picChg>
        <pc:cxnChg chg="add">
          <ac:chgData name="Nigel Rees Llandovery/Llandeilo (Welsh Ambulance Service NHS Trust)" userId="S::nigel.rees2@wales.nhs.uk::0b6df188-e878-4760-b60d-d8ed7ce05c0b" providerId="AD" clId="Web-{6A9C7C1B-F938-1203-49E5-23602A85A3ED}" dt="2026-04-28T14:23:07.988" v="139"/>
          <ac:cxnSpMkLst>
            <pc:docMk/>
            <pc:sldMk cId="3377634049" sldId="274"/>
            <ac:cxnSpMk id="11" creationId="{1503BFE4-729B-D9D0-C17B-501E6AF1127A}"/>
          </ac:cxnSpMkLst>
        </pc:cxnChg>
      </pc:sldChg>
      <pc:sldChg chg="modSp new ord">
        <pc:chgData name="Nigel Rees Llandovery/Llandeilo (Welsh Ambulance Service NHS Trust)" userId="S::nigel.rees2@wales.nhs.uk::0b6df188-e878-4760-b60d-d8ed7ce05c0b" providerId="AD" clId="Web-{6A9C7C1B-F938-1203-49E5-23602A85A3ED}" dt="2026-04-28T14:34:09.566" v="560"/>
        <pc:sldMkLst>
          <pc:docMk/>
          <pc:sldMk cId="1941935530" sldId="275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4:34:00.347" v="559" actId="20577"/>
          <ac:spMkLst>
            <pc:docMk/>
            <pc:sldMk cId="1941935530" sldId="275"/>
            <ac:spMk id="3" creationId="{5E4079A9-036A-F13C-2230-3D657D229118}"/>
          </ac:spMkLst>
        </pc:spChg>
      </pc:sldChg>
      <pc:sldChg chg="addSp modSp new mod setBg">
        <pc:chgData name="Nigel Rees Llandovery/Llandeilo (Welsh Ambulance Service NHS Trust)" userId="S::nigel.rees2@wales.nhs.uk::0b6df188-e878-4760-b60d-d8ed7ce05c0b" providerId="AD" clId="Web-{6A9C7C1B-F938-1203-49E5-23602A85A3ED}" dt="2026-04-28T14:56:57.343" v="1200" actId="20577"/>
        <pc:sldMkLst>
          <pc:docMk/>
          <pc:sldMk cId="3408210989" sldId="276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4:55:18.963" v="1127"/>
          <ac:spMkLst>
            <pc:docMk/>
            <pc:sldMk cId="3408210989" sldId="276"/>
            <ac:spMk id="2" creationId="{BA0EE207-4794-CEE5-5C67-6F6736721B3B}"/>
          </ac:spMkLst>
        </pc:spChg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4:56:57.343" v="1200" actId="20577"/>
          <ac:spMkLst>
            <pc:docMk/>
            <pc:sldMk cId="3408210989" sldId="276"/>
            <ac:spMk id="3" creationId="{5D0B391B-DADF-9973-1F36-19B9407B7F63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4:55:18.963" v="1127"/>
          <ac:spMkLst>
            <pc:docMk/>
            <pc:sldMk cId="3408210989" sldId="276"/>
            <ac:spMk id="9" creationId="{8D1AA55E-40D5-461B-A5A8-4AE8AAB71B08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4:55:18.963" v="1127"/>
          <ac:spMkLst>
            <pc:docMk/>
            <pc:sldMk cId="3408210989" sldId="276"/>
            <ac:spMk id="13" creationId="{6CB927A4-E432-4310-9CD5-E89FF5063179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4:55:18.963" v="1127"/>
          <ac:spMkLst>
            <pc:docMk/>
            <pc:sldMk cId="3408210989" sldId="276"/>
            <ac:spMk id="15" creationId="{E3020543-B24B-4EC4-8FFC-8DD88EEA91A8}"/>
          </ac:spMkLst>
        </pc:spChg>
        <pc:picChg chg="add mod">
          <ac:chgData name="Nigel Rees Llandovery/Llandeilo (Welsh Ambulance Service NHS Trust)" userId="S::nigel.rees2@wales.nhs.uk::0b6df188-e878-4760-b60d-d8ed7ce05c0b" providerId="AD" clId="Web-{6A9C7C1B-F938-1203-49E5-23602A85A3ED}" dt="2026-04-28T14:55:18.963" v="1127"/>
          <ac:picMkLst>
            <pc:docMk/>
            <pc:sldMk cId="3408210989" sldId="276"/>
            <ac:picMk id="4" creationId="{4A609564-9D75-A5AF-1DEC-FB3273D23FE9}"/>
          </ac:picMkLst>
        </pc:picChg>
        <pc:cxnChg chg="add">
          <ac:chgData name="Nigel Rees Llandovery/Llandeilo (Welsh Ambulance Service NHS Trust)" userId="S::nigel.rees2@wales.nhs.uk::0b6df188-e878-4760-b60d-d8ed7ce05c0b" providerId="AD" clId="Web-{6A9C7C1B-F938-1203-49E5-23602A85A3ED}" dt="2026-04-28T14:55:18.963" v="1127"/>
          <ac:cxnSpMkLst>
            <pc:docMk/>
            <pc:sldMk cId="3408210989" sldId="276"/>
            <ac:cxnSpMk id="11" creationId="{7EB498BD-8089-4626-91EA-4978EBEF535E}"/>
          </ac:cxnSpMkLst>
        </pc:cxnChg>
      </pc:sldChg>
      <pc:sldChg chg="modSp new">
        <pc:chgData name="Nigel Rees Llandovery/Llandeilo (Welsh Ambulance Service NHS Trust)" userId="S::nigel.rees2@wales.nhs.uk::0b6df188-e878-4760-b60d-d8ed7ce05c0b" providerId="AD" clId="Web-{6A9C7C1B-F938-1203-49E5-23602A85A3ED}" dt="2026-04-28T15:29:30.186" v="2022" actId="20577"/>
        <pc:sldMkLst>
          <pc:docMk/>
          <pc:sldMk cId="3324051971" sldId="277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29:30.186" v="2022" actId="20577"/>
          <ac:spMkLst>
            <pc:docMk/>
            <pc:sldMk cId="3324051971" sldId="277"/>
            <ac:spMk id="2" creationId="{D9AA626A-2688-0D19-7902-E958B358DC88}"/>
          </ac:spMkLst>
        </pc:spChg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15:52.084" v="1632" actId="20577"/>
          <ac:spMkLst>
            <pc:docMk/>
            <pc:sldMk cId="3324051971" sldId="277"/>
            <ac:spMk id="3" creationId="{A080513B-B27D-4C19-62E7-813ABE395C33}"/>
          </ac:spMkLst>
        </pc:spChg>
      </pc:sldChg>
      <pc:sldChg chg="modSp new">
        <pc:chgData name="Nigel Rees Llandovery/Llandeilo (Welsh Ambulance Service NHS Trust)" userId="S::nigel.rees2@wales.nhs.uk::0b6df188-e878-4760-b60d-d8ed7ce05c0b" providerId="AD" clId="Web-{6A9C7C1B-F938-1203-49E5-23602A85A3ED}" dt="2026-04-28T15:21:49.624" v="1894" actId="20577"/>
        <pc:sldMkLst>
          <pc:docMk/>
          <pc:sldMk cId="2029797155" sldId="278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21:49.624" v="1894" actId="20577"/>
          <ac:spMkLst>
            <pc:docMk/>
            <pc:sldMk cId="2029797155" sldId="278"/>
            <ac:spMk id="3" creationId="{EAC79CD5-F8C9-71AD-A7A0-2D89169E0CFE}"/>
          </ac:spMkLst>
        </pc:spChg>
      </pc:sldChg>
      <pc:sldChg chg="addSp modSp new mod setBg">
        <pc:chgData name="Nigel Rees Llandovery/Llandeilo (Welsh Ambulance Service NHS Trust)" userId="S::nigel.rees2@wales.nhs.uk::0b6df188-e878-4760-b60d-d8ed7ce05c0b" providerId="AD" clId="Web-{6A9C7C1B-F938-1203-49E5-23602A85A3ED}" dt="2026-04-28T15:29:45.061" v="2024" actId="14100"/>
        <pc:sldMkLst>
          <pc:docMk/>
          <pc:sldMk cId="3166127935" sldId="279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29:45.061" v="2024" actId="14100"/>
          <ac:spMkLst>
            <pc:docMk/>
            <pc:sldMk cId="3166127935" sldId="279"/>
            <ac:spMk id="2" creationId="{7FE6E49D-0879-7708-78B3-A53671B03569}"/>
          </ac:spMkLst>
        </pc:spChg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26:26.432" v="2021" actId="20577"/>
          <ac:spMkLst>
            <pc:docMk/>
            <pc:sldMk cId="3166127935" sldId="279"/>
            <ac:spMk id="3" creationId="{69E42B85-727E-65C4-A4D4-F43F1EEA8ADE}"/>
          </ac:spMkLst>
        </pc:spChg>
        <pc:grpChg chg="add">
          <ac:chgData name="Nigel Rees Llandovery/Llandeilo (Welsh Ambulance Service NHS Trust)" userId="S::nigel.rees2@wales.nhs.uk::0b6df188-e878-4760-b60d-d8ed7ce05c0b" providerId="AD" clId="Web-{6A9C7C1B-F938-1203-49E5-23602A85A3ED}" dt="2026-04-28T15:25:59.400" v="1997"/>
          <ac:grpSpMkLst>
            <pc:docMk/>
            <pc:sldMk cId="3166127935" sldId="279"/>
            <ac:grpSpMk id="9" creationId="{6258F736-B256-8039-9DC6-F4E49A5C5AD5}"/>
          </ac:grpSpMkLst>
        </pc:grpChg>
        <pc:picChg chg="add mod">
          <ac:chgData name="Nigel Rees Llandovery/Llandeilo (Welsh Ambulance Service NHS Trust)" userId="S::nigel.rees2@wales.nhs.uk::0b6df188-e878-4760-b60d-d8ed7ce05c0b" providerId="AD" clId="Web-{6A9C7C1B-F938-1203-49E5-23602A85A3ED}" dt="2026-04-28T15:25:59.400" v="1997"/>
          <ac:picMkLst>
            <pc:docMk/>
            <pc:sldMk cId="3166127935" sldId="279"/>
            <ac:picMk id="4" creationId="{7B999839-23A9-785C-B64F-C034F6BE9B3B}"/>
          </ac:picMkLst>
        </pc:picChg>
      </pc:sldChg>
      <pc:sldChg chg="addSp delSp modSp new del mod setBg">
        <pc:chgData name="Nigel Rees Llandovery/Llandeilo (Welsh Ambulance Service NHS Trust)" userId="S::nigel.rees2@wales.nhs.uk::0b6df188-e878-4760-b60d-d8ed7ce05c0b" providerId="AD" clId="Web-{6A9C7C1B-F938-1203-49E5-23602A85A3ED}" dt="2026-04-28T15:34:30.075" v="2031"/>
        <pc:sldMkLst>
          <pc:docMk/>
          <pc:sldMk cId="878237084" sldId="280"/>
        </pc:sldMkLst>
        <pc:spChg chg="mod ord">
          <ac:chgData name="Nigel Rees Llandovery/Llandeilo (Welsh Ambulance Service NHS Trust)" userId="S::nigel.rees2@wales.nhs.uk::0b6df188-e878-4760-b60d-d8ed7ce05c0b" providerId="AD" clId="Web-{6A9C7C1B-F938-1203-49E5-23602A85A3ED}" dt="2026-04-28T15:33:50.261" v="2029"/>
          <ac:spMkLst>
            <pc:docMk/>
            <pc:sldMk cId="878237084" sldId="280"/>
            <ac:spMk id="2" creationId="{55371856-CCFF-3DC2-A0C5-26B365C47AF2}"/>
          </ac:spMkLst>
        </pc:spChg>
        <pc:spChg chg="del">
          <ac:chgData name="Nigel Rees Llandovery/Llandeilo (Welsh Ambulance Service NHS Trust)" userId="S::nigel.rees2@wales.nhs.uk::0b6df188-e878-4760-b60d-d8ed7ce05c0b" providerId="AD" clId="Web-{6A9C7C1B-F938-1203-49E5-23602A85A3ED}" dt="2026-04-28T15:33:40.855" v="2028"/>
          <ac:spMkLst>
            <pc:docMk/>
            <pc:sldMk cId="878237084" sldId="280"/>
            <ac:spMk id="3" creationId="{29E6DD3C-9D17-DC04-2822-7E6B85784C71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6A9C7C1B-F938-1203-49E5-23602A85A3ED}" dt="2026-04-28T15:34:13.418" v="2030"/>
          <ac:spMkLst>
            <pc:docMk/>
            <pc:sldMk cId="878237084" sldId="280"/>
            <ac:spMk id="8" creationId="{A2839DC8-A39F-7603-F32F-BD0AD7D518D4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33:50.261" v="2029"/>
          <ac:spMkLst>
            <pc:docMk/>
            <pc:sldMk cId="878237084" sldId="280"/>
            <ac:spMk id="11" creationId="{3BA513B0-82FF-4F41-8178-885375D1CFB5}"/>
          </ac:spMkLst>
        </pc:spChg>
        <pc:grpChg chg="add">
          <ac:chgData name="Nigel Rees Llandovery/Llandeilo (Welsh Ambulance Service NHS Trust)" userId="S::nigel.rees2@wales.nhs.uk::0b6df188-e878-4760-b60d-d8ed7ce05c0b" providerId="AD" clId="Web-{6A9C7C1B-F938-1203-49E5-23602A85A3ED}" dt="2026-04-28T15:33:50.261" v="2029"/>
          <ac:grpSpMkLst>
            <pc:docMk/>
            <pc:sldMk cId="878237084" sldId="280"/>
            <ac:grpSpMk id="13" creationId="{93DB8501-F9F2-4ACD-B56A-9019CD5006D6}"/>
          </ac:grpSpMkLst>
        </pc:grpChg>
        <pc:graphicFrameChg chg="add mod ord modGraphic">
          <ac:chgData name="Nigel Rees Llandovery/Llandeilo (Welsh Ambulance Service NHS Trust)" userId="S::nigel.rees2@wales.nhs.uk::0b6df188-e878-4760-b60d-d8ed7ce05c0b" providerId="AD" clId="Web-{6A9C7C1B-F938-1203-49E5-23602A85A3ED}" dt="2026-04-28T15:34:13.418" v="2030"/>
          <ac:graphicFrameMkLst>
            <pc:docMk/>
            <pc:sldMk cId="878237084" sldId="280"/>
            <ac:graphicFrameMk id="5" creationId="{AF05FFFC-0F8E-79BF-2969-889937E78C18}"/>
          </ac:graphicFrameMkLst>
        </pc:graphicFrameChg>
        <pc:picChg chg="add mod ord">
          <ac:chgData name="Nigel Rees Llandovery/Llandeilo (Welsh Ambulance Service NHS Trust)" userId="S::nigel.rees2@wales.nhs.uk::0b6df188-e878-4760-b60d-d8ed7ce05c0b" providerId="AD" clId="Web-{6A9C7C1B-F938-1203-49E5-23602A85A3ED}" dt="2026-04-28T15:33:50.261" v="2029"/>
          <ac:picMkLst>
            <pc:docMk/>
            <pc:sldMk cId="878237084" sldId="280"/>
            <ac:picMk id="4" creationId="{D9D2302D-C490-6A49-81D5-31D48AE6C15B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6A9C7C1B-F938-1203-49E5-23602A85A3ED}" dt="2026-04-28T15:46:51.957" v="2296"/>
        <pc:sldMkLst>
          <pc:docMk/>
          <pc:sldMk cId="1212285893" sldId="280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46:51.957" v="2296"/>
          <ac:spMkLst>
            <pc:docMk/>
            <pc:sldMk cId="1212285893" sldId="280"/>
            <ac:spMk id="2" creationId="{A48834DA-93E6-FF6E-3C94-92DB91A93ABD}"/>
          </ac:spMkLst>
        </pc:spChg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46:51.957" v="2296"/>
          <ac:spMkLst>
            <pc:docMk/>
            <pc:sldMk cId="1212285893" sldId="280"/>
            <ac:spMk id="3" creationId="{F6654800-1E6E-DEB0-83D7-D33FBFB73C85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6A9C7C1B-F938-1203-49E5-23602A85A3ED}" dt="2026-04-28T15:46:51.942" v="2295"/>
          <ac:spMkLst>
            <pc:docMk/>
            <pc:sldMk cId="1212285893" sldId="280"/>
            <ac:spMk id="9" creationId="{B95B9BA8-1D69-4796-85F5-B6D0BD52354B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46:51.957" v="2296"/>
          <ac:spMkLst>
            <pc:docMk/>
            <pc:sldMk cId="1212285893" sldId="280"/>
            <ac:spMk id="24" creationId="{1E020063-2385-44AC-BD67-258E1F0B9FCE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46:51.957" v="2296"/>
          <ac:spMkLst>
            <pc:docMk/>
            <pc:sldMk cId="1212285893" sldId="280"/>
            <ac:spMk id="25" creationId="{7E014A0B-5338-4077-AFE9-A90D04D4492B}"/>
          </ac:spMkLst>
        </pc:spChg>
        <pc:grpChg chg="add del">
          <ac:chgData name="Nigel Rees Llandovery/Llandeilo (Welsh Ambulance Service NHS Trust)" userId="S::nigel.rees2@wales.nhs.uk::0b6df188-e878-4760-b60d-d8ed7ce05c0b" providerId="AD" clId="Web-{6A9C7C1B-F938-1203-49E5-23602A85A3ED}" dt="2026-04-28T15:46:51.942" v="2295"/>
          <ac:grpSpMkLst>
            <pc:docMk/>
            <pc:sldMk cId="1212285893" sldId="280"/>
            <ac:grpSpMk id="11" creationId="{D44E3F87-3D58-4B03-86B2-15A5C5B9C964}"/>
          </ac:grpSpMkLst>
        </pc:grpChg>
        <pc:grpChg chg="add">
          <ac:chgData name="Nigel Rees Llandovery/Llandeilo (Welsh Ambulance Service NHS Trust)" userId="S::nigel.rees2@wales.nhs.uk::0b6df188-e878-4760-b60d-d8ed7ce05c0b" providerId="AD" clId="Web-{6A9C7C1B-F938-1203-49E5-23602A85A3ED}" dt="2026-04-28T15:46:51.957" v="2296"/>
          <ac:grpSpMkLst>
            <pc:docMk/>
            <pc:sldMk cId="1212285893" sldId="280"/>
            <ac:grpSpMk id="13" creationId="{78127680-150F-4A90-9950-F66392578116}"/>
          </ac:grpSpMkLst>
        </pc:grpChg>
        <pc:grpChg chg="add">
          <ac:chgData name="Nigel Rees Llandovery/Llandeilo (Welsh Ambulance Service NHS Trust)" userId="S::nigel.rees2@wales.nhs.uk::0b6df188-e878-4760-b60d-d8ed7ce05c0b" providerId="AD" clId="Web-{6A9C7C1B-F938-1203-49E5-23602A85A3ED}" dt="2026-04-28T15:46:51.957" v="2296"/>
          <ac:grpSpMkLst>
            <pc:docMk/>
            <pc:sldMk cId="1212285893" sldId="280"/>
            <ac:grpSpMk id="19" creationId="{466920E5-8640-4C24-A775-8647637094A7}"/>
          </ac:grpSpMkLst>
        </pc:grpChg>
        <pc:picChg chg="add mod">
          <ac:chgData name="Nigel Rees Llandovery/Llandeilo (Welsh Ambulance Service NHS Trust)" userId="S::nigel.rees2@wales.nhs.uk::0b6df188-e878-4760-b60d-d8ed7ce05c0b" providerId="AD" clId="Web-{6A9C7C1B-F938-1203-49E5-23602A85A3ED}" dt="2026-04-28T15:46:51.957" v="2296"/>
          <ac:picMkLst>
            <pc:docMk/>
            <pc:sldMk cId="1212285893" sldId="280"/>
            <ac:picMk id="4" creationId="{4902715A-ACBB-5D5C-8828-4CA0C63933FB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6A9C7C1B-F938-1203-49E5-23602A85A3ED}" dt="2026-04-28T15:57:55.431" v="2518" actId="20577"/>
        <pc:sldMkLst>
          <pc:docMk/>
          <pc:sldMk cId="883098093" sldId="281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49:45.553" v="2312" actId="20577"/>
          <ac:spMkLst>
            <pc:docMk/>
            <pc:sldMk cId="883098093" sldId="281"/>
            <ac:spMk id="2" creationId="{E15B4DC6-095E-CBD7-0165-49C816F9267B}"/>
          </ac:spMkLst>
        </pc:spChg>
        <pc:spChg chg="del">
          <ac:chgData name="Nigel Rees Llandovery/Llandeilo (Welsh Ambulance Service NHS Trust)" userId="S::nigel.rees2@wales.nhs.uk::0b6df188-e878-4760-b60d-d8ed7ce05c0b" providerId="AD" clId="Web-{6A9C7C1B-F938-1203-49E5-23602A85A3ED}" dt="2026-04-28T15:47:55.474" v="2298"/>
          <ac:spMkLst>
            <pc:docMk/>
            <pc:sldMk cId="883098093" sldId="281"/>
            <ac:spMk id="3" creationId="{5EE4803B-3472-CAC3-610F-7CDA6EB0E59B}"/>
          </ac:spMkLst>
        </pc:spChg>
        <pc:spChg chg="add del">
          <ac:chgData name="Nigel Rees Llandovery/Llandeilo (Welsh Ambulance Service NHS Trust)" userId="S::nigel.rees2@wales.nhs.uk::0b6df188-e878-4760-b60d-d8ed7ce05c0b" providerId="AD" clId="Web-{6A9C7C1B-F938-1203-49E5-23602A85A3ED}" dt="2026-04-28T15:49:17.366" v="2300"/>
          <ac:spMkLst>
            <pc:docMk/>
            <pc:sldMk cId="883098093" sldId="281"/>
            <ac:spMk id="8" creationId="{D6DAC045-AE94-1D94-9A6B-9F98097B7C3F}"/>
          </ac:spMkLst>
        </pc:spChg>
        <pc:spChg chg="add mod">
          <ac:chgData name="Nigel Rees Llandovery/Llandeilo (Welsh Ambulance Service NHS Trust)" userId="S::nigel.rees2@wales.nhs.uk::0b6df188-e878-4760-b60d-d8ed7ce05c0b" providerId="AD" clId="Web-{6A9C7C1B-F938-1203-49E5-23602A85A3ED}" dt="2026-04-28T15:57:55.431" v="2518" actId="20577"/>
          <ac:spMkLst>
            <pc:docMk/>
            <pc:sldMk cId="883098093" sldId="281"/>
            <ac:spMk id="17" creationId="{710FC7CD-3FA3-B06E-5F9B-82D7FED05BC9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49:31.709" v="2301"/>
          <ac:spMkLst>
            <pc:docMk/>
            <pc:sldMk cId="883098093" sldId="281"/>
            <ac:spMk id="20" creationId="{149FB5C3-7336-4FE0-A30C-CC0A3646D499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49:31.709" v="2301"/>
          <ac:spMkLst>
            <pc:docMk/>
            <pc:sldMk cId="883098093" sldId="281"/>
            <ac:spMk id="26" creationId="{0DA909B4-15FF-46A6-8A7F-7AEF977FE9ED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49:31.709" v="2301"/>
          <ac:spMkLst>
            <pc:docMk/>
            <pc:sldMk cId="883098093" sldId="281"/>
            <ac:spMk id="28" creationId="{1382A32C-5B0C-4B1C-A074-76C6DBCC9F87}"/>
          </ac:spMkLst>
        </pc:spChg>
        <pc:grpChg chg="add del">
          <ac:chgData name="Nigel Rees Llandovery/Llandeilo (Welsh Ambulance Service NHS Trust)" userId="S::nigel.rees2@wales.nhs.uk::0b6df188-e878-4760-b60d-d8ed7ce05c0b" providerId="AD" clId="Web-{6A9C7C1B-F938-1203-49E5-23602A85A3ED}" dt="2026-04-28T15:49:31.709" v="2301"/>
          <ac:grpSpMkLst>
            <pc:docMk/>
            <pc:sldMk cId="883098093" sldId="281"/>
            <ac:grpSpMk id="11" creationId="{6258F736-B256-8039-9DC6-F4E49A5C5AD5}"/>
          </ac:grpSpMkLst>
        </pc:grpChg>
        <pc:grpChg chg="add">
          <ac:chgData name="Nigel Rees Llandovery/Llandeilo (Welsh Ambulance Service NHS Trust)" userId="S::nigel.rees2@wales.nhs.uk::0b6df188-e878-4760-b60d-d8ed7ce05c0b" providerId="AD" clId="Web-{6A9C7C1B-F938-1203-49E5-23602A85A3ED}" dt="2026-04-28T15:49:31.709" v="2301"/>
          <ac:grpSpMkLst>
            <pc:docMk/>
            <pc:sldMk cId="883098093" sldId="281"/>
            <ac:grpSpMk id="22" creationId="{19A6B5CE-CB1D-48EE-8B43-E952235C8371}"/>
          </ac:grpSpMkLst>
        </pc:grpChg>
        <pc:picChg chg="add mod ord">
          <ac:chgData name="Nigel Rees Llandovery/Llandeilo (Welsh Ambulance Service NHS Trust)" userId="S::nigel.rees2@wales.nhs.uk::0b6df188-e878-4760-b60d-d8ed7ce05c0b" providerId="AD" clId="Web-{6A9C7C1B-F938-1203-49E5-23602A85A3ED}" dt="2026-04-28T15:49:31.709" v="2301"/>
          <ac:picMkLst>
            <pc:docMk/>
            <pc:sldMk cId="883098093" sldId="281"/>
            <ac:picMk id="4" creationId="{8818457C-2F07-205E-DB13-679489DBB66E}"/>
          </ac:picMkLst>
        </pc:picChg>
        <pc:picChg chg="add mod ord">
          <ac:chgData name="Nigel Rees Llandovery/Llandeilo (Welsh Ambulance Service NHS Trust)" userId="S::nigel.rees2@wales.nhs.uk::0b6df188-e878-4760-b60d-d8ed7ce05c0b" providerId="AD" clId="Web-{6A9C7C1B-F938-1203-49E5-23602A85A3ED}" dt="2026-04-28T15:49:31.709" v="2301"/>
          <ac:picMkLst>
            <pc:docMk/>
            <pc:sldMk cId="883098093" sldId="281"/>
            <ac:picMk id="5" creationId="{3A234A4B-E63A-13B0-23FE-4F9C9D0FF8C3}"/>
          </ac:picMkLst>
        </pc:picChg>
      </pc:sldChg>
      <pc:sldChg chg="addSp delSp modSp new mod setBg">
        <pc:chgData name="Nigel Rees Llandovery/Llandeilo (Welsh Ambulance Service NHS Trust)" userId="S::nigel.rees2@wales.nhs.uk::0b6df188-e878-4760-b60d-d8ed7ce05c0b" providerId="AD" clId="Web-{6A9C7C1B-F938-1203-49E5-23602A85A3ED}" dt="2026-04-28T16:06:57.834" v="2846" actId="20577"/>
        <pc:sldMkLst>
          <pc:docMk/>
          <pc:sldMk cId="485311247" sldId="282"/>
        </pc:sldMkLst>
        <pc:spChg chg="mod">
          <ac:chgData name="Nigel Rees Llandovery/Llandeilo (Welsh Ambulance Service NHS Trust)" userId="S::nigel.rees2@wales.nhs.uk::0b6df188-e878-4760-b60d-d8ed7ce05c0b" providerId="AD" clId="Web-{6A9C7C1B-F938-1203-49E5-23602A85A3ED}" dt="2026-04-28T15:59:25.721" v="2533" actId="20577"/>
          <ac:spMkLst>
            <pc:docMk/>
            <pc:sldMk cId="485311247" sldId="282"/>
            <ac:spMk id="2" creationId="{AF3A3183-08B5-334D-2193-989AB8548CB5}"/>
          </ac:spMkLst>
        </pc:spChg>
        <pc:spChg chg="del">
          <ac:chgData name="Nigel Rees Llandovery/Llandeilo (Welsh Ambulance Service NHS Trust)" userId="S::nigel.rees2@wales.nhs.uk::0b6df188-e878-4760-b60d-d8ed7ce05c0b" providerId="AD" clId="Web-{6A9C7C1B-F938-1203-49E5-23602A85A3ED}" dt="2026-04-28T15:59:14.017" v="2520"/>
          <ac:spMkLst>
            <pc:docMk/>
            <pc:sldMk cId="485311247" sldId="282"/>
            <ac:spMk id="3" creationId="{DE4F889E-A37B-E438-939F-160A67931245}"/>
          </ac:spMkLst>
        </pc:spChg>
        <pc:spChg chg="add mod">
          <ac:chgData name="Nigel Rees Llandovery/Llandeilo (Welsh Ambulance Service NHS Trust)" userId="S::nigel.rees2@wales.nhs.uk::0b6df188-e878-4760-b60d-d8ed7ce05c0b" providerId="AD" clId="Web-{6A9C7C1B-F938-1203-49E5-23602A85A3ED}" dt="2026-04-28T16:06:57.834" v="2846" actId="20577"/>
          <ac:spMkLst>
            <pc:docMk/>
            <pc:sldMk cId="485311247" sldId="282"/>
            <ac:spMk id="8" creationId="{1D3BF0EA-D6BC-E5F4-EFD8-6A263B4734FC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59:17.892" v="2521"/>
          <ac:spMkLst>
            <pc:docMk/>
            <pc:sldMk cId="485311247" sldId="282"/>
            <ac:spMk id="11" creationId="{9D25F302-27C5-414F-97F8-6EA0A6C028BA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59:17.892" v="2521"/>
          <ac:spMkLst>
            <pc:docMk/>
            <pc:sldMk cId="485311247" sldId="282"/>
            <ac:spMk id="13" creationId="{830A36F8-48C2-4842-A87B-8CE8DF4E7FD2}"/>
          </ac:spMkLst>
        </pc:spChg>
        <pc:spChg chg="add">
          <ac:chgData name="Nigel Rees Llandovery/Llandeilo (Welsh Ambulance Service NHS Trust)" userId="S::nigel.rees2@wales.nhs.uk::0b6df188-e878-4760-b60d-d8ed7ce05c0b" providerId="AD" clId="Web-{6A9C7C1B-F938-1203-49E5-23602A85A3ED}" dt="2026-04-28T15:59:17.892" v="2521"/>
          <ac:spMkLst>
            <pc:docMk/>
            <pc:sldMk cId="485311247" sldId="282"/>
            <ac:spMk id="15" creationId="{8F451A30-466B-4996-9BA5-CD6ABCC6D558}"/>
          </ac:spMkLst>
        </pc:spChg>
        <pc:picChg chg="add mod ord">
          <ac:chgData name="Nigel Rees Llandovery/Llandeilo (Welsh Ambulance Service NHS Trust)" userId="S::nigel.rees2@wales.nhs.uk::0b6df188-e878-4760-b60d-d8ed7ce05c0b" providerId="AD" clId="Web-{6A9C7C1B-F938-1203-49E5-23602A85A3ED}" dt="2026-04-28T15:59:17.892" v="2521"/>
          <ac:picMkLst>
            <pc:docMk/>
            <pc:sldMk cId="485311247" sldId="282"/>
            <ac:picMk id="4" creationId="{7C7DC5C6-CBB9-7B4B-37B0-6C14CA63D08D}"/>
          </ac:picMkLst>
        </pc:picChg>
      </pc:sldChg>
    </pc:docChg>
  </pc:docChgLst>
  <pc:docChgLst>
    <pc:chgData name="Nigel Rees Llandovery/Llandeilo (Welsh Ambulance Service NHS Trust)" userId="S::nigel.rees2@wales.nhs.uk::0b6df188-e878-4760-b60d-d8ed7ce05c0b" providerId="AD" clId="Web-{2A101AC0-95CC-892A-507B-04D06193CB62}"/>
    <pc:docChg chg="addSld delSld modSld">
      <pc:chgData name="Nigel Rees Llandovery/Llandeilo (Welsh Ambulance Service NHS Trust)" userId="S::nigel.rees2@wales.nhs.uk::0b6df188-e878-4760-b60d-d8ed7ce05c0b" providerId="AD" clId="Web-{2A101AC0-95CC-892A-507B-04D06193CB62}" dt="2026-04-28T14:14:50.026" v="301" actId="20577"/>
      <pc:docMkLst>
        <pc:docMk/>
      </pc:docMkLst>
      <pc:sldChg chg="modSp">
        <pc:chgData name="Nigel Rees Llandovery/Llandeilo (Welsh Ambulance Service NHS Trust)" userId="S::nigel.rees2@wales.nhs.uk::0b6df188-e878-4760-b60d-d8ed7ce05c0b" providerId="AD" clId="Web-{2A101AC0-95CC-892A-507B-04D06193CB62}" dt="2026-04-28T14:14:50.026" v="301" actId="20577"/>
        <pc:sldMkLst>
          <pc:docMk/>
          <pc:sldMk cId="1369732833" sldId="257"/>
        </pc:sldMkLst>
        <pc:spChg chg="mod">
          <ac:chgData name="Nigel Rees Llandovery/Llandeilo (Welsh Ambulance Service NHS Trust)" userId="S::nigel.rees2@wales.nhs.uk::0b6df188-e878-4760-b60d-d8ed7ce05c0b" providerId="AD" clId="Web-{2A101AC0-95CC-892A-507B-04D06193CB62}" dt="2026-04-28T14:14:50.026" v="301" actId="20577"/>
          <ac:spMkLst>
            <pc:docMk/>
            <pc:sldMk cId="1369732833" sldId="257"/>
            <ac:spMk id="3" creationId="{F09C1AF9-909F-DA13-611D-8123A997E959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2A101AC0-95CC-892A-507B-04D06193CB62}" dt="2026-04-28T14:07:04.574" v="256" actId="20577"/>
        <pc:sldMkLst>
          <pc:docMk/>
          <pc:sldMk cId="3126998209" sldId="258"/>
        </pc:sldMkLst>
        <pc:spChg chg="mod">
          <ac:chgData name="Nigel Rees Llandovery/Llandeilo (Welsh Ambulance Service NHS Trust)" userId="S::nigel.rees2@wales.nhs.uk::0b6df188-e878-4760-b60d-d8ed7ce05c0b" providerId="AD" clId="Web-{2A101AC0-95CC-892A-507B-04D06193CB62}" dt="2026-04-28T14:07:04.574" v="256" actId="20577"/>
          <ac:spMkLst>
            <pc:docMk/>
            <pc:sldMk cId="3126998209" sldId="258"/>
            <ac:spMk id="3" creationId="{15759D5A-3815-C1EC-BCC0-911CC06C58DF}"/>
          </ac:spMkLst>
        </pc:spChg>
      </pc:sldChg>
      <pc:sldChg chg="modSp del">
        <pc:chgData name="Nigel Rees Llandovery/Llandeilo (Welsh Ambulance Service NHS Trust)" userId="S::nigel.rees2@wales.nhs.uk::0b6df188-e878-4760-b60d-d8ed7ce05c0b" providerId="AD" clId="Web-{2A101AC0-95CC-892A-507B-04D06193CB62}" dt="2026-04-28T13:50:48.298" v="6"/>
        <pc:sldMkLst>
          <pc:docMk/>
          <pc:sldMk cId="2622641136" sldId="260"/>
        </pc:sldMkLst>
        <pc:spChg chg="mod">
          <ac:chgData name="Nigel Rees Llandovery/Llandeilo (Welsh Ambulance Service NHS Trust)" userId="S::nigel.rees2@wales.nhs.uk::0b6df188-e878-4760-b60d-d8ed7ce05c0b" providerId="AD" clId="Web-{2A101AC0-95CC-892A-507B-04D06193CB62}" dt="2026-04-28T13:50:12.109" v="5" actId="20577"/>
          <ac:spMkLst>
            <pc:docMk/>
            <pc:sldMk cId="2622641136" sldId="260"/>
            <ac:spMk id="2" creationId="{D3107B25-FFFF-0244-C2A7-65748C6277A8}"/>
          </ac:spMkLst>
        </pc:spChg>
      </pc:sldChg>
      <pc:sldChg chg="modSp">
        <pc:chgData name="Nigel Rees Llandovery/Llandeilo (Welsh Ambulance Service NHS Trust)" userId="S::nigel.rees2@wales.nhs.uk::0b6df188-e878-4760-b60d-d8ed7ce05c0b" providerId="AD" clId="Web-{2A101AC0-95CC-892A-507B-04D06193CB62}" dt="2026-04-28T14:08:59.204" v="297" actId="20577"/>
        <pc:sldMkLst>
          <pc:docMk/>
          <pc:sldMk cId="2522361351" sldId="261"/>
        </pc:sldMkLst>
        <pc:spChg chg="mod">
          <ac:chgData name="Nigel Rees Llandovery/Llandeilo (Welsh Ambulance Service NHS Trust)" userId="S::nigel.rees2@wales.nhs.uk::0b6df188-e878-4760-b60d-d8ed7ce05c0b" providerId="AD" clId="Web-{2A101AC0-95CC-892A-507B-04D06193CB62}" dt="2026-04-28T14:08:59.204" v="297" actId="20577"/>
          <ac:spMkLst>
            <pc:docMk/>
            <pc:sldMk cId="2522361351" sldId="261"/>
            <ac:spMk id="24" creationId="{C83D1AD2-52CF-9BEF-B9F6-C437C267D532}"/>
          </ac:spMkLst>
        </pc:spChg>
      </pc:sldChg>
      <pc:sldChg chg="modSp new">
        <pc:chgData name="Nigel Rees Llandovery/Llandeilo (Welsh Ambulance Service NHS Trust)" userId="S::nigel.rees2@wales.nhs.uk::0b6df188-e878-4760-b60d-d8ed7ce05c0b" providerId="AD" clId="Web-{2A101AC0-95CC-892A-507B-04D06193CB62}" dt="2026-04-28T14:08:37.672" v="283" actId="20577"/>
        <pc:sldMkLst>
          <pc:docMk/>
          <pc:sldMk cId="2030436726" sldId="273"/>
        </pc:sldMkLst>
        <pc:spChg chg="mod">
          <ac:chgData name="Nigel Rees Llandovery/Llandeilo (Welsh Ambulance Service NHS Trust)" userId="S::nigel.rees2@wales.nhs.uk::0b6df188-e878-4760-b60d-d8ed7ce05c0b" providerId="AD" clId="Web-{2A101AC0-95CC-892A-507B-04D06193CB62}" dt="2026-04-28T14:07:29.982" v="258" actId="20577"/>
          <ac:spMkLst>
            <pc:docMk/>
            <pc:sldMk cId="2030436726" sldId="273"/>
            <ac:spMk id="2" creationId="{C4B14FA4-FFD5-4F88-5ED8-A573602314A3}"/>
          </ac:spMkLst>
        </pc:spChg>
        <pc:spChg chg="mod">
          <ac:chgData name="Nigel Rees Llandovery/Llandeilo (Welsh Ambulance Service NHS Trust)" userId="S::nigel.rees2@wales.nhs.uk::0b6df188-e878-4760-b60d-d8ed7ce05c0b" providerId="AD" clId="Web-{2A101AC0-95CC-892A-507B-04D06193CB62}" dt="2026-04-28T14:08:37.672" v="283" actId="20577"/>
          <ac:spMkLst>
            <pc:docMk/>
            <pc:sldMk cId="2030436726" sldId="273"/>
            <ac:spMk id="3" creationId="{DDBA6B1E-ECAD-15B2-129E-3AE673F8338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Maslow's Hierarchy of Needs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algn="r"/>
            <a:endParaRPr lang="en-GB"/>
          </a:p>
          <a:p>
            <a:pPr algn="r"/>
            <a:endParaRPr lang="en-GB"/>
          </a:p>
          <a:p>
            <a:pPr algn="r"/>
            <a:endParaRPr lang="en-GB"/>
          </a:p>
          <a:p>
            <a:pPr algn="r"/>
            <a:r>
              <a:rPr lang="en-GB"/>
              <a:t>Nigel Rees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AF9-D0FE-C888-0F9C-722253400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C1AF9-909F-DA13-611D-8123A997E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FF"/>
                </a:highlight>
              </a:rPr>
              <a:t>Maslow’s hierarchy of needs is a psychological theory proposed by the psychologist Abraham Maslow in 1943.</a:t>
            </a:r>
          </a:p>
          <a:p>
            <a:r>
              <a:rPr lang="en-GB">
                <a:highlight>
                  <a:srgbClr val="FFFFFF"/>
                </a:highlight>
              </a:rPr>
              <a:t>Maslow argued that humans are motivated by five essential needs and formulated a pyramid to demonstrate these needs, </a:t>
            </a:r>
            <a:r>
              <a:rPr lang="en-GB">
                <a:highlight>
                  <a:srgbClr val="FFFFFF"/>
                </a:highlight>
                <a:latin typeface="Segoe UI"/>
                <a:cs typeface="Segoe UI"/>
              </a:rPr>
              <a:t>(Maslow’s hierarchy of needs, 2007).</a:t>
            </a:r>
          </a:p>
          <a:p>
            <a:r>
              <a:rPr lang="en-GB">
                <a:highlight>
                  <a:srgbClr val="FFFFFF"/>
                </a:highlight>
              </a:rPr>
              <a:t>He proposed this system as a leadership method to improve workers motivation; the aim was to get “happier workers to work more productively”, </a:t>
            </a:r>
            <a:r>
              <a:rPr lang="en-GB" sz="2400">
                <a:highlight>
                  <a:srgbClr val="FFFFFF"/>
                </a:highlight>
                <a:latin typeface="Segoe UI"/>
                <a:cs typeface="Segoe UI"/>
              </a:rPr>
              <a:t>(Western, 2008).</a:t>
            </a:r>
          </a:p>
          <a:p>
            <a:r>
              <a:rPr lang="en-GB">
                <a:highlight>
                  <a:srgbClr val="FFFFFF"/>
                </a:highlight>
              </a:rPr>
              <a:t>Maslow suggested, " if a base need is not met, then an individual's motivation will be to meet that base need, not a higher need". </a:t>
            </a:r>
          </a:p>
        </p:txBody>
      </p:sp>
    </p:spTree>
    <p:extLst>
      <p:ext uri="{BB962C8B-B14F-4D97-AF65-F5344CB8AC3E}">
        <p14:creationId xmlns:p14="http://schemas.microsoft.com/office/powerpoint/2010/main" val="1369732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ED6FE-AA9B-60D5-C1F1-07DCB1F3E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59D5A-3815-C1EC-BCC0-911CC06C58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FF"/>
                </a:highlight>
              </a:rPr>
              <a:t>Maslow’s hierarchy of needs prioritises our most urgent unmet needs. </a:t>
            </a:r>
          </a:p>
          <a:p>
            <a:r>
              <a:rPr lang="en-GB">
                <a:highlight>
                  <a:srgbClr val="FFFFFF"/>
                </a:highlight>
              </a:rPr>
              <a:t>It is a system that graduates from the lower to higher needs.</a:t>
            </a:r>
          </a:p>
          <a:p>
            <a:r>
              <a:rPr lang="en-GB">
                <a:highlight>
                  <a:srgbClr val="FFFFFF"/>
                </a:highlight>
              </a:rPr>
              <a:t>Maslow suggested that as individual workers negotiate through the lower stages of the pyramid towards the higher peek, they will ultimately achieve a level of self-actualisation, which will allow individuals " to be the best </a:t>
            </a:r>
            <a:r>
              <a:rPr lang="en-GB" err="1">
                <a:highlight>
                  <a:srgbClr val="FFFFFF"/>
                </a:highlight>
              </a:rPr>
              <a:t>ver</a:t>
            </a:r>
            <a:r>
              <a:rPr lang="en-GB">
                <a:highlight>
                  <a:srgbClr val="FFFFFF"/>
                </a:highlight>
              </a:rPr>
              <a:t>sion of yourself",</a:t>
            </a:r>
            <a:r>
              <a:rPr lang="en-GB" sz="2400">
                <a:highlight>
                  <a:srgbClr val="FFFFFF"/>
                </a:highlight>
              </a:rPr>
              <a:t> </a:t>
            </a:r>
            <a:r>
              <a:rPr lang="en-GB" sz="2400">
                <a:highlight>
                  <a:srgbClr val="FFFFFF"/>
                </a:highlight>
                <a:latin typeface="Segoe UI"/>
                <a:cs typeface="Segoe UI"/>
              </a:rPr>
              <a:t>(Maslow’s hierarchy of needs, 2007).</a:t>
            </a:r>
          </a:p>
          <a:p>
            <a:endParaRPr lang="en-GB">
              <a:highlight>
                <a:srgbClr val="FFFFFF"/>
              </a:highlight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98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climbing a pyramid&#10;&#10;AI-generated content may be incorrect.">
            <a:extLst>
              <a:ext uri="{FF2B5EF4-FFF2-40B4-BE49-F238E27FC236}">
                <a16:creationId xmlns:a16="http://schemas.microsoft.com/office/drawing/2014/main" id="{F5C38F2A-1C71-5E3F-5360-D9B5661BE5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2572" b="3159"/>
          <a:stretch>
            <a:fillRect/>
          </a:stretch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4D7444E-8572-6DFD-CB75-0984238C7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1C89D56-574B-DBE6-E414-A886D4CD9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808B29-2E24-7E95-6543-9B0B821797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54759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14FA4-FFD5-4F88-5ED8-A57360231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u="sng">
                <a:highlight>
                  <a:srgbClr val="FFFFFF"/>
                </a:highlight>
                <a:latin typeface="Aptos"/>
              </a:rPr>
              <a:t>Maslow’s Hierarchy of needs within WAST</a:t>
            </a:r>
            <a:endParaRPr lang="en-GB" sz="3200" b="1" u="sng">
              <a:latin typeface="Aptos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A6B1E-ECAD-15B2-129E-3AE673F83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 Welsh Ambulance Service NHS Trust (WAST) has developed several standard operating procedures (SOP), guidelines and frameworks to support the achievement  of these essential needs.</a:t>
            </a:r>
          </a:p>
          <a:p>
            <a:r>
              <a:rPr lang="en-GB"/>
              <a:t>The leadership and management structure should signpost teams and individuals to the various resources </a:t>
            </a:r>
            <a:r>
              <a:rPr lang="en-GB" err="1"/>
              <a:t>availa</a:t>
            </a:r>
            <a:r>
              <a:rPr lang="en-GB"/>
              <a:t>ble to meet the different stages of these needs.</a:t>
            </a:r>
          </a:p>
        </p:txBody>
      </p:sp>
    </p:spTree>
    <p:extLst>
      <p:ext uri="{BB962C8B-B14F-4D97-AF65-F5344CB8AC3E}">
        <p14:creationId xmlns:p14="http://schemas.microsoft.com/office/powerpoint/2010/main" val="2030436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8D8B4-8292-DF40-07AC-45D505EE4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079A9-036A-F13C-2230-3D657D2291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Senior Paramedics (SP) are a part of the leadership team within WAST and as part of their role, are expected to support the delivery of these needs to their team members.</a:t>
            </a:r>
          </a:p>
          <a:p>
            <a:r>
              <a:rPr lang="en-US"/>
              <a:t>They do these in varying ways, either directly sharing information to the individual or their respective line manager, or by supporting and encouraging self-learning to empower the individual to achieve their full potential. </a:t>
            </a:r>
          </a:p>
          <a:p>
            <a:endParaRPr lang="en-US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935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493B1-F582-5E90-1DE5-18771B07D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ptos"/>
              </a:rPr>
              <a:t>Physiological needs</a:t>
            </a:r>
            <a:r>
              <a:rPr lang="en-GB" sz="1400">
                <a:highlight>
                  <a:srgbClr val="FFFFFF"/>
                </a:highlight>
                <a:latin typeface="Segoe UI"/>
                <a:cs typeface="Segoe UI"/>
              </a:rPr>
              <a:t>(Helpful Professor, 2023)</a:t>
            </a:r>
            <a:endParaRPr lang="en-US" sz="1400"/>
          </a:p>
          <a:p>
            <a:endParaRPr lang="en-GB" b="1">
              <a:highlight>
                <a:srgbClr val="FFFFFF"/>
              </a:highlight>
              <a:latin typeface="Apto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mobile phone&#10;&#10;AI-generated content may be incorrect.">
            <a:extLst>
              <a:ext uri="{FF2B5EF4-FFF2-40B4-BE49-F238E27FC236}">
                <a16:creationId xmlns:a16="http://schemas.microsoft.com/office/drawing/2014/main" id="{F2CE32A8-66F7-51B9-77BA-70F1D3FA32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821" y="511293"/>
            <a:ext cx="4150103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C83D1AD2-52CF-9BEF-B9F6-C437C267D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Physiological needs are the fundamental needs to human survival.</a:t>
            </a:r>
          </a:p>
          <a:p>
            <a:r>
              <a:rPr lang="en-US"/>
              <a:t>Examples include air, food, water and clothing.</a:t>
            </a:r>
          </a:p>
          <a:p>
            <a:r>
              <a:rPr lang="en-US"/>
              <a:t>The rest break SOP is one tool used to ensure that staff's needs for nourishment are met.</a:t>
            </a:r>
          </a:p>
        </p:txBody>
      </p:sp>
    </p:spTree>
    <p:extLst>
      <p:ext uri="{BB962C8B-B14F-4D97-AF65-F5344CB8AC3E}">
        <p14:creationId xmlns:p14="http://schemas.microsoft.com/office/powerpoint/2010/main" val="2522361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61916-013D-A604-23C6-E3CA16D55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highlight>
                  <a:srgbClr val="FFFFFF"/>
                </a:highlight>
                <a:latin typeface="Aptos"/>
              </a:rPr>
              <a:t>Physiological needs</a:t>
            </a:r>
            <a:endParaRPr lang="en-US" sz="3200"/>
          </a:p>
        </p:txBody>
      </p:sp>
      <p:pic>
        <p:nvPicPr>
          <p:cNvPr id="4" name="Content Placeholder 3" descr="A collage of a person wearing a headset&#10;&#10;AI-generated content may be incorrect.">
            <a:extLst>
              <a:ext uri="{FF2B5EF4-FFF2-40B4-BE49-F238E27FC236}">
                <a16:creationId xmlns:a16="http://schemas.microsoft.com/office/drawing/2014/main" id="{B2F752BB-9833-80C6-49B4-F2705C344E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52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4825FD-6139-2F39-302F-8A29E8314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/>
              <a:t>The uniform dress code is another method used by WAST is to provide suitable clothing to its workforce.</a:t>
            </a:r>
          </a:p>
          <a:p>
            <a:r>
              <a:rPr lang="en-US" sz="2000"/>
              <a:t>SP's </a:t>
            </a:r>
            <a:r>
              <a:rPr lang="en-US" sz="2000" err="1"/>
              <a:t>utilise</a:t>
            </a:r>
            <a:r>
              <a:rPr lang="en-US" sz="2000"/>
              <a:t> these SOP's to support the delivery of these needs.</a:t>
            </a:r>
          </a:p>
          <a:p>
            <a:r>
              <a:rPr lang="en-US" sz="2000"/>
              <a:t>During operational </a:t>
            </a:r>
            <a:r>
              <a:rPr lang="en-US" sz="2000" err="1"/>
              <a:t>rideouts</a:t>
            </a:r>
            <a:r>
              <a:rPr lang="en-US" sz="2000"/>
              <a:t> SP's will carry out an uniform spot check, to ensure that the correct dress code is being followed. And that staff have the correct PPE.</a:t>
            </a:r>
          </a:p>
          <a:p>
            <a:r>
              <a:rPr lang="en-US" sz="2000"/>
              <a:t>There are systems embedded within the EMSC operations that ensure that crews receive their meal breaks during the shift.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377634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6629D-0FD8-DE65-820F-08327E973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>
                <a:highlight>
                  <a:srgbClr val="FFFFFF"/>
                </a:highlight>
                <a:latin typeface="Aptos"/>
              </a:rPr>
              <a:t>Safety and Security</a:t>
            </a:r>
            <a:r>
              <a:rPr lang="en-GB" sz="1400">
                <a:highlight>
                  <a:srgbClr val="FFFFFF"/>
                </a:highlight>
                <a:latin typeface="Segoe UI"/>
                <a:cs typeface="Segoe UI"/>
              </a:rPr>
              <a:t>(Helpful Professor, 2023)</a:t>
            </a:r>
            <a:endParaRPr lang="en-US" sz="1400"/>
          </a:p>
          <a:p>
            <a:endParaRPr lang="en-GB" sz="3200">
              <a:highlight>
                <a:srgbClr val="FFFFFF"/>
              </a:highlight>
              <a:latin typeface="Apto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3FBFCDF-A8E4-0F11-2C1C-1B8468CCC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2000"/>
              <a:t>Safety needs relate to the desire for security and stability in one's environment.</a:t>
            </a:r>
          </a:p>
          <a:p>
            <a:r>
              <a:rPr lang="en-US" sz="2000"/>
              <a:t>There are many systems in place to safeguard employment safety and security.</a:t>
            </a:r>
          </a:p>
          <a:p>
            <a:r>
              <a:rPr lang="en-US" sz="2000"/>
              <a:t>SOP such as EMS crewing matrix which provides stability and security to working conditions.</a:t>
            </a:r>
          </a:p>
        </p:txBody>
      </p:sp>
      <p:pic>
        <p:nvPicPr>
          <p:cNvPr id="4" name="Content Placeholder 3" descr="A ambulance on the road&#10;&#10;AI-generated content may be incorrect.">
            <a:extLst>
              <a:ext uri="{FF2B5EF4-FFF2-40B4-BE49-F238E27FC236}">
                <a16:creationId xmlns:a16="http://schemas.microsoft.com/office/drawing/2014/main" id="{B3F37359-9333-738F-B070-E07484C37E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766" y="741391"/>
            <a:ext cx="4469157" cy="538452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83579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C4860-CB51-2DB4-0534-130B548C5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38163"/>
            <a:ext cx="3687491" cy="2106333"/>
          </a:xfrm>
        </p:spPr>
        <p:txBody>
          <a:bodyPr anchor="t">
            <a:normAutofit/>
          </a:bodyPr>
          <a:lstStyle/>
          <a:p>
            <a:r>
              <a:rPr lang="en-GB" sz="3200"/>
              <a:t>Safety and Security</a:t>
            </a:r>
          </a:p>
        </p:txBody>
      </p:sp>
      <p:pic>
        <p:nvPicPr>
          <p:cNvPr id="4" name="Content Placeholder 3" descr="A person measuring blood pressure&#10;&#10;AI-generated content may be incorrect.">
            <a:extLst>
              <a:ext uri="{FF2B5EF4-FFF2-40B4-BE49-F238E27FC236}">
                <a16:creationId xmlns:a16="http://schemas.microsoft.com/office/drawing/2014/main" id="{B5556648-FA35-8B92-C4C8-BB3CB81BD2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366" b="11190"/>
          <a:stretch>
            <a:fillRect/>
          </a:stretch>
        </p:blipFill>
        <p:spPr>
          <a:xfrm>
            <a:off x="-2" y="12300"/>
            <a:ext cx="12204292" cy="3379829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EC81CC9-EAC3-3907-9268-3A583E3B6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00" y="3401858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915B0-4647-B7BB-3CDF-D62A16FCB0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A416CD1-48B0-ADCA-33F6-A12FBD9EE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0A811F-691E-E164-6238-3D9E2D170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546" y="4088724"/>
            <a:ext cx="6012254" cy="2171405"/>
          </a:xfrm>
        </p:spPr>
        <p:txBody>
          <a:bodyPr anchor="t">
            <a:normAutofit/>
          </a:bodyPr>
          <a:lstStyle/>
          <a:p>
            <a:r>
              <a:rPr lang="en-US" sz="2000"/>
              <a:t>WAST employ a dedicated occupatio</a:t>
            </a:r>
            <a:r>
              <a:rPr lang="en-US" sz="2000">
                <a:solidFill>
                  <a:srgbClr val="000000"/>
                </a:solidFill>
                <a:latin typeface="Aptos"/>
              </a:rPr>
              <a:t>nal</a:t>
            </a:r>
            <a:r>
              <a:rPr lang="en-US" sz="2000"/>
              <a:t> health department to support staff's health and wellbeing.</a:t>
            </a:r>
          </a:p>
          <a:p>
            <a:r>
              <a:rPr lang="en-US" sz="2000"/>
              <a:t>Employment contracts aligned to the national agenda for change </a:t>
            </a:r>
            <a:r>
              <a:rPr lang="en-US" sz="2000" err="1"/>
              <a:t>standardised</a:t>
            </a:r>
            <a:r>
              <a:rPr lang="en-US" sz="2000"/>
              <a:t> pay and grading system is another form of employment security for employees.</a:t>
            </a:r>
          </a:p>
        </p:txBody>
      </p:sp>
    </p:spTree>
    <p:extLst>
      <p:ext uri="{BB962C8B-B14F-4D97-AF65-F5344CB8AC3E}">
        <p14:creationId xmlns:p14="http://schemas.microsoft.com/office/powerpoint/2010/main" val="2048151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EE207-4794-CEE5-5C67-6F6736721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5200" b="1">
                <a:highlight>
                  <a:srgbClr val="FFFFFF"/>
                </a:highlight>
                <a:latin typeface="Aptos"/>
              </a:rPr>
              <a:t>Safety and Security</a:t>
            </a:r>
            <a:endParaRPr lang="en-US" sz="5200" b="1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B391B-DADF-9973-1F36-19B9407B7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SP's will signpost individuals to support services such as occupational health, </a:t>
            </a:r>
            <a:r>
              <a:rPr lang="en-GB" sz="2000" err="1">
                <a:solidFill>
                  <a:schemeClr val="tx1">
                    <a:alpha val="80000"/>
                  </a:schemeClr>
                </a:solidFill>
              </a:rPr>
              <a:t>TRiM</a:t>
            </a: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 or engage with line managers to arrange enhanced counselling services to meet the safety and security needs of their team members.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They will also inform their teams on the various policies which are designed to ensure safety.</a:t>
            </a:r>
          </a:p>
        </p:txBody>
      </p:sp>
      <p:pic>
        <p:nvPicPr>
          <p:cNvPr id="4" name="Picture 3" descr="A green and white document with text&#10;&#10;AI-generated content may be incorrect.">
            <a:extLst>
              <a:ext uri="{FF2B5EF4-FFF2-40B4-BE49-F238E27FC236}">
                <a16:creationId xmlns:a16="http://schemas.microsoft.com/office/drawing/2014/main" id="{4A609564-9D75-A5AF-1DEC-FB3273D23F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1440" y="1336390"/>
            <a:ext cx="3470830" cy="4837394"/>
          </a:xfrm>
          <a:prstGeom prst="rect">
            <a:avLst/>
          </a:prstGeom>
        </p:spPr>
      </p:pic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210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D2D34-9723-0D20-E63F-AC2E91A8C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3200">
                <a:highlight>
                  <a:srgbClr val="FFFFFF"/>
                </a:highlight>
                <a:latin typeface="Aptos"/>
              </a:rPr>
              <a:t>Love and Belonging</a:t>
            </a:r>
            <a:r>
              <a:rPr lang="en-GB" sz="3200">
                <a:highlight>
                  <a:srgbClr val="FFFFFF"/>
                </a:highlight>
                <a:latin typeface="Aptos"/>
                <a:cs typeface="Segoe UI"/>
              </a:rPr>
              <a:t> </a:t>
            </a:r>
            <a:r>
              <a:rPr lang="en-GB" sz="1600">
                <a:highlight>
                  <a:srgbClr val="FFFFFF"/>
                </a:highlight>
                <a:latin typeface="Segoe UI"/>
                <a:cs typeface="Segoe UI"/>
              </a:rPr>
              <a:t>(Helpful Professor, 2023)</a:t>
            </a:r>
            <a:endParaRPr lang="en-US" sz="1600"/>
          </a:p>
          <a:p>
            <a:endParaRPr lang="en-GB" sz="3200">
              <a:highlight>
                <a:srgbClr val="FFFFFF"/>
              </a:highlight>
              <a:latin typeface="Aptos"/>
            </a:endParaRP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91B251B4-723A-6860-1438-443BDB5ED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anchor="t">
            <a:normAutofit/>
          </a:bodyPr>
          <a:lstStyle/>
          <a:p>
            <a:endParaRPr lang="en-US" sz="20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3A718E-0794-51C4-3228-65B980A369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0903" b="1"/>
          <a:stretch>
            <a:fillRect/>
          </a:stretch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03469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1ABF9-3F10-913D-C0AD-95E2EA19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Love and Belonging</a:t>
            </a: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0315564D-4D0D-BCC0-F733-D1E7D578B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anchor="t">
            <a:normAutofit/>
          </a:bodyPr>
          <a:lstStyle/>
          <a:p>
            <a:r>
              <a:rPr lang="en-US" sz="2000"/>
              <a:t>This </a:t>
            </a:r>
            <a:r>
              <a:rPr lang="en-US" sz="2000" err="1"/>
              <a:t>leve</a:t>
            </a:r>
            <a:r>
              <a:rPr lang="en-US" sz="2000"/>
              <a:t>l </a:t>
            </a:r>
            <a:r>
              <a:rPr lang="en-US" sz="2000" err="1"/>
              <a:t>emphasises</a:t>
            </a:r>
            <a:r>
              <a:rPr lang="en-US" sz="2000"/>
              <a:t> the importance of friendship, intimacy, trust and acceptance.</a:t>
            </a:r>
          </a:p>
          <a:p>
            <a:r>
              <a:rPr lang="en-US" sz="2000"/>
              <a:t>WAST over the past few years has really tried to promote a change to culture that aims to support workers to feel included and valued.</a:t>
            </a:r>
          </a:p>
        </p:txBody>
      </p:sp>
      <p:pic>
        <p:nvPicPr>
          <p:cNvPr id="4" name="Content Placeholder 3" descr="A person sitting at a desk using a computer&#10;&#10;AI-generated content may be incorrect.">
            <a:extLst>
              <a:ext uri="{FF2B5EF4-FFF2-40B4-BE49-F238E27FC236}">
                <a16:creationId xmlns:a16="http://schemas.microsoft.com/office/drawing/2014/main" id="{635CE9BF-68DD-510A-4233-D07224D258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256"/>
          <a:stretch>
            <a:fillRect/>
          </a:stretch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909608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0BC1E-012D-797A-8808-D086B131F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Love and Belonging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-up of hands holding a piece of paper&#10;&#10;AI-generated content may be incorrect.">
            <a:extLst>
              <a:ext uri="{FF2B5EF4-FFF2-40B4-BE49-F238E27FC236}">
                <a16:creationId xmlns:a16="http://schemas.microsoft.com/office/drawing/2014/main" id="{531F4F0E-D059-6E5D-9283-A360C6CA45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01" b="21808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6B5215-C718-04EC-3D5A-598263009D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69" b="2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D2C2BF9D-2CF2-E8B9-808D-4655C9DA2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SP's are expected to engage with their teams in an </a:t>
            </a:r>
            <a:r>
              <a:rPr lang="en-US" sz="2000" err="1">
                <a:solidFill>
                  <a:schemeClr val="tx1">
                    <a:alpha val="80000"/>
                  </a:schemeClr>
                </a:solidFill>
              </a:rPr>
              <a:t>inclusi</a:t>
            </a: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ve and non-judgmental way that </a:t>
            </a:r>
            <a:r>
              <a:rPr lang="en-US" sz="2000" err="1">
                <a:solidFill>
                  <a:schemeClr val="tx1">
                    <a:alpha val="80000"/>
                  </a:schemeClr>
                </a:solidFill>
              </a:rPr>
              <a:t>wi</a:t>
            </a: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ll promote a feeling of belonging.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Part of the process following an operational ride out is to complete a document which provides positive feedback to the individuals on their performance.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My personal experience </a:t>
            </a:r>
            <a:r>
              <a:rPr lang="en-US" sz="200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s that this feedback is well received and appreciated. 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555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A626A-2688-0D19-7902-E958B358D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Esteem </a:t>
            </a:r>
            <a:r>
              <a:rPr lang="en-GB" sz="1400">
                <a:latin typeface="Segoe UI"/>
                <a:cs typeface="Segoe UI"/>
              </a:rPr>
              <a:t>(Helpful Professor, 2023)</a:t>
            </a:r>
            <a:endParaRPr lang="en-US" sz="1400"/>
          </a:p>
          <a:p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0513B-B27D-4C19-62E7-813ABE395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There are two types of esteem</a:t>
            </a:r>
          </a:p>
          <a:p>
            <a:r>
              <a:rPr lang="en-GB"/>
              <a:t>The need for the respect of others</a:t>
            </a:r>
          </a:p>
          <a:p>
            <a:r>
              <a:rPr lang="en-GB"/>
              <a:t>The need for self-respect</a:t>
            </a:r>
          </a:p>
        </p:txBody>
      </p:sp>
    </p:spTree>
    <p:extLst>
      <p:ext uri="{BB962C8B-B14F-4D97-AF65-F5344CB8AC3E}">
        <p14:creationId xmlns:p14="http://schemas.microsoft.com/office/powerpoint/2010/main" val="3324051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2B05E-C848-7E57-3AC6-2E055B1A6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79CD5-F8C9-71AD-A7A0-2D89169E0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Respect from others can be achieved by recognition, attention or appreciation.</a:t>
            </a:r>
          </a:p>
          <a:p>
            <a:r>
              <a:rPr lang="en-GB"/>
              <a:t>SP's facilitate this need by providing all three of these aspects during an operational ride-out.</a:t>
            </a:r>
          </a:p>
          <a:p>
            <a:r>
              <a:rPr lang="en-GB"/>
              <a:t>The environment is relaxed and SP's have access to data that can be relayed back to the individual to support these key needs.</a:t>
            </a:r>
          </a:p>
        </p:txBody>
      </p:sp>
    </p:spTree>
    <p:extLst>
      <p:ext uri="{BB962C8B-B14F-4D97-AF65-F5344CB8AC3E}">
        <p14:creationId xmlns:p14="http://schemas.microsoft.com/office/powerpoint/2010/main" val="20297971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6E49D-0879-7708-78B3-A53671B03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989397"/>
          </a:xfrm>
        </p:spPr>
        <p:txBody>
          <a:bodyPr anchor="b">
            <a:normAutofit/>
          </a:bodyPr>
          <a:lstStyle/>
          <a:p>
            <a:r>
              <a:rPr lang="en-GB" b="1"/>
              <a:t>Esteem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42B85-727E-65C4-A4D4-F43F1EEA8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Belief in your own competence, abilities and self-worth are examples of self-respect.</a:t>
            </a:r>
          </a:p>
          <a:p>
            <a:r>
              <a:rPr lang="en-GB" sz="2000"/>
              <a:t>WAST have a number of strategies in place to support and promote these needs.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999839-23A9-785C-B64F-C034F6BE9B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672" y="1588732"/>
            <a:ext cx="6389346" cy="368984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661279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638B61BD-0EE1-4D29-B894-126CD61C5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48">
            <a:extLst>
              <a:ext uri="{FF2B5EF4-FFF2-40B4-BE49-F238E27FC236}">
                <a16:creationId xmlns:a16="http://schemas.microsoft.com/office/drawing/2014/main" id="{BBC14DD5-C584-4158-BF76-ECE3C6DB4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947992 w 12192000"/>
              <a:gd name="connsiteY0" fmla="*/ 2457985 h 6858000"/>
              <a:gd name="connsiteX1" fmla="*/ 5926156 w 12192000"/>
              <a:gd name="connsiteY1" fmla="*/ 2472983 h 6858000"/>
              <a:gd name="connsiteX2" fmla="*/ 6047792 w 12192000"/>
              <a:gd name="connsiteY2" fmla="*/ 2529213 h 6858000"/>
              <a:gd name="connsiteX3" fmla="*/ 5857576 w 12192000"/>
              <a:gd name="connsiteY3" fmla="*/ 2499619 h 6858000"/>
              <a:gd name="connsiteX4" fmla="*/ 5854328 w 12192000"/>
              <a:gd name="connsiteY4" fmla="*/ 2518740 h 6858000"/>
              <a:gd name="connsiteX5" fmla="*/ 6070351 w 12192000"/>
              <a:gd name="connsiteY5" fmla="*/ 2591134 h 6858000"/>
              <a:gd name="connsiteX6" fmla="*/ 6051040 w 12192000"/>
              <a:gd name="connsiteY6" fmla="*/ 2602290 h 6858000"/>
              <a:gd name="connsiteX7" fmla="*/ 5936261 w 12192000"/>
              <a:gd name="connsiteY7" fmla="*/ 2574288 h 6858000"/>
              <a:gd name="connsiteX8" fmla="*/ 5913160 w 12192000"/>
              <a:gd name="connsiteY8" fmla="*/ 2581573 h 6858000"/>
              <a:gd name="connsiteX9" fmla="*/ 5924531 w 12192000"/>
              <a:gd name="connsiteY9" fmla="*/ 2615492 h 6858000"/>
              <a:gd name="connsiteX10" fmla="*/ 5974341 w 12192000"/>
              <a:gd name="connsiteY10" fmla="*/ 2628696 h 6858000"/>
              <a:gd name="connsiteX11" fmla="*/ 6051944 w 12192000"/>
              <a:gd name="connsiteY11" fmla="*/ 2708377 h 6858000"/>
              <a:gd name="connsiteX12" fmla="*/ 5934457 w 12192000"/>
              <a:gd name="connsiteY12" fmla="*/ 2698814 h 6858000"/>
              <a:gd name="connsiteX13" fmla="*/ 5913702 w 12192000"/>
              <a:gd name="connsiteY13" fmla="*/ 2718165 h 6858000"/>
              <a:gd name="connsiteX14" fmla="*/ 5905761 w 12192000"/>
              <a:gd name="connsiteY14" fmla="*/ 2743207 h 6858000"/>
              <a:gd name="connsiteX15" fmla="*/ 5860282 w 12192000"/>
              <a:gd name="connsiteY15" fmla="*/ 2763923 h 6858000"/>
              <a:gd name="connsiteX16" fmla="*/ 5931750 w 12192000"/>
              <a:gd name="connsiteY16" fmla="*/ 2787144 h 6858000"/>
              <a:gd name="connsiteX17" fmla="*/ 5855409 w 12192000"/>
              <a:gd name="connsiteY17" fmla="*/ 2787144 h 6858000"/>
              <a:gd name="connsiteX18" fmla="*/ 5767701 w 12192000"/>
              <a:gd name="connsiteY18" fmla="*/ 2771209 h 6858000"/>
              <a:gd name="connsiteX19" fmla="*/ 5674216 w 12192000"/>
              <a:gd name="connsiteY19" fmla="*/ 2776216 h 6858000"/>
              <a:gd name="connsiteX20" fmla="*/ 5487249 w 12192000"/>
              <a:gd name="connsiteY20" fmla="*/ 2746850 h 6858000"/>
              <a:gd name="connsiteX21" fmla="*/ 5398276 w 12192000"/>
              <a:gd name="connsiteY21" fmla="*/ 2748898 h 6858000"/>
              <a:gd name="connsiteX22" fmla="*/ 5892947 w 12192000"/>
              <a:gd name="connsiteY22" fmla="*/ 2946502 h 6858000"/>
              <a:gd name="connsiteX23" fmla="*/ 5867682 w 12192000"/>
              <a:gd name="connsiteY23" fmla="*/ 2989983 h 6858000"/>
              <a:gd name="connsiteX24" fmla="*/ 5971273 w 12192000"/>
              <a:gd name="connsiteY24" fmla="*/ 3037335 h 6858000"/>
              <a:gd name="connsiteX25" fmla="*/ 5996719 w 12192000"/>
              <a:gd name="connsiteY25" fmla="*/ 3084231 h 6858000"/>
              <a:gd name="connsiteX26" fmla="*/ 5964776 w 12192000"/>
              <a:gd name="connsiteY26" fmla="*/ 3080134 h 6858000"/>
              <a:gd name="connsiteX27" fmla="*/ 5937344 w 12192000"/>
              <a:gd name="connsiteY27" fmla="*/ 3089012 h 6858000"/>
              <a:gd name="connsiteX28" fmla="*/ 5948713 w 12192000"/>
              <a:gd name="connsiteY28" fmla="*/ 3148657 h 6858000"/>
              <a:gd name="connsiteX29" fmla="*/ 6095075 w 12192000"/>
              <a:gd name="connsiteY29" fmla="*/ 3225605 h 6858000"/>
              <a:gd name="connsiteX30" fmla="*/ 6108249 w 12192000"/>
              <a:gd name="connsiteY30" fmla="*/ 3250646 h 6858000"/>
              <a:gd name="connsiteX31" fmla="*/ 6090744 w 12192000"/>
              <a:gd name="connsiteY31" fmla="*/ 3268403 h 6858000"/>
              <a:gd name="connsiteX32" fmla="*/ 6043461 w 12192000"/>
              <a:gd name="connsiteY32" fmla="*/ 3277509 h 6858000"/>
              <a:gd name="connsiteX33" fmla="*/ 6109692 w 12192000"/>
              <a:gd name="connsiteY33" fmla="*/ 3362879 h 6858000"/>
              <a:gd name="connsiteX34" fmla="*/ 6133877 w 12192000"/>
              <a:gd name="connsiteY34" fmla="*/ 3386554 h 6858000"/>
              <a:gd name="connsiteX35" fmla="*/ 6175205 w 12192000"/>
              <a:gd name="connsiteY35" fmla="*/ 3423208 h 6858000"/>
              <a:gd name="connsiteX36" fmla="*/ 6175926 w 12192000"/>
              <a:gd name="connsiteY36" fmla="*/ 3434363 h 6858000"/>
              <a:gd name="connsiteX37" fmla="*/ 6119620 w 12192000"/>
              <a:gd name="connsiteY37" fmla="*/ 3473747 h 6858000"/>
              <a:gd name="connsiteX38" fmla="*/ 6018015 w 12192000"/>
              <a:gd name="connsiteY38" fmla="*/ 3463046 h 6858000"/>
              <a:gd name="connsiteX39" fmla="*/ 6168166 w 12192000"/>
              <a:gd name="connsiteY39" fmla="*/ 3521781 h 6858000"/>
              <a:gd name="connsiteX40" fmla="*/ 5682157 w 12192000"/>
              <a:gd name="connsiteY40" fmla="*/ 3381775 h 6858000"/>
              <a:gd name="connsiteX41" fmla="*/ 5713198 w 12192000"/>
              <a:gd name="connsiteY41" fmla="*/ 3418426 h 6858000"/>
              <a:gd name="connsiteX42" fmla="*/ 5883202 w 12192000"/>
              <a:gd name="connsiteY42" fmla="*/ 3514950 h 6858000"/>
              <a:gd name="connsiteX43" fmla="*/ 5931387 w 12192000"/>
              <a:gd name="connsiteY43" fmla="*/ 3575508 h 6858000"/>
              <a:gd name="connsiteX44" fmla="*/ 5981919 w 12192000"/>
              <a:gd name="connsiteY44" fmla="*/ 3608971 h 6858000"/>
              <a:gd name="connsiteX45" fmla="*/ 6052845 w 12192000"/>
              <a:gd name="connsiteY45" fmla="*/ 3608290 h 6858000"/>
              <a:gd name="connsiteX46" fmla="*/ 6103196 w 12192000"/>
              <a:gd name="connsiteY46" fmla="*/ 3659739 h 6858000"/>
              <a:gd name="connsiteX47" fmla="*/ 6050680 w 12192000"/>
              <a:gd name="connsiteY47" fmla="*/ 3670666 h 6858000"/>
              <a:gd name="connsiteX48" fmla="*/ 5989139 w 12192000"/>
              <a:gd name="connsiteY48" fmla="*/ 3662243 h 6858000"/>
              <a:gd name="connsiteX49" fmla="*/ 5856311 w 12192000"/>
              <a:gd name="connsiteY49" fmla="*/ 3664973 h 6858000"/>
              <a:gd name="connsiteX50" fmla="*/ 5780153 w 12192000"/>
              <a:gd name="connsiteY50" fmla="*/ 3674991 h 6858000"/>
              <a:gd name="connsiteX51" fmla="*/ 5605096 w 12192000"/>
              <a:gd name="connsiteY51" fmla="*/ 3657917 h 6858000"/>
              <a:gd name="connsiteX52" fmla="*/ 5615384 w 12192000"/>
              <a:gd name="connsiteY52" fmla="*/ 3701627 h 6858000"/>
              <a:gd name="connsiteX53" fmla="*/ 5608886 w 12192000"/>
              <a:gd name="connsiteY53" fmla="*/ 3739645 h 6858000"/>
              <a:gd name="connsiteX54" fmla="*/ 5606359 w 12192000"/>
              <a:gd name="connsiteY54" fmla="*/ 3822284 h 6858000"/>
              <a:gd name="connsiteX55" fmla="*/ 5607984 w 12192000"/>
              <a:gd name="connsiteY55" fmla="*/ 3835716 h 6858000"/>
              <a:gd name="connsiteX56" fmla="*/ 5568822 w 12192000"/>
              <a:gd name="connsiteY56" fmla="*/ 3844366 h 6858000"/>
              <a:gd name="connsiteX57" fmla="*/ 5802171 w 12192000"/>
              <a:gd name="connsiteY57" fmla="*/ 4016244 h 6858000"/>
              <a:gd name="connsiteX58" fmla="*/ 5646244 w 12192000"/>
              <a:gd name="connsiteY58" fmla="*/ 3972534 h 6858000"/>
              <a:gd name="connsiteX59" fmla="*/ 5625129 w 12192000"/>
              <a:gd name="connsiteY59" fmla="*/ 4044701 h 6858000"/>
              <a:gd name="connsiteX60" fmla="*/ 5698400 w 12192000"/>
              <a:gd name="connsiteY60" fmla="*/ 4108899 h 6858000"/>
              <a:gd name="connsiteX61" fmla="*/ 5725470 w 12192000"/>
              <a:gd name="connsiteY61" fmla="*/ 4235930 h 6858000"/>
              <a:gd name="connsiteX62" fmla="*/ 5712295 w 12192000"/>
              <a:gd name="connsiteY62" fmla="*/ 4352032 h 6858000"/>
              <a:gd name="connsiteX63" fmla="*/ 5680894 w 12192000"/>
              <a:gd name="connsiteY63" fmla="*/ 4388911 h 6858000"/>
              <a:gd name="connsiteX64" fmla="*/ 5635415 w 12192000"/>
              <a:gd name="connsiteY64" fmla="*/ 4455158 h 6858000"/>
              <a:gd name="connsiteX65" fmla="*/ 5607263 w 12192000"/>
              <a:gd name="connsiteY65" fmla="*/ 4496136 h 6858000"/>
              <a:gd name="connsiteX66" fmla="*/ 5509446 w 12192000"/>
              <a:gd name="connsiteY66" fmla="*/ 4480201 h 6858000"/>
              <a:gd name="connsiteX67" fmla="*/ 5639928 w 12192000"/>
              <a:gd name="connsiteY67" fmla="*/ 4584239 h 6858000"/>
              <a:gd name="connsiteX68" fmla="*/ 5534171 w 12192000"/>
              <a:gd name="connsiteY68" fmla="*/ 4571262 h 6858000"/>
              <a:gd name="connsiteX69" fmla="*/ 5499701 w 12192000"/>
              <a:gd name="connsiteY69" fmla="*/ 4578547 h 6858000"/>
              <a:gd name="connsiteX70" fmla="*/ 5519373 w 12192000"/>
              <a:gd name="connsiteY70" fmla="*/ 4612239 h 6858000"/>
              <a:gd name="connsiteX71" fmla="*/ 5596974 w 12192000"/>
              <a:gd name="connsiteY71" fmla="*/ 4669379 h 6858000"/>
              <a:gd name="connsiteX72" fmla="*/ 5756873 w 12192000"/>
              <a:gd name="connsiteY72" fmla="*/ 4824185 h 6858000"/>
              <a:gd name="connsiteX73" fmla="*/ 5602028 w 12192000"/>
              <a:gd name="connsiteY73" fmla="*/ 4753158 h 6858000"/>
              <a:gd name="connsiteX74" fmla="*/ 5765173 w 12192000"/>
              <a:gd name="connsiteY74" fmla="*/ 4912286 h 6858000"/>
              <a:gd name="connsiteX75" fmla="*/ 5801450 w 12192000"/>
              <a:gd name="connsiteY75" fmla="*/ 4965101 h 6858000"/>
              <a:gd name="connsiteX76" fmla="*/ 5874721 w 12192000"/>
              <a:gd name="connsiteY76" fmla="*/ 5096229 h 6858000"/>
              <a:gd name="connsiteX77" fmla="*/ 5871110 w 12192000"/>
              <a:gd name="connsiteY77" fmla="*/ 5111026 h 6858000"/>
              <a:gd name="connsiteX78" fmla="*/ 5786469 w 12192000"/>
              <a:gd name="connsiteY78" fmla="*/ 5089855 h 6858000"/>
              <a:gd name="connsiteX79" fmla="*/ 5896196 w 12192000"/>
              <a:gd name="connsiteY79" fmla="*/ 5200041 h 6858000"/>
              <a:gd name="connsiteX80" fmla="*/ 6009534 w 12192000"/>
              <a:gd name="connsiteY80" fmla="*/ 5284725 h 6858000"/>
              <a:gd name="connsiteX81" fmla="*/ 5929042 w 12192000"/>
              <a:gd name="connsiteY81" fmla="*/ 5271751 h 6858000"/>
              <a:gd name="connsiteX82" fmla="*/ 5818413 w 12192000"/>
              <a:gd name="connsiteY82" fmla="*/ 5223260 h 6858000"/>
              <a:gd name="connsiteX83" fmla="*/ 5779973 w 12192000"/>
              <a:gd name="connsiteY83" fmla="*/ 5241473 h 6858000"/>
              <a:gd name="connsiteX84" fmla="*/ 5884826 w 12192000"/>
              <a:gd name="connsiteY84" fmla="*/ 5321606 h 6858000"/>
              <a:gd name="connsiteX85" fmla="*/ 5944924 w 12192000"/>
              <a:gd name="connsiteY85" fmla="*/ 5358715 h 6858000"/>
              <a:gd name="connsiteX86" fmla="*/ 5968926 w 12192000"/>
              <a:gd name="connsiteY86" fmla="*/ 5387170 h 6858000"/>
              <a:gd name="connsiteX87" fmla="*/ 6037505 w 12192000"/>
              <a:gd name="connsiteY87" fmla="*/ 5488704 h 6858000"/>
              <a:gd name="connsiteX88" fmla="*/ 6238910 w 12192000"/>
              <a:gd name="connsiteY88" fmla="*/ 5599571 h 6858000"/>
              <a:gd name="connsiteX89" fmla="*/ 6427321 w 12192000"/>
              <a:gd name="connsiteY89" fmla="*/ 5737302 h 6858000"/>
              <a:gd name="connsiteX90" fmla="*/ 6574408 w 12192000"/>
              <a:gd name="connsiteY90" fmla="*/ 5823126 h 6858000"/>
              <a:gd name="connsiteX91" fmla="*/ 6946177 w 12192000"/>
              <a:gd name="connsiteY91" fmla="*/ 5933538 h 6858000"/>
              <a:gd name="connsiteX92" fmla="*/ 8356197 w 12192000"/>
              <a:gd name="connsiteY92" fmla="*/ 5184561 h 6858000"/>
              <a:gd name="connsiteX93" fmla="*/ 8374063 w 12192000"/>
              <a:gd name="connsiteY93" fmla="*/ 5162249 h 6858000"/>
              <a:gd name="connsiteX94" fmla="*/ 8442461 w 12192000"/>
              <a:gd name="connsiteY94" fmla="*/ 5078246 h 6858000"/>
              <a:gd name="connsiteX95" fmla="*/ 8500574 w 12192000"/>
              <a:gd name="connsiteY95" fmla="*/ 5002664 h 6858000"/>
              <a:gd name="connsiteX96" fmla="*/ 8470255 w 12192000"/>
              <a:gd name="connsiteY96" fmla="*/ 4977167 h 6858000"/>
              <a:gd name="connsiteX97" fmla="*/ 8511222 w 12192000"/>
              <a:gd name="connsiteY97" fmla="*/ 4905001 h 6858000"/>
              <a:gd name="connsiteX98" fmla="*/ 8641522 w 12192000"/>
              <a:gd name="connsiteY98" fmla="*/ 4682584 h 6858000"/>
              <a:gd name="connsiteX99" fmla="*/ 8698730 w 12192000"/>
              <a:gd name="connsiteY99" fmla="*/ 4633640 h 6858000"/>
              <a:gd name="connsiteX100" fmla="*/ 8768393 w 12192000"/>
              <a:gd name="connsiteY100" fmla="*/ 4510479 h 6858000"/>
              <a:gd name="connsiteX101" fmla="*/ 8778319 w 12192000"/>
              <a:gd name="connsiteY101" fmla="*/ 4482024 h 6858000"/>
              <a:gd name="connsiteX102" fmla="*/ 8764062 w 12192000"/>
              <a:gd name="connsiteY102" fmla="*/ 4445824 h 6858000"/>
              <a:gd name="connsiteX103" fmla="*/ 8753414 w 12192000"/>
              <a:gd name="connsiteY103" fmla="*/ 4409400 h 6858000"/>
              <a:gd name="connsiteX104" fmla="*/ 8767310 w 12192000"/>
              <a:gd name="connsiteY104" fmla="*/ 4398700 h 6858000"/>
              <a:gd name="connsiteX105" fmla="*/ 8856643 w 12192000"/>
              <a:gd name="connsiteY105" fmla="*/ 4380261 h 6858000"/>
              <a:gd name="connsiteX106" fmla="*/ 8804848 w 12192000"/>
              <a:gd name="connsiteY106" fmla="*/ 4311055 h 6858000"/>
              <a:gd name="connsiteX107" fmla="*/ 8713530 w 12192000"/>
              <a:gd name="connsiteY107" fmla="*/ 4207927 h 6858000"/>
              <a:gd name="connsiteX108" fmla="*/ 8672022 w 12192000"/>
              <a:gd name="connsiteY108" fmla="*/ 4134623 h 6858000"/>
              <a:gd name="connsiteX109" fmla="*/ 8667148 w 12192000"/>
              <a:gd name="connsiteY109" fmla="*/ 4069059 h 6858000"/>
              <a:gd name="connsiteX110" fmla="*/ 8585575 w 12192000"/>
              <a:gd name="connsiteY110" fmla="*/ 4030359 h 6858000"/>
              <a:gd name="connsiteX111" fmla="*/ 8662275 w 12192000"/>
              <a:gd name="connsiteY111" fmla="*/ 3891717 h 6858000"/>
              <a:gd name="connsiteX112" fmla="*/ 8670037 w 12192000"/>
              <a:gd name="connsiteY112" fmla="*/ 3863033 h 6858000"/>
              <a:gd name="connsiteX113" fmla="*/ 8624017 w 12192000"/>
              <a:gd name="connsiteY113" fmla="*/ 3760362 h 6858000"/>
              <a:gd name="connsiteX114" fmla="*/ 8616436 w 12192000"/>
              <a:gd name="connsiteY114" fmla="*/ 3743970 h 6858000"/>
              <a:gd name="connsiteX115" fmla="*/ 8599473 w 12192000"/>
              <a:gd name="connsiteY115" fmla="*/ 3711188 h 6858000"/>
              <a:gd name="connsiteX116" fmla="*/ 8550745 w 12192000"/>
              <a:gd name="connsiteY116" fmla="*/ 3703220 h 6858000"/>
              <a:gd name="connsiteX117" fmla="*/ 8576010 w 12192000"/>
              <a:gd name="connsiteY117" fmla="*/ 3680000 h 6858000"/>
              <a:gd name="connsiteX118" fmla="*/ 8625100 w 12192000"/>
              <a:gd name="connsiteY118" fmla="*/ 3601459 h 6858000"/>
              <a:gd name="connsiteX119" fmla="*/ 8592433 w 12192000"/>
              <a:gd name="connsiteY119" fmla="*/ 3526333 h 6858000"/>
              <a:gd name="connsiteX120" fmla="*/ 8590269 w 12192000"/>
              <a:gd name="connsiteY120" fmla="*/ 3484900 h 6858000"/>
              <a:gd name="connsiteX121" fmla="*/ 8645312 w 12192000"/>
              <a:gd name="connsiteY121" fmla="*/ 3431858 h 6858000"/>
              <a:gd name="connsiteX122" fmla="*/ 8686820 w 12192000"/>
              <a:gd name="connsiteY122" fmla="*/ 3410914 h 6858000"/>
              <a:gd name="connsiteX123" fmla="*/ 8705950 w 12192000"/>
              <a:gd name="connsiteY123" fmla="*/ 3380864 h 6858000"/>
              <a:gd name="connsiteX124" fmla="*/ 8683391 w 12192000"/>
              <a:gd name="connsiteY124" fmla="*/ 3355822 h 6858000"/>
              <a:gd name="connsiteX125" fmla="*/ 8583229 w 12192000"/>
              <a:gd name="connsiteY125" fmla="*/ 3296177 h 6858000"/>
              <a:gd name="connsiteX126" fmla="*/ 8637190 w 12192000"/>
              <a:gd name="connsiteY126" fmla="*/ 3246320 h 6858000"/>
              <a:gd name="connsiteX127" fmla="*/ 8355114 w 12192000"/>
              <a:gd name="connsiteY127" fmla="*/ 3011154 h 6858000"/>
              <a:gd name="connsiteX128" fmla="*/ 8321004 w 12192000"/>
              <a:gd name="connsiteY128" fmla="*/ 2975186 h 6858000"/>
              <a:gd name="connsiteX129" fmla="*/ 8139993 w 12192000"/>
              <a:gd name="connsiteY129" fmla="*/ 2887993 h 6858000"/>
              <a:gd name="connsiteX130" fmla="*/ 7953747 w 12192000"/>
              <a:gd name="connsiteY130" fmla="*/ 2826301 h 6858000"/>
              <a:gd name="connsiteX131" fmla="*/ 8083145 w 12192000"/>
              <a:gd name="connsiteY131" fmla="*/ 2696083 h 6858000"/>
              <a:gd name="connsiteX132" fmla="*/ 7885529 w 12192000"/>
              <a:gd name="connsiteY132" fmla="*/ 2665804 h 6858000"/>
              <a:gd name="connsiteX133" fmla="*/ 7866219 w 12192000"/>
              <a:gd name="connsiteY133" fmla="*/ 2666715 h 6858000"/>
              <a:gd name="connsiteX134" fmla="*/ 7478205 w 12192000"/>
              <a:gd name="connsiteY134" fmla="*/ 2646681 h 6858000"/>
              <a:gd name="connsiteX135" fmla="*/ 6921993 w 12192000"/>
              <a:gd name="connsiteY135" fmla="*/ 2580207 h 6858000"/>
              <a:gd name="connsiteX136" fmla="*/ 6461612 w 12192000"/>
              <a:gd name="connsiteY136" fmla="*/ 2540368 h 6858000"/>
              <a:gd name="connsiteX137" fmla="*/ 5971453 w 12192000"/>
              <a:gd name="connsiteY137" fmla="*/ 2462965 h 6858000"/>
              <a:gd name="connsiteX138" fmla="*/ 5947992 w 12192000"/>
              <a:gd name="connsiteY138" fmla="*/ 2457985 h 6858000"/>
              <a:gd name="connsiteX139" fmla="*/ 0 w 12192000"/>
              <a:gd name="connsiteY139" fmla="*/ 0 h 6858000"/>
              <a:gd name="connsiteX140" fmla="*/ 8078332 w 12192000"/>
              <a:gd name="connsiteY140" fmla="*/ 0 h 6858000"/>
              <a:gd name="connsiteX141" fmla="*/ 8051806 w 12192000"/>
              <a:gd name="connsiteY141" fmla="*/ 19899 h 6858000"/>
              <a:gd name="connsiteX142" fmla="*/ 7919411 w 12192000"/>
              <a:gd name="connsiteY142" fmla="*/ 69998 h 6858000"/>
              <a:gd name="connsiteX143" fmla="*/ 7880558 w 12192000"/>
              <a:gd name="connsiteY143" fmla="*/ 103665 h 6858000"/>
              <a:gd name="connsiteX144" fmla="*/ 7913505 w 12192000"/>
              <a:gd name="connsiteY144" fmla="*/ 144066 h 6858000"/>
              <a:gd name="connsiteX145" fmla="*/ 7984993 w 12192000"/>
              <a:gd name="connsiteY145" fmla="*/ 172224 h 6858000"/>
              <a:gd name="connsiteX146" fmla="*/ 8079793 w 12192000"/>
              <a:gd name="connsiteY146" fmla="*/ 243535 h 6858000"/>
              <a:gd name="connsiteX147" fmla="*/ 8076065 w 12192000"/>
              <a:gd name="connsiteY147" fmla="*/ 299239 h 6858000"/>
              <a:gd name="connsiteX148" fmla="*/ 8019804 w 12192000"/>
              <a:gd name="connsiteY148" fmla="*/ 400240 h 6858000"/>
              <a:gd name="connsiteX149" fmla="*/ 8104349 w 12192000"/>
              <a:gd name="connsiteY149" fmla="*/ 505833 h 6858000"/>
              <a:gd name="connsiteX150" fmla="*/ 8147864 w 12192000"/>
              <a:gd name="connsiteY150" fmla="*/ 537052 h 6858000"/>
              <a:gd name="connsiteX151" fmla="*/ 8063941 w 12192000"/>
              <a:gd name="connsiteY151" fmla="*/ 547764 h 6858000"/>
              <a:gd name="connsiteX152" fmla="*/ 8034725 w 12192000"/>
              <a:gd name="connsiteY152" fmla="*/ 591836 h 6858000"/>
              <a:gd name="connsiteX153" fmla="*/ 8021669 w 12192000"/>
              <a:gd name="connsiteY153" fmla="*/ 613874 h 6858000"/>
              <a:gd name="connsiteX154" fmla="*/ 7942410 w 12192000"/>
              <a:gd name="connsiteY154" fmla="*/ 751909 h 6858000"/>
              <a:gd name="connsiteX155" fmla="*/ 7955778 w 12192000"/>
              <a:gd name="connsiteY155" fmla="*/ 790472 h 6858000"/>
              <a:gd name="connsiteX156" fmla="*/ 8087876 w 12192000"/>
              <a:gd name="connsiteY156" fmla="*/ 976867 h 6858000"/>
              <a:gd name="connsiteX157" fmla="*/ 7947386 w 12192000"/>
              <a:gd name="connsiteY157" fmla="*/ 1028897 h 6858000"/>
              <a:gd name="connsiteX158" fmla="*/ 7938992 w 12192000"/>
              <a:gd name="connsiteY158" fmla="*/ 1117042 h 6858000"/>
              <a:gd name="connsiteX159" fmla="*/ 7867503 w 12192000"/>
              <a:gd name="connsiteY159" fmla="*/ 1215596 h 6858000"/>
              <a:gd name="connsiteX160" fmla="*/ 7710229 w 12192000"/>
              <a:gd name="connsiteY160" fmla="*/ 1354244 h 6858000"/>
              <a:gd name="connsiteX161" fmla="*/ 7621024 w 12192000"/>
              <a:gd name="connsiteY161" fmla="*/ 1447286 h 6858000"/>
              <a:gd name="connsiteX162" fmla="*/ 7774880 w 12192000"/>
              <a:gd name="connsiteY162" fmla="*/ 1472076 h 6858000"/>
              <a:gd name="connsiteX163" fmla="*/ 7798812 w 12192000"/>
              <a:gd name="connsiteY163" fmla="*/ 1486462 h 6858000"/>
              <a:gd name="connsiteX164" fmla="*/ 7780474 w 12192000"/>
              <a:gd name="connsiteY164" fmla="*/ 1535432 h 6858000"/>
              <a:gd name="connsiteX165" fmla="*/ 7755919 w 12192000"/>
              <a:gd name="connsiteY165" fmla="*/ 1584099 h 6858000"/>
              <a:gd name="connsiteX166" fmla="*/ 7773014 w 12192000"/>
              <a:gd name="connsiteY166" fmla="*/ 1622355 h 6858000"/>
              <a:gd name="connsiteX167" fmla="*/ 7892993 w 12192000"/>
              <a:gd name="connsiteY167" fmla="*/ 1787937 h 6858000"/>
              <a:gd name="connsiteX168" fmla="*/ 7991521 w 12192000"/>
              <a:gd name="connsiteY168" fmla="*/ 1853739 h 6858000"/>
              <a:gd name="connsiteX169" fmla="*/ 8215932 w 12192000"/>
              <a:gd name="connsiteY169" fmla="*/ 2152764 h 6858000"/>
              <a:gd name="connsiteX170" fmla="*/ 8286489 w 12192000"/>
              <a:gd name="connsiteY170" fmla="*/ 2249786 h 6858000"/>
              <a:gd name="connsiteX171" fmla="*/ 8234270 w 12192000"/>
              <a:gd name="connsiteY171" fmla="*/ 2284064 h 6858000"/>
              <a:gd name="connsiteX172" fmla="*/ 8334357 w 12192000"/>
              <a:gd name="connsiteY172" fmla="*/ 2385679 h 6858000"/>
              <a:gd name="connsiteX173" fmla="*/ 8452157 w 12192000"/>
              <a:gd name="connsiteY173" fmla="*/ 2498616 h 6858000"/>
              <a:gd name="connsiteX174" fmla="*/ 8482927 w 12192000"/>
              <a:gd name="connsiteY174" fmla="*/ 2528612 h 6858000"/>
              <a:gd name="connsiteX175" fmla="*/ 10911361 w 12192000"/>
              <a:gd name="connsiteY175" fmla="*/ 3535561 h 6858000"/>
              <a:gd name="connsiteX176" fmla="*/ 11551649 w 12192000"/>
              <a:gd name="connsiteY176" fmla="*/ 3387120 h 6858000"/>
              <a:gd name="connsiteX177" fmla="*/ 11804971 w 12192000"/>
              <a:gd name="connsiteY177" fmla="*/ 3271735 h 6858000"/>
              <a:gd name="connsiteX178" fmla="*/ 12129465 w 12192000"/>
              <a:gd name="connsiteY178" fmla="*/ 3086565 h 6858000"/>
              <a:gd name="connsiteX179" fmla="*/ 12192000 w 12192000"/>
              <a:gd name="connsiteY179" fmla="*/ 3060706 h 6858000"/>
              <a:gd name="connsiteX180" fmla="*/ 12192000 w 12192000"/>
              <a:gd name="connsiteY180" fmla="*/ 3766004 h 6858000"/>
              <a:gd name="connsiteX181" fmla="*/ 12069511 w 12192000"/>
              <a:gd name="connsiteY181" fmla="*/ 3730912 h 6858000"/>
              <a:gd name="connsiteX182" fmla="*/ 11743305 w 12192000"/>
              <a:gd name="connsiteY182" fmla="*/ 3682401 h 6858000"/>
              <a:gd name="connsiteX183" fmla="*/ 11692833 w 12192000"/>
              <a:gd name="connsiteY183" fmla="*/ 3681484 h 6858000"/>
              <a:gd name="connsiteX184" fmla="*/ 9314871 w 12192000"/>
              <a:gd name="connsiteY184" fmla="*/ 4689350 h 6858000"/>
              <a:gd name="connsiteX185" fmla="*/ 9284101 w 12192000"/>
              <a:gd name="connsiteY185" fmla="*/ 4719346 h 6858000"/>
              <a:gd name="connsiteX186" fmla="*/ 9166300 w 12192000"/>
              <a:gd name="connsiteY186" fmla="*/ 4832283 h 6858000"/>
              <a:gd name="connsiteX187" fmla="*/ 9066214 w 12192000"/>
              <a:gd name="connsiteY187" fmla="*/ 4933898 h 6858000"/>
              <a:gd name="connsiteX188" fmla="*/ 9118433 w 12192000"/>
              <a:gd name="connsiteY188" fmla="*/ 4968176 h 6858000"/>
              <a:gd name="connsiteX189" fmla="*/ 9047876 w 12192000"/>
              <a:gd name="connsiteY189" fmla="*/ 5065198 h 6858000"/>
              <a:gd name="connsiteX190" fmla="*/ 8823465 w 12192000"/>
              <a:gd name="connsiteY190" fmla="*/ 5364223 h 6858000"/>
              <a:gd name="connsiteX191" fmla="*/ 8724937 w 12192000"/>
              <a:gd name="connsiteY191" fmla="*/ 5430025 h 6858000"/>
              <a:gd name="connsiteX192" fmla="*/ 8604958 w 12192000"/>
              <a:gd name="connsiteY192" fmla="*/ 5595607 h 6858000"/>
              <a:gd name="connsiteX193" fmla="*/ 8587863 w 12192000"/>
              <a:gd name="connsiteY193" fmla="*/ 5633863 h 6858000"/>
              <a:gd name="connsiteX194" fmla="*/ 8612418 w 12192000"/>
              <a:gd name="connsiteY194" fmla="*/ 5682530 h 6858000"/>
              <a:gd name="connsiteX195" fmla="*/ 8630756 w 12192000"/>
              <a:gd name="connsiteY195" fmla="*/ 5731500 h 6858000"/>
              <a:gd name="connsiteX196" fmla="*/ 8606823 w 12192000"/>
              <a:gd name="connsiteY196" fmla="*/ 5745886 h 6858000"/>
              <a:gd name="connsiteX197" fmla="*/ 8452968 w 12192000"/>
              <a:gd name="connsiteY197" fmla="*/ 5770676 h 6858000"/>
              <a:gd name="connsiteX198" fmla="*/ 8542173 w 12192000"/>
              <a:gd name="connsiteY198" fmla="*/ 5863718 h 6858000"/>
              <a:gd name="connsiteX199" fmla="*/ 8699447 w 12192000"/>
              <a:gd name="connsiteY199" fmla="*/ 6002366 h 6858000"/>
              <a:gd name="connsiteX200" fmla="*/ 8770936 w 12192000"/>
              <a:gd name="connsiteY200" fmla="*/ 6100920 h 6858000"/>
              <a:gd name="connsiteX201" fmla="*/ 8779329 w 12192000"/>
              <a:gd name="connsiteY201" fmla="*/ 6189065 h 6858000"/>
              <a:gd name="connsiteX202" fmla="*/ 8919820 w 12192000"/>
              <a:gd name="connsiteY202" fmla="*/ 6241095 h 6858000"/>
              <a:gd name="connsiteX203" fmla="*/ 8787721 w 12192000"/>
              <a:gd name="connsiteY203" fmla="*/ 6427490 h 6858000"/>
              <a:gd name="connsiteX204" fmla="*/ 8774354 w 12192000"/>
              <a:gd name="connsiteY204" fmla="*/ 6466053 h 6858000"/>
              <a:gd name="connsiteX205" fmla="*/ 8853613 w 12192000"/>
              <a:gd name="connsiteY205" fmla="*/ 6604088 h 6858000"/>
              <a:gd name="connsiteX206" fmla="*/ 8866669 w 12192000"/>
              <a:gd name="connsiteY206" fmla="*/ 6626125 h 6858000"/>
              <a:gd name="connsiteX207" fmla="*/ 8895884 w 12192000"/>
              <a:gd name="connsiteY207" fmla="*/ 6670198 h 6858000"/>
              <a:gd name="connsiteX208" fmla="*/ 8979808 w 12192000"/>
              <a:gd name="connsiteY208" fmla="*/ 6680910 h 6858000"/>
              <a:gd name="connsiteX209" fmla="*/ 8936293 w 12192000"/>
              <a:gd name="connsiteY209" fmla="*/ 6712128 h 6858000"/>
              <a:gd name="connsiteX210" fmla="*/ 8851748 w 12192000"/>
              <a:gd name="connsiteY210" fmla="*/ 6817721 h 6858000"/>
              <a:gd name="connsiteX211" fmla="*/ 8854326 w 12192000"/>
              <a:gd name="connsiteY211" fmla="*/ 6858000 h 6858000"/>
              <a:gd name="connsiteX212" fmla="*/ 0 w 12192000"/>
              <a:gd name="connsiteY2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12192000" h="6858000">
                <a:moveTo>
                  <a:pt x="5947992" y="2457985"/>
                </a:moveTo>
                <a:cubicBezTo>
                  <a:pt x="5940097" y="2457729"/>
                  <a:pt x="5932472" y="2460803"/>
                  <a:pt x="5926156" y="2472983"/>
                </a:cubicBezTo>
                <a:cubicBezTo>
                  <a:pt x="5959722" y="2505081"/>
                  <a:pt x="6002495" y="2493015"/>
                  <a:pt x="6047792" y="2529213"/>
                </a:cubicBezTo>
                <a:cubicBezTo>
                  <a:pt x="5974160" y="2517829"/>
                  <a:pt x="5915867" y="2508723"/>
                  <a:pt x="5857576" y="2499619"/>
                </a:cubicBezTo>
                <a:cubicBezTo>
                  <a:pt x="5856491" y="2505992"/>
                  <a:pt x="5855409" y="2512367"/>
                  <a:pt x="5854328" y="2518740"/>
                </a:cubicBezTo>
                <a:cubicBezTo>
                  <a:pt x="5928861" y="2532172"/>
                  <a:pt x="5997802" y="2566775"/>
                  <a:pt x="6070351" y="2591134"/>
                </a:cubicBezTo>
                <a:cubicBezTo>
                  <a:pt x="6063673" y="2606161"/>
                  <a:pt x="6056996" y="2603200"/>
                  <a:pt x="6051040" y="2602290"/>
                </a:cubicBezTo>
                <a:cubicBezTo>
                  <a:pt x="6012239" y="2596370"/>
                  <a:pt x="5973439" y="2590453"/>
                  <a:pt x="5936261" y="2574288"/>
                </a:cubicBezTo>
                <a:cubicBezTo>
                  <a:pt x="5927960" y="2570644"/>
                  <a:pt x="5917853" y="2570644"/>
                  <a:pt x="5913160" y="2581573"/>
                </a:cubicBezTo>
                <a:cubicBezTo>
                  <a:pt x="5906483" y="2597054"/>
                  <a:pt x="5916047" y="2607071"/>
                  <a:pt x="5924531" y="2615492"/>
                </a:cubicBezTo>
                <a:cubicBezTo>
                  <a:pt x="5939329" y="2630063"/>
                  <a:pt x="5957196" y="2625966"/>
                  <a:pt x="5974341" y="2628696"/>
                </a:cubicBezTo>
                <a:cubicBezTo>
                  <a:pt x="6019999" y="2635754"/>
                  <a:pt x="6041837" y="2657837"/>
                  <a:pt x="6051944" y="2708377"/>
                </a:cubicBezTo>
                <a:cubicBezTo>
                  <a:pt x="6011879" y="2687887"/>
                  <a:pt x="5973256" y="2713157"/>
                  <a:pt x="5934457" y="2698814"/>
                </a:cubicBezTo>
                <a:cubicBezTo>
                  <a:pt x="5924351" y="2695173"/>
                  <a:pt x="5908288" y="2700635"/>
                  <a:pt x="5913702" y="2718165"/>
                </a:cubicBezTo>
                <a:cubicBezTo>
                  <a:pt x="5918755" y="2734556"/>
                  <a:pt x="5935540" y="2746393"/>
                  <a:pt x="5905761" y="2743207"/>
                </a:cubicBezTo>
                <a:cubicBezTo>
                  <a:pt x="5884465" y="2740930"/>
                  <a:pt x="5842778" y="2759370"/>
                  <a:pt x="5860282" y="2763923"/>
                </a:cubicBezTo>
                <a:cubicBezTo>
                  <a:pt x="5882300" y="2769615"/>
                  <a:pt x="5903777" y="2777811"/>
                  <a:pt x="5931750" y="2787144"/>
                </a:cubicBezTo>
                <a:cubicBezTo>
                  <a:pt x="5900888" y="2802395"/>
                  <a:pt x="5878690" y="2799208"/>
                  <a:pt x="5855409" y="2787144"/>
                </a:cubicBezTo>
                <a:cubicBezTo>
                  <a:pt x="5827256" y="2772574"/>
                  <a:pt x="5790619" y="2754817"/>
                  <a:pt x="5767701" y="2771209"/>
                </a:cubicBezTo>
                <a:cubicBezTo>
                  <a:pt x="5733410" y="2795794"/>
                  <a:pt x="5704896" y="2780314"/>
                  <a:pt x="5674216" y="2776216"/>
                </a:cubicBezTo>
                <a:cubicBezTo>
                  <a:pt x="5611774" y="2767792"/>
                  <a:pt x="5549872" y="2753678"/>
                  <a:pt x="5487249" y="2746850"/>
                </a:cubicBezTo>
                <a:cubicBezTo>
                  <a:pt x="5462163" y="2744118"/>
                  <a:pt x="5435093" y="2731143"/>
                  <a:pt x="5398276" y="2748898"/>
                </a:cubicBezTo>
                <a:cubicBezTo>
                  <a:pt x="5565032" y="2839732"/>
                  <a:pt x="5744058" y="2834041"/>
                  <a:pt x="5892947" y="2946502"/>
                </a:cubicBezTo>
                <a:cubicBezTo>
                  <a:pt x="5886631" y="2957201"/>
                  <a:pt x="5854508" y="2987707"/>
                  <a:pt x="5867682" y="2989983"/>
                </a:cubicBezTo>
                <a:cubicBezTo>
                  <a:pt x="5904678" y="2996585"/>
                  <a:pt x="5937523" y="3018895"/>
                  <a:pt x="5971273" y="3037335"/>
                </a:cubicBezTo>
                <a:cubicBezTo>
                  <a:pt x="5985891" y="3045302"/>
                  <a:pt x="6003576" y="3055776"/>
                  <a:pt x="5996719" y="3084231"/>
                </a:cubicBezTo>
                <a:cubicBezTo>
                  <a:pt x="5984267" y="3092199"/>
                  <a:pt x="5975063" y="3081044"/>
                  <a:pt x="5964776" y="3080134"/>
                </a:cubicBezTo>
                <a:cubicBezTo>
                  <a:pt x="5954308" y="3079224"/>
                  <a:pt x="5930847" y="3085141"/>
                  <a:pt x="5937344" y="3089012"/>
                </a:cubicBezTo>
                <a:cubicBezTo>
                  <a:pt x="5966942" y="3106542"/>
                  <a:pt x="5913702" y="3148657"/>
                  <a:pt x="5948713" y="3148657"/>
                </a:cubicBezTo>
                <a:cubicBezTo>
                  <a:pt x="6007366" y="3148884"/>
                  <a:pt x="6038588" y="3223555"/>
                  <a:pt x="6095075" y="3225605"/>
                </a:cubicBezTo>
                <a:cubicBezTo>
                  <a:pt x="6104098" y="3225831"/>
                  <a:pt x="6108430" y="3239035"/>
                  <a:pt x="6108249" y="3250646"/>
                </a:cubicBezTo>
                <a:cubicBezTo>
                  <a:pt x="6108249" y="3264533"/>
                  <a:pt x="6099948" y="3267037"/>
                  <a:pt x="6090744" y="3268403"/>
                </a:cubicBezTo>
                <a:cubicBezTo>
                  <a:pt x="6076667" y="3270451"/>
                  <a:pt x="6062049" y="3250646"/>
                  <a:pt x="6043461" y="3277509"/>
                </a:cubicBezTo>
                <a:cubicBezTo>
                  <a:pt x="6076847" y="3293216"/>
                  <a:pt x="6110234" y="3308925"/>
                  <a:pt x="6109692" y="3362879"/>
                </a:cubicBezTo>
                <a:cubicBezTo>
                  <a:pt x="6109513" y="3377448"/>
                  <a:pt x="6123409" y="3382912"/>
                  <a:pt x="6133877" y="3386554"/>
                </a:cubicBezTo>
                <a:cubicBezTo>
                  <a:pt x="6151202" y="3392474"/>
                  <a:pt x="6165818" y="3402946"/>
                  <a:pt x="6175205" y="3423208"/>
                </a:cubicBezTo>
                <a:cubicBezTo>
                  <a:pt x="6175023" y="3427077"/>
                  <a:pt x="6174842" y="3431175"/>
                  <a:pt x="6175926" y="3434363"/>
                </a:cubicBezTo>
                <a:cubicBezTo>
                  <a:pt x="6172859" y="3483307"/>
                  <a:pt x="6147593" y="3481940"/>
                  <a:pt x="6119620" y="3473747"/>
                </a:cubicBezTo>
                <a:cubicBezTo>
                  <a:pt x="6086232" y="3463729"/>
                  <a:pt x="6053206" y="3445516"/>
                  <a:pt x="6018015" y="3463046"/>
                </a:cubicBezTo>
                <a:cubicBezTo>
                  <a:pt x="6067646" y="3486494"/>
                  <a:pt x="6121605" y="3488316"/>
                  <a:pt x="6168166" y="3521781"/>
                </a:cubicBezTo>
                <a:cubicBezTo>
                  <a:pt x="5997802" y="3527928"/>
                  <a:pt x="5847289" y="3422296"/>
                  <a:pt x="5682157" y="3381775"/>
                </a:cubicBezTo>
                <a:cubicBezTo>
                  <a:pt x="5687753" y="3408864"/>
                  <a:pt x="5701106" y="3414328"/>
                  <a:pt x="5713198" y="3418426"/>
                </a:cubicBezTo>
                <a:cubicBezTo>
                  <a:pt x="5774197" y="3438916"/>
                  <a:pt x="5827616" y="3479666"/>
                  <a:pt x="5883202" y="3514950"/>
                </a:cubicBezTo>
                <a:cubicBezTo>
                  <a:pt x="5906121" y="3529520"/>
                  <a:pt x="5922726" y="3544092"/>
                  <a:pt x="5931387" y="3575508"/>
                </a:cubicBezTo>
                <a:cubicBezTo>
                  <a:pt x="5939149" y="3603965"/>
                  <a:pt x="5954128" y="3617168"/>
                  <a:pt x="5981919" y="3608971"/>
                </a:cubicBezTo>
                <a:cubicBezTo>
                  <a:pt x="6004478" y="3602142"/>
                  <a:pt x="6029202" y="3605784"/>
                  <a:pt x="6052845" y="3608290"/>
                </a:cubicBezTo>
                <a:cubicBezTo>
                  <a:pt x="6080096" y="3611021"/>
                  <a:pt x="6110596" y="3643120"/>
                  <a:pt x="6103196" y="3659739"/>
                </a:cubicBezTo>
                <a:cubicBezTo>
                  <a:pt x="6090564" y="3687968"/>
                  <a:pt x="6069448" y="3673853"/>
                  <a:pt x="6050680" y="3670666"/>
                </a:cubicBezTo>
                <a:cubicBezTo>
                  <a:pt x="6029383" y="3666796"/>
                  <a:pt x="5989861" y="3658828"/>
                  <a:pt x="5989139" y="3662243"/>
                </a:cubicBezTo>
                <a:cubicBezTo>
                  <a:pt x="5975242" y="3733043"/>
                  <a:pt x="5877426" y="3671351"/>
                  <a:pt x="5856311" y="3664973"/>
                </a:cubicBezTo>
                <a:cubicBezTo>
                  <a:pt x="5829964" y="3657007"/>
                  <a:pt x="5805239" y="3671577"/>
                  <a:pt x="5780153" y="3674991"/>
                </a:cubicBezTo>
                <a:cubicBezTo>
                  <a:pt x="5757776" y="3678178"/>
                  <a:pt x="5631264" y="3687968"/>
                  <a:pt x="5605096" y="3657917"/>
                </a:cubicBezTo>
                <a:cubicBezTo>
                  <a:pt x="5601487" y="3681365"/>
                  <a:pt x="5609066" y="3690927"/>
                  <a:pt x="5615384" y="3701627"/>
                </a:cubicBezTo>
                <a:cubicBezTo>
                  <a:pt x="5624226" y="3716879"/>
                  <a:pt x="5625670" y="3727579"/>
                  <a:pt x="5608886" y="3739645"/>
                </a:cubicBezTo>
                <a:cubicBezTo>
                  <a:pt x="5561061" y="3774249"/>
                  <a:pt x="5561784" y="3775386"/>
                  <a:pt x="5606359" y="3822284"/>
                </a:cubicBezTo>
                <a:cubicBezTo>
                  <a:pt x="5608526" y="3824332"/>
                  <a:pt x="5607622" y="3831162"/>
                  <a:pt x="5607984" y="3835716"/>
                </a:cubicBezTo>
                <a:cubicBezTo>
                  <a:pt x="5596254" y="3843000"/>
                  <a:pt x="5582537" y="3824787"/>
                  <a:pt x="5568822" y="3844366"/>
                </a:cubicBezTo>
                <a:cubicBezTo>
                  <a:pt x="5628557" y="3930418"/>
                  <a:pt x="5719696" y="3951589"/>
                  <a:pt x="5802171" y="4016244"/>
                </a:cubicBezTo>
                <a:cubicBezTo>
                  <a:pt x="5735397" y="4037643"/>
                  <a:pt x="5695332" y="3962973"/>
                  <a:pt x="5646244" y="3972534"/>
                </a:cubicBezTo>
                <a:cubicBezTo>
                  <a:pt x="5621699" y="3995983"/>
                  <a:pt x="5694611" y="4033546"/>
                  <a:pt x="5625129" y="4044701"/>
                </a:cubicBezTo>
                <a:cubicBezTo>
                  <a:pt x="5655268" y="4065189"/>
                  <a:pt x="5677646" y="4085221"/>
                  <a:pt x="5698400" y="4108899"/>
                </a:cubicBezTo>
                <a:cubicBezTo>
                  <a:pt x="5735397" y="4151242"/>
                  <a:pt x="5742615" y="4179015"/>
                  <a:pt x="5725470" y="4235930"/>
                </a:cubicBezTo>
                <a:cubicBezTo>
                  <a:pt x="5714280" y="4273265"/>
                  <a:pt x="5697858" y="4307641"/>
                  <a:pt x="5712295" y="4352032"/>
                </a:cubicBezTo>
                <a:cubicBezTo>
                  <a:pt x="5722402" y="4382538"/>
                  <a:pt x="5718431" y="4402571"/>
                  <a:pt x="5680894" y="4388911"/>
                </a:cubicBezTo>
                <a:cubicBezTo>
                  <a:pt x="5640469" y="4374341"/>
                  <a:pt x="5625311" y="4401660"/>
                  <a:pt x="5635415" y="4455158"/>
                </a:cubicBezTo>
                <a:cubicBezTo>
                  <a:pt x="5641912" y="4489535"/>
                  <a:pt x="5635053" y="4500006"/>
                  <a:pt x="5607263" y="4496136"/>
                </a:cubicBezTo>
                <a:cubicBezTo>
                  <a:pt x="5576581" y="4491811"/>
                  <a:pt x="5547347" y="4469272"/>
                  <a:pt x="5509446" y="4480201"/>
                </a:cubicBezTo>
                <a:cubicBezTo>
                  <a:pt x="5539765" y="4542578"/>
                  <a:pt x="5604556" y="4524821"/>
                  <a:pt x="5639928" y="4584239"/>
                </a:cubicBezTo>
                <a:cubicBezTo>
                  <a:pt x="5597697" y="4584465"/>
                  <a:pt x="5565392" y="4584239"/>
                  <a:pt x="5534171" y="4571262"/>
                </a:cubicBezTo>
                <a:cubicBezTo>
                  <a:pt x="5521177" y="4566025"/>
                  <a:pt x="5506919" y="4560563"/>
                  <a:pt x="5499701" y="4578547"/>
                </a:cubicBezTo>
                <a:cubicBezTo>
                  <a:pt x="5491219" y="4600174"/>
                  <a:pt x="5508725" y="4608370"/>
                  <a:pt x="5519373" y="4612239"/>
                </a:cubicBezTo>
                <a:cubicBezTo>
                  <a:pt x="5549331" y="4623167"/>
                  <a:pt x="5572251" y="4649119"/>
                  <a:pt x="5596974" y="4669379"/>
                </a:cubicBezTo>
                <a:cubicBezTo>
                  <a:pt x="5651296" y="4713773"/>
                  <a:pt x="5710854" y="4750880"/>
                  <a:pt x="5756873" y="4824185"/>
                </a:cubicBezTo>
                <a:cubicBezTo>
                  <a:pt x="5698941" y="4805517"/>
                  <a:pt x="5655808" y="4762036"/>
                  <a:pt x="5602028" y="4753158"/>
                </a:cubicBezTo>
                <a:cubicBezTo>
                  <a:pt x="5648590" y="4819860"/>
                  <a:pt x="5708506" y="4863796"/>
                  <a:pt x="5765173" y="4912286"/>
                </a:cubicBezTo>
                <a:cubicBezTo>
                  <a:pt x="5781416" y="4925946"/>
                  <a:pt x="5797839" y="4935280"/>
                  <a:pt x="5801450" y="4965101"/>
                </a:cubicBezTo>
                <a:cubicBezTo>
                  <a:pt x="5808487" y="5022926"/>
                  <a:pt x="5829602" y="5070733"/>
                  <a:pt x="5874721" y="5096229"/>
                </a:cubicBezTo>
                <a:cubicBezTo>
                  <a:pt x="5875080" y="5096458"/>
                  <a:pt x="5872555" y="5105110"/>
                  <a:pt x="5871110" y="5111026"/>
                </a:cubicBezTo>
                <a:cubicBezTo>
                  <a:pt x="5843499" y="5112849"/>
                  <a:pt x="5821663" y="5078700"/>
                  <a:pt x="5786469" y="5089855"/>
                </a:cubicBezTo>
                <a:cubicBezTo>
                  <a:pt x="5820218" y="5136296"/>
                  <a:pt x="5848372" y="5177958"/>
                  <a:pt x="5896196" y="5200041"/>
                </a:cubicBezTo>
                <a:cubicBezTo>
                  <a:pt x="5934457" y="5217568"/>
                  <a:pt x="5981739" y="5227813"/>
                  <a:pt x="6009534" y="5284725"/>
                </a:cubicBezTo>
                <a:cubicBezTo>
                  <a:pt x="5977228" y="5295882"/>
                  <a:pt x="5953224" y="5281769"/>
                  <a:pt x="5929042" y="5271751"/>
                </a:cubicBezTo>
                <a:cubicBezTo>
                  <a:pt x="5892045" y="5256270"/>
                  <a:pt x="5855409" y="5238742"/>
                  <a:pt x="5818413" y="5223260"/>
                </a:cubicBezTo>
                <a:cubicBezTo>
                  <a:pt x="5804336" y="5217341"/>
                  <a:pt x="5788996" y="5213242"/>
                  <a:pt x="5779973" y="5241473"/>
                </a:cubicBezTo>
                <a:cubicBezTo>
                  <a:pt x="5827077" y="5247392"/>
                  <a:pt x="5855230" y="5285637"/>
                  <a:pt x="5884826" y="5321606"/>
                </a:cubicBezTo>
                <a:cubicBezTo>
                  <a:pt x="5901430" y="5341868"/>
                  <a:pt x="5914966" y="5368959"/>
                  <a:pt x="5944924" y="5358715"/>
                </a:cubicBezTo>
                <a:cubicBezTo>
                  <a:pt x="5960626" y="5353252"/>
                  <a:pt x="5970550" y="5368502"/>
                  <a:pt x="5968926" y="5387170"/>
                </a:cubicBezTo>
                <a:cubicBezTo>
                  <a:pt x="5962971" y="5452963"/>
                  <a:pt x="5999606" y="5475955"/>
                  <a:pt x="6037505" y="5488704"/>
                </a:cubicBezTo>
                <a:cubicBezTo>
                  <a:pt x="6109333" y="5512608"/>
                  <a:pt x="6169069" y="5568837"/>
                  <a:pt x="6238910" y="5599571"/>
                </a:cubicBezTo>
                <a:cubicBezTo>
                  <a:pt x="6306768" y="5629394"/>
                  <a:pt x="6359285" y="5700193"/>
                  <a:pt x="6427321" y="5737302"/>
                </a:cubicBezTo>
                <a:cubicBezTo>
                  <a:pt x="6476592" y="5764165"/>
                  <a:pt x="6523694" y="5798767"/>
                  <a:pt x="6574408" y="5823126"/>
                </a:cubicBezTo>
                <a:cubicBezTo>
                  <a:pt x="6694419" y="5880723"/>
                  <a:pt x="6816779" y="5926936"/>
                  <a:pt x="6946177" y="5933538"/>
                </a:cubicBezTo>
                <a:cubicBezTo>
                  <a:pt x="7053016" y="5938775"/>
                  <a:pt x="7979734" y="5933767"/>
                  <a:pt x="8356197" y="5184561"/>
                </a:cubicBezTo>
                <a:cubicBezTo>
                  <a:pt x="8363416" y="5180917"/>
                  <a:pt x="8371536" y="5171356"/>
                  <a:pt x="8374063" y="5162249"/>
                </a:cubicBezTo>
                <a:cubicBezTo>
                  <a:pt x="8386155" y="5119678"/>
                  <a:pt x="8415752" y="5101238"/>
                  <a:pt x="8442461" y="5078246"/>
                </a:cubicBezTo>
                <a:cubicBezTo>
                  <a:pt x="8465923" y="5057984"/>
                  <a:pt x="8490829" y="5036813"/>
                  <a:pt x="8500574" y="5002664"/>
                </a:cubicBezTo>
                <a:cubicBezTo>
                  <a:pt x="8513388" y="4957134"/>
                  <a:pt x="8476933" y="4994469"/>
                  <a:pt x="8470255" y="4977167"/>
                </a:cubicBezTo>
                <a:cubicBezTo>
                  <a:pt x="8484151" y="4953492"/>
                  <a:pt x="8505628" y="4931864"/>
                  <a:pt x="8511222" y="4905001"/>
                </a:cubicBezTo>
                <a:cubicBezTo>
                  <a:pt x="8531614" y="4808021"/>
                  <a:pt x="8575650" y="4737448"/>
                  <a:pt x="8641522" y="4682584"/>
                </a:cubicBezTo>
                <a:cubicBezTo>
                  <a:pt x="8660471" y="4666876"/>
                  <a:pt x="8672923" y="4638191"/>
                  <a:pt x="8698730" y="4633640"/>
                </a:cubicBezTo>
                <a:cubicBezTo>
                  <a:pt x="8756120" y="4623622"/>
                  <a:pt x="8738073" y="4545310"/>
                  <a:pt x="8768393" y="4510479"/>
                </a:cubicBezTo>
                <a:cubicBezTo>
                  <a:pt x="8774168" y="4503875"/>
                  <a:pt x="8779401" y="4490901"/>
                  <a:pt x="8778319" y="4482024"/>
                </a:cubicBezTo>
                <a:cubicBezTo>
                  <a:pt x="8776696" y="4469272"/>
                  <a:pt x="8769837" y="4457207"/>
                  <a:pt x="8764062" y="4445824"/>
                </a:cubicBezTo>
                <a:cubicBezTo>
                  <a:pt x="8758106" y="4434442"/>
                  <a:pt x="8749083" y="4424425"/>
                  <a:pt x="8753414" y="4409400"/>
                </a:cubicBezTo>
                <a:cubicBezTo>
                  <a:pt x="8755217" y="4403254"/>
                  <a:pt x="8753956" y="4381855"/>
                  <a:pt x="8767310" y="4398700"/>
                </a:cubicBezTo>
                <a:cubicBezTo>
                  <a:pt x="8803945" y="4444915"/>
                  <a:pt x="8825242" y="4401206"/>
                  <a:pt x="8856643" y="4380261"/>
                </a:cubicBezTo>
                <a:cubicBezTo>
                  <a:pt x="8831377" y="4358633"/>
                  <a:pt x="8808638" y="4343381"/>
                  <a:pt x="8804848" y="4311055"/>
                </a:cubicBezTo>
                <a:cubicBezTo>
                  <a:pt x="8797088" y="4244352"/>
                  <a:pt x="8763883" y="4213847"/>
                  <a:pt x="8713530" y="4207927"/>
                </a:cubicBezTo>
                <a:cubicBezTo>
                  <a:pt x="8732118" y="4143502"/>
                  <a:pt x="8732118" y="4143502"/>
                  <a:pt x="8672022" y="4134623"/>
                </a:cubicBezTo>
                <a:cubicBezTo>
                  <a:pt x="8695122" y="4093646"/>
                  <a:pt x="8695122" y="4083174"/>
                  <a:pt x="8667148" y="4069059"/>
                </a:cubicBezTo>
                <a:cubicBezTo>
                  <a:pt x="8640258" y="4055627"/>
                  <a:pt x="8610481" y="4051074"/>
                  <a:pt x="8585575" y="4030359"/>
                </a:cubicBezTo>
                <a:cubicBezTo>
                  <a:pt x="8608496" y="3977998"/>
                  <a:pt x="8614992" y="3917215"/>
                  <a:pt x="8662275" y="3891717"/>
                </a:cubicBezTo>
                <a:cubicBezTo>
                  <a:pt x="8669675" y="3887847"/>
                  <a:pt x="8674728" y="3872139"/>
                  <a:pt x="8670037" y="3863033"/>
                </a:cubicBezTo>
                <a:cubicBezTo>
                  <a:pt x="8652891" y="3830024"/>
                  <a:pt x="8677435" y="3767419"/>
                  <a:pt x="8624017" y="3760362"/>
                </a:cubicBezTo>
                <a:cubicBezTo>
                  <a:pt x="8617338" y="3759679"/>
                  <a:pt x="8611202" y="3752848"/>
                  <a:pt x="8616436" y="3743970"/>
                </a:cubicBezTo>
                <a:cubicBezTo>
                  <a:pt x="8634484" y="3713010"/>
                  <a:pt x="8612646" y="3715058"/>
                  <a:pt x="8599473" y="3711188"/>
                </a:cubicBezTo>
                <a:cubicBezTo>
                  <a:pt x="8583590" y="3706409"/>
                  <a:pt x="8565543" y="3720067"/>
                  <a:pt x="8550745" y="3703220"/>
                </a:cubicBezTo>
                <a:cubicBezTo>
                  <a:pt x="8554174" y="3685463"/>
                  <a:pt x="8566987" y="3685690"/>
                  <a:pt x="8576010" y="3680000"/>
                </a:cubicBezTo>
                <a:cubicBezTo>
                  <a:pt x="8602359" y="3663608"/>
                  <a:pt x="8623836" y="3644031"/>
                  <a:pt x="8625100" y="3601459"/>
                </a:cubicBezTo>
                <a:cubicBezTo>
                  <a:pt x="8626001" y="3567084"/>
                  <a:pt x="8628889" y="3536807"/>
                  <a:pt x="8592433" y="3526333"/>
                </a:cubicBezTo>
                <a:cubicBezTo>
                  <a:pt x="8577274" y="3522007"/>
                  <a:pt x="8581606" y="3497194"/>
                  <a:pt x="8590269" y="3484900"/>
                </a:cubicBezTo>
                <a:cubicBezTo>
                  <a:pt x="8605789" y="3463046"/>
                  <a:pt x="8618601" y="3433907"/>
                  <a:pt x="8645312" y="3431858"/>
                </a:cubicBezTo>
                <a:cubicBezTo>
                  <a:pt x="8661554" y="3430493"/>
                  <a:pt x="8674007" y="3421385"/>
                  <a:pt x="8686820" y="3410914"/>
                </a:cubicBezTo>
                <a:cubicBezTo>
                  <a:pt x="8696024" y="3403399"/>
                  <a:pt x="8707033" y="3397026"/>
                  <a:pt x="8705950" y="3380864"/>
                </a:cubicBezTo>
                <a:cubicBezTo>
                  <a:pt x="8704867" y="3365383"/>
                  <a:pt x="8694220" y="3359009"/>
                  <a:pt x="8683391" y="3355822"/>
                </a:cubicBezTo>
                <a:cubicBezTo>
                  <a:pt x="8647296" y="3345578"/>
                  <a:pt x="8613369" y="3330552"/>
                  <a:pt x="8583229" y="3296177"/>
                </a:cubicBezTo>
                <a:cubicBezTo>
                  <a:pt x="8603262" y="3277964"/>
                  <a:pt x="8622392" y="3264761"/>
                  <a:pt x="8637190" y="3246320"/>
                </a:cubicBezTo>
                <a:cubicBezTo>
                  <a:pt x="8672923" y="3201702"/>
                  <a:pt x="8370273" y="3061239"/>
                  <a:pt x="8355114" y="3011154"/>
                </a:cubicBezTo>
                <a:cubicBezTo>
                  <a:pt x="8350422" y="2995674"/>
                  <a:pt x="8334361" y="2979739"/>
                  <a:pt x="8321004" y="2975186"/>
                </a:cubicBezTo>
                <a:cubicBezTo>
                  <a:pt x="8258382" y="2953786"/>
                  <a:pt x="8204061" y="2905750"/>
                  <a:pt x="8139993" y="2887993"/>
                </a:cubicBezTo>
                <a:cubicBezTo>
                  <a:pt x="8079535" y="2871148"/>
                  <a:pt x="8019980" y="2848609"/>
                  <a:pt x="7953747" y="2826301"/>
                </a:cubicBezTo>
                <a:cubicBezTo>
                  <a:pt x="7994353" y="2770297"/>
                  <a:pt x="8066361" y="2776900"/>
                  <a:pt x="8083145" y="2696083"/>
                </a:cubicBezTo>
                <a:cubicBezTo>
                  <a:pt x="8017633" y="2675138"/>
                  <a:pt x="7948695" y="2699043"/>
                  <a:pt x="7885529" y="2665804"/>
                </a:cubicBezTo>
                <a:cubicBezTo>
                  <a:pt x="7880115" y="2662846"/>
                  <a:pt x="7872715" y="2665804"/>
                  <a:pt x="7866219" y="2666715"/>
                </a:cubicBezTo>
                <a:cubicBezTo>
                  <a:pt x="7736099" y="2684472"/>
                  <a:pt x="7606520" y="2668993"/>
                  <a:pt x="7478205" y="2646681"/>
                </a:cubicBezTo>
                <a:cubicBezTo>
                  <a:pt x="7293403" y="2614811"/>
                  <a:pt x="7107878" y="2594550"/>
                  <a:pt x="6921993" y="2580207"/>
                </a:cubicBezTo>
                <a:cubicBezTo>
                  <a:pt x="6768412" y="2568368"/>
                  <a:pt x="6614471" y="2563133"/>
                  <a:pt x="6461612" y="2540368"/>
                </a:cubicBezTo>
                <a:cubicBezTo>
                  <a:pt x="6298106" y="2516010"/>
                  <a:pt x="6134780" y="2488463"/>
                  <a:pt x="5971453" y="2462965"/>
                </a:cubicBezTo>
                <a:cubicBezTo>
                  <a:pt x="5964054" y="2461826"/>
                  <a:pt x="5955887" y="2458241"/>
                  <a:pt x="5947992" y="2457985"/>
                </a:cubicBezTo>
                <a:close/>
                <a:moveTo>
                  <a:pt x="0" y="0"/>
                </a:moveTo>
                <a:lnTo>
                  <a:pt x="8078332" y="0"/>
                </a:lnTo>
                <a:lnTo>
                  <a:pt x="8051806" y="19899"/>
                </a:lnTo>
                <a:cubicBezTo>
                  <a:pt x="8010559" y="45723"/>
                  <a:pt x="7966035" y="59669"/>
                  <a:pt x="7919411" y="69998"/>
                </a:cubicBezTo>
                <a:cubicBezTo>
                  <a:pt x="7900760" y="74283"/>
                  <a:pt x="7882423" y="82852"/>
                  <a:pt x="7880558" y="103665"/>
                </a:cubicBezTo>
                <a:cubicBezTo>
                  <a:pt x="7878694" y="125395"/>
                  <a:pt x="7897654" y="133963"/>
                  <a:pt x="7913505" y="144066"/>
                </a:cubicBezTo>
                <a:cubicBezTo>
                  <a:pt x="7935573" y="158143"/>
                  <a:pt x="7957019" y="170388"/>
                  <a:pt x="7984993" y="172224"/>
                </a:cubicBezTo>
                <a:cubicBezTo>
                  <a:pt x="8030996" y="174978"/>
                  <a:pt x="8053062" y="214154"/>
                  <a:pt x="8079793" y="243535"/>
                </a:cubicBezTo>
                <a:cubicBezTo>
                  <a:pt x="8094711" y="260064"/>
                  <a:pt x="8102173" y="293423"/>
                  <a:pt x="8076065" y="299239"/>
                </a:cubicBezTo>
                <a:cubicBezTo>
                  <a:pt x="8013279" y="313320"/>
                  <a:pt x="8018253" y="354025"/>
                  <a:pt x="8019804" y="400240"/>
                </a:cubicBezTo>
                <a:cubicBezTo>
                  <a:pt x="8021980" y="457476"/>
                  <a:pt x="8058970" y="483796"/>
                  <a:pt x="8104349" y="505833"/>
                </a:cubicBezTo>
                <a:cubicBezTo>
                  <a:pt x="8119890" y="513484"/>
                  <a:pt x="8141956" y="513178"/>
                  <a:pt x="8147864" y="537052"/>
                </a:cubicBezTo>
                <a:cubicBezTo>
                  <a:pt x="8122377" y="559700"/>
                  <a:pt x="8091295" y="541338"/>
                  <a:pt x="8063941" y="547764"/>
                </a:cubicBezTo>
                <a:cubicBezTo>
                  <a:pt x="8041252" y="552966"/>
                  <a:pt x="8003642" y="550213"/>
                  <a:pt x="8034725" y="591836"/>
                </a:cubicBezTo>
                <a:cubicBezTo>
                  <a:pt x="8043740" y="603773"/>
                  <a:pt x="8033171" y="612956"/>
                  <a:pt x="8021669" y="613874"/>
                </a:cubicBezTo>
                <a:cubicBezTo>
                  <a:pt x="7929668" y="623362"/>
                  <a:pt x="7971939" y="707531"/>
                  <a:pt x="7942410" y="751909"/>
                </a:cubicBezTo>
                <a:cubicBezTo>
                  <a:pt x="7934331" y="764151"/>
                  <a:pt x="7943034" y="785269"/>
                  <a:pt x="7955778" y="790472"/>
                </a:cubicBezTo>
                <a:cubicBezTo>
                  <a:pt x="8037212" y="824753"/>
                  <a:pt x="8048401" y="906472"/>
                  <a:pt x="8087876" y="976867"/>
                </a:cubicBezTo>
                <a:cubicBezTo>
                  <a:pt x="8044981" y="1004717"/>
                  <a:pt x="7993697" y="1010838"/>
                  <a:pt x="7947386" y="1028897"/>
                </a:cubicBezTo>
                <a:cubicBezTo>
                  <a:pt x="7899207" y="1047873"/>
                  <a:pt x="7899207" y="1061952"/>
                  <a:pt x="7938992" y="1117042"/>
                </a:cubicBezTo>
                <a:cubicBezTo>
                  <a:pt x="7835489" y="1128980"/>
                  <a:pt x="7835489" y="1128980"/>
                  <a:pt x="7867503" y="1215596"/>
                </a:cubicBezTo>
                <a:cubicBezTo>
                  <a:pt x="7780782" y="1223554"/>
                  <a:pt x="7723594" y="1264566"/>
                  <a:pt x="7710229" y="1354244"/>
                </a:cubicBezTo>
                <a:cubicBezTo>
                  <a:pt x="7703701" y="1397704"/>
                  <a:pt x="7664539" y="1418209"/>
                  <a:pt x="7621024" y="1447286"/>
                </a:cubicBezTo>
                <a:cubicBezTo>
                  <a:pt x="7675106" y="1475446"/>
                  <a:pt x="7711784" y="1534209"/>
                  <a:pt x="7774880" y="1472076"/>
                </a:cubicBezTo>
                <a:cubicBezTo>
                  <a:pt x="7797879" y="1449429"/>
                  <a:pt x="7795707" y="1478199"/>
                  <a:pt x="7798812" y="1486462"/>
                </a:cubicBezTo>
                <a:cubicBezTo>
                  <a:pt x="7806271" y="1506661"/>
                  <a:pt x="7790732" y="1520130"/>
                  <a:pt x="7780474" y="1535432"/>
                </a:cubicBezTo>
                <a:cubicBezTo>
                  <a:pt x="7770528" y="1550736"/>
                  <a:pt x="7758715" y="1566956"/>
                  <a:pt x="7755919" y="1584099"/>
                </a:cubicBezTo>
                <a:cubicBezTo>
                  <a:pt x="7754055" y="1596034"/>
                  <a:pt x="7763068" y="1613478"/>
                  <a:pt x="7773014" y="1622355"/>
                </a:cubicBezTo>
                <a:cubicBezTo>
                  <a:pt x="7825233" y="1669183"/>
                  <a:pt x="7794151" y="1774469"/>
                  <a:pt x="7892993" y="1787937"/>
                </a:cubicBezTo>
                <a:cubicBezTo>
                  <a:pt x="7937439" y="1794056"/>
                  <a:pt x="7958885" y="1832621"/>
                  <a:pt x="7991521" y="1853739"/>
                </a:cubicBezTo>
                <a:cubicBezTo>
                  <a:pt x="8104970" y="1927500"/>
                  <a:pt x="8180811" y="2022380"/>
                  <a:pt x="8215932" y="2152764"/>
                </a:cubicBezTo>
                <a:cubicBezTo>
                  <a:pt x="8225567" y="2188879"/>
                  <a:pt x="8262556" y="2217957"/>
                  <a:pt x="8286489" y="2249786"/>
                </a:cubicBezTo>
                <a:cubicBezTo>
                  <a:pt x="8274987" y="2273047"/>
                  <a:pt x="8212203" y="2222852"/>
                  <a:pt x="8234270" y="2284064"/>
                </a:cubicBezTo>
                <a:cubicBezTo>
                  <a:pt x="8251054" y="2329975"/>
                  <a:pt x="8293949" y="2358439"/>
                  <a:pt x="8334357" y="2385679"/>
                </a:cubicBezTo>
                <a:cubicBezTo>
                  <a:pt x="8380357" y="2416591"/>
                  <a:pt x="8431331" y="2441382"/>
                  <a:pt x="8452157" y="2498616"/>
                </a:cubicBezTo>
                <a:cubicBezTo>
                  <a:pt x="8456509" y="2510859"/>
                  <a:pt x="8470494" y="2523714"/>
                  <a:pt x="8482927" y="2528612"/>
                </a:cubicBezTo>
                <a:cubicBezTo>
                  <a:pt x="9131298" y="3535869"/>
                  <a:pt x="10727356" y="3542602"/>
                  <a:pt x="10911361" y="3535561"/>
                </a:cubicBezTo>
                <a:cubicBezTo>
                  <a:pt x="11134219" y="3526686"/>
                  <a:pt x="11344956" y="3464554"/>
                  <a:pt x="11551649" y="3387120"/>
                </a:cubicBezTo>
                <a:cubicBezTo>
                  <a:pt x="11638991" y="3354371"/>
                  <a:pt x="11720114" y="3307851"/>
                  <a:pt x="11804971" y="3271735"/>
                </a:cubicBezTo>
                <a:cubicBezTo>
                  <a:pt x="11922148" y="3221845"/>
                  <a:pt x="12012596" y="3126660"/>
                  <a:pt x="12129465" y="3086565"/>
                </a:cubicBezTo>
                <a:lnTo>
                  <a:pt x="12192000" y="3060706"/>
                </a:lnTo>
                <a:lnTo>
                  <a:pt x="12192000" y="3766004"/>
                </a:lnTo>
                <a:lnTo>
                  <a:pt x="12069511" y="3730912"/>
                </a:lnTo>
                <a:cubicBezTo>
                  <a:pt x="11963133" y="3704591"/>
                  <a:pt x="11854734" y="3686839"/>
                  <a:pt x="11743305" y="3682401"/>
                </a:cubicBezTo>
                <a:cubicBezTo>
                  <a:pt x="11731805" y="3681961"/>
                  <a:pt x="11714789" y="3681575"/>
                  <a:pt x="11692833" y="3681484"/>
                </a:cubicBezTo>
                <a:cubicBezTo>
                  <a:pt x="11363495" y="3680110"/>
                  <a:pt x="9922719" y="3745047"/>
                  <a:pt x="9314871" y="4689350"/>
                </a:cubicBezTo>
                <a:cubicBezTo>
                  <a:pt x="9302438" y="4694248"/>
                  <a:pt x="9288453" y="4707103"/>
                  <a:pt x="9284101" y="4719346"/>
                </a:cubicBezTo>
                <a:cubicBezTo>
                  <a:pt x="9263275" y="4776580"/>
                  <a:pt x="9212301" y="4801371"/>
                  <a:pt x="9166300" y="4832283"/>
                </a:cubicBezTo>
                <a:cubicBezTo>
                  <a:pt x="9125893" y="4859523"/>
                  <a:pt x="9082998" y="4887987"/>
                  <a:pt x="9066214" y="4933898"/>
                </a:cubicBezTo>
                <a:cubicBezTo>
                  <a:pt x="9044146" y="4995110"/>
                  <a:pt x="9106931" y="4944915"/>
                  <a:pt x="9118433" y="4968176"/>
                </a:cubicBezTo>
                <a:cubicBezTo>
                  <a:pt x="9094500" y="5000005"/>
                  <a:pt x="9057511" y="5029083"/>
                  <a:pt x="9047876" y="5065198"/>
                </a:cubicBezTo>
                <a:cubicBezTo>
                  <a:pt x="9012755" y="5195582"/>
                  <a:pt x="8936914" y="5290462"/>
                  <a:pt x="8823465" y="5364223"/>
                </a:cubicBezTo>
                <a:cubicBezTo>
                  <a:pt x="8790828" y="5385341"/>
                  <a:pt x="8769383" y="5423906"/>
                  <a:pt x="8724937" y="5430025"/>
                </a:cubicBezTo>
                <a:cubicBezTo>
                  <a:pt x="8626095" y="5443493"/>
                  <a:pt x="8657177" y="5548779"/>
                  <a:pt x="8604958" y="5595607"/>
                </a:cubicBezTo>
                <a:cubicBezTo>
                  <a:pt x="8595012" y="5604484"/>
                  <a:pt x="8585999" y="5621928"/>
                  <a:pt x="8587863" y="5633863"/>
                </a:cubicBezTo>
                <a:cubicBezTo>
                  <a:pt x="8590659" y="5651006"/>
                  <a:pt x="8602472" y="5667226"/>
                  <a:pt x="8612418" y="5682530"/>
                </a:cubicBezTo>
                <a:cubicBezTo>
                  <a:pt x="8622675" y="5697832"/>
                  <a:pt x="8638215" y="5711301"/>
                  <a:pt x="8630756" y="5731500"/>
                </a:cubicBezTo>
                <a:cubicBezTo>
                  <a:pt x="8627651" y="5739763"/>
                  <a:pt x="8629823" y="5768533"/>
                  <a:pt x="8606823" y="5745886"/>
                </a:cubicBezTo>
                <a:cubicBezTo>
                  <a:pt x="8543727" y="5683753"/>
                  <a:pt x="8507049" y="5742516"/>
                  <a:pt x="8452968" y="5770676"/>
                </a:cubicBezTo>
                <a:cubicBezTo>
                  <a:pt x="8496482" y="5799753"/>
                  <a:pt x="8535645" y="5820258"/>
                  <a:pt x="8542173" y="5863718"/>
                </a:cubicBezTo>
                <a:cubicBezTo>
                  <a:pt x="8555538" y="5953396"/>
                  <a:pt x="8612726" y="5994408"/>
                  <a:pt x="8699447" y="6002366"/>
                </a:cubicBezTo>
                <a:cubicBezTo>
                  <a:pt x="8667433" y="6088982"/>
                  <a:pt x="8667433" y="6088982"/>
                  <a:pt x="8770936" y="6100920"/>
                </a:cubicBezTo>
                <a:cubicBezTo>
                  <a:pt x="8731151" y="6156010"/>
                  <a:pt x="8731151" y="6170089"/>
                  <a:pt x="8779329" y="6189065"/>
                </a:cubicBezTo>
                <a:cubicBezTo>
                  <a:pt x="8825641" y="6207124"/>
                  <a:pt x="8876925" y="6213245"/>
                  <a:pt x="8919820" y="6241095"/>
                </a:cubicBezTo>
                <a:cubicBezTo>
                  <a:pt x="8880345" y="6311490"/>
                  <a:pt x="8869155" y="6393209"/>
                  <a:pt x="8787721" y="6427490"/>
                </a:cubicBezTo>
                <a:cubicBezTo>
                  <a:pt x="8774978" y="6432693"/>
                  <a:pt x="8766275" y="6453811"/>
                  <a:pt x="8774354" y="6466053"/>
                </a:cubicBezTo>
                <a:cubicBezTo>
                  <a:pt x="8803883" y="6510431"/>
                  <a:pt x="8761612" y="6594600"/>
                  <a:pt x="8853613" y="6604088"/>
                </a:cubicBezTo>
                <a:cubicBezTo>
                  <a:pt x="8865115" y="6605005"/>
                  <a:pt x="8875684" y="6614189"/>
                  <a:pt x="8866669" y="6626125"/>
                </a:cubicBezTo>
                <a:cubicBezTo>
                  <a:pt x="8835586" y="6667749"/>
                  <a:pt x="8873196" y="6664996"/>
                  <a:pt x="8895884" y="6670198"/>
                </a:cubicBezTo>
                <a:cubicBezTo>
                  <a:pt x="8923238" y="6676624"/>
                  <a:pt x="8954320" y="6658261"/>
                  <a:pt x="8979808" y="6680910"/>
                </a:cubicBezTo>
                <a:cubicBezTo>
                  <a:pt x="8973900" y="6704783"/>
                  <a:pt x="8951834" y="6704478"/>
                  <a:pt x="8936293" y="6712128"/>
                </a:cubicBezTo>
                <a:cubicBezTo>
                  <a:pt x="8890913" y="6734166"/>
                  <a:pt x="8853924" y="6760486"/>
                  <a:pt x="8851748" y="6817721"/>
                </a:cubicBezTo>
                <a:lnTo>
                  <a:pt x="88543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3A107-A857-3B70-6788-5C0E5FBE4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highlight>
                  <a:srgbClr val="FFFFFF"/>
                </a:highlight>
              </a:rPr>
              <a:t>Self-</a:t>
            </a:r>
            <a:r>
              <a:rPr lang="en-US" err="1">
                <a:highlight>
                  <a:srgbClr val="FFFFFF"/>
                </a:highlight>
              </a:rPr>
              <a:t>Actualisation</a:t>
            </a:r>
            <a:r>
              <a:rPr lang="en-US" sz="1400">
                <a:highlight>
                  <a:srgbClr val="FFFFFF"/>
                </a:highlight>
              </a:rPr>
              <a:t> </a:t>
            </a:r>
            <a:r>
              <a:rPr lang="en-US" sz="1400">
                <a:highlight>
                  <a:srgbClr val="FFFFFF"/>
                </a:highlight>
                <a:latin typeface="Segoe UI"/>
                <a:cs typeface="Segoe UI"/>
              </a:rPr>
              <a:t>(Helpful Professor, 2023)</a:t>
            </a:r>
            <a:endParaRPr lang="en-US" sz="1400"/>
          </a:p>
          <a:p>
            <a:endParaRPr lang="en-US">
              <a:highlight>
                <a:srgbClr val="FFFFFF"/>
              </a:highlight>
            </a:endParaRPr>
          </a:p>
        </p:txBody>
      </p:sp>
      <p:sp>
        <p:nvSpPr>
          <p:cNvPr id="44" name="Content Placeholder 43">
            <a:extLst>
              <a:ext uri="{FF2B5EF4-FFF2-40B4-BE49-F238E27FC236}">
                <a16:creationId xmlns:a16="http://schemas.microsoft.com/office/drawing/2014/main" id="{DDEB0A1A-A88C-0DBD-6278-C4910AD3D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5084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Self </a:t>
            </a:r>
            <a:r>
              <a:rPr lang="en-US" sz="2400" err="1"/>
              <a:t>Actualisation</a:t>
            </a:r>
            <a:r>
              <a:rPr lang="en-US" sz="2400"/>
              <a:t> represents the </a:t>
            </a:r>
            <a:r>
              <a:rPr lang="en-US" sz="2400" err="1"/>
              <a:t>realisation</a:t>
            </a:r>
            <a:r>
              <a:rPr lang="en-US" sz="2400"/>
              <a:t> of personal potential, self-fulfillment and the pursuit of personal growth and peek experiences.</a:t>
            </a:r>
          </a:p>
          <a:p>
            <a:r>
              <a:rPr lang="en-US" sz="2400"/>
              <a:t>It is about becoming everything that you are capable of becoming.</a:t>
            </a:r>
          </a:p>
        </p:txBody>
      </p:sp>
      <p:pic>
        <p:nvPicPr>
          <p:cNvPr id="6" name="Picture 5" descr="A close-up of a person meditating&#10;&#10;AI-generated content may be incorrect.">
            <a:extLst>
              <a:ext uri="{FF2B5EF4-FFF2-40B4-BE49-F238E27FC236}">
                <a16:creationId xmlns:a16="http://schemas.microsoft.com/office/drawing/2014/main" id="{27CF2FFF-C0BA-2152-4AFF-E24B86A1B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1988" y="431293"/>
            <a:ext cx="2880182" cy="2300098"/>
          </a:xfrm>
          <a:prstGeom prst="rect">
            <a:avLst/>
          </a:prstGeom>
        </p:spPr>
      </p:pic>
      <p:pic>
        <p:nvPicPr>
          <p:cNvPr id="5" name="Picture 4" descr="A close up of a logo&#10;&#10;AI-generated content may be incorrect.">
            <a:extLst>
              <a:ext uri="{FF2B5EF4-FFF2-40B4-BE49-F238E27FC236}">
                <a16:creationId xmlns:a16="http://schemas.microsoft.com/office/drawing/2014/main" id="{EF7A2BC7-346E-E27F-15A1-11E1192602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02" y="3327306"/>
            <a:ext cx="1743398" cy="1905352"/>
          </a:xfrm>
          <a:prstGeom prst="rect">
            <a:avLst/>
          </a:prstGeom>
        </p:spPr>
      </p:pic>
      <p:pic>
        <p:nvPicPr>
          <p:cNvPr id="4" name="Content Placeholder 3" descr="A green rectangle with white text&#10;&#10;AI-generated content may be incorrect.">
            <a:extLst>
              <a:ext uri="{FF2B5EF4-FFF2-40B4-BE49-F238E27FC236}">
                <a16:creationId xmlns:a16="http://schemas.microsoft.com/office/drawing/2014/main" id="{18E196E6-015B-D783-FC9C-C9BEFC7EF6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1200" y="5390647"/>
            <a:ext cx="2142700" cy="160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63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834DA-93E6-FF6E-3C94-92DB91A93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Examples of self-actualisation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54800-1E6E-DEB0-83D7-D33FBFB73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Perusing creative activities</a:t>
            </a:r>
          </a:p>
          <a:p>
            <a:r>
              <a:rPr lang="en-GB" sz="1800">
                <a:solidFill>
                  <a:schemeClr val="tx2"/>
                </a:solidFill>
              </a:rPr>
              <a:t>Spiritual enlightenment</a:t>
            </a:r>
          </a:p>
          <a:p>
            <a:r>
              <a:rPr lang="en-GB" sz="1800">
                <a:solidFill>
                  <a:schemeClr val="tx2"/>
                </a:solidFill>
              </a:rPr>
              <a:t>Personal growth and transformation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silhouette of a person jumping in the air&#10;&#10;AI-generated content may be incorrect.">
            <a:extLst>
              <a:ext uri="{FF2B5EF4-FFF2-40B4-BE49-F238E27FC236}">
                <a16:creationId xmlns:a16="http://schemas.microsoft.com/office/drawing/2014/main" id="{4902715A-ACBB-5D5C-8828-4CA0C6393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78" y="3065774"/>
            <a:ext cx="4954693" cy="276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2858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5B4DC6-095E-CBD7-0165-49C816F92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4000"/>
              <a:t>Self- Actualisation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710FC7CD-3FA3-B06E-5F9B-82D7FED05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US" sz="2000"/>
              <a:t>There are plentiful resources available to employees who have achieved a level of self-</a:t>
            </a:r>
            <a:r>
              <a:rPr lang="en-US" sz="2000" err="1"/>
              <a:t>actualisation</a:t>
            </a:r>
            <a:r>
              <a:rPr lang="en-US" sz="2000"/>
              <a:t>.</a:t>
            </a:r>
          </a:p>
          <a:p>
            <a:r>
              <a:rPr lang="en-US" sz="2000"/>
              <a:t>Opportunities to self-express and engage at a more transformational level. </a:t>
            </a:r>
          </a:p>
        </p:txBody>
      </p:sp>
      <p:pic>
        <p:nvPicPr>
          <p:cNvPr id="5" name="Content Placeholder 4" descr="A close-up of a logo&#10;&#10;AI-generated content may be incorrect.">
            <a:extLst>
              <a:ext uri="{FF2B5EF4-FFF2-40B4-BE49-F238E27FC236}">
                <a16:creationId xmlns:a16="http://schemas.microsoft.com/office/drawing/2014/main" id="{3A234A4B-E63A-13B0-23FE-4F9C9D0FF8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6667" y="852377"/>
            <a:ext cx="4389120" cy="2424988"/>
          </a:xfrm>
          <a:prstGeom prst="rect">
            <a:avLst/>
          </a:prstGeom>
        </p:spPr>
      </p:pic>
      <p:pic>
        <p:nvPicPr>
          <p:cNvPr id="4" name="Content Placeholder 3" descr="A white and green van with black text&#10;&#10;AI-generated content may be incorrect.">
            <a:extLst>
              <a:ext uri="{FF2B5EF4-FFF2-40B4-BE49-F238E27FC236}">
                <a16:creationId xmlns:a16="http://schemas.microsoft.com/office/drawing/2014/main" id="{8818457C-2F07-205E-DB13-679489DBB6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6667" y="3670844"/>
            <a:ext cx="4389120" cy="2389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0980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A3183-08B5-334D-2193-989AB8548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>
            <a:normAutofit/>
          </a:bodyPr>
          <a:lstStyle/>
          <a:p>
            <a:r>
              <a:rPr lang="en-GB" sz="6000"/>
              <a:t>Senior Paramedics</a:t>
            </a:r>
          </a:p>
        </p:txBody>
      </p:sp>
      <p:pic>
        <p:nvPicPr>
          <p:cNvPr id="4" name="Content Placeholder 3" descr="A close up of a jacket&#10;&#10;AI-generated content may be incorrect.">
            <a:extLst>
              <a:ext uri="{FF2B5EF4-FFF2-40B4-BE49-F238E27FC236}">
                <a16:creationId xmlns:a16="http://schemas.microsoft.com/office/drawing/2014/main" id="{7C7DC5C6-CBB9-7B4B-37B0-6C14CA63D0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964" r="-1" b="-1"/>
          <a:stretch>
            <a:fillRect/>
          </a:stretch>
        </p:blipFill>
        <p:spPr>
          <a:xfrm>
            <a:off x="1123357" y="3018327"/>
            <a:ext cx="3533985" cy="2728198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D3BF0EA-D6BC-E5F4-EFD8-6A263B473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2998278"/>
            <a:ext cx="4428236" cy="2728198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2000"/>
              <a:t>One of the </a:t>
            </a:r>
            <a:r>
              <a:rPr lang="en-US" sz="2000" err="1"/>
              <a:t>ke</a:t>
            </a:r>
            <a:r>
              <a:rPr lang="en-US" sz="2000"/>
              <a:t>y aspects of the Senior Paramedic role is to improve the quality and effectiveness of the care delivered.</a:t>
            </a:r>
          </a:p>
          <a:p>
            <a:r>
              <a:rPr lang="en-US" sz="2000" err="1"/>
              <a:t>Sp's</a:t>
            </a:r>
            <a:r>
              <a:rPr lang="en-US" sz="2000"/>
              <a:t> need to support their teams to achieve their goals.</a:t>
            </a:r>
          </a:p>
          <a:p>
            <a:r>
              <a:rPr lang="en-US" sz="2000"/>
              <a:t>Following Maslov's hierarchy of needs as a framework, will encourage this progression towards self-</a:t>
            </a:r>
            <a:r>
              <a:rPr lang="en-US" sz="2000" err="1"/>
              <a:t>actualisation</a:t>
            </a:r>
            <a:r>
              <a:rPr lang="en-US" sz="2000"/>
              <a:t>.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853112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76295-5C73-5DE3-7841-33CEC9F34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0C0FE-67EF-DBF1-1112-820C4FF8A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i="1">
                <a:highlight>
                  <a:srgbClr val="FFFFFF"/>
                </a:highlight>
                <a:latin typeface="Roboto"/>
                <a:ea typeface="Roboto"/>
                <a:cs typeface="Roboto"/>
              </a:rPr>
              <a:t>Maslow's hierarchy of needs </a:t>
            </a:r>
            <a:r>
              <a:rPr lang="en-GB" sz="20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(2007) Directed by Holzknecht, J.</a:t>
            </a:r>
            <a:endParaRPr lang="en-GB" sz="2000"/>
          </a:p>
          <a:p>
            <a:endParaRPr lang="en-GB" sz="20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r>
              <a:rPr lang="en-GB" sz="2000" err="1">
                <a:highlight>
                  <a:srgbClr val="FFFFFF"/>
                </a:highlight>
                <a:latin typeface="Roboto"/>
                <a:ea typeface="Roboto"/>
                <a:cs typeface="Roboto"/>
              </a:rPr>
              <a:t>Pichère</a:t>
            </a:r>
            <a:r>
              <a:rPr lang="en-GB" sz="20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, P., </a:t>
            </a:r>
            <a:r>
              <a:rPr lang="en-GB" sz="2000" err="1">
                <a:highlight>
                  <a:srgbClr val="FFFFFF"/>
                </a:highlight>
                <a:latin typeface="Roboto"/>
                <a:ea typeface="Roboto"/>
                <a:cs typeface="Roboto"/>
              </a:rPr>
              <a:t>Cadiat</a:t>
            </a:r>
            <a:r>
              <a:rPr lang="en-GB" sz="20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, A. and Probert, C. (2015) </a:t>
            </a:r>
            <a:r>
              <a:rPr lang="en-GB" sz="2000" i="1">
                <a:highlight>
                  <a:srgbClr val="FFFFFF"/>
                </a:highlight>
                <a:latin typeface="Roboto"/>
                <a:ea typeface="Roboto"/>
                <a:cs typeface="Roboto"/>
              </a:rPr>
              <a:t>Maslow's hierarchy of needs. </a:t>
            </a:r>
            <a:r>
              <a:rPr lang="en-GB" sz="20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Lemaitre Publishing.</a:t>
            </a:r>
            <a:endParaRPr lang="en-GB" sz="2000"/>
          </a:p>
          <a:p>
            <a:endParaRPr lang="en-GB" sz="20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r>
              <a:rPr lang="en-GB" sz="20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Western, S. (2008) </a:t>
            </a:r>
            <a:r>
              <a:rPr lang="en-GB" sz="2000" i="1">
                <a:highlight>
                  <a:srgbClr val="FFFFFF"/>
                </a:highlight>
                <a:latin typeface="Roboto"/>
                <a:ea typeface="Roboto"/>
                <a:cs typeface="Roboto"/>
              </a:rPr>
              <a:t>Leadership : a critical text. </a:t>
            </a:r>
            <a:r>
              <a:rPr lang="en-GB" sz="20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SAGE.</a:t>
            </a:r>
          </a:p>
          <a:p>
            <a:endParaRPr lang="en-GB" sz="20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r>
              <a:rPr lang="en-GB" sz="2000">
                <a:highlight>
                  <a:srgbClr val="FFFFFF"/>
                </a:highlight>
                <a:latin typeface="Segoe UI"/>
                <a:ea typeface="Roboto"/>
                <a:cs typeface="Segoe UI"/>
              </a:rPr>
              <a:t>Helpful Professor (2023) </a:t>
            </a:r>
            <a:r>
              <a:rPr lang="en-GB" sz="2000" i="1">
                <a:highlight>
                  <a:srgbClr val="FFFFFF"/>
                </a:highlight>
                <a:latin typeface="Segoe UI"/>
                <a:ea typeface="Roboto"/>
                <a:cs typeface="Segoe UI"/>
              </a:rPr>
              <a:t>Maslow’s hierarchy of needs explained</a:t>
            </a:r>
            <a:r>
              <a:rPr lang="en-GB" sz="2000">
                <a:highlight>
                  <a:srgbClr val="FFFFFF"/>
                </a:highlight>
                <a:latin typeface="Segoe UI"/>
                <a:ea typeface="Roboto"/>
                <a:cs typeface="Segoe UI"/>
              </a:rPr>
              <a:t>. YouTube video, 17 October. Available at: YouTube (Accessed: 28 April 2026).</a:t>
            </a:r>
          </a:p>
          <a:p>
            <a:endParaRPr lang="en-GB" sz="2000">
              <a:highlight>
                <a:srgbClr val="FFFFFF"/>
              </a:highlight>
              <a:latin typeface="Segoe UI"/>
              <a:ea typeface="Roboto"/>
              <a:cs typeface="Segoe UI"/>
            </a:endParaRPr>
          </a:p>
          <a:p>
            <a:r>
              <a:rPr lang="en-GB" sz="2000">
                <a:highlight>
                  <a:srgbClr val="FFFFFF"/>
                </a:highlight>
                <a:latin typeface="Segoe UI"/>
                <a:ea typeface="Roboto"/>
                <a:cs typeface="Segoe UI"/>
              </a:rPr>
              <a:t>Tesco (n.d.) demonstrates how motivational theory is applied in practice within the organisation.</a:t>
            </a:r>
          </a:p>
          <a:p>
            <a:endParaRPr lang="en-GB" sz="2000">
              <a:highlight>
                <a:srgbClr val="FFFFFF"/>
              </a:highlight>
              <a:latin typeface="Segoe UI"/>
              <a:ea typeface="Roboto"/>
              <a:cs typeface="Segoe UI"/>
            </a:endParaRPr>
          </a:p>
          <a:p>
            <a:endParaRPr lang="en-GB" sz="24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140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Maslow's Hierarchy of Needs</vt:lpstr>
      <vt:lpstr>PowerPoint Presentation</vt:lpstr>
      <vt:lpstr>PowerPoint Presentation</vt:lpstr>
      <vt:lpstr>PowerPoint Presentation</vt:lpstr>
      <vt:lpstr>Maslow’s Hierarchy of needs within WAST </vt:lpstr>
      <vt:lpstr>PowerPoint Presentation</vt:lpstr>
      <vt:lpstr>Physiological needs(Helpful Professor, 2023) </vt:lpstr>
      <vt:lpstr>Physiological needs</vt:lpstr>
      <vt:lpstr>Safety and Security(Helpful Professor, 2023) </vt:lpstr>
      <vt:lpstr>Safety and Security</vt:lpstr>
      <vt:lpstr>Safety and Security</vt:lpstr>
      <vt:lpstr>Love and Belonging (Helpful Professor, 2023) </vt:lpstr>
      <vt:lpstr>Love and Belonging</vt:lpstr>
      <vt:lpstr>Love and Belonging</vt:lpstr>
      <vt:lpstr>Esteem (Helpful Professor, 2023) </vt:lpstr>
      <vt:lpstr>PowerPoint Presentation</vt:lpstr>
      <vt:lpstr>Esteem</vt:lpstr>
      <vt:lpstr>Self-Actualisation (Helpful Professor, 2023) </vt:lpstr>
      <vt:lpstr>Examples of self-actualisation</vt:lpstr>
      <vt:lpstr>Self- Actualisation</vt:lpstr>
      <vt:lpstr>Senior Paramedics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2026-04-27T15:52:42Z</dcterms:created>
  <dcterms:modified xsi:type="dcterms:W3CDTF">2026-04-30T08:43:23Z</dcterms:modified>
</cp:coreProperties>
</file>