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2.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ink/ink3.xml" ContentType="application/inkml+xml"/>
  <Override PartName="/ppt/notesSlides/notesSlide14.xml" ContentType="application/vnd.openxmlformats-officedocument.presentationml.notesSlide+xml"/>
  <Override PartName="/ppt/ink/ink4.xml" ContentType="application/inkml+xml"/>
  <Override PartName="/ppt/notesSlides/notesSlide15.xml" ContentType="application/vnd.openxmlformats-officedocument.presentationml.notesSlide+xml"/>
  <Override PartName="/ppt/ink/ink5.xml" ContentType="application/inkml+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ink/ink6.xml" ContentType="application/inkml+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ink/ink7.xml" ContentType="application/inkml+xml"/>
  <Override PartName="/ppt/notesSlides/notesSlide2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ink/ink8.xml" ContentType="application/inkml+xml"/>
  <Override PartName="/ppt/notesSlides/notesSlide3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ink/ink9.xml" ContentType="application/inkml+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1" r:id="rId1"/>
  </p:sldMasterIdLst>
  <p:notesMasterIdLst>
    <p:notesMasterId r:id="rId39"/>
  </p:notesMasterIdLst>
  <p:sldIdLst>
    <p:sldId id="256" r:id="rId2"/>
    <p:sldId id="257" r:id="rId3"/>
    <p:sldId id="258" r:id="rId4"/>
    <p:sldId id="259" r:id="rId5"/>
    <p:sldId id="260" r:id="rId6"/>
    <p:sldId id="262" r:id="rId7"/>
    <p:sldId id="298" r:id="rId8"/>
    <p:sldId id="299" r:id="rId9"/>
    <p:sldId id="263" r:id="rId10"/>
    <p:sldId id="300" r:id="rId11"/>
    <p:sldId id="264" r:id="rId12"/>
    <p:sldId id="301" r:id="rId13"/>
    <p:sldId id="266" r:id="rId14"/>
    <p:sldId id="308" r:id="rId15"/>
    <p:sldId id="265" r:id="rId16"/>
    <p:sldId id="302" r:id="rId17"/>
    <p:sldId id="267" r:id="rId18"/>
    <p:sldId id="268" r:id="rId19"/>
    <p:sldId id="269" r:id="rId20"/>
    <p:sldId id="270" r:id="rId21"/>
    <p:sldId id="274" r:id="rId22"/>
    <p:sldId id="292" r:id="rId23"/>
    <p:sldId id="307" r:id="rId24"/>
    <p:sldId id="277" r:id="rId25"/>
    <p:sldId id="296" r:id="rId26"/>
    <p:sldId id="275" r:id="rId27"/>
    <p:sldId id="276" r:id="rId28"/>
    <p:sldId id="305" r:id="rId29"/>
    <p:sldId id="306" r:id="rId30"/>
    <p:sldId id="304" r:id="rId31"/>
    <p:sldId id="279" r:id="rId32"/>
    <p:sldId id="280" r:id="rId33"/>
    <p:sldId id="295" r:id="rId34"/>
    <p:sldId id="293" r:id="rId35"/>
    <p:sldId id="294" r:id="rId36"/>
    <p:sldId id="290" r:id="rId37"/>
    <p:sldId id="291"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921"/>
    <p:restoredTop sz="76160"/>
  </p:normalViewPr>
  <p:slideViewPr>
    <p:cSldViewPr snapToGrid="0" snapToObjects="1">
      <p:cViewPr varScale="1">
        <p:scale>
          <a:sx n="80" d="100"/>
          <a:sy n="80" d="100"/>
        </p:scale>
        <p:origin x="192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88C656-229D-4E4C-9914-139811DCA7B7}"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AD9BC9DF-0AEC-448D-B12B-B936D2A8904C}">
      <dgm:prSet/>
      <dgm:spPr/>
      <dgm:t>
        <a:bodyPr/>
        <a:lstStyle/>
        <a:p>
          <a:r>
            <a:rPr lang="en-GB" baseline="0" dirty="0"/>
            <a:t>To be able to explain the role of the first attending officer, what the investigative mindset and the golden hour is. </a:t>
          </a:r>
          <a:endParaRPr lang="en-US" dirty="0"/>
        </a:p>
      </dgm:t>
    </dgm:pt>
    <dgm:pt modelId="{7CD79F3F-4759-4ED0-87D9-EE6509DE94CB}" type="parTrans" cxnId="{BE16A795-DFCA-40D1-B607-29BA93274FA1}">
      <dgm:prSet/>
      <dgm:spPr/>
      <dgm:t>
        <a:bodyPr/>
        <a:lstStyle/>
        <a:p>
          <a:endParaRPr lang="en-US"/>
        </a:p>
      </dgm:t>
    </dgm:pt>
    <dgm:pt modelId="{4517A001-280E-49B9-B70E-CA46A602D486}" type="sibTrans" cxnId="{BE16A795-DFCA-40D1-B607-29BA93274FA1}">
      <dgm:prSet/>
      <dgm:spPr/>
      <dgm:t>
        <a:bodyPr/>
        <a:lstStyle/>
        <a:p>
          <a:endParaRPr lang="en-US"/>
        </a:p>
      </dgm:t>
    </dgm:pt>
    <dgm:pt modelId="{766282F9-4E17-41E7-90E5-605E6BCC04D6}">
      <dgm:prSet/>
      <dgm:spPr/>
      <dgm:t>
        <a:bodyPr/>
        <a:lstStyle/>
        <a:p>
          <a:r>
            <a:rPr lang="en-GB" baseline="0"/>
            <a:t>To identify the role of joint working when responding to incidents.</a:t>
          </a:r>
          <a:endParaRPr lang="en-US"/>
        </a:p>
      </dgm:t>
    </dgm:pt>
    <dgm:pt modelId="{4D29F001-F584-4D96-8A44-0786AC33C1BB}" type="parTrans" cxnId="{791C16C3-FBCB-4E30-8A1B-346F52CE54A0}">
      <dgm:prSet/>
      <dgm:spPr/>
      <dgm:t>
        <a:bodyPr/>
        <a:lstStyle/>
        <a:p>
          <a:endParaRPr lang="en-US"/>
        </a:p>
      </dgm:t>
    </dgm:pt>
    <dgm:pt modelId="{A1EA3257-2A9E-406F-9879-541E4DE2E99B}" type="sibTrans" cxnId="{791C16C3-FBCB-4E30-8A1B-346F52CE54A0}">
      <dgm:prSet/>
      <dgm:spPr/>
      <dgm:t>
        <a:bodyPr/>
        <a:lstStyle/>
        <a:p>
          <a:endParaRPr lang="en-US"/>
        </a:p>
      </dgm:t>
    </dgm:pt>
    <dgm:pt modelId="{A0ABAE7D-03FA-4061-8F7A-6CD26F3EF3CC}">
      <dgm:prSet/>
      <dgm:spPr/>
      <dgm:t>
        <a:bodyPr/>
        <a:lstStyle/>
        <a:p>
          <a:r>
            <a:rPr lang="en-GB" baseline="0"/>
            <a:t>To be able to distinguish what evidence can be left at a scene, the importance of preserving the scene and avoiding cross contamination.</a:t>
          </a:r>
          <a:endParaRPr lang="en-US"/>
        </a:p>
      </dgm:t>
    </dgm:pt>
    <dgm:pt modelId="{85784EBB-4AFD-4E26-A0CC-139BBF048556}" type="parTrans" cxnId="{788933FA-A7D3-4182-B314-0FB76036BB44}">
      <dgm:prSet/>
      <dgm:spPr/>
      <dgm:t>
        <a:bodyPr/>
        <a:lstStyle/>
        <a:p>
          <a:endParaRPr lang="en-US"/>
        </a:p>
      </dgm:t>
    </dgm:pt>
    <dgm:pt modelId="{DB156DA7-C402-4307-A482-4C87816AE121}" type="sibTrans" cxnId="{788933FA-A7D3-4182-B314-0FB76036BB44}">
      <dgm:prSet/>
      <dgm:spPr/>
      <dgm:t>
        <a:bodyPr/>
        <a:lstStyle/>
        <a:p>
          <a:endParaRPr lang="en-US"/>
        </a:p>
      </dgm:t>
    </dgm:pt>
    <dgm:pt modelId="{754CEA02-F28D-44E8-8086-6DDDBD0917EF}">
      <dgm:prSet/>
      <dgm:spPr/>
      <dgm:t>
        <a:bodyPr/>
        <a:lstStyle/>
        <a:p>
          <a:r>
            <a:rPr lang="en-GB" baseline="0"/>
            <a:t>To be able to apply knowledge on FAO and cross contamination through thinking ‘what would you do’.</a:t>
          </a:r>
          <a:endParaRPr lang="en-US"/>
        </a:p>
      </dgm:t>
    </dgm:pt>
    <dgm:pt modelId="{904EB7DB-FFCE-47FF-8A72-48D345C1A1AA}" type="parTrans" cxnId="{BD4CAE07-4B71-4097-B13B-DCE88E9C0340}">
      <dgm:prSet/>
      <dgm:spPr/>
      <dgm:t>
        <a:bodyPr/>
        <a:lstStyle/>
        <a:p>
          <a:endParaRPr lang="en-US"/>
        </a:p>
      </dgm:t>
    </dgm:pt>
    <dgm:pt modelId="{828D5017-D622-46F4-A128-893495CF3A8A}" type="sibTrans" cxnId="{BD4CAE07-4B71-4097-B13B-DCE88E9C0340}">
      <dgm:prSet/>
      <dgm:spPr/>
      <dgm:t>
        <a:bodyPr/>
        <a:lstStyle/>
        <a:p>
          <a:endParaRPr lang="en-US"/>
        </a:p>
      </dgm:t>
    </dgm:pt>
    <dgm:pt modelId="{6C6589CC-5DD2-D340-B44E-160AA24A45F0}" type="pres">
      <dgm:prSet presAssocID="{E688C656-229D-4E4C-9914-139811DCA7B7}" presName="diagram" presStyleCnt="0">
        <dgm:presLayoutVars>
          <dgm:dir/>
          <dgm:resizeHandles val="exact"/>
        </dgm:presLayoutVars>
      </dgm:prSet>
      <dgm:spPr/>
    </dgm:pt>
    <dgm:pt modelId="{289706D7-4788-6641-88E9-CC1710FBC0C7}" type="pres">
      <dgm:prSet presAssocID="{AD9BC9DF-0AEC-448D-B12B-B936D2A8904C}" presName="node" presStyleLbl="node1" presStyleIdx="0" presStyleCnt="4">
        <dgm:presLayoutVars>
          <dgm:bulletEnabled val="1"/>
        </dgm:presLayoutVars>
      </dgm:prSet>
      <dgm:spPr/>
    </dgm:pt>
    <dgm:pt modelId="{931534E2-8B1B-7D43-B6EF-A1808699FAFC}" type="pres">
      <dgm:prSet presAssocID="{4517A001-280E-49B9-B70E-CA46A602D486}" presName="sibTrans" presStyleLbl="sibTrans2D1" presStyleIdx="0" presStyleCnt="3"/>
      <dgm:spPr/>
    </dgm:pt>
    <dgm:pt modelId="{F00E83CC-C4E6-3B44-8AD2-12AD428D92C9}" type="pres">
      <dgm:prSet presAssocID="{4517A001-280E-49B9-B70E-CA46A602D486}" presName="connectorText" presStyleLbl="sibTrans2D1" presStyleIdx="0" presStyleCnt="3"/>
      <dgm:spPr/>
    </dgm:pt>
    <dgm:pt modelId="{F4E526A0-456A-B245-8982-039146EE548C}" type="pres">
      <dgm:prSet presAssocID="{766282F9-4E17-41E7-90E5-605E6BCC04D6}" presName="node" presStyleLbl="node1" presStyleIdx="1" presStyleCnt="4">
        <dgm:presLayoutVars>
          <dgm:bulletEnabled val="1"/>
        </dgm:presLayoutVars>
      </dgm:prSet>
      <dgm:spPr/>
    </dgm:pt>
    <dgm:pt modelId="{8F6EBD13-2424-5940-8D39-D4AA493E9153}" type="pres">
      <dgm:prSet presAssocID="{A1EA3257-2A9E-406F-9879-541E4DE2E99B}" presName="sibTrans" presStyleLbl="sibTrans2D1" presStyleIdx="1" presStyleCnt="3"/>
      <dgm:spPr/>
    </dgm:pt>
    <dgm:pt modelId="{28D65F5E-E94E-824F-BDB2-43B89BA1EB67}" type="pres">
      <dgm:prSet presAssocID="{A1EA3257-2A9E-406F-9879-541E4DE2E99B}" presName="connectorText" presStyleLbl="sibTrans2D1" presStyleIdx="1" presStyleCnt="3"/>
      <dgm:spPr/>
    </dgm:pt>
    <dgm:pt modelId="{C4AEDB7D-91D4-4D49-A697-ED7E7A44B635}" type="pres">
      <dgm:prSet presAssocID="{A0ABAE7D-03FA-4061-8F7A-6CD26F3EF3CC}" presName="node" presStyleLbl="node1" presStyleIdx="2" presStyleCnt="4">
        <dgm:presLayoutVars>
          <dgm:bulletEnabled val="1"/>
        </dgm:presLayoutVars>
      </dgm:prSet>
      <dgm:spPr/>
    </dgm:pt>
    <dgm:pt modelId="{6F1813EF-1280-CD4A-BCFB-70EF346C2F5D}" type="pres">
      <dgm:prSet presAssocID="{DB156DA7-C402-4307-A482-4C87816AE121}" presName="sibTrans" presStyleLbl="sibTrans2D1" presStyleIdx="2" presStyleCnt="3"/>
      <dgm:spPr/>
    </dgm:pt>
    <dgm:pt modelId="{336D65DF-C160-E84E-882B-06BAEAC8319F}" type="pres">
      <dgm:prSet presAssocID="{DB156DA7-C402-4307-A482-4C87816AE121}" presName="connectorText" presStyleLbl="sibTrans2D1" presStyleIdx="2" presStyleCnt="3"/>
      <dgm:spPr/>
    </dgm:pt>
    <dgm:pt modelId="{754F0336-E9D2-D74F-AF46-8B3B51530829}" type="pres">
      <dgm:prSet presAssocID="{754CEA02-F28D-44E8-8086-6DDDBD0917EF}" presName="node" presStyleLbl="node1" presStyleIdx="3" presStyleCnt="4">
        <dgm:presLayoutVars>
          <dgm:bulletEnabled val="1"/>
        </dgm:presLayoutVars>
      </dgm:prSet>
      <dgm:spPr/>
    </dgm:pt>
  </dgm:ptLst>
  <dgm:cxnLst>
    <dgm:cxn modelId="{BD4CAE07-4B71-4097-B13B-DCE88E9C0340}" srcId="{E688C656-229D-4E4C-9914-139811DCA7B7}" destId="{754CEA02-F28D-44E8-8086-6DDDBD0917EF}" srcOrd="3" destOrd="0" parTransId="{904EB7DB-FFCE-47FF-8A72-48D345C1A1AA}" sibTransId="{828D5017-D622-46F4-A128-893495CF3A8A}"/>
    <dgm:cxn modelId="{BDF71F16-FE80-D14B-9D3A-F9D2EA1C4E53}" type="presOf" srcId="{A1EA3257-2A9E-406F-9879-541E4DE2E99B}" destId="{28D65F5E-E94E-824F-BDB2-43B89BA1EB67}" srcOrd="1" destOrd="0" presId="urn:microsoft.com/office/officeart/2005/8/layout/process5"/>
    <dgm:cxn modelId="{9D36B923-CB96-E949-B4EA-4AFB44537F9D}" type="presOf" srcId="{754CEA02-F28D-44E8-8086-6DDDBD0917EF}" destId="{754F0336-E9D2-D74F-AF46-8B3B51530829}" srcOrd="0" destOrd="0" presId="urn:microsoft.com/office/officeart/2005/8/layout/process5"/>
    <dgm:cxn modelId="{697A1426-D377-9A4E-8FD0-2359B2E9D4C0}" type="presOf" srcId="{DB156DA7-C402-4307-A482-4C87816AE121}" destId="{6F1813EF-1280-CD4A-BCFB-70EF346C2F5D}" srcOrd="0" destOrd="0" presId="urn:microsoft.com/office/officeart/2005/8/layout/process5"/>
    <dgm:cxn modelId="{A5CBA464-AB7B-F44E-B484-DD57C92931D8}" type="presOf" srcId="{E688C656-229D-4E4C-9914-139811DCA7B7}" destId="{6C6589CC-5DD2-D340-B44E-160AA24A45F0}" srcOrd="0" destOrd="0" presId="urn:microsoft.com/office/officeart/2005/8/layout/process5"/>
    <dgm:cxn modelId="{20E86D6C-45F9-F140-AAFB-70A712585060}" type="presOf" srcId="{AD9BC9DF-0AEC-448D-B12B-B936D2A8904C}" destId="{289706D7-4788-6641-88E9-CC1710FBC0C7}" srcOrd="0" destOrd="0" presId="urn:microsoft.com/office/officeart/2005/8/layout/process5"/>
    <dgm:cxn modelId="{4DA87D7E-51AB-DD43-B5CB-D9FEF9374FA1}" type="presOf" srcId="{A1EA3257-2A9E-406F-9879-541E4DE2E99B}" destId="{8F6EBD13-2424-5940-8D39-D4AA493E9153}" srcOrd="0" destOrd="0" presId="urn:microsoft.com/office/officeart/2005/8/layout/process5"/>
    <dgm:cxn modelId="{BE16A795-DFCA-40D1-B607-29BA93274FA1}" srcId="{E688C656-229D-4E4C-9914-139811DCA7B7}" destId="{AD9BC9DF-0AEC-448D-B12B-B936D2A8904C}" srcOrd="0" destOrd="0" parTransId="{7CD79F3F-4759-4ED0-87D9-EE6509DE94CB}" sibTransId="{4517A001-280E-49B9-B70E-CA46A602D486}"/>
    <dgm:cxn modelId="{0D189A9B-84B3-354D-82F4-24C79DC22947}" type="presOf" srcId="{4517A001-280E-49B9-B70E-CA46A602D486}" destId="{F00E83CC-C4E6-3B44-8AD2-12AD428D92C9}" srcOrd="1" destOrd="0" presId="urn:microsoft.com/office/officeart/2005/8/layout/process5"/>
    <dgm:cxn modelId="{791C16C3-FBCB-4E30-8A1B-346F52CE54A0}" srcId="{E688C656-229D-4E4C-9914-139811DCA7B7}" destId="{766282F9-4E17-41E7-90E5-605E6BCC04D6}" srcOrd="1" destOrd="0" parTransId="{4D29F001-F584-4D96-8A44-0786AC33C1BB}" sibTransId="{A1EA3257-2A9E-406F-9879-541E4DE2E99B}"/>
    <dgm:cxn modelId="{9146E5E8-A363-DF47-B63E-CDD142762A50}" type="presOf" srcId="{DB156DA7-C402-4307-A482-4C87816AE121}" destId="{336D65DF-C160-E84E-882B-06BAEAC8319F}" srcOrd="1" destOrd="0" presId="urn:microsoft.com/office/officeart/2005/8/layout/process5"/>
    <dgm:cxn modelId="{58D62AEE-BF30-824F-948E-13F67E3615E6}" type="presOf" srcId="{4517A001-280E-49B9-B70E-CA46A602D486}" destId="{931534E2-8B1B-7D43-B6EF-A1808699FAFC}" srcOrd="0" destOrd="0" presId="urn:microsoft.com/office/officeart/2005/8/layout/process5"/>
    <dgm:cxn modelId="{8E1352EE-AE86-DD4B-AC3D-1BDC4B792FAD}" type="presOf" srcId="{766282F9-4E17-41E7-90E5-605E6BCC04D6}" destId="{F4E526A0-456A-B245-8982-039146EE548C}" srcOrd="0" destOrd="0" presId="urn:microsoft.com/office/officeart/2005/8/layout/process5"/>
    <dgm:cxn modelId="{788933FA-A7D3-4182-B314-0FB76036BB44}" srcId="{E688C656-229D-4E4C-9914-139811DCA7B7}" destId="{A0ABAE7D-03FA-4061-8F7A-6CD26F3EF3CC}" srcOrd="2" destOrd="0" parTransId="{85784EBB-4AFD-4E26-A0CC-139BBF048556}" sibTransId="{DB156DA7-C402-4307-A482-4C87816AE121}"/>
    <dgm:cxn modelId="{10C4CEFD-D365-0041-87E0-600B107B83CB}" type="presOf" srcId="{A0ABAE7D-03FA-4061-8F7A-6CD26F3EF3CC}" destId="{C4AEDB7D-91D4-4D49-A697-ED7E7A44B635}" srcOrd="0" destOrd="0" presId="urn:microsoft.com/office/officeart/2005/8/layout/process5"/>
    <dgm:cxn modelId="{35321EA6-1F93-D64B-928B-00864C5C8480}" type="presParOf" srcId="{6C6589CC-5DD2-D340-B44E-160AA24A45F0}" destId="{289706D7-4788-6641-88E9-CC1710FBC0C7}" srcOrd="0" destOrd="0" presId="urn:microsoft.com/office/officeart/2005/8/layout/process5"/>
    <dgm:cxn modelId="{70188264-04EF-2B44-BBF6-A7D719D4EC39}" type="presParOf" srcId="{6C6589CC-5DD2-D340-B44E-160AA24A45F0}" destId="{931534E2-8B1B-7D43-B6EF-A1808699FAFC}" srcOrd="1" destOrd="0" presId="urn:microsoft.com/office/officeart/2005/8/layout/process5"/>
    <dgm:cxn modelId="{28615A8F-EEB7-5E49-93B1-BDB817B22B42}" type="presParOf" srcId="{931534E2-8B1B-7D43-B6EF-A1808699FAFC}" destId="{F00E83CC-C4E6-3B44-8AD2-12AD428D92C9}" srcOrd="0" destOrd="0" presId="urn:microsoft.com/office/officeart/2005/8/layout/process5"/>
    <dgm:cxn modelId="{BF43A717-F74F-A74A-B2E8-92F9621B63B6}" type="presParOf" srcId="{6C6589CC-5DD2-D340-B44E-160AA24A45F0}" destId="{F4E526A0-456A-B245-8982-039146EE548C}" srcOrd="2" destOrd="0" presId="urn:microsoft.com/office/officeart/2005/8/layout/process5"/>
    <dgm:cxn modelId="{F70252F7-CDA1-9B43-9CC5-300894F25FC4}" type="presParOf" srcId="{6C6589CC-5DD2-D340-B44E-160AA24A45F0}" destId="{8F6EBD13-2424-5940-8D39-D4AA493E9153}" srcOrd="3" destOrd="0" presId="urn:microsoft.com/office/officeart/2005/8/layout/process5"/>
    <dgm:cxn modelId="{7BDDCA1A-9FB9-D443-A7A1-5E9893531D52}" type="presParOf" srcId="{8F6EBD13-2424-5940-8D39-D4AA493E9153}" destId="{28D65F5E-E94E-824F-BDB2-43B89BA1EB67}" srcOrd="0" destOrd="0" presId="urn:microsoft.com/office/officeart/2005/8/layout/process5"/>
    <dgm:cxn modelId="{2755AF93-D682-6943-BC8D-B9712629565E}" type="presParOf" srcId="{6C6589CC-5DD2-D340-B44E-160AA24A45F0}" destId="{C4AEDB7D-91D4-4D49-A697-ED7E7A44B635}" srcOrd="4" destOrd="0" presId="urn:microsoft.com/office/officeart/2005/8/layout/process5"/>
    <dgm:cxn modelId="{0A351798-8EB6-684E-A5B9-BC417B2C31E8}" type="presParOf" srcId="{6C6589CC-5DD2-D340-B44E-160AA24A45F0}" destId="{6F1813EF-1280-CD4A-BCFB-70EF346C2F5D}" srcOrd="5" destOrd="0" presId="urn:microsoft.com/office/officeart/2005/8/layout/process5"/>
    <dgm:cxn modelId="{1E47D42F-EEE8-C54D-95A7-0B9AE20837CD}" type="presParOf" srcId="{6F1813EF-1280-CD4A-BCFB-70EF346C2F5D}" destId="{336D65DF-C160-E84E-882B-06BAEAC8319F}" srcOrd="0" destOrd="0" presId="urn:microsoft.com/office/officeart/2005/8/layout/process5"/>
    <dgm:cxn modelId="{1637A51C-728A-D848-AAD0-D5DE7E804BBF}" type="presParOf" srcId="{6C6589CC-5DD2-D340-B44E-160AA24A45F0}" destId="{754F0336-E9D2-D74F-AF46-8B3B51530829}" srcOrd="6" destOrd="0" presId="urn:microsoft.com/office/officeart/2005/8/layout/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3F058A-0ADE-4D89-938B-2C766CCC3E6B}"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EC618AE5-40B5-4691-851F-F0655CE7A51C}">
      <dgm:prSet custT="1"/>
      <dgm:spPr/>
      <dgm:t>
        <a:bodyPr/>
        <a:lstStyle/>
        <a:p>
          <a:r>
            <a:rPr lang="en-GB" sz="2000"/>
            <a:t>First Attending Officer – varying duties when attending the initial scene.</a:t>
          </a:r>
          <a:endParaRPr lang="en-US" sz="2000"/>
        </a:p>
      </dgm:t>
    </dgm:pt>
    <dgm:pt modelId="{FC2928E1-2334-4CE0-B9DA-57EE6CA39EFE}" type="parTrans" cxnId="{C2FDF0F8-A01C-43DE-83F7-6EE321311D66}">
      <dgm:prSet/>
      <dgm:spPr/>
      <dgm:t>
        <a:bodyPr/>
        <a:lstStyle/>
        <a:p>
          <a:endParaRPr lang="en-US" sz="2000"/>
        </a:p>
      </dgm:t>
    </dgm:pt>
    <dgm:pt modelId="{4A89B8E3-DC44-4DAC-9404-A581C5827388}" type="sibTrans" cxnId="{C2FDF0F8-A01C-43DE-83F7-6EE321311D66}">
      <dgm:prSet/>
      <dgm:spPr/>
      <dgm:t>
        <a:bodyPr/>
        <a:lstStyle/>
        <a:p>
          <a:endParaRPr lang="en-US" sz="2000"/>
        </a:p>
      </dgm:t>
    </dgm:pt>
    <dgm:pt modelId="{C8F03C27-8FCD-411D-8322-798AFE1B469F}">
      <dgm:prSet custT="1"/>
      <dgm:spPr/>
      <dgm:t>
        <a:bodyPr/>
        <a:lstStyle/>
        <a:p>
          <a:r>
            <a:rPr lang="en-GB" sz="2000" dirty="0"/>
            <a:t>Crime Scene Preservation – barriers of a crime scene.</a:t>
          </a:r>
          <a:endParaRPr lang="en-US" sz="2000" dirty="0"/>
        </a:p>
      </dgm:t>
    </dgm:pt>
    <dgm:pt modelId="{525780CD-48DF-468A-92D4-083CA5DB5FEE}" type="parTrans" cxnId="{A89EF0CB-BDBA-4F20-B54F-F5A8FC091742}">
      <dgm:prSet/>
      <dgm:spPr/>
      <dgm:t>
        <a:bodyPr/>
        <a:lstStyle/>
        <a:p>
          <a:endParaRPr lang="en-US" sz="2000"/>
        </a:p>
      </dgm:t>
    </dgm:pt>
    <dgm:pt modelId="{81FBE03E-42F5-4B3F-AA1A-AC698C9A2C0D}" type="sibTrans" cxnId="{A89EF0CB-BDBA-4F20-B54F-F5A8FC091742}">
      <dgm:prSet/>
      <dgm:spPr/>
      <dgm:t>
        <a:bodyPr/>
        <a:lstStyle/>
        <a:p>
          <a:endParaRPr lang="en-US" sz="2000"/>
        </a:p>
      </dgm:t>
    </dgm:pt>
    <dgm:pt modelId="{31B882D9-6281-4CEB-86D2-31C2682421F1}">
      <dgm:prSet custT="1"/>
      <dgm:spPr/>
      <dgm:t>
        <a:bodyPr/>
        <a:lstStyle/>
        <a:p>
          <a:r>
            <a:rPr lang="en-GB" sz="2000" dirty="0"/>
            <a:t>Crime Scene Processing – Zone/Quadrant Search, Lane, Line OR Strip Search, Spiral Search, Wheel Search.</a:t>
          </a:r>
          <a:endParaRPr lang="en-US" sz="2000" dirty="0"/>
        </a:p>
      </dgm:t>
    </dgm:pt>
    <dgm:pt modelId="{AA5D3551-BB70-4F3D-A049-EEE7BAB0F34A}" type="parTrans" cxnId="{5CE12C0F-60D0-4935-AD92-A7EB8BD6464F}">
      <dgm:prSet/>
      <dgm:spPr/>
      <dgm:t>
        <a:bodyPr/>
        <a:lstStyle/>
        <a:p>
          <a:endParaRPr lang="en-US" sz="2000"/>
        </a:p>
      </dgm:t>
    </dgm:pt>
    <dgm:pt modelId="{79C9D803-AEBF-49C7-8C46-A097D159359D}" type="sibTrans" cxnId="{5CE12C0F-60D0-4935-AD92-A7EB8BD6464F}">
      <dgm:prSet/>
      <dgm:spPr/>
      <dgm:t>
        <a:bodyPr/>
        <a:lstStyle/>
        <a:p>
          <a:endParaRPr lang="en-US" sz="2000"/>
        </a:p>
      </dgm:t>
    </dgm:pt>
    <dgm:pt modelId="{CB92BD09-5DF3-4845-83A1-A2BDEF78B042}">
      <dgm:prSet custT="1"/>
      <dgm:spPr/>
      <dgm:t>
        <a:bodyPr/>
        <a:lstStyle/>
        <a:p>
          <a:r>
            <a:rPr lang="en-GB" sz="2000"/>
            <a:t>Recording the Crime Scene - documenting the state in which the crime scene was found.</a:t>
          </a:r>
          <a:endParaRPr lang="en-US" sz="2000"/>
        </a:p>
      </dgm:t>
    </dgm:pt>
    <dgm:pt modelId="{5B155F43-C026-4F62-9DF6-058DFFBEBF40}" type="parTrans" cxnId="{303C7E8A-CF77-40F7-AB5E-0FD7FA5D0B11}">
      <dgm:prSet/>
      <dgm:spPr/>
      <dgm:t>
        <a:bodyPr/>
        <a:lstStyle/>
        <a:p>
          <a:endParaRPr lang="en-US" sz="2000"/>
        </a:p>
      </dgm:t>
    </dgm:pt>
    <dgm:pt modelId="{ACFEC800-6F69-41D9-A53C-C91F31A4FC20}" type="sibTrans" cxnId="{303C7E8A-CF77-40F7-AB5E-0FD7FA5D0B11}">
      <dgm:prSet/>
      <dgm:spPr/>
      <dgm:t>
        <a:bodyPr/>
        <a:lstStyle/>
        <a:p>
          <a:endParaRPr lang="en-US" sz="2000"/>
        </a:p>
      </dgm:t>
    </dgm:pt>
    <dgm:pt modelId="{839C81BE-7F54-4E29-9B1A-2780E4612036}">
      <dgm:prSet custT="1"/>
      <dgm:spPr/>
      <dgm:t>
        <a:bodyPr/>
        <a:lstStyle/>
        <a:p>
          <a:r>
            <a:rPr lang="en-GB" sz="2000"/>
            <a:t>Recovery of Physical Evidence.</a:t>
          </a:r>
          <a:endParaRPr lang="en-US" sz="2000"/>
        </a:p>
      </dgm:t>
    </dgm:pt>
    <dgm:pt modelId="{9570AA99-2D78-46DE-855A-BD696DD45E70}" type="parTrans" cxnId="{0C24F043-8446-4D9E-8FED-2F3FB4B0CFD3}">
      <dgm:prSet/>
      <dgm:spPr/>
      <dgm:t>
        <a:bodyPr/>
        <a:lstStyle/>
        <a:p>
          <a:endParaRPr lang="en-US" sz="2000"/>
        </a:p>
      </dgm:t>
    </dgm:pt>
    <dgm:pt modelId="{BC67AB09-5039-4245-A2F2-4155992453D1}" type="sibTrans" cxnId="{0C24F043-8446-4D9E-8FED-2F3FB4B0CFD3}">
      <dgm:prSet/>
      <dgm:spPr/>
      <dgm:t>
        <a:bodyPr/>
        <a:lstStyle/>
        <a:p>
          <a:endParaRPr lang="en-US" sz="2000"/>
        </a:p>
      </dgm:t>
    </dgm:pt>
    <dgm:pt modelId="{5007E197-9127-4718-AFD2-49B40E3CD877}">
      <dgm:prSet custT="1"/>
      <dgm:spPr/>
      <dgm:t>
        <a:bodyPr/>
        <a:lstStyle/>
        <a:p>
          <a:r>
            <a:rPr lang="en-GB" sz="2000"/>
            <a:t>Packaging of Physical Evidence.</a:t>
          </a:r>
          <a:endParaRPr lang="en-US" sz="2000"/>
        </a:p>
      </dgm:t>
    </dgm:pt>
    <dgm:pt modelId="{C27938A5-4E9A-4892-BF12-FA798FE28212}" type="parTrans" cxnId="{D3A33A22-E01D-4B1B-AC60-4A38725A488E}">
      <dgm:prSet/>
      <dgm:spPr/>
      <dgm:t>
        <a:bodyPr/>
        <a:lstStyle/>
        <a:p>
          <a:endParaRPr lang="en-US" sz="2000"/>
        </a:p>
      </dgm:t>
    </dgm:pt>
    <dgm:pt modelId="{FD5C2129-59B2-4D34-A5F3-81C5E50922E3}" type="sibTrans" cxnId="{D3A33A22-E01D-4B1B-AC60-4A38725A488E}">
      <dgm:prSet/>
      <dgm:spPr/>
      <dgm:t>
        <a:bodyPr/>
        <a:lstStyle/>
        <a:p>
          <a:endParaRPr lang="en-US" sz="2000"/>
        </a:p>
      </dgm:t>
    </dgm:pt>
    <dgm:pt modelId="{1AE1D62C-B229-8342-AF0F-5FA074B2A8A7}" type="pres">
      <dgm:prSet presAssocID="{7C3F058A-0ADE-4D89-938B-2C766CCC3E6B}" presName="diagram" presStyleCnt="0">
        <dgm:presLayoutVars>
          <dgm:dir/>
          <dgm:resizeHandles val="exact"/>
        </dgm:presLayoutVars>
      </dgm:prSet>
      <dgm:spPr/>
    </dgm:pt>
    <dgm:pt modelId="{554133D0-ED08-4E4E-9CEA-42276ECD2442}" type="pres">
      <dgm:prSet presAssocID="{EC618AE5-40B5-4691-851F-F0655CE7A51C}" presName="node" presStyleLbl="node1" presStyleIdx="0" presStyleCnt="6">
        <dgm:presLayoutVars>
          <dgm:bulletEnabled val="1"/>
        </dgm:presLayoutVars>
      </dgm:prSet>
      <dgm:spPr/>
    </dgm:pt>
    <dgm:pt modelId="{4A0E8F72-F2E8-5646-8984-20FDDCE56C59}" type="pres">
      <dgm:prSet presAssocID="{4A89B8E3-DC44-4DAC-9404-A581C5827388}" presName="sibTrans" presStyleCnt="0"/>
      <dgm:spPr/>
    </dgm:pt>
    <dgm:pt modelId="{CD30FB2A-9726-1741-A1B9-F7025B5D71F1}" type="pres">
      <dgm:prSet presAssocID="{C8F03C27-8FCD-411D-8322-798AFE1B469F}" presName="node" presStyleLbl="node1" presStyleIdx="1" presStyleCnt="6">
        <dgm:presLayoutVars>
          <dgm:bulletEnabled val="1"/>
        </dgm:presLayoutVars>
      </dgm:prSet>
      <dgm:spPr/>
    </dgm:pt>
    <dgm:pt modelId="{4BDAE171-30AD-5046-A150-212575CFEC2B}" type="pres">
      <dgm:prSet presAssocID="{81FBE03E-42F5-4B3F-AA1A-AC698C9A2C0D}" presName="sibTrans" presStyleCnt="0"/>
      <dgm:spPr/>
    </dgm:pt>
    <dgm:pt modelId="{012067C1-21C3-1A4A-BC35-AF93BA7737F8}" type="pres">
      <dgm:prSet presAssocID="{31B882D9-6281-4CEB-86D2-31C2682421F1}" presName="node" presStyleLbl="node1" presStyleIdx="2" presStyleCnt="6">
        <dgm:presLayoutVars>
          <dgm:bulletEnabled val="1"/>
        </dgm:presLayoutVars>
      </dgm:prSet>
      <dgm:spPr/>
    </dgm:pt>
    <dgm:pt modelId="{539173F4-B1EB-3E48-B180-A9D44935A585}" type="pres">
      <dgm:prSet presAssocID="{79C9D803-AEBF-49C7-8C46-A097D159359D}" presName="sibTrans" presStyleCnt="0"/>
      <dgm:spPr/>
    </dgm:pt>
    <dgm:pt modelId="{A5AFC622-F1EF-CC4F-AA1B-01A89D0C9CB6}" type="pres">
      <dgm:prSet presAssocID="{CB92BD09-5DF3-4845-83A1-A2BDEF78B042}" presName="node" presStyleLbl="node1" presStyleIdx="3" presStyleCnt="6">
        <dgm:presLayoutVars>
          <dgm:bulletEnabled val="1"/>
        </dgm:presLayoutVars>
      </dgm:prSet>
      <dgm:spPr/>
    </dgm:pt>
    <dgm:pt modelId="{2D7A61DA-22F1-0045-8F7D-FF07B5A1D358}" type="pres">
      <dgm:prSet presAssocID="{ACFEC800-6F69-41D9-A53C-C91F31A4FC20}" presName="sibTrans" presStyleCnt="0"/>
      <dgm:spPr/>
    </dgm:pt>
    <dgm:pt modelId="{836D3336-61F2-484F-823E-4EE596761916}" type="pres">
      <dgm:prSet presAssocID="{839C81BE-7F54-4E29-9B1A-2780E4612036}" presName="node" presStyleLbl="node1" presStyleIdx="4" presStyleCnt="6">
        <dgm:presLayoutVars>
          <dgm:bulletEnabled val="1"/>
        </dgm:presLayoutVars>
      </dgm:prSet>
      <dgm:spPr/>
    </dgm:pt>
    <dgm:pt modelId="{C8AE2983-052A-8F46-A763-8B89D3212890}" type="pres">
      <dgm:prSet presAssocID="{BC67AB09-5039-4245-A2F2-4155992453D1}" presName="sibTrans" presStyleCnt="0"/>
      <dgm:spPr/>
    </dgm:pt>
    <dgm:pt modelId="{33A2BD2D-C0E7-D049-A97E-EC136340559B}" type="pres">
      <dgm:prSet presAssocID="{5007E197-9127-4718-AFD2-49B40E3CD877}" presName="node" presStyleLbl="node1" presStyleIdx="5" presStyleCnt="6">
        <dgm:presLayoutVars>
          <dgm:bulletEnabled val="1"/>
        </dgm:presLayoutVars>
      </dgm:prSet>
      <dgm:spPr/>
    </dgm:pt>
  </dgm:ptLst>
  <dgm:cxnLst>
    <dgm:cxn modelId="{5CE12C0F-60D0-4935-AD92-A7EB8BD6464F}" srcId="{7C3F058A-0ADE-4D89-938B-2C766CCC3E6B}" destId="{31B882D9-6281-4CEB-86D2-31C2682421F1}" srcOrd="2" destOrd="0" parTransId="{AA5D3551-BB70-4F3D-A049-EEE7BAB0F34A}" sibTransId="{79C9D803-AEBF-49C7-8C46-A097D159359D}"/>
    <dgm:cxn modelId="{E17EF511-929B-2846-B849-C52B256A8DB7}" type="presOf" srcId="{31B882D9-6281-4CEB-86D2-31C2682421F1}" destId="{012067C1-21C3-1A4A-BC35-AF93BA7737F8}" srcOrd="0" destOrd="0" presId="urn:microsoft.com/office/officeart/2005/8/layout/default"/>
    <dgm:cxn modelId="{D3A33A22-E01D-4B1B-AC60-4A38725A488E}" srcId="{7C3F058A-0ADE-4D89-938B-2C766CCC3E6B}" destId="{5007E197-9127-4718-AFD2-49B40E3CD877}" srcOrd="5" destOrd="0" parTransId="{C27938A5-4E9A-4892-BF12-FA798FE28212}" sibTransId="{FD5C2129-59B2-4D34-A5F3-81C5E50922E3}"/>
    <dgm:cxn modelId="{0C24F043-8446-4D9E-8FED-2F3FB4B0CFD3}" srcId="{7C3F058A-0ADE-4D89-938B-2C766CCC3E6B}" destId="{839C81BE-7F54-4E29-9B1A-2780E4612036}" srcOrd="4" destOrd="0" parTransId="{9570AA99-2D78-46DE-855A-BD696DD45E70}" sibTransId="{BC67AB09-5039-4245-A2F2-4155992453D1}"/>
    <dgm:cxn modelId="{CAC50466-575E-1743-B739-8A0D2A3F3334}" type="presOf" srcId="{7C3F058A-0ADE-4D89-938B-2C766CCC3E6B}" destId="{1AE1D62C-B229-8342-AF0F-5FA074B2A8A7}" srcOrd="0" destOrd="0" presId="urn:microsoft.com/office/officeart/2005/8/layout/default"/>
    <dgm:cxn modelId="{FC10E07D-16DD-1E4C-BA48-0BD63DE8C783}" type="presOf" srcId="{CB92BD09-5DF3-4845-83A1-A2BDEF78B042}" destId="{A5AFC622-F1EF-CC4F-AA1B-01A89D0C9CB6}" srcOrd="0" destOrd="0" presId="urn:microsoft.com/office/officeart/2005/8/layout/default"/>
    <dgm:cxn modelId="{F5BCF385-92B1-C845-A946-2010F4415A2B}" type="presOf" srcId="{839C81BE-7F54-4E29-9B1A-2780E4612036}" destId="{836D3336-61F2-484F-823E-4EE596761916}" srcOrd="0" destOrd="0" presId="urn:microsoft.com/office/officeart/2005/8/layout/default"/>
    <dgm:cxn modelId="{303C7E8A-CF77-40F7-AB5E-0FD7FA5D0B11}" srcId="{7C3F058A-0ADE-4D89-938B-2C766CCC3E6B}" destId="{CB92BD09-5DF3-4845-83A1-A2BDEF78B042}" srcOrd="3" destOrd="0" parTransId="{5B155F43-C026-4F62-9DF6-058DFFBEBF40}" sibTransId="{ACFEC800-6F69-41D9-A53C-C91F31A4FC20}"/>
    <dgm:cxn modelId="{3732D299-F185-B345-99E5-528F6C1D83ED}" type="presOf" srcId="{EC618AE5-40B5-4691-851F-F0655CE7A51C}" destId="{554133D0-ED08-4E4E-9CEA-42276ECD2442}" srcOrd="0" destOrd="0" presId="urn:microsoft.com/office/officeart/2005/8/layout/default"/>
    <dgm:cxn modelId="{B2689C9A-13A7-4E49-8068-C657EC49FF37}" type="presOf" srcId="{C8F03C27-8FCD-411D-8322-798AFE1B469F}" destId="{CD30FB2A-9726-1741-A1B9-F7025B5D71F1}" srcOrd="0" destOrd="0" presId="urn:microsoft.com/office/officeart/2005/8/layout/default"/>
    <dgm:cxn modelId="{A89EF0CB-BDBA-4F20-B54F-F5A8FC091742}" srcId="{7C3F058A-0ADE-4D89-938B-2C766CCC3E6B}" destId="{C8F03C27-8FCD-411D-8322-798AFE1B469F}" srcOrd="1" destOrd="0" parTransId="{525780CD-48DF-468A-92D4-083CA5DB5FEE}" sibTransId="{81FBE03E-42F5-4B3F-AA1A-AC698C9A2C0D}"/>
    <dgm:cxn modelId="{1AAAF2DC-AA21-B84B-9213-140489B51194}" type="presOf" srcId="{5007E197-9127-4718-AFD2-49B40E3CD877}" destId="{33A2BD2D-C0E7-D049-A97E-EC136340559B}" srcOrd="0" destOrd="0" presId="urn:microsoft.com/office/officeart/2005/8/layout/default"/>
    <dgm:cxn modelId="{C2FDF0F8-A01C-43DE-83F7-6EE321311D66}" srcId="{7C3F058A-0ADE-4D89-938B-2C766CCC3E6B}" destId="{EC618AE5-40B5-4691-851F-F0655CE7A51C}" srcOrd="0" destOrd="0" parTransId="{FC2928E1-2334-4CE0-B9DA-57EE6CA39EFE}" sibTransId="{4A89B8E3-DC44-4DAC-9404-A581C5827388}"/>
    <dgm:cxn modelId="{36845CC4-A348-0C4A-B233-DA32293673CA}" type="presParOf" srcId="{1AE1D62C-B229-8342-AF0F-5FA074B2A8A7}" destId="{554133D0-ED08-4E4E-9CEA-42276ECD2442}" srcOrd="0" destOrd="0" presId="urn:microsoft.com/office/officeart/2005/8/layout/default"/>
    <dgm:cxn modelId="{2F6119D9-AE87-D649-8F21-A7D7233EC0FA}" type="presParOf" srcId="{1AE1D62C-B229-8342-AF0F-5FA074B2A8A7}" destId="{4A0E8F72-F2E8-5646-8984-20FDDCE56C59}" srcOrd="1" destOrd="0" presId="urn:microsoft.com/office/officeart/2005/8/layout/default"/>
    <dgm:cxn modelId="{D461A1DC-8FF2-F048-85D8-983C5375C70D}" type="presParOf" srcId="{1AE1D62C-B229-8342-AF0F-5FA074B2A8A7}" destId="{CD30FB2A-9726-1741-A1B9-F7025B5D71F1}" srcOrd="2" destOrd="0" presId="urn:microsoft.com/office/officeart/2005/8/layout/default"/>
    <dgm:cxn modelId="{84DB271D-D985-9643-9C02-0AAEB313E05F}" type="presParOf" srcId="{1AE1D62C-B229-8342-AF0F-5FA074B2A8A7}" destId="{4BDAE171-30AD-5046-A150-212575CFEC2B}" srcOrd="3" destOrd="0" presId="urn:microsoft.com/office/officeart/2005/8/layout/default"/>
    <dgm:cxn modelId="{2F6A9656-CFB6-BE49-A3DC-7B2C27A62672}" type="presParOf" srcId="{1AE1D62C-B229-8342-AF0F-5FA074B2A8A7}" destId="{012067C1-21C3-1A4A-BC35-AF93BA7737F8}" srcOrd="4" destOrd="0" presId="urn:microsoft.com/office/officeart/2005/8/layout/default"/>
    <dgm:cxn modelId="{29E91342-2695-DF4F-90FC-C868F5645075}" type="presParOf" srcId="{1AE1D62C-B229-8342-AF0F-5FA074B2A8A7}" destId="{539173F4-B1EB-3E48-B180-A9D44935A585}" srcOrd="5" destOrd="0" presId="urn:microsoft.com/office/officeart/2005/8/layout/default"/>
    <dgm:cxn modelId="{543162CB-BBC4-6348-9689-81095050C825}" type="presParOf" srcId="{1AE1D62C-B229-8342-AF0F-5FA074B2A8A7}" destId="{A5AFC622-F1EF-CC4F-AA1B-01A89D0C9CB6}" srcOrd="6" destOrd="0" presId="urn:microsoft.com/office/officeart/2005/8/layout/default"/>
    <dgm:cxn modelId="{E00A83A0-D842-C24C-9DD1-FA6C8F6BE154}" type="presParOf" srcId="{1AE1D62C-B229-8342-AF0F-5FA074B2A8A7}" destId="{2D7A61DA-22F1-0045-8F7D-FF07B5A1D358}" srcOrd="7" destOrd="0" presId="urn:microsoft.com/office/officeart/2005/8/layout/default"/>
    <dgm:cxn modelId="{E6DF1749-80CC-334A-9CDA-B392BEB986A5}" type="presParOf" srcId="{1AE1D62C-B229-8342-AF0F-5FA074B2A8A7}" destId="{836D3336-61F2-484F-823E-4EE596761916}" srcOrd="8" destOrd="0" presId="urn:microsoft.com/office/officeart/2005/8/layout/default"/>
    <dgm:cxn modelId="{5412086B-76C7-534A-A9A2-7DEF3FB8518F}" type="presParOf" srcId="{1AE1D62C-B229-8342-AF0F-5FA074B2A8A7}" destId="{C8AE2983-052A-8F46-A763-8B89D3212890}" srcOrd="9" destOrd="0" presId="urn:microsoft.com/office/officeart/2005/8/layout/default"/>
    <dgm:cxn modelId="{3522D1A9-1C98-7047-B9CF-CD97AA053C35}" type="presParOf" srcId="{1AE1D62C-B229-8342-AF0F-5FA074B2A8A7}" destId="{33A2BD2D-C0E7-D049-A97E-EC136340559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E1506C7-F850-40DD-B155-0373A79BE9FA}" type="doc">
      <dgm:prSet loTypeId="urn:microsoft.com/office/officeart/2018/2/layout/IconVerticalSolidList" loCatId="icon" qsTypeId="urn:microsoft.com/office/officeart/2005/8/quickstyle/simple5" qsCatId="simple" csTypeId="urn:microsoft.com/office/officeart/2005/8/colors/accent1_4" csCatId="accent1" phldr="1"/>
      <dgm:spPr/>
      <dgm:t>
        <a:bodyPr/>
        <a:lstStyle/>
        <a:p>
          <a:endParaRPr lang="en-US"/>
        </a:p>
      </dgm:t>
    </dgm:pt>
    <dgm:pt modelId="{7B8D2189-1331-4F63-AE8F-40DB7AA39F14}">
      <dgm:prSet custT="1"/>
      <dgm:spPr/>
      <dgm:t>
        <a:bodyPr/>
        <a:lstStyle/>
        <a:p>
          <a:pPr>
            <a:lnSpc>
              <a:spcPct val="100000"/>
            </a:lnSpc>
          </a:pPr>
          <a:r>
            <a:rPr lang="en-GB" sz="2000" dirty="0"/>
            <a:t>“Term used to describe a systematic approach to gathering and assessing material, underpinning an effective investigation’’ (ACPO Core Investigative Doctrine, 2005, p. 61).</a:t>
          </a:r>
          <a:endParaRPr lang="en-US" sz="2000" dirty="0"/>
        </a:p>
      </dgm:t>
    </dgm:pt>
    <dgm:pt modelId="{EFCF995E-1153-4540-95D0-C905011E2353}" type="parTrans" cxnId="{A17B8CE6-357C-4F73-B639-1B13EF303756}">
      <dgm:prSet/>
      <dgm:spPr/>
      <dgm:t>
        <a:bodyPr/>
        <a:lstStyle/>
        <a:p>
          <a:endParaRPr lang="en-US" sz="2000"/>
        </a:p>
      </dgm:t>
    </dgm:pt>
    <dgm:pt modelId="{21CF779F-F369-428C-A8D1-223DD1D7755C}" type="sibTrans" cxnId="{A17B8CE6-357C-4F73-B639-1B13EF303756}">
      <dgm:prSet/>
      <dgm:spPr/>
      <dgm:t>
        <a:bodyPr/>
        <a:lstStyle/>
        <a:p>
          <a:endParaRPr lang="en-US" sz="2000"/>
        </a:p>
      </dgm:t>
    </dgm:pt>
    <dgm:pt modelId="{B2EB6664-9203-4493-9AC6-4E6492DF48CD}">
      <dgm:prSet custT="1"/>
      <dgm:spPr/>
      <dgm:t>
        <a:bodyPr/>
        <a:lstStyle/>
        <a:p>
          <a:pPr>
            <a:lnSpc>
              <a:spcPct val="100000"/>
            </a:lnSpc>
          </a:pPr>
          <a:r>
            <a:rPr lang="en-GB" sz="2000" dirty="0"/>
            <a:t>“The application of an investigative mindset will bring some order to the way in which investigators examine material and make decisions’’ (ACPO Core Investigative Doctrine, 2021, p, 84). </a:t>
          </a:r>
          <a:endParaRPr lang="en-US" sz="2000" dirty="0"/>
        </a:p>
      </dgm:t>
    </dgm:pt>
    <dgm:pt modelId="{615983AC-E1A1-4B07-86B9-7AD2400689E4}" type="parTrans" cxnId="{9F6BFAB1-FC36-433B-B691-293B303AB479}">
      <dgm:prSet/>
      <dgm:spPr/>
      <dgm:t>
        <a:bodyPr/>
        <a:lstStyle/>
        <a:p>
          <a:endParaRPr lang="en-US" sz="2000"/>
        </a:p>
      </dgm:t>
    </dgm:pt>
    <dgm:pt modelId="{641B9D4B-1966-4CB2-AF07-6959E92C33F7}" type="sibTrans" cxnId="{9F6BFAB1-FC36-433B-B691-293B303AB479}">
      <dgm:prSet/>
      <dgm:spPr/>
      <dgm:t>
        <a:bodyPr/>
        <a:lstStyle/>
        <a:p>
          <a:endParaRPr lang="en-US" sz="2000"/>
        </a:p>
      </dgm:t>
    </dgm:pt>
    <dgm:pt modelId="{F3629935-9C2A-4E55-A52C-1A6A08624FCF}" type="pres">
      <dgm:prSet presAssocID="{9E1506C7-F850-40DD-B155-0373A79BE9FA}" presName="root" presStyleCnt="0">
        <dgm:presLayoutVars>
          <dgm:dir/>
          <dgm:resizeHandles val="exact"/>
        </dgm:presLayoutVars>
      </dgm:prSet>
      <dgm:spPr/>
    </dgm:pt>
    <dgm:pt modelId="{0BDE58C1-36B4-428F-8BF9-56E823970D40}" type="pres">
      <dgm:prSet presAssocID="{7B8D2189-1331-4F63-AE8F-40DB7AA39F14}" presName="compNode" presStyleCnt="0"/>
      <dgm:spPr/>
    </dgm:pt>
    <dgm:pt modelId="{51AABFAE-BCB3-4A33-B40F-9C66A8F211E5}" type="pres">
      <dgm:prSet presAssocID="{7B8D2189-1331-4F63-AE8F-40DB7AA39F14}" presName="bgRect" presStyleLbl="bgShp" presStyleIdx="0" presStyleCnt="2"/>
      <dgm:spPr/>
    </dgm:pt>
    <dgm:pt modelId="{36B59A64-0D6A-43D4-B570-19E8A284CED0}" type="pres">
      <dgm:prSet presAssocID="{7B8D2189-1331-4F63-AE8F-40DB7AA39F1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CE2536F6-8FAD-4209-98C9-4270163BED71}" type="pres">
      <dgm:prSet presAssocID="{7B8D2189-1331-4F63-AE8F-40DB7AA39F14}" presName="spaceRect" presStyleCnt="0"/>
      <dgm:spPr/>
    </dgm:pt>
    <dgm:pt modelId="{D6EDD8C1-9E9A-4DDE-8D2E-0D0E8C7E64A3}" type="pres">
      <dgm:prSet presAssocID="{7B8D2189-1331-4F63-AE8F-40DB7AA39F14}" presName="parTx" presStyleLbl="revTx" presStyleIdx="0" presStyleCnt="2">
        <dgm:presLayoutVars>
          <dgm:chMax val="0"/>
          <dgm:chPref val="0"/>
        </dgm:presLayoutVars>
      </dgm:prSet>
      <dgm:spPr/>
    </dgm:pt>
    <dgm:pt modelId="{450F1CF7-C720-4370-9678-3BE3DD9C2BFC}" type="pres">
      <dgm:prSet presAssocID="{21CF779F-F369-428C-A8D1-223DD1D7755C}" presName="sibTrans" presStyleCnt="0"/>
      <dgm:spPr/>
    </dgm:pt>
    <dgm:pt modelId="{83D509C4-591B-41D2-8FF6-34517788A1C2}" type="pres">
      <dgm:prSet presAssocID="{B2EB6664-9203-4493-9AC6-4E6492DF48CD}" presName="compNode" presStyleCnt="0"/>
      <dgm:spPr/>
    </dgm:pt>
    <dgm:pt modelId="{ED82B42E-775B-43D9-86CF-2FEB76182AB6}" type="pres">
      <dgm:prSet presAssocID="{B2EB6664-9203-4493-9AC6-4E6492DF48CD}" presName="bgRect" presStyleLbl="bgShp" presStyleIdx="1" presStyleCnt="2"/>
      <dgm:spPr/>
    </dgm:pt>
    <dgm:pt modelId="{437D6F40-8651-4C2F-8403-33338485EDBC}" type="pres">
      <dgm:prSet presAssocID="{B2EB6664-9203-4493-9AC6-4E6492DF48C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etective"/>
        </a:ext>
      </dgm:extLst>
    </dgm:pt>
    <dgm:pt modelId="{D1C4985D-61A7-4CE5-BF84-03AD6749BF88}" type="pres">
      <dgm:prSet presAssocID="{B2EB6664-9203-4493-9AC6-4E6492DF48CD}" presName="spaceRect" presStyleCnt="0"/>
      <dgm:spPr/>
    </dgm:pt>
    <dgm:pt modelId="{47075C07-1F29-4F1E-BC92-150A493A0DD4}" type="pres">
      <dgm:prSet presAssocID="{B2EB6664-9203-4493-9AC6-4E6492DF48CD}" presName="parTx" presStyleLbl="revTx" presStyleIdx="1" presStyleCnt="2">
        <dgm:presLayoutVars>
          <dgm:chMax val="0"/>
          <dgm:chPref val="0"/>
        </dgm:presLayoutVars>
      </dgm:prSet>
      <dgm:spPr/>
    </dgm:pt>
  </dgm:ptLst>
  <dgm:cxnLst>
    <dgm:cxn modelId="{2B722A18-8BD0-45A5-AFCB-144546CB2533}" type="presOf" srcId="{7B8D2189-1331-4F63-AE8F-40DB7AA39F14}" destId="{D6EDD8C1-9E9A-4DDE-8D2E-0D0E8C7E64A3}" srcOrd="0" destOrd="0" presId="urn:microsoft.com/office/officeart/2018/2/layout/IconVerticalSolidList"/>
    <dgm:cxn modelId="{8783E888-E54A-48B1-AC8B-6842E5C86BF1}" type="presOf" srcId="{9E1506C7-F850-40DD-B155-0373A79BE9FA}" destId="{F3629935-9C2A-4E55-A52C-1A6A08624FCF}" srcOrd="0" destOrd="0" presId="urn:microsoft.com/office/officeart/2018/2/layout/IconVerticalSolidList"/>
    <dgm:cxn modelId="{02C3A598-39A9-46EC-BD13-1674C4FECA6F}" type="presOf" srcId="{B2EB6664-9203-4493-9AC6-4E6492DF48CD}" destId="{47075C07-1F29-4F1E-BC92-150A493A0DD4}" srcOrd="0" destOrd="0" presId="urn:microsoft.com/office/officeart/2018/2/layout/IconVerticalSolidList"/>
    <dgm:cxn modelId="{9F6BFAB1-FC36-433B-B691-293B303AB479}" srcId="{9E1506C7-F850-40DD-B155-0373A79BE9FA}" destId="{B2EB6664-9203-4493-9AC6-4E6492DF48CD}" srcOrd="1" destOrd="0" parTransId="{615983AC-E1A1-4B07-86B9-7AD2400689E4}" sibTransId="{641B9D4B-1966-4CB2-AF07-6959E92C33F7}"/>
    <dgm:cxn modelId="{A17B8CE6-357C-4F73-B639-1B13EF303756}" srcId="{9E1506C7-F850-40DD-B155-0373A79BE9FA}" destId="{7B8D2189-1331-4F63-AE8F-40DB7AA39F14}" srcOrd="0" destOrd="0" parTransId="{EFCF995E-1153-4540-95D0-C905011E2353}" sibTransId="{21CF779F-F369-428C-A8D1-223DD1D7755C}"/>
    <dgm:cxn modelId="{6B01E3A4-D850-4684-86C9-7439DB55B3F3}" type="presParOf" srcId="{F3629935-9C2A-4E55-A52C-1A6A08624FCF}" destId="{0BDE58C1-36B4-428F-8BF9-56E823970D40}" srcOrd="0" destOrd="0" presId="urn:microsoft.com/office/officeart/2018/2/layout/IconVerticalSolidList"/>
    <dgm:cxn modelId="{BAC86808-E1DB-4FC6-A101-CABF604633A7}" type="presParOf" srcId="{0BDE58C1-36B4-428F-8BF9-56E823970D40}" destId="{51AABFAE-BCB3-4A33-B40F-9C66A8F211E5}" srcOrd="0" destOrd="0" presId="urn:microsoft.com/office/officeart/2018/2/layout/IconVerticalSolidList"/>
    <dgm:cxn modelId="{ADF3E975-83A5-441F-88D9-24812CB95FE3}" type="presParOf" srcId="{0BDE58C1-36B4-428F-8BF9-56E823970D40}" destId="{36B59A64-0D6A-43D4-B570-19E8A284CED0}" srcOrd="1" destOrd="0" presId="urn:microsoft.com/office/officeart/2018/2/layout/IconVerticalSolidList"/>
    <dgm:cxn modelId="{7532298B-AD78-48DD-A3E9-4F765D21F83E}" type="presParOf" srcId="{0BDE58C1-36B4-428F-8BF9-56E823970D40}" destId="{CE2536F6-8FAD-4209-98C9-4270163BED71}" srcOrd="2" destOrd="0" presId="urn:microsoft.com/office/officeart/2018/2/layout/IconVerticalSolidList"/>
    <dgm:cxn modelId="{4ADFA2F0-27F2-48D5-B045-CC4F3E63ABE6}" type="presParOf" srcId="{0BDE58C1-36B4-428F-8BF9-56E823970D40}" destId="{D6EDD8C1-9E9A-4DDE-8D2E-0D0E8C7E64A3}" srcOrd="3" destOrd="0" presId="urn:microsoft.com/office/officeart/2018/2/layout/IconVerticalSolidList"/>
    <dgm:cxn modelId="{BEFC790D-CEB4-485F-8509-28FB2F3A5D30}" type="presParOf" srcId="{F3629935-9C2A-4E55-A52C-1A6A08624FCF}" destId="{450F1CF7-C720-4370-9678-3BE3DD9C2BFC}" srcOrd="1" destOrd="0" presId="urn:microsoft.com/office/officeart/2018/2/layout/IconVerticalSolidList"/>
    <dgm:cxn modelId="{0D303421-74F4-483F-8D4A-A9F04579BD89}" type="presParOf" srcId="{F3629935-9C2A-4E55-A52C-1A6A08624FCF}" destId="{83D509C4-591B-41D2-8FF6-34517788A1C2}" srcOrd="2" destOrd="0" presId="urn:microsoft.com/office/officeart/2018/2/layout/IconVerticalSolidList"/>
    <dgm:cxn modelId="{0538326B-20CA-486A-8C38-E31ABA5AA970}" type="presParOf" srcId="{83D509C4-591B-41D2-8FF6-34517788A1C2}" destId="{ED82B42E-775B-43D9-86CF-2FEB76182AB6}" srcOrd="0" destOrd="0" presId="urn:microsoft.com/office/officeart/2018/2/layout/IconVerticalSolidList"/>
    <dgm:cxn modelId="{C0D7EDF9-200A-4C51-A576-D140BF9BE6F5}" type="presParOf" srcId="{83D509C4-591B-41D2-8FF6-34517788A1C2}" destId="{437D6F40-8651-4C2F-8403-33338485EDBC}" srcOrd="1" destOrd="0" presId="urn:microsoft.com/office/officeart/2018/2/layout/IconVerticalSolidList"/>
    <dgm:cxn modelId="{EF16DAE4-1EAF-486C-9D8D-23D2F1D6BB5E}" type="presParOf" srcId="{83D509C4-591B-41D2-8FF6-34517788A1C2}" destId="{D1C4985D-61A7-4CE5-BF84-03AD6749BF88}" srcOrd="2" destOrd="0" presId="urn:microsoft.com/office/officeart/2018/2/layout/IconVerticalSolidList"/>
    <dgm:cxn modelId="{7BC9AB70-4CB7-4DE5-BF34-5E3EE13C8B7B}" type="presParOf" srcId="{83D509C4-591B-41D2-8FF6-34517788A1C2}" destId="{47075C07-1F29-4F1E-BC92-150A493A0DD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13D20884-2395-4844-886C-D5FA9EAEBC4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4B5D963-F193-458C-B979-9142E7C83C2D}">
      <dgm:prSet/>
      <dgm:spPr/>
      <dgm:t>
        <a:bodyPr/>
        <a:lstStyle/>
        <a:p>
          <a:r>
            <a:rPr lang="en-GB" baseline="0"/>
            <a:t>R - Review</a:t>
          </a:r>
          <a:endParaRPr lang="en-US"/>
        </a:p>
      </dgm:t>
    </dgm:pt>
    <dgm:pt modelId="{08952ACB-42A6-42E2-97C0-0ACB676A2D11}" type="parTrans" cxnId="{779814CF-32FA-458C-B33C-AE4C174C9BF4}">
      <dgm:prSet/>
      <dgm:spPr/>
      <dgm:t>
        <a:bodyPr/>
        <a:lstStyle/>
        <a:p>
          <a:endParaRPr lang="en-US"/>
        </a:p>
      </dgm:t>
    </dgm:pt>
    <dgm:pt modelId="{19EA0971-E675-44D7-A799-60CD64523846}" type="sibTrans" cxnId="{779814CF-32FA-458C-B33C-AE4C174C9BF4}">
      <dgm:prSet/>
      <dgm:spPr/>
      <dgm:t>
        <a:bodyPr/>
        <a:lstStyle/>
        <a:p>
          <a:endParaRPr lang="en-US"/>
        </a:p>
      </dgm:t>
    </dgm:pt>
    <dgm:pt modelId="{EAAA80A3-1979-42F6-B487-E3889A7C2570}">
      <dgm:prSet/>
      <dgm:spPr/>
      <dgm:t>
        <a:bodyPr/>
        <a:lstStyle/>
        <a:p>
          <a:r>
            <a:rPr lang="en-GB" baseline="0"/>
            <a:t>R - Record</a:t>
          </a:r>
          <a:endParaRPr lang="en-US"/>
        </a:p>
      </dgm:t>
    </dgm:pt>
    <dgm:pt modelId="{7ED76067-A426-45E0-8F00-8B2733327D97}" type="parTrans" cxnId="{AF422DE4-26C7-41E5-AB5A-E4E32BE120A3}">
      <dgm:prSet/>
      <dgm:spPr/>
      <dgm:t>
        <a:bodyPr/>
        <a:lstStyle/>
        <a:p>
          <a:endParaRPr lang="en-US"/>
        </a:p>
      </dgm:t>
    </dgm:pt>
    <dgm:pt modelId="{8C121ABE-7851-4BAE-A2C0-5FAAB592CAE3}" type="sibTrans" cxnId="{AF422DE4-26C7-41E5-AB5A-E4E32BE120A3}">
      <dgm:prSet/>
      <dgm:spPr/>
      <dgm:t>
        <a:bodyPr/>
        <a:lstStyle/>
        <a:p>
          <a:endParaRPr lang="en-US"/>
        </a:p>
      </dgm:t>
    </dgm:pt>
    <dgm:pt modelId="{706C6464-6D5F-4D32-A781-3523CD8A0168}">
      <dgm:prSet/>
      <dgm:spPr/>
      <dgm:t>
        <a:bodyPr/>
        <a:lstStyle/>
        <a:p>
          <a:r>
            <a:rPr lang="en-GB" baseline="0"/>
            <a:t>R - Retain</a:t>
          </a:r>
          <a:endParaRPr lang="en-US"/>
        </a:p>
      </dgm:t>
    </dgm:pt>
    <dgm:pt modelId="{7D46DE49-38E8-48B5-86B5-4F98B2C5D4E0}" type="parTrans" cxnId="{204DC2BE-549F-4305-A0C7-4F8FD7B83C76}">
      <dgm:prSet/>
      <dgm:spPr/>
      <dgm:t>
        <a:bodyPr/>
        <a:lstStyle/>
        <a:p>
          <a:endParaRPr lang="en-US"/>
        </a:p>
      </dgm:t>
    </dgm:pt>
    <dgm:pt modelId="{5A54D870-AB6E-4DE9-8735-6FE09CE18683}" type="sibTrans" cxnId="{204DC2BE-549F-4305-A0C7-4F8FD7B83C76}">
      <dgm:prSet/>
      <dgm:spPr/>
      <dgm:t>
        <a:bodyPr/>
        <a:lstStyle/>
        <a:p>
          <a:endParaRPr lang="en-US"/>
        </a:p>
      </dgm:t>
    </dgm:pt>
    <dgm:pt modelId="{74FA673F-0B36-48B4-8004-A87EAF328731}">
      <dgm:prSet/>
      <dgm:spPr/>
      <dgm:t>
        <a:bodyPr/>
        <a:lstStyle/>
        <a:p>
          <a:r>
            <a:rPr lang="en-GB" baseline="0"/>
            <a:t>R - Reveal</a:t>
          </a:r>
          <a:endParaRPr lang="en-US"/>
        </a:p>
      </dgm:t>
    </dgm:pt>
    <dgm:pt modelId="{E51EED02-8860-4EC8-B2A7-0F46C05752FE}" type="parTrans" cxnId="{149FDB1E-6192-440C-962B-E0C28E8744B7}">
      <dgm:prSet/>
      <dgm:spPr/>
      <dgm:t>
        <a:bodyPr/>
        <a:lstStyle/>
        <a:p>
          <a:endParaRPr lang="en-US"/>
        </a:p>
      </dgm:t>
    </dgm:pt>
    <dgm:pt modelId="{9142BCF6-1A40-4213-A81B-C483A384357C}" type="sibTrans" cxnId="{149FDB1E-6192-440C-962B-E0C28E8744B7}">
      <dgm:prSet/>
      <dgm:spPr/>
      <dgm:t>
        <a:bodyPr/>
        <a:lstStyle/>
        <a:p>
          <a:endParaRPr lang="en-US"/>
        </a:p>
      </dgm:t>
    </dgm:pt>
    <dgm:pt modelId="{D19B3327-F8F1-904A-A954-CA12FF4AC446}" type="pres">
      <dgm:prSet presAssocID="{13D20884-2395-4844-886C-D5FA9EAEBC46}" presName="hierChild1" presStyleCnt="0">
        <dgm:presLayoutVars>
          <dgm:chPref val="1"/>
          <dgm:dir/>
          <dgm:animOne val="branch"/>
          <dgm:animLvl val="lvl"/>
          <dgm:resizeHandles/>
        </dgm:presLayoutVars>
      </dgm:prSet>
      <dgm:spPr/>
    </dgm:pt>
    <dgm:pt modelId="{B203E333-11E4-8A42-B6D5-E29E5B2D117A}" type="pres">
      <dgm:prSet presAssocID="{24B5D963-F193-458C-B979-9142E7C83C2D}" presName="hierRoot1" presStyleCnt="0"/>
      <dgm:spPr/>
    </dgm:pt>
    <dgm:pt modelId="{33A438CD-5EC1-A547-BBB8-7AEB90E2E81E}" type="pres">
      <dgm:prSet presAssocID="{24B5D963-F193-458C-B979-9142E7C83C2D}" presName="composite" presStyleCnt="0"/>
      <dgm:spPr/>
    </dgm:pt>
    <dgm:pt modelId="{41C09540-191D-6748-9867-C04448D08B81}" type="pres">
      <dgm:prSet presAssocID="{24B5D963-F193-458C-B979-9142E7C83C2D}" presName="background" presStyleLbl="node0" presStyleIdx="0" presStyleCnt="4"/>
      <dgm:spPr/>
    </dgm:pt>
    <dgm:pt modelId="{B06AED87-31EE-8146-967C-7033C6FB5EB1}" type="pres">
      <dgm:prSet presAssocID="{24B5D963-F193-458C-B979-9142E7C83C2D}" presName="text" presStyleLbl="fgAcc0" presStyleIdx="0" presStyleCnt="4">
        <dgm:presLayoutVars>
          <dgm:chPref val="3"/>
        </dgm:presLayoutVars>
      </dgm:prSet>
      <dgm:spPr/>
    </dgm:pt>
    <dgm:pt modelId="{BB358A6E-6A32-C847-9C63-5BF7412D31D7}" type="pres">
      <dgm:prSet presAssocID="{24B5D963-F193-458C-B979-9142E7C83C2D}" presName="hierChild2" presStyleCnt="0"/>
      <dgm:spPr/>
    </dgm:pt>
    <dgm:pt modelId="{FF2E1F70-2103-3F46-BF9B-7796D485FD1B}" type="pres">
      <dgm:prSet presAssocID="{EAAA80A3-1979-42F6-B487-E3889A7C2570}" presName="hierRoot1" presStyleCnt="0"/>
      <dgm:spPr/>
    </dgm:pt>
    <dgm:pt modelId="{D456F127-D497-8F48-937B-4D8BE91646D7}" type="pres">
      <dgm:prSet presAssocID="{EAAA80A3-1979-42F6-B487-E3889A7C2570}" presName="composite" presStyleCnt="0"/>
      <dgm:spPr/>
    </dgm:pt>
    <dgm:pt modelId="{4756BF42-BFE9-3646-B363-B1E25181A979}" type="pres">
      <dgm:prSet presAssocID="{EAAA80A3-1979-42F6-B487-E3889A7C2570}" presName="background" presStyleLbl="node0" presStyleIdx="1" presStyleCnt="4"/>
      <dgm:spPr/>
    </dgm:pt>
    <dgm:pt modelId="{022FE0E4-AC91-904A-94D6-EB3A642F058B}" type="pres">
      <dgm:prSet presAssocID="{EAAA80A3-1979-42F6-B487-E3889A7C2570}" presName="text" presStyleLbl="fgAcc0" presStyleIdx="1" presStyleCnt="4">
        <dgm:presLayoutVars>
          <dgm:chPref val="3"/>
        </dgm:presLayoutVars>
      </dgm:prSet>
      <dgm:spPr/>
    </dgm:pt>
    <dgm:pt modelId="{95DDEEBD-9216-284C-B7FA-F7152692575F}" type="pres">
      <dgm:prSet presAssocID="{EAAA80A3-1979-42F6-B487-E3889A7C2570}" presName="hierChild2" presStyleCnt="0"/>
      <dgm:spPr/>
    </dgm:pt>
    <dgm:pt modelId="{5C41CA06-B8BB-094F-BA96-3D74CFD71A5D}" type="pres">
      <dgm:prSet presAssocID="{706C6464-6D5F-4D32-A781-3523CD8A0168}" presName="hierRoot1" presStyleCnt="0"/>
      <dgm:spPr/>
    </dgm:pt>
    <dgm:pt modelId="{3A0391FB-671A-DC42-8138-45E5D8276D09}" type="pres">
      <dgm:prSet presAssocID="{706C6464-6D5F-4D32-A781-3523CD8A0168}" presName="composite" presStyleCnt="0"/>
      <dgm:spPr/>
    </dgm:pt>
    <dgm:pt modelId="{1A964A14-F149-AC45-A526-24605CB322C7}" type="pres">
      <dgm:prSet presAssocID="{706C6464-6D5F-4D32-A781-3523CD8A0168}" presName="background" presStyleLbl="node0" presStyleIdx="2" presStyleCnt="4"/>
      <dgm:spPr/>
    </dgm:pt>
    <dgm:pt modelId="{9DCE8873-B39D-DE49-A911-69EB367C52A1}" type="pres">
      <dgm:prSet presAssocID="{706C6464-6D5F-4D32-A781-3523CD8A0168}" presName="text" presStyleLbl="fgAcc0" presStyleIdx="2" presStyleCnt="4">
        <dgm:presLayoutVars>
          <dgm:chPref val="3"/>
        </dgm:presLayoutVars>
      </dgm:prSet>
      <dgm:spPr/>
    </dgm:pt>
    <dgm:pt modelId="{3FB08154-FECD-EA48-B5D7-9DAFC8F872EF}" type="pres">
      <dgm:prSet presAssocID="{706C6464-6D5F-4D32-A781-3523CD8A0168}" presName="hierChild2" presStyleCnt="0"/>
      <dgm:spPr/>
    </dgm:pt>
    <dgm:pt modelId="{6F74045F-C99B-8646-91E3-CEF86E6F6A56}" type="pres">
      <dgm:prSet presAssocID="{74FA673F-0B36-48B4-8004-A87EAF328731}" presName="hierRoot1" presStyleCnt="0"/>
      <dgm:spPr/>
    </dgm:pt>
    <dgm:pt modelId="{300A5FDB-0F74-A746-AA78-761AA78FDB76}" type="pres">
      <dgm:prSet presAssocID="{74FA673F-0B36-48B4-8004-A87EAF328731}" presName="composite" presStyleCnt="0"/>
      <dgm:spPr/>
    </dgm:pt>
    <dgm:pt modelId="{243F9F46-5D92-6A4E-9217-9DCEF2BF0974}" type="pres">
      <dgm:prSet presAssocID="{74FA673F-0B36-48B4-8004-A87EAF328731}" presName="background" presStyleLbl="node0" presStyleIdx="3" presStyleCnt="4"/>
      <dgm:spPr/>
    </dgm:pt>
    <dgm:pt modelId="{32B766CC-0F96-564C-9379-3F329192C8F9}" type="pres">
      <dgm:prSet presAssocID="{74FA673F-0B36-48B4-8004-A87EAF328731}" presName="text" presStyleLbl="fgAcc0" presStyleIdx="3" presStyleCnt="4">
        <dgm:presLayoutVars>
          <dgm:chPref val="3"/>
        </dgm:presLayoutVars>
      </dgm:prSet>
      <dgm:spPr/>
    </dgm:pt>
    <dgm:pt modelId="{0E92CA10-F710-5142-8FB0-FF8137120728}" type="pres">
      <dgm:prSet presAssocID="{74FA673F-0B36-48B4-8004-A87EAF328731}" presName="hierChild2" presStyleCnt="0"/>
      <dgm:spPr/>
    </dgm:pt>
  </dgm:ptLst>
  <dgm:cxnLst>
    <dgm:cxn modelId="{149FDB1E-6192-440C-962B-E0C28E8744B7}" srcId="{13D20884-2395-4844-886C-D5FA9EAEBC46}" destId="{74FA673F-0B36-48B4-8004-A87EAF328731}" srcOrd="3" destOrd="0" parTransId="{E51EED02-8860-4EC8-B2A7-0F46C05752FE}" sibTransId="{9142BCF6-1A40-4213-A81B-C483A384357C}"/>
    <dgm:cxn modelId="{7578893D-50DB-7A49-A9D2-8C57EA5EE99F}" type="presOf" srcId="{13D20884-2395-4844-886C-D5FA9EAEBC46}" destId="{D19B3327-F8F1-904A-A954-CA12FF4AC446}" srcOrd="0" destOrd="0" presId="urn:microsoft.com/office/officeart/2005/8/layout/hierarchy1"/>
    <dgm:cxn modelId="{8D389467-CDCE-DE40-A0EE-CCC363226CC3}" type="presOf" srcId="{EAAA80A3-1979-42F6-B487-E3889A7C2570}" destId="{022FE0E4-AC91-904A-94D6-EB3A642F058B}" srcOrd="0" destOrd="0" presId="urn:microsoft.com/office/officeart/2005/8/layout/hierarchy1"/>
    <dgm:cxn modelId="{4592368B-14B9-BB4C-A3E7-FC51C5A82E9C}" type="presOf" srcId="{74FA673F-0B36-48B4-8004-A87EAF328731}" destId="{32B766CC-0F96-564C-9379-3F329192C8F9}" srcOrd="0" destOrd="0" presId="urn:microsoft.com/office/officeart/2005/8/layout/hierarchy1"/>
    <dgm:cxn modelId="{E6B0EFB6-5F84-0E4B-9E5F-74CAB119F5CE}" type="presOf" srcId="{706C6464-6D5F-4D32-A781-3523CD8A0168}" destId="{9DCE8873-B39D-DE49-A911-69EB367C52A1}" srcOrd="0" destOrd="0" presId="urn:microsoft.com/office/officeart/2005/8/layout/hierarchy1"/>
    <dgm:cxn modelId="{204DC2BE-549F-4305-A0C7-4F8FD7B83C76}" srcId="{13D20884-2395-4844-886C-D5FA9EAEBC46}" destId="{706C6464-6D5F-4D32-A781-3523CD8A0168}" srcOrd="2" destOrd="0" parTransId="{7D46DE49-38E8-48B5-86B5-4F98B2C5D4E0}" sibTransId="{5A54D870-AB6E-4DE9-8735-6FE09CE18683}"/>
    <dgm:cxn modelId="{779814CF-32FA-458C-B33C-AE4C174C9BF4}" srcId="{13D20884-2395-4844-886C-D5FA9EAEBC46}" destId="{24B5D963-F193-458C-B979-9142E7C83C2D}" srcOrd="0" destOrd="0" parTransId="{08952ACB-42A6-42E2-97C0-0ACB676A2D11}" sibTransId="{19EA0971-E675-44D7-A799-60CD64523846}"/>
    <dgm:cxn modelId="{86C71FD4-9D43-E643-8EA8-5A38201A8B1C}" type="presOf" srcId="{24B5D963-F193-458C-B979-9142E7C83C2D}" destId="{B06AED87-31EE-8146-967C-7033C6FB5EB1}" srcOrd="0" destOrd="0" presId="urn:microsoft.com/office/officeart/2005/8/layout/hierarchy1"/>
    <dgm:cxn modelId="{AF422DE4-26C7-41E5-AB5A-E4E32BE120A3}" srcId="{13D20884-2395-4844-886C-D5FA9EAEBC46}" destId="{EAAA80A3-1979-42F6-B487-E3889A7C2570}" srcOrd="1" destOrd="0" parTransId="{7ED76067-A426-45E0-8F00-8B2733327D97}" sibTransId="{8C121ABE-7851-4BAE-A2C0-5FAAB592CAE3}"/>
    <dgm:cxn modelId="{B43E9A47-48B5-984F-8B3A-320A695603C8}" type="presParOf" srcId="{D19B3327-F8F1-904A-A954-CA12FF4AC446}" destId="{B203E333-11E4-8A42-B6D5-E29E5B2D117A}" srcOrd="0" destOrd="0" presId="urn:microsoft.com/office/officeart/2005/8/layout/hierarchy1"/>
    <dgm:cxn modelId="{CC7772B8-5511-A241-99B9-6D052C25048A}" type="presParOf" srcId="{B203E333-11E4-8A42-B6D5-E29E5B2D117A}" destId="{33A438CD-5EC1-A547-BBB8-7AEB90E2E81E}" srcOrd="0" destOrd="0" presId="urn:microsoft.com/office/officeart/2005/8/layout/hierarchy1"/>
    <dgm:cxn modelId="{C3FFA619-2C9F-BA4C-8724-68DDD9F7DC41}" type="presParOf" srcId="{33A438CD-5EC1-A547-BBB8-7AEB90E2E81E}" destId="{41C09540-191D-6748-9867-C04448D08B81}" srcOrd="0" destOrd="0" presId="urn:microsoft.com/office/officeart/2005/8/layout/hierarchy1"/>
    <dgm:cxn modelId="{59AFB603-725A-234C-B519-7A135E6EB887}" type="presParOf" srcId="{33A438CD-5EC1-A547-BBB8-7AEB90E2E81E}" destId="{B06AED87-31EE-8146-967C-7033C6FB5EB1}" srcOrd="1" destOrd="0" presId="urn:microsoft.com/office/officeart/2005/8/layout/hierarchy1"/>
    <dgm:cxn modelId="{13327B0E-6E1A-5347-A919-11ABDDB0E33A}" type="presParOf" srcId="{B203E333-11E4-8A42-B6D5-E29E5B2D117A}" destId="{BB358A6E-6A32-C847-9C63-5BF7412D31D7}" srcOrd="1" destOrd="0" presId="urn:microsoft.com/office/officeart/2005/8/layout/hierarchy1"/>
    <dgm:cxn modelId="{8EE4468E-CF14-AE47-88F2-2E2F09179C49}" type="presParOf" srcId="{D19B3327-F8F1-904A-A954-CA12FF4AC446}" destId="{FF2E1F70-2103-3F46-BF9B-7796D485FD1B}" srcOrd="1" destOrd="0" presId="urn:microsoft.com/office/officeart/2005/8/layout/hierarchy1"/>
    <dgm:cxn modelId="{C93172F8-CC6A-CD49-ACD6-095617A4E649}" type="presParOf" srcId="{FF2E1F70-2103-3F46-BF9B-7796D485FD1B}" destId="{D456F127-D497-8F48-937B-4D8BE91646D7}" srcOrd="0" destOrd="0" presId="urn:microsoft.com/office/officeart/2005/8/layout/hierarchy1"/>
    <dgm:cxn modelId="{422AF0C9-137B-FD4E-8E93-2D3290A3B47D}" type="presParOf" srcId="{D456F127-D497-8F48-937B-4D8BE91646D7}" destId="{4756BF42-BFE9-3646-B363-B1E25181A979}" srcOrd="0" destOrd="0" presId="urn:microsoft.com/office/officeart/2005/8/layout/hierarchy1"/>
    <dgm:cxn modelId="{B8EF7CD4-6B07-C34A-98B5-6CC16495A1F1}" type="presParOf" srcId="{D456F127-D497-8F48-937B-4D8BE91646D7}" destId="{022FE0E4-AC91-904A-94D6-EB3A642F058B}" srcOrd="1" destOrd="0" presId="urn:microsoft.com/office/officeart/2005/8/layout/hierarchy1"/>
    <dgm:cxn modelId="{39676A9C-448C-AC45-93AA-8BD5E8154912}" type="presParOf" srcId="{FF2E1F70-2103-3F46-BF9B-7796D485FD1B}" destId="{95DDEEBD-9216-284C-B7FA-F7152692575F}" srcOrd="1" destOrd="0" presId="urn:microsoft.com/office/officeart/2005/8/layout/hierarchy1"/>
    <dgm:cxn modelId="{BD4710B0-0CE2-B446-A35B-AD7EE6CD1D92}" type="presParOf" srcId="{D19B3327-F8F1-904A-A954-CA12FF4AC446}" destId="{5C41CA06-B8BB-094F-BA96-3D74CFD71A5D}" srcOrd="2" destOrd="0" presId="urn:microsoft.com/office/officeart/2005/8/layout/hierarchy1"/>
    <dgm:cxn modelId="{70EB1554-C8F8-BF48-B4D2-BF6403C74DF8}" type="presParOf" srcId="{5C41CA06-B8BB-094F-BA96-3D74CFD71A5D}" destId="{3A0391FB-671A-DC42-8138-45E5D8276D09}" srcOrd="0" destOrd="0" presId="urn:microsoft.com/office/officeart/2005/8/layout/hierarchy1"/>
    <dgm:cxn modelId="{BBD57BB8-40CD-F54B-8033-18CB11F76CC7}" type="presParOf" srcId="{3A0391FB-671A-DC42-8138-45E5D8276D09}" destId="{1A964A14-F149-AC45-A526-24605CB322C7}" srcOrd="0" destOrd="0" presId="urn:microsoft.com/office/officeart/2005/8/layout/hierarchy1"/>
    <dgm:cxn modelId="{F66066DB-C471-B94C-8378-0CFBC8E1F496}" type="presParOf" srcId="{3A0391FB-671A-DC42-8138-45E5D8276D09}" destId="{9DCE8873-B39D-DE49-A911-69EB367C52A1}" srcOrd="1" destOrd="0" presId="urn:microsoft.com/office/officeart/2005/8/layout/hierarchy1"/>
    <dgm:cxn modelId="{2E56106A-646E-2C45-8E95-922FDEADFC50}" type="presParOf" srcId="{5C41CA06-B8BB-094F-BA96-3D74CFD71A5D}" destId="{3FB08154-FECD-EA48-B5D7-9DAFC8F872EF}" srcOrd="1" destOrd="0" presId="urn:microsoft.com/office/officeart/2005/8/layout/hierarchy1"/>
    <dgm:cxn modelId="{77286E79-814A-0A49-832B-EFEBF1F2652C}" type="presParOf" srcId="{D19B3327-F8F1-904A-A954-CA12FF4AC446}" destId="{6F74045F-C99B-8646-91E3-CEF86E6F6A56}" srcOrd="3" destOrd="0" presId="urn:microsoft.com/office/officeart/2005/8/layout/hierarchy1"/>
    <dgm:cxn modelId="{2627420B-7ED4-EC44-A566-AD6DB0A2EAD8}" type="presParOf" srcId="{6F74045F-C99B-8646-91E3-CEF86E6F6A56}" destId="{300A5FDB-0F74-A746-AA78-761AA78FDB76}" srcOrd="0" destOrd="0" presId="urn:microsoft.com/office/officeart/2005/8/layout/hierarchy1"/>
    <dgm:cxn modelId="{8F24246C-AEE8-D043-A6BF-C7ED8FCE2F86}" type="presParOf" srcId="{300A5FDB-0F74-A746-AA78-761AA78FDB76}" destId="{243F9F46-5D92-6A4E-9217-9DCEF2BF0974}" srcOrd="0" destOrd="0" presId="urn:microsoft.com/office/officeart/2005/8/layout/hierarchy1"/>
    <dgm:cxn modelId="{240D1000-1655-EA4A-8D6E-847E7865356B}" type="presParOf" srcId="{300A5FDB-0F74-A746-AA78-761AA78FDB76}" destId="{32B766CC-0F96-564C-9379-3F329192C8F9}" srcOrd="1" destOrd="0" presId="urn:microsoft.com/office/officeart/2005/8/layout/hierarchy1"/>
    <dgm:cxn modelId="{1CAA2B81-A5FB-854D-BFE8-9EB237C34CC8}" type="presParOf" srcId="{6F74045F-C99B-8646-91E3-CEF86E6F6A56}" destId="{0E92CA10-F710-5142-8FB0-FF813712072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9B176AF-859B-46C1-B2E3-2E1702C141D6}"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F539602D-0EF7-4F17-9283-792FFAED6393}">
      <dgm:prSet/>
      <dgm:spPr/>
      <dgm:t>
        <a:bodyPr/>
        <a:lstStyle/>
        <a:p>
          <a:r>
            <a:rPr lang="en-GB"/>
            <a:t>All police officers involved in an investigation have to keep all material – photographs, video or written material. </a:t>
          </a:r>
          <a:endParaRPr lang="en-US"/>
        </a:p>
      </dgm:t>
    </dgm:pt>
    <dgm:pt modelId="{CFE044A4-3783-4AEB-A849-B09A9D948D06}" type="parTrans" cxnId="{9F5FC69F-8990-423A-BEB9-6A71E6C7BB6B}">
      <dgm:prSet/>
      <dgm:spPr/>
      <dgm:t>
        <a:bodyPr/>
        <a:lstStyle/>
        <a:p>
          <a:endParaRPr lang="en-US"/>
        </a:p>
      </dgm:t>
    </dgm:pt>
    <dgm:pt modelId="{E5076295-3ABA-442F-AFD4-08D48F6E9DF2}" type="sibTrans" cxnId="{9F5FC69F-8990-423A-BEB9-6A71E6C7BB6B}">
      <dgm:prSet/>
      <dgm:spPr/>
      <dgm:t>
        <a:bodyPr/>
        <a:lstStyle/>
        <a:p>
          <a:endParaRPr lang="en-US"/>
        </a:p>
      </dgm:t>
    </dgm:pt>
    <dgm:pt modelId="{D7285339-D449-4239-86E0-458539B83EC3}">
      <dgm:prSet/>
      <dgm:spPr/>
      <dgm:t>
        <a:bodyPr/>
        <a:lstStyle/>
        <a:p>
          <a:r>
            <a:rPr lang="en-GB"/>
            <a:t>The officer in charge of the investigation is responsible for making sure this is done and all reasonable lines of inquiry are followed</a:t>
          </a:r>
          <a:endParaRPr lang="en-US"/>
        </a:p>
      </dgm:t>
    </dgm:pt>
    <dgm:pt modelId="{FDE901D5-9AC8-43A0-875D-B3E881AA1F46}" type="parTrans" cxnId="{0F63B48D-3342-45FD-9A46-54DE29AB84B8}">
      <dgm:prSet/>
      <dgm:spPr/>
      <dgm:t>
        <a:bodyPr/>
        <a:lstStyle/>
        <a:p>
          <a:endParaRPr lang="en-US"/>
        </a:p>
      </dgm:t>
    </dgm:pt>
    <dgm:pt modelId="{290C53F9-4D97-4065-80F2-45CA94E5AAFD}" type="sibTrans" cxnId="{0F63B48D-3342-45FD-9A46-54DE29AB84B8}">
      <dgm:prSet/>
      <dgm:spPr/>
      <dgm:t>
        <a:bodyPr/>
        <a:lstStyle/>
        <a:p>
          <a:endParaRPr lang="en-US"/>
        </a:p>
      </dgm:t>
    </dgm:pt>
    <dgm:pt modelId="{CFD87864-04BE-4118-A000-8B429EFD94FB}">
      <dgm:prSet/>
      <dgm:spPr/>
      <dgm:t>
        <a:bodyPr/>
        <a:lstStyle/>
        <a:p>
          <a:r>
            <a:rPr lang="en-GB"/>
            <a:t>Once a suspect is charge – the main prosecution file containing the evidence the prosecution intends to rely on will be submitted to the prosecutors. </a:t>
          </a:r>
          <a:endParaRPr lang="en-US"/>
        </a:p>
      </dgm:t>
    </dgm:pt>
    <dgm:pt modelId="{1A014E29-02AC-4F23-9B4E-CF39DD05BE94}" type="parTrans" cxnId="{454C77E3-8D83-41E5-B773-F7237F1AE8F6}">
      <dgm:prSet/>
      <dgm:spPr/>
      <dgm:t>
        <a:bodyPr/>
        <a:lstStyle/>
        <a:p>
          <a:endParaRPr lang="en-US"/>
        </a:p>
      </dgm:t>
    </dgm:pt>
    <dgm:pt modelId="{DE120237-8D33-41C5-A8FA-8BA1CB131A58}" type="sibTrans" cxnId="{454C77E3-8D83-41E5-B773-F7237F1AE8F6}">
      <dgm:prSet/>
      <dgm:spPr/>
      <dgm:t>
        <a:bodyPr/>
        <a:lstStyle/>
        <a:p>
          <a:endParaRPr lang="en-US"/>
        </a:p>
      </dgm:t>
    </dgm:pt>
    <dgm:pt modelId="{7CB8EE0D-AA54-4E0C-BC70-7D47ADA26E51}">
      <dgm:prSet/>
      <dgm:spPr/>
      <dgm:t>
        <a:bodyPr/>
        <a:lstStyle/>
        <a:p>
          <a:r>
            <a:rPr lang="en-GB" b="1"/>
            <a:t>Why is it important to review?</a:t>
          </a:r>
          <a:endParaRPr lang="en-US"/>
        </a:p>
      </dgm:t>
    </dgm:pt>
    <dgm:pt modelId="{2815BE40-17AE-4060-B560-DA32ABB1A053}" type="parTrans" cxnId="{CFB1E207-CED0-444B-8DEA-FE7AF253BB98}">
      <dgm:prSet/>
      <dgm:spPr/>
      <dgm:t>
        <a:bodyPr/>
        <a:lstStyle/>
        <a:p>
          <a:endParaRPr lang="en-US"/>
        </a:p>
      </dgm:t>
    </dgm:pt>
    <dgm:pt modelId="{B30B742F-7399-4945-9BE1-04E0CB5AA8DA}" type="sibTrans" cxnId="{CFB1E207-CED0-444B-8DEA-FE7AF253BB98}">
      <dgm:prSet/>
      <dgm:spPr/>
      <dgm:t>
        <a:bodyPr/>
        <a:lstStyle/>
        <a:p>
          <a:endParaRPr lang="en-US"/>
        </a:p>
      </dgm:t>
    </dgm:pt>
    <dgm:pt modelId="{32ECDD31-8AF5-954D-A009-079ABBB7EE71}" type="pres">
      <dgm:prSet presAssocID="{29B176AF-859B-46C1-B2E3-2E1702C141D6}" presName="diagram" presStyleCnt="0">
        <dgm:presLayoutVars>
          <dgm:dir/>
          <dgm:resizeHandles val="exact"/>
        </dgm:presLayoutVars>
      </dgm:prSet>
      <dgm:spPr/>
    </dgm:pt>
    <dgm:pt modelId="{53AC39EC-F6E9-6B4C-9FAB-30C240689820}" type="pres">
      <dgm:prSet presAssocID="{F539602D-0EF7-4F17-9283-792FFAED6393}" presName="node" presStyleLbl="node1" presStyleIdx="0" presStyleCnt="4">
        <dgm:presLayoutVars>
          <dgm:bulletEnabled val="1"/>
        </dgm:presLayoutVars>
      </dgm:prSet>
      <dgm:spPr/>
    </dgm:pt>
    <dgm:pt modelId="{30C5F1AF-05AE-7E4A-B01D-22AF19B42409}" type="pres">
      <dgm:prSet presAssocID="{E5076295-3ABA-442F-AFD4-08D48F6E9DF2}" presName="sibTrans" presStyleCnt="0"/>
      <dgm:spPr/>
    </dgm:pt>
    <dgm:pt modelId="{1D3F3B28-67FD-564B-888E-6BFE439A58FE}" type="pres">
      <dgm:prSet presAssocID="{D7285339-D449-4239-86E0-458539B83EC3}" presName="node" presStyleLbl="node1" presStyleIdx="1" presStyleCnt="4">
        <dgm:presLayoutVars>
          <dgm:bulletEnabled val="1"/>
        </dgm:presLayoutVars>
      </dgm:prSet>
      <dgm:spPr/>
    </dgm:pt>
    <dgm:pt modelId="{525135CE-ACEF-4B4F-8AC6-16A26B3B8BAB}" type="pres">
      <dgm:prSet presAssocID="{290C53F9-4D97-4065-80F2-45CA94E5AAFD}" presName="sibTrans" presStyleCnt="0"/>
      <dgm:spPr/>
    </dgm:pt>
    <dgm:pt modelId="{4A03BE42-C581-044A-B270-DB70265BFD0A}" type="pres">
      <dgm:prSet presAssocID="{CFD87864-04BE-4118-A000-8B429EFD94FB}" presName="node" presStyleLbl="node1" presStyleIdx="2" presStyleCnt="4">
        <dgm:presLayoutVars>
          <dgm:bulletEnabled val="1"/>
        </dgm:presLayoutVars>
      </dgm:prSet>
      <dgm:spPr/>
    </dgm:pt>
    <dgm:pt modelId="{CB0EF167-83AE-AC49-BBC5-87D17F111507}" type="pres">
      <dgm:prSet presAssocID="{DE120237-8D33-41C5-A8FA-8BA1CB131A58}" presName="sibTrans" presStyleCnt="0"/>
      <dgm:spPr/>
    </dgm:pt>
    <dgm:pt modelId="{B1354483-9F37-3445-8278-088D3D0D0B94}" type="pres">
      <dgm:prSet presAssocID="{7CB8EE0D-AA54-4E0C-BC70-7D47ADA26E51}" presName="node" presStyleLbl="node1" presStyleIdx="3" presStyleCnt="4">
        <dgm:presLayoutVars>
          <dgm:bulletEnabled val="1"/>
        </dgm:presLayoutVars>
      </dgm:prSet>
      <dgm:spPr/>
    </dgm:pt>
  </dgm:ptLst>
  <dgm:cxnLst>
    <dgm:cxn modelId="{9038AC00-F35F-CB44-A416-FF5D77A6855A}" type="presOf" srcId="{D7285339-D449-4239-86E0-458539B83EC3}" destId="{1D3F3B28-67FD-564B-888E-6BFE439A58FE}" srcOrd="0" destOrd="0" presId="urn:microsoft.com/office/officeart/2005/8/layout/default"/>
    <dgm:cxn modelId="{CFB1E207-CED0-444B-8DEA-FE7AF253BB98}" srcId="{29B176AF-859B-46C1-B2E3-2E1702C141D6}" destId="{7CB8EE0D-AA54-4E0C-BC70-7D47ADA26E51}" srcOrd="3" destOrd="0" parTransId="{2815BE40-17AE-4060-B560-DA32ABB1A053}" sibTransId="{B30B742F-7399-4945-9BE1-04E0CB5AA8DA}"/>
    <dgm:cxn modelId="{51D8763C-BEAF-4F4A-8CC3-1E32B4EBE3C8}" type="presOf" srcId="{F539602D-0EF7-4F17-9283-792FFAED6393}" destId="{53AC39EC-F6E9-6B4C-9FAB-30C240689820}" srcOrd="0" destOrd="0" presId="urn:microsoft.com/office/officeart/2005/8/layout/default"/>
    <dgm:cxn modelId="{0F63B48D-3342-45FD-9A46-54DE29AB84B8}" srcId="{29B176AF-859B-46C1-B2E3-2E1702C141D6}" destId="{D7285339-D449-4239-86E0-458539B83EC3}" srcOrd="1" destOrd="0" parTransId="{FDE901D5-9AC8-43A0-875D-B3E881AA1F46}" sibTransId="{290C53F9-4D97-4065-80F2-45CA94E5AAFD}"/>
    <dgm:cxn modelId="{9F5FC69F-8990-423A-BEB9-6A71E6C7BB6B}" srcId="{29B176AF-859B-46C1-B2E3-2E1702C141D6}" destId="{F539602D-0EF7-4F17-9283-792FFAED6393}" srcOrd="0" destOrd="0" parTransId="{CFE044A4-3783-4AEB-A849-B09A9D948D06}" sibTransId="{E5076295-3ABA-442F-AFD4-08D48F6E9DF2}"/>
    <dgm:cxn modelId="{C6E8C2B7-8FB2-0543-ABB9-E25C270997E9}" type="presOf" srcId="{CFD87864-04BE-4118-A000-8B429EFD94FB}" destId="{4A03BE42-C581-044A-B270-DB70265BFD0A}" srcOrd="0" destOrd="0" presId="urn:microsoft.com/office/officeart/2005/8/layout/default"/>
    <dgm:cxn modelId="{362C49E0-B56B-744C-AB9B-31C613729B80}" type="presOf" srcId="{7CB8EE0D-AA54-4E0C-BC70-7D47ADA26E51}" destId="{B1354483-9F37-3445-8278-088D3D0D0B94}" srcOrd="0" destOrd="0" presId="urn:microsoft.com/office/officeart/2005/8/layout/default"/>
    <dgm:cxn modelId="{454C77E3-8D83-41E5-B773-F7237F1AE8F6}" srcId="{29B176AF-859B-46C1-B2E3-2E1702C141D6}" destId="{CFD87864-04BE-4118-A000-8B429EFD94FB}" srcOrd="2" destOrd="0" parTransId="{1A014E29-02AC-4F23-9B4E-CF39DD05BE94}" sibTransId="{DE120237-8D33-41C5-A8FA-8BA1CB131A58}"/>
    <dgm:cxn modelId="{26F1D3F9-8D8A-3344-BBEC-301796F6D2BB}" type="presOf" srcId="{29B176AF-859B-46C1-B2E3-2E1702C141D6}" destId="{32ECDD31-8AF5-954D-A009-079ABBB7EE71}" srcOrd="0" destOrd="0" presId="urn:microsoft.com/office/officeart/2005/8/layout/default"/>
    <dgm:cxn modelId="{A5826BE8-1D18-F247-87A6-E58A3E8BB867}" type="presParOf" srcId="{32ECDD31-8AF5-954D-A009-079ABBB7EE71}" destId="{53AC39EC-F6E9-6B4C-9FAB-30C240689820}" srcOrd="0" destOrd="0" presId="urn:microsoft.com/office/officeart/2005/8/layout/default"/>
    <dgm:cxn modelId="{ED285DFA-7145-5146-AE7C-50AAF043B277}" type="presParOf" srcId="{32ECDD31-8AF5-954D-A009-079ABBB7EE71}" destId="{30C5F1AF-05AE-7E4A-B01D-22AF19B42409}" srcOrd="1" destOrd="0" presId="urn:microsoft.com/office/officeart/2005/8/layout/default"/>
    <dgm:cxn modelId="{3F743520-C17B-C242-B618-736DCC2F0FD1}" type="presParOf" srcId="{32ECDD31-8AF5-954D-A009-079ABBB7EE71}" destId="{1D3F3B28-67FD-564B-888E-6BFE439A58FE}" srcOrd="2" destOrd="0" presId="urn:microsoft.com/office/officeart/2005/8/layout/default"/>
    <dgm:cxn modelId="{D8AA1C02-F9DF-1D40-AED5-69229057A177}" type="presParOf" srcId="{32ECDD31-8AF5-954D-A009-079ABBB7EE71}" destId="{525135CE-ACEF-4B4F-8AC6-16A26B3B8BAB}" srcOrd="3" destOrd="0" presId="urn:microsoft.com/office/officeart/2005/8/layout/default"/>
    <dgm:cxn modelId="{5D404E84-4314-D24D-9D93-ACFE937F092A}" type="presParOf" srcId="{32ECDD31-8AF5-954D-A009-079ABBB7EE71}" destId="{4A03BE42-C581-044A-B270-DB70265BFD0A}" srcOrd="4" destOrd="0" presId="urn:microsoft.com/office/officeart/2005/8/layout/default"/>
    <dgm:cxn modelId="{08E51E0C-9D86-6746-955D-2E1145996BF8}" type="presParOf" srcId="{32ECDD31-8AF5-954D-A009-079ABBB7EE71}" destId="{CB0EF167-83AE-AC49-BBC5-87D17F111507}" srcOrd="5" destOrd="0" presId="urn:microsoft.com/office/officeart/2005/8/layout/default"/>
    <dgm:cxn modelId="{7B35EC77-6E2E-0047-82A2-47F94C2595A1}" type="presParOf" srcId="{32ECDD31-8AF5-954D-A009-079ABBB7EE71}" destId="{B1354483-9F37-3445-8278-088D3D0D0B94}"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36E1EB3-BCC8-4E38-A095-9AD6BB50F88E}" type="doc">
      <dgm:prSet loTypeId="urn:microsoft.com/office/officeart/2005/8/layout/default" loCatId="list" qsTypeId="urn:microsoft.com/office/officeart/2005/8/quickstyle/simple4" qsCatId="simple" csTypeId="urn:microsoft.com/office/officeart/2005/8/colors/accent1_2" csCatId="accent1" phldr="1"/>
      <dgm:spPr/>
      <dgm:t>
        <a:bodyPr/>
        <a:lstStyle/>
        <a:p>
          <a:endParaRPr lang="en-US"/>
        </a:p>
      </dgm:t>
    </dgm:pt>
    <dgm:pt modelId="{B3F39251-04A2-4E20-83FE-C63FC6632AAB}">
      <dgm:prSet/>
      <dgm:spPr/>
      <dgm:t>
        <a:bodyPr/>
        <a:lstStyle/>
        <a:p>
          <a:r>
            <a:rPr lang="en-GB"/>
            <a:t>What is the first and most important thing when attending the SOC?</a:t>
          </a:r>
          <a:endParaRPr lang="en-US"/>
        </a:p>
      </dgm:t>
    </dgm:pt>
    <dgm:pt modelId="{B1F17A3D-2602-41F1-B995-491DC7910DB1}" type="parTrans" cxnId="{00F15E54-3D8C-4A20-9270-30CCA2D6133C}">
      <dgm:prSet/>
      <dgm:spPr/>
      <dgm:t>
        <a:bodyPr/>
        <a:lstStyle/>
        <a:p>
          <a:endParaRPr lang="en-US"/>
        </a:p>
      </dgm:t>
    </dgm:pt>
    <dgm:pt modelId="{A9E0811B-9ADF-43A3-8506-6F591DBAD15A}" type="sibTrans" cxnId="{00F15E54-3D8C-4A20-9270-30CCA2D6133C}">
      <dgm:prSet/>
      <dgm:spPr/>
      <dgm:t>
        <a:bodyPr/>
        <a:lstStyle/>
        <a:p>
          <a:endParaRPr lang="en-US"/>
        </a:p>
      </dgm:t>
    </dgm:pt>
    <dgm:pt modelId="{A993867D-98A5-4644-9E63-FBA8F82E9065}">
      <dgm:prSet/>
      <dgm:spPr/>
      <dgm:t>
        <a:bodyPr/>
        <a:lstStyle/>
        <a:p>
          <a:r>
            <a:rPr lang="en-GB" dirty="0"/>
            <a:t>What types of cordons can be used in crime scenes?</a:t>
          </a:r>
          <a:endParaRPr lang="en-US" dirty="0"/>
        </a:p>
      </dgm:t>
    </dgm:pt>
    <dgm:pt modelId="{6CE2D9F5-8927-4D36-8426-4300ADFB883A}" type="parTrans" cxnId="{45225D44-9299-4529-BCD9-21459F23769F}">
      <dgm:prSet/>
      <dgm:spPr/>
      <dgm:t>
        <a:bodyPr/>
        <a:lstStyle/>
        <a:p>
          <a:endParaRPr lang="en-US"/>
        </a:p>
      </dgm:t>
    </dgm:pt>
    <dgm:pt modelId="{714E52E6-3223-4823-B559-A06EA5CD9BC8}" type="sibTrans" cxnId="{45225D44-9299-4529-BCD9-21459F23769F}">
      <dgm:prSet/>
      <dgm:spPr/>
      <dgm:t>
        <a:bodyPr/>
        <a:lstStyle/>
        <a:p>
          <a:endParaRPr lang="en-US"/>
        </a:p>
      </dgm:t>
    </dgm:pt>
    <dgm:pt modelId="{F9BB059C-FA96-4FAB-A2D2-A5D350282C40}">
      <dgm:prSet/>
      <dgm:spPr/>
      <dgm:t>
        <a:bodyPr/>
        <a:lstStyle/>
        <a:p>
          <a:r>
            <a:rPr lang="en-GB"/>
            <a:t>Why is PPE used?</a:t>
          </a:r>
          <a:endParaRPr lang="en-US"/>
        </a:p>
      </dgm:t>
    </dgm:pt>
    <dgm:pt modelId="{976E8E4A-24B0-4797-AFA4-2E725A45C85F}" type="parTrans" cxnId="{18F77453-D263-4659-A36F-9BA61DDAC5FC}">
      <dgm:prSet/>
      <dgm:spPr/>
      <dgm:t>
        <a:bodyPr/>
        <a:lstStyle/>
        <a:p>
          <a:endParaRPr lang="en-US"/>
        </a:p>
      </dgm:t>
    </dgm:pt>
    <dgm:pt modelId="{33285A23-CB32-49EE-80AD-8FE248917A7D}" type="sibTrans" cxnId="{18F77453-D263-4659-A36F-9BA61DDAC5FC}">
      <dgm:prSet/>
      <dgm:spPr/>
      <dgm:t>
        <a:bodyPr/>
        <a:lstStyle/>
        <a:p>
          <a:endParaRPr lang="en-US"/>
        </a:p>
      </dgm:t>
    </dgm:pt>
    <dgm:pt modelId="{191EF279-56AE-475F-B6F2-8C5FCF6CCC1E}">
      <dgm:prSet/>
      <dgm:spPr/>
      <dgm:t>
        <a:bodyPr/>
        <a:lstStyle/>
        <a:p>
          <a:r>
            <a:rPr lang="en-GB" dirty="0"/>
            <a:t>What is the “common approach path’’?</a:t>
          </a:r>
          <a:endParaRPr lang="en-US" dirty="0"/>
        </a:p>
      </dgm:t>
    </dgm:pt>
    <dgm:pt modelId="{2AEA415A-E0A1-4933-9D38-8505ADEB3EFC}" type="parTrans" cxnId="{24329D0D-6F3D-4F09-B0A8-664A2FE78A05}">
      <dgm:prSet/>
      <dgm:spPr/>
      <dgm:t>
        <a:bodyPr/>
        <a:lstStyle/>
        <a:p>
          <a:endParaRPr lang="en-US"/>
        </a:p>
      </dgm:t>
    </dgm:pt>
    <dgm:pt modelId="{4EFFA418-45EC-47E8-A448-9BA96F78D7A4}" type="sibTrans" cxnId="{24329D0D-6F3D-4F09-B0A8-664A2FE78A05}">
      <dgm:prSet/>
      <dgm:spPr/>
      <dgm:t>
        <a:bodyPr/>
        <a:lstStyle/>
        <a:p>
          <a:endParaRPr lang="en-US"/>
        </a:p>
      </dgm:t>
    </dgm:pt>
    <dgm:pt modelId="{EB065DDB-1191-4188-9FF2-74FAEDFA8569}">
      <dgm:prSet/>
      <dgm:spPr/>
      <dgm:t>
        <a:bodyPr/>
        <a:lstStyle/>
        <a:p>
          <a:r>
            <a:rPr lang="en-GB"/>
            <a:t>What needs to be included in the examiners notes?</a:t>
          </a:r>
          <a:endParaRPr lang="en-US"/>
        </a:p>
      </dgm:t>
    </dgm:pt>
    <dgm:pt modelId="{07F523E8-026E-4C98-A3E7-28DAFD12AC80}" type="parTrans" cxnId="{2E0572E3-0F50-4353-8C2A-0FEB8FE2CC30}">
      <dgm:prSet/>
      <dgm:spPr/>
      <dgm:t>
        <a:bodyPr/>
        <a:lstStyle/>
        <a:p>
          <a:endParaRPr lang="en-US"/>
        </a:p>
      </dgm:t>
    </dgm:pt>
    <dgm:pt modelId="{82B2545F-F526-4059-9237-8F7BFE2F9376}" type="sibTrans" cxnId="{2E0572E3-0F50-4353-8C2A-0FEB8FE2CC30}">
      <dgm:prSet/>
      <dgm:spPr/>
      <dgm:t>
        <a:bodyPr/>
        <a:lstStyle/>
        <a:p>
          <a:endParaRPr lang="en-US"/>
        </a:p>
      </dgm:t>
    </dgm:pt>
    <dgm:pt modelId="{F736B693-79AA-4D87-9A53-C626C5850B56}">
      <dgm:prSet/>
      <dgm:spPr/>
      <dgm:t>
        <a:bodyPr/>
        <a:lstStyle/>
        <a:p>
          <a:r>
            <a:rPr lang="en-GB"/>
            <a:t>What is the chain of custody?</a:t>
          </a:r>
          <a:endParaRPr lang="en-US"/>
        </a:p>
      </dgm:t>
    </dgm:pt>
    <dgm:pt modelId="{018A5F04-7F7D-49FF-9264-ED8ECB5B55FA}" type="parTrans" cxnId="{BD822F16-27DF-4389-87D3-AD9D4339822D}">
      <dgm:prSet/>
      <dgm:spPr/>
      <dgm:t>
        <a:bodyPr/>
        <a:lstStyle/>
        <a:p>
          <a:endParaRPr lang="en-US"/>
        </a:p>
      </dgm:t>
    </dgm:pt>
    <dgm:pt modelId="{A1E20FEA-A85C-4E53-B084-7D785E1DFE47}" type="sibTrans" cxnId="{BD822F16-27DF-4389-87D3-AD9D4339822D}">
      <dgm:prSet/>
      <dgm:spPr/>
      <dgm:t>
        <a:bodyPr/>
        <a:lstStyle/>
        <a:p>
          <a:endParaRPr lang="en-US"/>
        </a:p>
      </dgm:t>
    </dgm:pt>
    <dgm:pt modelId="{68BC660F-D6AF-441E-BD9F-34048BF99FB8}">
      <dgm:prSet/>
      <dgm:spPr/>
      <dgm:t>
        <a:bodyPr/>
        <a:lstStyle/>
        <a:p>
          <a:r>
            <a:rPr lang="en-GB"/>
            <a:t>How is integrity of the sample kept?</a:t>
          </a:r>
          <a:endParaRPr lang="en-US"/>
        </a:p>
      </dgm:t>
    </dgm:pt>
    <dgm:pt modelId="{1B29D244-9BEC-457B-9C45-5F866AFAD48D}" type="parTrans" cxnId="{A35EB91B-D2B6-4467-9242-7B76C9EF7A53}">
      <dgm:prSet/>
      <dgm:spPr/>
      <dgm:t>
        <a:bodyPr/>
        <a:lstStyle/>
        <a:p>
          <a:endParaRPr lang="en-US"/>
        </a:p>
      </dgm:t>
    </dgm:pt>
    <dgm:pt modelId="{831C1710-5702-4BB1-8025-D76D63F1FB25}" type="sibTrans" cxnId="{A35EB91B-D2B6-4467-9242-7B76C9EF7A53}">
      <dgm:prSet/>
      <dgm:spPr/>
      <dgm:t>
        <a:bodyPr/>
        <a:lstStyle/>
        <a:p>
          <a:endParaRPr lang="en-US"/>
        </a:p>
      </dgm:t>
    </dgm:pt>
    <dgm:pt modelId="{AA2321A6-9570-48B1-A165-2B2AEC37F6EE}">
      <dgm:prSet/>
      <dgm:spPr/>
      <dgm:t>
        <a:bodyPr/>
        <a:lstStyle/>
        <a:p>
          <a:r>
            <a:rPr lang="en-GB"/>
            <a:t>How is the integrity of the crime scene kept?</a:t>
          </a:r>
          <a:endParaRPr lang="en-US"/>
        </a:p>
      </dgm:t>
    </dgm:pt>
    <dgm:pt modelId="{4F553070-1F61-4726-AE9C-6C3BC1EB4BCF}" type="parTrans" cxnId="{8733BDC5-91BA-4558-90BE-5B3F061E0C16}">
      <dgm:prSet/>
      <dgm:spPr/>
      <dgm:t>
        <a:bodyPr/>
        <a:lstStyle/>
        <a:p>
          <a:endParaRPr lang="en-US"/>
        </a:p>
      </dgm:t>
    </dgm:pt>
    <dgm:pt modelId="{9EA25BAB-C1FE-493F-A741-08AE316A1E4C}" type="sibTrans" cxnId="{8733BDC5-91BA-4558-90BE-5B3F061E0C16}">
      <dgm:prSet/>
      <dgm:spPr/>
      <dgm:t>
        <a:bodyPr/>
        <a:lstStyle/>
        <a:p>
          <a:endParaRPr lang="en-US"/>
        </a:p>
      </dgm:t>
    </dgm:pt>
    <dgm:pt modelId="{CFC2376D-A1CC-294D-B297-04C770F675F4}" type="pres">
      <dgm:prSet presAssocID="{D36E1EB3-BCC8-4E38-A095-9AD6BB50F88E}" presName="diagram" presStyleCnt="0">
        <dgm:presLayoutVars>
          <dgm:dir/>
          <dgm:resizeHandles val="exact"/>
        </dgm:presLayoutVars>
      </dgm:prSet>
      <dgm:spPr/>
    </dgm:pt>
    <dgm:pt modelId="{8085395B-3C17-DE44-BF85-3670CCE7A320}" type="pres">
      <dgm:prSet presAssocID="{B3F39251-04A2-4E20-83FE-C63FC6632AAB}" presName="node" presStyleLbl="node1" presStyleIdx="0" presStyleCnt="8">
        <dgm:presLayoutVars>
          <dgm:bulletEnabled val="1"/>
        </dgm:presLayoutVars>
      </dgm:prSet>
      <dgm:spPr/>
    </dgm:pt>
    <dgm:pt modelId="{3642C502-AA70-F640-BF12-F248DAE5E9C3}" type="pres">
      <dgm:prSet presAssocID="{A9E0811B-9ADF-43A3-8506-6F591DBAD15A}" presName="sibTrans" presStyleCnt="0"/>
      <dgm:spPr/>
    </dgm:pt>
    <dgm:pt modelId="{0DA610A9-96A7-BD44-A98D-6D968D2C8B32}" type="pres">
      <dgm:prSet presAssocID="{A993867D-98A5-4644-9E63-FBA8F82E9065}" presName="node" presStyleLbl="node1" presStyleIdx="1" presStyleCnt="8">
        <dgm:presLayoutVars>
          <dgm:bulletEnabled val="1"/>
        </dgm:presLayoutVars>
      </dgm:prSet>
      <dgm:spPr/>
    </dgm:pt>
    <dgm:pt modelId="{41FCC0C5-84F6-F148-803E-E9E231A8D75C}" type="pres">
      <dgm:prSet presAssocID="{714E52E6-3223-4823-B559-A06EA5CD9BC8}" presName="sibTrans" presStyleCnt="0"/>
      <dgm:spPr/>
    </dgm:pt>
    <dgm:pt modelId="{F92635C9-D305-4641-ACB9-1846D7A8F2A0}" type="pres">
      <dgm:prSet presAssocID="{F9BB059C-FA96-4FAB-A2D2-A5D350282C40}" presName="node" presStyleLbl="node1" presStyleIdx="2" presStyleCnt="8">
        <dgm:presLayoutVars>
          <dgm:bulletEnabled val="1"/>
        </dgm:presLayoutVars>
      </dgm:prSet>
      <dgm:spPr/>
    </dgm:pt>
    <dgm:pt modelId="{C7DBB0FC-CD7E-4447-BB84-F5980F98CC27}" type="pres">
      <dgm:prSet presAssocID="{33285A23-CB32-49EE-80AD-8FE248917A7D}" presName="sibTrans" presStyleCnt="0"/>
      <dgm:spPr/>
    </dgm:pt>
    <dgm:pt modelId="{50D4F6CD-8964-B14D-A99D-BD3CFB028FA1}" type="pres">
      <dgm:prSet presAssocID="{191EF279-56AE-475F-B6F2-8C5FCF6CCC1E}" presName="node" presStyleLbl="node1" presStyleIdx="3" presStyleCnt="8">
        <dgm:presLayoutVars>
          <dgm:bulletEnabled val="1"/>
        </dgm:presLayoutVars>
      </dgm:prSet>
      <dgm:spPr/>
    </dgm:pt>
    <dgm:pt modelId="{88FEADBB-FE14-1D43-B80B-DE8679FE09D7}" type="pres">
      <dgm:prSet presAssocID="{4EFFA418-45EC-47E8-A448-9BA96F78D7A4}" presName="sibTrans" presStyleCnt="0"/>
      <dgm:spPr/>
    </dgm:pt>
    <dgm:pt modelId="{367D6010-B406-9142-827E-54BE410A7F31}" type="pres">
      <dgm:prSet presAssocID="{EB065DDB-1191-4188-9FF2-74FAEDFA8569}" presName="node" presStyleLbl="node1" presStyleIdx="4" presStyleCnt="8">
        <dgm:presLayoutVars>
          <dgm:bulletEnabled val="1"/>
        </dgm:presLayoutVars>
      </dgm:prSet>
      <dgm:spPr/>
    </dgm:pt>
    <dgm:pt modelId="{F9657E06-092F-C044-99B5-5F374A5F2BF3}" type="pres">
      <dgm:prSet presAssocID="{82B2545F-F526-4059-9237-8F7BFE2F9376}" presName="sibTrans" presStyleCnt="0"/>
      <dgm:spPr/>
    </dgm:pt>
    <dgm:pt modelId="{43A578AF-B320-4E49-B621-DB2CA2694C25}" type="pres">
      <dgm:prSet presAssocID="{F736B693-79AA-4D87-9A53-C626C5850B56}" presName="node" presStyleLbl="node1" presStyleIdx="5" presStyleCnt="8">
        <dgm:presLayoutVars>
          <dgm:bulletEnabled val="1"/>
        </dgm:presLayoutVars>
      </dgm:prSet>
      <dgm:spPr/>
    </dgm:pt>
    <dgm:pt modelId="{FACCC9F3-8DAA-6E42-8534-7BF521CABC2E}" type="pres">
      <dgm:prSet presAssocID="{A1E20FEA-A85C-4E53-B084-7D785E1DFE47}" presName="sibTrans" presStyleCnt="0"/>
      <dgm:spPr/>
    </dgm:pt>
    <dgm:pt modelId="{6E8E280F-E4D5-4045-9B89-5F8F7C456D34}" type="pres">
      <dgm:prSet presAssocID="{68BC660F-D6AF-441E-BD9F-34048BF99FB8}" presName="node" presStyleLbl="node1" presStyleIdx="6" presStyleCnt="8">
        <dgm:presLayoutVars>
          <dgm:bulletEnabled val="1"/>
        </dgm:presLayoutVars>
      </dgm:prSet>
      <dgm:spPr/>
    </dgm:pt>
    <dgm:pt modelId="{2BACB05F-FECF-134D-A697-EC1085DE1585}" type="pres">
      <dgm:prSet presAssocID="{831C1710-5702-4BB1-8025-D76D63F1FB25}" presName="sibTrans" presStyleCnt="0"/>
      <dgm:spPr/>
    </dgm:pt>
    <dgm:pt modelId="{1B5366DE-D45C-5F40-89C0-5EAAC17D9393}" type="pres">
      <dgm:prSet presAssocID="{AA2321A6-9570-48B1-A165-2B2AEC37F6EE}" presName="node" presStyleLbl="node1" presStyleIdx="7" presStyleCnt="8">
        <dgm:presLayoutVars>
          <dgm:bulletEnabled val="1"/>
        </dgm:presLayoutVars>
      </dgm:prSet>
      <dgm:spPr/>
    </dgm:pt>
  </dgm:ptLst>
  <dgm:cxnLst>
    <dgm:cxn modelId="{24329D0D-6F3D-4F09-B0A8-664A2FE78A05}" srcId="{D36E1EB3-BCC8-4E38-A095-9AD6BB50F88E}" destId="{191EF279-56AE-475F-B6F2-8C5FCF6CCC1E}" srcOrd="3" destOrd="0" parTransId="{2AEA415A-E0A1-4933-9D38-8505ADEB3EFC}" sibTransId="{4EFFA418-45EC-47E8-A448-9BA96F78D7A4}"/>
    <dgm:cxn modelId="{BD822F16-27DF-4389-87D3-AD9D4339822D}" srcId="{D36E1EB3-BCC8-4E38-A095-9AD6BB50F88E}" destId="{F736B693-79AA-4D87-9A53-C626C5850B56}" srcOrd="5" destOrd="0" parTransId="{018A5F04-7F7D-49FF-9264-ED8ECB5B55FA}" sibTransId="{A1E20FEA-A85C-4E53-B084-7D785E1DFE47}"/>
    <dgm:cxn modelId="{A35EB91B-D2B6-4467-9242-7B76C9EF7A53}" srcId="{D36E1EB3-BCC8-4E38-A095-9AD6BB50F88E}" destId="{68BC660F-D6AF-441E-BD9F-34048BF99FB8}" srcOrd="6" destOrd="0" parTransId="{1B29D244-9BEC-457B-9C45-5F866AFAD48D}" sibTransId="{831C1710-5702-4BB1-8025-D76D63F1FB25}"/>
    <dgm:cxn modelId="{558A4124-3830-5A46-ACDA-22C82DE02B57}" type="presOf" srcId="{A993867D-98A5-4644-9E63-FBA8F82E9065}" destId="{0DA610A9-96A7-BD44-A98D-6D968D2C8B32}" srcOrd="0" destOrd="0" presId="urn:microsoft.com/office/officeart/2005/8/layout/default"/>
    <dgm:cxn modelId="{8E60AB32-1F23-1B4C-851B-482BDD81EA5F}" type="presOf" srcId="{AA2321A6-9570-48B1-A165-2B2AEC37F6EE}" destId="{1B5366DE-D45C-5F40-89C0-5EAAC17D9393}" srcOrd="0" destOrd="0" presId="urn:microsoft.com/office/officeart/2005/8/layout/default"/>
    <dgm:cxn modelId="{45225D44-9299-4529-BCD9-21459F23769F}" srcId="{D36E1EB3-BCC8-4E38-A095-9AD6BB50F88E}" destId="{A993867D-98A5-4644-9E63-FBA8F82E9065}" srcOrd="1" destOrd="0" parTransId="{6CE2D9F5-8927-4D36-8426-4300ADFB883A}" sibTransId="{714E52E6-3223-4823-B559-A06EA5CD9BC8}"/>
    <dgm:cxn modelId="{18F77453-D263-4659-A36F-9BA61DDAC5FC}" srcId="{D36E1EB3-BCC8-4E38-A095-9AD6BB50F88E}" destId="{F9BB059C-FA96-4FAB-A2D2-A5D350282C40}" srcOrd="2" destOrd="0" parTransId="{976E8E4A-24B0-4797-AFA4-2E725A45C85F}" sibTransId="{33285A23-CB32-49EE-80AD-8FE248917A7D}"/>
    <dgm:cxn modelId="{00F15E54-3D8C-4A20-9270-30CCA2D6133C}" srcId="{D36E1EB3-BCC8-4E38-A095-9AD6BB50F88E}" destId="{B3F39251-04A2-4E20-83FE-C63FC6632AAB}" srcOrd="0" destOrd="0" parTransId="{B1F17A3D-2602-41F1-B995-491DC7910DB1}" sibTransId="{A9E0811B-9ADF-43A3-8506-6F591DBAD15A}"/>
    <dgm:cxn modelId="{EBA4A163-C57D-C946-9049-50FC71444439}" type="presOf" srcId="{D36E1EB3-BCC8-4E38-A095-9AD6BB50F88E}" destId="{CFC2376D-A1CC-294D-B297-04C770F675F4}" srcOrd="0" destOrd="0" presId="urn:microsoft.com/office/officeart/2005/8/layout/default"/>
    <dgm:cxn modelId="{6127996C-11FE-FA4A-A871-82229F5630DE}" type="presOf" srcId="{EB065DDB-1191-4188-9FF2-74FAEDFA8569}" destId="{367D6010-B406-9142-827E-54BE410A7F31}" srcOrd="0" destOrd="0" presId="urn:microsoft.com/office/officeart/2005/8/layout/default"/>
    <dgm:cxn modelId="{AEFE179E-977B-E545-9F5E-49873883ADD5}" type="presOf" srcId="{191EF279-56AE-475F-B6F2-8C5FCF6CCC1E}" destId="{50D4F6CD-8964-B14D-A99D-BD3CFB028FA1}" srcOrd="0" destOrd="0" presId="urn:microsoft.com/office/officeart/2005/8/layout/default"/>
    <dgm:cxn modelId="{D3DFB4A9-71CA-A74E-AB2C-BCC96C159572}" type="presOf" srcId="{F736B693-79AA-4D87-9A53-C626C5850B56}" destId="{43A578AF-B320-4E49-B621-DB2CA2694C25}" srcOrd="0" destOrd="0" presId="urn:microsoft.com/office/officeart/2005/8/layout/default"/>
    <dgm:cxn modelId="{8733BDC5-91BA-4558-90BE-5B3F061E0C16}" srcId="{D36E1EB3-BCC8-4E38-A095-9AD6BB50F88E}" destId="{AA2321A6-9570-48B1-A165-2B2AEC37F6EE}" srcOrd="7" destOrd="0" parTransId="{4F553070-1F61-4726-AE9C-6C3BC1EB4BCF}" sibTransId="{9EA25BAB-C1FE-493F-A741-08AE316A1E4C}"/>
    <dgm:cxn modelId="{53B491CD-BC26-5B47-A05C-6D5AF7D00C30}" type="presOf" srcId="{B3F39251-04A2-4E20-83FE-C63FC6632AAB}" destId="{8085395B-3C17-DE44-BF85-3670CCE7A320}" srcOrd="0" destOrd="0" presId="urn:microsoft.com/office/officeart/2005/8/layout/default"/>
    <dgm:cxn modelId="{A5C8B1D5-29CC-BD49-A14F-68B435E6558B}" type="presOf" srcId="{F9BB059C-FA96-4FAB-A2D2-A5D350282C40}" destId="{F92635C9-D305-4641-ACB9-1846D7A8F2A0}" srcOrd="0" destOrd="0" presId="urn:microsoft.com/office/officeart/2005/8/layout/default"/>
    <dgm:cxn modelId="{2E0572E3-0F50-4353-8C2A-0FEB8FE2CC30}" srcId="{D36E1EB3-BCC8-4E38-A095-9AD6BB50F88E}" destId="{EB065DDB-1191-4188-9FF2-74FAEDFA8569}" srcOrd="4" destOrd="0" parTransId="{07F523E8-026E-4C98-A3E7-28DAFD12AC80}" sibTransId="{82B2545F-F526-4059-9237-8F7BFE2F9376}"/>
    <dgm:cxn modelId="{042073F6-8026-0044-B576-B62F687D59BD}" type="presOf" srcId="{68BC660F-D6AF-441E-BD9F-34048BF99FB8}" destId="{6E8E280F-E4D5-4045-9B89-5F8F7C456D34}" srcOrd="0" destOrd="0" presId="urn:microsoft.com/office/officeart/2005/8/layout/default"/>
    <dgm:cxn modelId="{1C5C87A3-C2A5-314B-A3C9-7D51352D7F73}" type="presParOf" srcId="{CFC2376D-A1CC-294D-B297-04C770F675F4}" destId="{8085395B-3C17-DE44-BF85-3670CCE7A320}" srcOrd="0" destOrd="0" presId="urn:microsoft.com/office/officeart/2005/8/layout/default"/>
    <dgm:cxn modelId="{5D0F2662-14DB-BE4D-B889-FC7952E90382}" type="presParOf" srcId="{CFC2376D-A1CC-294D-B297-04C770F675F4}" destId="{3642C502-AA70-F640-BF12-F248DAE5E9C3}" srcOrd="1" destOrd="0" presId="urn:microsoft.com/office/officeart/2005/8/layout/default"/>
    <dgm:cxn modelId="{86EAD71A-AC36-EA40-A741-F072C0B1D889}" type="presParOf" srcId="{CFC2376D-A1CC-294D-B297-04C770F675F4}" destId="{0DA610A9-96A7-BD44-A98D-6D968D2C8B32}" srcOrd="2" destOrd="0" presId="urn:microsoft.com/office/officeart/2005/8/layout/default"/>
    <dgm:cxn modelId="{12AE4926-6057-074C-8FAE-FF80FD5779B9}" type="presParOf" srcId="{CFC2376D-A1CC-294D-B297-04C770F675F4}" destId="{41FCC0C5-84F6-F148-803E-E9E231A8D75C}" srcOrd="3" destOrd="0" presId="urn:microsoft.com/office/officeart/2005/8/layout/default"/>
    <dgm:cxn modelId="{F59B9BFE-70CE-B941-8F0D-06A0FD38617A}" type="presParOf" srcId="{CFC2376D-A1CC-294D-B297-04C770F675F4}" destId="{F92635C9-D305-4641-ACB9-1846D7A8F2A0}" srcOrd="4" destOrd="0" presId="urn:microsoft.com/office/officeart/2005/8/layout/default"/>
    <dgm:cxn modelId="{5109EFA0-16C9-5C48-8E41-A9FA22167912}" type="presParOf" srcId="{CFC2376D-A1CC-294D-B297-04C770F675F4}" destId="{C7DBB0FC-CD7E-4447-BB84-F5980F98CC27}" srcOrd="5" destOrd="0" presId="urn:microsoft.com/office/officeart/2005/8/layout/default"/>
    <dgm:cxn modelId="{6ACDA532-BD5A-4442-8F29-3DB0FEB189B0}" type="presParOf" srcId="{CFC2376D-A1CC-294D-B297-04C770F675F4}" destId="{50D4F6CD-8964-B14D-A99D-BD3CFB028FA1}" srcOrd="6" destOrd="0" presId="urn:microsoft.com/office/officeart/2005/8/layout/default"/>
    <dgm:cxn modelId="{1BC964F4-3232-E049-BF91-F5502F6497BD}" type="presParOf" srcId="{CFC2376D-A1CC-294D-B297-04C770F675F4}" destId="{88FEADBB-FE14-1D43-B80B-DE8679FE09D7}" srcOrd="7" destOrd="0" presId="urn:microsoft.com/office/officeart/2005/8/layout/default"/>
    <dgm:cxn modelId="{48C6ACD4-256F-EA46-AD3D-CAF111BBA1E8}" type="presParOf" srcId="{CFC2376D-A1CC-294D-B297-04C770F675F4}" destId="{367D6010-B406-9142-827E-54BE410A7F31}" srcOrd="8" destOrd="0" presId="urn:microsoft.com/office/officeart/2005/8/layout/default"/>
    <dgm:cxn modelId="{EF9AF3B1-8934-824B-989D-10AAC4E34075}" type="presParOf" srcId="{CFC2376D-A1CC-294D-B297-04C770F675F4}" destId="{F9657E06-092F-C044-99B5-5F374A5F2BF3}" srcOrd="9" destOrd="0" presId="urn:microsoft.com/office/officeart/2005/8/layout/default"/>
    <dgm:cxn modelId="{20AD4AF5-A06D-BA45-81A2-982A348F01E8}" type="presParOf" srcId="{CFC2376D-A1CC-294D-B297-04C770F675F4}" destId="{43A578AF-B320-4E49-B621-DB2CA2694C25}" srcOrd="10" destOrd="0" presId="urn:microsoft.com/office/officeart/2005/8/layout/default"/>
    <dgm:cxn modelId="{C2BD1B0D-43CC-C244-B722-DA8374081E3C}" type="presParOf" srcId="{CFC2376D-A1CC-294D-B297-04C770F675F4}" destId="{FACCC9F3-8DAA-6E42-8534-7BF521CABC2E}" srcOrd="11" destOrd="0" presId="urn:microsoft.com/office/officeart/2005/8/layout/default"/>
    <dgm:cxn modelId="{52DE1C3E-93F0-9048-A0BB-E6861D69157D}" type="presParOf" srcId="{CFC2376D-A1CC-294D-B297-04C770F675F4}" destId="{6E8E280F-E4D5-4045-9B89-5F8F7C456D34}" srcOrd="12" destOrd="0" presId="urn:microsoft.com/office/officeart/2005/8/layout/default"/>
    <dgm:cxn modelId="{0A44388C-97F1-E548-8128-0F98F042BD86}" type="presParOf" srcId="{CFC2376D-A1CC-294D-B297-04C770F675F4}" destId="{2BACB05F-FECF-134D-A697-EC1085DE1585}" srcOrd="13" destOrd="0" presId="urn:microsoft.com/office/officeart/2005/8/layout/default"/>
    <dgm:cxn modelId="{293E3E7D-ECC8-1B49-95B8-22C6DA8B16AF}" type="presParOf" srcId="{CFC2376D-A1CC-294D-B297-04C770F675F4}" destId="{1B5366DE-D45C-5F40-89C0-5EAAC17D9393}"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E5546FC-3A11-44A0-9C64-1480059682B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BB38A18-9495-4B91-B316-5AA9A415817C}">
      <dgm:prSet/>
      <dgm:spPr/>
      <dgm:t>
        <a:bodyPr/>
        <a:lstStyle/>
        <a:p>
          <a:r>
            <a:rPr lang="en-GB" baseline="0" dirty="0"/>
            <a:t>Techniques of crime scene management are based on </a:t>
          </a:r>
          <a:r>
            <a:rPr lang="en-GB" baseline="0" dirty="0" err="1"/>
            <a:t>Locard’s</a:t>
          </a:r>
          <a:r>
            <a:rPr lang="en-GB" baseline="0" dirty="0"/>
            <a:t> principle of exchange. </a:t>
          </a:r>
          <a:endParaRPr lang="en-US" dirty="0"/>
        </a:p>
      </dgm:t>
    </dgm:pt>
    <dgm:pt modelId="{BEE6DE4A-909E-4FF7-955F-5ACAA8210B4B}" type="parTrans" cxnId="{772110F5-6671-436B-9B65-A313147BA004}">
      <dgm:prSet/>
      <dgm:spPr/>
      <dgm:t>
        <a:bodyPr/>
        <a:lstStyle/>
        <a:p>
          <a:endParaRPr lang="en-US"/>
        </a:p>
      </dgm:t>
    </dgm:pt>
    <dgm:pt modelId="{831DA351-9AAD-4F1F-8E8B-D86F1FB276FE}" type="sibTrans" cxnId="{772110F5-6671-436B-9B65-A313147BA004}">
      <dgm:prSet/>
      <dgm:spPr/>
      <dgm:t>
        <a:bodyPr/>
        <a:lstStyle/>
        <a:p>
          <a:endParaRPr lang="en-US"/>
        </a:p>
      </dgm:t>
    </dgm:pt>
    <dgm:pt modelId="{97CFB333-D8B4-41B5-ABEE-A4ADAA1DCCF0}">
      <dgm:prSet/>
      <dgm:spPr/>
      <dgm:t>
        <a:bodyPr/>
        <a:lstStyle/>
        <a:p>
          <a:r>
            <a:rPr lang="en-GB" baseline="0" dirty="0"/>
            <a:t>Anyone who enters a scene both takes something off the scene with them and leaves something of themselves behind.</a:t>
          </a:r>
          <a:endParaRPr lang="en-US" dirty="0"/>
        </a:p>
      </dgm:t>
    </dgm:pt>
    <dgm:pt modelId="{EB5EB68E-19E6-4FD1-BC19-CB095508A107}" type="parTrans" cxnId="{5EF486F0-D294-4FE1-8E5F-0C51E79A4D6C}">
      <dgm:prSet/>
      <dgm:spPr/>
      <dgm:t>
        <a:bodyPr/>
        <a:lstStyle/>
        <a:p>
          <a:endParaRPr lang="en-US"/>
        </a:p>
      </dgm:t>
    </dgm:pt>
    <dgm:pt modelId="{CDB70396-1D84-48A9-952E-6E8975EEC826}" type="sibTrans" cxnId="{5EF486F0-D294-4FE1-8E5F-0C51E79A4D6C}">
      <dgm:prSet/>
      <dgm:spPr/>
      <dgm:t>
        <a:bodyPr/>
        <a:lstStyle/>
        <a:p>
          <a:endParaRPr lang="en-US"/>
        </a:p>
      </dgm:t>
    </dgm:pt>
    <dgm:pt modelId="{E496BDC1-51FC-49A2-8BED-EB30D82597A7}">
      <dgm:prSet/>
      <dgm:spPr/>
      <dgm:t>
        <a:bodyPr/>
        <a:lstStyle/>
        <a:p>
          <a:r>
            <a:rPr lang="en-GB" baseline="0" dirty="0"/>
            <a:t>Care should be taken regarding DNA anti-contamination procedures due to the ease in which DNA can be transferred. </a:t>
          </a:r>
          <a:endParaRPr lang="en-US" dirty="0"/>
        </a:p>
      </dgm:t>
    </dgm:pt>
    <dgm:pt modelId="{06D7AE90-24C0-4D1E-8935-794504B03532}" type="parTrans" cxnId="{6C944593-F222-4ED8-8481-E162291B2A7D}">
      <dgm:prSet/>
      <dgm:spPr/>
      <dgm:t>
        <a:bodyPr/>
        <a:lstStyle/>
        <a:p>
          <a:endParaRPr lang="en-US"/>
        </a:p>
      </dgm:t>
    </dgm:pt>
    <dgm:pt modelId="{DFC8E184-702E-4A4B-AA4C-EBD453A399F0}" type="sibTrans" cxnId="{6C944593-F222-4ED8-8481-E162291B2A7D}">
      <dgm:prSet/>
      <dgm:spPr/>
      <dgm:t>
        <a:bodyPr/>
        <a:lstStyle/>
        <a:p>
          <a:endParaRPr lang="en-US"/>
        </a:p>
      </dgm:t>
    </dgm:pt>
    <dgm:pt modelId="{0B54E61F-75EF-48B0-9E11-CF739E0A0E38}">
      <dgm:prSet/>
      <dgm:spPr/>
      <dgm:t>
        <a:bodyPr/>
        <a:lstStyle/>
        <a:p>
          <a:r>
            <a:rPr lang="en-GB" baseline="0"/>
            <a:t>Movement of police officers or staff between scenes may cross-contaminate the available material and confuse or mislead the investigation</a:t>
          </a:r>
          <a:endParaRPr lang="en-US"/>
        </a:p>
      </dgm:t>
    </dgm:pt>
    <dgm:pt modelId="{334C9975-D936-476D-A2BC-ED84F3EC19A0}" type="parTrans" cxnId="{207FEB7C-30AB-4B95-B125-3A728ADE5226}">
      <dgm:prSet/>
      <dgm:spPr/>
      <dgm:t>
        <a:bodyPr/>
        <a:lstStyle/>
        <a:p>
          <a:endParaRPr lang="en-US"/>
        </a:p>
      </dgm:t>
    </dgm:pt>
    <dgm:pt modelId="{C67F9AC7-9F28-4971-87A3-CC33F282A2EB}" type="sibTrans" cxnId="{207FEB7C-30AB-4B95-B125-3A728ADE5226}">
      <dgm:prSet/>
      <dgm:spPr/>
      <dgm:t>
        <a:bodyPr/>
        <a:lstStyle/>
        <a:p>
          <a:endParaRPr lang="en-US"/>
        </a:p>
      </dgm:t>
    </dgm:pt>
    <dgm:pt modelId="{800818AF-AA2D-0141-A70C-B8612A24B84E}" type="pres">
      <dgm:prSet presAssocID="{DE5546FC-3A11-44A0-9C64-1480059682BF}" presName="linear" presStyleCnt="0">
        <dgm:presLayoutVars>
          <dgm:animLvl val="lvl"/>
          <dgm:resizeHandles val="exact"/>
        </dgm:presLayoutVars>
      </dgm:prSet>
      <dgm:spPr/>
    </dgm:pt>
    <dgm:pt modelId="{0B24C05E-FC14-AE49-B7B2-131563D1B240}" type="pres">
      <dgm:prSet presAssocID="{EBB38A18-9495-4B91-B316-5AA9A415817C}" presName="parentText" presStyleLbl="node1" presStyleIdx="0" presStyleCnt="4" custLinFactY="-7199" custLinFactNeighborX="0" custLinFactNeighborY="-100000">
        <dgm:presLayoutVars>
          <dgm:chMax val="0"/>
          <dgm:bulletEnabled val="1"/>
        </dgm:presLayoutVars>
      </dgm:prSet>
      <dgm:spPr/>
    </dgm:pt>
    <dgm:pt modelId="{2103075F-8529-814B-9412-2A751A321610}" type="pres">
      <dgm:prSet presAssocID="{831DA351-9AAD-4F1F-8E8B-D86F1FB276FE}" presName="spacer" presStyleCnt="0"/>
      <dgm:spPr/>
    </dgm:pt>
    <dgm:pt modelId="{2EF48988-0BC0-5F41-B5E8-0F28162F72B4}" type="pres">
      <dgm:prSet presAssocID="{97CFB333-D8B4-41B5-ABEE-A4ADAA1DCCF0}" presName="parentText" presStyleLbl="node1" presStyleIdx="1" presStyleCnt="4">
        <dgm:presLayoutVars>
          <dgm:chMax val="0"/>
          <dgm:bulletEnabled val="1"/>
        </dgm:presLayoutVars>
      </dgm:prSet>
      <dgm:spPr/>
    </dgm:pt>
    <dgm:pt modelId="{0A17A0C2-5DA4-814C-8875-82D512264261}" type="pres">
      <dgm:prSet presAssocID="{CDB70396-1D84-48A9-952E-6E8975EEC826}" presName="spacer" presStyleCnt="0"/>
      <dgm:spPr/>
    </dgm:pt>
    <dgm:pt modelId="{5692DF68-B03C-C344-B4C6-C41679029998}" type="pres">
      <dgm:prSet presAssocID="{E496BDC1-51FC-49A2-8BED-EB30D82597A7}" presName="parentText" presStyleLbl="node1" presStyleIdx="2" presStyleCnt="4">
        <dgm:presLayoutVars>
          <dgm:chMax val="0"/>
          <dgm:bulletEnabled val="1"/>
        </dgm:presLayoutVars>
      </dgm:prSet>
      <dgm:spPr/>
    </dgm:pt>
    <dgm:pt modelId="{CDC54879-A587-8248-ABA0-2808B94916FB}" type="pres">
      <dgm:prSet presAssocID="{DFC8E184-702E-4A4B-AA4C-EBD453A399F0}" presName="spacer" presStyleCnt="0"/>
      <dgm:spPr/>
    </dgm:pt>
    <dgm:pt modelId="{EA5A056F-AF68-994D-978C-697E2DDEE7D7}" type="pres">
      <dgm:prSet presAssocID="{0B54E61F-75EF-48B0-9E11-CF739E0A0E38}" presName="parentText" presStyleLbl="node1" presStyleIdx="3" presStyleCnt="4">
        <dgm:presLayoutVars>
          <dgm:chMax val="0"/>
          <dgm:bulletEnabled val="1"/>
        </dgm:presLayoutVars>
      </dgm:prSet>
      <dgm:spPr/>
    </dgm:pt>
  </dgm:ptLst>
  <dgm:cxnLst>
    <dgm:cxn modelId="{F7FFCA15-5410-754D-BBA9-50EBD4BA3D02}" type="presOf" srcId="{E496BDC1-51FC-49A2-8BED-EB30D82597A7}" destId="{5692DF68-B03C-C344-B4C6-C41679029998}" srcOrd="0" destOrd="0" presId="urn:microsoft.com/office/officeart/2005/8/layout/vList2"/>
    <dgm:cxn modelId="{7668482A-A81A-0844-A829-7090219D6053}" type="presOf" srcId="{97CFB333-D8B4-41B5-ABEE-A4ADAA1DCCF0}" destId="{2EF48988-0BC0-5F41-B5E8-0F28162F72B4}" srcOrd="0" destOrd="0" presId="urn:microsoft.com/office/officeart/2005/8/layout/vList2"/>
    <dgm:cxn modelId="{A3139348-48AC-DF49-8044-D286D7E45968}" type="presOf" srcId="{0B54E61F-75EF-48B0-9E11-CF739E0A0E38}" destId="{EA5A056F-AF68-994D-978C-697E2DDEE7D7}" srcOrd="0" destOrd="0" presId="urn:microsoft.com/office/officeart/2005/8/layout/vList2"/>
    <dgm:cxn modelId="{E15CAF4A-0C91-394C-A4CD-288C2C54DB2A}" type="presOf" srcId="{EBB38A18-9495-4B91-B316-5AA9A415817C}" destId="{0B24C05E-FC14-AE49-B7B2-131563D1B240}" srcOrd="0" destOrd="0" presId="urn:microsoft.com/office/officeart/2005/8/layout/vList2"/>
    <dgm:cxn modelId="{E5214C78-78A3-E34A-A50A-E61F74D5183B}" type="presOf" srcId="{DE5546FC-3A11-44A0-9C64-1480059682BF}" destId="{800818AF-AA2D-0141-A70C-B8612A24B84E}" srcOrd="0" destOrd="0" presId="urn:microsoft.com/office/officeart/2005/8/layout/vList2"/>
    <dgm:cxn modelId="{207FEB7C-30AB-4B95-B125-3A728ADE5226}" srcId="{DE5546FC-3A11-44A0-9C64-1480059682BF}" destId="{0B54E61F-75EF-48B0-9E11-CF739E0A0E38}" srcOrd="3" destOrd="0" parTransId="{334C9975-D936-476D-A2BC-ED84F3EC19A0}" sibTransId="{C67F9AC7-9F28-4971-87A3-CC33F282A2EB}"/>
    <dgm:cxn modelId="{6C944593-F222-4ED8-8481-E162291B2A7D}" srcId="{DE5546FC-3A11-44A0-9C64-1480059682BF}" destId="{E496BDC1-51FC-49A2-8BED-EB30D82597A7}" srcOrd="2" destOrd="0" parTransId="{06D7AE90-24C0-4D1E-8935-794504B03532}" sibTransId="{DFC8E184-702E-4A4B-AA4C-EBD453A399F0}"/>
    <dgm:cxn modelId="{5EF486F0-D294-4FE1-8E5F-0C51E79A4D6C}" srcId="{DE5546FC-3A11-44A0-9C64-1480059682BF}" destId="{97CFB333-D8B4-41B5-ABEE-A4ADAA1DCCF0}" srcOrd="1" destOrd="0" parTransId="{EB5EB68E-19E6-4FD1-BC19-CB095508A107}" sibTransId="{CDB70396-1D84-48A9-952E-6E8975EEC826}"/>
    <dgm:cxn modelId="{772110F5-6671-436B-9B65-A313147BA004}" srcId="{DE5546FC-3A11-44A0-9C64-1480059682BF}" destId="{EBB38A18-9495-4B91-B316-5AA9A415817C}" srcOrd="0" destOrd="0" parTransId="{BEE6DE4A-909E-4FF7-955F-5ACAA8210B4B}" sibTransId="{831DA351-9AAD-4F1F-8E8B-D86F1FB276FE}"/>
    <dgm:cxn modelId="{BE8F7276-C9EB-B74D-B11D-A1562BBD7120}" type="presParOf" srcId="{800818AF-AA2D-0141-A70C-B8612A24B84E}" destId="{0B24C05E-FC14-AE49-B7B2-131563D1B240}" srcOrd="0" destOrd="0" presId="urn:microsoft.com/office/officeart/2005/8/layout/vList2"/>
    <dgm:cxn modelId="{D45306AC-2BBD-9041-A1A1-052DDACD863C}" type="presParOf" srcId="{800818AF-AA2D-0141-A70C-B8612A24B84E}" destId="{2103075F-8529-814B-9412-2A751A321610}" srcOrd="1" destOrd="0" presId="urn:microsoft.com/office/officeart/2005/8/layout/vList2"/>
    <dgm:cxn modelId="{E6F26E89-66AB-D245-B510-2EDB2D226BEE}" type="presParOf" srcId="{800818AF-AA2D-0141-A70C-B8612A24B84E}" destId="{2EF48988-0BC0-5F41-B5E8-0F28162F72B4}" srcOrd="2" destOrd="0" presId="urn:microsoft.com/office/officeart/2005/8/layout/vList2"/>
    <dgm:cxn modelId="{FDB6052A-89E9-914B-B93A-B238A3B92EA6}" type="presParOf" srcId="{800818AF-AA2D-0141-A70C-B8612A24B84E}" destId="{0A17A0C2-5DA4-814C-8875-82D512264261}" srcOrd="3" destOrd="0" presId="urn:microsoft.com/office/officeart/2005/8/layout/vList2"/>
    <dgm:cxn modelId="{359D769A-D657-644F-ABFC-B308A50B259E}" type="presParOf" srcId="{800818AF-AA2D-0141-A70C-B8612A24B84E}" destId="{5692DF68-B03C-C344-B4C6-C41679029998}" srcOrd="4" destOrd="0" presId="urn:microsoft.com/office/officeart/2005/8/layout/vList2"/>
    <dgm:cxn modelId="{33A5FC4E-7A8F-6944-8581-60FEBA4980AE}" type="presParOf" srcId="{800818AF-AA2D-0141-A70C-B8612A24B84E}" destId="{CDC54879-A587-8248-ABA0-2808B94916FB}" srcOrd="5" destOrd="0" presId="urn:microsoft.com/office/officeart/2005/8/layout/vList2"/>
    <dgm:cxn modelId="{B89A9B34-741B-1D44-BEE7-44986CF76CB0}" type="presParOf" srcId="{800818AF-AA2D-0141-A70C-B8612A24B84E}" destId="{EA5A056F-AF68-994D-978C-697E2DDEE7D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290FC12-D6DB-49EB-89C5-E35650DEF1C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31EE316-2B77-4FBC-80AA-76F6A40157B5}">
      <dgm:prSet custT="1"/>
      <dgm:spPr/>
      <dgm:t>
        <a:bodyPr/>
        <a:lstStyle/>
        <a:p>
          <a:r>
            <a:rPr lang="en-GB" sz="2000" baseline="0"/>
            <a:t>Access to the scene of crime should be restricted to those personnel who need access.</a:t>
          </a:r>
          <a:endParaRPr lang="en-US" sz="2000"/>
        </a:p>
      </dgm:t>
    </dgm:pt>
    <dgm:pt modelId="{5D4EA5C6-5570-4C7E-9454-98F52C0805D5}" type="parTrans" cxnId="{65A47179-84DB-482C-B992-95B7C1729B38}">
      <dgm:prSet/>
      <dgm:spPr/>
      <dgm:t>
        <a:bodyPr/>
        <a:lstStyle/>
        <a:p>
          <a:endParaRPr lang="en-US" sz="2000"/>
        </a:p>
      </dgm:t>
    </dgm:pt>
    <dgm:pt modelId="{A277B75A-9F5D-4BD8-AEF6-7637F052F944}" type="sibTrans" cxnId="{65A47179-84DB-482C-B992-95B7C1729B38}">
      <dgm:prSet/>
      <dgm:spPr/>
      <dgm:t>
        <a:bodyPr/>
        <a:lstStyle/>
        <a:p>
          <a:endParaRPr lang="en-US" sz="2000"/>
        </a:p>
      </dgm:t>
    </dgm:pt>
    <dgm:pt modelId="{3A162E81-0A85-4E48-9538-F02147916952}">
      <dgm:prSet custT="1"/>
      <dgm:spPr/>
      <dgm:t>
        <a:bodyPr/>
        <a:lstStyle/>
        <a:p>
          <a:r>
            <a:rPr lang="en-GB" sz="2000" baseline="0"/>
            <a:t>Movement within SOC should be kept to a minimum</a:t>
          </a:r>
          <a:endParaRPr lang="en-US" sz="2000"/>
        </a:p>
      </dgm:t>
    </dgm:pt>
    <dgm:pt modelId="{D1C157E2-0877-437F-B9B0-53D02F08B054}" type="parTrans" cxnId="{B0C711EC-2E8E-4F2C-9C43-7D76741396C9}">
      <dgm:prSet/>
      <dgm:spPr/>
      <dgm:t>
        <a:bodyPr/>
        <a:lstStyle/>
        <a:p>
          <a:endParaRPr lang="en-US" sz="2000"/>
        </a:p>
      </dgm:t>
    </dgm:pt>
    <dgm:pt modelId="{6430B50A-1CC2-42F4-967D-12928103420F}" type="sibTrans" cxnId="{B0C711EC-2E8E-4F2C-9C43-7D76741396C9}">
      <dgm:prSet/>
      <dgm:spPr/>
      <dgm:t>
        <a:bodyPr/>
        <a:lstStyle/>
        <a:p>
          <a:endParaRPr lang="en-US" sz="2000"/>
        </a:p>
      </dgm:t>
    </dgm:pt>
    <dgm:pt modelId="{EB78CBC4-4148-437D-B59D-151DC56CDFE0}">
      <dgm:prSet custT="1"/>
      <dgm:spPr/>
      <dgm:t>
        <a:bodyPr/>
        <a:lstStyle/>
        <a:p>
          <a:r>
            <a:rPr lang="en-GB" sz="2000" baseline="0"/>
            <a:t>Verbal communication in the SOC should be kept to a minimum.</a:t>
          </a:r>
          <a:endParaRPr lang="en-US" sz="2000"/>
        </a:p>
      </dgm:t>
    </dgm:pt>
    <dgm:pt modelId="{B497EC86-3F81-44C1-A51C-82C641864D98}" type="parTrans" cxnId="{1D02C939-E0BD-454A-BC6A-74773BE5CCFB}">
      <dgm:prSet/>
      <dgm:spPr/>
      <dgm:t>
        <a:bodyPr/>
        <a:lstStyle/>
        <a:p>
          <a:endParaRPr lang="en-US" sz="2000"/>
        </a:p>
      </dgm:t>
    </dgm:pt>
    <dgm:pt modelId="{AF0B27DF-24F7-473E-9C43-5D986ABE9684}" type="sibTrans" cxnId="{1D02C939-E0BD-454A-BC6A-74773BE5CCFB}">
      <dgm:prSet/>
      <dgm:spPr/>
      <dgm:t>
        <a:bodyPr/>
        <a:lstStyle/>
        <a:p>
          <a:endParaRPr lang="en-US" sz="2000"/>
        </a:p>
      </dgm:t>
    </dgm:pt>
    <dgm:pt modelId="{AC2A06E0-325E-47E7-A42B-24D7BE789432}">
      <dgm:prSet custT="1"/>
      <dgm:spPr/>
      <dgm:t>
        <a:bodyPr/>
        <a:lstStyle/>
        <a:p>
          <a:r>
            <a:rPr lang="en-GB" sz="2000" baseline="0"/>
            <a:t>The touching of glasses, face, telephones, door handles, pens, papers, rulers – without changing gloves should be avoided.</a:t>
          </a:r>
          <a:endParaRPr lang="en-US" sz="2000"/>
        </a:p>
      </dgm:t>
    </dgm:pt>
    <dgm:pt modelId="{42B382FA-4BB6-4C29-B49C-4CEE690A4E07}" type="parTrans" cxnId="{7D7E6F4C-5865-4D69-A417-944F615D40FF}">
      <dgm:prSet/>
      <dgm:spPr/>
      <dgm:t>
        <a:bodyPr/>
        <a:lstStyle/>
        <a:p>
          <a:endParaRPr lang="en-US" sz="2000"/>
        </a:p>
      </dgm:t>
    </dgm:pt>
    <dgm:pt modelId="{5859D362-F80F-47E8-B3A1-738AFB8C46FB}" type="sibTrans" cxnId="{7D7E6F4C-5865-4D69-A417-944F615D40FF}">
      <dgm:prSet/>
      <dgm:spPr/>
      <dgm:t>
        <a:bodyPr/>
        <a:lstStyle/>
        <a:p>
          <a:endParaRPr lang="en-US" sz="2000"/>
        </a:p>
      </dgm:t>
    </dgm:pt>
    <dgm:pt modelId="{4E22EBF2-C7DE-4576-82C2-BD2C7B9CFA86}">
      <dgm:prSet custT="1"/>
      <dgm:spPr/>
      <dgm:t>
        <a:bodyPr/>
        <a:lstStyle/>
        <a:p>
          <a:r>
            <a:rPr lang="en-GB" sz="2000" baseline="0"/>
            <a:t>Mobile phones should not be used in the SOC.</a:t>
          </a:r>
          <a:endParaRPr lang="en-US" sz="2000"/>
        </a:p>
      </dgm:t>
    </dgm:pt>
    <dgm:pt modelId="{E4C72217-96C8-414E-8287-ADB95B0D3FB4}" type="parTrans" cxnId="{3FEFF0F6-7144-4C25-A70B-79947CB7FD46}">
      <dgm:prSet/>
      <dgm:spPr/>
      <dgm:t>
        <a:bodyPr/>
        <a:lstStyle/>
        <a:p>
          <a:endParaRPr lang="en-US" sz="2000"/>
        </a:p>
      </dgm:t>
    </dgm:pt>
    <dgm:pt modelId="{E326D866-C7A6-4535-A245-3E06EF3F8061}" type="sibTrans" cxnId="{3FEFF0F6-7144-4C25-A70B-79947CB7FD46}">
      <dgm:prSet/>
      <dgm:spPr/>
      <dgm:t>
        <a:bodyPr/>
        <a:lstStyle/>
        <a:p>
          <a:endParaRPr lang="en-US" sz="2000"/>
        </a:p>
      </dgm:t>
    </dgm:pt>
    <dgm:pt modelId="{4ACD91CC-77B5-4B8C-B6C0-7279FAF528F8}">
      <dgm:prSet custT="1"/>
      <dgm:spPr/>
      <dgm:t>
        <a:bodyPr/>
        <a:lstStyle/>
        <a:p>
          <a:r>
            <a:rPr lang="en-GB" sz="2000" baseline="0"/>
            <a:t>Items/samples should be handled carefully and as little as possible and packaged ASAP.</a:t>
          </a:r>
          <a:endParaRPr lang="en-US" sz="2000"/>
        </a:p>
      </dgm:t>
    </dgm:pt>
    <dgm:pt modelId="{34641A92-C15C-4B6F-A7A9-1AC9E6C8980D}" type="parTrans" cxnId="{4D71A198-66FE-41E9-895F-6A119A1D0C21}">
      <dgm:prSet/>
      <dgm:spPr/>
      <dgm:t>
        <a:bodyPr/>
        <a:lstStyle/>
        <a:p>
          <a:endParaRPr lang="en-US" sz="2000"/>
        </a:p>
      </dgm:t>
    </dgm:pt>
    <dgm:pt modelId="{43CA638E-5F20-4423-B954-86B5A45373D2}" type="sibTrans" cxnId="{4D71A198-66FE-41E9-895F-6A119A1D0C21}">
      <dgm:prSet/>
      <dgm:spPr/>
      <dgm:t>
        <a:bodyPr/>
        <a:lstStyle/>
        <a:p>
          <a:endParaRPr lang="en-US" sz="2000"/>
        </a:p>
      </dgm:t>
    </dgm:pt>
    <dgm:pt modelId="{03134CE4-F556-4CE4-816A-7063A6C0A6EB}">
      <dgm:prSet custT="1"/>
      <dgm:spPr/>
      <dgm:t>
        <a:bodyPr/>
        <a:lstStyle/>
        <a:p>
          <a:r>
            <a:rPr lang="en-GB" sz="2000" baseline="0"/>
            <a:t>All items shall be packaged, sealed and labelled at the time they are taken.</a:t>
          </a:r>
          <a:endParaRPr lang="en-US" sz="2000"/>
        </a:p>
      </dgm:t>
    </dgm:pt>
    <dgm:pt modelId="{71F64F0A-F0D0-44EF-873F-6D6E46779084}" type="parTrans" cxnId="{4CF104A4-7B2F-4627-BE7F-8DCFE1C750E0}">
      <dgm:prSet/>
      <dgm:spPr/>
      <dgm:t>
        <a:bodyPr/>
        <a:lstStyle/>
        <a:p>
          <a:endParaRPr lang="en-US" sz="2000"/>
        </a:p>
      </dgm:t>
    </dgm:pt>
    <dgm:pt modelId="{6F789BED-9D8E-4ABA-AF95-C6E83E6467F8}" type="sibTrans" cxnId="{4CF104A4-7B2F-4627-BE7F-8DCFE1C750E0}">
      <dgm:prSet/>
      <dgm:spPr/>
      <dgm:t>
        <a:bodyPr/>
        <a:lstStyle/>
        <a:p>
          <a:endParaRPr lang="en-US" sz="2000"/>
        </a:p>
      </dgm:t>
    </dgm:pt>
    <dgm:pt modelId="{5FEAB57C-C100-4F23-9F30-FA3E40C2DB4D}">
      <dgm:prSet custT="1"/>
      <dgm:spPr/>
      <dgm:t>
        <a:bodyPr/>
        <a:lstStyle/>
        <a:p>
          <a:r>
            <a:rPr lang="en-GB" sz="2000" baseline="0"/>
            <a:t>Packaging and containers should be of appropriate size.</a:t>
          </a:r>
          <a:endParaRPr lang="en-US" sz="2000"/>
        </a:p>
      </dgm:t>
    </dgm:pt>
    <dgm:pt modelId="{671B77CF-957A-4C3B-AC23-A545A25041AA}" type="parTrans" cxnId="{14AD9362-A009-4000-AF05-1E1F8467801F}">
      <dgm:prSet/>
      <dgm:spPr/>
      <dgm:t>
        <a:bodyPr/>
        <a:lstStyle/>
        <a:p>
          <a:endParaRPr lang="en-US" sz="2000"/>
        </a:p>
      </dgm:t>
    </dgm:pt>
    <dgm:pt modelId="{AB84A03D-CFB4-4660-B27F-D3ED6BF1DA45}" type="sibTrans" cxnId="{14AD9362-A009-4000-AF05-1E1F8467801F}">
      <dgm:prSet/>
      <dgm:spPr/>
      <dgm:t>
        <a:bodyPr/>
        <a:lstStyle/>
        <a:p>
          <a:endParaRPr lang="en-US" sz="2000"/>
        </a:p>
      </dgm:t>
    </dgm:pt>
    <dgm:pt modelId="{12CFF322-AAD6-40B5-90AA-13E7A5241A5D}">
      <dgm:prSet custT="1"/>
      <dgm:spPr/>
      <dgm:t>
        <a:bodyPr/>
        <a:lstStyle/>
        <a:p>
          <a:r>
            <a:rPr lang="en-GB" sz="2000" baseline="0" dirty="0"/>
            <a:t>Due considerations should be made of combining samples together.</a:t>
          </a:r>
          <a:br>
            <a:rPr lang="en-GB" sz="2000" baseline="0" dirty="0"/>
          </a:br>
          <a:r>
            <a:rPr lang="en-GB" sz="2000" baseline="0" dirty="0"/>
            <a:t>				    	(The Forensic Science Regulator, 2015, pp. 19-20)</a:t>
          </a:r>
          <a:endParaRPr lang="en-US" sz="2000" dirty="0"/>
        </a:p>
      </dgm:t>
    </dgm:pt>
    <dgm:pt modelId="{8E345750-1BF1-4635-8132-EAB470D85BA4}" type="parTrans" cxnId="{708A37A2-38CE-43D8-91C0-E4B6E3D5531B}">
      <dgm:prSet/>
      <dgm:spPr/>
      <dgm:t>
        <a:bodyPr/>
        <a:lstStyle/>
        <a:p>
          <a:endParaRPr lang="en-US" sz="2000"/>
        </a:p>
      </dgm:t>
    </dgm:pt>
    <dgm:pt modelId="{DE62D6ED-EB0C-454D-BD0A-47CEA01A7465}" type="sibTrans" cxnId="{708A37A2-38CE-43D8-91C0-E4B6E3D5531B}">
      <dgm:prSet/>
      <dgm:spPr/>
      <dgm:t>
        <a:bodyPr/>
        <a:lstStyle/>
        <a:p>
          <a:endParaRPr lang="en-US" sz="2000"/>
        </a:p>
      </dgm:t>
    </dgm:pt>
    <dgm:pt modelId="{F4679050-8A22-4447-9D9A-C8AC93F9587A}" type="pres">
      <dgm:prSet presAssocID="{9290FC12-D6DB-49EB-89C5-E35650DEF1C2}" presName="vert0" presStyleCnt="0">
        <dgm:presLayoutVars>
          <dgm:dir/>
          <dgm:animOne val="branch"/>
          <dgm:animLvl val="lvl"/>
        </dgm:presLayoutVars>
      </dgm:prSet>
      <dgm:spPr/>
    </dgm:pt>
    <dgm:pt modelId="{8BCEE3E6-A5E2-2C43-9880-E7D9C7D850B8}" type="pres">
      <dgm:prSet presAssocID="{A31EE316-2B77-4FBC-80AA-76F6A40157B5}" presName="thickLine" presStyleLbl="alignNode1" presStyleIdx="0" presStyleCnt="9"/>
      <dgm:spPr/>
    </dgm:pt>
    <dgm:pt modelId="{74184D25-A81D-5247-8982-60925F0D23D1}" type="pres">
      <dgm:prSet presAssocID="{A31EE316-2B77-4FBC-80AA-76F6A40157B5}" presName="horz1" presStyleCnt="0"/>
      <dgm:spPr/>
    </dgm:pt>
    <dgm:pt modelId="{1E1966D5-2263-D241-80D0-9302D79A9377}" type="pres">
      <dgm:prSet presAssocID="{A31EE316-2B77-4FBC-80AA-76F6A40157B5}" presName="tx1" presStyleLbl="revTx" presStyleIdx="0" presStyleCnt="9"/>
      <dgm:spPr/>
    </dgm:pt>
    <dgm:pt modelId="{CBF7BC9D-E5DE-F947-B483-323B31DB1768}" type="pres">
      <dgm:prSet presAssocID="{A31EE316-2B77-4FBC-80AA-76F6A40157B5}" presName="vert1" presStyleCnt="0"/>
      <dgm:spPr/>
    </dgm:pt>
    <dgm:pt modelId="{89D55AA4-4DE0-2C45-B63E-96B9EF753CF8}" type="pres">
      <dgm:prSet presAssocID="{3A162E81-0A85-4E48-9538-F02147916952}" presName="thickLine" presStyleLbl="alignNode1" presStyleIdx="1" presStyleCnt="9"/>
      <dgm:spPr/>
    </dgm:pt>
    <dgm:pt modelId="{B0E3A959-68B0-1E43-B27D-909434209FE1}" type="pres">
      <dgm:prSet presAssocID="{3A162E81-0A85-4E48-9538-F02147916952}" presName="horz1" presStyleCnt="0"/>
      <dgm:spPr/>
    </dgm:pt>
    <dgm:pt modelId="{B2186F69-88B2-954A-9334-E81443BA9901}" type="pres">
      <dgm:prSet presAssocID="{3A162E81-0A85-4E48-9538-F02147916952}" presName="tx1" presStyleLbl="revTx" presStyleIdx="1" presStyleCnt="9"/>
      <dgm:spPr/>
    </dgm:pt>
    <dgm:pt modelId="{EF05A73B-CA5C-3A4D-92AC-4E3D7D731856}" type="pres">
      <dgm:prSet presAssocID="{3A162E81-0A85-4E48-9538-F02147916952}" presName="vert1" presStyleCnt="0"/>
      <dgm:spPr/>
    </dgm:pt>
    <dgm:pt modelId="{341459BC-8BFD-9B47-9E4F-28ED5501BA50}" type="pres">
      <dgm:prSet presAssocID="{EB78CBC4-4148-437D-B59D-151DC56CDFE0}" presName="thickLine" presStyleLbl="alignNode1" presStyleIdx="2" presStyleCnt="9"/>
      <dgm:spPr/>
    </dgm:pt>
    <dgm:pt modelId="{C1DB9DE0-31DE-AB4D-BA3B-ADF29E1F6BB7}" type="pres">
      <dgm:prSet presAssocID="{EB78CBC4-4148-437D-B59D-151DC56CDFE0}" presName="horz1" presStyleCnt="0"/>
      <dgm:spPr/>
    </dgm:pt>
    <dgm:pt modelId="{36C593DA-32A0-F642-9A25-BD1E170C01C3}" type="pres">
      <dgm:prSet presAssocID="{EB78CBC4-4148-437D-B59D-151DC56CDFE0}" presName="tx1" presStyleLbl="revTx" presStyleIdx="2" presStyleCnt="9"/>
      <dgm:spPr/>
    </dgm:pt>
    <dgm:pt modelId="{082479C5-52F7-D74A-9BA5-4DAB6F0DFCC1}" type="pres">
      <dgm:prSet presAssocID="{EB78CBC4-4148-437D-B59D-151DC56CDFE0}" presName="vert1" presStyleCnt="0"/>
      <dgm:spPr/>
    </dgm:pt>
    <dgm:pt modelId="{942495BB-E0B3-504E-8450-5FFC0C23D8EF}" type="pres">
      <dgm:prSet presAssocID="{AC2A06E0-325E-47E7-A42B-24D7BE789432}" presName="thickLine" presStyleLbl="alignNode1" presStyleIdx="3" presStyleCnt="9"/>
      <dgm:spPr/>
    </dgm:pt>
    <dgm:pt modelId="{F06D3EC0-69D1-0140-A72B-E1E6D167129B}" type="pres">
      <dgm:prSet presAssocID="{AC2A06E0-325E-47E7-A42B-24D7BE789432}" presName="horz1" presStyleCnt="0"/>
      <dgm:spPr/>
    </dgm:pt>
    <dgm:pt modelId="{6E76A628-12AD-6E4B-9963-504C736D9BC4}" type="pres">
      <dgm:prSet presAssocID="{AC2A06E0-325E-47E7-A42B-24D7BE789432}" presName="tx1" presStyleLbl="revTx" presStyleIdx="3" presStyleCnt="9"/>
      <dgm:spPr/>
    </dgm:pt>
    <dgm:pt modelId="{6CCE2B71-C979-B84E-ACB7-8FBF9D3EE9F1}" type="pres">
      <dgm:prSet presAssocID="{AC2A06E0-325E-47E7-A42B-24D7BE789432}" presName="vert1" presStyleCnt="0"/>
      <dgm:spPr/>
    </dgm:pt>
    <dgm:pt modelId="{2A0A7250-C741-9D4D-9F54-C1E52427CB64}" type="pres">
      <dgm:prSet presAssocID="{4E22EBF2-C7DE-4576-82C2-BD2C7B9CFA86}" presName="thickLine" presStyleLbl="alignNode1" presStyleIdx="4" presStyleCnt="9"/>
      <dgm:spPr/>
    </dgm:pt>
    <dgm:pt modelId="{8F13BBB8-5C01-134A-B85E-1464CF85337F}" type="pres">
      <dgm:prSet presAssocID="{4E22EBF2-C7DE-4576-82C2-BD2C7B9CFA86}" presName="horz1" presStyleCnt="0"/>
      <dgm:spPr/>
    </dgm:pt>
    <dgm:pt modelId="{019468E2-0DDC-7142-B96C-BFB0ADF700D9}" type="pres">
      <dgm:prSet presAssocID="{4E22EBF2-C7DE-4576-82C2-BD2C7B9CFA86}" presName="tx1" presStyleLbl="revTx" presStyleIdx="4" presStyleCnt="9"/>
      <dgm:spPr/>
    </dgm:pt>
    <dgm:pt modelId="{94DCE48F-0F48-CF49-B245-32A559A81905}" type="pres">
      <dgm:prSet presAssocID="{4E22EBF2-C7DE-4576-82C2-BD2C7B9CFA86}" presName="vert1" presStyleCnt="0"/>
      <dgm:spPr/>
    </dgm:pt>
    <dgm:pt modelId="{4162F583-FDA2-3147-9EA7-6011A09819AF}" type="pres">
      <dgm:prSet presAssocID="{4ACD91CC-77B5-4B8C-B6C0-7279FAF528F8}" presName="thickLine" presStyleLbl="alignNode1" presStyleIdx="5" presStyleCnt="9"/>
      <dgm:spPr/>
    </dgm:pt>
    <dgm:pt modelId="{5F0F8B03-2F17-444F-8AD8-9B11424F7BB7}" type="pres">
      <dgm:prSet presAssocID="{4ACD91CC-77B5-4B8C-B6C0-7279FAF528F8}" presName="horz1" presStyleCnt="0"/>
      <dgm:spPr/>
    </dgm:pt>
    <dgm:pt modelId="{2E9E03A3-DC9A-1742-971B-F498DF8AE84C}" type="pres">
      <dgm:prSet presAssocID="{4ACD91CC-77B5-4B8C-B6C0-7279FAF528F8}" presName="tx1" presStyleLbl="revTx" presStyleIdx="5" presStyleCnt="9"/>
      <dgm:spPr/>
    </dgm:pt>
    <dgm:pt modelId="{ADC45A9A-62EF-2F44-8E05-51911D0E5DC2}" type="pres">
      <dgm:prSet presAssocID="{4ACD91CC-77B5-4B8C-B6C0-7279FAF528F8}" presName="vert1" presStyleCnt="0"/>
      <dgm:spPr/>
    </dgm:pt>
    <dgm:pt modelId="{82AD756D-2345-2143-B72B-B21C808E3933}" type="pres">
      <dgm:prSet presAssocID="{03134CE4-F556-4CE4-816A-7063A6C0A6EB}" presName="thickLine" presStyleLbl="alignNode1" presStyleIdx="6" presStyleCnt="9"/>
      <dgm:spPr/>
    </dgm:pt>
    <dgm:pt modelId="{5497DD59-67B8-904A-B202-D21C51257FEC}" type="pres">
      <dgm:prSet presAssocID="{03134CE4-F556-4CE4-816A-7063A6C0A6EB}" presName="horz1" presStyleCnt="0"/>
      <dgm:spPr/>
    </dgm:pt>
    <dgm:pt modelId="{C451FF88-761E-364B-8C8C-03FAB343A426}" type="pres">
      <dgm:prSet presAssocID="{03134CE4-F556-4CE4-816A-7063A6C0A6EB}" presName="tx1" presStyleLbl="revTx" presStyleIdx="6" presStyleCnt="9"/>
      <dgm:spPr/>
    </dgm:pt>
    <dgm:pt modelId="{CC0D6641-B2B1-0A40-AD23-86907462CE72}" type="pres">
      <dgm:prSet presAssocID="{03134CE4-F556-4CE4-816A-7063A6C0A6EB}" presName="vert1" presStyleCnt="0"/>
      <dgm:spPr/>
    </dgm:pt>
    <dgm:pt modelId="{C81F995E-BFB2-1E46-B3A5-E0C6FA515720}" type="pres">
      <dgm:prSet presAssocID="{5FEAB57C-C100-4F23-9F30-FA3E40C2DB4D}" presName="thickLine" presStyleLbl="alignNode1" presStyleIdx="7" presStyleCnt="9"/>
      <dgm:spPr/>
    </dgm:pt>
    <dgm:pt modelId="{29081A5D-8F31-0848-B820-B88CE01F3117}" type="pres">
      <dgm:prSet presAssocID="{5FEAB57C-C100-4F23-9F30-FA3E40C2DB4D}" presName="horz1" presStyleCnt="0"/>
      <dgm:spPr/>
    </dgm:pt>
    <dgm:pt modelId="{18E252FD-51EE-E14D-8EDA-D9F3A54035F0}" type="pres">
      <dgm:prSet presAssocID="{5FEAB57C-C100-4F23-9F30-FA3E40C2DB4D}" presName="tx1" presStyleLbl="revTx" presStyleIdx="7" presStyleCnt="9"/>
      <dgm:spPr/>
    </dgm:pt>
    <dgm:pt modelId="{E8CEFDF5-E478-334F-87BD-8A0B8DCD7E5B}" type="pres">
      <dgm:prSet presAssocID="{5FEAB57C-C100-4F23-9F30-FA3E40C2DB4D}" presName="vert1" presStyleCnt="0"/>
      <dgm:spPr/>
    </dgm:pt>
    <dgm:pt modelId="{15A78D46-20E3-394E-BD59-353ACE580205}" type="pres">
      <dgm:prSet presAssocID="{12CFF322-AAD6-40B5-90AA-13E7A5241A5D}" presName="thickLine" presStyleLbl="alignNode1" presStyleIdx="8" presStyleCnt="9"/>
      <dgm:spPr/>
    </dgm:pt>
    <dgm:pt modelId="{43EF7D89-B2FD-E145-BF15-2B19B5508E00}" type="pres">
      <dgm:prSet presAssocID="{12CFF322-AAD6-40B5-90AA-13E7A5241A5D}" presName="horz1" presStyleCnt="0"/>
      <dgm:spPr/>
    </dgm:pt>
    <dgm:pt modelId="{7D25D942-1D89-E747-B6D9-283A256604EB}" type="pres">
      <dgm:prSet presAssocID="{12CFF322-AAD6-40B5-90AA-13E7A5241A5D}" presName="tx1" presStyleLbl="revTx" presStyleIdx="8" presStyleCnt="9"/>
      <dgm:spPr/>
    </dgm:pt>
    <dgm:pt modelId="{1F48EBAB-15E5-874E-B4A7-6CB4A0C23F9C}" type="pres">
      <dgm:prSet presAssocID="{12CFF322-AAD6-40B5-90AA-13E7A5241A5D}" presName="vert1" presStyleCnt="0"/>
      <dgm:spPr/>
    </dgm:pt>
  </dgm:ptLst>
  <dgm:cxnLst>
    <dgm:cxn modelId="{05A12621-C8E7-F94F-A41C-1299D45CAA27}" type="presOf" srcId="{12CFF322-AAD6-40B5-90AA-13E7A5241A5D}" destId="{7D25D942-1D89-E747-B6D9-283A256604EB}" srcOrd="0" destOrd="0" presId="urn:microsoft.com/office/officeart/2008/layout/LinedList"/>
    <dgm:cxn modelId="{C0D4BE21-FB48-794A-AE23-6AC0358F4300}" type="presOf" srcId="{3A162E81-0A85-4E48-9538-F02147916952}" destId="{B2186F69-88B2-954A-9334-E81443BA9901}" srcOrd="0" destOrd="0" presId="urn:microsoft.com/office/officeart/2008/layout/LinedList"/>
    <dgm:cxn modelId="{FBC0A72C-C11C-684E-9FD6-84106DC87C99}" type="presOf" srcId="{A31EE316-2B77-4FBC-80AA-76F6A40157B5}" destId="{1E1966D5-2263-D241-80D0-9302D79A9377}" srcOrd="0" destOrd="0" presId="urn:microsoft.com/office/officeart/2008/layout/LinedList"/>
    <dgm:cxn modelId="{A82EE733-0809-4F44-A7D8-9DF5CE314D99}" type="presOf" srcId="{EB78CBC4-4148-437D-B59D-151DC56CDFE0}" destId="{36C593DA-32A0-F642-9A25-BD1E170C01C3}" srcOrd="0" destOrd="0" presId="urn:microsoft.com/office/officeart/2008/layout/LinedList"/>
    <dgm:cxn modelId="{1D02C939-E0BD-454A-BC6A-74773BE5CCFB}" srcId="{9290FC12-D6DB-49EB-89C5-E35650DEF1C2}" destId="{EB78CBC4-4148-437D-B59D-151DC56CDFE0}" srcOrd="2" destOrd="0" parTransId="{B497EC86-3F81-44C1-A51C-82C641864D98}" sibTransId="{AF0B27DF-24F7-473E-9C43-5D986ABE9684}"/>
    <dgm:cxn modelId="{7D7E6F4C-5865-4D69-A417-944F615D40FF}" srcId="{9290FC12-D6DB-49EB-89C5-E35650DEF1C2}" destId="{AC2A06E0-325E-47E7-A42B-24D7BE789432}" srcOrd="3" destOrd="0" parTransId="{42B382FA-4BB6-4C29-B49C-4CEE690A4E07}" sibTransId="{5859D362-F80F-47E8-B3A1-738AFB8C46FB}"/>
    <dgm:cxn modelId="{5304E254-EB49-8F47-BF0B-5FEC56F5BFAB}" type="presOf" srcId="{4ACD91CC-77B5-4B8C-B6C0-7279FAF528F8}" destId="{2E9E03A3-DC9A-1742-971B-F498DF8AE84C}" srcOrd="0" destOrd="0" presId="urn:microsoft.com/office/officeart/2008/layout/LinedList"/>
    <dgm:cxn modelId="{3E13F256-0587-D448-A950-032D17D6C8EE}" type="presOf" srcId="{4E22EBF2-C7DE-4576-82C2-BD2C7B9CFA86}" destId="{019468E2-0DDC-7142-B96C-BFB0ADF700D9}" srcOrd="0" destOrd="0" presId="urn:microsoft.com/office/officeart/2008/layout/LinedList"/>
    <dgm:cxn modelId="{14AD9362-A009-4000-AF05-1E1F8467801F}" srcId="{9290FC12-D6DB-49EB-89C5-E35650DEF1C2}" destId="{5FEAB57C-C100-4F23-9F30-FA3E40C2DB4D}" srcOrd="7" destOrd="0" parTransId="{671B77CF-957A-4C3B-AC23-A545A25041AA}" sibTransId="{AB84A03D-CFB4-4660-B27F-D3ED6BF1DA45}"/>
    <dgm:cxn modelId="{65A47179-84DB-482C-B992-95B7C1729B38}" srcId="{9290FC12-D6DB-49EB-89C5-E35650DEF1C2}" destId="{A31EE316-2B77-4FBC-80AA-76F6A40157B5}" srcOrd="0" destOrd="0" parTransId="{5D4EA5C6-5570-4C7E-9454-98F52C0805D5}" sibTransId="{A277B75A-9F5D-4BD8-AEF6-7637F052F944}"/>
    <dgm:cxn modelId="{DC321F7A-8DD1-F844-9C37-586363B7C40C}" type="presOf" srcId="{9290FC12-D6DB-49EB-89C5-E35650DEF1C2}" destId="{F4679050-8A22-4447-9D9A-C8AC93F9587A}" srcOrd="0" destOrd="0" presId="urn:microsoft.com/office/officeart/2008/layout/LinedList"/>
    <dgm:cxn modelId="{F9D34984-1D55-0545-9975-794E866216AD}" type="presOf" srcId="{5FEAB57C-C100-4F23-9F30-FA3E40C2DB4D}" destId="{18E252FD-51EE-E14D-8EDA-D9F3A54035F0}" srcOrd="0" destOrd="0" presId="urn:microsoft.com/office/officeart/2008/layout/LinedList"/>
    <dgm:cxn modelId="{4D71A198-66FE-41E9-895F-6A119A1D0C21}" srcId="{9290FC12-D6DB-49EB-89C5-E35650DEF1C2}" destId="{4ACD91CC-77B5-4B8C-B6C0-7279FAF528F8}" srcOrd="5" destOrd="0" parTransId="{34641A92-C15C-4B6F-A7A9-1AC9E6C8980D}" sibTransId="{43CA638E-5F20-4423-B954-86B5A45373D2}"/>
    <dgm:cxn modelId="{708A37A2-38CE-43D8-91C0-E4B6E3D5531B}" srcId="{9290FC12-D6DB-49EB-89C5-E35650DEF1C2}" destId="{12CFF322-AAD6-40B5-90AA-13E7A5241A5D}" srcOrd="8" destOrd="0" parTransId="{8E345750-1BF1-4635-8132-EAB470D85BA4}" sibTransId="{DE62D6ED-EB0C-454D-BD0A-47CEA01A7465}"/>
    <dgm:cxn modelId="{4CF104A4-7B2F-4627-BE7F-8DCFE1C750E0}" srcId="{9290FC12-D6DB-49EB-89C5-E35650DEF1C2}" destId="{03134CE4-F556-4CE4-816A-7063A6C0A6EB}" srcOrd="6" destOrd="0" parTransId="{71F64F0A-F0D0-44EF-873F-6D6E46779084}" sibTransId="{6F789BED-9D8E-4ABA-AF95-C6E83E6467F8}"/>
    <dgm:cxn modelId="{A7B4E9C2-7DAB-8F47-B24F-7F89B2DB5DAC}" type="presOf" srcId="{AC2A06E0-325E-47E7-A42B-24D7BE789432}" destId="{6E76A628-12AD-6E4B-9963-504C736D9BC4}" srcOrd="0" destOrd="0" presId="urn:microsoft.com/office/officeart/2008/layout/LinedList"/>
    <dgm:cxn modelId="{422AD6E1-D46A-8646-958D-6E60AAF5582C}" type="presOf" srcId="{03134CE4-F556-4CE4-816A-7063A6C0A6EB}" destId="{C451FF88-761E-364B-8C8C-03FAB343A426}" srcOrd="0" destOrd="0" presId="urn:microsoft.com/office/officeart/2008/layout/LinedList"/>
    <dgm:cxn modelId="{B0C711EC-2E8E-4F2C-9C43-7D76741396C9}" srcId="{9290FC12-D6DB-49EB-89C5-E35650DEF1C2}" destId="{3A162E81-0A85-4E48-9538-F02147916952}" srcOrd="1" destOrd="0" parTransId="{D1C157E2-0877-437F-B9B0-53D02F08B054}" sibTransId="{6430B50A-1CC2-42F4-967D-12928103420F}"/>
    <dgm:cxn modelId="{3FEFF0F6-7144-4C25-A70B-79947CB7FD46}" srcId="{9290FC12-D6DB-49EB-89C5-E35650DEF1C2}" destId="{4E22EBF2-C7DE-4576-82C2-BD2C7B9CFA86}" srcOrd="4" destOrd="0" parTransId="{E4C72217-96C8-414E-8287-ADB95B0D3FB4}" sibTransId="{E326D866-C7A6-4535-A245-3E06EF3F8061}"/>
    <dgm:cxn modelId="{925C611E-5DD5-5541-9880-0C2165C0C24F}" type="presParOf" srcId="{F4679050-8A22-4447-9D9A-C8AC93F9587A}" destId="{8BCEE3E6-A5E2-2C43-9880-E7D9C7D850B8}" srcOrd="0" destOrd="0" presId="urn:microsoft.com/office/officeart/2008/layout/LinedList"/>
    <dgm:cxn modelId="{43E77412-93A2-C04C-A9C4-391C15AF1E52}" type="presParOf" srcId="{F4679050-8A22-4447-9D9A-C8AC93F9587A}" destId="{74184D25-A81D-5247-8982-60925F0D23D1}" srcOrd="1" destOrd="0" presId="urn:microsoft.com/office/officeart/2008/layout/LinedList"/>
    <dgm:cxn modelId="{9390C85B-3D4D-AD4B-98B4-0CD847B08C55}" type="presParOf" srcId="{74184D25-A81D-5247-8982-60925F0D23D1}" destId="{1E1966D5-2263-D241-80D0-9302D79A9377}" srcOrd="0" destOrd="0" presId="urn:microsoft.com/office/officeart/2008/layout/LinedList"/>
    <dgm:cxn modelId="{62FCD845-4450-5745-80B9-2FF48ED7BF2E}" type="presParOf" srcId="{74184D25-A81D-5247-8982-60925F0D23D1}" destId="{CBF7BC9D-E5DE-F947-B483-323B31DB1768}" srcOrd="1" destOrd="0" presId="urn:microsoft.com/office/officeart/2008/layout/LinedList"/>
    <dgm:cxn modelId="{7E01CAEC-16A8-F542-9F3D-29FC96AC8BDF}" type="presParOf" srcId="{F4679050-8A22-4447-9D9A-C8AC93F9587A}" destId="{89D55AA4-4DE0-2C45-B63E-96B9EF753CF8}" srcOrd="2" destOrd="0" presId="urn:microsoft.com/office/officeart/2008/layout/LinedList"/>
    <dgm:cxn modelId="{9EFB5E1B-C0E8-0C4E-97FA-5A38AC66AA9A}" type="presParOf" srcId="{F4679050-8A22-4447-9D9A-C8AC93F9587A}" destId="{B0E3A959-68B0-1E43-B27D-909434209FE1}" srcOrd="3" destOrd="0" presId="urn:microsoft.com/office/officeart/2008/layout/LinedList"/>
    <dgm:cxn modelId="{1ECF3E44-43DA-4549-BDD8-0D254D6101EA}" type="presParOf" srcId="{B0E3A959-68B0-1E43-B27D-909434209FE1}" destId="{B2186F69-88B2-954A-9334-E81443BA9901}" srcOrd="0" destOrd="0" presId="urn:microsoft.com/office/officeart/2008/layout/LinedList"/>
    <dgm:cxn modelId="{32084A58-BAFA-084F-932F-6F54FD81BD1E}" type="presParOf" srcId="{B0E3A959-68B0-1E43-B27D-909434209FE1}" destId="{EF05A73B-CA5C-3A4D-92AC-4E3D7D731856}" srcOrd="1" destOrd="0" presId="urn:microsoft.com/office/officeart/2008/layout/LinedList"/>
    <dgm:cxn modelId="{44100845-E6E8-684E-BC2A-CE98CA43CDA1}" type="presParOf" srcId="{F4679050-8A22-4447-9D9A-C8AC93F9587A}" destId="{341459BC-8BFD-9B47-9E4F-28ED5501BA50}" srcOrd="4" destOrd="0" presId="urn:microsoft.com/office/officeart/2008/layout/LinedList"/>
    <dgm:cxn modelId="{79086F72-8294-3C4D-A3E7-F218024C5D29}" type="presParOf" srcId="{F4679050-8A22-4447-9D9A-C8AC93F9587A}" destId="{C1DB9DE0-31DE-AB4D-BA3B-ADF29E1F6BB7}" srcOrd="5" destOrd="0" presId="urn:microsoft.com/office/officeart/2008/layout/LinedList"/>
    <dgm:cxn modelId="{E8BC8D62-013F-6940-8C76-083675A16102}" type="presParOf" srcId="{C1DB9DE0-31DE-AB4D-BA3B-ADF29E1F6BB7}" destId="{36C593DA-32A0-F642-9A25-BD1E170C01C3}" srcOrd="0" destOrd="0" presId="urn:microsoft.com/office/officeart/2008/layout/LinedList"/>
    <dgm:cxn modelId="{B91474C4-0415-4549-B78C-63CFBFA7260F}" type="presParOf" srcId="{C1DB9DE0-31DE-AB4D-BA3B-ADF29E1F6BB7}" destId="{082479C5-52F7-D74A-9BA5-4DAB6F0DFCC1}" srcOrd="1" destOrd="0" presId="urn:microsoft.com/office/officeart/2008/layout/LinedList"/>
    <dgm:cxn modelId="{E228B843-D4A6-074C-90B0-4B15C128B0C9}" type="presParOf" srcId="{F4679050-8A22-4447-9D9A-C8AC93F9587A}" destId="{942495BB-E0B3-504E-8450-5FFC0C23D8EF}" srcOrd="6" destOrd="0" presId="urn:microsoft.com/office/officeart/2008/layout/LinedList"/>
    <dgm:cxn modelId="{5E16FD55-8239-3649-9FD1-07CF919F72C3}" type="presParOf" srcId="{F4679050-8A22-4447-9D9A-C8AC93F9587A}" destId="{F06D3EC0-69D1-0140-A72B-E1E6D167129B}" srcOrd="7" destOrd="0" presId="urn:microsoft.com/office/officeart/2008/layout/LinedList"/>
    <dgm:cxn modelId="{F94F4115-0AA0-A845-81D9-F4A0D0057694}" type="presParOf" srcId="{F06D3EC0-69D1-0140-A72B-E1E6D167129B}" destId="{6E76A628-12AD-6E4B-9963-504C736D9BC4}" srcOrd="0" destOrd="0" presId="urn:microsoft.com/office/officeart/2008/layout/LinedList"/>
    <dgm:cxn modelId="{E2D5AAB1-18AE-5D42-9EE4-1BCCA6B061DE}" type="presParOf" srcId="{F06D3EC0-69D1-0140-A72B-E1E6D167129B}" destId="{6CCE2B71-C979-B84E-ACB7-8FBF9D3EE9F1}" srcOrd="1" destOrd="0" presId="urn:microsoft.com/office/officeart/2008/layout/LinedList"/>
    <dgm:cxn modelId="{66815B1C-FC5A-CD46-BDF8-486C992D6643}" type="presParOf" srcId="{F4679050-8A22-4447-9D9A-C8AC93F9587A}" destId="{2A0A7250-C741-9D4D-9F54-C1E52427CB64}" srcOrd="8" destOrd="0" presId="urn:microsoft.com/office/officeart/2008/layout/LinedList"/>
    <dgm:cxn modelId="{DB76526A-0BEB-4946-8669-D26586F33136}" type="presParOf" srcId="{F4679050-8A22-4447-9D9A-C8AC93F9587A}" destId="{8F13BBB8-5C01-134A-B85E-1464CF85337F}" srcOrd="9" destOrd="0" presId="urn:microsoft.com/office/officeart/2008/layout/LinedList"/>
    <dgm:cxn modelId="{3E84C820-4616-2840-9F3D-14306BF8EEB6}" type="presParOf" srcId="{8F13BBB8-5C01-134A-B85E-1464CF85337F}" destId="{019468E2-0DDC-7142-B96C-BFB0ADF700D9}" srcOrd="0" destOrd="0" presId="urn:microsoft.com/office/officeart/2008/layout/LinedList"/>
    <dgm:cxn modelId="{70B06142-4043-B34B-AF15-E558FEE5E044}" type="presParOf" srcId="{8F13BBB8-5C01-134A-B85E-1464CF85337F}" destId="{94DCE48F-0F48-CF49-B245-32A559A81905}" srcOrd="1" destOrd="0" presId="urn:microsoft.com/office/officeart/2008/layout/LinedList"/>
    <dgm:cxn modelId="{20464686-C1C1-1D45-89D7-39C96239947E}" type="presParOf" srcId="{F4679050-8A22-4447-9D9A-C8AC93F9587A}" destId="{4162F583-FDA2-3147-9EA7-6011A09819AF}" srcOrd="10" destOrd="0" presId="urn:microsoft.com/office/officeart/2008/layout/LinedList"/>
    <dgm:cxn modelId="{D3BAD268-70D8-FD45-8A88-2660BD7957CD}" type="presParOf" srcId="{F4679050-8A22-4447-9D9A-C8AC93F9587A}" destId="{5F0F8B03-2F17-444F-8AD8-9B11424F7BB7}" srcOrd="11" destOrd="0" presId="urn:microsoft.com/office/officeart/2008/layout/LinedList"/>
    <dgm:cxn modelId="{3283932A-048C-9045-AED0-7FB10BB14B39}" type="presParOf" srcId="{5F0F8B03-2F17-444F-8AD8-9B11424F7BB7}" destId="{2E9E03A3-DC9A-1742-971B-F498DF8AE84C}" srcOrd="0" destOrd="0" presId="urn:microsoft.com/office/officeart/2008/layout/LinedList"/>
    <dgm:cxn modelId="{6858F3C5-C13F-A648-8962-E0BD80047E87}" type="presParOf" srcId="{5F0F8B03-2F17-444F-8AD8-9B11424F7BB7}" destId="{ADC45A9A-62EF-2F44-8E05-51911D0E5DC2}" srcOrd="1" destOrd="0" presId="urn:microsoft.com/office/officeart/2008/layout/LinedList"/>
    <dgm:cxn modelId="{091EC50A-BDDB-0743-B801-BBD096174CE0}" type="presParOf" srcId="{F4679050-8A22-4447-9D9A-C8AC93F9587A}" destId="{82AD756D-2345-2143-B72B-B21C808E3933}" srcOrd="12" destOrd="0" presId="urn:microsoft.com/office/officeart/2008/layout/LinedList"/>
    <dgm:cxn modelId="{342B4FDB-DB2F-3F4E-84B9-0CFC9A11A4E8}" type="presParOf" srcId="{F4679050-8A22-4447-9D9A-C8AC93F9587A}" destId="{5497DD59-67B8-904A-B202-D21C51257FEC}" srcOrd="13" destOrd="0" presId="urn:microsoft.com/office/officeart/2008/layout/LinedList"/>
    <dgm:cxn modelId="{13049610-63BF-4A42-93A9-EF6AB80409B7}" type="presParOf" srcId="{5497DD59-67B8-904A-B202-D21C51257FEC}" destId="{C451FF88-761E-364B-8C8C-03FAB343A426}" srcOrd="0" destOrd="0" presId="urn:microsoft.com/office/officeart/2008/layout/LinedList"/>
    <dgm:cxn modelId="{A4122716-E32C-0341-8368-8E7C88CEDE7A}" type="presParOf" srcId="{5497DD59-67B8-904A-B202-D21C51257FEC}" destId="{CC0D6641-B2B1-0A40-AD23-86907462CE72}" srcOrd="1" destOrd="0" presId="urn:microsoft.com/office/officeart/2008/layout/LinedList"/>
    <dgm:cxn modelId="{5A9C6401-A1C8-F848-8C93-C93F7F21DA83}" type="presParOf" srcId="{F4679050-8A22-4447-9D9A-C8AC93F9587A}" destId="{C81F995E-BFB2-1E46-B3A5-E0C6FA515720}" srcOrd="14" destOrd="0" presId="urn:microsoft.com/office/officeart/2008/layout/LinedList"/>
    <dgm:cxn modelId="{3F5C69DD-1FCD-2C4C-9AF1-DC17C16CBD14}" type="presParOf" srcId="{F4679050-8A22-4447-9D9A-C8AC93F9587A}" destId="{29081A5D-8F31-0848-B820-B88CE01F3117}" srcOrd="15" destOrd="0" presId="urn:microsoft.com/office/officeart/2008/layout/LinedList"/>
    <dgm:cxn modelId="{E1E91561-21D9-5842-B569-31B65CC43568}" type="presParOf" srcId="{29081A5D-8F31-0848-B820-B88CE01F3117}" destId="{18E252FD-51EE-E14D-8EDA-D9F3A54035F0}" srcOrd="0" destOrd="0" presId="urn:microsoft.com/office/officeart/2008/layout/LinedList"/>
    <dgm:cxn modelId="{1E1FA312-2BE7-F448-9515-6E1B9C352E52}" type="presParOf" srcId="{29081A5D-8F31-0848-B820-B88CE01F3117}" destId="{E8CEFDF5-E478-334F-87BD-8A0B8DCD7E5B}" srcOrd="1" destOrd="0" presId="urn:microsoft.com/office/officeart/2008/layout/LinedList"/>
    <dgm:cxn modelId="{43D73B01-FBDB-384C-885A-82E53FAF12EE}" type="presParOf" srcId="{F4679050-8A22-4447-9D9A-C8AC93F9587A}" destId="{15A78D46-20E3-394E-BD59-353ACE580205}" srcOrd="16" destOrd="0" presId="urn:microsoft.com/office/officeart/2008/layout/LinedList"/>
    <dgm:cxn modelId="{539DB03C-8F90-CD4A-B6A8-3DD08CC850A6}" type="presParOf" srcId="{F4679050-8A22-4447-9D9A-C8AC93F9587A}" destId="{43EF7D89-B2FD-E145-BF15-2B19B5508E00}" srcOrd="17" destOrd="0" presId="urn:microsoft.com/office/officeart/2008/layout/LinedList"/>
    <dgm:cxn modelId="{80CA4046-C23A-654E-A0FB-733A18FB92FE}" type="presParOf" srcId="{43EF7D89-B2FD-E145-BF15-2B19B5508E00}" destId="{7D25D942-1D89-E747-B6D9-283A256604EB}" srcOrd="0" destOrd="0" presId="urn:microsoft.com/office/officeart/2008/layout/LinedList"/>
    <dgm:cxn modelId="{2C56BB7C-B422-ED44-8DE2-1C4CA896547D}" type="presParOf" srcId="{43EF7D89-B2FD-E145-BF15-2B19B5508E00}" destId="{1F48EBAB-15E5-874E-B4A7-6CB4A0C23F9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4649110-D5F9-400F-9036-A817EA473D39}" type="doc">
      <dgm:prSet loTypeId="urn:microsoft.com/office/officeart/2005/8/layout/vList2" loCatId="list" qsTypeId="urn:microsoft.com/office/officeart/2005/8/quickstyle/simple4" qsCatId="simple" csTypeId="urn:microsoft.com/office/officeart/2005/8/colors/accent1_2" csCatId="accent1"/>
      <dgm:spPr/>
      <dgm:t>
        <a:bodyPr/>
        <a:lstStyle/>
        <a:p>
          <a:endParaRPr lang="en-US"/>
        </a:p>
      </dgm:t>
    </dgm:pt>
    <dgm:pt modelId="{49182252-E45D-4328-8377-73B9C2DA10B3}">
      <dgm:prSet/>
      <dgm:spPr/>
      <dgm:t>
        <a:bodyPr/>
        <a:lstStyle/>
        <a:p>
          <a:r>
            <a:rPr lang="en-GB" baseline="0"/>
            <a:t>What would you do as the first attending officer at that scene?</a:t>
          </a:r>
          <a:endParaRPr lang="en-US"/>
        </a:p>
      </dgm:t>
    </dgm:pt>
    <dgm:pt modelId="{545B22E0-B1D7-486C-8CD4-4B0FFB0539D6}" type="parTrans" cxnId="{051607C3-28BA-4379-B092-C8EAA3EF13F6}">
      <dgm:prSet/>
      <dgm:spPr/>
      <dgm:t>
        <a:bodyPr/>
        <a:lstStyle/>
        <a:p>
          <a:endParaRPr lang="en-US"/>
        </a:p>
      </dgm:t>
    </dgm:pt>
    <dgm:pt modelId="{FBC788A0-EC29-411E-9D46-BA9C372E5BA0}" type="sibTrans" cxnId="{051607C3-28BA-4379-B092-C8EAA3EF13F6}">
      <dgm:prSet/>
      <dgm:spPr/>
      <dgm:t>
        <a:bodyPr/>
        <a:lstStyle/>
        <a:p>
          <a:endParaRPr lang="en-US"/>
        </a:p>
      </dgm:t>
    </dgm:pt>
    <dgm:pt modelId="{0360F7E4-081F-4308-B7AE-20AD2F8EAA8E}">
      <dgm:prSet/>
      <dgm:spPr/>
      <dgm:t>
        <a:bodyPr/>
        <a:lstStyle/>
        <a:p>
          <a:r>
            <a:rPr lang="en-GB" baseline="0"/>
            <a:t>How would you ensure avoidance of cross contamination?</a:t>
          </a:r>
          <a:endParaRPr lang="en-US"/>
        </a:p>
      </dgm:t>
    </dgm:pt>
    <dgm:pt modelId="{FF19C85C-4B3E-44D5-BCEC-DD4AA5A130CC}" type="parTrans" cxnId="{4AE40E6B-AC22-4AEA-9ADE-7AD18DE987A9}">
      <dgm:prSet/>
      <dgm:spPr/>
      <dgm:t>
        <a:bodyPr/>
        <a:lstStyle/>
        <a:p>
          <a:endParaRPr lang="en-US"/>
        </a:p>
      </dgm:t>
    </dgm:pt>
    <dgm:pt modelId="{7E6BE0CD-C4E0-403D-A704-42E6D9109A21}" type="sibTrans" cxnId="{4AE40E6B-AC22-4AEA-9ADE-7AD18DE987A9}">
      <dgm:prSet/>
      <dgm:spPr/>
      <dgm:t>
        <a:bodyPr/>
        <a:lstStyle/>
        <a:p>
          <a:endParaRPr lang="en-US"/>
        </a:p>
      </dgm:t>
    </dgm:pt>
    <dgm:pt modelId="{D19A8D87-4637-CF4A-832B-725BC585EE84}" type="pres">
      <dgm:prSet presAssocID="{B4649110-D5F9-400F-9036-A817EA473D39}" presName="linear" presStyleCnt="0">
        <dgm:presLayoutVars>
          <dgm:animLvl val="lvl"/>
          <dgm:resizeHandles val="exact"/>
        </dgm:presLayoutVars>
      </dgm:prSet>
      <dgm:spPr/>
    </dgm:pt>
    <dgm:pt modelId="{19E064EB-31FC-CF4D-A238-8860F3E7703B}" type="pres">
      <dgm:prSet presAssocID="{49182252-E45D-4328-8377-73B9C2DA10B3}" presName="parentText" presStyleLbl="node1" presStyleIdx="0" presStyleCnt="2">
        <dgm:presLayoutVars>
          <dgm:chMax val="0"/>
          <dgm:bulletEnabled val="1"/>
        </dgm:presLayoutVars>
      </dgm:prSet>
      <dgm:spPr/>
    </dgm:pt>
    <dgm:pt modelId="{AFE20456-8366-574C-AC2A-77C743B673CF}" type="pres">
      <dgm:prSet presAssocID="{FBC788A0-EC29-411E-9D46-BA9C372E5BA0}" presName="spacer" presStyleCnt="0"/>
      <dgm:spPr/>
    </dgm:pt>
    <dgm:pt modelId="{EAD7F9B5-6BFA-4B40-95A1-88EFB933C07E}" type="pres">
      <dgm:prSet presAssocID="{0360F7E4-081F-4308-B7AE-20AD2F8EAA8E}" presName="parentText" presStyleLbl="node1" presStyleIdx="1" presStyleCnt="2">
        <dgm:presLayoutVars>
          <dgm:chMax val="0"/>
          <dgm:bulletEnabled val="1"/>
        </dgm:presLayoutVars>
      </dgm:prSet>
      <dgm:spPr/>
    </dgm:pt>
  </dgm:ptLst>
  <dgm:cxnLst>
    <dgm:cxn modelId="{C0A3312F-AAB0-4942-9A10-30064F6B84A6}" type="presOf" srcId="{0360F7E4-081F-4308-B7AE-20AD2F8EAA8E}" destId="{EAD7F9B5-6BFA-4B40-95A1-88EFB933C07E}" srcOrd="0" destOrd="0" presId="urn:microsoft.com/office/officeart/2005/8/layout/vList2"/>
    <dgm:cxn modelId="{4AE40E6B-AC22-4AEA-9ADE-7AD18DE987A9}" srcId="{B4649110-D5F9-400F-9036-A817EA473D39}" destId="{0360F7E4-081F-4308-B7AE-20AD2F8EAA8E}" srcOrd="1" destOrd="0" parTransId="{FF19C85C-4B3E-44D5-BCEC-DD4AA5A130CC}" sibTransId="{7E6BE0CD-C4E0-403D-A704-42E6D9109A21}"/>
    <dgm:cxn modelId="{FE63EEAF-C58E-6D47-AEAA-487013840FD7}" type="presOf" srcId="{49182252-E45D-4328-8377-73B9C2DA10B3}" destId="{19E064EB-31FC-CF4D-A238-8860F3E7703B}" srcOrd="0" destOrd="0" presId="urn:microsoft.com/office/officeart/2005/8/layout/vList2"/>
    <dgm:cxn modelId="{051607C3-28BA-4379-B092-C8EAA3EF13F6}" srcId="{B4649110-D5F9-400F-9036-A817EA473D39}" destId="{49182252-E45D-4328-8377-73B9C2DA10B3}" srcOrd="0" destOrd="0" parTransId="{545B22E0-B1D7-486C-8CD4-4B0FFB0539D6}" sibTransId="{FBC788A0-EC29-411E-9D46-BA9C372E5BA0}"/>
    <dgm:cxn modelId="{A1A07ADD-CD4C-D04F-8B68-5DF3DE4F76E5}" type="presOf" srcId="{B4649110-D5F9-400F-9036-A817EA473D39}" destId="{D19A8D87-4637-CF4A-832B-725BC585EE84}" srcOrd="0" destOrd="0" presId="urn:microsoft.com/office/officeart/2005/8/layout/vList2"/>
    <dgm:cxn modelId="{2F96F425-C31C-F046-B6BC-512D621D0DC8}" type="presParOf" srcId="{D19A8D87-4637-CF4A-832B-725BC585EE84}" destId="{19E064EB-31FC-CF4D-A238-8860F3E7703B}" srcOrd="0" destOrd="0" presId="urn:microsoft.com/office/officeart/2005/8/layout/vList2"/>
    <dgm:cxn modelId="{02065F1F-9D7A-8C44-8267-1C628AC79111}" type="presParOf" srcId="{D19A8D87-4637-CF4A-832B-725BC585EE84}" destId="{AFE20456-8366-574C-AC2A-77C743B673CF}" srcOrd="1" destOrd="0" presId="urn:microsoft.com/office/officeart/2005/8/layout/vList2"/>
    <dgm:cxn modelId="{D5C7DE1F-B1AD-6F45-83EB-57D0800FF6CF}" type="presParOf" srcId="{D19A8D87-4637-CF4A-832B-725BC585EE84}" destId="{EAD7F9B5-6BFA-4B40-95A1-88EFB933C07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1E810FB-0BB4-4752-8533-91EF5084DD97}"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AD29204D-0856-4416-8FC4-009A56B84EC6}">
      <dgm:prSet/>
      <dgm:spPr/>
      <dgm:t>
        <a:bodyPr/>
        <a:lstStyle/>
        <a:p>
          <a:r>
            <a:rPr lang="en-GB"/>
            <a:t>We have discussed the role of the FAO, the concept of an ‘investigative mindset’ and the importance of acting within the golden hour.</a:t>
          </a:r>
          <a:endParaRPr lang="en-US"/>
        </a:p>
      </dgm:t>
    </dgm:pt>
    <dgm:pt modelId="{A7EAFAAB-CB5F-4F38-A766-E4F8868B29B9}" type="parTrans" cxnId="{67D2D244-4987-405A-9568-DEBED0B03309}">
      <dgm:prSet/>
      <dgm:spPr/>
      <dgm:t>
        <a:bodyPr/>
        <a:lstStyle/>
        <a:p>
          <a:endParaRPr lang="en-US"/>
        </a:p>
      </dgm:t>
    </dgm:pt>
    <dgm:pt modelId="{B8F996C4-1927-42FF-9AFB-4ABF9634DF28}" type="sibTrans" cxnId="{67D2D244-4987-405A-9568-DEBED0B03309}">
      <dgm:prSet/>
      <dgm:spPr/>
      <dgm:t>
        <a:bodyPr/>
        <a:lstStyle/>
        <a:p>
          <a:endParaRPr lang="en-US"/>
        </a:p>
      </dgm:t>
    </dgm:pt>
    <dgm:pt modelId="{A0E6248E-EA75-4E50-8ADE-711FE1AF95DD}">
      <dgm:prSet/>
      <dgm:spPr/>
      <dgm:t>
        <a:bodyPr/>
        <a:lstStyle/>
        <a:p>
          <a:r>
            <a:rPr lang="en-GB"/>
            <a:t>We have examined the importance of joint working and how this can be done effectively through following the JDM.</a:t>
          </a:r>
          <a:endParaRPr lang="en-US"/>
        </a:p>
      </dgm:t>
    </dgm:pt>
    <dgm:pt modelId="{E4696062-073E-43B5-9A4C-386984C2924E}" type="parTrans" cxnId="{40A660AB-6827-4062-A540-3FFA600F61AD}">
      <dgm:prSet/>
      <dgm:spPr/>
      <dgm:t>
        <a:bodyPr/>
        <a:lstStyle/>
        <a:p>
          <a:endParaRPr lang="en-US"/>
        </a:p>
      </dgm:t>
    </dgm:pt>
    <dgm:pt modelId="{180F9257-E0BA-4A55-8595-32E6BD0C3AE5}" type="sibTrans" cxnId="{40A660AB-6827-4062-A540-3FFA600F61AD}">
      <dgm:prSet/>
      <dgm:spPr/>
      <dgm:t>
        <a:bodyPr/>
        <a:lstStyle/>
        <a:p>
          <a:endParaRPr lang="en-US"/>
        </a:p>
      </dgm:t>
    </dgm:pt>
    <dgm:pt modelId="{43300109-9A38-4B1F-8888-84D5D997E34A}">
      <dgm:prSet/>
      <dgm:spPr/>
      <dgm:t>
        <a:bodyPr/>
        <a:lstStyle/>
        <a:p>
          <a:r>
            <a:rPr lang="en-GB"/>
            <a:t>We have highlighted how every contact can leave a trace which can easily be contaminated and highlighted how to avoid cross contamination.</a:t>
          </a:r>
          <a:endParaRPr lang="en-US"/>
        </a:p>
      </dgm:t>
    </dgm:pt>
    <dgm:pt modelId="{0ED33837-F8CB-43F2-9D2E-C8120414CEE7}" type="parTrans" cxnId="{3C9FDFC0-3D04-444F-8BEB-CAE647ADFCCF}">
      <dgm:prSet/>
      <dgm:spPr/>
      <dgm:t>
        <a:bodyPr/>
        <a:lstStyle/>
        <a:p>
          <a:endParaRPr lang="en-US"/>
        </a:p>
      </dgm:t>
    </dgm:pt>
    <dgm:pt modelId="{F8BFD976-183E-4617-AA47-BAC4ECFAE75F}" type="sibTrans" cxnId="{3C9FDFC0-3D04-444F-8BEB-CAE647ADFCCF}">
      <dgm:prSet/>
      <dgm:spPr/>
      <dgm:t>
        <a:bodyPr/>
        <a:lstStyle/>
        <a:p>
          <a:endParaRPr lang="en-US"/>
        </a:p>
      </dgm:t>
    </dgm:pt>
    <dgm:pt modelId="{DC8D2723-8808-BB40-AF98-BC021193260C}" type="pres">
      <dgm:prSet presAssocID="{61E810FB-0BB4-4752-8533-91EF5084DD97}" presName="diagram" presStyleCnt="0">
        <dgm:presLayoutVars>
          <dgm:dir/>
          <dgm:resizeHandles val="exact"/>
        </dgm:presLayoutVars>
      </dgm:prSet>
      <dgm:spPr/>
    </dgm:pt>
    <dgm:pt modelId="{B16A5B93-29EF-9047-A7D7-AF4FE0AD0C9F}" type="pres">
      <dgm:prSet presAssocID="{AD29204D-0856-4416-8FC4-009A56B84EC6}" presName="node" presStyleLbl="node1" presStyleIdx="0" presStyleCnt="3">
        <dgm:presLayoutVars>
          <dgm:bulletEnabled val="1"/>
        </dgm:presLayoutVars>
      </dgm:prSet>
      <dgm:spPr/>
    </dgm:pt>
    <dgm:pt modelId="{4BFC4F34-54DD-8744-B9F7-5F1E1C5CFF7E}" type="pres">
      <dgm:prSet presAssocID="{B8F996C4-1927-42FF-9AFB-4ABF9634DF28}" presName="sibTrans" presStyleCnt="0"/>
      <dgm:spPr/>
    </dgm:pt>
    <dgm:pt modelId="{512B2F49-E6FC-0E4C-987F-ABBE35D11815}" type="pres">
      <dgm:prSet presAssocID="{A0E6248E-EA75-4E50-8ADE-711FE1AF95DD}" presName="node" presStyleLbl="node1" presStyleIdx="1" presStyleCnt="3">
        <dgm:presLayoutVars>
          <dgm:bulletEnabled val="1"/>
        </dgm:presLayoutVars>
      </dgm:prSet>
      <dgm:spPr/>
    </dgm:pt>
    <dgm:pt modelId="{57C87A0B-205E-3B45-BEAE-B6CA8C4AB7B1}" type="pres">
      <dgm:prSet presAssocID="{180F9257-E0BA-4A55-8595-32E6BD0C3AE5}" presName="sibTrans" presStyleCnt="0"/>
      <dgm:spPr/>
    </dgm:pt>
    <dgm:pt modelId="{81CE02BB-45CD-324F-B05A-D238333893F6}" type="pres">
      <dgm:prSet presAssocID="{43300109-9A38-4B1F-8888-84D5D997E34A}" presName="node" presStyleLbl="node1" presStyleIdx="2" presStyleCnt="3">
        <dgm:presLayoutVars>
          <dgm:bulletEnabled val="1"/>
        </dgm:presLayoutVars>
      </dgm:prSet>
      <dgm:spPr/>
    </dgm:pt>
  </dgm:ptLst>
  <dgm:cxnLst>
    <dgm:cxn modelId="{67D2D244-4987-405A-9568-DEBED0B03309}" srcId="{61E810FB-0BB4-4752-8533-91EF5084DD97}" destId="{AD29204D-0856-4416-8FC4-009A56B84EC6}" srcOrd="0" destOrd="0" parTransId="{A7EAFAAB-CB5F-4F38-A766-E4F8868B29B9}" sibTransId="{B8F996C4-1927-42FF-9AFB-4ABF9634DF28}"/>
    <dgm:cxn modelId="{9AF08C88-3203-134D-99F7-8CAAD74B0229}" type="presOf" srcId="{61E810FB-0BB4-4752-8533-91EF5084DD97}" destId="{DC8D2723-8808-BB40-AF98-BC021193260C}" srcOrd="0" destOrd="0" presId="urn:microsoft.com/office/officeart/2005/8/layout/default"/>
    <dgm:cxn modelId="{C87835A8-6977-344D-ACAE-93CEBF89C011}" type="presOf" srcId="{A0E6248E-EA75-4E50-8ADE-711FE1AF95DD}" destId="{512B2F49-E6FC-0E4C-987F-ABBE35D11815}" srcOrd="0" destOrd="0" presId="urn:microsoft.com/office/officeart/2005/8/layout/default"/>
    <dgm:cxn modelId="{40A660AB-6827-4062-A540-3FFA600F61AD}" srcId="{61E810FB-0BB4-4752-8533-91EF5084DD97}" destId="{A0E6248E-EA75-4E50-8ADE-711FE1AF95DD}" srcOrd="1" destOrd="0" parTransId="{E4696062-073E-43B5-9A4C-386984C2924E}" sibTransId="{180F9257-E0BA-4A55-8595-32E6BD0C3AE5}"/>
    <dgm:cxn modelId="{AADB81AE-C1B4-324D-947D-7E287155758D}" type="presOf" srcId="{AD29204D-0856-4416-8FC4-009A56B84EC6}" destId="{B16A5B93-29EF-9047-A7D7-AF4FE0AD0C9F}" srcOrd="0" destOrd="0" presId="urn:microsoft.com/office/officeart/2005/8/layout/default"/>
    <dgm:cxn modelId="{3C9FDFC0-3D04-444F-8BEB-CAE647ADFCCF}" srcId="{61E810FB-0BB4-4752-8533-91EF5084DD97}" destId="{43300109-9A38-4B1F-8888-84D5D997E34A}" srcOrd="2" destOrd="0" parTransId="{0ED33837-F8CB-43F2-9D2E-C8120414CEE7}" sibTransId="{F8BFD976-183E-4617-AA47-BAC4ECFAE75F}"/>
    <dgm:cxn modelId="{857D9BF0-203E-6B41-A724-7866460F91B5}" type="presOf" srcId="{43300109-9A38-4B1F-8888-84D5D997E34A}" destId="{81CE02BB-45CD-324F-B05A-D238333893F6}" srcOrd="0" destOrd="0" presId="urn:microsoft.com/office/officeart/2005/8/layout/default"/>
    <dgm:cxn modelId="{CD11A450-30D3-814F-AF26-F55CA2001DA4}" type="presParOf" srcId="{DC8D2723-8808-BB40-AF98-BC021193260C}" destId="{B16A5B93-29EF-9047-A7D7-AF4FE0AD0C9F}" srcOrd="0" destOrd="0" presId="urn:microsoft.com/office/officeart/2005/8/layout/default"/>
    <dgm:cxn modelId="{31728401-D151-AC4C-9BFF-C9F1AD64DE27}" type="presParOf" srcId="{DC8D2723-8808-BB40-AF98-BC021193260C}" destId="{4BFC4F34-54DD-8744-B9F7-5F1E1C5CFF7E}" srcOrd="1" destOrd="0" presId="urn:microsoft.com/office/officeart/2005/8/layout/default"/>
    <dgm:cxn modelId="{E1A4AA8E-A0E2-D44E-AB2E-80DD1773D17A}" type="presParOf" srcId="{DC8D2723-8808-BB40-AF98-BC021193260C}" destId="{512B2F49-E6FC-0E4C-987F-ABBE35D11815}" srcOrd="2" destOrd="0" presId="urn:microsoft.com/office/officeart/2005/8/layout/default"/>
    <dgm:cxn modelId="{6233258E-7983-F24B-878A-A9B8F914E49B}" type="presParOf" srcId="{DC8D2723-8808-BB40-AF98-BC021193260C}" destId="{57C87A0B-205E-3B45-BEAE-B6CA8C4AB7B1}" srcOrd="3" destOrd="0" presId="urn:microsoft.com/office/officeart/2005/8/layout/default"/>
    <dgm:cxn modelId="{E01994F8-F802-BF46-AD4C-87C89D9FC058}" type="presParOf" srcId="{DC8D2723-8808-BB40-AF98-BC021193260C}" destId="{81CE02BB-45CD-324F-B05A-D238333893F6}"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9706D7-4788-6641-88E9-CC1710FBC0C7}">
      <dsp:nvSpPr>
        <dsp:cNvPr id="0" name=""/>
        <dsp:cNvSpPr/>
      </dsp:nvSpPr>
      <dsp:spPr>
        <a:xfrm>
          <a:off x="1092937" y="3219"/>
          <a:ext cx="2949483" cy="17696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dirty="0"/>
            <a:t>To be able to explain the role of the first attending officer, what the investigative mindset and the golden hour is. </a:t>
          </a:r>
          <a:endParaRPr lang="en-US" sz="1900" kern="1200" dirty="0"/>
        </a:p>
      </dsp:txBody>
      <dsp:txXfrm>
        <a:off x="1144769" y="55051"/>
        <a:ext cx="2845819" cy="1666026"/>
      </dsp:txXfrm>
    </dsp:sp>
    <dsp:sp modelId="{931534E2-8B1B-7D43-B6EF-A1808699FAFC}">
      <dsp:nvSpPr>
        <dsp:cNvPr id="0" name=""/>
        <dsp:cNvSpPr/>
      </dsp:nvSpPr>
      <dsp:spPr>
        <a:xfrm>
          <a:off x="4301975" y="522328"/>
          <a:ext cx="625290" cy="73147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4301975" y="668622"/>
        <a:ext cx="437703" cy="438883"/>
      </dsp:txXfrm>
    </dsp:sp>
    <dsp:sp modelId="{F4E526A0-456A-B245-8982-039146EE548C}">
      <dsp:nvSpPr>
        <dsp:cNvPr id="0" name=""/>
        <dsp:cNvSpPr/>
      </dsp:nvSpPr>
      <dsp:spPr>
        <a:xfrm>
          <a:off x="5222214" y="3219"/>
          <a:ext cx="2949483" cy="17696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To identify the role of joint working when responding to incidents.</a:t>
          </a:r>
          <a:endParaRPr lang="en-US" sz="1900" kern="1200"/>
        </a:p>
      </dsp:txBody>
      <dsp:txXfrm>
        <a:off x="5274046" y="55051"/>
        <a:ext cx="2845819" cy="1666026"/>
      </dsp:txXfrm>
    </dsp:sp>
    <dsp:sp modelId="{8F6EBD13-2424-5940-8D39-D4AA493E9153}">
      <dsp:nvSpPr>
        <dsp:cNvPr id="0" name=""/>
        <dsp:cNvSpPr/>
      </dsp:nvSpPr>
      <dsp:spPr>
        <a:xfrm rot="5400000">
          <a:off x="6384311" y="1979373"/>
          <a:ext cx="625290" cy="73147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6477515" y="2032464"/>
        <a:ext cx="438883" cy="437703"/>
      </dsp:txXfrm>
    </dsp:sp>
    <dsp:sp modelId="{C4AEDB7D-91D4-4D49-A697-ED7E7A44B635}">
      <dsp:nvSpPr>
        <dsp:cNvPr id="0" name=""/>
        <dsp:cNvSpPr/>
      </dsp:nvSpPr>
      <dsp:spPr>
        <a:xfrm>
          <a:off x="5222214" y="2952703"/>
          <a:ext cx="2949483" cy="17696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To be able to distinguish what evidence can be left at a scene, the importance of preserving the scene and avoiding cross contamination.</a:t>
          </a:r>
          <a:endParaRPr lang="en-US" sz="1900" kern="1200"/>
        </a:p>
      </dsp:txBody>
      <dsp:txXfrm>
        <a:off x="5274046" y="3004535"/>
        <a:ext cx="2845819" cy="1666026"/>
      </dsp:txXfrm>
    </dsp:sp>
    <dsp:sp modelId="{6F1813EF-1280-CD4A-BCFB-70EF346C2F5D}">
      <dsp:nvSpPr>
        <dsp:cNvPr id="0" name=""/>
        <dsp:cNvSpPr/>
      </dsp:nvSpPr>
      <dsp:spPr>
        <a:xfrm rot="10800000">
          <a:off x="4337369" y="3471812"/>
          <a:ext cx="625290" cy="73147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4524956" y="3618106"/>
        <a:ext cx="437703" cy="438883"/>
      </dsp:txXfrm>
    </dsp:sp>
    <dsp:sp modelId="{754F0336-E9D2-D74F-AF46-8B3B51530829}">
      <dsp:nvSpPr>
        <dsp:cNvPr id="0" name=""/>
        <dsp:cNvSpPr/>
      </dsp:nvSpPr>
      <dsp:spPr>
        <a:xfrm>
          <a:off x="1092937" y="2952703"/>
          <a:ext cx="2949483" cy="17696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To be able to apply knowledge on FAO and cross contamination through thinking ‘what would you do’.</a:t>
          </a:r>
          <a:endParaRPr lang="en-US" sz="1900" kern="1200"/>
        </a:p>
      </dsp:txBody>
      <dsp:txXfrm>
        <a:off x="1144769" y="3004535"/>
        <a:ext cx="2845819" cy="16660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4133D0-ED08-4E4E-9CEA-42276ECD2442}">
      <dsp:nvSpPr>
        <dsp:cNvPr id="0" name=""/>
        <dsp:cNvSpPr/>
      </dsp:nvSpPr>
      <dsp:spPr>
        <a:xfrm>
          <a:off x="0" y="906664"/>
          <a:ext cx="2753817" cy="16522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First Attending Officer – varying duties when attending the initial scene.</a:t>
          </a:r>
          <a:endParaRPr lang="en-US" sz="2000" kern="1200"/>
        </a:p>
      </dsp:txBody>
      <dsp:txXfrm>
        <a:off x="0" y="906664"/>
        <a:ext cx="2753817" cy="1652290"/>
      </dsp:txXfrm>
    </dsp:sp>
    <dsp:sp modelId="{CD30FB2A-9726-1741-A1B9-F7025B5D71F1}">
      <dsp:nvSpPr>
        <dsp:cNvPr id="0" name=""/>
        <dsp:cNvSpPr/>
      </dsp:nvSpPr>
      <dsp:spPr>
        <a:xfrm>
          <a:off x="3029199" y="906664"/>
          <a:ext cx="2753817" cy="16522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Crime Scene Preservation – barriers of a crime scene.</a:t>
          </a:r>
          <a:endParaRPr lang="en-US" sz="2000" kern="1200" dirty="0"/>
        </a:p>
      </dsp:txBody>
      <dsp:txXfrm>
        <a:off x="3029199" y="906664"/>
        <a:ext cx="2753817" cy="1652290"/>
      </dsp:txXfrm>
    </dsp:sp>
    <dsp:sp modelId="{012067C1-21C3-1A4A-BC35-AF93BA7737F8}">
      <dsp:nvSpPr>
        <dsp:cNvPr id="0" name=""/>
        <dsp:cNvSpPr/>
      </dsp:nvSpPr>
      <dsp:spPr>
        <a:xfrm>
          <a:off x="6058399" y="906664"/>
          <a:ext cx="2753817" cy="16522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Crime Scene Processing – Zone/Quadrant Search, Lane, Line OR Strip Search, Spiral Search, Wheel Search.</a:t>
          </a:r>
          <a:endParaRPr lang="en-US" sz="2000" kern="1200" dirty="0"/>
        </a:p>
      </dsp:txBody>
      <dsp:txXfrm>
        <a:off x="6058399" y="906664"/>
        <a:ext cx="2753817" cy="1652290"/>
      </dsp:txXfrm>
    </dsp:sp>
    <dsp:sp modelId="{A5AFC622-F1EF-CC4F-AA1B-01A89D0C9CB6}">
      <dsp:nvSpPr>
        <dsp:cNvPr id="0" name=""/>
        <dsp:cNvSpPr/>
      </dsp:nvSpPr>
      <dsp:spPr>
        <a:xfrm>
          <a:off x="0" y="2834337"/>
          <a:ext cx="2753817" cy="16522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Recording the Crime Scene - documenting the state in which the crime scene was found.</a:t>
          </a:r>
          <a:endParaRPr lang="en-US" sz="2000" kern="1200"/>
        </a:p>
      </dsp:txBody>
      <dsp:txXfrm>
        <a:off x="0" y="2834337"/>
        <a:ext cx="2753817" cy="1652290"/>
      </dsp:txXfrm>
    </dsp:sp>
    <dsp:sp modelId="{836D3336-61F2-484F-823E-4EE596761916}">
      <dsp:nvSpPr>
        <dsp:cNvPr id="0" name=""/>
        <dsp:cNvSpPr/>
      </dsp:nvSpPr>
      <dsp:spPr>
        <a:xfrm>
          <a:off x="3029199" y="2834337"/>
          <a:ext cx="2753817" cy="16522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Recovery of Physical Evidence.</a:t>
          </a:r>
          <a:endParaRPr lang="en-US" sz="2000" kern="1200"/>
        </a:p>
      </dsp:txBody>
      <dsp:txXfrm>
        <a:off x="3029199" y="2834337"/>
        <a:ext cx="2753817" cy="1652290"/>
      </dsp:txXfrm>
    </dsp:sp>
    <dsp:sp modelId="{33A2BD2D-C0E7-D049-A97E-EC136340559B}">
      <dsp:nvSpPr>
        <dsp:cNvPr id="0" name=""/>
        <dsp:cNvSpPr/>
      </dsp:nvSpPr>
      <dsp:spPr>
        <a:xfrm>
          <a:off x="6058399" y="2834337"/>
          <a:ext cx="2753817" cy="16522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Packaging of Physical Evidence.</a:t>
          </a:r>
          <a:endParaRPr lang="en-US" sz="2000" kern="1200"/>
        </a:p>
      </dsp:txBody>
      <dsp:txXfrm>
        <a:off x="6058399" y="2834337"/>
        <a:ext cx="2753817" cy="16522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AABFAE-BCB3-4A33-B40F-9C66A8F211E5}">
      <dsp:nvSpPr>
        <dsp:cNvPr id="0" name=""/>
        <dsp:cNvSpPr/>
      </dsp:nvSpPr>
      <dsp:spPr>
        <a:xfrm>
          <a:off x="0" y="389751"/>
          <a:ext cx="7524584" cy="1470997"/>
        </a:xfrm>
        <a:prstGeom prst="roundRect">
          <a:avLst>
            <a:gd name="adj" fmla="val 10000"/>
          </a:avLst>
        </a:prstGeom>
        <a:solidFill>
          <a:schemeClr val="accent1">
            <a:tint val="5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6B59A64-0D6A-43D4-B570-19E8A284CED0}">
      <dsp:nvSpPr>
        <dsp:cNvPr id="0" name=""/>
        <dsp:cNvSpPr/>
      </dsp:nvSpPr>
      <dsp:spPr>
        <a:xfrm>
          <a:off x="444976" y="720725"/>
          <a:ext cx="809048" cy="8090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6EDD8C1-9E9A-4DDE-8D2E-0D0E8C7E64A3}">
      <dsp:nvSpPr>
        <dsp:cNvPr id="0" name=""/>
        <dsp:cNvSpPr/>
      </dsp:nvSpPr>
      <dsp:spPr>
        <a:xfrm>
          <a:off x="1699001" y="389751"/>
          <a:ext cx="5825582" cy="1470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681" tIns="155681" rIns="155681" bIns="155681" numCol="1" spcCol="1270" anchor="ctr" anchorCtr="0">
          <a:noAutofit/>
        </a:bodyPr>
        <a:lstStyle/>
        <a:p>
          <a:pPr marL="0" lvl="0" indent="0" algn="l" defTabSz="889000">
            <a:lnSpc>
              <a:spcPct val="100000"/>
            </a:lnSpc>
            <a:spcBef>
              <a:spcPct val="0"/>
            </a:spcBef>
            <a:spcAft>
              <a:spcPct val="35000"/>
            </a:spcAft>
            <a:buNone/>
          </a:pPr>
          <a:r>
            <a:rPr lang="en-GB" sz="2000" kern="1200" dirty="0"/>
            <a:t>“Term used to describe a systematic approach to gathering and assessing material, underpinning an effective investigation’’ (ACPO Core Investigative Doctrine, 2005, p. 61).</a:t>
          </a:r>
          <a:endParaRPr lang="en-US" sz="2000" kern="1200" dirty="0"/>
        </a:p>
      </dsp:txBody>
      <dsp:txXfrm>
        <a:off x="1699001" y="389751"/>
        <a:ext cx="5825582" cy="1470997"/>
      </dsp:txXfrm>
    </dsp:sp>
    <dsp:sp modelId="{ED82B42E-775B-43D9-86CF-2FEB76182AB6}">
      <dsp:nvSpPr>
        <dsp:cNvPr id="0" name=""/>
        <dsp:cNvSpPr/>
      </dsp:nvSpPr>
      <dsp:spPr>
        <a:xfrm>
          <a:off x="0" y="2162491"/>
          <a:ext cx="7524584" cy="1470997"/>
        </a:xfrm>
        <a:prstGeom prst="roundRect">
          <a:avLst>
            <a:gd name="adj" fmla="val 10000"/>
          </a:avLst>
        </a:prstGeom>
        <a:solidFill>
          <a:schemeClr val="accent1">
            <a:tint val="5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37D6F40-8651-4C2F-8403-33338485EDBC}">
      <dsp:nvSpPr>
        <dsp:cNvPr id="0" name=""/>
        <dsp:cNvSpPr/>
      </dsp:nvSpPr>
      <dsp:spPr>
        <a:xfrm>
          <a:off x="444976" y="2493465"/>
          <a:ext cx="809048" cy="8090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47075C07-1F29-4F1E-BC92-150A493A0DD4}">
      <dsp:nvSpPr>
        <dsp:cNvPr id="0" name=""/>
        <dsp:cNvSpPr/>
      </dsp:nvSpPr>
      <dsp:spPr>
        <a:xfrm>
          <a:off x="1699001" y="2162491"/>
          <a:ext cx="5825582" cy="1470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681" tIns="155681" rIns="155681" bIns="155681" numCol="1" spcCol="1270" anchor="ctr" anchorCtr="0">
          <a:noAutofit/>
        </a:bodyPr>
        <a:lstStyle/>
        <a:p>
          <a:pPr marL="0" lvl="0" indent="0" algn="l" defTabSz="889000">
            <a:lnSpc>
              <a:spcPct val="100000"/>
            </a:lnSpc>
            <a:spcBef>
              <a:spcPct val="0"/>
            </a:spcBef>
            <a:spcAft>
              <a:spcPct val="35000"/>
            </a:spcAft>
            <a:buNone/>
          </a:pPr>
          <a:r>
            <a:rPr lang="en-GB" sz="2000" kern="1200" dirty="0"/>
            <a:t>“The application of an investigative mindset will bring some order to the way in which investigators examine material and make decisions’’ (ACPO Core Investigative Doctrine, 2021, p, 84). </a:t>
          </a:r>
          <a:endParaRPr lang="en-US" sz="2000" kern="1200" dirty="0"/>
        </a:p>
      </dsp:txBody>
      <dsp:txXfrm>
        <a:off x="1699001" y="2162491"/>
        <a:ext cx="5825582" cy="14709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C09540-191D-6748-9867-C04448D08B81}">
      <dsp:nvSpPr>
        <dsp:cNvPr id="0" name=""/>
        <dsp:cNvSpPr/>
      </dsp:nvSpPr>
      <dsp:spPr>
        <a:xfrm>
          <a:off x="2948" y="1051493"/>
          <a:ext cx="2105393" cy="13369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6AED87-31EE-8146-967C-7033C6FB5EB1}">
      <dsp:nvSpPr>
        <dsp:cNvPr id="0" name=""/>
        <dsp:cNvSpPr/>
      </dsp:nvSpPr>
      <dsp:spPr>
        <a:xfrm>
          <a:off x="236881" y="1273729"/>
          <a:ext cx="2105393" cy="13369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baseline="0"/>
            <a:t>R - Review</a:t>
          </a:r>
          <a:endParaRPr lang="en-US" sz="3700" kern="1200"/>
        </a:p>
      </dsp:txBody>
      <dsp:txXfrm>
        <a:off x="276038" y="1312886"/>
        <a:ext cx="2027079" cy="1258610"/>
      </dsp:txXfrm>
    </dsp:sp>
    <dsp:sp modelId="{4756BF42-BFE9-3646-B363-B1E25181A979}">
      <dsp:nvSpPr>
        <dsp:cNvPr id="0" name=""/>
        <dsp:cNvSpPr/>
      </dsp:nvSpPr>
      <dsp:spPr>
        <a:xfrm>
          <a:off x="2576207" y="1051493"/>
          <a:ext cx="2105393" cy="13369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2FE0E4-AC91-904A-94D6-EB3A642F058B}">
      <dsp:nvSpPr>
        <dsp:cNvPr id="0" name=""/>
        <dsp:cNvSpPr/>
      </dsp:nvSpPr>
      <dsp:spPr>
        <a:xfrm>
          <a:off x="2810139" y="1273729"/>
          <a:ext cx="2105393" cy="13369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baseline="0"/>
            <a:t>R - Record</a:t>
          </a:r>
          <a:endParaRPr lang="en-US" sz="3700" kern="1200"/>
        </a:p>
      </dsp:txBody>
      <dsp:txXfrm>
        <a:off x="2849296" y="1312886"/>
        <a:ext cx="2027079" cy="1258610"/>
      </dsp:txXfrm>
    </dsp:sp>
    <dsp:sp modelId="{1A964A14-F149-AC45-A526-24605CB322C7}">
      <dsp:nvSpPr>
        <dsp:cNvPr id="0" name=""/>
        <dsp:cNvSpPr/>
      </dsp:nvSpPr>
      <dsp:spPr>
        <a:xfrm>
          <a:off x="5149465" y="1051493"/>
          <a:ext cx="2105393" cy="13369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CE8873-B39D-DE49-A911-69EB367C52A1}">
      <dsp:nvSpPr>
        <dsp:cNvPr id="0" name=""/>
        <dsp:cNvSpPr/>
      </dsp:nvSpPr>
      <dsp:spPr>
        <a:xfrm>
          <a:off x="5383397" y="1273729"/>
          <a:ext cx="2105393" cy="13369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baseline="0"/>
            <a:t>R - Retain</a:t>
          </a:r>
          <a:endParaRPr lang="en-US" sz="3700" kern="1200"/>
        </a:p>
      </dsp:txBody>
      <dsp:txXfrm>
        <a:off x="5422554" y="1312886"/>
        <a:ext cx="2027079" cy="1258610"/>
      </dsp:txXfrm>
    </dsp:sp>
    <dsp:sp modelId="{243F9F46-5D92-6A4E-9217-9DCEF2BF0974}">
      <dsp:nvSpPr>
        <dsp:cNvPr id="0" name=""/>
        <dsp:cNvSpPr/>
      </dsp:nvSpPr>
      <dsp:spPr>
        <a:xfrm>
          <a:off x="7722723" y="1051493"/>
          <a:ext cx="2105393" cy="13369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B766CC-0F96-564C-9379-3F329192C8F9}">
      <dsp:nvSpPr>
        <dsp:cNvPr id="0" name=""/>
        <dsp:cNvSpPr/>
      </dsp:nvSpPr>
      <dsp:spPr>
        <a:xfrm>
          <a:off x="7956656" y="1273729"/>
          <a:ext cx="2105393" cy="13369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baseline="0"/>
            <a:t>R - Reveal</a:t>
          </a:r>
          <a:endParaRPr lang="en-US" sz="3700" kern="1200"/>
        </a:p>
      </dsp:txBody>
      <dsp:txXfrm>
        <a:off x="7995813" y="1312886"/>
        <a:ext cx="2027079" cy="12586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AC39EC-F6E9-6B4C-9FAB-30C240689820}">
      <dsp:nvSpPr>
        <dsp:cNvPr id="0" name=""/>
        <dsp:cNvSpPr/>
      </dsp:nvSpPr>
      <dsp:spPr>
        <a:xfrm>
          <a:off x="1329078" y="523"/>
          <a:ext cx="3405927" cy="204355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All police officers involved in an investigation have to keep all material – photographs, video or written material. </a:t>
          </a:r>
          <a:endParaRPr lang="en-US" sz="2400" kern="1200"/>
        </a:p>
      </dsp:txBody>
      <dsp:txXfrm>
        <a:off x="1329078" y="523"/>
        <a:ext cx="3405927" cy="2043556"/>
      </dsp:txXfrm>
    </dsp:sp>
    <dsp:sp modelId="{1D3F3B28-67FD-564B-888E-6BFE439A58FE}">
      <dsp:nvSpPr>
        <dsp:cNvPr id="0" name=""/>
        <dsp:cNvSpPr/>
      </dsp:nvSpPr>
      <dsp:spPr>
        <a:xfrm>
          <a:off x="5075598" y="523"/>
          <a:ext cx="3405927" cy="204355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officer in charge of the investigation is responsible for making sure this is done and all reasonable lines of inquiry are followed</a:t>
          </a:r>
          <a:endParaRPr lang="en-US" sz="2400" kern="1200"/>
        </a:p>
      </dsp:txBody>
      <dsp:txXfrm>
        <a:off x="5075598" y="523"/>
        <a:ext cx="3405927" cy="2043556"/>
      </dsp:txXfrm>
    </dsp:sp>
    <dsp:sp modelId="{4A03BE42-C581-044A-B270-DB70265BFD0A}">
      <dsp:nvSpPr>
        <dsp:cNvPr id="0" name=""/>
        <dsp:cNvSpPr/>
      </dsp:nvSpPr>
      <dsp:spPr>
        <a:xfrm>
          <a:off x="1329078" y="2384672"/>
          <a:ext cx="3405927" cy="204355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Once a suspect is charge – the main prosecution file containing the evidence the prosecution intends to rely on will be submitted to the prosecutors. </a:t>
          </a:r>
          <a:endParaRPr lang="en-US" sz="2400" kern="1200"/>
        </a:p>
      </dsp:txBody>
      <dsp:txXfrm>
        <a:off x="1329078" y="2384672"/>
        <a:ext cx="3405927" cy="2043556"/>
      </dsp:txXfrm>
    </dsp:sp>
    <dsp:sp modelId="{B1354483-9F37-3445-8278-088D3D0D0B94}">
      <dsp:nvSpPr>
        <dsp:cNvPr id="0" name=""/>
        <dsp:cNvSpPr/>
      </dsp:nvSpPr>
      <dsp:spPr>
        <a:xfrm>
          <a:off x="5075598" y="2384672"/>
          <a:ext cx="3405927" cy="204355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Why is it important to review?</a:t>
          </a:r>
          <a:endParaRPr lang="en-US" sz="2400" kern="1200"/>
        </a:p>
      </dsp:txBody>
      <dsp:txXfrm>
        <a:off x="5075598" y="2384672"/>
        <a:ext cx="3405927" cy="20435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85395B-3C17-DE44-BF85-3670CCE7A320}">
      <dsp:nvSpPr>
        <dsp:cNvPr id="0" name=""/>
        <dsp:cNvSpPr/>
      </dsp:nvSpPr>
      <dsp:spPr>
        <a:xfrm>
          <a:off x="2948" y="310511"/>
          <a:ext cx="2339325" cy="140359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What is the first and most important thing when attending the SOC?</a:t>
          </a:r>
          <a:endParaRPr lang="en-US" sz="2100" kern="1200"/>
        </a:p>
      </dsp:txBody>
      <dsp:txXfrm>
        <a:off x="2948" y="310511"/>
        <a:ext cx="2339325" cy="1403595"/>
      </dsp:txXfrm>
    </dsp:sp>
    <dsp:sp modelId="{0DA610A9-96A7-BD44-A98D-6D968D2C8B32}">
      <dsp:nvSpPr>
        <dsp:cNvPr id="0" name=""/>
        <dsp:cNvSpPr/>
      </dsp:nvSpPr>
      <dsp:spPr>
        <a:xfrm>
          <a:off x="2576207" y="310511"/>
          <a:ext cx="2339325" cy="140359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What types of cordons can be used in crime scenes?</a:t>
          </a:r>
          <a:endParaRPr lang="en-US" sz="2100" kern="1200" dirty="0"/>
        </a:p>
      </dsp:txBody>
      <dsp:txXfrm>
        <a:off x="2576207" y="310511"/>
        <a:ext cx="2339325" cy="1403595"/>
      </dsp:txXfrm>
    </dsp:sp>
    <dsp:sp modelId="{F92635C9-D305-4641-ACB9-1846D7A8F2A0}">
      <dsp:nvSpPr>
        <dsp:cNvPr id="0" name=""/>
        <dsp:cNvSpPr/>
      </dsp:nvSpPr>
      <dsp:spPr>
        <a:xfrm>
          <a:off x="5149465" y="310511"/>
          <a:ext cx="2339325" cy="140359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Why is PPE used?</a:t>
          </a:r>
          <a:endParaRPr lang="en-US" sz="2100" kern="1200"/>
        </a:p>
      </dsp:txBody>
      <dsp:txXfrm>
        <a:off x="5149465" y="310511"/>
        <a:ext cx="2339325" cy="1403595"/>
      </dsp:txXfrm>
    </dsp:sp>
    <dsp:sp modelId="{50D4F6CD-8964-B14D-A99D-BD3CFB028FA1}">
      <dsp:nvSpPr>
        <dsp:cNvPr id="0" name=""/>
        <dsp:cNvSpPr/>
      </dsp:nvSpPr>
      <dsp:spPr>
        <a:xfrm>
          <a:off x="7722723" y="310511"/>
          <a:ext cx="2339325" cy="140359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What is the “common approach path’’?</a:t>
          </a:r>
          <a:endParaRPr lang="en-US" sz="2100" kern="1200" dirty="0"/>
        </a:p>
      </dsp:txBody>
      <dsp:txXfrm>
        <a:off x="7722723" y="310511"/>
        <a:ext cx="2339325" cy="1403595"/>
      </dsp:txXfrm>
    </dsp:sp>
    <dsp:sp modelId="{367D6010-B406-9142-827E-54BE410A7F31}">
      <dsp:nvSpPr>
        <dsp:cNvPr id="0" name=""/>
        <dsp:cNvSpPr/>
      </dsp:nvSpPr>
      <dsp:spPr>
        <a:xfrm>
          <a:off x="2948" y="1948039"/>
          <a:ext cx="2339325" cy="140359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What needs to be included in the examiners notes?</a:t>
          </a:r>
          <a:endParaRPr lang="en-US" sz="2100" kern="1200"/>
        </a:p>
      </dsp:txBody>
      <dsp:txXfrm>
        <a:off x="2948" y="1948039"/>
        <a:ext cx="2339325" cy="1403595"/>
      </dsp:txXfrm>
    </dsp:sp>
    <dsp:sp modelId="{43A578AF-B320-4E49-B621-DB2CA2694C25}">
      <dsp:nvSpPr>
        <dsp:cNvPr id="0" name=""/>
        <dsp:cNvSpPr/>
      </dsp:nvSpPr>
      <dsp:spPr>
        <a:xfrm>
          <a:off x="2576207" y="1948039"/>
          <a:ext cx="2339325" cy="140359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What is the chain of custody?</a:t>
          </a:r>
          <a:endParaRPr lang="en-US" sz="2100" kern="1200"/>
        </a:p>
      </dsp:txBody>
      <dsp:txXfrm>
        <a:off x="2576207" y="1948039"/>
        <a:ext cx="2339325" cy="1403595"/>
      </dsp:txXfrm>
    </dsp:sp>
    <dsp:sp modelId="{6E8E280F-E4D5-4045-9B89-5F8F7C456D34}">
      <dsp:nvSpPr>
        <dsp:cNvPr id="0" name=""/>
        <dsp:cNvSpPr/>
      </dsp:nvSpPr>
      <dsp:spPr>
        <a:xfrm>
          <a:off x="5149465" y="1948039"/>
          <a:ext cx="2339325" cy="140359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How is integrity of the sample kept?</a:t>
          </a:r>
          <a:endParaRPr lang="en-US" sz="2100" kern="1200"/>
        </a:p>
      </dsp:txBody>
      <dsp:txXfrm>
        <a:off x="5149465" y="1948039"/>
        <a:ext cx="2339325" cy="1403595"/>
      </dsp:txXfrm>
    </dsp:sp>
    <dsp:sp modelId="{1B5366DE-D45C-5F40-89C0-5EAAC17D9393}">
      <dsp:nvSpPr>
        <dsp:cNvPr id="0" name=""/>
        <dsp:cNvSpPr/>
      </dsp:nvSpPr>
      <dsp:spPr>
        <a:xfrm>
          <a:off x="7722723" y="1948039"/>
          <a:ext cx="2339325" cy="140359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How is the integrity of the crime scene kept?</a:t>
          </a:r>
          <a:endParaRPr lang="en-US" sz="2100" kern="1200"/>
        </a:p>
      </dsp:txBody>
      <dsp:txXfrm>
        <a:off x="7722723" y="1948039"/>
        <a:ext cx="2339325" cy="14035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24C05E-FC14-AE49-B7B2-131563D1B240}">
      <dsp:nvSpPr>
        <dsp:cNvPr id="0" name=""/>
        <dsp:cNvSpPr/>
      </dsp:nvSpPr>
      <dsp:spPr>
        <a:xfrm>
          <a:off x="0" y="0"/>
          <a:ext cx="7499561" cy="1029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baseline="0" dirty="0"/>
            <a:t>Techniques of crime scene management are based on </a:t>
          </a:r>
          <a:r>
            <a:rPr lang="en-GB" sz="2000" kern="1200" baseline="0" dirty="0" err="1"/>
            <a:t>Locard’s</a:t>
          </a:r>
          <a:r>
            <a:rPr lang="en-GB" sz="2000" kern="1200" baseline="0" dirty="0"/>
            <a:t> principle of exchange. </a:t>
          </a:r>
          <a:endParaRPr lang="en-US" sz="2000" kern="1200" dirty="0"/>
        </a:p>
      </dsp:txBody>
      <dsp:txXfrm>
        <a:off x="50261" y="50261"/>
        <a:ext cx="7399039" cy="929078"/>
      </dsp:txXfrm>
    </dsp:sp>
    <dsp:sp modelId="{2EF48988-0BC0-5F41-B5E8-0F28162F72B4}">
      <dsp:nvSpPr>
        <dsp:cNvPr id="0" name=""/>
        <dsp:cNvSpPr/>
      </dsp:nvSpPr>
      <dsp:spPr>
        <a:xfrm>
          <a:off x="0" y="1121460"/>
          <a:ext cx="7499561" cy="1029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baseline="0" dirty="0"/>
            <a:t>Anyone who enters a scene both takes something off the scene with them and leaves something of themselves behind.</a:t>
          </a:r>
          <a:endParaRPr lang="en-US" sz="2000" kern="1200" dirty="0"/>
        </a:p>
      </dsp:txBody>
      <dsp:txXfrm>
        <a:off x="50261" y="1171721"/>
        <a:ext cx="7399039" cy="929078"/>
      </dsp:txXfrm>
    </dsp:sp>
    <dsp:sp modelId="{5692DF68-B03C-C344-B4C6-C41679029998}">
      <dsp:nvSpPr>
        <dsp:cNvPr id="0" name=""/>
        <dsp:cNvSpPr/>
      </dsp:nvSpPr>
      <dsp:spPr>
        <a:xfrm>
          <a:off x="0" y="2208660"/>
          <a:ext cx="7499561" cy="1029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baseline="0" dirty="0"/>
            <a:t>Care should be taken regarding DNA anti-contamination procedures due to the ease in which DNA can be transferred. </a:t>
          </a:r>
          <a:endParaRPr lang="en-US" sz="2000" kern="1200" dirty="0"/>
        </a:p>
      </dsp:txBody>
      <dsp:txXfrm>
        <a:off x="50261" y="2258921"/>
        <a:ext cx="7399039" cy="929078"/>
      </dsp:txXfrm>
    </dsp:sp>
    <dsp:sp modelId="{EA5A056F-AF68-994D-978C-697E2DDEE7D7}">
      <dsp:nvSpPr>
        <dsp:cNvPr id="0" name=""/>
        <dsp:cNvSpPr/>
      </dsp:nvSpPr>
      <dsp:spPr>
        <a:xfrm>
          <a:off x="0" y="3295860"/>
          <a:ext cx="7499561" cy="1029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baseline="0"/>
            <a:t>Movement of police officers or staff between scenes may cross-contaminate the available material and confuse or mislead the investigation</a:t>
          </a:r>
          <a:endParaRPr lang="en-US" sz="2000" kern="1200"/>
        </a:p>
      </dsp:txBody>
      <dsp:txXfrm>
        <a:off x="50261" y="3346121"/>
        <a:ext cx="7399039" cy="92907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CEE3E6-A5E2-2C43-9880-E7D9C7D850B8}">
      <dsp:nvSpPr>
        <dsp:cNvPr id="0" name=""/>
        <dsp:cNvSpPr/>
      </dsp:nvSpPr>
      <dsp:spPr>
        <a:xfrm>
          <a:off x="0" y="661"/>
          <a:ext cx="105338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1966D5-2263-D241-80D0-9302D79A9377}">
      <dsp:nvSpPr>
        <dsp:cNvPr id="0" name=""/>
        <dsp:cNvSpPr/>
      </dsp:nvSpPr>
      <dsp:spPr>
        <a:xfrm>
          <a:off x="0" y="661"/>
          <a:ext cx="10533888" cy="602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Access to the scene of crime should be restricted to those personnel who need access.</a:t>
          </a:r>
          <a:endParaRPr lang="en-US" sz="2000" kern="1200"/>
        </a:p>
      </dsp:txBody>
      <dsp:txXfrm>
        <a:off x="0" y="661"/>
        <a:ext cx="10533888" cy="602328"/>
      </dsp:txXfrm>
    </dsp:sp>
    <dsp:sp modelId="{89D55AA4-4DE0-2C45-B63E-96B9EF753CF8}">
      <dsp:nvSpPr>
        <dsp:cNvPr id="0" name=""/>
        <dsp:cNvSpPr/>
      </dsp:nvSpPr>
      <dsp:spPr>
        <a:xfrm>
          <a:off x="0" y="602990"/>
          <a:ext cx="105338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186F69-88B2-954A-9334-E81443BA9901}">
      <dsp:nvSpPr>
        <dsp:cNvPr id="0" name=""/>
        <dsp:cNvSpPr/>
      </dsp:nvSpPr>
      <dsp:spPr>
        <a:xfrm>
          <a:off x="0" y="602990"/>
          <a:ext cx="10533888" cy="602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Movement within SOC should be kept to a minimum</a:t>
          </a:r>
          <a:endParaRPr lang="en-US" sz="2000" kern="1200"/>
        </a:p>
      </dsp:txBody>
      <dsp:txXfrm>
        <a:off x="0" y="602990"/>
        <a:ext cx="10533888" cy="602328"/>
      </dsp:txXfrm>
    </dsp:sp>
    <dsp:sp modelId="{341459BC-8BFD-9B47-9E4F-28ED5501BA50}">
      <dsp:nvSpPr>
        <dsp:cNvPr id="0" name=""/>
        <dsp:cNvSpPr/>
      </dsp:nvSpPr>
      <dsp:spPr>
        <a:xfrm>
          <a:off x="0" y="1205319"/>
          <a:ext cx="105338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C593DA-32A0-F642-9A25-BD1E170C01C3}">
      <dsp:nvSpPr>
        <dsp:cNvPr id="0" name=""/>
        <dsp:cNvSpPr/>
      </dsp:nvSpPr>
      <dsp:spPr>
        <a:xfrm>
          <a:off x="0" y="1205319"/>
          <a:ext cx="10533888" cy="602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Verbal communication in the SOC should be kept to a minimum.</a:t>
          </a:r>
          <a:endParaRPr lang="en-US" sz="2000" kern="1200"/>
        </a:p>
      </dsp:txBody>
      <dsp:txXfrm>
        <a:off x="0" y="1205319"/>
        <a:ext cx="10533888" cy="602328"/>
      </dsp:txXfrm>
    </dsp:sp>
    <dsp:sp modelId="{942495BB-E0B3-504E-8450-5FFC0C23D8EF}">
      <dsp:nvSpPr>
        <dsp:cNvPr id="0" name=""/>
        <dsp:cNvSpPr/>
      </dsp:nvSpPr>
      <dsp:spPr>
        <a:xfrm>
          <a:off x="0" y="1807647"/>
          <a:ext cx="105338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76A628-12AD-6E4B-9963-504C736D9BC4}">
      <dsp:nvSpPr>
        <dsp:cNvPr id="0" name=""/>
        <dsp:cNvSpPr/>
      </dsp:nvSpPr>
      <dsp:spPr>
        <a:xfrm>
          <a:off x="0" y="1807647"/>
          <a:ext cx="10533888" cy="602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The touching of glasses, face, telephones, door handles, pens, papers, rulers – without changing gloves should be avoided.</a:t>
          </a:r>
          <a:endParaRPr lang="en-US" sz="2000" kern="1200"/>
        </a:p>
      </dsp:txBody>
      <dsp:txXfrm>
        <a:off x="0" y="1807647"/>
        <a:ext cx="10533888" cy="602328"/>
      </dsp:txXfrm>
    </dsp:sp>
    <dsp:sp modelId="{2A0A7250-C741-9D4D-9F54-C1E52427CB64}">
      <dsp:nvSpPr>
        <dsp:cNvPr id="0" name=""/>
        <dsp:cNvSpPr/>
      </dsp:nvSpPr>
      <dsp:spPr>
        <a:xfrm>
          <a:off x="0" y="2409976"/>
          <a:ext cx="105338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9468E2-0DDC-7142-B96C-BFB0ADF700D9}">
      <dsp:nvSpPr>
        <dsp:cNvPr id="0" name=""/>
        <dsp:cNvSpPr/>
      </dsp:nvSpPr>
      <dsp:spPr>
        <a:xfrm>
          <a:off x="0" y="2409976"/>
          <a:ext cx="10533888" cy="602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Mobile phones should not be used in the SOC.</a:t>
          </a:r>
          <a:endParaRPr lang="en-US" sz="2000" kern="1200"/>
        </a:p>
      </dsp:txBody>
      <dsp:txXfrm>
        <a:off x="0" y="2409976"/>
        <a:ext cx="10533888" cy="602328"/>
      </dsp:txXfrm>
    </dsp:sp>
    <dsp:sp modelId="{4162F583-FDA2-3147-9EA7-6011A09819AF}">
      <dsp:nvSpPr>
        <dsp:cNvPr id="0" name=""/>
        <dsp:cNvSpPr/>
      </dsp:nvSpPr>
      <dsp:spPr>
        <a:xfrm>
          <a:off x="0" y="3012304"/>
          <a:ext cx="105338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9E03A3-DC9A-1742-971B-F498DF8AE84C}">
      <dsp:nvSpPr>
        <dsp:cNvPr id="0" name=""/>
        <dsp:cNvSpPr/>
      </dsp:nvSpPr>
      <dsp:spPr>
        <a:xfrm>
          <a:off x="0" y="3012304"/>
          <a:ext cx="10533888" cy="602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Items/samples should be handled carefully and as little as possible and packaged ASAP.</a:t>
          </a:r>
          <a:endParaRPr lang="en-US" sz="2000" kern="1200"/>
        </a:p>
      </dsp:txBody>
      <dsp:txXfrm>
        <a:off x="0" y="3012304"/>
        <a:ext cx="10533888" cy="602328"/>
      </dsp:txXfrm>
    </dsp:sp>
    <dsp:sp modelId="{82AD756D-2345-2143-B72B-B21C808E3933}">
      <dsp:nvSpPr>
        <dsp:cNvPr id="0" name=""/>
        <dsp:cNvSpPr/>
      </dsp:nvSpPr>
      <dsp:spPr>
        <a:xfrm>
          <a:off x="0" y="3614633"/>
          <a:ext cx="105338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51FF88-761E-364B-8C8C-03FAB343A426}">
      <dsp:nvSpPr>
        <dsp:cNvPr id="0" name=""/>
        <dsp:cNvSpPr/>
      </dsp:nvSpPr>
      <dsp:spPr>
        <a:xfrm>
          <a:off x="0" y="3614633"/>
          <a:ext cx="10533888" cy="602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All items shall be packaged, sealed and labelled at the time they are taken.</a:t>
          </a:r>
          <a:endParaRPr lang="en-US" sz="2000" kern="1200"/>
        </a:p>
      </dsp:txBody>
      <dsp:txXfrm>
        <a:off x="0" y="3614633"/>
        <a:ext cx="10533888" cy="602328"/>
      </dsp:txXfrm>
    </dsp:sp>
    <dsp:sp modelId="{C81F995E-BFB2-1E46-B3A5-E0C6FA515720}">
      <dsp:nvSpPr>
        <dsp:cNvPr id="0" name=""/>
        <dsp:cNvSpPr/>
      </dsp:nvSpPr>
      <dsp:spPr>
        <a:xfrm>
          <a:off x="0" y="4216961"/>
          <a:ext cx="105338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E252FD-51EE-E14D-8EDA-D9F3A54035F0}">
      <dsp:nvSpPr>
        <dsp:cNvPr id="0" name=""/>
        <dsp:cNvSpPr/>
      </dsp:nvSpPr>
      <dsp:spPr>
        <a:xfrm>
          <a:off x="0" y="4216961"/>
          <a:ext cx="10533888" cy="602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Packaging and containers should be of appropriate size.</a:t>
          </a:r>
          <a:endParaRPr lang="en-US" sz="2000" kern="1200"/>
        </a:p>
      </dsp:txBody>
      <dsp:txXfrm>
        <a:off x="0" y="4216961"/>
        <a:ext cx="10533888" cy="602328"/>
      </dsp:txXfrm>
    </dsp:sp>
    <dsp:sp modelId="{15A78D46-20E3-394E-BD59-353ACE580205}">
      <dsp:nvSpPr>
        <dsp:cNvPr id="0" name=""/>
        <dsp:cNvSpPr/>
      </dsp:nvSpPr>
      <dsp:spPr>
        <a:xfrm>
          <a:off x="0" y="4819290"/>
          <a:ext cx="105338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25D942-1D89-E747-B6D9-283A256604EB}">
      <dsp:nvSpPr>
        <dsp:cNvPr id="0" name=""/>
        <dsp:cNvSpPr/>
      </dsp:nvSpPr>
      <dsp:spPr>
        <a:xfrm>
          <a:off x="0" y="4819290"/>
          <a:ext cx="10533888" cy="602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dirty="0"/>
            <a:t>Due considerations should be made of combining samples together.</a:t>
          </a:r>
          <a:br>
            <a:rPr lang="en-GB" sz="2000" kern="1200" baseline="0" dirty="0"/>
          </a:br>
          <a:r>
            <a:rPr lang="en-GB" sz="2000" kern="1200" baseline="0" dirty="0"/>
            <a:t>				    	(The Forensic Science Regulator, 2015, pp. 19-20)</a:t>
          </a:r>
          <a:endParaRPr lang="en-US" sz="2000" kern="1200" dirty="0"/>
        </a:p>
      </dsp:txBody>
      <dsp:txXfrm>
        <a:off x="0" y="4819290"/>
        <a:ext cx="10533888" cy="60232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E064EB-31FC-CF4D-A238-8860F3E7703B}">
      <dsp:nvSpPr>
        <dsp:cNvPr id="0" name=""/>
        <dsp:cNvSpPr/>
      </dsp:nvSpPr>
      <dsp:spPr>
        <a:xfrm>
          <a:off x="0" y="26633"/>
          <a:ext cx="6297432" cy="180179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baseline="0"/>
            <a:t>What would you do as the first attending officer at that scene?</a:t>
          </a:r>
          <a:endParaRPr lang="en-US" sz="3500" kern="1200"/>
        </a:p>
      </dsp:txBody>
      <dsp:txXfrm>
        <a:off x="87957" y="114590"/>
        <a:ext cx="6121518" cy="1625885"/>
      </dsp:txXfrm>
    </dsp:sp>
    <dsp:sp modelId="{EAD7F9B5-6BFA-4B40-95A1-88EFB933C07E}">
      <dsp:nvSpPr>
        <dsp:cNvPr id="0" name=""/>
        <dsp:cNvSpPr/>
      </dsp:nvSpPr>
      <dsp:spPr>
        <a:xfrm>
          <a:off x="0" y="1929233"/>
          <a:ext cx="6297432" cy="180179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baseline="0"/>
            <a:t>How would you ensure avoidance of cross contamination?</a:t>
          </a:r>
          <a:endParaRPr lang="en-US" sz="3500" kern="1200"/>
        </a:p>
      </dsp:txBody>
      <dsp:txXfrm>
        <a:off x="87957" y="2017190"/>
        <a:ext cx="6121518" cy="162588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6A5B93-29EF-9047-A7D7-AF4FE0AD0C9F}">
      <dsp:nvSpPr>
        <dsp:cNvPr id="0" name=""/>
        <dsp:cNvSpPr/>
      </dsp:nvSpPr>
      <dsp:spPr>
        <a:xfrm>
          <a:off x="1329097" y="676"/>
          <a:ext cx="3405978" cy="20435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We have discussed the role of the FAO, the concept of an ‘investigative mindset’ and the importance of acting within the golden hour.</a:t>
          </a:r>
          <a:endParaRPr lang="en-US" sz="2400" kern="1200"/>
        </a:p>
      </dsp:txBody>
      <dsp:txXfrm>
        <a:off x="1329097" y="676"/>
        <a:ext cx="3405978" cy="2043586"/>
      </dsp:txXfrm>
    </dsp:sp>
    <dsp:sp modelId="{512B2F49-E6FC-0E4C-987F-ABBE35D11815}">
      <dsp:nvSpPr>
        <dsp:cNvPr id="0" name=""/>
        <dsp:cNvSpPr/>
      </dsp:nvSpPr>
      <dsp:spPr>
        <a:xfrm>
          <a:off x="5075673" y="676"/>
          <a:ext cx="3405978" cy="20435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We have examined the importance of joint working and how this can be done effectively through following the JDM.</a:t>
          </a:r>
          <a:endParaRPr lang="en-US" sz="2400" kern="1200"/>
        </a:p>
      </dsp:txBody>
      <dsp:txXfrm>
        <a:off x="5075673" y="676"/>
        <a:ext cx="3405978" cy="2043586"/>
      </dsp:txXfrm>
    </dsp:sp>
    <dsp:sp modelId="{81CE02BB-45CD-324F-B05A-D238333893F6}">
      <dsp:nvSpPr>
        <dsp:cNvPr id="0" name=""/>
        <dsp:cNvSpPr/>
      </dsp:nvSpPr>
      <dsp:spPr>
        <a:xfrm>
          <a:off x="3202385" y="2384861"/>
          <a:ext cx="3405978" cy="20435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We have highlighted how every contact can leave a trace which can easily be contaminated and highlighted how to avoid cross contamination.</a:t>
          </a:r>
          <a:endParaRPr lang="en-US" sz="2400" kern="1200"/>
        </a:p>
      </dsp:txBody>
      <dsp:txXfrm>
        <a:off x="3202385" y="2384861"/>
        <a:ext cx="3405978" cy="2043586"/>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19T22:11:50.979"/>
    </inkml:context>
    <inkml:brush xml:id="br0">
      <inkml:brushProperty name="width" value="0.05" units="cm"/>
      <inkml:brushProperty name="height" value="0.05" units="cm"/>
    </inkml:brush>
  </inkml:definitions>
  <inkml:trace contextRef="#ctx0" brushRef="#br0">1 0 32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19T21:32:38.072"/>
    </inkml:context>
    <inkml:brush xml:id="br0">
      <inkml:brushProperty name="width" value="0.05" units="cm"/>
      <inkml:brushProperty name="height" value="0.05" units="cm"/>
    </inkml:brush>
  </inkml:definitions>
  <inkml:trace contextRef="#ctx0" brushRef="#br0">1 0 32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02T16:33:35.310"/>
    </inkml:context>
    <inkml:brush xml:id="br0">
      <inkml:brushProperty name="width" value="0.05" units="cm"/>
      <inkml:brushProperty name="height" value="0.05" units="cm"/>
    </inkml:brush>
  </inkml:definitions>
  <inkml:trace contextRef="#ctx0" brushRef="#br0">1 0 32</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02T16:30:20.819"/>
    </inkml:context>
    <inkml:brush xml:id="br0">
      <inkml:brushProperty name="width" value="0.05" units="cm"/>
      <inkml:brushProperty name="height" value="0.05" units="cm"/>
    </inkml:brush>
  </inkml:definitions>
  <inkml:trace contextRef="#ctx0" brushRef="#br0">1 0 32</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19T17:01:04.367"/>
    </inkml:context>
    <inkml:brush xml:id="br0">
      <inkml:brushProperty name="width" value="0.05" units="cm"/>
      <inkml:brushProperty name="height" value="0.05" units="cm"/>
    </inkml:brush>
  </inkml:definitions>
  <inkml:trace contextRef="#ctx0" brushRef="#br0">1 0 32</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19T17:27:28.863"/>
    </inkml:context>
    <inkml:brush xml:id="br0">
      <inkml:brushProperty name="width" value="0.05" units="cm"/>
      <inkml:brushProperty name="height" value="0.05" units="cm"/>
    </inkml:brush>
  </inkml:definitions>
  <inkml:trace contextRef="#ctx0" brushRef="#br0">1 0 32</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0T17:21:04.490"/>
    </inkml:context>
    <inkml:brush xml:id="br0">
      <inkml:brushProperty name="width" value="0.05" units="cm"/>
      <inkml:brushProperty name="height" value="0.05" units="cm"/>
    </inkml:brush>
  </inkml:definitions>
  <inkml:trace contextRef="#ctx0" brushRef="#br0">1 0 32</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19T17:22:57.109"/>
    </inkml:context>
    <inkml:brush xml:id="br0">
      <inkml:brushProperty name="width" value="0.05" units="cm"/>
      <inkml:brushProperty name="height" value="0.05" units="cm"/>
    </inkml:brush>
  </inkml:definitions>
  <inkml:trace contextRef="#ctx0" brushRef="#br0">1 0 32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5413D4-DC30-6240-A103-13AE0955D93E}" type="datetimeFigureOut">
              <a:rPr lang="en-GB" smtClean="0"/>
              <a:t>03/02/2022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7059A3-74E6-104D-9360-E0BD558F742E}" type="slidenum">
              <a:rPr lang="en-GB" smtClean="0"/>
              <a:t>‹#›</a:t>
            </a:fld>
            <a:endParaRPr lang="en-GB"/>
          </a:p>
        </p:txBody>
      </p:sp>
    </p:spTree>
    <p:extLst>
      <p:ext uri="{BB962C8B-B14F-4D97-AF65-F5344CB8AC3E}">
        <p14:creationId xmlns:p14="http://schemas.microsoft.com/office/powerpoint/2010/main" val="16894066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1</a:t>
            </a:fld>
            <a:endParaRPr lang="en-GB"/>
          </a:p>
        </p:txBody>
      </p:sp>
    </p:spTree>
    <p:extLst>
      <p:ext uri="{BB962C8B-B14F-4D97-AF65-F5344CB8AC3E}">
        <p14:creationId xmlns:p14="http://schemas.microsoft.com/office/powerpoint/2010/main" val="34405330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2</a:t>
            </a:fld>
            <a:endParaRPr lang="en-GB"/>
          </a:p>
        </p:txBody>
      </p:sp>
    </p:spTree>
    <p:extLst>
      <p:ext uri="{BB962C8B-B14F-4D97-AF65-F5344CB8AC3E}">
        <p14:creationId xmlns:p14="http://schemas.microsoft.com/office/powerpoint/2010/main" val="39469984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3</a:t>
            </a:fld>
            <a:endParaRPr lang="en-GB"/>
          </a:p>
        </p:txBody>
      </p:sp>
    </p:spTree>
    <p:extLst>
      <p:ext uri="{BB962C8B-B14F-4D97-AF65-F5344CB8AC3E}">
        <p14:creationId xmlns:p14="http://schemas.microsoft.com/office/powerpoint/2010/main" val="11156440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b="1" dirty="0"/>
              <a:t>First attending officer </a:t>
            </a:r>
            <a:r>
              <a:rPr lang="en-GB" sz="800" dirty="0"/>
              <a:t>has various duties to complete whilst awaiting for other personnel to arrive (this will be discussed further on the next slide).</a:t>
            </a:r>
          </a:p>
          <a:p>
            <a:endParaRPr lang="en-GB" sz="800" dirty="0"/>
          </a:p>
          <a:p>
            <a:r>
              <a:rPr lang="en-GB" sz="800" b="1" dirty="0"/>
              <a:t>Crime scene preservation </a:t>
            </a:r>
            <a:r>
              <a:rPr lang="en-GB" sz="800" dirty="0"/>
              <a:t>– the barriers of a crime scene are established ensuring all vital pieces of evidence plus entrances and exits are included, and a physical barrier is placed around the scene. This can take form of police tape, police officers standing guard, barricades or vehicles. </a:t>
            </a:r>
          </a:p>
          <a:p>
            <a:endParaRPr lang="en-GB" sz="800" b="1" dirty="0"/>
          </a:p>
          <a:p>
            <a:r>
              <a:rPr lang="en-GB" sz="800" b="1" dirty="0"/>
              <a:t>Crime scene processing </a:t>
            </a:r>
            <a:r>
              <a:rPr lang="en-GB" sz="800" dirty="0"/>
              <a:t>– a systematic search for evidence – the way that the scene is processed will often be determined by the nature of the crime. There are a number of search patterns:</a:t>
            </a:r>
            <a:br>
              <a:rPr lang="en-GB" sz="800" dirty="0"/>
            </a:br>
            <a:r>
              <a:rPr lang="en-GB" sz="800" u="sng" dirty="0"/>
              <a:t>Zone or quadratic search</a:t>
            </a:r>
            <a:r>
              <a:rPr lang="en-GB" sz="800" dirty="0"/>
              <a:t>: the scene is divided into smaller, manageable portions which are searched quickly, </a:t>
            </a:r>
            <a:br>
              <a:rPr lang="en-GB" sz="800" dirty="0"/>
            </a:br>
            <a:r>
              <a:rPr lang="en-GB" sz="800" u="sng" dirty="0"/>
              <a:t>Lane, line or strip search: </a:t>
            </a:r>
            <a:r>
              <a:rPr lang="en-GB" sz="800" dirty="0"/>
              <a:t>officers form a line and move side-by-side, covering the entire scene together, </a:t>
            </a:r>
            <a:br>
              <a:rPr lang="en-GB" sz="800" dirty="0"/>
            </a:br>
            <a:r>
              <a:rPr lang="en-GB" sz="800" u="sng" dirty="0"/>
              <a:t>Spiral search</a:t>
            </a:r>
            <a:r>
              <a:rPr lang="en-GB" sz="800" dirty="0"/>
              <a:t>: the investigator begins at the epicentre of the room and moves outward in a spiral pattern or starts at the edge and then spirals into the centre.</a:t>
            </a:r>
            <a:br>
              <a:rPr lang="en-GB" sz="800" dirty="0"/>
            </a:br>
            <a:r>
              <a:rPr lang="en-GB" sz="800" u="sng" dirty="0"/>
              <a:t>Wheel search: </a:t>
            </a:r>
            <a:r>
              <a:rPr lang="en-GB" sz="800" dirty="0"/>
              <a:t>investigator begin at the epicentre of the scene and move outward, each in a straight line of direction.</a:t>
            </a:r>
            <a:br>
              <a:rPr lang="en-GB" sz="800" dirty="0"/>
            </a:br>
            <a:br>
              <a:rPr lang="en-GB" sz="800" dirty="0"/>
            </a:br>
            <a:r>
              <a:rPr lang="en-GB" sz="800" b="1" dirty="0"/>
              <a:t>Recording the Crime Scene </a:t>
            </a:r>
            <a:r>
              <a:rPr lang="en-GB" sz="800" dirty="0"/>
              <a:t>– before anything is moved or touched the entire scene needs to be fully documented to ensure a permanent record exists of the scene in the state that it was found. The documentation may include written notes, photographs, video recording, and sketches. </a:t>
            </a:r>
          </a:p>
          <a:p>
            <a:endParaRPr lang="en-GB" sz="800" dirty="0"/>
          </a:p>
          <a:p>
            <a:r>
              <a:rPr lang="en-GB" sz="800" b="1" dirty="0"/>
              <a:t>Recovery of evidence </a:t>
            </a:r>
            <a:r>
              <a:rPr lang="en-GB" sz="800" dirty="0"/>
              <a:t>– when the documentation of the scene is completed, the officers can then collect physical evidence. </a:t>
            </a:r>
          </a:p>
          <a:p>
            <a:endParaRPr lang="en-GB" sz="800" dirty="0"/>
          </a:p>
          <a:p>
            <a:r>
              <a:rPr lang="en-GB" sz="800" b="1" dirty="0"/>
              <a:t>Packaging of physical evidence </a:t>
            </a:r>
            <a:r>
              <a:rPr lang="en-GB" sz="800" dirty="0"/>
              <a:t>– all items collected should be packaged and stored and transported in such a way that prevents any change or damage from taking place between the time it is recovered and the time it is received in the lab. All pieces of forensic evidence should be labelled with identifying information and the location it was found it, the crime scene it relates and the date/signature of all persons involved in its recovery</a:t>
            </a:r>
            <a:r>
              <a:rPr lang="en-GB" dirty="0"/>
              <a:t>.</a:t>
            </a:r>
          </a:p>
        </p:txBody>
      </p:sp>
      <p:sp>
        <p:nvSpPr>
          <p:cNvPr id="4" name="Slide Number Placeholder 3"/>
          <p:cNvSpPr>
            <a:spLocks noGrp="1"/>
          </p:cNvSpPr>
          <p:nvPr>
            <p:ph type="sldNum" sz="quarter" idx="5"/>
          </p:nvPr>
        </p:nvSpPr>
        <p:spPr/>
        <p:txBody>
          <a:bodyPr/>
          <a:lstStyle/>
          <a:p>
            <a:fld id="{5C7059A3-74E6-104D-9360-E0BD558F742E}" type="slidenum">
              <a:rPr lang="en-GB" smtClean="0"/>
              <a:t>4</a:t>
            </a:fld>
            <a:endParaRPr lang="en-GB"/>
          </a:p>
        </p:txBody>
      </p:sp>
    </p:spTree>
    <p:extLst>
      <p:ext uri="{BB962C8B-B14F-4D97-AF65-F5344CB8AC3E}">
        <p14:creationId xmlns:p14="http://schemas.microsoft.com/office/powerpoint/2010/main" val="74821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5</a:t>
            </a:fld>
            <a:endParaRPr lang="en-GB"/>
          </a:p>
        </p:txBody>
      </p:sp>
    </p:spTree>
    <p:extLst>
      <p:ext uri="{BB962C8B-B14F-4D97-AF65-F5344CB8AC3E}">
        <p14:creationId xmlns:p14="http://schemas.microsoft.com/office/powerpoint/2010/main" val="38504492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7059A3-74E6-104D-9360-E0BD558F742E}" type="slidenum">
              <a:rPr lang="en-GB" smtClean="0"/>
              <a:t>6</a:t>
            </a:fld>
            <a:endParaRPr lang="en-GB"/>
          </a:p>
        </p:txBody>
      </p:sp>
    </p:spTree>
    <p:extLst>
      <p:ext uri="{BB962C8B-B14F-4D97-AF65-F5344CB8AC3E}">
        <p14:creationId xmlns:p14="http://schemas.microsoft.com/office/powerpoint/2010/main" val="8234362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u="sng" dirty="0"/>
              <a:t>Understanding the source material </a:t>
            </a:r>
            <a:r>
              <a:rPr lang="en-GB" sz="800" dirty="0"/>
              <a:t>– essential in order to conduct an effective examination of it. This will enable investigators to identify any characteristics particular to the source which may determine the way it is examined. </a:t>
            </a:r>
          </a:p>
          <a:p>
            <a:endParaRPr lang="en-GB" sz="800" dirty="0"/>
          </a:p>
          <a:p>
            <a:r>
              <a:rPr lang="en-GB" sz="800" u="sng" dirty="0"/>
              <a:t>Planning and Preparation </a:t>
            </a:r>
            <a:r>
              <a:rPr lang="en-GB" sz="800" dirty="0"/>
              <a:t>– usually the first opportunity to examine a source of materials is the only opportunity. The process of scene examination will invariably alter a scene and is important to get it right the first time. The recollections that witnesses and victims have on events will fade or become contaminated by versions of they later hear so it essential that all the material they can provide is obtained as soon as possible. Careful planning is required to ensure that the examination reveals all the available material that the source can provide. </a:t>
            </a:r>
          </a:p>
          <a:p>
            <a:endParaRPr lang="en-GB" sz="800" dirty="0"/>
          </a:p>
          <a:p>
            <a:r>
              <a:rPr lang="en-GB" sz="800" u="sng" dirty="0"/>
              <a:t>Examination</a:t>
            </a:r>
            <a:r>
              <a:rPr lang="en-GB" sz="800" dirty="0"/>
              <a:t> – can be separated into three separate areas:</a:t>
            </a:r>
            <a:br>
              <a:rPr lang="en-GB" sz="800" dirty="0"/>
            </a:br>
            <a:r>
              <a:rPr lang="en-GB" sz="800" b="1" dirty="0"/>
              <a:t>Account</a:t>
            </a:r>
            <a:r>
              <a:rPr lang="en-GB" sz="800" dirty="0"/>
              <a:t> – in interview situations victims, witnesses and suspects are encouraged to provide an account of their knowledge of, or involvement in the incident. </a:t>
            </a:r>
            <a:br>
              <a:rPr lang="en-GB" sz="800" dirty="0"/>
            </a:br>
            <a:r>
              <a:rPr lang="en-GB" sz="800" b="1" dirty="0"/>
              <a:t>Clarification</a:t>
            </a:r>
            <a:r>
              <a:rPr lang="en-GB" sz="800" dirty="0"/>
              <a:t> – having obtained an account from the source, investigators should clarify any inconsistencies or ambiguities that it contains. </a:t>
            </a:r>
            <a:br>
              <a:rPr lang="en-GB" sz="800" dirty="0"/>
            </a:br>
            <a:r>
              <a:rPr lang="en-GB" sz="800" dirty="0"/>
              <a:t>Challenge – investigators should treat all materials as possibly being wrong, through using the ABC approach: </a:t>
            </a:r>
            <a:r>
              <a:rPr lang="en-GB" sz="800" b="1" dirty="0"/>
              <a:t>A</a:t>
            </a:r>
            <a:r>
              <a:rPr lang="en-GB" sz="800" b="0" dirty="0"/>
              <a:t>ssume nothing, </a:t>
            </a:r>
            <a:r>
              <a:rPr lang="en-GB" sz="800" b="1" dirty="0"/>
              <a:t>B</a:t>
            </a:r>
            <a:r>
              <a:rPr lang="en-GB" sz="800" b="0" dirty="0"/>
              <a:t>elieve nothing, </a:t>
            </a:r>
            <a:r>
              <a:rPr lang="en-GB" sz="800" b="1" dirty="0"/>
              <a:t>C</a:t>
            </a:r>
            <a:r>
              <a:rPr lang="en-GB" sz="800" b="0" dirty="0"/>
              <a:t>hallenge everything. </a:t>
            </a:r>
          </a:p>
          <a:p>
            <a:endParaRPr lang="en-GB" sz="800" b="0" dirty="0"/>
          </a:p>
          <a:p>
            <a:r>
              <a:rPr lang="en-GB" sz="800" b="0" u="sng" dirty="0"/>
              <a:t>Recording and Collation </a:t>
            </a:r>
            <a:r>
              <a:rPr lang="en-GB" sz="800" b="0" dirty="0"/>
              <a:t>– before closing the examination of source material investigators should consider – the records than need to be made for examination, how the source is to be stored, the security, access arrangements to the source.</a:t>
            </a:r>
          </a:p>
          <a:p>
            <a:endParaRPr lang="en-GB" sz="800" b="0" dirty="0"/>
          </a:p>
          <a:p>
            <a:r>
              <a:rPr lang="en-GB" sz="800" b="0" u="sng" dirty="0"/>
              <a:t>Evaluation</a:t>
            </a:r>
            <a:r>
              <a:rPr lang="en-GB" sz="800" b="0" dirty="0"/>
              <a:t> – should identify any immediate actions that need to be taken in relation to the source or material that was gathered from it. These include actions to test the reliability of the source or any fast-track actions needed to secure other material.</a:t>
            </a:r>
            <a:endParaRPr lang="en-GB" sz="800" dirty="0"/>
          </a:p>
        </p:txBody>
      </p:sp>
      <p:sp>
        <p:nvSpPr>
          <p:cNvPr id="4" name="Slide Number Placeholder 3"/>
          <p:cNvSpPr>
            <a:spLocks noGrp="1"/>
          </p:cNvSpPr>
          <p:nvPr>
            <p:ph type="sldNum" sz="quarter" idx="5"/>
          </p:nvPr>
        </p:nvSpPr>
        <p:spPr/>
        <p:txBody>
          <a:bodyPr/>
          <a:lstStyle/>
          <a:p>
            <a:fld id="{5C7059A3-74E6-104D-9360-E0BD558F742E}" type="slidenum">
              <a:rPr lang="en-GB" smtClean="0"/>
              <a:t>7</a:t>
            </a:fld>
            <a:endParaRPr lang="en-GB"/>
          </a:p>
        </p:txBody>
      </p:sp>
    </p:spTree>
    <p:extLst>
      <p:ext uri="{BB962C8B-B14F-4D97-AF65-F5344CB8AC3E}">
        <p14:creationId xmlns:p14="http://schemas.microsoft.com/office/powerpoint/2010/main" val="18373654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8</a:t>
            </a:fld>
            <a:endParaRPr lang="en-GB"/>
          </a:p>
        </p:txBody>
      </p:sp>
    </p:spTree>
    <p:extLst>
      <p:ext uri="{BB962C8B-B14F-4D97-AF65-F5344CB8AC3E}">
        <p14:creationId xmlns:p14="http://schemas.microsoft.com/office/powerpoint/2010/main" val="3448759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9</a:t>
            </a:fld>
            <a:endParaRPr lang="en-GB"/>
          </a:p>
        </p:txBody>
      </p:sp>
    </p:spTree>
    <p:extLst>
      <p:ext uri="{BB962C8B-B14F-4D97-AF65-F5344CB8AC3E}">
        <p14:creationId xmlns:p14="http://schemas.microsoft.com/office/powerpoint/2010/main" val="40738420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10</a:t>
            </a:fld>
            <a:endParaRPr lang="en-GB"/>
          </a:p>
        </p:txBody>
      </p:sp>
    </p:spTree>
    <p:extLst>
      <p:ext uri="{BB962C8B-B14F-4D97-AF65-F5344CB8AC3E}">
        <p14:creationId xmlns:p14="http://schemas.microsoft.com/office/powerpoint/2010/main" val="27266266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anyone remember what each of these stand for?</a:t>
            </a:r>
          </a:p>
          <a:p>
            <a:endParaRPr lang="en-GB" dirty="0"/>
          </a:p>
          <a:p>
            <a:r>
              <a:rPr lang="en-GB" dirty="0"/>
              <a:t>Review - </a:t>
            </a:r>
            <a:r>
              <a:rPr lang="en-GB" sz="1200" dirty="0"/>
              <a:t>consider further relevant lines of enquiry or more relevant material</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Record - </a:t>
            </a:r>
            <a:r>
              <a:rPr lang="en-GB" sz="1200" dirty="0"/>
              <a:t>keep a log of material and enquiries made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Retain - </a:t>
            </a:r>
            <a:r>
              <a:rPr lang="en-GB" sz="1200" dirty="0"/>
              <a:t>keep material in a durable format and/or copy</a:t>
            </a:r>
            <a:endParaRPr lang="en-GB" dirty="0"/>
          </a:p>
          <a:p>
            <a:r>
              <a:rPr lang="en-GB" dirty="0"/>
              <a:t>Reveal - </a:t>
            </a:r>
            <a:r>
              <a:rPr lang="en-GB" sz="1200" dirty="0"/>
              <a:t> if a prosecution takes place the relevant material will be scheduled for the prosecutor</a:t>
            </a:r>
            <a:endParaRPr lang="en-GB" dirty="0"/>
          </a:p>
        </p:txBody>
      </p:sp>
      <p:sp>
        <p:nvSpPr>
          <p:cNvPr id="4" name="Slide Number Placeholder 3"/>
          <p:cNvSpPr>
            <a:spLocks noGrp="1"/>
          </p:cNvSpPr>
          <p:nvPr>
            <p:ph type="sldNum" sz="quarter" idx="5"/>
          </p:nvPr>
        </p:nvSpPr>
        <p:spPr/>
        <p:txBody>
          <a:bodyPr/>
          <a:lstStyle/>
          <a:p>
            <a:fld id="{5C7059A3-74E6-104D-9360-E0BD558F742E}" type="slidenum">
              <a:rPr lang="en-GB" smtClean="0"/>
              <a:t>11</a:t>
            </a:fld>
            <a:endParaRPr lang="en-GB"/>
          </a:p>
        </p:txBody>
      </p:sp>
    </p:spTree>
    <p:extLst>
      <p:ext uri="{BB962C8B-B14F-4D97-AF65-F5344CB8AC3E}">
        <p14:creationId xmlns:p14="http://schemas.microsoft.com/office/powerpoint/2010/main" val="35815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12</a:t>
            </a:fld>
            <a:endParaRPr lang="en-GB"/>
          </a:p>
        </p:txBody>
      </p:sp>
    </p:spTree>
    <p:extLst>
      <p:ext uri="{BB962C8B-B14F-4D97-AF65-F5344CB8AC3E}">
        <p14:creationId xmlns:p14="http://schemas.microsoft.com/office/powerpoint/2010/main" val="10225426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Co-location should happen with other responders as soon as practically possible at a single, safe and easily identified location. Co-location improves communication and understanding on how to respond effectively to the incident.</a:t>
            </a:r>
          </a:p>
          <a:p>
            <a:endParaRPr lang="en-GB" dirty="0"/>
          </a:p>
          <a:p>
            <a:r>
              <a:rPr lang="en-GB" dirty="0"/>
              <a:t>Meaningful and effective communications between responders and responder organisation is crucial in the golden hour of responding to the scene. Each emergency response unit need to exchange reliable and accurate information to each other. </a:t>
            </a:r>
          </a:p>
          <a:p>
            <a:endParaRPr lang="en-GB" dirty="0"/>
          </a:p>
          <a:p>
            <a:r>
              <a:rPr lang="en-GB" dirty="0"/>
              <a:t>Co-ordination underpins joint working as it aids in avoiding potential conflicts, duplication of effort and minimises risk.</a:t>
            </a:r>
          </a:p>
          <a:p>
            <a:endParaRPr lang="en-GB" dirty="0"/>
          </a:p>
          <a:p>
            <a:r>
              <a:rPr lang="en-GB" dirty="0"/>
              <a:t>Jointly understanding risk is crucial to all emergency responders who are responding to the incident – they can be aware of any hazards, safety risks and things that need to preserved at the scene.</a:t>
            </a:r>
          </a:p>
          <a:p>
            <a:endParaRPr lang="en-GB" dirty="0"/>
          </a:p>
          <a:p>
            <a:r>
              <a:rPr lang="en-GB" dirty="0"/>
              <a:t>Shared situational awareness is vital when responding to incidents with several emergency services. There should be a common understanding of circumstances, immediate consequences and the implications of the emergency.</a:t>
            </a:r>
          </a:p>
        </p:txBody>
      </p:sp>
      <p:sp>
        <p:nvSpPr>
          <p:cNvPr id="4" name="Slide Number Placeholder 3"/>
          <p:cNvSpPr>
            <a:spLocks noGrp="1"/>
          </p:cNvSpPr>
          <p:nvPr>
            <p:ph type="sldNum" sz="quarter" idx="5"/>
          </p:nvPr>
        </p:nvSpPr>
        <p:spPr/>
        <p:txBody>
          <a:bodyPr/>
          <a:lstStyle/>
          <a:p>
            <a:fld id="{5C7059A3-74E6-104D-9360-E0BD558F742E}" type="slidenum">
              <a:rPr lang="en-GB" smtClean="0"/>
              <a:t>13</a:t>
            </a:fld>
            <a:endParaRPr lang="en-GB"/>
          </a:p>
        </p:txBody>
      </p:sp>
    </p:spTree>
    <p:extLst>
      <p:ext uri="{BB962C8B-B14F-4D97-AF65-F5344CB8AC3E}">
        <p14:creationId xmlns:p14="http://schemas.microsoft.com/office/powerpoint/2010/main" val="35589860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14</a:t>
            </a:fld>
            <a:endParaRPr lang="en-GB"/>
          </a:p>
        </p:txBody>
      </p:sp>
    </p:spTree>
    <p:extLst>
      <p:ext uri="{BB962C8B-B14F-4D97-AF65-F5344CB8AC3E}">
        <p14:creationId xmlns:p14="http://schemas.microsoft.com/office/powerpoint/2010/main" val="7771256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15</a:t>
            </a:fld>
            <a:endParaRPr lang="en-GB"/>
          </a:p>
        </p:txBody>
      </p:sp>
    </p:spTree>
    <p:extLst>
      <p:ext uri="{BB962C8B-B14F-4D97-AF65-F5344CB8AC3E}">
        <p14:creationId xmlns:p14="http://schemas.microsoft.com/office/powerpoint/2010/main" val="37169410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FAO how would you respond in a major incident?</a:t>
            </a:r>
          </a:p>
        </p:txBody>
      </p:sp>
      <p:sp>
        <p:nvSpPr>
          <p:cNvPr id="4" name="Slide Number Placeholder 3"/>
          <p:cNvSpPr>
            <a:spLocks noGrp="1"/>
          </p:cNvSpPr>
          <p:nvPr>
            <p:ph type="sldNum" sz="quarter" idx="5"/>
          </p:nvPr>
        </p:nvSpPr>
        <p:spPr/>
        <p:txBody>
          <a:bodyPr/>
          <a:lstStyle/>
          <a:p>
            <a:fld id="{5C7059A3-74E6-104D-9360-E0BD558F742E}" type="slidenum">
              <a:rPr lang="en-GB" smtClean="0"/>
              <a:t>16</a:t>
            </a:fld>
            <a:endParaRPr lang="en-GB"/>
          </a:p>
        </p:txBody>
      </p:sp>
    </p:spTree>
    <p:extLst>
      <p:ext uri="{BB962C8B-B14F-4D97-AF65-F5344CB8AC3E}">
        <p14:creationId xmlns:p14="http://schemas.microsoft.com/office/powerpoint/2010/main" val="40376628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17</a:t>
            </a:fld>
            <a:endParaRPr lang="en-GB"/>
          </a:p>
        </p:txBody>
      </p:sp>
    </p:spTree>
    <p:extLst>
      <p:ext uri="{BB962C8B-B14F-4D97-AF65-F5344CB8AC3E}">
        <p14:creationId xmlns:p14="http://schemas.microsoft.com/office/powerpoint/2010/main" val="37098840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18</a:t>
            </a:fld>
            <a:endParaRPr lang="en-GB"/>
          </a:p>
        </p:txBody>
      </p:sp>
    </p:spTree>
    <p:extLst>
      <p:ext uri="{BB962C8B-B14F-4D97-AF65-F5344CB8AC3E}">
        <p14:creationId xmlns:p14="http://schemas.microsoft.com/office/powerpoint/2010/main" val="28639619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19</a:t>
            </a:fld>
            <a:endParaRPr lang="en-GB"/>
          </a:p>
        </p:txBody>
      </p:sp>
    </p:spTree>
    <p:extLst>
      <p:ext uri="{BB962C8B-B14F-4D97-AF65-F5344CB8AC3E}">
        <p14:creationId xmlns:p14="http://schemas.microsoft.com/office/powerpoint/2010/main" val="13153625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20</a:t>
            </a:fld>
            <a:endParaRPr lang="en-GB"/>
          </a:p>
        </p:txBody>
      </p:sp>
    </p:spTree>
    <p:extLst>
      <p:ext uri="{BB962C8B-B14F-4D97-AF65-F5344CB8AC3E}">
        <p14:creationId xmlns:p14="http://schemas.microsoft.com/office/powerpoint/2010/main" val="4718697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21</a:t>
            </a:fld>
            <a:endParaRPr lang="en-GB"/>
          </a:p>
        </p:txBody>
      </p:sp>
    </p:spTree>
    <p:extLst>
      <p:ext uri="{BB962C8B-B14F-4D97-AF65-F5344CB8AC3E}">
        <p14:creationId xmlns:p14="http://schemas.microsoft.com/office/powerpoint/2010/main" val="14566366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22</a:t>
            </a:fld>
            <a:endParaRPr lang="en-GB"/>
          </a:p>
        </p:txBody>
      </p:sp>
    </p:spTree>
    <p:extLst>
      <p:ext uri="{BB962C8B-B14F-4D97-AF65-F5344CB8AC3E}">
        <p14:creationId xmlns:p14="http://schemas.microsoft.com/office/powerpoint/2010/main" val="25981717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To protect the scene and preserve evidence.</a:t>
            </a:r>
          </a:p>
          <a:p>
            <a:pPr marL="228600" indent="-228600">
              <a:buAutoNum type="arabicPeriod"/>
            </a:pPr>
            <a:r>
              <a:rPr lang="en-GB" dirty="0"/>
              <a:t>Various types of cordons such as police tape. Inner and outer cordons. </a:t>
            </a:r>
          </a:p>
          <a:p>
            <a:pPr marL="228600" indent="-228600">
              <a:buAutoNum type="arabicPeriod"/>
            </a:pPr>
            <a:r>
              <a:rPr lang="en-GB" dirty="0"/>
              <a:t>To minimise the risk of contamination and to protect investigators.</a:t>
            </a:r>
          </a:p>
          <a:p>
            <a:pPr marL="228600" indent="-228600">
              <a:buAutoNum type="arabicPeriod"/>
            </a:pPr>
            <a:r>
              <a:rPr lang="en-GB" dirty="0"/>
              <a:t>The route that everyone entering and leaving will follow.</a:t>
            </a:r>
          </a:p>
          <a:p>
            <a:pPr marL="228600" indent="-228600">
              <a:buAutoNum type="arabicPeriod"/>
            </a:pPr>
            <a:r>
              <a:rPr lang="en-GB" dirty="0"/>
              <a:t>What photos/videos have been taken, the actions and decisions made and the sequence of activities.</a:t>
            </a:r>
          </a:p>
          <a:p>
            <a:pPr marL="228600" indent="-228600">
              <a:buAutoNum type="arabicPeriod"/>
            </a:pPr>
            <a:r>
              <a:rPr lang="en-GB" dirty="0"/>
              <a:t>Items that can be accounted for from collection until they appear in court.</a:t>
            </a:r>
          </a:p>
          <a:p>
            <a:pPr marL="228600" indent="-228600">
              <a:buAutoNum type="arabicPeriod"/>
            </a:pPr>
            <a:r>
              <a:rPr lang="en-GB" dirty="0"/>
              <a:t>Recorded and documentation of the samples is made and each sample has a reference number. Each sample should be packaged in different size and materials to protect the evidence.</a:t>
            </a:r>
          </a:p>
          <a:p>
            <a:pPr marL="228600" indent="-228600">
              <a:buAutoNum type="arabicPeriod"/>
            </a:pPr>
            <a:r>
              <a:rPr lang="en-GB" dirty="0"/>
              <a:t>Crime scene manager will ensure that evidence is appropriately picked up on, packaged and removed from the scene.</a:t>
            </a:r>
          </a:p>
        </p:txBody>
      </p:sp>
      <p:sp>
        <p:nvSpPr>
          <p:cNvPr id="4" name="Slide Number Placeholder 3"/>
          <p:cNvSpPr>
            <a:spLocks noGrp="1"/>
          </p:cNvSpPr>
          <p:nvPr>
            <p:ph type="sldNum" sz="quarter" idx="5"/>
          </p:nvPr>
        </p:nvSpPr>
        <p:spPr/>
        <p:txBody>
          <a:bodyPr/>
          <a:lstStyle/>
          <a:p>
            <a:fld id="{5C7059A3-74E6-104D-9360-E0BD558F742E}" type="slidenum">
              <a:rPr lang="en-GB" smtClean="0"/>
              <a:t>23</a:t>
            </a:fld>
            <a:endParaRPr lang="en-GB"/>
          </a:p>
        </p:txBody>
      </p:sp>
    </p:spTree>
    <p:extLst>
      <p:ext uri="{BB962C8B-B14F-4D97-AF65-F5344CB8AC3E}">
        <p14:creationId xmlns:p14="http://schemas.microsoft.com/office/powerpoint/2010/main" val="14298960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24</a:t>
            </a:fld>
            <a:endParaRPr lang="en-GB"/>
          </a:p>
        </p:txBody>
      </p:sp>
    </p:spTree>
    <p:extLst>
      <p:ext uri="{BB962C8B-B14F-4D97-AF65-F5344CB8AC3E}">
        <p14:creationId xmlns:p14="http://schemas.microsoft.com/office/powerpoint/2010/main" val="36307466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Biological evidence (</a:t>
            </a:r>
            <a:r>
              <a:rPr lang="en-GB" dirty="0" err="1"/>
              <a:t>eg</a:t>
            </a:r>
            <a:r>
              <a:rPr lang="en-GB" dirty="0"/>
              <a:t>: blood, bodily fluids, hairs and other tissues)</a:t>
            </a:r>
            <a:br>
              <a:rPr lang="en-GB" dirty="0"/>
            </a:br>
            <a:r>
              <a:rPr lang="en-GB" dirty="0"/>
              <a:t>Latent print evidence (</a:t>
            </a:r>
            <a:r>
              <a:rPr lang="en-GB" dirty="0" err="1"/>
              <a:t>eg</a:t>
            </a:r>
            <a:r>
              <a:rPr lang="en-GB" dirty="0"/>
              <a:t>: fingerprints, palm prints, footprints)</a:t>
            </a:r>
          </a:p>
          <a:p>
            <a:r>
              <a:rPr lang="en-GB" dirty="0"/>
              <a:t>Footwear and tire track evidence</a:t>
            </a:r>
            <a:br>
              <a:rPr lang="en-GB" dirty="0"/>
            </a:br>
            <a:r>
              <a:rPr lang="en-GB" dirty="0"/>
              <a:t>Trace evidence (</a:t>
            </a:r>
            <a:r>
              <a:rPr lang="en-GB" dirty="0" err="1"/>
              <a:t>eg</a:t>
            </a:r>
            <a:r>
              <a:rPr lang="en-GB" dirty="0"/>
              <a:t>: fires, soil, vegetation, glass fragments)</a:t>
            </a:r>
          </a:p>
          <a:p>
            <a:r>
              <a:rPr lang="en-GB" dirty="0"/>
              <a:t>Digital evidence (</a:t>
            </a:r>
            <a:r>
              <a:rPr lang="en-GB" dirty="0" err="1"/>
              <a:t>eg</a:t>
            </a:r>
            <a:r>
              <a:rPr lang="en-GB" dirty="0"/>
              <a:t>: cell phone records, internet logs)</a:t>
            </a:r>
          </a:p>
          <a:p>
            <a:r>
              <a:rPr lang="en-GB" dirty="0"/>
              <a:t>Tool and tool mark evidence</a:t>
            </a:r>
          </a:p>
          <a:p>
            <a:r>
              <a:rPr lang="en-GB" dirty="0"/>
              <a:t>Drug evidence</a:t>
            </a:r>
          </a:p>
          <a:p>
            <a:r>
              <a:rPr lang="en-GB" dirty="0"/>
              <a:t>Firearm evidence.</a:t>
            </a:r>
          </a:p>
        </p:txBody>
      </p:sp>
      <p:sp>
        <p:nvSpPr>
          <p:cNvPr id="4" name="Slide Number Placeholder 3"/>
          <p:cNvSpPr>
            <a:spLocks noGrp="1"/>
          </p:cNvSpPr>
          <p:nvPr>
            <p:ph type="sldNum" sz="quarter" idx="5"/>
          </p:nvPr>
        </p:nvSpPr>
        <p:spPr/>
        <p:txBody>
          <a:bodyPr/>
          <a:lstStyle/>
          <a:p>
            <a:fld id="{5C7059A3-74E6-104D-9360-E0BD558F742E}" type="slidenum">
              <a:rPr lang="en-GB" smtClean="0"/>
              <a:t>25</a:t>
            </a:fld>
            <a:endParaRPr lang="en-GB"/>
          </a:p>
        </p:txBody>
      </p:sp>
    </p:spTree>
    <p:extLst>
      <p:ext uri="{BB962C8B-B14F-4D97-AF65-F5344CB8AC3E}">
        <p14:creationId xmlns:p14="http://schemas.microsoft.com/office/powerpoint/2010/main" val="15843715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26</a:t>
            </a:fld>
            <a:endParaRPr lang="en-GB"/>
          </a:p>
        </p:txBody>
      </p:sp>
    </p:spTree>
    <p:extLst>
      <p:ext uri="{BB962C8B-B14F-4D97-AF65-F5344CB8AC3E}">
        <p14:creationId xmlns:p14="http://schemas.microsoft.com/office/powerpoint/2010/main" val="34505552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Several steps need to be taken to minimise contamination.</a:t>
            </a:r>
          </a:p>
          <a:p>
            <a:r>
              <a:rPr lang="en-GB" dirty="0"/>
              <a:t>For example, barrier clothing, minimizing the number of people who have contact with the scene, cleaning or sterilising the equipment between use.</a:t>
            </a:r>
          </a:p>
          <a:p>
            <a:endParaRPr lang="en-GB" dirty="0"/>
          </a:p>
          <a:p>
            <a:r>
              <a:rPr lang="en-GB" dirty="0"/>
              <a:t>Barrier clothing is used to prevent direct contact between the individuals working at the scene. The clothing required at crime scenes can include face masks, hair covers, two pairs of gloves and an </a:t>
            </a:r>
            <a:r>
              <a:rPr lang="en-GB" dirty="0" err="1"/>
              <a:t>oversuit</a:t>
            </a:r>
            <a:r>
              <a:rPr lang="en-GB" dirty="0"/>
              <a:t>. Face masks and gloves can be considered the most important barrier clothing, as the hands and mouth are the biggest source of contamination. </a:t>
            </a:r>
          </a:p>
        </p:txBody>
      </p:sp>
      <p:sp>
        <p:nvSpPr>
          <p:cNvPr id="4" name="Slide Number Placeholder 3"/>
          <p:cNvSpPr>
            <a:spLocks noGrp="1"/>
          </p:cNvSpPr>
          <p:nvPr>
            <p:ph type="sldNum" sz="quarter" idx="5"/>
          </p:nvPr>
        </p:nvSpPr>
        <p:spPr/>
        <p:txBody>
          <a:bodyPr/>
          <a:lstStyle/>
          <a:p>
            <a:fld id="{5C7059A3-74E6-104D-9360-E0BD558F742E}" type="slidenum">
              <a:rPr lang="en-GB" smtClean="0"/>
              <a:t>27</a:t>
            </a:fld>
            <a:endParaRPr lang="en-GB"/>
          </a:p>
        </p:txBody>
      </p:sp>
    </p:spTree>
    <p:extLst>
      <p:ext uri="{BB962C8B-B14F-4D97-AF65-F5344CB8AC3E}">
        <p14:creationId xmlns:p14="http://schemas.microsoft.com/office/powerpoint/2010/main" val="12753528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28</a:t>
            </a:fld>
            <a:endParaRPr lang="en-GB"/>
          </a:p>
        </p:txBody>
      </p:sp>
    </p:spTree>
    <p:extLst>
      <p:ext uri="{BB962C8B-B14F-4D97-AF65-F5344CB8AC3E}">
        <p14:creationId xmlns:p14="http://schemas.microsoft.com/office/powerpoint/2010/main" val="8381603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Face mask should be put on before any other protective clothing to avoid the atter from being contaminated by saliva,</a:t>
            </a:r>
          </a:p>
          <a:p>
            <a:r>
              <a:rPr lang="en-GB" dirty="0"/>
              <a:t>Mob cap/hair net,</a:t>
            </a:r>
          </a:p>
          <a:p>
            <a:r>
              <a:rPr lang="en-GB" dirty="0"/>
              <a:t>First pair of gloves, </a:t>
            </a:r>
          </a:p>
          <a:p>
            <a:r>
              <a:rPr lang="en-GB" dirty="0"/>
              <a:t>Over-suit, </a:t>
            </a:r>
          </a:p>
          <a:p>
            <a:r>
              <a:rPr lang="en-GB" dirty="0"/>
              <a:t>Overshoes and finally, </a:t>
            </a:r>
          </a:p>
          <a:p>
            <a:r>
              <a:rPr lang="en-GB" dirty="0"/>
              <a:t>Second pair of gloves.</a:t>
            </a:r>
          </a:p>
        </p:txBody>
      </p:sp>
      <p:sp>
        <p:nvSpPr>
          <p:cNvPr id="4" name="Slide Number Placeholder 3"/>
          <p:cNvSpPr>
            <a:spLocks noGrp="1"/>
          </p:cNvSpPr>
          <p:nvPr>
            <p:ph type="sldNum" sz="quarter" idx="5"/>
          </p:nvPr>
        </p:nvSpPr>
        <p:spPr/>
        <p:txBody>
          <a:bodyPr/>
          <a:lstStyle/>
          <a:p>
            <a:fld id="{5C7059A3-74E6-104D-9360-E0BD558F742E}" type="slidenum">
              <a:rPr lang="en-GB" smtClean="0"/>
              <a:t>29</a:t>
            </a:fld>
            <a:endParaRPr lang="en-GB"/>
          </a:p>
        </p:txBody>
      </p:sp>
    </p:spTree>
    <p:extLst>
      <p:ext uri="{BB962C8B-B14F-4D97-AF65-F5344CB8AC3E}">
        <p14:creationId xmlns:p14="http://schemas.microsoft.com/office/powerpoint/2010/main" val="1922173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30</a:t>
            </a:fld>
            <a:endParaRPr lang="en-GB"/>
          </a:p>
        </p:txBody>
      </p:sp>
    </p:spTree>
    <p:extLst>
      <p:ext uri="{BB962C8B-B14F-4D97-AF65-F5344CB8AC3E}">
        <p14:creationId xmlns:p14="http://schemas.microsoft.com/office/powerpoint/2010/main" val="27633132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31</a:t>
            </a:fld>
            <a:endParaRPr lang="en-GB"/>
          </a:p>
        </p:txBody>
      </p:sp>
    </p:spTree>
    <p:extLst>
      <p:ext uri="{BB962C8B-B14F-4D97-AF65-F5344CB8AC3E}">
        <p14:creationId xmlns:p14="http://schemas.microsoft.com/office/powerpoint/2010/main" val="158733553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32</a:t>
            </a:fld>
            <a:endParaRPr lang="en-GB"/>
          </a:p>
        </p:txBody>
      </p:sp>
    </p:spTree>
    <p:extLst>
      <p:ext uri="{BB962C8B-B14F-4D97-AF65-F5344CB8AC3E}">
        <p14:creationId xmlns:p14="http://schemas.microsoft.com/office/powerpoint/2010/main" val="145335782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33</a:t>
            </a:fld>
            <a:endParaRPr lang="en-GB"/>
          </a:p>
        </p:txBody>
      </p:sp>
    </p:spTree>
    <p:extLst>
      <p:ext uri="{BB962C8B-B14F-4D97-AF65-F5344CB8AC3E}">
        <p14:creationId xmlns:p14="http://schemas.microsoft.com/office/powerpoint/2010/main" val="301356057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34</a:t>
            </a:fld>
            <a:endParaRPr lang="en-GB"/>
          </a:p>
        </p:txBody>
      </p:sp>
    </p:spTree>
    <p:extLst>
      <p:ext uri="{BB962C8B-B14F-4D97-AF65-F5344CB8AC3E}">
        <p14:creationId xmlns:p14="http://schemas.microsoft.com/office/powerpoint/2010/main" val="47364692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35</a:t>
            </a:fld>
            <a:endParaRPr lang="en-GB"/>
          </a:p>
        </p:txBody>
      </p:sp>
    </p:spTree>
    <p:extLst>
      <p:ext uri="{BB962C8B-B14F-4D97-AF65-F5344CB8AC3E}">
        <p14:creationId xmlns:p14="http://schemas.microsoft.com/office/powerpoint/2010/main" val="227577835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36</a:t>
            </a:fld>
            <a:endParaRPr lang="en-GB"/>
          </a:p>
        </p:txBody>
      </p:sp>
    </p:spTree>
    <p:extLst>
      <p:ext uri="{BB962C8B-B14F-4D97-AF65-F5344CB8AC3E}">
        <p14:creationId xmlns:p14="http://schemas.microsoft.com/office/powerpoint/2010/main" val="125912739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37</a:t>
            </a:fld>
            <a:endParaRPr lang="en-GB"/>
          </a:p>
        </p:txBody>
      </p:sp>
    </p:spTree>
    <p:extLst>
      <p:ext uri="{BB962C8B-B14F-4D97-AF65-F5344CB8AC3E}">
        <p14:creationId xmlns:p14="http://schemas.microsoft.com/office/powerpoint/2010/main" val="3502601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February 3, 2022</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515391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February 3, 2022</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806410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February 3, 2022</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116737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February 3, 2022</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4012876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February 3, 2022</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385842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February 3, 2022</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653557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February 3, 2022</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986687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February 3, 2022</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0477941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February 3, 2022</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161170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February 3, 2022</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92946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February 3, 2022</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580884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February 3, 2022</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3970386405"/>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40" r:id="rId7"/>
    <p:sldLayoutId id="2147483741" r:id="rId8"/>
    <p:sldLayoutId id="2147483742" r:id="rId9"/>
    <p:sldLayoutId id="2147483743" r:id="rId10"/>
    <p:sldLayoutId id="2147483750"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hakimgroup.co.uk/resource-centre/other/test-d/" TargetMode="Externa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png"/><Relationship Id="rId7" Type="http://schemas.openxmlformats.org/officeDocument/2006/relationships/diagramLayout" Target="../diagrams/layout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2.png"/><Relationship Id="rId10" Type="http://schemas.microsoft.com/office/2007/relationships/diagramDrawing" Target="../diagrams/drawing1.xml"/><Relationship Id="rId4" Type="http://schemas.openxmlformats.org/officeDocument/2006/relationships/customXml" Target="../ink/ink2.xml"/><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2.png"/><Relationship Id="rId4" Type="http://schemas.openxmlformats.org/officeDocument/2006/relationships/customXml" Target="../ink/ink3.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3.png"/><Relationship Id="rId4" Type="http://schemas.openxmlformats.org/officeDocument/2006/relationships/customXml" Target="../ink/ink4.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customXml" Target="../ink/ink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2.png"/><Relationship Id="rId4" Type="http://schemas.openxmlformats.org/officeDocument/2006/relationships/customXml" Target="../ink/ink6.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video" Target="https://www.youtube.com/embed/kVqr-taIS14?feature=oembed" TargetMode="External"/><Relationship Id="rId4" Type="http://schemas.openxmlformats.org/officeDocument/2006/relationships/image" Target="../media/image16.jpeg"/></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2.png"/><Relationship Id="rId4" Type="http://schemas.openxmlformats.org/officeDocument/2006/relationships/customXml" Target="../ink/ink7.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2.png"/><Relationship Id="rId4" Type="http://schemas.openxmlformats.org/officeDocument/2006/relationships/customXml" Target="../ink/ink8.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png"/><Relationship Id="rId4" Type="http://schemas.openxmlformats.org/officeDocument/2006/relationships/customXml" Target="../ink/ink9.xml"/></Relationships>
</file>

<file path=ppt/slides/_rels/slide3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7.xml.rels><?xml version="1.0" encoding="UTF-8" standalone="yes"?>
<Relationships xmlns="http://schemas.openxmlformats.org/package/2006/relationships"><Relationship Id="rId8" Type="http://schemas.openxmlformats.org/officeDocument/2006/relationships/hyperlink" Target="https://innocenceproject.org/record-retain-reveal-how-discovery-works-in-the-united-kingdom/" TargetMode="External"/><Relationship Id="rId13" Type="http://schemas.openxmlformats.org/officeDocument/2006/relationships/hyperlink" Target="https://assets.publishing.service.gov.uk/government/uploads/system/uploads/attachment_data/file/393866/206_FSR_SOC_contamination_consultation.pdf" TargetMode="External"/><Relationship Id="rId3" Type="http://schemas.openxmlformats.org/officeDocument/2006/relationships/hyperlink" Target="https://aboutforensics.co.uk/crime-scenes/" TargetMode="External"/><Relationship Id="rId7" Type="http://schemas.openxmlformats.org/officeDocument/2006/relationships/hyperlink" Target="https://www.app.college.police.uk/app-content/investigations/investigation-process/#golden-hour" TargetMode="External"/><Relationship Id="rId12" Type="http://schemas.openxmlformats.org/officeDocument/2006/relationships/hyperlink" Target="http://www.forensicsciencesimplified.org/csi/how.html"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hyperlink" Target="https://whatworks.college.police.uk/Research/Research-Map/Pages/ResearchProject.aspx?projectid=937" TargetMode="External"/><Relationship Id="rId11" Type="http://schemas.openxmlformats.org/officeDocument/2006/relationships/hyperlink" Target="https://aboutforensics.co.uk/trace-evidence/" TargetMode="External"/><Relationship Id="rId5" Type="http://schemas.openxmlformats.org/officeDocument/2006/relationships/hyperlink" Target="https://www.whatdotheyknow.com/request/387377/response/948818/attach/2/Core%20Investigative%20Doctrine%202012.pdf?cookie_passthrough=1" TargetMode="External"/><Relationship Id="rId15" Type="http://schemas.openxmlformats.org/officeDocument/2006/relationships/hyperlink" Target="https://librarysearch.uwtsd.ac.uk/permalink/44WHELF_UWTSD/11c0l68/alma99100269656702421" TargetMode="External"/><Relationship Id="rId10" Type="http://schemas.openxmlformats.org/officeDocument/2006/relationships/hyperlink" Target="https://www.app.college.police.uk/app-content/national-decision-model/the-national-decision-model/" TargetMode="External"/><Relationship Id="rId4" Type="http://schemas.openxmlformats.org/officeDocument/2006/relationships/hyperlink" Target="https://library.college.police.uk/docs/APPref/core-investigative-doctrine.pdf" TargetMode="External"/><Relationship Id="rId9" Type="http://schemas.openxmlformats.org/officeDocument/2006/relationships/hyperlink" Target="https://www.jesip.org.uk/uploads/media/pdf/Joint%20Doctrine/JESIP_Joint_Doctrine_Guide_OCT21.pdf" TargetMode="External"/><Relationship Id="rId14" Type="http://schemas.openxmlformats.org/officeDocument/2006/relationships/hyperlink" Target="https://scholarworks.sjsu.edu/cgi/viewcontent.cgi?article=1033&amp;context=them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Starting line of a race track">
            <a:extLst>
              <a:ext uri="{FF2B5EF4-FFF2-40B4-BE49-F238E27FC236}">
                <a16:creationId xmlns:a16="http://schemas.microsoft.com/office/drawing/2014/main" id="{FFCC89D5-546E-40FF-9CC8-34A063757B4C}"/>
              </a:ext>
            </a:extLst>
          </p:cNvPr>
          <p:cNvPicPr>
            <a:picLocks noChangeAspect="1"/>
          </p:cNvPicPr>
          <p:nvPr/>
        </p:nvPicPr>
        <p:blipFill rotWithShape="1">
          <a:blip r:embed="rId3"/>
          <a:srcRect t="15010" b="720"/>
          <a:stretch/>
        </p:blipFill>
        <p:spPr>
          <a:xfrm>
            <a:off x="20" y="16635"/>
            <a:ext cx="12191979" cy="6857989"/>
          </a:xfrm>
          <a:prstGeom prst="rect">
            <a:avLst/>
          </a:prstGeom>
        </p:spPr>
      </p:pic>
      <p:sp>
        <p:nvSpPr>
          <p:cNvPr id="18" name="Rectangle 17">
            <a:extLst>
              <a:ext uri="{FF2B5EF4-FFF2-40B4-BE49-F238E27FC236}">
                <a16:creationId xmlns:a16="http://schemas.microsoft.com/office/drawing/2014/main" id="{C792EE87-4150-454F-8312-283882EFB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9932"/>
            <a:ext cx="12191999" cy="4934490"/>
          </a:xfrm>
          <a:prstGeom prst="rect">
            <a:avLst/>
          </a:prstGeom>
          <a:gradFill flip="none" rotWithShape="1">
            <a:gsLst>
              <a:gs pos="50000">
                <a:srgbClr val="000000">
                  <a:alpha val="40784"/>
                </a:srgbClr>
              </a:gs>
              <a:gs pos="80000">
                <a:srgbClr val="000000">
                  <a:alpha val="28000"/>
                </a:srgbClr>
              </a:gs>
              <a:gs pos="0">
                <a:srgbClr val="000000">
                  <a:alpha val="0"/>
                </a:srgbClr>
              </a:gs>
              <a:gs pos="20000">
                <a:srgbClr val="000000">
                  <a:alpha val="2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3472DE-C872-3241-90B1-CED0B8970F34}"/>
              </a:ext>
            </a:extLst>
          </p:cNvPr>
          <p:cNvSpPr>
            <a:spLocks noGrp="1"/>
          </p:cNvSpPr>
          <p:nvPr>
            <p:ph type="ctrTitle"/>
          </p:nvPr>
        </p:nvSpPr>
        <p:spPr>
          <a:xfrm>
            <a:off x="632351" y="2805889"/>
            <a:ext cx="8376514" cy="2494295"/>
          </a:xfrm>
        </p:spPr>
        <p:txBody>
          <a:bodyPr>
            <a:normAutofit/>
          </a:bodyPr>
          <a:lstStyle/>
          <a:p>
            <a:r>
              <a:rPr lang="en-GB" dirty="0">
                <a:solidFill>
                  <a:srgbClr val="FFFFFF"/>
                </a:solidFill>
              </a:rPr>
              <a:t>Attending a Crime Scene And Avoiding cross contamination.</a:t>
            </a:r>
          </a:p>
        </p:txBody>
      </p:sp>
      <p:sp useBgFill="1">
        <p:nvSpPr>
          <p:cNvPr id="20" name="Freeform: Shape 19">
            <a:extLst>
              <a:ext uri="{FF2B5EF4-FFF2-40B4-BE49-F238E27FC236}">
                <a16:creationId xmlns:a16="http://schemas.microsoft.com/office/drawing/2014/main" id="{EA21D066-7EC1-44B4-8CF9-85511FDFC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7890120" cy="735601"/>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D6C2F2D6-F636-46AD-BCD9-994702A00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890120" cy="735601"/>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4" name="Freeform: Shape 23">
            <a:extLst>
              <a:ext uri="{FF2B5EF4-FFF2-40B4-BE49-F238E27FC236}">
                <a16:creationId xmlns:a16="http://schemas.microsoft.com/office/drawing/2014/main" id="{EF693875-948C-4D9B-AE6F-8F6894277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114199"/>
            <a:ext cx="6884912" cy="743802"/>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D8CF630E-BC57-4786-8B1F-C22C04E869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114200"/>
            <a:ext cx="6884912" cy="743802"/>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36223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B24796A-C1F6-4B21-B963-70E55A144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82342"/>
          </a:xfrm>
          <a:custGeom>
            <a:avLst/>
            <a:gdLst>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67374 w 12192000"/>
              <a:gd name="connsiteY53" fmla="*/ 1959575 h 3482342"/>
              <a:gd name="connsiteX54" fmla="*/ 8447067 w 12192000"/>
              <a:gd name="connsiteY54" fmla="*/ 1949706 h 3482342"/>
              <a:gd name="connsiteX55" fmla="*/ 8426060 w 12192000"/>
              <a:gd name="connsiteY55" fmla="*/ 1947126 h 3482342"/>
              <a:gd name="connsiteX56" fmla="*/ 8424042 w 12192000"/>
              <a:gd name="connsiteY56" fmla="*/ 1949367 h 3482342"/>
              <a:gd name="connsiteX57" fmla="*/ 8401276 w 12192000"/>
              <a:gd name="connsiteY57" fmla="*/ 1953968 h 3482342"/>
              <a:gd name="connsiteX58" fmla="*/ 8294129 w 12192000"/>
              <a:gd name="connsiteY58" fmla="*/ 1958387 h 3482342"/>
              <a:gd name="connsiteX59" fmla="*/ 8293892 w 12192000"/>
              <a:gd name="connsiteY59" fmla="*/ 1960370 h 3482342"/>
              <a:gd name="connsiteX60" fmla="*/ 8288078 w 12192000"/>
              <a:gd name="connsiteY60" fmla="*/ 1965222 h 3482342"/>
              <a:gd name="connsiteX61" fmla="*/ 8248914 w 12192000"/>
              <a:gd name="connsiteY61" fmla="*/ 195417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17124 w 12192000"/>
              <a:gd name="connsiteY71" fmla="*/ 1837109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700779 w 12192000"/>
              <a:gd name="connsiteY77" fmla="*/ 1907344 h 3482342"/>
              <a:gd name="connsiteX78" fmla="*/ 6672513 w 12192000"/>
              <a:gd name="connsiteY78" fmla="*/ 1926452 h 3482342"/>
              <a:gd name="connsiteX79" fmla="*/ 6633549 w 12192000"/>
              <a:gd name="connsiteY79" fmla="*/ 1936255 h 3482342"/>
              <a:gd name="connsiteX80" fmla="*/ 6444344 w 12192000"/>
              <a:gd name="connsiteY80" fmla="*/ 1969663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42310 w 12192000"/>
              <a:gd name="connsiteY84" fmla="*/ 2092510 h 3482342"/>
              <a:gd name="connsiteX85" fmla="*/ 6007916 w 12192000"/>
              <a:gd name="connsiteY85" fmla="*/ 2143752 h 3482342"/>
              <a:gd name="connsiteX86" fmla="*/ 5894610 w 12192000"/>
              <a:gd name="connsiteY86" fmla="*/ 2130684 h 3482342"/>
              <a:gd name="connsiteX87" fmla="*/ 5817682 w 12192000"/>
              <a:gd name="connsiteY87" fmla="*/ 2157358 h 3482342"/>
              <a:gd name="connsiteX88" fmla="*/ 5591469 w 12192000"/>
              <a:gd name="connsiteY88" fmla="*/ 2178389 h 3482342"/>
              <a:gd name="connsiteX89" fmla="*/ 5414282 w 12192000"/>
              <a:gd name="connsiteY89" fmla="*/ 2183070 h 3482342"/>
              <a:gd name="connsiteX90" fmla="*/ 5368369 w 12192000"/>
              <a:gd name="connsiteY90" fmla="*/ 2204272 h 3482342"/>
              <a:gd name="connsiteX91" fmla="*/ 5291263 w 12192000"/>
              <a:gd name="connsiteY91" fmla="*/ 2239182 h 3482342"/>
              <a:gd name="connsiteX92" fmla="*/ 5240857 w 12192000"/>
              <a:gd name="connsiteY92" fmla="*/ 2289444 h 3482342"/>
              <a:gd name="connsiteX93" fmla="*/ 5173523 w 12192000"/>
              <a:gd name="connsiteY93" fmla="*/ 2309057 h 3482342"/>
              <a:gd name="connsiteX94" fmla="*/ 5148543 w 12192000"/>
              <a:gd name="connsiteY94" fmla="*/ 2282356 h 3482342"/>
              <a:gd name="connsiteX95" fmla="*/ 5079548 w 12192000"/>
              <a:gd name="connsiteY95" fmla="*/ 2313485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47067 w 12192000"/>
              <a:gd name="connsiteY54" fmla="*/ 1949706 h 3482342"/>
              <a:gd name="connsiteX55" fmla="*/ 8426060 w 12192000"/>
              <a:gd name="connsiteY55" fmla="*/ 1947126 h 3482342"/>
              <a:gd name="connsiteX56" fmla="*/ 8424042 w 12192000"/>
              <a:gd name="connsiteY56" fmla="*/ 1949367 h 3482342"/>
              <a:gd name="connsiteX57" fmla="*/ 8401276 w 12192000"/>
              <a:gd name="connsiteY57" fmla="*/ 1953968 h 3482342"/>
              <a:gd name="connsiteX58" fmla="*/ 8294129 w 12192000"/>
              <a:gd name="connsiteY58" fmla="*/ 1958387 h 3482342"/>
              <a:gd name="connsiteX59" fmla="*/ 8293892 w 12192000"/>
              <a:gd name="connsiteY59" fmla="*/ 1960370 h 3482342"/>
              <a:gd name="connsiteX60" fmla="*/ 8288078 w 12192000"/>
              <a:gd name="connsiteY60" fmla="*/ 1965222 h 3482342"/>
              <a:gd name="connsiteX61" fmla="*/ 8248914 w 12192000"/>
              <a:gd name="connsiteY61" fmla="*/ 195417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17124 w 12192000"/>
              <a:gd name="connsiteY71" fmla="*/ 1837109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700779 w 12192000"/>
              <a:gd name="connsiteY77" fmla="*/ 1907344 h 3482342"/>
              <a:gd name="connsiteX78" fmla="*/ 6672513 w 12192000"/>
              <a:gd name="connsiteY78" fmla="*/ 1926452 h 3482342"/>
              <a:gd name="connsiteX79" fmla="*/ 6633549 w 12192000"/>
              <a:gd name="connsiteY79" fmla="*/ 1936255 h 3482342"/>
              <a:gd name="connsiteX80" fmla="*/ 6444344 w 12192000"/>
              <a:gd name="connsiteY80" fmla="*/ 1969663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42310 w 12192000"/>
              <a:gd name="connsiteY84" fmla="*/ 2092510 h 3482342"/>
              <a:gd name="connsiteX85" fmla="*/ 6007916 w 12192000"/>
              <a:gd name="connsiteY85" fmla="*/ 2143752 h 3482342"/>
              <a:gd name="connsiteX86" fmla="*/ 5894610 w 12192000"/>
              <a:gd name="connsiteY86" fmla="*/ 2130684 h 3482342"/>
              <a:gd name="connsiteX87" fmla="*/ 5817682 w 12192000"/>
              <a:gd name="connsiteY87" fmla="*/ 2157358 h 3482342"/>
              <a:gd name="connsiteX88" fmla="*/ 5591469 w 12192000"/>
              <a:gd name="connsiteY88" fmla="*/ 2178389 h 3482342"/>
              <a:gd name="connsiteX89" fmla="*/ 5414282 w 12192000"/>
              <a:gd name="connsiteY89" fmla="*/ 2183070 h 3482342"/>
              <a:gd name="connsiteX90" fmla="*/ 5368369 w 12192000"/>
              <a:gd name="connsiteY90" fmla="*/ 2204272 h 3482342"/>
              <a:gd name="connsiteX91" fmla="*/ 5291263 w 12192000"/>
              <a:gd name="connsiteY91" fmla="*/ 2239182 h 3482342"/>
              <a:gd name="connsiteX92" fmla="*/ 5240857 w 12192000"/>
              <a:gd name="connsiteY92" fmla="*/ 2289444 h 3482342"/>
              <a:gd name="connsiteX93" fmla="*/ 5173523 w 12192000"/>
              <a:gd name="connsiteY93" fmla="*/ 2309057 h 3482342"/>
              <a:gd name="connsiteX94" fmla="*/ 5148543 w 12192000"/>
              <a:gd name="connsiteY94" fmla="*/ 2282356 h 3482342"/>
              <a:gd name="connsiteX95" fmla="*/ 5079548 w 12192000"/>
              <a:gd name="connsiteY95" fmla="*/ 2313485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293892 w 12192000"/>
              <a:gd name="connsiteY58" fmla="*/ 1960370 h 3482342"/>
              <a:gd name="connsiteX59" fmla="*/ 8288078 w 12192000"/>
              <a:gd name="connsiteY59" fmla="*/ 1965222 h 3482342"/>
              <a:gd name="connsiteX60" fmla="*/ 8248914 w 12192000"/>
              <a:gd name="connsiteY60" fmla="*/ 195417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17124 w 12192000"/>
              <a:gd name="connsiteY70" fmla="*/ 1837109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700779 w 12192000"/>
              <a:gd name="connsiteY76" fmla="*/ 1907344 h 3482342"/>
              <a:gd name="connsiteX77" fmla="*/ 6672513 w 12192000"/>
              <a:gd name="connsiteY77" fmla="*/ 1926452 h 3482342"/>
              <a:gd name="connsiteX78" fmla="*/ 6633549 w 12192000"/>
              <a:gd name="connsiteY78" fmla="*/ 1936255 h 3482342"/>
              <a:gd name="connsiteX79" fmla="*/ 6444344 w 12192000"/>
              <a:gd name="connsiteY79" fmla="*/ 1969663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42310 w 12192000"/>
              <a:gd name="connsiteY83" fmla="*/ 2092510 h 3482342"/>
              <a:gd name="connsiteX84" fmla="*/ 6007916 w 12192000"/>
              <a:gd name="connsiteY84" fmla="*/ 2143752 h 3482342"/>
              <a:gd name="connsiteX85" fmla="*/ 5894610 w 12192000"/>
              <a:gd name="connsiteY85" fmla="*/ 2130684 h 3482342"/>
              <a:gd name="connsiteX86" fmla="*/ 5817682 w 12192000"/>
              <a:gd name="connsiteY86" fmla="*/ 2157358 h 3482342"/>
              <a:gd name="connsiteX87" fmla="*/ 5591469 w 12192000"/>
              <a:gd name="connsiteY87" fmla="*/ 2178389 h 3482342"/>
              <a:gd name="connsiteX88" fmla="*/ 5414282 w 12192000"/>
              <a:gd name="connsiteY88" fmla="*/ 2183070 h 3482342"/>
              <a:gd name="connsiteX89" fmla="*/ 5368369 w 12192000"/>
              <a:gd name="connsiteY89" fmla="*/ 2204272 h 3482342"/>
              <a:gd name="connsiteX90" fmla="*/ 5291263 w 12192000"/>
              <a:gd name="connsiteY90" fmla="*/ 2239182 h 3482342"/>
              <a:gd name="connsiteX91" fmla="*/ 5240857 w 12192000"/>
              <a:gd name="connsiteY91" fmla="*/ 2289444 h 3482342"/>
              <a:gd name="connsiteX92" fmla="*/ 5173523 w 12192000"/>
              <a:gd name="connsiteY92" fmla="*/ 2309057 h 3482342"/>
              <a:gd name="connsiteX93" fmla="*/ 5148543 w 12192000"/>
              <a:gd name="connsiteY93" fmla="*/ 2282356 h 3482342"/>
              <a:gd name="connsiteX94" fmla="*/ 5079548 w 12192000"/>
              <a:gd name="connsiteY94" fmla="*/ 2313485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293892 w 12192000"/>
              <a:gd name="connsiteY58" fmla="*/ 1960370 h 3482342"/>
              <a:gd name="connsiteX59" fmla="*/ 8351578 w 12192000"/>
              <a:gd name="connsiteY59" fmla="*/ 1914422 h 3482342"/>
              <a:gd name="connsiteX60" fmla="*/ 8248914 w 12192000"/>
              <a:gd name="connsiteY60" fmla="*/ 195417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17124 w 12192000"/>
              <a:gd name="connsiteY70" fmla="*/ 1837109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700779 w 12192000"/>
              <a:gd name="connsiteY76" fmla="*/ 1907344 h 3482342"/>
              <a:gd name="connsiteX77" fmla="*/ 6672513 w 12192000"/>
              <a:gd name="connsiteY77" fmla="*/ 1926452 h 3482342"/>
              <a:gd name="connsiteX78" fmla="*/ 6633549 w 12192000"/>
              <a:gd name="connsiteY78" fmla="*/ 1936255 h 3482342"/>
              <a:gd name="connsiteX79" fmla="*/ 6444344 w 12192000"/>
              <a:gd name="connsiteY79" fmla="*/ 1969663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42310 w 12192000"/>
              <a:gd name="connsiteY83" fmla="*/ 2092510 h 3482342"/>
              <a:gd name="connsiteX84" fmla="*/ 6007916 w 12192000"/>
              <a:gd name="connsiteY84" fmla="*/ 2143752 h 3482342"/>
              <a:gd name="connsiteX85" fmla="*/ 5894610 w 12192000"/>
              <a:gd name="connsiteY85" fmla="*/ 2130684 h 3482342"/>
              <a:gd name="connsiteX86" fmla="*/ 5817682 w 12192000"/>
              <a:gd name="connsiteY86" fmla="*/ 2157358 h 3482342"/>
              <a:gd name="connsiteX87" fmla="*/ 5591469 w 12192000"/>
              <a:gd name="connsiteY87" fmla="*/ 2178389 h 3482342"/>
              <a:gd name="connsiteX88" fmla="*/ 5414282 w 12192000"/>
              <a:gd name="connsiteY88" fmla="*/ 2183070 h 3482342"/>
              <a:gd name="connsiteX89" fmla="*/ 5368369 w 12192000"/>
              <a:gd name="connsiteY89" fmla="*/ 2204272 h 3482342"/>
              <a:gd name="connsiteX90" fmla="*/ 5291263 w 12192000"/>
              <a:gd name="connsiteY90" fmla="*/ 2239182 h 3482342"/>
              <a:gd name="connsiteX91" fmla="*/ 5240857 w 12192000"/>
              <a:gd name="connsiteY91" fmla="*/ 2289444 h 3482342"/>
              <a:gd name="connsiteX92" fmla="*/ 5173523 w 12192000"/>
              <a:gd name="connsiteY92" fmla="*/ 2309057 h 3482342"/>
              <a:gd name="connsiteX93" fmla="*/ 5148543 w 12192000"/>
              <a:gd name="connsiteY93" fmla="*/ 2282356 h 3482342"/>
              <a:gd name="connsiteX94" fmla="*/ 5079548 w 12192000"/>
              <a:gd name="connsiteY94" fmla="*/ 2313485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351578 w 12192000"/>
              <a:gd name="connsiteY58" fmla="*/ 1914422 h 3482342"/>
              <a:gd name="connsiteX59" fmla="*/ 8248914 w 12192000"/>
              <a:gd name="connsiteY59" fmla="*/ 195417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17124 w 12192000"/>
              <a:gd name="connsiteY69" fmla="*/ 1837109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700779 w 12192000"/>
              <a:gd name="connsiteY75" fmla="*/ 1907344 h 3482342"/>
              <a:gd name="connsiteX76" fmla="*/ 6672513 w 12192000"/>
              <a:gd name="connsiteY76" fmla="*/ 1926452 h 3482342"/>
              <a:gd name="connsiteX77" fmla="*/ 6633549 w 12192000"/>
              <a:gd name="connsiteY77" fmla="*/ 1936255 h 3482342"/>
              <a:gd name="connsiteX78" fmla="*/ 6444344 w 12192000"/>
              <a:gd name="connsiteY78" fmla="*/ 1969663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42310 w 12192000"/>
              <a:gd name="connsiteY82" fmla="*/ 2092510 h 3482342"/>
              <a:gd name="connsiteX83" fmla="*/ 6007916 w 12192000"/>
              <a:gd name="connsiteY83" fmla="*/ 2143752 h 3482342"/>
              <a:gd name="connsiteX84" fmla="*/ 5894610 w 12192000"/>
              <a:gd name="connsiteY84" fmla="*/ 2130684 h 3482342"/>
              <a:gd name="connsiteX85" fmla="*/ 5817682 w 12192000"/>
              <a:gd name="connsiteY85" fmla="*/ 2157358 h 3482342"/>
              <a:gd name="connsiteX86" fmla="*/ 5591469 w 12192000"/>
              <a:gd name="connsiteY86" fmla="*/ 2178389 h 3482342"/>
              <a:gd name="connsiteX87" fmla="*/ 5414282 w 12192000"/>
              <a:gd name="connsiteY87" fmla="*/ 2183070 h 3482342"/>
              <a:gd name="connsiteX88" fmla="*/ 5368369 w 12192000"/>
              <a:gd name="connsiteY88" fmla="*/ 2204272 h 3482342"/>
              <a:gd name="connsiteX89" fmla="*/ 5291263 w 12192000"/>
              <a:gd name="connsiteY89" fmla="*/ 2239182 h 3482342"/>
              <a:gd name="connsiteX90" fmla="*/ 5240857 w 12192000"/>
              <a:gd name="connsiteY90" fmla="*/ 2289444 h 3482342"/>
              <a:gd name="connsiteX91" fmla="*/ 5173523 w 12192000"/>
              <a:gd name="connsiteY91" fmla="*/ 2309057 h 3482342"/>
              <a:gd name="connsiteX92" fmla="*/ 5148543 w 12192000"/>
              <a:gd name="connsiteY92" fmla="*/ 2282356 h 3482342"/>
              <a:gd name="connsiteX93" fmla="*/ 5079548 w 12192000"/>
              <a:gd name="connsiteY93" fmla="*/ 2313485 h 3482342"/>
              <a:gd name="connsiteX94" fmla="*/ 4975908 w 12192000"/>
              <a:gd name="connsiteY94" fmla="*/ 2364128 h 3482342"/>
              <a:gd name="connsiteX95" fmla="*/ 4913723 w 12192000"/>
              <a:gd name="connsiteY95" fmla="*/ 2385265 h 3482342"/>
              <a:gd name="connsiteX96" fmla="*/ 4746485 w 12192000"/>
              <a:gd name="connsiteY96" fmla="*/ 2451769 h 3482342"/>
              <a:gd name="connsiteX97" fmla="*/ 4681588 w 12192000"/>
              <a:gd name="connsiteY97" fmla="*/ 2467494 h 3482342"/>
              <a:gd name="connsiteX98" fmla="*/ 1783655 w 12192000"/>
              <a:gd name="connsiteY98" fmla="*/ 3163860 h 3482342"/>
              <a:gd name="connsiteX99" fmla="*/ 1325955 w 12192000"/>
              <a:gd name="connsiteY99" fmla="*/ 3176692 h 3482342"/>
              <a:gd name="connsiteX100" fmla="*/ 1190384 w 12192000"/>
              <a:gd name="connsiteY100" fmla="*/ 3203504 h 3482342"/>
              <a:gd name="connsiteX101" fmla="*/ 1094537 w 12192000"/>
              <a:gd name="connsiteY101" fmla="*/ 3229469 h 3482342"/>
              <a:gd name="connsiteX102" fmla="*/ 779276 w 12192000"/>
              <a:gd name="connsiteY102" fmla="*/ 3327290 h 3482342"/>
              <a:gd name="connsiteX103" fmla="*/ 600378 w 12192000"/>
              <a:gd name="connsiteY103" fmla="*/ 3335250 h 3482342"/>
              <a:gd name="connsiteX104" fmla="*/ 493457 w 12192000"/>
              <a:gd name="connsiteY104" fmla="*/ 3365044 h 3482342"/>
              <a:gd name="connsiteX105" fmla="*/ 349402 w 12192000"/>
              <a:gd name="connsiteY105" fmla="*/ 3380897 h 3482342"/>
              <a:gd name="connsiteX106" fmla="*/ 192183 w 12192000"/>
              <a:gd name="connsiteY106" fmla="*/ 3460075 h 3482342"/>
              <a:gd name="connsiteX107" fmla="*/ 46713 w 12192000"/>
              <a:gd name="connsiteY107" fmla="*/ 3462986 h 3482342"/>
              <a:gd name="connsiteX108" fmla="*/ 2765 w 12192000"/>
              <a:gd name="connsiteY108" fmla="*/ 3480770 h 3482342"/>
              <a:gd name="connsiteX109" fmla="*/ 0 w 12192000"/>
              <a:gd name="connsiteY109" fmla="*/ 3482342 h 3482342"/>
              <a:gd name="connsiteX110" fmla="*/ 0 w 12192000"/>
              <a:gd name="connsiteY11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51578 w 12192000"/>
              <a:gd name="connsiteY57" fmla="*/ 1914422 h 3482342"/>
              <a:gd name="connsiteX58" fmla="*/ 8248914 w 12192000"/>
              <a:gd name="connsiteY58" fmla="*/ 195417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51578 w 12192000"/>
              <a:gd name="connsiteY57" fmla="*/ 1914422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45228 w 12192000"/>
              <a:gd name="connsiteY57" fmla="*/ 1939822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345228 w 12192000"/>
              <a:gd name="connsiteY56" fmla="*/ 1939822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17124 w 12192000"/>
              <a:gd name="connsiteY67" fmla="*/ 1837109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700779 w 12192000"/>
              <a:gd name="connsiteY73" fmla="*/ 1907344 h 3482342"/>
              <a:gd name="connsiteX74" fmla="*/ 6672513 w 12192000"/>
              <a:gd name="connsiteY74" fmla="*/ 1926452 h 3482342"/>
              <a:gd name="connsiteX75" fmla="*/ 6633549 w 12192000"/>
              <a:gd name="connsiteY75" fmla="*/ 1936255 h 3482342"/>
              <a:gd name="connsiteX76" fmla="*/ 6444344 w 12192000"/>
              <a:gd name="connsiteY76" fmla="*/ 1969663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42310 w 12192000"/>
              <a:gd name="connsiteY80" fmla="*/ 2092510 h 3482342"/>
              <a:gd name="connsiteX81" fmla="*/ 6007916 w 12192000"/>
              <a:gd name="connsiteY81" fmla="*/ 2143752 h 3482342"/>
              <a:gd name="connsiteX82" fmla="*/ 5894610 w 12192000"/>
              <a:gd name="connsiteY82" fmla="*/ 2130684 h 3482342"/>
              <a:gd name="connsiteX83" fmla="*/ 5817682 w 12192000"/>
              <a:gd name="connsiteY83" fmla="*/ 2157358 h 3482342"/>
              <a:gd name="connsiteX84" fmla="*/ 5591469 w 12192000"/>
              <a:gd name="connsiteY84" fmla="*/ 2178389 h 3482342"/>
              <a:gd name="connsiteX85" fmla="*/ 5414282 w 12192000"/>
              <a:gd name="connsiteY85" fmla="*/ 2183070 h 3482342"/>
              <a:gd name="connsiteX86" fmla="*/ 5368369 w 12192000"/>
              <a:gd name="connsiteY86" fmla="*/ 2204272 h 3482342"/>
              <a:gd name="connsiteX87" fmla="*/ 5291263 w 12192000"/>
              <a:gd name="connsiteY87" fmla="*/ 2239182 h 3482342"/>
              <a:gd name="connsiteX88" fmla="*/ 5240857 w 12192000"/>
              <a:gd name="connsiteY88" fmla="*/ 2289444 h 3482342"/>
              <a:gd name="connsiteX89" fmla="*/ 5173523 w 12192000"/>
              <a:gd name="connsiteY89" fmla="*/ 2309057 h 3482342"/>
              <a:gd name="connsiteX90" fmla="*/ 5148543 w 12192000"/>
              <a:gd name="connsiteY90" fmla="*/ 2282356 h 3482342"/>
              <a:gd name="connsiteX91" fmla="*/ 5079548 w 12192000"/>
              <a:gd name="connsiteY91" fmla="*/ 2313485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30392 w 12192000"/>
              <a:gd name="connsiteY55" fmla="*/ 1898567 h 3482342"/>
              <a:gd name="connsiteX56" fmla="*/ 8345228 w 12192000"/>
              <a:gd name="connsiteY56" fmla="*/ 1939822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17124 w 12192000"/>
              <a:gd name="connsiteY67" fmla="*/ 1837109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700779 w 12192000"/>
              <a:gd name="connsiteY73" fmla="*/ 1907344 h 3482342"/>
              <a:gd name="connsiteX74" fmla="*/ 6672513 w 12192000"/>
              <a:gd name="connsiteY74" fmla="*/ 1926452 h 3482342"/>
              <a:gd name="connsiteX75" fmla="*/ 6633549 w 12192000"/>
              <a:gd name="connsiteY75" fmla="*/ 1936255 h 3482342"/>
              <a:gd name="connsiteX76" fmla="*/ 6444344 w 12192000"/>
              <a:gd name="connsiteY76" fmla="*/ 1969663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42310 w 12192000"/>
              <a:gd name="connsiteY80" fmla="*/ 2092510 h 3482342"/>
              <a:gd name="connsiteX81" fmla="*/ 6007916 w 12192000"/>
              <a:gd name="connsiteY81" fmla="*/ 2143752 h 3482342"/>
              <a:gd name="connsiteX82" fmla="*/ 5894610 w 12192000"/>
              <a:gd name="connsiteY82" fmla="*/ 2130684 h 3482342"/>
              <a:gd name="connsiteX83" fmla="*/ 5817682 w 12192000"/>
              <a:gd name="connsiteY83" fmla="*/ 2157358 h 3482342"/>
              <a:gd name="connsiteX84" fmla="*/ 5591469 w 12192000"/>
              <a:gd name="connsiteY84" fmla="*/ 2178389 h 3482342"/>
              <a:gd name="connsiteX85" fmla="*/ 5414282 w 12192000"/>
              <a:gd name="connsiteY85" fmla="*/ 2183070 h 3482342"/>
              <a:gd name="connsiteX86" fmla="*/ 5368369 w 12192000"/>
              <a:gd name="connsiteY86" fmla="*/ 2204272 h 3482342"/>
              <a:gd name="connsiteX87" fmla="*/ 5291263 w 12192000"/>
              <a:gd name="connsiteY87" fmla="*/ 2239182 h 3482342"/>
              <a:gd name="connsiteX88" fmla="*/ 5240857 w 12192000"/>
              <a:gd name="connsiteY88" fmla="*/ 2289444 h 3482342"/>
              <a:gd name="connsiteX89" fmla="*/ 5173523 w 12192000"/>
              <a:gd name="connsiteY89" fmla="*/ 2309057 h 3482342"/>
              <a:gd name="connsiteX90" fmla="*/ 5148543 w 12192000"/>
              <a:gd name="connsiteY90" fmla="*/ 2282356 h 3482342"/>
              <a:gd name="connsiteX91" fmla="*/ 5079548 w 12192000"/>
              <a:gd name="connsiteY91" fmla="*/ 2313485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0392 w 12192000"/>
              <a:gd name="connsiteY54" fmla="*/ 18985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6742 w 12192000"/>
              <a:gd name="connsiteY54" fmla="*/ 19239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0447 w 12192000"/>
              <a:gd name="connsiteY23" fmla="*/ 12870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6742 w 12192000"/>
              <a:gd name="connsiteY54" fmla="*/ 19239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294073 w 12192000"/>
              <a:gd name="connsiteY17" fmla="*/ 89726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38523 w 12192000"/>
              <a:gd name="connsiteY17" fmla="*/ 85281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01920 w 12192000"/>
              <a:gd name="connsiteY16" fmla="*/ 813109 h 3482342"/>
              <a:gd name="connsiteX17" fmla="*/ 11338523 w 12192000"/>
              <a:gd name="connsiteY17" fmla="*/ 85281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982314 h 3482342"/>
              <a:gd name="connsiteX19" fmla="*/ 11139869 w 12192000"/>
              <a:gd name="connsiteY19" fmla="*/ 1126133 h 3482342"/>
              <a:gd name="connsiteX20" fmla="*/ 11003287 w 12192000"/>
              <a:gd name="connsiteY20" fmla="*/ 1243468 h 3482342"/>
              <a:gd name="connsiteX21" fmla="*/ 10930447 w 12192000"/>
              <a:gd name="connsiteY21" fmla="*/ 1287088 h 3482342"/>
              <a:gd name="connsiteX22" fmla="*/ 10832727 w 12192000"/>
              <a:gd name="connsiteY22" fmla="*/ 1341335 h 3482342"/>
              <a:gd name="connsiteX23" fmla="*/ 10720408 w 12192000"/>
              <a:gd name="connsiteY23" fmla="*/ 1344999 h 3482342"/>
              <a:gd name="connsiteX24" fmla="*/ 10635456 w 12192000"/>
              <a:gd name="connsiteY24" fmla="*/ 1337688 h 3482342"/>
              <a:gd name="connsiteX25" fmla="*/ 10629954 w 12192000"/>
              <a:gd name="connsiteY25" fmla="*/ 1330628 h 3482342"/>
              <a:gd name="connsiteX26" fmla="*/ 10623883 w 12192000"/>
              <a:gd name="connsiteY26" fmla="*/ 1332776 h 3482342"/>
              <a:gd name="connsiteX27" fmla="*/ 10622090 w 12192000"/>
              <a:gd name="connsiteY27" fmla="*/ 1341385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524524 w 12192000"/>
              <a:gd name="connsiteY51" fmla="*/ 1902425 h 3482342"/>
              <a:gd name="connsiteX52" fmla="*/ 8436742 w 12192000"/>
              <a:gd name="connsiteY52" fmla="*/ 1923967 h 3482342"/>
              <a:gd name="connsiteX53" fmla="*/ 8345228 w 12192000"/>
              <a:gd name="connsiteY53" fmla="*/ 1939822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17124 w 12192000"/>
              <a:gd name="connsiteY64" fmla="*/ 1837109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700779 w 12192000"/>
              <a:gd name="connsiteY70" fmla="*/ 1907344 h 3482342"/>
              <a:gd name="connsiteX71" fmla="*/ 6672513 w 12192000"/>
              <a:gd name="connsiteY71" fmla="*/ 1926452 h 3482342"/>
              <a:gd name="connsiteX72" fmla="*/ 6633549 w 12192000"/>
              <a:gd name="connsiteY72" fmla="*/ 1936255 h 3482342"/>
              <a:gd name="connsiteX73" fmla="*/ 6444344 w 12192000"/>
              <a:gd name="connsiteY73" fmla="*/ 1969663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42310 w 12192000"/>
              <a:gd name="connsiteY77" fmla="*/ 2092510 h 3482342"/>
              <a:gd name="connsiteX78" fmla="*/ 6007916 w 12192000"/>
              <a:gd name="connsiteY78" fmla="*/ 2143752 h 3482342"/>
              <a:gd name="connsiteX79" fmla="*/ 5894610 w 12192000"/>
              <a:gd name="connsiteY79" fmla="*/ 2130684 h 3482342"/>
              <a:gd name="connsiteX80" fmla="*/ 5817682 w 12192000"/>
              <a:gd name="connsiteY80" fmla="*/ 2157358 h 3482342"/>
              <a:gd name="connsiteX81" fmla="*/ 5591469 w 12192000"/>
              <a:gd name="connsiteY81" fmla="*/ 2178389 h 3482342"/>
              <a:gd name="connsiteX82" fmla="*/ 5414282 w 12192000"/>
              <a:gd name="connsiteY82" fmla="*/ 2183070 h 3482342"/>
              <a:gd name="connsiteX83" fmla="*/ 5368369 w 12192000"/>
              <a:gd name="connsiteY83" fmla="*/ 2204272 h 3482342"/>
              <a:gd name="connsiteX84" fmla="*/ 5291263 w 12192000"/>
              <a:gd name="connsiteY84" fmla="*/ 2239182 h 3482342"/>
              <a:gd name="connsiteX85" fmla="*/ 5240857 w 12192000"/>
              <a:gd name="connsiteY85" fmla="*/ 2289444 h 3482342"/>
              <a:gd name="connsiteX86" fmla="*/ 5173523 w 12192000"/>
              <a:gd name="connsiteY86" fmla="*/ 2309057 h 3482342"/>
              <a:gd name="connsiteX87" fmla="*/ 5148543 w 12192000"/>
              <a:gd name="connsiteY87" fmla="*/ 2282356 h 3482342"/>
              <a:gd name="connsiteX88" fmla="*/ 5079548 w 12192000"/>
              <a:gd name="connsiteY88" fmla="*/ 2313485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930447 w 12192000"/>
              <a:gd name="connsiteY21" fmla="*/ 1287088 h 3482342"/>
              <a:gd name="connsiteX22" fmla="*/ 10832727 w 12192000"/>
              <a:gd name="connsiteY22" fmla="*/ 1341335 h 3482342"/>
              <a:gd name="connsiteX23" fmla="*/ 10720408 w 12192000"/>
              <a:gd name="connsiteY23" fmla="*/ 1344999 h 3482342"/>
              <a:gd name="connsiteX24" fmla="*/ 10635456 w 12192000"/>
              <a:gd name="connsiteY24" fmla="*/ 1337688 h 3482342"/>
              <a:gd name="connsiteX25" fmla="*/ 10629954 w 12192000"/>
              <a:gd name="connsiteY25" fmla="*/ 1330628 h 3482342"/>
              <a:gd name="connsiteX26" fmla="*/ 10623883 w 12192000"/>
              <a:gd name="connsiteY26" fmla="*/ 1332776 h 3482342"/>
              <a:gd name="connsiteX27" fmla="*/ 10622090 w 12192000"/>
              <a:gd name="connsiteY27" fmla="*/ 1341385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524524 w 12192000"/>
              <a:gd name="connsiteY51" fmla="*/ 1902425 h 3482342"/>
              <a:gd name="connsiteX52" fmla="*/ 8436742 w 12192000"/>
              <a:gd name="connsiteY52" fmla="*/ 1923967 h 3482342"/>
              <a:gd name="connsiteX53" fmla="*/ 8345228 w 12192000"/>
              <a:gd name="connsiteY53" fmla="*/ 1939822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17124 w 12192000"/>
              <a:gd name="connsiteY64" fmla="*/ 1837109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700779 w 12192000"/>
              <a:gd name="connsiteY70" fmla="*/ 1907344 h 3482342"/>
              <a:gd name="connsiteX71" fmla="*/ 6672513 w 12192000"/>
              <a:gd name="connsiteY71" fmla="*/ 1926452 h 3482342"/>
              <a:gd name="connsiteX72" fmla="*/ 6633549 w 12192000"/>
              <a:gd name="connsiteY72" fmla="*/ 1936255 h 3482342"/>
              <a:gd name="connsiteX73" fmla="*/ 6444344 w 12192000"/>
              <a:gd name="connsiteY73" fmla="*/ 1969663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42310 w 12192000"/>
              <a:gd name="connsiteY77" fmla="*/ 2092510 h 3482342"/>
              <a:gd name="connsiteX78" fmla="*/ 6007916 w 12192000"/>
              <a:gd name="connsiteY78" fmla="*/ 2143752 h 3482342"/>
              <a:gd name="connsiteX79" fmla="*/ 5894610 w 12192000"/>
              <a:gd name="connsiteY79" fmla="*/ 2130684 h 3482342"/>
              <a:gd name="connsiteX80" fmla="*/ 5817682 w 12192000"/>
              <a:gd name="connsiteY80" fmla="*/ 2157358 h 3482342"/>
              <a:gd name="connsiteX81" fmla="*/ 5591469 w 12192000"/>
              <a:gd name="connsiteY81" fmla="*/ 2178389 h 3482342"/>
              <a:gd name="connsiteX82" fmla="*/ 5414282 w 12192000"/>
              <a:gd name="connsiteY82" fmla="*/ 2183070 h 3482342"/>
              <a:gd name="connsiteX83" fmla="*/ 5368369 w 12192000"/>
              <a:gd name="connsiteY83" fmla="*/ 2204272 h 3482342"/>
              <a:gd name="connsiteX84" fmla="*/ 5291263 w 12192000"/>
              <a:gd name="connsiteY84" fmla="*/ 2239182 h 3482342"/>
              <a:gd name="connsiteX85" fmla="*/ 5240857 w 12192000"/>
              <a:gd name="connsiteY85" fmla="*/ 2289444 h 3482342"/>
              <a:gd name="connsiteX86" fmla="*/ 5173523 w 12192000"/>
              <a:gd name="connsiteY86" fmla="*/ 2309057 h 3482342"/>
              <a:gd name="connsiteX87" fmla="*/ 5148543 w 12192000"/>
              <a:gd name="connsiteY87" fmla="*/ 2282356 h 3482342"/>
              <a:gd name="connsiteX88" fmla="*/ 5079548 w 12192000"/>
              <a:gd name="connsiteY88" fmla="*/ 2313485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832727 w 12192000"/>
              <a:gd name="connsiteY21" fmla="*/ 1341335 h 3482342"/>
              <a:gd name="connsiteX22" fmla="*/ 10720408 w 12192000"/>
              <a:gd name="connsiteY22" fmla="*/ 1344999 h 3482342"/>
              <a:gd name="connsiteX23" fmla="*/ 10635456 w 12192000"/>
              <a:gd name="connsiteY23" fmla="*/ 1337688 h 3482342"/>
              <a:gd name="connsiteX24" fmla="*/ 10629954 w 12192000"/>
              <a:gd name="connsiteY24" fmla="*/ 1330628 h 3482342"/>
              <a:gd name="connsiteX25" fmla="*/ 10623883 w 12192000"/>
              <a:gd name="connsiteY25" fmla="*/ 1332776 h 3482342"/>
              <a:gd name="connsiteX26" fmla="*/ 10622090 w 12192000"/>
              <a:gd name="connsiteY26" fmla="*/ 1341385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264922 w 12192000"/>
              <a:gd name="connsiteY32" fmla="*/ 1472107 h 3482342"/>
              <a:gd name="connsiteX33" fmla="*/ 10058690 w 12192000"/>
              <a:gd name="connsiteY33" fmla="*/ 1474888 h 3482342"/>
              <a:gd name="connsiteX34" fmla="*/ 10004424 w 12192000"/>
              <a:gd name="connsiteY34" fmla="*/ 1489801 h 3482342"/>
              <a:gd name="connsiteX35" fmla="*/ 9999951 w 12192000"/>
              <a:gd name="connsiteY35" fmla="*/ 1499127 h 3482342"/>
              <a:gd name="connsiteX36" fmla="*/ 9845462 w 12192000"/>
              <a:gd name="connsiteY36" fmla="*/ 1548192 h 3482342"/>
              <a:gd name="connsiteX37" fmla="*/ 9736156 w 12192000"/>
              <a:gd name="connsiteY37" fmla="*/ 1581928 h 3482342"/>
              <a:gd name="connsiteX38" fmla="*/ 9693355 w 12192000"/>
              <a:gd name="connsiteY38" fmla="*/ 1602632 h 3482342"/>
              <a:gd name="connsiteX39" fmla="*/ 9664242 w 12192000"/>
              <a:gd name="connsiteY39" fmla="*/ 1622075 h 3482342"/>
              <a:gd name="connsiteX40" fmla="*/ 9579195 w 12192000"/>
              <a:gd name="connsiteY40" fmla="*/ 1648017 h 3482342"/>
              <a:gd name="connsiteX41" fmla="*/ 9433652 w 12192000"/>
              <a:gd name="connsiteY41" fmla="*/ 1681174 h 3482342"/>
              <a:gd name="connsiteX42" fmla="*/ 9403775 w 12192000"/>
              <a:gd name="connsiteY42" fmla="*/ 1690403 h 3482342"/>
              <a:gd name="connsiteX43" fmla="*/ 9382503 w 12192000"/>
              <a:gd name="connsiteY43" fmla="*/ 1706957 h 3482342"/>
              <a:gd name="connsiteX44" fmla="*/ 9381410 w 12192000"/>
              <a:gd name="connsiteY44" fmla="*/ 1718312 h 3482342"/>
              <a:gd name="connsiteX45" fmla="*/ 9365685 w 12192000"/>
              <a:gd name="connsiteY45" fmla="*/ 1724772 h 3482342"/>
              <a:gd name="connsiteX46" fmla="*/ 9278020 w 12192000"/>
              <a:gd name="connsiteY46" fmla="*/ 1741161 h 3482342"/>
              <a:gd name="connsiteX47" fmla="*/ 9217145 w 12192000"/>
              <a:gd name="connsiteY47" fmla="*/ 1771195 h 3482342"/>
              <a:gd name="connsiteX48" fmla="*/ 8955875 w 12192000"/>
              <a:gd name="connsiteY48" fmla="*/ 1796806 h 3482342"/>
              <a:gd name="connsiteX49" fmla="*/ 8648415 w 12192000"/>
              <a:gd name="connsiteY49" fmla="*/ 1878623 h 3482342"/>
              <a:gd name="connsiteX50" fmla="*/ 8524524 w 12192000"/>
              <a:gd name="connsiteY50" fmla="*/ 1902425 h 3482342"/>
              <a:gd name="connsiteX51" fmla="*/ 8436742 w 12192000"/>
              <a:gd name="connsiteY51" fmla="*/ 1923967 h 3482342"/>
              <a:gd name="connsiteX52" fmla="*/ 8345228 w 12192000"/>
              <a:gd name="connsiteY52" fmla="*/ 1939822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17124 w 12192000"/>
              <a:gd name="connsiteY63" fmla="*/ 1837109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700779 w 12192000"/>
              <a:gd name="connsiteY69" fmla="*/ 1907344 h 3482342"/>
              <a:gd name="connsiteX70" fmla="*/ 6672513 w 12192000"/>
              <a:gd name="connsiteY70" fmla="*/ 1926452 h 3482342"/>
              <a:gd name="connsiteX71" fmla="*/ 6633549 w 12192000"/>
              <a:gd name="connsiteY71" fmla="*/ 1936255 h 3482342"/>
              <a:gd name="connsiteX72" fmla="*/ 6444344 w 12192000"/>
              <a:gd name="connsiteY72" fmla="*/ 1969663 h 3482342"/>
              <a:gd name="connsiteX73" fmla="*/ 6333446 w 12192000"/>
              <a:gd name="connsiteY73" fmla="*/ 1997163 h 3482342"/>
              <a:gd name="connsiteX74" fmla="*/ 6294933 w 12192000"/>
              <a:gd name="connsiteY74" fmla="*/ 2019412 h 3482342"/>
              <a:gd name="connsiteX75" fmla="*/ 6238719 w 12192000"/>
              <a:gd name="connsiteY75" fmla="*/ 2042547 h 3482342"/>
              <a:gd name="connsiteX76" fmla="*/ 6142310 w 12192000"/>
              <a:gd name="connsiteY76" fmla="*/ 2092510 h 3482342"/>
              <a:gd name="connsiteX77" fmla="*/ 6007916 w 12192000"/>
              <a:gd name="connsiteY77" fmla="*/ 2143752 h 3482342"/>
              <a:gd name="connsiteX78" fmla="*/ 5894610 w 12192000"/>
              <a:gd name="connsiteY78" fmla="*/ 2130684 h 3482342"/>
              <a:gd name="connsiteX79" fmla="*/ 5817682 w 12192000"/>
              <a:gd name="connsiteY79" fmla="*/ 2157358 h 3482342"/>
              <a:gd name="connsiteX80" fmla="*/ 5591469 w 12192000"/>
              <a:gd name="connsiteY80" fmla="*/ 2178389 h 3482342"/>
              <a:gd name="connsiteX81" fmla="*/ 5414282 w 12192000"/>
              <a:gd name="connsiteY81" fmla="*/ 2183070 h 3482342"/>
              <a:gd name="connsiteX82" fmla="*/ 5368369 w 12192000"/>
              <a:gd name="connsiteY82" fmla="*/ 2204272 h 3482342"/>
              <a:gd name="connsiteX83" fmla="*/ 5291263 w 12192000"/>
              <a:gd name="connsiteY83" fmla="*/ 2239182 h 3482342"/>
              <a:gd name="connsiteX84" fmla="*/ 5240857 w 12192000"/>
              <a:gd name="connsiteY84" fmla="*/ 2289444 h 3482342"/>
              <a:gd name="connsiteX85" fmla="*/ 5173523 w 12192000"/>
              <a:gd name="connsiteY85" fmla="*/ 2309057 h 3482342"/>
              <a:gd name="connsiteX86" fmla="*/ 5148543 w 12192000"/>
              <a:gd name="connsiteY86" fmla="*/ 2282356 h 3482342"/>
              <a:gd name="connsiteX87" fmla="*/ 5079548 w 12192000"/>
              <a:gd name="connsiteY87" fmla="*/ 2313485 h 3482342"/>
              <a:gd name="connsiteX88" fmla="*/ 4975908 w 12192000"/>
              <a:gd name="connsiteY88" fmla="*/ 2364128 h 3482342"/>
              <a:gd name="connsiteX89" fmla="*/ 4913723 w 12192000"/>
              <a:gd name="connsiteY89" fmla="*/ 2385265 h 3482342"/>
              <a:gd name="connsiteX90" fmla="*/ 4746485 w 12192000"/>
              <a:gd name="connsiteY90" fmla="*/ 2451769 h 3482342"/>
              <a:gd name="connsiteX91" fmla="*/ 4681588 w 12192000"/>
              <a:gd name="connsiteY91" fmla="*/ 2467494 h 3482342"/>
              <a:gd name="connsiteX92" fmla="*/ 1783655 w 12192000"/>
              <a:gd name="connsiteY92" fmla="*/ 3163860 h 3482342"/>
              <a:gd name="connsiteX93" fmla="*/ 1325955 w 12192000"/>
              <a:gd name="connsiteY93" fmla="*/ 3176692 h 3482342"/>
              <a:gd name="connsiteX94" fmla="*/ 1190384 w 12192000"/>
              <a:gd name="connsiteY94" fmla="*/ 3203504 h 3482342"/>
              <a:gd name="connsiteX95" fmla="*/ 1094537 w 12192000"/>
              <a:gd name="connsiteY95" fmla="*/ 3229469 h 3482342"/>
              <a:gd name="connsiteX96" fmla="*/ 779276 w 12192000"/>
              <a:gd name="connsiteY96" fmla="*/ 3327290 h 3482342"/>
              <a:gd name="connsiteX97" fmla="*/ 600378 w 12192000"/>
              <a:gd name="connsiteY97" fmla="*/ 3335250 h 3482342"/>
              <a:gd name="connsiteX98" fmla="*/ 493457 w 12192000"/>
              <a:gd name="connsiteY98" fmla="*/ 3365044 h 3482342"/>
              <a:gd name="connsiteX99" fmla="*/ 349402 w 12192000"/>
              <a:gd name="connsiteY99" fmla="*/ 3380897 h 3482342"/>
              <a:gd name="connsiteX100" fmla="*/ 192183 w 12192000"/>
              <a:gd name="connsiteY100" fmla="*/ 3460075 h 3482342"/>
              <a:gd name="connsiteX101" fmla="*/ 46713 w 12192000"/>
              <a:gd name="connsiteY101" fmla="*/ 3462986 h 3482342"/>
              <a:gd name="connsiteX102" fmla="*/ 2765 w 12192000"/>
              <a:gd name="connsiteY102" fmla="*/ 3480770 h 3482342"/>
              <a:gd name="connsiteX103" fmla="*/ 0 w 12192000"/>
              <a:gd name="connsiteY103" fmla="*/ 3482342 h 3482342"/>
              <a:gd name="connsiteX104" fmla="*/ 0 w 12192000"/>
              <a:gd name="connsiteY10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720408 w 12192000"/>
              <a:gd name="connsiteY21" fmla="*/ 134499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573203 w 12192000"/>
              <a:gd name="connsiteY25" fmla="*/ 1351996 h 3482342"/>
              <a:gd name="connsiteX26" fmla="*/ 10513263 w 12192000"/>
              <a:gd name="connsiteY26" fmla="*/ 1350756 h 3482342"/>
              <a:gd name="connsiteX27" fmla="*/ 10464012 w 12192000"/>
              <a:gd name="connsiteY27" fmla="*/ 1391778 h 3482342"/>
              <a:gd name="connsiteX28" fmla="*/ 10405409 w 12192000"/>
              <a:gd name="connsiteY28" fmla="*/ 1422789 h 3482342"/>
              <a:gd name="connsiteX29" fmla="*/ 10370530 w 12192000"/>
              <a:gd name="connsiteY29" fmla="*/ 1441596 h 3482342"/>
              <a:gd name="connsiteX30" fmla="*/ 10264922 w 12192000"/>
              <a:gd name="connsiteY30" fmla="*/ 1472107 h 3482342"/>
              <a:gd name="connsiteX31" fmla="*/ 10058690 w 12192000"/>
              <a:gd name="connsiteY31" fmla="*/ 1474888 h 3482342"/>
              <a:gd name="connsiteX32" fmla="*/ 10004424 w 12192000"/>
              <a:gd name="connsiteY32" fmla="*/ 1489801 h 3482342"/>
              <a:gd name="connsiteX33" fmla="*/ 9999951 w 12192000"/>
              <a:gd name="connsiteY33" fmla="*/ 1499127 h 3482342"/>
              <a:gd name="connsiteX34" fmla="*/ 9845462 w 12192000"/>
              <a:gd name="connsiteY34" fmla="*/ 1548192 h 3482342"/>
              <a:gd name="connsiteX35" fmla="*/ 9736156 w 12192000"/>
              <a:gd name="connsiteY35" fmla="*/ 1581928 h 3482342"/>
              <a:gd name="connsiteX36" fmla="*/ 9693355 w 12192000"/>
              <a:gd name="connsiteY36" fmla="*/ 1602632 h 3482342"/>
              <a:gd name="connsiteX37" fmla="*/ 9664242 w 12192000"/>
              <a:gd name="connsiteY37" fmla="*/ 1622075 h 3482342"/>
              <a:gd name="connsiteX38" fmla="*/ 9579195 w 12192000"/>
              <a:gd name="connsiteY38" fmla="*/ 1648017 h 3482342"/>
              <a:gd name="connsiteX39" fmla="*/ 9433652 w 12192000"/>
              <a:gd name="connsiteY39" fmla="*/ 1681174 h 3482342"/>
              <a:gd name="connsiteX40" fmla="*/ 9403775 w 12192000"/>
              <a:gd name="connsiteY40" fmla="*/ 1690403 h 3482342"/>
              <a:gd name="connsiteX41" fmla="*/ 9382503 w 12192000"/>
              <a:gd name="connsiteY41" fmla="*/ 1706957 h 3482342"/>
              <a:gd name="connsiteX42" fmla="*/ 9381410 w 12192000"/>
              <a:gd name="connsiteY42" fmla="*/ 1718312 h 3482342"/>
              <a:gd name="connsiteX43" fmla="*/ 9365685 w 12192000"/>
              <a:gd name="connsiteY43" fmla="*/ 1724772 h 3482342"/>
              <a:gd name="connsiteX44" fmla="*/ 9278020 w 12192000"/>
              <a:gd name="connsiteY44" fmla="*/ 1741161 h 3482342"/>
              <a:gd name="connsiteX45" fmla="*/ 9217145 w 12192000"/>
              <a:gd name="connsiteY45" fmla="*/ 1771195 h 3482342"/>
              <a:gd name="connsiteX46" fmla="*/ 8955875 w 12192000"/>
              <a:gd name="connsiteY46" fmla="*/ 1796806 h 3482342"/>
              <a:gd name="connsiteX47" fmla="*/ 8648415 w 12192000"/>
              <a:gd name="connsiteY47" fmla="*/ 1878623 h 3482342"/>
              <a:gd name="connsiteX48" fmla="*/ 8524524 w 12192000"/>
              <a:gd name="connsiteY48" fmla="*/ 1902425 h 3482342"/>
              <a:gd name="connsiteX49" fmla="*/ 8436742 w 12192000"/>
              <a:gd name="connsiteY49" fmla="*/ 1923967 h 3482342"/>
              <a:gd name="connsiteX50" fmla="*/ 8345228 w 12192000"/>
              <a:gd name="connsiteY50" fmla="*/ 1939822 h 3482342"/>
              <a:gd name="connsiteX51" fmla="*/ 8236214 w 12192000"/>
              <a:gd name="connsiteY51" fmla="*/ 1909725 h 3482342"/>
              <a:gd name="connsiteX52" fmla="*/ 8132104 w 12192000"/>
              <a:gd name="connsiteY52" fmla="*/ 1895727 h 3482342"/>
              <a:gd name="connsiteX53" fmla="*/ 7918078 w 12192000"/>
              <a:gd name="connsiteY53" fmla="*/ 1862668 h 3482342"/>
              <a:gd name="connsiteX54" fmla="*/ 7817899 w 12192000"/>
              <a:gd name="connsiteY54" fmla="*/ 1862176 h 3482342"/>
              <a:gd name="connsiteX55" fmla="*/ 7768994 w 12192000"/>
              <a:gd name="connsiteY55" fmla="*/ 1855721 h 3482342"/>
              <a:gd name="connsiteX56" fmla="*/ 7618027 w 12192000"/>
              <a:gd name="connsiteY56" fmla="*/ 1830959 h 3482342"/>
              <a:gd name="connsiteX57" fmla="*/ 7449425 w 12192000"/>
              <a:gd name="connsiteY57" fmla="*/ 1810910 h 3482342"/>
              <a:gd name="connsiteX58" fmla="*/ 7342915 w 12192000"/>
              <a:gd name="connsiteY58" fmla="*/ 1819827 h 3482342"/>
              <a:gd name="connsiteX59" fmla="*/ 7255191 w 12192000"/>
              <a:gd name="connsiteY59" fmla="*/ 1834354 h 3482342"/>
              <a:gd name="connsiteX60" fmla="*/ 7131205 w 12192000"/>
              <a:gd name="connsiteY60" fmla="*/ 1845557 h 3482342"/>
              <a:gd name="connsiteX61" fmla="*/ 6917124 w 12192000"/>
              <a:gd name="connsiteY61" fmla="*/ 1837109 h 3482342"/>
              <a:gd name="connsiteX62" fmla="*/ 6837145 w 12192000"/>
              <a:gd name="connsiteY62" fmla="*/ 1870724 h 3482342"/>
              <a:gd name="connsiteX63" fmla="*/ 6753991 w 12192000"/>
              <a:gd name="connsiteY63" fmla="*/ 1860969 h 3482342"/>
              <a:gd name="connsiteX64" fmla="*/ 6727754 w 12192000"/>
              <a:gd name="connsiteY64" fmla="*/ 1882372 h 3482342"/>
              <a:gd name="connsiteX65" fmla="*/ 6723371 w 12192000"/>
              <a:gd name="connsiteY65" fmla="*/ 1886494 h 3482342"/>
              <a:gd name="connsiteX66" fmla="*/ 6702779 w 12192000"/>
              <a:gd name="connsiteY66" fmla="*/ 1893601 h 3482342"/>
              <a:gd name="connsiteX67" fmla="*/ 6700779 w 12192000"/>
              <a:gd name="connsiteY67" fmla="*/ 1907344 h 3482342"/>
              <a:gd name="connsiteX68" fmla="*/ 6672513 w 12192000"/>
              <a:gd name="connsiteY68" fmla="*/ 1926452 h 3482342"/>
              <a:gd name="connsiteX69" fmla="*/ 6633549 w 12192000"/>
              <a:gd name="connsiteY69" fmla="*/ 1936255 h 3482342"/>
              <a:gd name="connsiteX70" fmla="*/ 6444344 w 12192000"/>
              <a:gd name="connsiteY70" fmla="*/ 1969663 h 3482342"/>
              <a:gd name="connsiteX71" fmla="*/ 6333446 w 12192000"/>
              <a:gd name="connsiteY71" fmla="*/ 1997163 h 3482342"/>
              <a:gd name="connsiteX72" fmla="*/ 6294933 w 12192000"/>
              <a:gd name="connsiteY72" fmla="*/ 2019412 h 3482342"/>
              <a:gd name="connsiteX73" fmla="*/ 6238719 w 12192000"/>
              <a:gd name="connsiteY73" fmla="*/ 2042547 h 3482342"/>
              <a:gd name="connsiteX74" fmla="*/ 6142310 w 12192000"/>
              <a:gd name="connsiteY74" fmla="*/ 2092510 h 3482342"/>
              <a:gd name="connsiteX75" fmla="*/ 6007916 w 12192000"/>
              <a:gd name="connsiteY75" fmla="*/ 2143752 h 3482342"/>
              <a:gd name="connsiteX76" fmla="*/ 5894610 w 12192000"/>
              <a:gd name="connsiteY76" fmla="*/ 2130684 h 3482342"/>
              <a:gd name="connsiteX77" fmla="*/ 5817682 w 12192000"/>
              <a:gd name="connsiteY77" fmla="*/ 2157358 h 3482342"/>
              <a:gd name="connsiteX78" fmla="*/ 5591469 w 12192000"/>
              <a:gd name="connsiteY78" fmla="*/ 2178389 h 3482342"/>
              <a:gd name="connsiteX79" fmla="*/ 5414282 w 12192000"/>
              <a:gd name="connsiteY79" fmla="*/ 2183070 h 3482342"/>
              <a:gd name="connsiteX80" fmla="*/ 5368369 w 12192000"/>
              <a:gd name="connsiteY80" fmla="*/ 2204272 h 3482342"/>
              <a:gd name="connsiteX81" fmla="*/ 5291263 w 12192000"/>
              <a:gd name="connsiteY81" fmla="*/ 2239182 h 3482342"/>
              <a:gd name="connsiteX82" fmla="*/ 5240857 w 12192000"/>
              <a:gd name="connsiteY82" fmla="*/ 2289444 h 3482342"/>
              <a:gd name="connsiteX83" fmla="*/ 5173523 w 12192000"/>
              <a:gd name="connsiteY83" fmla="*/ 2309057 h 3482342"/>
              <a:gd name="connsiteX84" fmla="*/ 5148543 w 12192000"/>
              <a:gd name="connsiteY84" fmla="*/ 2282356 h 3482342"/>
              <a:gd name="connsiteX85" fmla="*/ 5079548 w 12192000"/>
              <a:gd name="connsiteY85" fmla="*/ 2313485 h 3482342"/>
              <a:gd name="connsiteX86" fmla="*/ 4975908 w 12192000"/>
              <a:gd name="connsiteY86" fmla="*/ 2364128 h 3482342"/>
              <a:gd name="connsiteX87" fmla="*/ 4913723 w 12192000"/>
              <a:gd name="connsiteY87" fmla="*/ 2385265 h 3482342"/>
              <a:gd name="connsiteX88" fmla="*/ 4746485 w 12192000"/>
              <a:gd name="connsiteY88" fmla="*/ 2451769 h 3482342"/>
              <a:gd name="connsiteX89" fmla="*/ 4681588 w 12192000"/>
              <a:gd name="connsiteY89" fmla="*/ 2467494 h 3482342"/>
              <a:gd name="connsiteX90" fmla="*/ 1783655 w 12192000"/>
              <a:gd name="connsiteY90" fmla="*/ 3163860 h 3482342"/>
              <a:gd name="connsiteX91" fmla="*/ 1325955 w 12192000"/>
              <a:gd name="connsiteY91" fmla="*/ 3176692 h 3482342"/>
              <a:gd name="connsiteX92" fmla="*/ 1190384 w 12192000"/>
              <a:gd name="connsiteY92" fmla="*/ 3203504 h 3482342"/>
              <a:gd name="connsiteX93" fmla="*/ 1094537 w 12192000"/>
              <a:gd name="connsiteY93" fmla="*/ 3229469 h 3482342"/>
              <a:gd name="connsiteX94" fmla="*/ 779276 w 12192000"/>
              <a:gd name="connsiteY94" fmla="*/ 3327290 h 3482342"/>
              <a:gd name="connsiteX95" fmla="*/ 600378 w 12192000"/>
              <a:gd name="connsiteY95" fmla="*/ 3335250 h 3482342"/>
              <a:gd name="connsiteX96" fmla="*/ 493457 w 12192000"/>
              <a:gd name="connsiteY96" fmla="*/ 3365044 h 3482342"/>
              <a:gd name="connsiteX97" fmla="*/ 349402 w 12192000"/>
              <a:gd name="connsiteY97" fmla="*/ 3380897 h 3482342"/>
              <a:gd name="connsiteX98" fmla="*/ 192183 w 12192000"/>
              <a:gd name="connsiteY98" fmla="*/ 3460075 h 3482342"/>
              <a:gd name="connsiteX99" fmla="*/ 46713 w 12192000"/>
              <a:gd name="connsiteY99" fmla="*/ 3462986 h 3482342"/>
              <a:gd name="connsiteX100" fmla="*/ 2765 w 12192000"/>
              <a:gd name="connsiteY100" fmla="*/ 3480770 h 3482342"/>
              <a:gd name="connsiteX101" fmla="*/ 0 w 12192000"/>
              <a:gd name="connsiteY101" fmla="*/ 3482342 h 3482342"/>
              <a:gd name="connsiteX102" fmla="*/ 0 w 12192000"/>
              <a:gd name="connsiteY10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68054 w 12192000"/>
              <a:gd name="connsiteY23" fmla="*/ 14195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68054 w 12192000"/>
              <a:gd name="connsiteY23" fmla="*/ 14195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236214 w 12192000"/>
              <a:gd name="connsiteY49" fmla="*/ 1909725 h 3482342"/>
              <a:gd name="connsiteX50" fmla="*/ 8132104 w 12192000"/>
              <a:gd name="connsiteY50" fmla="*/ 1895727 h 3482342"/>
              <a:gd name="connsiteX51" fmla="*/ 7918078 w 12192000"/>
              <a:gd name="connsiteY51" fmla="*/ 1862668 h 3482342"/>
              <a:gd name="connsiteX52" fmla="*/ 7817899 w 12192000"/>
              <a:gd name="connsiteY52" fmla="*/ 1862176 h 3482342"/>
              <a:gd name="connsiteX53" fmla="*/ 7768994 w 12192000"/>
              <a:gd name="connsiteY53" fmla="*/ 1855721 h 3482342"/>
              <a:gd name="connsiteX54" fmla="*/ 7618027 w 12192000"/>
              <a:gd name="connsiteY54" fmla="*/ 1830959 h 3482342"/>
              <a:gd name="connsiteX55" fmla="*/ 7449425 w 12192000"/>
              <a:gd name="connsiteY55" fmla="*/ 1810910 h 3482342"/>
              <a:gd name="connsiteX56" fmla="*/ 7342915 w 12192000"/>
              <a:gd name="connsiteY56" fmla="*/ 1819827 h 3482342"/>
              <a:gd name="connsiteX57" fmla="*/ 7255191 w 12192000"/>
              <a:gd name="connsiteY57" fmla="*/ 1834354 h 3482342"/>
              <a:gd name="connsiteX58" fmla="*/ 7131205 w 12192000"/>
              <a:gd name="connsiteY58" fmla="*/ 1845557 h 3482342"/>
              <a:gd name="connsiteX59" fmla="*/ 6917124 w 12192000"/>
              <a:gd name="connsiteY59" fmla="*/ 1837109 h 3482342"/>
              <a:gd name="connsiteX60" fmla="*/ 6837145 w 12192000"/>
              <a:gd name="connsiteY60" fmla="*/ 1870724 h 3482342"/>
              <a:gd name="connsiteX61" fmla="*/ 6753991 w 12192000"/>
              <a:gd name="connsiteY61" fmla="*/ 1860969 h 3482342"/>
              <a:gd name="connsiteX62" fmla="*/ 6727754 w 12192000"/>
              <a:gd name="connsiteY62" fmla="*/ 1882372 h 3482342"/>
              <a:gd name="connsiteX63" fmla="*/ 6723371 w 12192000"/>
              <a:gd name="connsiteY63" fmla="*/ 1886494 h 3482342"/>
              <a:gd name="connsiteX64" fmla="*/ 6702779 w 12192000"/>
              <a:gd name="connsiteY64" fmla="*/ 1893601 h 3482342"/>
              <a:gd name="connsiteX65" fmla="*/ 6700779 w 12192000"/>
              <a:gd name="connsiteY65" fmla="*/ 1907344 h 3482342"/>
              <a:gd name="connsiteX66" fmla="*/ 6672513 w 12192000"/>
              <a:gd name="connsiteY66" fmla="*/ 1926452 h 3482342"/>
              <a:gd name="connsiteX67" fmla="*/ 6633549 w 12192000"/>
              <a:gd name="connsiteY67" fmla="*/ 1936255 h 3482342"/>
              <a:gd name="connsiteX68" fmla="*/ 6444344 w 12192000"/>
              <a:gd name="connsiteY68" fmla="*/ 1969663 h 3482342"/>
              <a:gd name="connsiteX69" fmla="*/ 6333446 w 12192000"/>
              <a:gd name="connsiteY69" fmla="*/ 1997163 h 3482342"/>
              <a:gd name="connsiteX70" fmla="*/ 6294933 w 12192000"/>
              <a:gd name="connsiteY70" fmla="*/ 2019412 h 3482342"/>
              <a:gd name="connsiteX71" fmla="*/ 6238719 w 12192000"/>
              <a:gd name="connsiteY71" fmla="*/ 2042547 h 3482342"/>
              <a:gd name="connsiteX72" fmla="*/ 6142310 w 12192000"/>
              <a:gd name="connsiteY72" fmla="*/ 2092510 h 3482342"/>
              <a:gd name="connsiteX73" fmla="*/ 6007916 w 12192000"/>
              <a:gd name="connsiteY73" fmla="*/ 2143752 h 3482342"/>
              <a:gd name="connsiteX74" fmla="*/ 5894610 w 12192000"/>
              <a:gd name="connsiteY74" fmla="*/ 2130684 h 3482342"/>
              <a:gd name="connsiteX75" fmla="*/ 5817682 w 12192000"/>
              <a:gd name="connsiteY75" fmla="*/ 2157358 h 3482342"/>
              <a:gd name="connsiteX76" fmla="*/ 5591469 w 12192000"/>
              <a:gd name="connsiteY76" fmla="*/ 2178389 h 3482342"/>
              <a:gd name="connsiteX77" fmla="*/ 5414282 w 12192000"/>
              <a:gd name="connsiteY77" fmla="*/ 2183070 h 3482342"/>
              <a:gd name="connsiteX78" fmla="*/ 5368369 w 12192000"/>
              <a:gd name="connsiteY78" fmla="*/ 2204272 h 3482342"/>
              <a:gd name="connsiteX79" fmla="*/ 5291263 w 12192000"/>
              <a:gd name="connsiteY79" fmla="*/ 2239182 h 3482342"/>
              <a:gd name="connsiteX80" fmla="*/ 5240857 w 12192000"/>
              <a:gd name="connsiteY80" fmla="*/ 2289444 h 3482342"/>
              <a:gd name="connsiteX81" fmla="*/ 5173523 w 12192000"/>
              <a:gd name="connsiteY81" fmla="*/ 2309057 h 3482342"/>
              <a:gd name="connsiteX82" fmla="*/ 5148543 w 12192000"/>
              <a:gd name="connsiteY82" fmla="*/ 2282356 h 3482342"/>
              <a:gd name="connsiteX83" fmla="*/ 5079548 w 12192000"/>
              <a:gd name="connsiteY83" fmla="*/ 2313485 h 3482342"/>
              <a:gd name="connsiteX84" fmla="*/ 4975908 w 12192000"/>
              <a:gd name="connsiteY84" fmla="*/ 2364128 h 3482342"/>
              <a:gd name="connsiteX85" fmla="*/ 4913723 w 12192000"/>
              <a:gd name="connsiteY85" fmla="*/ 2385265 h 3482342"/>
              <a:gd name="connsiteX86" fmla="*/ 4746485 w 12192000"/>
              <a:gd name="connsiteY86" fmla="*/ 2451769 h 3482342"/>
              <a:gd name="connsiteX87" fmla="*/ 4681588 w 12192000"/>
              <a:gd name="connsiteY87" fmla="*/ 2467494 h 3482342"/>
              <a:gd name="connsiteX88" fmla="*/ 1783655 w 12192000"/>
              <a:gd name="connsiteY88" fmla="*/ 3163860 h 3482342"/>
              <a:gd name="connsiteX89" fmla="*/ 1325955 w 12192000"/>
              <a:gd name="connsiteY89" fmla="*/ 3176692 h 3482342"/>
              <a:gd name="connsiteX90" fmla="*/ 1190384 w 12192000"/>
              <a:gd name="connsiteY90" fmla="*/ 3203504 h 3482342"/>
              <a:gd name="connsiteX91" fmla="*/ 1094537 w 12192000"/>
              <a:gd name="connsiteY91" fmla="*/ 3229469 h 3482342"/>
              <a:gd name="connsiteX92" fmla="*/ 779276 w 12192000"/>
              <a:gd name="connsiteY92" fmla="*/ 3327290 h 3482342"/>
              <a:gd name="connsiteX93" fmla="*/ 600378 w 12192000"/>
              <a:gd name="connsiteY93" fmla="*/ 3335250 h 3482342"/>
              <a:gd name="connsiteX94" fmla="*/ 493457 w 12192000"/>
              <a:gd name="connsiteY94" fmla="*/ 3365044 h 3482342"/>
              <a:gd name="connsiteX95" fmla="*/ 349402 w 12192000"/>
              <a:gd name="connsiteY95" fmla="*/ 3380897 h 3482342"/>
              <a:gd name="connsiteX96" fmla="*/ 192183 w 12192000"/>
              <a:gd name="connsiteY96" fmla="*/ 3460075 h 3482342"/>
              <a:gd name="connsiteX97" fmla="*/ 46713 w 12192000"/>
              <a:gd name="connsiteY97" fmla="*/ 3462986 h 3482342"/>
              <a:gd name="connsiteX98" fmla="*/ 2765 w 12192000"/>
              <a:gd name="connsiteY98" fmla="*/ 3480770 h 3482342"/>
              <a:gd name="connsiteX99" fmla="*/ 0 w 12192000"/>
              <a:gd name="connsiteY99" fmla="*/ 3482342 h 3482342"/>
              <a:gd name="connsiteX100" fmla="*/ 0 w 12192000"/>
              <a:gd name="connsiteY10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12192000" h="3482342">
                <a:moveTo>
                  <a:pt x="0" y="0"/>
                </a:moveTo>
                <a:lnTo>
                  <a:pt x="12192000" y="0"/>
                </a:lnTo>
                <a:lnTo>
                  <a:pt x="12192000" y="635369"/>
                </a:lnTo>
                <a:cubicBezTo>
                  <a:pt x="12191930" y="610378"/>
                  <a:pt x="12191859" y="585387"/>
                  <a:pt x="12191789" y="560396"/>
                </a:cubicBezTo>
                <a:cubicBezTo>
                  <a:pt x="12175211" y="562678"/>
                  <a:pt x="11999606" y="644473"/>
                  <a:pt x="11983027" y="646756"/>
                </a:cubicBezTo>
                <a:cubicBezTo>
                  <a:pt x="11962542" y="650765"/>
                  <a:pt x="11942810" y="654842"/>
                  <a:pt x="11923051" y="656045"/>
                </a:cubicBezTo>
                <a:cubicBezTo>
                  <a:pt x="11882449" y="639093"/>
                  <a:pt x="11867184" y="670845"/>
                  <a:pt x="11832939" y="674181"/>
                </a:cubicBezTo>
                <a:cubicBezTo>
                  <a:pt x="11812296" y="669845"/>
                  <a:pt x="11772988" y="668355"/>
                  <a:pt x="11767770" y="683807"/>
                </a:cubicBezTo>
                <a:cubicBezTo>
                  <a:pt x="11757314" y="685936"/>
                  <a:pt x="11743230" y="693101"/>
                  <a:pt x="11728279" y="700816"/>
                </a:cubicBezTo>
                <a:lnTo>
                  <a:pt x="11722533" y="703421"/>
                </a:lnTo>
                <a:lnTo>
                  <a:pt x="11720002" y="710566"/>
                </a:lnTo>
                <a:lnTo>
                  <a:pt x="11707351" y="710310"/>
                </a:lnTo>
                <a:lnTo>
                  <a:pt x="11700369" y="713480"/>
                </a:lnTo>
                <a:lnTo>
                  <a:pt x="11691126" y="726131"/>
                </a:lnTo>
                <a:cubicBezTo>
                  <a:pt x="11683697" y="740068"/>
                  <a:pt x="11675363" y="758566"/>
                  <a:pt x="11656818" y="769062"/>
                </a:cubicBezTo>
                <a:cubicBezTo>
                  <a:pt x="11625284" y="783558"/>
                  <a:pt x="11554969" y="799151"/>
                  <a:pt x="11501920" y="813109"/>
                </a:cubicBezTo>
                <a:cubicBezTo>
                  <a:pt x="11454695" y="835456"/>
                  <a:pt x="11390520" y="825328"/>
                  <a:pt x="11338523" y="852810"/>
                </a:cubicBezTo>
                <a:cubicBezTo>
                  <a:pt x="11359787" y="876196"/>
                  <a:pt x="11199516" y="937717"/>
                  <a:pt x="11228040" y="958953"/>
                </a:cubicBezTo>
                <a:cubicBezTo>
                  <a:pt x="11228306" y="989423"/>
                  <a:pt x="11195223" y="1012070"/>
                  <a:pt x="11193568" y="1039464"/>
                </a:cubicBezTo>
                <a:cubicBezTo>
                  <a:pt x="11162876" y="1085947"/>
                  <a:pt x="11137185" y="1048589"/>
                  <a:pt x="11120819" y="1126133"/>
                </a:cubicBezTo>
                <a:cubicBezTo>
                  <a:pt x="11102484" y="1167191"/>
                  <a:pt x="11052637" y="1154700"/>
                  <a:pt x="11028687" y="1199018"/>
                </a:cubicBezTo>
                <a:lnTo>
                  <a:pt x="10815658" y="1287849"/>
                </a:lnTo>
                <a:cubicBezTo>
                  <a:pt x="10788450" y="1285136"/>
                  <a:pt x="10703766" y="1299362"/>
                  <a:pt x="10679906" y="1324988"/>
                </a:cubicBezTo>
                <a:cubicBezTo>
                  <a:pt x="10679874" y="1319534"/>
                  <a:pt x="10639666" y="1317757"/>
                  <a:pt x="10636304" y="1317928"/>
                </a:cubicBezTo>
                <a:lnTo>
                  <a:pt x="10573203" y="1351996"/>
                </a:lnTo>
                <a:cubicBezTo>
                  <a:pt x="10559779" y="1354649"/>
                  <a:pt x="10512149" y="1357988"/>
                  <a:pt x="10513263" y="1350756"/>
                </a:cubicBezTo>
                <a:lnTo>
                  <a:pt x="10464012" y="1391778"/>
                </a:lnTo>
                <a:cubicBezTo>
                  <a:pt x="10423640" y="1376337"/>
                  <a:pt x="10438452" y="1415603"/>
                  <a:pt x="10405409" y="1422789"/>
                </a:cubicBezTo>
                <a:cubicBezTo>
                  <a:pt x="10385126" y="1419848"/>
                  <a:pt x="10374706" y="1423369"/>
                  <a:pt x="10370530" y="1441596"/>
                </a:cubicBezTo>
                <a:cubicBezTo>
                  <a:pt x="10275106" y="1425375"/>
                  <a:pt x="10333678" y="1459760"/>
                  <a:pt x="10264922" y="1472107"/>
                </a:cubicBezTo>
                <a:cubicBezTo>
                  <a:pt x="10202958" y="1479098"/>
                  <a:pt x="10140026" y="1496808"/>
                  <a:pt x="10058690" y="1474888"/>
                </a:cubicBezTo>
                <a:cubicBezTo>
                  <a:pt x="10040170" y="1466053"/>
                  <a:pt x="10015872" y="1472731"/>
                  <a:pt x="10004424" y="1489801"/>
                </a:cubicBezTo>
                <a:cubicBezTo>
                  <a:pt x="10002452" y="1492741"/>
                  <a:pt x="10000947" y="1495882"/>
                  <a:pt x="9999951" y="1499127"/>
                </a:cubicBezTo>
                <a:cubicBezTo>
                  <a:pt x="9967418" y="1507155"/>
                  <a:pt x="9889427" y="1534394"/>
                  <a:pt x="9845462" y="1548192"/>
                </a:cubicBezTo>
                <a:cubicBezTo>
                  <a:pt x="9822222" y="1562604"/>
                  <a:pt x="9768858" y="1594433"/>
                  <a:pt x="9736156" y="1581928"/>
                </a:cubicBezTo>
                <a:cubicBezTo>
                  <a:pt x="9745637" y="1601571"/>
                  <a:pt x="9699425" y="1582999"/>
                  <a:pt x="9693355" y="1602632"/>
                </a:cubicBezTo>
                <a:cubicBezTo>
                  <a:pt x="9690360" y="1618512"/>
                  <a:pt x="9675642" y="1616579"/>
                  <a:pt x="9664242" y="1622075"/>
                </a:cubicBezTo>
                <a:cubicBezTo>
                  <a:pt x="9655776" y="1638103"/>
                  <a:pt x="9598819" y="1651043"/>
                  <a:pt x="9579195" y="1648017"/>
                </a:cubicBezTo>
                <a:cubicBezTo>
                  <a:pt x="9524163" y="1629881"/>
                  <a:pt x="9477693" y="1693985"/>
                  <a:pt x="9433652" y="1681174"/>
                </a:cubicBezTo>
                <a:cubicBezTo>
                  <a:pt x="9421990" y="1682314"/>
                  <a:pt x="9412258" y="1685676"/>
                  <a:pt x="9403775" y="1690403"/>
                </a:cubicBezTo>
                <a:lnTo>
                  <a:pt x="9382503" y="1706957"/>
                </a:lnTo>
                <a:lnTo>
                  <a:pt x="9381410" y="1718312"/>
                </a:lnTo>
                <a:lnTo>
                  <a:pt x="9365685" y="1724772"/>
                </a:lnTo>
                <a:lnTo>
                  <a:pt x="9278020" y="1741161"/>
                </a:lnTo>
                <a:cubicBezTo>
                  <a:pt x="9235873" y="1762229"/>
                  <a:pt x="9245595" y="1716106"/>
                  <a:pt x="9217145" y="1771195"/>
                </a:cubicBezTo>
                <a:cubicBezTo>
                  <a:pt x="9131538" y="1776872"/>
                  <a:pt x="9039728" y="1814874"/>
                  <a:pt x="8955875" y="1796806"/>
                </a:cubicBezTo>
                <a:cubicBezTo>
                  <a:pt x="8861771" y="1817659"/>
                  <a:pt x="8730077" y="1856614"/>
                  <a:pt x="8648415" y="1878623"/>
                </a:cubicBezTo>
                <a:cubicBezTo>
                  <a:pt x="8582974" y="1903887"/>
                  <a:pt x="8546739" y="1852067"/>
                  <a:pt x="8495949" y="1902425"/>
                </a:cubicBezTo>
                <a:cubicBezTo>
                  <a:pt x="8427249" y="1907609"/>
                  <a:pt x="8301617" y="1910841"/>
                  <a:pt x="8236214" y="1909725"/>
                </a:cubicBezTo>
                <a:cubicBezTo>
                  <a:pt x="8201189" y="1897570"/>
                  <a:pt x="8163827" y="1900921"/>
                  <a:pt x="8132104" y="1895727"/>
                </a:cubicBezTo>
                <a:cubicBezTo>
                  <a:pt x="8021354" y="1869423"/>
                  <a:pt x="7973371" y="1872758"/>
                  <a:pt x="7918078" y="1862668"/>
                </a:cubicBezTo>
                <a:cubicBezTo>
                  <a:pt x="7883942" y="1854133"/>
                  <a:pt x="7834588" y="1870269"/>
                  <a:pt x="7817899" y="1862176"/>
                </a:cubicBezTo>
                <a:cubicBezTo>
                  <a:pt x="7803952" y="1858540"/>
                  <a:pt x="7780423" y="1826275"/>
                  <a:pt x="7768994" y="1855721"/>
                </a:cubicBezTo>
                <a:cubicBezTo>
                  <a:pt x="7693971" y="1816704"/>
                  <a:pt x="7680420" y="1850219"/>
                  <a:pt x="7618027" y="1830959"/>
                </a:cubicBezTo>
                <a:cubicBezTo>
                  <a:pt x="7545936" y="1763820"/>
                  <a:pt x="7491452" y="1888481"/>
                  <a:pt x="7449425" y="1810910"/>
                </a:cubicBezTo>
                <a:lnTo>
                  <a:pt x="7342915" y="1819827"/>
                </a:lnTo>
                <a:lnTo>
                  <a:pt x="7255191" y="1834354"/>
                </a:lnTo>
                <a:cubicBezTo>
                  <a:pt x="7235153" y="1839259"/>
                  <a:pt x="7150315" y="1831629"/>
                  <a:pt x="7131205" y="1845557"/>
                </a:cubicBezTo>
                <a:cubicBezTo>
                  <a:pt x="6968750" y="1838101"/>
                  <a:pt x="7023103" y="1812698"/>
                  <a:pt x="6917124" y="1837109"/>
                </a:cubicBezTo>
                <a:cubicBezTo>
                  <a:pt x="6877603" y="1902702"/>
                  <a:pt x="6892534" y="1847120"/>
                  <a:pt x="6837145" y="1870724"/>
                </a:cubicBezTo>
                <a:cubicBezTo>
                  <a:pt x="6837564" y="1818835"/>
                  <a:pt x="6774797" y="1914502"/>
                  <a:pt x="6753991" y="1860969"/>
                </a:cubicBezTo>
                <a:cubicBezTo>
                  <a:pt x="6744571" y="1866959"/>
                  <a:pt x="6736100" y="1874451"/>
                  <a:pt x="6727754" y="1882372"/>
                </a:cubicBezTo>
                <a:lnTo>
                  <a:pt x="6723371" y="1886494"/>
                </a:lnTo>
                <a:lnTo>
                  <a:pt x="6702779" y="1893601"/>
                </a:lnTo>
                <a:lnTo>
                  <a:pt x="6700779" y="1907344"/>
                </a:lnTo>
                <a:lnTo>
                  <a:pt x="6672513" y="1926452"/>
                </a:lnTo>
                <a:cubicBezTo>
                  <a:pt x="6661340" y="1931795"/>
                  <a:pt x="6648626" y="1935420"/>
                  <a:pt x="6633549" y="1936255"/>
                </a:cubicBezTo>
                <a:cubicBezTo>
                  <a:pt x="6577487" y="1918608"/>
                  <a:pt x="6514284" y="1994298"/>
                  <a:pt x="6444344" y="1969663"/>
                </a:cubicBezTo>
                <a:cubicBezTo>
                  <a:pt x="6419228" y="1965060"/>
                  <a:pt x="6345188" y="1978090"/>
                  <a:pt x="6333446" y="1997163"/>
                </a:cubicBezTo>
                <a:cubicBezTo>
                  <a:pt x="6318475" y="2003304"/>
                  <a:pt x="6299617" y="2000258"/>
                  <a:pt x="6294933" y="2019412"/>
                </a:cubicBezTo>
                <a:cubicBezTo>
                  <a:pt x="6286089" y="2042978"/>
                  <a:pt x="6227534" y="2018229"/>
                  <a:pt x="6238719" y="2042547"/>
                </a:cubicBezTo>
                <a:cubicBezTo>
                  <a:pt x="6197253" y="2025805"/>
                  <a:pt x="6172998" y="2076097"/>
                  <a:pt x="6142310" y="2092510"/>
                </a:cubicBezTo>
                <a:cubicBezTo>
                  <a:pt x="6109012" y="2074635"/>
                  <a:pt x="6077468" y="2126693"/>
                  <a:pt x="6007916" y="2143752"/>
                </a:cubicBezTo>
                <a:cubicBezTo>
                  <a:pt x="5971122" y="2122806"/>
                  <a:pt x="5961132" y="2155600"/>
                  <a:pt x="5894610" y="2130684"/>
                </a:cubicBezTo>
                <a:cubicBezTo>
                  <a:pt x="5862904" y="2132950"/>
                  <a:pt x="5874801" y="2153974"/>
                  <a:pt x="5817682" y="2157358"/>
                </a:cubicBezTo>
                <a:cubicBezTo>
                  <a:pt x="5714062" y="2126880"/>
                  <a:pt x="5671650" y="2172824"/>
                  <a:pt x="5591469" y="2178389"/>
                </a:cubicBezTo>
                <a:cubicBezTo>
                  <a:pt x="5502264" y="2190142"/>
                  <a:pt x="5536340" y="2207288"/>
                  <a:pt x="5414282" y="2183070"/>
                </a:cubicBezTo>
                <a:cubicBezTo>
                  <a:pt x="5407945" y="2205016"/>
                  <a:pt x="5394338" y="2208803"/>
                  <a:pt x="5368369" y="2204272"/>
                </a:cubicBezTo>
                <a:cubicBezTo>
                  <a:pt x="5325431" y="2211442"/>
                  <a:pt x="5342455" y="2259851"/>
                  <a:pt x="5291263" y="2239182"/>
                </a:cubicBezTo>
                <a:cubicBezTo>
                  <a:pt x="5306347" y="2263964"/>
                  <a:pt x="5213539" y="2266092"/>
                  <a:pt x="5240857" y="2289444"/>
                </a:cubicBezTo>
                <a:cubicBezTo>
                  <a:pt x="5219918" y="2319202"/>
                  <a:pt x="5195143" y="2282479"/>
                  <a:pt x="5173523" y="2309057"/>
                </a:cubicBezTo>
                <a:cubicBezTo>
                  <a:pt x="5143898" y="2320355"/>
                  <a:pt x="5183399" y="2277184"/>
                  <a:pt x="5148543" y="2282356"/>
                </a:cubicBezTo>
                <a:cubicBezTo>
                  <a:pt x="5107618" y="2293388"/>
                  <a:pt x="5094122" y="2245019"/>
                  <a:pt x="5079548" y="2313485"/>
                </a:cubicBezTo>
                <a:cubicBezTo>
                  <a:pt x="5031869" y="2307804"/>
                  <a:pt x="5031271" y="2337329"/>
                  <a:pt x="4975908" y="2364128"/>
                </a:cubicBezTo>
                <a:cubicBezTo>
                  <a:pt x="4946700" y="2354134"/>
                  <a:pt x="4928936" y="2366071"/>
                  <a:pt x="4913723" y="2385265"/>
                </a:cubicBezTo>
                <a:cubicBezTo>
                  <a:pt x="4854880" y="2394046"/>
                  <a:pt x="4808730" y="2428302"/>
                  <a:pt x="4746485" y="2451769"/>
                </a:cubicBezTo>
                <a:lnTo>
                  <a:pt x="4681588" y="2467494"/>
                </a:lnTo>
                <a:lnTo>
                  <a:pt x="1783655" y="3163860"/>
                </a:lnTo>
                <a:lnTo>
                  <a:pt x="1325955" y="3176692"/>
                </a:lnTo>
                <a:cubicBezTo>
                  <a:pt x="1278931" y="3186609"/>
                  <a:pt x="1232617" y="3191205"/>
                  <a:pt x="1190384" y="3203504"/>
                </a:cubicBezTo>
                <a:cubicBezTo>
                  <a:pt x="1146740" y="3204301"/>
                  <a:pt x="1142940" y="3250947"/>
                  <a:pt x="1094537" y="3229469"/>
                </a:cubicBezTo>
                <a:cubicBezTo>
                  <a:pt x="1026864" y="3266436"/>
                  <a:pt x="863490" y="3291254"/>
                  <a:pt x="779276" y="3327290"/>
                </a:cubicBezTo>
                <a:cubicBezTo>
                  <a:pt x="712585" y="3298149"/>
                  <a:pt x="672574" y="3378796"/>
                  <a:pt x="600378" y="3335250"/>
                </a:cubicBezTo>
                <a:cubicBezTo>
                  <a:pt x="595066" y="3356366"/>
                  <a:pt x="514059" y="3361176"/>
                  <a:pt x="493457" y="3365044"/>
                </a:cubicBezTo>
                <a:cubicBezTo>
                  <a:pt x="492856" y="3399551"/>
                  <a:pt x="399613" y="3365059"/>
                  <a:pt x="349402" y="3380897"/>
                </a:cubicBezTo>
                <a:cubicBezTo>
                  <a:pt x="299189" y="3396735"/>
                  <a:pt x="242632" y="3446393"/>
                  <a:pt x="192183" y="3460075"/>
                </a:cubicBezTo>
                <a:cubicBezTo>
                  <a:pt x="141735" y="3473757"/>
                  <a:pt x="105425" y="3449353"/>
                  <a:pt x="46713" y="3462986"/>
                </a:cubicBezTo>
                <a:cubicBezTo>
                  <a:pt x="31576" y="3476862"/>
                  <a:pt x="15706" y="3476378"/>
                  <a:pt x="2765" y="3480770"/>
                </a:cubicBezTo>
                <a:lnTo>
                  <a:pt x="0" y="348234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9C0BC03-322C-8248-960B-95DF383109C4}"/>
              </a:ext>
            </a:extLst>
          </p:cNvPr>
          <p:cNvSpPr>
            <a:spLocks noGrp="1"/>
          </p:cNvSpPr>
          <p:nvPr>
            <p:ph type="title"/>
          </p:nvPr>
        </p:nvSpPr>
        <p:spPr>
          <a:xfrm>
            <a:off x="1050879" y="609601"/>
            <a:ext cx="9810604" cy="1216024"/>
          </a:xfrm>
        </p:spPr>
        <p:txBody>
          <a:bodyPr>
            <a:normAutofit/>
          </a:bodyPr>
          <a:lstStyle/>
          <a:p>
            <a:r>
              <a:rPr lang="en-GB" dirty="0"/>
              <a:t>Aim</a:t>
            </a:r>
          </a:p>
        </p:txBody>
      </p:sp>
      <p:sp>
        <p:nvSpPr>
          <p:cNvPr id="21" name="Freeform: Shape 20">
            <a:extLst>
              <a:ext uri="{FF2B5EF4-FFF2-40B4-BE49-F238E27FC236}">
                <a16:creationId xmlns:a16="http://schemas.microsoft.com/office/drawing/2014/main" id="{8101159E-D455-456F-8FE1-396AB159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803" y="1958614"/>
            <a:ext cx="3681516" cy="398896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A picture containing text, sky, outdoor, blur&#10;&#10;Description automatically generated">
            <a:extLst>
              <a:ext uri="{FF2B5EF4-FFF2-40B4-BE49-F238E27FC236}">
                <a16:creationId xmlns:a16="http://schemas.microsoft.com/office/drawing/2014/main" id="{568FED79-3E3E-C245-BFDC-2A33DB856EA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297452" y="2867666"/>
            <a:ext cx="3222790" cy="2127041"/>
          </a:xfrm>
          <a:prstGeom prst="rect">
            <a:avLst/>
          </a:prstGeom>
        </p:spPr>
      </p:pic>
      <p:sp>
        <p:nvSpPr>
          <p:cNvPr id="3" name="Content Placeholder 2">
            <a:extLst>
              <a:ext uri="{FF2B5EF4-FFF2-40B4-BE49-F238E27FC236}">
                <a16:creationId xmlns:a16="http://schemas.microsoft.com/office/drawing/2014/main" id="{F3A954C4-E72C-704E-8DEE-678D12A195FE}"/>
              </a:ext>
            </a:extLst>
          </p:cNvPr>
          <p:cNvSpPr>
            <a:spLocks noGrp="1"/>
          </p:cNvSpPr>
          <p:nvPr>
            <p:ph idx="1"/>
          </p:nvPr>
        </p:nvSpPr>
        <p:spPr>
          <a:xfrm>
            <a:off x="5187900" y="2162755"/>
            <a:ext cx="5954298" cy="4091623"/>
          </a:xfrm>
        </p:spPr>
        <p:txBody>
          <a:bodyPr anchor="ctr">
            <a:normAutofit/>
          </a:bodyPr>
          <a:lstStyle/>
          <a:p>
            <a:r>
              <a:rPr lang="en-GB" dirty="0"/>
              <a:t>To discuss the role of the first attending officer and how to avoid cross contamination in crime scenes</a:t>
            </a:r>
          </a:p>
        </p:txBody>
      </p:sp>
      <p:sp>
        <p:nvSpPr>
          <p:cNvPr id="23" name="Rectangle 6">
            <a:extLst>
              <a:ext uri="{FF2B5EF4-FFF2-40B4-BE49-F238E27FC236}">
                <a16:creationId xmlns:a16="http://schemas.microsoft.com/office/drawing/2014/main" id="{1F9FDF39-7A42-411B-85F1-9DE812C7A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497" y="580224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75745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21" name="Ink 2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21" name="Ink 2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23" name="Rectangle 22">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3F3677B-A97D-4CAD-A971-B22755F56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2000" cy="4516342"/>
          </a:xfrm>
          <a:prstGeom prst="rect">
            <a:avLst/>
          </a:prstGeom>
          <a:gradFill>
            <a:gsLst>
              <a:gs pos="47000">
                <a:srgbClr val="000000">
                  <a:alpha val="22000"/>
                </a:srgbClr>
              </a:gs>
              <a:gs pos="0">
                <a:srgbClr val="000000">
                  <a:alpha val="0"/>
                </a:srgbClr>
              </a:gs>
              <a:gs pos="100000">
                <a:srgbClr val="000000">
                  <a:alpha val="4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4B571E-EA88-3242-B0AB-041D5F17FBFE}"/>
              </a:ext>
            </a:extLst>
          </p:cNvPr>
          <p:cNvSpPr>
            <a:spLocks noGrp="1"/>
          </p:cNvSpPr>
          <p:nvPr>
            <p:ph type="title"/>
          </p:nvPr>
        </p:nvSpPr>
        <p:spPr>
          <a:xfrm>
            <a:off x="411192" y="-136023"/>
            <a:ext cx="8512448" cy="1384378"/>
          </a:xfrm>
        </p:spPr>
        <p:txBody>
          <a:bodyPr vert="horz" lIns="91440" tIns="45720" rIns="91440" bIns="45720" rtlCol="0" anchor="b">
            <a:normAutofit/>
          </a:bodyPr>
          <a:lstStyle/>
          <a:p>
            <a:r>
              <a:rPr lang="en-US" dirty="0">
                <a:solidFill>
                  <a:srgbClr val="FFFFFF"/>
                </a:solidFill>
              </a:rPr>
              <a:t>Objectives</a:t>
            </a:r>
          </a:p>
        </p:txBody>
      </p:sp>
      <p:graphicFrame>
        <p:nvGraphicFramePr>
          <p:cNvPr id="14" name="Content Placeholder 2">
            <a:extLst>
              <a:ext uri="{FF2B5EF4-FFF2-40B4-BE49-F238E27FC236}">
                <a16:creationId xmlns:a16="http://schemas.microsoft.com/office/drawing/2014/main" id="{B0E584AB-8136-40D0-8C82-D7873F19275E}"/>
              </a:ext>
            </a:extLst>
          </p:cNvPr>
          <p:cNvGraphicFramePr>
            <a:graphicFrameLocks noGrp="1"/>
          </p:cNvGraphicFramePr>
          <p:nvPr>
            <p:ph idx="1"/>
            <p:extLst>
              <p:ext uri="{D42A27DB-BD31-4B8C-83A1-F6EECF244321}">
                <p14:modId xmlns:p14="http://schemas.microsoft.com/office/powerpoint/2010/main" val="2186982512"/>
              </p:ext>
            </p:extLst>
          </p:nvPr>
        </p:nvGraphicFramePr>
        <p:xfrm>
          <a:off x="1700214" y="1528763"/>
          <a:ext cx="9264636" cy="472561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983611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7CEDE2E-C8CD-424B-A0AB-9CDDD3A4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2AEC738E-E912-420C-B0E2-17A69DF32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5620" y="0"/>
            <a:ext cx="11816380" cy="6858000"/>
          </a:xfrm>
          <a:custGeom>
            <a:avLst/>
            <a:gdLst>
              <a:gd name="connsiteX0" fmla="*/ 8367 w 11816380"/>
              <a:gd name="connsiteY0" fmla="*/ 6848079 h 6858000"/>
              <a:gd name="connsiteX1" fmla="*/ 946 w 11816380"/>
              <a:gd name="connsiteY1" fmla="*/ 6858000 h 6858000"/>
              <a:gd name="connsiteX2" fmla="*/ 0 w 11816380"/>
              <a:gd name="connsiteY2" fmla="*/ 6858000 h 6858000"/>
              <a:gd name="connsiteX3" fmla="*/ 8008701 w 11816380"/>
              <a:gd name="connsiteY3" fmla="*/ 0 h 6858000"/>
              <a:gd name="connsiteX4" fmla="*/ 11816380 w 11816380"/>
              <a:gd name="connsiteY4" fmla="*/ 0 h 6858000"/>
              <a:gd name="connsiteX5" fmla="*/ 11816380 w 11816380"/>
              <a:gd name="connsiteY5" fmla="*/ 6858000 h 6858000"/>
              <a:gd name="connsiteX6" fmla="*/ 12879 w 11816380"/>
              <a:gd name="connsiteY6" fmla="*/ 6858000 h 6858000"/>
              <a:gd name="connsiteX7" fmla="*/ 185257 w 11816380"/>
              <a:gd name="connsiteY7" fmla="*/ 6681490 h 6858000"/>
              <a:gd name="connsiteX8" fmla="*/ 349627 w 11816380"/>
              <a:gd name="connsiteY8" fmla="*/ 6491141 h 6858000"/>
              <a:gd name="connsiteX9" fmla="*/ 435850 w 11816380"/>
              <a:gd name="connsiteY9" fmla="*/ 6356175 h 6858000"/>
              <a:gd name="connsiteX10" fmla="*/ 513949 w 11816380"/>
              <a:gd name="connsiteY10" fmla="*/ 6236376 h 6858000"/>
              <a:gd name="connsiteX11" fmla="*/ 644725 w 11816380"/>
              <a:gd name="connsiteY11" fmla="*/ 6047133 h 6858000"/>
              <a:gd name="connsiteX12" fmla="*/ 755864 w 11816380"/>
              <a:gd name="connsiteY12" fmla="*/ 5875377 h 6858000"/>
              <a:gd name="connsiteX13" fmla="*/ 805295 w 11816380"/>
              <a:gd name="connsiteY13" fmla="*/ 5828953 h 6858000"/>
              <a:gd name="connsiteX14" fmla="*/ 854705 w 11816380"/>
              <a:gd name="connsiteY14" fmla="*/ 5795741 h 6858000"/>
              <a:gd name="connsiteX15" fmla="*/ 864711 w 11816380"/>
              <a:gd name="connsiteY15" fmla="*/ 5789123 h 6858000"/>
              <a:gd name="connsiteX16" fmla="*/ 915038 w 11816380"/>
              <a:gd name="connsiteY16" fmla="*/ 5676299 h 6858000"/>
              <a:gd name="connsiteX17" fmla="*/ 891159 w 11816380"/>
              <a:gd name="connsiteY17" fmla="*/ 5752283 h 6858000"/>
              <a:gd name="connsiteX18" fmla="*/ 891423 w 11816380"/>
              <a:gd name="connsiteY18" fmla="*/ 5752392 h 6858000"/>
              <a:gd name="connsiteX19" fmla="*/ 933153 w 11816380"/>
              <a:gd name="connsiteY19" fmla="*/ 5622359 h 6858000"/>
              <a:gd name="connsiteX20" fmla="*/ 988982 w 11816380"/>
              <a:gd name="connsiteY20" fmla="*/ 5555854 h 6858000"/>
              <a:gd name="connsiteX21" fmla="*/ 1027589 w 11816380"/>
              <a:gd name="connsiteY21" fmla="*/ 5528213 h 6858000"/>
              <a:gd name="connsiteX22" fmla="*/ 1049768 w 11816380"/>
              <a:gd name="connsiteY22" fmla="*/ 5510295 h 6858000"/>
              <a:gd name="connsiteX23" fmla="*/ 1086224 w 11816380"/>
              <a:gd name="connsiteY23" fmla="*/ 5455516 h 6858000"/>
              <a:gd name="connsiteX24" fmla="*/ 1219479 w 11816380"/>
              <a:gd name="connsiteY24" fmla="*/ 5343472 h 6858000"/>
              <a:gd name="connsiteX25" fmla="*/ 1313068 w 11816380"/>
              <a:gd name="connsiteY25" fmla="*/ 5275221 h 6858000"/>
              <a:gd name="connsiteX26" fmla="*/ 1370857 w 11816380"/>
              <a:gd name="connsiteY26" fmla="*/ 5250801 h 6858000"/>
              <a:gd name="connsiteX27" fmla="*/ 1383927 w 11816380"/>
              <a:gd name="connsiteY27" fmla="*/ 5241501 h 6858000"/>
              <a:gd name="connsiteX28" fmla="*/ 1389964 w 11816380"/>
              <a:gd name="connsiteY28" fmla="*/ 5235966 h 6858000"/>
              <a:gd name="connsiteX29" fmla="*/ 1436180 w 11816380"/>
              <a:gd name="connsiteY29" fmla="*/ 5191057 h 6858000"/>
              <a:gd name="connsiteX30" fmla="*/ 1462293 w 11816380"/>
              <a:gd name="connsiteY30" fmla="*/ 5172481 h 6858000"/>
              <a:gd name="connsiteX31" fmla="*/ 1471185 w 11816380"/>
              <a:gd name="connsiteY31" fmla="*/ 5172057 h 6858000"/>
              <a:gd name="connsiteX32" fmla="*/ 1484305 w 11816380"/>
              <a:gd name="connsiteY32" fmla="*/ 5160542 h 6858000"/>
              <a:gd name="connsiteX33" fmla="*/ 1554881 w 11816380"/>
              <a:gd name="connsiteY33" fmla="*/ 5084696 h 6858000"/>
              <a:gd name="connsiteX34" fmla="*/ 1636417 w 11816380"/>
              <a:gd name="connsiteY34" fmla="*/ 5001825 h 6858000"/>
              <a:gd name="connsiteX35" fmla="*/ 1660648 w 11816380"/>
              <a:gd name="connsiteY35" fmla="*/ 4950880 h 6858000"/>
              <a:gd name="connsiteX36" fmla="*/ 1706248 w 11816380"/>
              <a:gd name="connsiteY36" fmla="*/ 4843347 h 6858000"/>
              <a:gd name="connsiteX37" fmla="*/ 1710144 w 11816380"/>
              <a:gd name="connsiteY37" fmla="*/ 4829405 h 6858000"/>
              <a:gd name="connsiteX38" fmla="*/ 1719000 w 11816380"/>
              <a:gd name="connsiteY38" fmla="*/ 4829676 h 6858000"/>
              <a:gd name="connsiteX39" fmla="*/ 1733138 w 11816380"/>
              <a:gd name="connsiteY39" fmla="*/ 4813339 h 6858000"/>
              <a:gd name="connsiteX40" fmla="*/ 1778821 w 11816380"/>
              <a:gd name="connsiteY40" fmla="*/ 4805218 h 6858000"/>
              <a:gd name="connsiteX41" fmla="*/ 1800963 w 11816380"/>
              <a:gd name="connsiteY41" fmla="*/ 4763797 h 6858000"/>
              <a:gd name="connsiteX42" fmla="*/ 1810119 w 11816380"/>
              <a:gd name="connsiteY42" fmla="*/ 4737383 h 6858000"/>
              <a:gd name="connsiteX43" fmla="*/ 1827836 w 11816380"/>
              <a:gd name="connsiteY43" fmla="*/ 4724888 h 6858000"/>
              <a:gd name="connsiteX44" fmla="*/ 1833582 w 11816380"/>
              <a:gd name="connsiteY44" fmla="*/ 4707016 h 6858000"/>
              <a:gd name="connsiteX45" fmla="*/ 1918415 w 11816380"/>
              <a:gd name="connsiteY45" fmla="*/ 4635645 h 6858000"/>
              <a:gd name="connsiteX46" fmla="*/ 1931685 w 11816380"/>
              <a:gd name="connsiteY46" fmla="*/ 4624502 h 6858000"/>
              <a:gd name="connsiteX47" fmla="*/ 1935030 w 11816380"/>
              <a:gd name="connsiteY47" fmla="*/ 4613163 h 6858000"/>
              <a:gd name="connsiteX48" fmla="*/ 1952342 w 11816380"/>
              <a:gd name="connsiteY48" fmla="*/ 4594063 h 6858000"/>
              <a:gd name="connsiteX49" fmla="*/ 1961790 w 11816380"/>
              <a:gd name="connsiteY49" fmla="*/ 4592968 h 6858000"/>
              <a:gd name="connsiteX50" fmla="*/ 1960579 w 11816380"/>
              <a:gd name="connsiteY50" fmla="*/ 4588653 h 6858000"/>
              <a:gd name="connsiteX51" fmla="*/ 2030023 w 11816380"/>
              <a:gd name="connsiteY51" fmla="*/ 4496718 h 6858000"/>
              <a:gd name="connsiteX52" fmla="*/ 2042051 w 11816380"/>
              <a:gd name="connsiteY52" fmla="*/ 4481148 h 6858000"/>
              <a:gd name="connsiteX53" fmla="*/ 2136989 w 11816380"/>
              <a:gd name="connsiteY53" fmla="*/ 4432859 h 6858000"/>
              <a:gd name="connsiteX54" fmla="*/ 2162370 w 11816380"/>
              <a:gd name="connsiteY54" fmla="*/ 4411168 h 6858000"/>
              <a:gd name="connsiteX55" fmla="*/ 2169275 w 11816380"/>
              <a:gd name="connsiteY55" fmla="*/ 4403806 h 6858000"/>
              <a:gd name="connsiteX56" fmla="*/ 2181740 w 11816380"/>
              <a:gd name="connsiteY56" fmla="*/ 4389325 h 6858000"/>
              <a:gd name="connsiteX57" fmla="*/ 2222578 w 11816380"/>
              <a:gd name="connsiteY57" fmla="*/ 4276352 h 6858000"/>
              <a:gd name="connsiteX58" fmla="*/ 2356968 w 11816380"/>
              <a:gd name="connsiteY58" fmla="*/ 4104655 h 6858000"/>
              <a:gd name="connsiteX59" fmla="*/ 2741875 w 11816380"/>
              <a:gd name="connsiteY59" fmla="*/ 3505835 h 6858000"/>
              <a:gd name="connsiteX60" fmla="*/ 2827910 w 11816380"/>
              <a:gd name="connsiteY60" fmla="*/ 3396765 h 6858000"/>
              <a:gd name="connsiteX61" fmla="*/ 2924580 w 11816380"/>
              <a:gd name="connsiteY61" fmla="*/ 3353018 h 6858000"/>
              <a:gd name="connsiteX62" fmla="*/ 3068218 w 11816380"/>
              <a:gd name="connsiteY62" fmla="*/ 3200632 h 6858000"/>
              <a:gd name="connsiteX63" fmla="*/ 3180481 w 11816380"/>
              <a:gd name="connsiteY63" fmla="*/ 3072491 h 6858000"/>
              <a:gd name="connsiteX64" fmla="*/ 3266384 w 11816380"/>
              <a:gd name="connsiteY64" fmla="*/ 3000345 h 6858000"/>
              <a:gd name="connsiteX65" fmla="*/ 3370119 w 11816380"/>
              <a:gd name="connsiteY65" fmla="*/ 2923806 h 6858000"/>
              <a:gd name="connsiteX66" fmla="*/ 3399194 w 11816380"/>
              <a:gd name="connsiteY66" fmla="*/ 2897238 h 6858000"/>
              <a:gd name="connsiteX67" fmla="*/ 3474985 w 11816380"/>
              <a:gd name="connsiteY67" fmla="*/ 2821875 h 6858000"/>
              <a:gd name="connsiteX68" fmla="*/ 3949309 w 11816380"/>
              <a:gd name="connsiteY68" fmla="*/ 2610411 h 6858000"/>
              <a:gd name="connsiteX69" fmla="*/ 4156139 w 11816380"/>
              <a:gd name="connsiteY69" fmla="*/ 2413665 h 6858000"/>
              <a:gd name="connsiteX70" fmla="*/ 4214917 w 11816380"/>
              <a:gd name="connsiteY70" fmla="*/ 2391331 h 6858000"/>
              <a:gd name="connsiteX71" fmla="*/ 4288005 w 11816380"/>
              <a:gd name="connsiteY71" fmla="*/ 2354999 h 6858000"/>
              <a:gd name="connsiteX72" fmla="*/ 4358061 w 11816380"/>
              <a:gd name="connsiteY72" fmla="*/ 2319819 h 6858000"/>
              <a:gd name="connsiteX73" fmla="*/ 4405052 w 11816380"/>
              <a:gd name="connsiteY73" fmla="*/ 2274688 h 6858000"/>
              <a:gd name="connsiteX74" fmla="*/ 4471333 w 11816380"/>
              <a:gd name="connsiteY74" fmla="*/ 2236968 h 6858000"/>
              <a:gd name="connsiteX75" fmla="*/ 4841095 w 11816380"/>
              <a:gd name="connsiteY75" fmla="*/ 1968135 h 6858000"/>
              <a:gd name="connsiteX76" fmla="*/ 5008479 w 11816380"/>
              <a:gd name="connsiteY76" fmla="*/ 1888679 h 6858000"/>
              <a:gd name="connsiteX77" fmla="*/ 5180683 w 11816380"/>
              <a:gd name="connsiteY77" fmla="*/ 1753061 h 6858000"/>
              <a:gd name="connsiteX78" fmla="*/ 5665116 w 11816380"/>
              <a:gd name="connsiteY78" fmla="*/ 1552454 h 6858000"/>
              <a:gd name="connsiteX79" fmla="*/ 6116480 w 11816380"/>
              <a:gd name="connsiteY79" fmla="*/ 1319724 h 6858000"/>
              <a:gd name="connsiteX80" fmla="*/ 6252872 w 11816380"/>
              <a:gd name="connsiteY80" fmla="*/ 1225617 h 6858000"/>
              <a:gd name="connsiteX81" fmla="*/ 6346295 w 11816380"/>
              <a:gd name="connsiteY81" fmla="*/ 1201230 h 6858000"/>
              <a:gd name="connsiteX82" fmla="*/ 6393706 w 11816380"/>
              <a:gd name="connsiteY82" fmla="*/ 1174911 h 6858000"/>
              <a:gd name="connsiteX83" fmla="*/ 6582798 w 11816380"/>
              <a:gd name="connsiteY83" fmla="*/ 1126130 h 6858000"/>
              <a:gd name="connsiteX84" fmla="*/ 6646379 w 11816380"/>
              <a:gd name="connsiteY84" fmla="*/ 1058806 h 6858000"/>
              <a:gd name="connsiteX85" fmla="*/ 6707073 w 11816380"/>
              <a:gd name="connsiteY85" fmla="*/ 972122 h 6858000"/>
              <a:gd name="connsiteX86" fmla="*/ 6998235 w 11816380"/>
              <a:gd name="connsiteY86" fmla="*/ 863403 h 6858000"/>
              <a:gd name="connsiteX87" fmla="*/ 7094498 w 11816380"/>
              <a:gd name="connsiteY87" fmla="*/ 808270 h 6858000"/>
              <a:gd name="connsiteX88" fmla="*/ 7151544 w 11816380"/>
              <a:gd name="connsiteY88" fmla="*/ 781198 h 6858000"/>
              <a:gd name="connsiteX89" fmla="*/ 7158731 w 11816380"/>
              <a:gd name="connsiteY89" fmla="*/ 781044 h 6858000"/>
              <a:gd name="connsiteX90" fmla="*/ 7274420 w 11816380"/>
              <a:gd name="connsiteY90" fmla="*/ 661941 h 6858000"/>
              <a:gd name="connsiteX91" fmla="*/ 7298271 w 11816380"/>
              <a:gd name="connsiteY91" fmla="*/ 649697 h 6858000"/>
              <a:gd name="connsiteX92" fmla="*/ 7401066 w 11816380"/>
              <a:gd name="connsiteY92" fmla="*/ 511127 h 6858000"/>
              <a:gd name="connsiteX93" fmla="*/ 7476746 w 11816380"/>
              <a:gd name="connsiteY93" fmla="*/ 449992 h 6858000"/>
              <a:gd name="connsiteX94" fmla="*/ 7593104 w 11816380"/>
              <a:gd name="connsiteY94" fmla="*/ 389139 h 6858000"/>
              <a:gd name="connsiteX95" fmla="*/ 7996473 w 11816380"/>
              <a:gd name="connsiteY95" fmla="*/ 1245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1816380" h="6858000">
                <a:moveTo>
                  <a:pt x="8367" y="6848079"/>
                </a:moveTo>
                <a:lnTo>
                  <a:pt x="946" y="6858000"/>
                </a:lnTo>
                <a:lnTo>
                  <a:pt x="0" y="6858000"/>
                </a:lnTo>
                <a:close/>
                <a:moveTo>
                  <a:pt x="8008701" y="0"/>
                </a:moveTo>
                <a:lnTo>
                  <a:pt x="11816380" y="0"/>
                </a:lnTo>
                <a:lnTo>
                  <a:pt x="11816380" y="6858000"/>
                </a:lnTo>
                <a:lnTo>
                  <a:pt x="12879" y="6858000"/>
                </a:lnTo>
                <a:lnTo>
                  <a:pt x="185257" y="6681490"/>
                </a:lnTo>
                <a:lnTo>
                  <a:pt x="349627" y="6491141"/>
                </a:lnTo>
                <a:lnTo>
                  <a:pt x="435850" y="6356175"/>
                </a:lnTo>
                <a:lnTo>
                  <a:pt x="513949" y="6236376"/>
                </a:lnTo>
                <a:cubicBezTo>
                  <a:pt x="549141" y="6113665"/>
                  <a:pt x="589071" y="6135413"/>
                  <a:pt x="644725" y="6047133"/>
                </a:cubicBezTo>
                <a:cubicBezTo>
                  <a:pt x="712062" y="5950197"/>
                  <a:pt x="703016" y="6017252"/>
                  <a:pt x="755864" y="5875377"/>
                </a:cubicBezTo>
                <a:cubicBezTo>
                  <a:pt x="781231" y="5873328"/>
                  <a:pt x="793445" y="5858999"/>
                  <a:pt x="805295" y="5828953"/>
                </a:cubicBezTo>
                <a:cubicBezTo>
                  <a:pt x="822240" y="5805796"/>
                  <a:pt x="839845" y="5801743"/>
                  <a:pt x="854705" y="5795741"/>
                </a:cubicBezTo>
                <a:lnTo>
                  <a:pt x="864711" y="5789123"/>
                </a:lnTo>
                <a:lnTo>
                  <a:pt x="915038" y="5676299"/>
                </a:lnTo>
                <a:lnTo>
                  <a:pt x="891159" y="5752283"/>
                </a:lnTo>
                <a:cubicBezTo>
                  <a:pt x="891247" y="5752319"/>
                  <a:pt x="891334" y="5752355"/>
                  <a:pt x="891423" y="5752392"/>
                </a:cubicBezTo>
                <a:lnTo>
                  <a:pt x="933153" y="5622359"/>
                </a:lnTo>
                <a:cubicBezTo>
                  <a:pt x="957432" y="5594851"/>
                  <a:pt x="979837" y="5564309"/>
                  <a:pt x="988982" y="5555854"/>
                </a:cubicBezTo>
                <a:cubicBezTo>
                  <a:pt x="1014562" y="5557498"/>
                  <a:pt x="1014592" y="5540846"/>
                  <a:pt x="1027589" y="5528213"/>
                </a:cubicBezTo>
                <a:cubicBezTo>
                  <a:pt x="1040025" y="5531526"/>
                  <a:pt x="1052240" y="5522509"/>
                  <a:pt x="1049768" y="5510295"/>
                </a:cubicBezTo>
                <a:cubicBezTo>
                  <a:pt x="1028205" y="5493040"/>
                  <a:pt x="1093698" y="5472501"/>
                  <a:pt x="1086224" y="5455516"/>
                </a:cubicBezTo>
                <a:cubicBezTo>
                  <a:pt x="1109218" y="5435092"/>
                  <a:pt x="1218059" y="5379864"/>
                  <a:pt x="1219479" y="5343472"/>
                </a:cubicBezTo>
                <a:cubicBezTo>
                  <a:pt x="1262343" y="5297185"/>
                  <a:pt x="1291871" y="5290784"/>
                  <a:pt x="1313068" y="5275221"/>
                </a:cubicBezTo>
                <a:cubicBezTo>
                  <a:pt x="1338201" y="5263736"/>
                  <a:pt x="1316257" y="5288451"/>
                  <a:pt x="1370857" y="5250801"/>
                </a:cubicBezTo>
                <a:lnTo>
                  <a:pt x="1383927" y="5241501"/>
                </a:lnTo>
                <a:lnTo>
                  <a:pt x="1389964" y="5235966"/>
                </a:lnTo>
                <a:cubicBezTo>
                  <a:pt x="1405217" y="5221853"/>
                  <a:pt x="1420713" y="5207094"/>
                  <a:pt x="1436180" y="5191057"/>
                </a:cubicBezTo>
                <a:cubicBezTo>
                  <a:pt x="1447510" y="5179996"/>
                  <a:pt x="1455651" y="5174758"/>
                  <a:pt x="1462293" y="5172481"/>
                </a:cubicBezTo>
                <a:lnTo>
                  <a:pt x="1471185" y="5172057"/>
                </a:lnTo>
                <a:lnTo>
                  <a:pt x="1484305" y="5160542"/>
                </a:lnTo>
                <a:cubicBezTo>
                  <a:pt x="1521747" y="5126137"/>
                  <a:pt x="1556786" y="5090762"/>
                  <a:pt x="1554881" y="5084696"/>
                </a:cubicBezTo>
                <a:cubicBezTo>
                  <a:pt x="1582217" y="5063462"/>
                  <a:pt x="1607343" y="5003712"/>
                  <a:pt x="1636417" y="5001825"/>
                </a:cubicBezTo>
                <a:cubicBezTo>
                  <a:pt x="1616819" y="4983976"/>
                  <a:pt x="1670522" y="4974167"/>
                  <a:pt x="1660648" y="4950880"/>
                </a:cubicBezTo>
                <a:cubicBezTo>
                  <a:pt x="1672286" y="4924466"/>
                  <a:pt x="1699662" y="4862319"/>
                  <a:pt x="1706248" y="4843347"/>
                </a:cubicBezTo>
                <a:lnTo>
                  <a:pt x="1710144" y="4829405"/>
                </a:lnTo>
                <a:lnTo>
                  <a:pt x="1719000" y="4829676"/>
                </a:lnTo>
                <a:lnTo>
                  <a:pt x="1733138" y="4813339"/>
                </a:lnTo>
                <a:cubicBezTo>
                  <a:pt x="1743107" y="4809262"/>
                  <a:pt x="1767517" y="4813476"/>
                  <a:pt x="1778821" y="4805218"/>
                </a:cubicBezTo>
                <a:cubicBezTo>
                  <a:pt x="1799902" y="4784351"/>
                  <a:pt x="1786939" y="4756652"/>
                  <a:pt x="1800963" y="4763797"/>
                </a:cubicBezTo>
                <a:cubicBezTo>
                  <a:pt x="1799788" y="4753414"/>
                  <a:pt x="1803373" y="4744848"/>
                  <a:pt x="1810119" y="4737383"/>
                </a:cubicBezTo>
                <a:lnTo>
                  <a:pt x="1827836" y="4724888"/>
                </a:lnTo>
                <a:lnTo>
                  <a:pt x="1833582" y="4707016"/>
                </a:lnTo>
                <a:cubicBezTo>
                  <a:pt x="1848678" y="4692142"/>
                  <a:pt x="1902064" y="4649397"/>
                  <a:pt x="1918415" y="4635645"/>
                </a:cubicBezTo>
                <a:lnTo>
                  <a:pt x="1931685" y="4624502"/>
                </a:lnTo>
                <a:lnTo>
                  <a:pt x="1935030" y="4613163"/>
                </a:lnTo>
                <a:cubicBezTo>
                  <a:pt x="1938529" y="4604374"/>
                  <a:pt x="1943710" y="4597333"/>
                  <a:pt x="1952342" y="4594063"/>
                </a:cubicBezTo>
                <a:lnTo>
                  <a:pt x="1961790" y="4592968"/>
                </a:lnTo>
                <a:lnTo>
                  <a:pt x="1960579" y="4588653"/>
                </a:lnTo>
                <a:cubicBezTo>
                  <a:pt x="1971951" y="4572611"/>
                  <a:pt x="2016445" y="4514635"/>
                  <a:pt x="2030023" y="4496718"/>
                </a:cubicBezTo>
                <a:cubicBezTo>
                  <a:pt x="2037392" y="4499564"/>
                  <a:pt x="2039280" y="4485769"/>
                  <a:pt x="2042051" y="4481148"/>
                </a:cubicBezTo>
                <a:cubicBezTo>
                  <a:pt x="2059877" y="4470506"/>
                  <a:pt x="2114169" y="4446888"/>
                  <a:pt x="2136989" y="4432859"/>
                </a:cubicBezTo>
                <a:lnTo>
                  <a:pt x="2162370" y="4411168"/>
                </a:lnTo>
                <a:lnTo>
                  <a:pt x="2169275" y="4403806"/>
                </a:lnTo>
                <a:lnTo>
                  <a:pt x="2181740" y="4389325"/>
                </a:lnTo>
                <a:lnTo>
                  <a:pt x="2222578" y="4276352"/>
                </a:lnTo>
                <a:cubicBezTo>
                  <a:pt x="2234385" y="4218357"/>
                  <a:pt x="2266630" y="4150320"/>
                  <a:pt x="2356968" y="4104655"/>
                </a:cubicBezTo>
                <a:cubicBezTo>
                  <a:pt x="2558762" y="3959115"/>
                  <a:pt x="2648835" y="3578349"/>
                  <a:pt x="2741875" y="3505835"/>
                </a:cubicBezTo>
                <a:cubicBezTo>
                  <a:pt x="2766846" y="3430647"/>
                  <a:pt x="2753505" y="3521850"/>
                  <a:pt x="2827910" y="3396765"/>
                </a:cubicBezTo>
                <a:cubicBezTo>
                  <a:pt x="2839568" y="3397751"/>
                  <a:pt x="2911438" y="3354325"/>
                  <a:pt x="2924580" y="3353018"/>
                </a:cubicBezTo>
                <a:cubicBezTo>
                  <a:pt x="2998120" y="3313808"/>
                  <a:pt x="3048476" y="3247004"/>
                  <a:pt x="3068218" y="3200632"/>
                </a:cubicBezTo>
                <a:cubicBezTo>
                  <a:pt x="3101903" y="3153666"/>
                  <a:pt x="3139850" y="3111386"/>
                  <a:pt x="3180481" y="3072491"/>
                </a:cubicBezTo>
                <a:lnTo>
                  <a:pt x="3266384" y="3000345"/>
                </a:lnTo>
                <a:lnTo>
                  <a:pt x="3370119" y="2923806"/>
                </a:lnTo>
                <a:lnTo>
                  <a:pt x="3399194" y="2897238"/>
                </a:lnTo>
                <a:cubicBezTo>
                  <a:pt x="3440810" y="2862165"/>
                  <a:pt x="3435851" y="2856396"/>
                  <a:pt x="3474985" y="2821875"/>
                </a:cubicBezTo>
                <a:cubicBezTo>
                  <a:pt x="3570799" y="2755925"/>
                  <a:pt x="3837237" y="2678248"/>
                  <a:pt x="3949309" y="2610411"/>
                </a:cubicBezTo>
                <a:cubicBezTo>
                  <a:pt x="4042919" y="2538961"/>
                  <a:pt x="4112740" y="2516271"/>
                  <a:pt x="4156139" y="2413665"/>
                </a:cubicBezTo>
                <a:lnTo>
                  <a:pt x="4214917" y="2391331"/>
                </a:lnTo>
                <a:lnTo>
                  <a:pt x="4288005" y="2354999"/>
                </a:lnTo>
                <a:lnTo>
                  <a:pt x="4358061" y="2319819"/>
                </a:lnTo>
                <a:lnTo>
                  <a:pt x="4405052" y="2274688"/>
                </a:lnTo>
                <a:lnTo>
                  <a:pt x="4471333" y="2236968"/>
                </a:lnTo>
                <a:cubicBezTo>
                  <a:pt x="4542128" y="2157460"/>
                  <a:pt x="4751570" y="2026184"/>
                  <a:pt x="4841095" y="1968135"/>
                </a:cubicBezTo>
                <a:cubicBezTo>
                  <a:pt x="4930620" y="1910087"/>
                  <a:pt x="4924603" y="1946910"/>
                  <a:pt x="5008479" y="1888679"/>
                </a:cubicBezTo>
                <a:cubicBezTo>
                  <a:pt x="5037447" y="1831206"/>
                  <a:pt x="5108650" y="1768433"/>
                  <a:pt x="5180683" y="1753061"/>
                </a:cubicBezTo>
                <a:cubicBezTo>
                  <a:pt x="5306522" y="1654524"/>
                  <a:pt x="5563838" y="1570601"/>
                  <a:pt x="5665116" y="1552454"/>
                </a:cubicBezTo>
                <a:cubicBezTo>
                  <a:pt x="5806563" y="1481525"/>
                  <a:pt x="6022714" y="1376484"/>
                  <a:pt x="6116480" y="1319724"/>
                </a:cubicBezTo>
                <a:cubicBezTo>
                  <a:pt x="6210243" y="1262964"/>
                  <a:pt x="6170277" y="1255962"/>
                  <a:pt x="6252872" y="1225617"/>
                </a:cubicBezTo>
                <a:cubicBezTo>
                  <a:pt x="6344027" y="1204162"/>
                  <a:pt x="6255140" y="1222685"/>
                  <a:pt x="6346295" y="1201230"/>
                </a:cubicBezTo>
                <a:cubicBezTo>
                  <a:pt x="6359073" y="1188623"/>
                  <a:pt x="6384988" y="1179503"/>
                  <a:pt x="6393706" y="1174911"/>
                </a:cubicBezTo>
                <a:lnTo>
                  <a:pt x="6582798" y="1126130"/>
                </a:lnTo>
                <a:lnTo>
                  <a:pt x="6646379" y="1058806"/>
                </a:lnTo>
                <a:cubicBezTo>
                  <a:pt x="6690380" y="1016954"/>
                  <a:pt x="6670357" y="1012595"/>
                  <a:pt x="6707073" y="972122"/>
                </a:cubicBezTo>
                <a:cubicBezTo>
                  <a:pt x="6805050" y="966099"/>
                  <a:pt x="6905605" y="801792"/>
                  <a:pt x="6998235" y="863403"/>
                </a:cubicBezTo>
                <a:cubicBezTo>
                  <a:pt x="7051064" y="810193"/>
                  <a:pt x="7042448" y="760955"/>
                  <a:pt x="7094498" y="808270"/>
                </a:cubicBezTo>
                <a:cubicBezTo>
                  <a:pt x="7113972" y="791641"/>
                  <a:pt x="7132786" y="784262"/>
                  <a:pt x="7151544" y="781198"/>
                </a:cubicBezTo>
                <a:lnTo>
                  <a:pt x="7158731" y="781044"/>
                </a:lnTo>
                <a:lnTo>
                  <a:pt x="7274420" y="661941"/>
                </a:lnTo>
                <a:lnTo>
                  <a:pt x="7298271" y="649697"/>
                </a:lnTo>
                <a:lnTo>
                  <a:pt x="7401066" y="511127"/>
                </a:lnTo>
                <a:lnTo>
                  <a:pt x="7476746" y="449992"/>
                </a:lnTo>
                <a:lnTo>
                  <a:pt x="7593104" y="389139"/>
                </a:lnTo>
                <a:cubicBezTo>
                  <a:pt x="7766913" y="299698"/>
                  <a:pt x="7873028" y="146034"/>
                  <a:pt x="7996473" y="1245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8875E3E-9B19-48D9-A325-5E154ACFD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4694">
            <a:off x="-251317" y="-312869"/>
            <a:ext cx="7766407" cy="5322018"/>
          </a:xfrm>
          <a:custGeom>
            <a:avLst/>
            <a:gdLst>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20116 w 7766407"/>
              <a:gd name="connsiteY156" fmla="*/ 755866 h 5322018"/>
              <a:gd name="connsiteX157" fmla="*/ 443847 w 7766407"/>
              <a:gd name="connsiteY157" fmla="*/ 346023 h 5322018"/>
              <a:gd name="connsiteX158" fmla="*/ 445556 w 7766407"/>
              <a:gd name="connsiteY158" fmla="*/ 318255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43847 w 7766407"/>
              <a:gd name="connsiteY156" fmla="*/ 346023 h 5322018"/>
              <a:gd name="connsiteX157" fmla="*/ 445556 w 7766407"/>
              <a:gd name="connsiteY157" fmla="*/ 318255 h 5322018"/>
              <a:gd name="connsiteX158" fmla="*/ 473895 w 7766407"/>
              <a:gd name="connsiteY158"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45556 w 7766407"/>
              <a:gd name="connsiteY156" fmla="*/ 318255 h 5322018"/>
              <a:gd name="connsiteX157" fmla="*/ 473895 w 7766407"/>
              <a:gd name="connsiteY157"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73895 w 7766407"/>
              <a:gd name="connsiteY156"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43847 w 7766407"/>
              <a:gd name="connsiteY154" fmla="*/ 346023 h 5322018"/>
              <a:gd name="connsiteX155" fmla="*/ 473895 w 7766407"/>
              <a:gd name="connsiteY155"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73895 w 7766407"/>
              <a:gd name="connsiteY154" fmla="*/ 0 h 532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Lst>
            <a:rect l="l" t="t" r="r" b="b"/>
            <a:pathLst>
              <a:path w="7766407" h="5322018">
                <a:moveTo>
                  <a:pt x="473895" y="0"/>
                </a:moveTo>
                <a:lnTo>
                  <a:pt x="7766407" y="649356"/>
                </a:lnTo>
                <a:lnTo>
                  <a:pt x="7754419" y="656832"/>
                </a:lnTo>
                <a:cubicBezTo>
                  <a:pt x="7726474" y="677470"/>
                  <a:pt x="7696788" y="705576"/>
                  <a:pt x="7674875" y="705925"/>
                </a:cubicBezTo>
                <a:cubicBezTo>
                  <a:pt x="7659838" y="692337"/>
                  <a:pt x="7619354" y="711670"/>
                  <a:pt x="7594593" y="715147"/>
                </a:cubicBezTo>
                <a:cubicBezTo>
                  <a:pt x="7553036" y="756392"/>
                  <a:pt x="7553949" y="790366"/>
                  <a:pt x="7522045" y="799587"/>
                </a:cubicBezTo>
                <a:cubicBezTo>
                  <a:pt x="7499833" y="804948"/>
                  <a:pt x="7434970" y="857646"/>
                  <a:pt x="7399327" y="845960"/>
                </a:cubicBezTo>
                <a:cubicBezTo>
                  <a:pt x="7373461" y="881898"/>
                  <a:pt x="7346529" y="865787"/>
                  <a:pt x="7322627" y="887773"/>
                </a:cubicBezTo>
                <a:cubicBezTo>
                  <a:pt x="7261844" y="921968"/>
                  <a:pt x="7241893" y="963214"/>
                  <a:pt x="7151262" y="984886"/>
                </a:cubicBezTo>
                <a:cubicBezTo>
                  <a:pt x="7056829" y="1041135"/>
                  <a:pt x="6851604" y="1071499"/>
                  <a:pt x="6756023" y="1188542"/>
                </a:cubicBezTo>
                <a:cubicBezTo>
                  <a:pt x="6730515" y="1182883"/>
                  <a:pt x="6727803" y="1236044"/>
                  <a:pt x="6712672" y="1246467"/>
                </a:cubicBezTo>
                <a:cubicBezTo>
                  <a:pt x="6700674" y="1241234"/>
                  <a:pt x="6686914" y="1248210"/>
                  <a:pt x="6687440" y="1260662"/>
                </a:cubicBezTo>
                <a:cubicBezTo>
                  <a:pt x="6706387" y="1281105"/>
                  <a:pt x="6637089" y="1291049"/>
                  <a:pt x="6641885" y="1309000"/>
                </a:cubicBezTo>
                <a:cubicBezTo>
                  <a:pt x="6615428" y="1325541"/>
                  <a:pt x="6496868" y="1362901"/>
                  <a:pt x="6489577" y="1398613"/>
                </a:cubicBezTo>
                <a:cubicBezTo>
                  <a:pt x="6438934" y="1437557"/>
                  <a:pt x="6408150" y="1439216"/>
                  <a:pt x="6384287" y="1451239"/>
                </a:cubicBezTo>
                <a:cubicBezTo>
                  <a:pt x="6353231" y="1459670"/>
                  <a:pt x="6322480" y="1490139"/>
                  <a:pt x="6220937" y="1540763"/>
                </a:cubicBezTo>
                <a:cubicBezTo>
                  <a:pt x="6204693" y="1542635"/>
                  <a:pt x="6108072" y="1588639"/>
                  <a:pt x="6109958" y="1601219"/>
                </a:cubicBezTo>
                <a:cubicBezTo>
                  <a:pt x="6078993" y="1617872"/>
                  <a:pt x="6044057" y="1672908"/>
                  <a:pt x="6014458" y="1670184"/>
                </a:cubicBezTo>
                <a:cubicBezTo>
                  <a:pt x="5969352" y="1710290"/>
                  <a:pt x="5873335" y="1807008"/>
                  <a:pt x="5839315" y="1841855"/>
                </a:cubicBezTo>
                <a:cubicBezTo>
                  <a:pt x="5814714" y="1859136"/>
                  <a:pt x="5823315" y="1888532"/>
                  <a:pt x="5810333" y="1879264"/>
                </a:cubicBezTo>
                <a:cubicBezTo>
                  <a:pt x="5809847" y="1889703"/>
                  <a:pt x="5804854" y="1897596"/>
                  <a:pt x="5796856" y="1903903"/>
                </a:cubicBezTo>
                <a:lnTo>
                  <a:pt x="5776991" y="1913445"/>
                </a:lnTo>
                <a:lnTo>
                  <a:pt x="5768324" y="1930187"/>
                </a:lnTo>
                <a:cubicBezTo>
                  <a:pt x="5763604" y="1934681"/>
                  <a:pt x="5756862" y="1937046"/>
                  <a:pt x="5746715" y="1935728"/>
                </a:cubicBezTo>
                <a:cubicBezTo>
                  <a:pt x="5742675" y="1938108"/>
                  <a:pt x="5736889" y="1941888"/>
                  <a:pt x="5730244" y="1946380"/>
                </a:cubicBezTo>
                <a:lnTo>
                  <a:pt x="5551772" y="2005270"/>
                </a:lnTo>
                <a:cubicBezTo>
                  <a:pt x="5468669" y="2047436"/>
                  <a:pt x="5320429" y="2119450"/>
                  <a:pt x="5246617" y="2162655"/>
                </a:cubicBezTo>
                <a:lnTo>
                  <a:pt x="5108893" y="2264498"/>
                </a:lnTo>
                <a:lnTo>
                  <a:pt x="4972149" y="2387894"/>
                </a:lnTo>
                <a:cubicBezTo>
                  <a:pt x="4958199" y="2397068"/>
                  <a:pt x="4944146" y="2406292"/>
                  <a:pt x="4933888" y="2412305"/>
                </a:cubicBezTo>
                <a:cubicBezTo>
                  <a:pt x="4926031" y="2437683"/>
                  <a:pt x="4906397" y="2420081"/>
                  <a:pt x="4886680" y="2435959"/>
                </a:cubicBezTo>
                <a:cubicBezTo>
                  <a:pt x="4879505" y="2447520"/>
                  <a:pt x="4872446" y="2452218"/>
                  <a:pt x="4858349" y="2449951"/>
                </a:cubicBezTo>
                <a:cubicBezTo>
                  <a:pt x="4826189" y="2504934"/>
                  <a:pt x="4829559" y="2465158"/>
                  <a:pt x="4790282" y="2498841"/>
                </a:cubicBezTo>
                <a:cubicBezTo>
                  <a:pt x="4757654" y="2530220"/>
                  <a:pt x="4717406" y="2559468"/>
                  <a:pt x="4695421" y="2608329"/>
                </a:cubicBezTo>
                <a:cubicBezTo>
                  <a:pt x="4692985" y="2620404"/>
                  <a:pt x="4673890" y="2621247"/>
                  <a:pt x="4660953" y="2633640"/>
                </a:cubicBezTo>
                <a:cubicBezTo>
                  <a:pt x="4648016" y="2646033"/>
                  <a:pt x="4637843" y="2667289"/>
                  <a:pt x="4617793" y="2682689"/>
                </a:cubicBezTo>
                <a:cubicBezTo>
                  <a:pt x="4582940" y="2707208"/>
                  <a:pt x="4543392" y="2708552"/>
                  <a:pt x="4540653" y="2726039"/>
                </a:cubicBezTo>
                <a:cubicBezTo>
                  <a:pt x="4520518" y="2734895"/>
                  <a:pt x="4484610" y="2733666"/>
                  <a:pt x="4478244" y="2754222"/>
                </a:cubicBezTo>
                <a:cubicBezTo>
                  <a:pt x="4469356" y="2744308"/>
                  <a:pt x="4460963" y="2773581"/>
                  <a:pt x="4445069" y="2771978"/>
                </a:cubicBezTo>
                <a:cubicBezTo>
                  <a:pt x="4433079" y="2769658"/>
                  <a:pt x="4427736" y="2777998"/>
                  <a:pt x="4418912" y="2782732"/>
                </a:cubicBezTo>
                <a:cubicBezTo>
                  <a:pt x="4404355" y="2783300"/>
                  <a:pt x="4370000" y="2810533"/>
                  <a:pt x="4363178" y="2821763"/>
                </a:cubicBezTo>
                <a:cubicBezTo>
                  <a:pt x="4350513" y="2855639"/>
                  <a:pt x="4286603" y="2864646"/>
                  <a:pt x="4275326" y="2891335"/>
                </a:cubicBezTo>
                <a:cubicBezTo>
                  <a:pt x="4269304" y="2897284"/>
                  <a:pt x="4262661" y="2901653"/>
                  <a:pt x="4255667" y="2905018"/>
                </a:cubicBezTo>
                <a:lnTo>
                  <a:pt x="4234983" y="2912298"/>
                </a:lnTo>
                <a:lnTo>
                  <a:pt x="4226882" y="2910079"/>
                </a:lnTo>
                <a:lnTo>
                  <a:pt x="4215462" y="2916885"/>
                </a:lnTo>
                <a:lnTo>
                  <a:pt x="4211632" y="2917760"/>
                </a:lnTo>
                <a:lnTo>
                  <a:pt x="4190465" y="2923708"/>
                </a:lnTo>
                <a:cubicBezTo>
                  <a:pt x="4211448" y="2943977"/>
                  <a:pt x="4137000" y="2948398"/>
                  <a:pt x="4164947" y="2959675"/>
                </a:cubicBezTo>
                <a:cubicBezTo>
                  <a:pt x="4131823" y="2976992"/>
                  <a:pt x="4167115" y="2983181"/>
                  <a:pt x="4117371" y="2984784"/>
                </a:cubicBezTo>
                <a:cubicBezTo>
                  <a:pt x="4074961" y="3029115"/>
                  <a:pt x="3930684" y="3042351"/>
                  <a:pt x="3904979" y="3091607"/>
                </a:cubicBezTo>
                <a:cubicBezTo>
                  <a:pt x="3848569" y="3136734"/>
                  <a:pt x="3808307" y="3221571"/>
                  <a:pt x="3778911" y="3255548"/>
                </a:cubicBezTo>
                <a:lnTo>
                  <a:pt x="3728606" y="3295465"/>
                </a:lnTo>
                <a:lnTo>
                  <a:pt x="3718668" y="3304992"/>
                </a:lnTo>
                <a:lnTo>
                  <a:pt x="3717842" y="3305447"/>
                </a:lnTo>
                <a:lnTo>
                  <a:pt x="3718578" y="3308616"/>
                </a:lnTo>
                <a:lnTo>
                  <a:pt x="3712398" y="3318359"/>
                </a:lnTo>
                <a:lnTo>
                  <a:pt x="3702979" y="3338545"/>
                </a:lnTo>
                <a:lnTo>
                  <a:pt x="3698626" y="3341390"/>
                </a:lnTo>
                <a:lnTo>
                  <a:pt x="3680384" y="3370390"/>
                </a:lnTo>
                <a:lnTo>
                  <a:pt x="3678906" y="3370346"/>
                </a:lnTo>
                <a:cubicBezTo>
                  <a:pt x="3675169" y="3370915"/>
                  <a:pt x="3671627" y="3372581"/>
                  <a:pt x="3668393" y="3376590"/>
                </a:cubicBezTo>
                <a:cubicBezTo>
                  <a:pt x="3665128" y="3373435"/>
                  <a:pt x="3662941" y="3371857"/>
                  <a:pt x="3661364" y="3371467"/>
                </a:cubicBezTo>
                <a:lnTo>
                  <a:pt x="3658334" y="3373274"/>
                </a:lnTo>
                <a:lnTo>
                  <a:pt x="3657792" y="3373950"/>
                </a:lnTo>
                <a:lnTo>
                  <a:pt x="3651105" y="3389533"/>
                </a:lnTo>
                <a:lnTo>
                  <a:pt x="3648132" y="3388884"/>
                </a:lnTo>
                <a:lnTo>
                  <a:pt x="3643801" y="3396002"/>
                </a:lnTo>
                <a:lnTo>
                  <a:pt x="3639159" y="3398369"/>
                </a:lnTo>
                <a:lnTo>
                  <a:pt x="3617811" y="3425254"/>
                </a:lnTo>
                <a:lnTo>
                  <a:pt x="3616346" y="3425054"/>
                </a:lnTo>
                <a:cubicBezTo>
                  <a:pt x="3612568" y="3425220"/>
                  <a:pt x="3608861" y="3426500"/>
                  <a:pt x="3605202" y="3430140"/>
                </a:cubicBezTo>
                <a:cubicBezTo>
                  <a:pt x="3593624" y="3416203"/>
                  <a:pt x="3596350" y="3429196"/>
                  <a:pt x="3586582" y="3441167"/>
                </a:cubicBezTo>
                <a:lnTo>
                  <a:pt x="3580103" y="3439005"/>
                </a:lnTo>
                <a:lnTo>
                  <a:pt x="3576872" y="3444094"/>
                </a:lnTo>
                <a:lnTo>
                  <a:pt x="3572338" y="3449943"/>
                </a:lnTo>
                <a:lnTo>
                  <a:pt x="3571965" y="3449964"/>
                </a:lnTo>
                <a:cubicBezTo>
                  <a:pt x="3570381" y="3451036"/>
                  <a:pt x="3568666" y="3452883"/>
                  <a:pt x="3566623" y="3455947"/>
                </a:cubicBezTo>
                <a:lnTo>
                  <a:pt x="3564070" y="3460601"/>
                </a:lnTo>
                <a:lnTo>
                  <a:pt x="3526726" y="3463163"/>
                </a:lnTo>
                <a:lnTo>
                  <a:pt x="3525139" y="3464518"/>
                </a:lnTo>
                <a:lnTo>
                  <a:pt x="3506741" y="3487501"/>
                </a:lnTo>
                <a:lnTo>
                  <a:pt x="3501585" y="3492832"/>
                </a:lnTo>
                <a:lnTo>
                  <a:pt x="3501212" y="3492813"/>
                </a:lnTo>
                <a:cubicBezTo>
                  <a:pt x="3499519" y="3493712"/>
                  <a:pt x="3497607" y="3495365"/>
                  <a:pt x="3495239" y="3498192"/>
                </a:cubicBezTo>
                <a:lnTo>
                  <a:pt x="3492183" y="3502548"/>
                </a:lnTo>
                <a:lnTo>
                  <a:pt x="3476697" y="3501956"/>
                </a:lnTo>
                <a:lnTo>
                  <a:pt x="3469187" y="3506574"/>
                </a:lnTo>
                <a:cubicBezTo>
                  <a:pt x="3445645" y="3518609"/>
                  <a:pt x="3423473" y="3525406"/>
                  <a:pt x="3408103" y="3549813"/>
                </a:cubicBezTo>
                <a:cubicBezTo>
                  <a:pt x="3378281" y="3572305"/>
                  <a:pt x="3347536" y="3585981"/>
                  <a:pt x="3326209" y="3609630"/>
                </a:cubicBezTo>
                <a:cubicBezTo>
                  <a:pt x="3312029" y="3612732"/>
                  <a:pt x="3300832" y="3618217"/>
                  <a:pt x="3297595" y="3632513"/>
                </a:cubicBezTo>
                <a:cubicBezTo>
                  <a:pt x="3268034" y="3651465"/>
                  <a:pt x="3252747" y="3646464"/>
                  <a:pt x="3242015" y="3667904"/>
                </a:cubicBezTo>
                <a:cubicBezTo>
                  <a:pt x="3212592" y="3663443"/>
                  <a:pt x="3216999" y="3670428"/>
                  <a:pt x="3213720" y="3680766"/>
                </a:cubicBezTo>
                <a:lnTo>
                  <a:pt x="3212968" y="3681905"/>
                </a:lnTo>
                <a:lnTo>
                  <a:pt x="3208857" y="3681194"/>
                </a:lnTo>
                <a:lnTo>
                  <a:pt x="3203557" y="3683492"/>
                </a:lnTo>
                <a:lnTo>
                  <a:pt x="3192199" y="3693448"/>
                </a:lnTo>
                <a:lnTo>
                  <a:pt x="3188443" y="3697797"/>
                </a:lnTo>
                <a:cubicBezTo>
                  <a:pt x="3185664" y="3700566"/>
                  <a:pt x="3183571" y="3702117"/>
                  <a:pt x="3181853" y="3702869"/>
                </a:cubicBezTo>
                <a:lnTo>
                  <a:pt x="3181526" y="3702803"/>
                </a:lnTo>
                <a:lnTo>
                  <a:pt x="3175672" y="3707933"/>
                </a:lnTo>
                <a:cubicBezTo>
                  <a:pt x="3166167" y="3717032"/>
                  <a:pt x="3157275" y="3726303"/>
                  <a:pt x="3149098" y="3735473"/>
                </a:cubicBezTo>
                <a:cubicBezTo>
                  <a:pt x="3131805" y="3730982"/>
                  <a:pt x="3107037" y="3771274"/>
                  <a:pt x="3093676" y="3747916"/>
                </a:cubicBezTo>
                <a:cubicBezTo>
                  <a:pt x="3082134" y="3759681"/>
                  <a:pt x="3081445" y="3774208"/>
                  <a:pt x="3074500" y="3757479"/>
                </a:cubicBezTo>
                <a:cubicBezTo>
                  <a:pt x="3070379" y="3760967"/>
                  <a:pt x="3066780" y="3761874"/>
                  <a:pt x="3063387" y="3761557"/>
                </a:cubicBezTo>
                <a:lnTo>
                  <a:pt x="3062129" y="3761145"/>
                </a:lnTo>
                <a:lnTo>
                  <a:pt x="3036739" y="3787643"/>
                </a:lnTo>
                <a:lnTo>
                  <a:pt x="3032052" y="3789608"/>
                </a:lnTo>
                <a:lnTo>
                  <a:pt x="3017184" y="3808868"/>
                </a:lnTo>
                <a:lnTo>
                  <a:pt x="3008605" y="3817755"/>
                </a:lnTo>
                <a:cubicBezTo>
                  <a:pt x="3008414" y="3819321"/>
                  <a:pt x="3008224" y="3820887"/>
                  <a:pt x="3008033" y="3822453"/>
                </a:cubicBezTo>
                <a:cubicBezTo>
                  <a:pt x="3006391" y="3826310"/>
                  <a:pt x="3002705" y="3830278"/>
                  <a:pt x="2994428" y="3834466"/>
                </a:cubicBezTo>
                <a:lnTo>
                  <a:pt x="2992169" y="3835021"/>
                </a:lnTo>
                <a:lnTo>
                  <a:pt x="2983549" y="3847993"/>
                </a:lnTo>
                <a:cubicBezTo>
                  <a:pt x="2960510" y="3867678"/>
                  <a:pt x="2901138" y="3908837"/>
                  <a:pt x="2853933" y="3953133"/>
                </a:cubicBezTo>
                <a:cubicBezTo>
                  <a:pt x="2808033" y="3994677"/>
                  <a:pt x="2713619" y="4093809"/>
                  <a:pt x="2700319" y="4113764"/>
                </a:cubicBezTo>
                <a:cubicBezTo>
                  <a:pt x="2643027" y="4162918"/>
                  <a:pt x="2554297" y="4214583"/>
                  <a:pt x="2510176" y="4248057"/>
                </a:cubicBezTo>
                <a:cubicBezTo>
                  <a:pt x="2480008" y="4274910"/>
                  <a:pt x="2451360" y="4302454"/>
                  <a:pt x="2435589" y="4314608"/>
                </a:cubicBezTo>
                <a:cubicBezTo>
                  <a:pt x="2429170" y="4317312"/>
                  <a:pt x="2422437" y="4319228"/>
                  <a:pt x="2415553" y="4320982"/>
                </a:cubicBezTo>
                <a:lnTo>
                  <a:pt x="2411954" y="4321914"/>
                </a:lnTo>
                <a:lnTo>
                  <a:pt x="2354125" y="4349531"/>
                </a:lnTo>
                <a:cubicBezTo>
                  <a:pt x="2343772" y="4371461"/>
                  <a:pt x="2307824" y="4382236"/>
                  <a:pt x="2283738" y="4401913"/>
                </a:cubicBezTo>
                <a:lnTo>
                  <a:pt x="2274639" y="4413265"/>
                </a:lnTo>
                <a:lnTo>
                  <a:pt x="2200361" y="4461969"/>
                </a:lnTo>
                <a:lnTo>
                  <a:pt x="2151385" y="4498639"/>
                </a:lnTo>
                <a:lnTo>
                  <a:pt x="2142612" y="4509639"/>
                </a:lnTo>
                <a:lnTo>
                  <a:pt x="2126867" y="4512135"/>
                </a:lnTo>
                <a:cubicBezTo>
                  <a:pt x="2124531" y="4511693"/>
                  <a:pt x="2122418" y="4510934"/>
                  <a:pt x="2120592" y="4509890"/>
                </a:cubicBezTo>
                <a:lnTo>
                  <a:pt x="2082302" y="4540317"/>
                </a:lnTo>
                <a:lnTo>
                  <a:pt x="2077252" y="4543206"/>
                </a:lnTo>
                <a:lnTo>
                  <a:pt x="2040915" y="4560268"/>
                </a:lnTo>
                <a:lnTo>
                  <a:pt x="1984507" y="4581220"/>
                </a:lnTo>
                <a:cubicBezTo>
                  <a:pt x="1964384" y="4585398"/>
                  <a:pt x="1938044" y="4573840"/>
                  <a:pt x="1921726" y="4594994"/>
                </a:cubicBezTo>
                <a:cubicBezTo>
                  <a:pt x="1920592" y="4581396"/>
                  <a:pt x="1897862" y="4611715"/>
                  <a:pt x="1886796" y="4605417"/>
                </a:cubicBezTo>
                <a:cubicBezTo>
                  <a:pt x="1879070" y="4599422"/>
                  <a:pt x="1870376" y="4607222"/>
                  <a:pt x="1861080" y="4610008"/>
                </a:cubicBezTo>
                <a:cubicBezTo>
                  <a:pt x="1855441" y="4608259"/>
                  <a:pt x="1842338" y="4612554"/>
                  <a:pt x="1829217" y="4618611"/>
                </a:cubicBezTo>
                <a:lnTo>
                  <a:pt x="1809298" y="4630561"/>
                </a:lnTo>
                <a:lnTo>
                  <a:pt x="1734333" y="4646342"/>
                </a:lnTo>
                <a:cubicBezTo>
                  <a:pt x="1653444" y="4693579"/>
                  <a:pt x="1470685" y="4809313"/>
                  <a:pt x="1356409" y="4866278"/>
                </a:cubicBezTo>
                <a:cubicBezTo>
                  <a:pt x="1242133" y="4923243"/>
                  <a:pt x="1130993" y="4949897"/>
                  <a:pt x="1048676" y="4988133"/>
                </a:cubicBezTo>
                <a:lnTo>
                  <a:pt x="862512" y="5095694"/>
                </a:lnTo>
                <a:lnTo>
                  <a:pt x="861635" y="5094880"/>
                </a:lnTo>
                <a:cubicBezTo>
                  <a:pt x="858943" y="5093517"/>
                  <a:pt x="855583" y="5093379"/>
                  <a:pt x="850724" y="5095804"/>
                </a:cubicBezTo>
                <a:cubicBezTo>
                  <a:pt x="851804" y="5076077"/>
                  <a:pt x="845283" y="5091169"/>
                  <a:pt x="830865" y="5100063"/>
                </a:cubicBezTo>
                <a:cubicBezTo>
                  <a:pt x="829326" y="5071407"/>
                  <a:pt x="792234" y="5106340"/>
                  <a:pt x="779694" y="5096364"/>
                </a:cubicBezTo>
                <a:cubicBezTo>
                  <a:pt x="769141" y="5103544"/>
                  <a:pt x="757951" y="5110614"/>
                  <a:pt x="746322" y="5117315"/>
                </a:cubicBezTo>
                <a:lnTo>
                  <a:pt x="739355" y="5120945"/>
                </a:lnTo>
                <a:cubicBezTo>
                  <a:pt x="739274" y="5120887"/>
                  <a:pt x="739192" y="5120831"/>
                  <a:pt x="739112" y="5120776"/>
                </a:cubicBezTo>
                <a:cubicBezTo>
                  <a:pt x="737374" y="5121048"/>
                  <a:pt x="734997" y="5122048"/>
                  <a:pt x="731553" y="5124122"/>
                </a:cubicBezTo>
                <a:lnTo>
                  <a:pt x="713129" y="5134606"/>
                </a:lnTo>
                <a:lnTo>
                  <a:pt x="707783" y="5135422"/>
                </a:lnTo>
                <a:lnTo>
                  <a:pt x="674773" y="5139365"/>
                </a:lnTo>
                <a:cubicBezTo>
                  <a:pt x="654149" y="5146330"/>
                  <a:pt x="611984" y="5162878"/>
                  <a:pt x="580910" y="5175217"/>
                </a:cubicBezTo>
                <a:lnTo>
                  <a:pt x="0" y="5322018"/>
                </a:lnTo>
                <a:lnTo>
                  <a:pt x="47389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812800" y="603623"/>
            <a:ext cx="5436925" cy="1786965"/>
          </a:xfrm>
        </p:spPr>
        <p:txBody>
          <a:bodyPr anchor="t">
            <a:normAutofit/>
          </a:bodyPr>
          <a:lstStyle/>
          <a:p>
            <a:r>
              <a:rPr lang="en-GB" dirty="0"/>
              <a:t>Attending a crime scene</a:t>
            </a:r>
          </a:p>
        </p:txBody>
      </p:sp>
      <p:graphicFrame>
        <p:nvGraphicFramePr>
          <p:cNvPr id="14" name="Content Placeholder 2">
            <a:extLst>
              <a:ext uri="{FF2B5EF4-FFF2-40B4-BE49-F238E27FC236}">
                <a16:creationId xmlns:a16="http://schemas.microsoft.com/office/drawing/2014/main" id="{8841F600-483A-4114-941C-9A2CA971E51F}"/>
              </a:ext>
            </a:extLst>
          </p:cNvPr>
          <p:cNvGraphicFramePr>
            <a:graphicFrameLocks noGrp="1"/>
          </p:cNvGraphicFramePr>
          <p:nvPr>
            <p:ph idx="1"/>
            <p:extLst>
              <p:ext uri="{D42A27DB-BD31-4B8C-83A1-F6EECF244321}">
                <p14:modId xmlns:p14="http://schemas.microsoft.com/office/powerpoint/2010/main" val="3263693212"/>
              </p:ext>
            </p:extLst>
          </p:nvPr>
        </p:nvGraphicFramePr>
        <p:xfrm>
          <a:off x="1877701" y="1170186"/>
          <a:ext cx="8812217" cy="53932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F7A1B02-272A-8B41-BE9A-EFFCF2D83961}"/>
              </a:ext>
            </a:extLst>
          </p:cNvPr>
          <p:cNvSpPr txBox="1"/>
          <p:nvPr/>
        </p:nvSpPr>
        <p:spPr>
          <a:xfrm>
            <a:off x="4960938" y="5762033"/>
            <a:ext cx="2774862" cy="369332"/>
          </a:xfrm>
          <a:prstGeom prst="rect">
            <a:avLst/>
          </a:prstGeom>
          <a:noFill/>
        </p:spPr>
        <p:txBody>
          <a:bodyPr wrap="none" rtlCol="0">
            <a:spAutoFit/>
          </a:bodyPr>
          <a:lstStyle/>
          <a:p>
            <a:r>
              <a:rPr lang="en-GB" dirty="0"/>
              <a:t>(The Forensic Library, 2022)</a:t>
            </a:r>
          </a:p>
        </p:txBody>
      </p:sp>
    </p:spTree>
    <p:extLst>
      <p:ext uri="{BB962C8B-B14F-4D97-AF65-F5344CB8AC3E}">
        <p14:creationId xmlns:p14="http://schemas.microsoft.com/office/powerpoint/2010/main" val="10080246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1CE2CF7-D5AA-4464-AC91-9ED1EA5D6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5177859" y="609601"/>
            <a:ext cx="5683623" cy="1216024"/>
          </a:xfrm>
        </p:spPr>
        <p:txBody>
          <a:bodyPr>
            <a:normAutofit/>
          </a:bodyPr>
          <a:lstStyle/>
          <a:p>
            <a:r>
              <a:rPr lang="en-GB" dirty="0"/>
              <a:t>First attending officer</a:t>
            </a:r>
          </a:p>
        </p:txBody>
      </p:sp>
      <p:pic>
        <p:nvPicPr>
          <p:cNvPr id="14" name="Picture 13" descr="A close-up of a car's dashboard&#10;&#10;Description automatically generated with low confidence">
            <a:extLst>
              <a:ext uri="{FF2B5EF4-FFF2-40B4-BE49-F238E27FC236}">
                <a16:creationId xmlns:a16="http://schemas.microsoft.com/office/drawing/2014/main" id="{B2652EF5-9936-48F9-B285-B4AF98AF3A56}"/>
              </a:ext>
            </a:extLst>
          </p:cNvPr>
          <p:cNvPicPr>
            <a:picLocks noChangeAspect="1"/>
          </p:cNvPicPr>
          <p:nvPr/>
        </p:nvPicPr>
        <p:blipFill rotWithShape="1">
          <a:blip r:embed="rId3"/>
          <a:srcRect l="37540" r="24848"/>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
        <p:nvSpPr>
          <p:cNvPr id="3" name="Content Placeholder 2">
            <a:extLst>
              <a:ext uri="{FF2B5EF4-FFF2-40B4-BE49-F238E27FC236}">
                <a16:creationId xmlns:a16="http://schemas.microsoft.com/office/drawing/2014/main" id="{A49EA342-951A-E143-B43E-2C5C70412212}"/>
              </a:ext>
            </a:extLst>
          </p:cNvPr>
          <p:cNvSpPr>
            <a:spLocks noGrp="1"/>
          </p:cNvSpPr>
          <p:nvPr>
            <p:ph idx="1"/>
          </p:nvPr>
        </p:nvSpPr>
        <p:spPr>
          <a:xfrm>
            <a:off x="5177858" y="2147356"/>
            <a:ext cx="7014121" cy="4509476"/>
          </a:xfrm>
        </p:spPr>
        <p:txBody>
          <a:bodyPr>
            <a:normAutofit/>
          </a:bodyPr>
          <a:lstStyle/>
          <a:p>
            <a:r>
              <a:rPr lang="en-GB" dirty="0"/>
              <a:t>First officer to attend the scene is known as the FAO or FAOs. </a:t>
            </a:r>
          </a:p>
          <a:p>
            <a:pPr marL="0" indent="0">
              <a:buNone/>
            </a:pPr>
            <a:r>
              <a:rPr lang="en-GB" dirty="0"/>
              <a:t>Various duties:</a:t>
            </a:r>
          </a:p>
          <a:p>
            <a:r>
              <a:rPr lang="en-GB" dirty="0"/>
              <a:t>Initial Assessment, </a:t>
            </a:r>
          </a:p>
          <a:p>
            <a:r>
              <a:rPr lang="en-GB" dirty="0"/>
              <a:t>Dealing with the emergency as necessary, </a:t>
            </a:r>
          </a:p>
          <a:p>
            <a:r>
              <a:rPr lang="en-GB" dirty="0"/>
              <a:t>Securing the scene, </a:t>
            </a:r>
          </a:p>
          <a:p>
            <a:r>
              <a:rPr lang="en-GB" dirty="0"/>
              <a:t>Making the scene safe</a:t>
            </a:r>
          </a:p>
          <a:p>
            <a:r>
              <a:rPr lang="en-GB" dirty="0"/>
              <a:t>Detention of suspects and witnesses, </a:t>
            </a:r>
          </a:p>
          <a:p>
            <a:r>
              <a:rPr lang="en-GB" dirty="0"/>
              <a:t>Formal interviews – to decipher whether crime has taken place, </a:t>
            </a:r>
          </a:p>
          <a:p>
            <a:r>
              <a:rPr lang="en-GB" dirty="0"/>
              <a:t>Getting other emergency responders where necessary.</a:t>
            </a:r>
          </a:p>
        </p:txBody>
      </p:sp>
    </p:spTree>
    <p:extLst>
      <p:ext uri="{BB962C8B-B14F-4D97-AF65-F5344CB8AC3E}">
        <p14:creationId xmlns:p14="http://schemas.microsoft.com/office/powerpoint/2010/main" val="892052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7CEDE2E-C8CD-424B-A0AB-9CDDD3A4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2AEC738E-E912-420C-B0E2-17A69DF32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5620" y="0"/>
            <a:ext cx="11816380" cy="6858000"/>
          </a:xfrm>
          <a:custGeom>
            <a:avLst/>
            <a:gdLst>
              <a:gd name="connsiteX0" fmla="*/ 8367 w 11816380"/>
              <a:gd name="connsiteY0" fmla="*/ 6848079 h 6858000"/>
              <a:gd name="connsiteX1" fmla="*/ 946 w 11816380"/>
              <a:gd name="connsiteY1" fmla="*/ 6858000 h 6858000"/>
              <a:gd name="connsiteX2" fmla="*/ 0 w 11816380"/>
              <a:gd name="connsiteY2" fmla="*/ 6858000 h 6858000"/>
              <a:gd name="connsiteX3" fmla="*/ 8008701 w 11816380"/>
              <a:gd name="connsiteY3" fmla="*/ 0 h 6858000"/>
              <a:gd name="connsiteX4" fmla="*/ 11816380 w 11816380"/>
              <a:gd name="connsiteY4" fmla="*/ 0 h 6858000"/>
              <a:gd name="connsiteX5" fmla="*/ 11816380 w 11816380"/>
              <a:gd name="connsiteY5" fmla="*/ 6858000 h 6858000"/>
              <a:gd name="connsiteX6" fmla="*/ 12879 w 11816380"/>
              <a:gd name="connsiteY6" fmla="*/ 6858000 h 6858000"/>
              <a:gd name="connsiteX7" fmla="*/ 185257 w 11816380"/>
              <a:gd name="connsiteY7" fmla="*/ 6681490 h 6858000"/>
              <a:gd name="connsiteX8" fmla="*/ 349627 w 11816380"/>
              <a:gd name="connsiteY8" fmla="*/ 6491141 h 6858000"/>
              <a:gd name="connsiteX9" fmla="*/ 435850 w 11816380"/>
              <a:gd name="connsiteY9" fmla="*/ 6356175 h 6858000"/>
              <a:gd name="connsiteX10" fmla="*/ 513949 w 11816380"/>
              <a:gd name="connsiteY10" fmla="*/ 6236376 h 6858000"/>
              <a:gd name="connsiteX11" fmla="*/ 644725 w 11816380"/>
              <a:gd name="connsiteY11" fmla="*/ 6047133 h 6858000"/>
              <a:gd name="connsiteX12" fmla="*/ 755864 w 11816380"/>
              <a:gd name="connsiteY12" fmla="*/ 5875377 h 6858000"/>
              <a:gd name="connsiteX13" fmla="*/ 805295 w 11816380"/>
              <a:gd name="connsiteY13" fmla="*/ 5828953 h 6858000"/>
              <a:gd name="connsiteX14" fmla="*/ 854705 w 11816380"/>
              <a:gd name="connsiteY14" fmla="*/ 5795741 h 6858000"/>
              <a:gd name="connsiteX15" fmla="*/ 864711 w 11816380"/>
              <a:gd name="connsiteY15" fmla="*/ 5789123 h 6858000"/>
              <a:gd name="connsiteX16" fmla="*/ 915038 w 11816380"/>
              <a:gd name="connsiteY16" fmla="*/ 5676299 h 6858000"/>
              <a:gd name="connsiteX17" fmla="*/ 891159 w 11816380"/>
              <a:gd name="connsiteY17" fmla="*/ 5752283 h 6858000"/>
              <a:gd name="connsiteX18" fmla="*/ 891423 w 11816380"/>
              <a:gd name="connsiteY18" fmla="*/ 5752392 h 6858000"/>
              <a:gd name="connsiteX19" fmla="*/ 933153 w 11816380"/>
              <a:gd name="connsiteY19" fmla="*/ 5622359 h 6858000"/>
              <a:gd name="connsiteX20" fmla="*/ 988982 w 11816380"/>
              <a:gd name="connsiteY20" fmla="*/ 5555854 h 6858000"/>
              <a:gd name="connsiteX21" fmla="*/ 1027589 w 11816380"/>
              <a:gd name="connsiteY21" fmla="*/ 5528213 h 6858000"/>
              <a:gd name="connsiteX22" fmla="*/ 1049768 w 11816380"/>
              <a:gd name="connsiteY22" fmla="*/ 5510295 h 6858000"/>
              <a:gd name="connsiteX23" fmla="*/ 1086224 w 11816380"/>
              <a:gd name="connsiteY23" fmla="*/ 5455516 h 6858000"/>
              <a:gd name="connsiteX24" fmla="*/ 1219479 w 11816380"/>
              <a:gd name="connsiteY24" fmla="*/ 5343472 h 6858000"/>
              <a:gd name="connsiteX25" fmla="*/ 1313068 w 11816380"/>
              <a:gd name="connsiteY25" fmla="*/ 5275221 h 6858000"/>
              <a:gd name="connsiteX26" fmla="*/ 1370857 w 11816380"/>
              <a:gd name="connsiteY26" fmla="*/ 5250801 h 6858000"/>
              <a:gd name="connsiteX27" fmla="*/ 1383927 w 11816380"/>
              <a:gd name="connsiteY27" fmla="*/ 5241501 h 6858000"/>
              <a:gd name="connsiteX28" fmla="*/ 1389964 w 11816380"/>
              <a:gd name="connsiteY28" fmla="*/ 5235966 h 6858000"/>
              <a:gd name="connsiteX29" fmla="*/ 1436180 w 11816380"/>
              <a:gd name="connsiteY29" fmla="*/ 5191057 h 6858000"/>
              <a:gd name="connsiteX30" fmla="*/ 1462293 w 11816380"/>
              <a:gd name="connsiteY30" fmla="*/ 5172481 h 6858000"/>
              <a:gd name="connsiteX31" fmla="*/ 1471185 w 11816380"/>
              <a:gd name="connsiteY31" fmla="*/ 5172057 h 6858000"/>
              <a:gd name="connsiteX32" fmla="*/ 1484305 w 11816380"/>
              <a:gd name="connsiteY32" fmla="*/ 5160542 h 6858000"/>
              <a:gd name="connsiteX33" fmla="*/ 1554881 w 11816380"/>
              <a:gd name="connsiteY33" fmla="*/ 5084696 h 6858000"/>
              <a:gd name="connsiteX34" fmla="*/ 1636417 w 11816380"/>
              <a:gd name="connsiteY34" fmla="*/ 5001825 h 6858000"/>
              <a:gd name="connsiteX35" fmla="*/ 1660648 w 11816380"/>
              <a:gd name="connsiteY35" fmla="*/ 4950880 h 6858000"/>
              <a:gd name="connsiteX36" fmla="*/ 1706248 w 11816380"/>
              <a:gd name="connsiteY36" fmla="*/ 4843347 h 6858000"/>
              <a:gd name="connsiteX37" fmla="*/ 1710144 w 11816380"/>
              <a:gd name="connsiteY37" fmla="*/ 4829405 h 6858000"/>
              <a:gd name="connsiteX38" fmla="*/ 1719000 w 11816380"/>
              <a:gd name="connsiteY38" fmla="*/ 4829676 h 6858000"/>
              <a:gd name="connsiteX39" fmla="*/ 1733138 w 11816380"/>
              <a:gd name="connsiteY39" fmla="*/ 4813339 h 6858000"/>
              <a:gd name="connsiteX40" fmla="*/ 1778821 w 11816380"/>
              <a:gd name="connsiteY40" fmla="*/ 4805218 h 6858000"/>
              <a:gd name="connsiteX41" fmla="*/ 1800963 w 11816380"/>
              <a:gd name="connsiteY41" fmla="*/ 4763797 h 6858000"/>
              <a:gd name="connsiteX42" fmla="*/ 1810119 w 11816380"/>
              <a:gd name="connsiteY42" fmla="*/ 4737383 h 6858000"/>
              <a:gd name="connsiteX43" fmla="*/ 1827836 w 11816380"/>
              <a:gd name="connsiteY43" fmla="*/ 4724888 h 6858000"/>
              <a:gd name="connsiteX44" fmla="*/ 1833582 w 11816380"/>
              <a:gd name="connsiteY44" fmla="*/ 4707016 h 6858000"/>
              <a:gd name="connsiteX45" fmla="*/ 1918415 w 11816380"/>
              <a:gd name="connsiteY45" fmla="*/ 4635645 h 6858000"/>
              <a:gd name="connsiteX46" fmla="*/ 1931685 w 11816380"/>
              <a:gd name="connsiteY46" fmla="*/ 4624502 h 6858000"/>
              <a:gd name="connsiteX47" fmla="*/ 1935030 w 11816380"/>
              <a:gd name="connsiteY47" fmla="*/ 4613163 h 6858000"/>
              <a:gd name="connsiteX48" fmla="*/ 1952342 w 11816380"/>
              <a:gd name="connsiteY48" fmla="*/ 4594063 h 6858000"/>
              <a:gd name="connsiteX49" fmla="*/ 1961790 w 11816380"/>
              <a:gd name="connsiteY49" fmla="*/ 4592968 h 6858000"/>
              <a:gd name="connsiteX50" fmla="*/ 1960579 w 11816380"/>
              <a:gd name="connsiteY50" fmla="*/ 4588653 h 6858000"/>
              <a:gd name="connsiteX51" fmla="*/ 2030023 w 11816380"/>
              <a:gd name="connsiteY51" fmla="*/ 4496718 h 6858000"/>
              <a:gd name="connsiteX52" fmla="*/ 2042051 w 11816380"/>
              <a:gd name="connsiteY52" fmla="*/ 4481148 h 6858000"/>
              <a:gd name="connsiteX53" fmla="*/ 2136989 w 11816380"/>
              <a:gd name="connsiteY53" fmla="*/ 4432859 h 6858000"/>
              <a:gd name="connsiteX54" fmla="*/ 2162370 w 11816380"/>
              <a:gd name="connsiteY54" fmla="*/ 4411168 h 6858000"/>
              <a:gd name="connsiteX55" fmla="*/ 2169275 w 11816380"/>
              <a:gd name="connsiteY55" fmla="*/ 4403806 h 6858000"/>
              <a:gd name="connsiteX56" fmla="*/ 2181740 w 11816380"/>
              <a:gd name="connsiteY56" fmla="*/ 4389325 h 6858000"/>
              <a:gd name="connsiteX57" fmla="*/ 2222578 w 11816380"/>
              <a:gd name="connsiteY57" fmla="*/ 4276352 h 6858000"/>
              <a:gd name="connsiteX58" fmla="*/ 2356968 w 11816380"/>
              <a:gd name="connsiteY58" fmla="*/ 4104655 h 6858000"/>
              <a:gd name="connsiteX59" fmla="*/ 2741875 w 11816380"/>
              <a:gd name="connsiteY59" fmla="*/ 3505835 h 6858000"/>
              <a:gd name="connsiteX60" fmla="*/ 2827910 w 11816380"/>
              <a:gd name="connsiteY60" fmla="*/ 3396765 h 6858000"/>
              <a:gd name="connsiteX61" fmla="*/ 2924580 w 11816380"/>
              <a:gd name="connsiteY61" fmla="*/ 3353018 h 6858000"/>
              <a:gd name="connsiteX62" fmla="*/ 3068218 w 11816380"/>
              <a:gd name="connsiteY62" fmla="*/ 3200632 h 6858000"/>
              <a:gd name="connsiteX63" fmla="*/ 3180481 w 11816380"/>
              <a:gd name="connsiteY63" fmla="*/ 3072491 h 6858000"/>
              <a:gd name="connsiteX64" fmla="*/ 3266384 w 11816380"/>
              <a:gd name="connsiteY64" fmla="*/ 3000345 h 6858000"/>
              <a:gd name="connsiteX65" fmla="*/ 3370119 w 11816380"/>
              <a:gd name="connsiteY65" fmla="*/ 2923806 h 6858000"/>
              <a:gd name="connsiteX66" fmla="*/ 3399194 w 11816380"/>
              <a:gd name="connsiteY66" fmla="*/ 2897238 h 6858000"/>
              <a:gd name="connsiteX67" fmla="*/ 3474985 w 11816380"/>
              <a:gd name="connsiteY67" fmla="*/ 2821875 h 6858000"/>
              <a:gd name="connsiteX68" fmla="*/ 3949309 w 11816380"/>
              <a:gd name="connsiteY68" fmla="*/ 2610411 h 6858000"/>
              <a:gd name="connsiteX69" fmla="*/ 4156139 w 11816380"/>
              <a:gd name="connsiteY69" fmla="*/ 2413665 h 6858000"/>
              <a:gd name="connsiteX70" fmla="*/ 4214917 w 11816380"/>
              <a:gd name="connsiteY70" fmla="*/ 2391331 h 6858000"/>
              <a:gd name="connsiteX71" fmla="*/ 4288005 w 11816380"/>
              <a:gd name="connsiteY71" fmla="*/ 2354999 h 6858000"/>
              <a:gd name="connsiteX72" fmla="*/ 4358061 w 11816380"/>
              <a:gd name="connsiteY72" fmla="*/ 2319819 h 6858000"/>
              <a:gd name="connsiteX73" fmla="*/ 4405052 w 11816380"/>
              <a:gd name="connsiteY73" fmla="*/ 2274688 h 6858000"/>
              <a:gd name="connsiteX74" fmla="*/ 4471333 w 11816380"/>
              <a:gd name="connsiteY74" fmla="*/ 2236968 h 6858000"/>
              <a:gd name="connsiteX75" fmla="*/ 4841095 w 11816380"/>
              <a:gd name="connsiteY75" fmla="*/ 1968135 h 6858000"/>
              <a:gd name="connsiteX76" fmla="*/ 5008479 w 11816380"/>
              <a:gd name="connsiteY76" fmla="*/ 1888679 h 6858000"/>
              <a:gd name="connsiteX77" fmla="*/ 5180683 w 11816380"/>
              <a:gd name="connsiteY77" fmla="*/ 1753061 h 6858000"/>
              <a:gd name="connsiteX78" fmla="*/ 5665116 w 11816380"/>
              <a:gd name="connsiteY78" fmla="*/ 1552454 h 6858000"/>
              <a:gd name="connsiteX79" fmla="*/ 6116480 w 11816380"/>
              <a:gd name="connsiteY79" fmla="*/ 1319724 h 6858000"/>
              <a:gd name="connsiteX80" fmla="*/ 6252872 w 11816380"/>
              <a:gd name="connsiteY80" fmla="*/ 1225617 h 6858000"/>
              <a:gd name="connsiteX81" fmla="*/ 6346295 w 11816380"/>
              <a:gd name="connsiteY81" fmla="*/ 1201230 h 6858000"/>
              <a:gd name="connsiteX82" fmla="*/ 6393706 w 11816380"/>
              <a:gd name="connsiteY82" fmla="*/ 1174911 h 6858000"/>
              <a:gd name="connsiteX83" fmla="*/ 6582798 w 11816380"/>
              <a:gd name="connsiteY83" fmla="*/ 1126130 h 6858000"/>
              <a:gd name="connsiteX84" fmla="*/ 6646379 w 11816380"/>
              <a:gd name="connsiteY84" fmla="*/ 1058806 h 6858000"/>
              <a:gd name="connsiteX85" fmla="*/ 6707073 w 11816380"/>
              <a:gd name="connsiteY85" fmla="*/ 972122 h 6858000"/>
              <a:gd name="connsiteX86" fmla="*/ 6998235 w 11816380"/>
              <a:gd name="connsiteY86" fmla="*/ 863403 h 6858000"/>
              <a:gd name="connsiteX87" fmla="*/ 7094498 w 11816380"/>
              <a:gd name="connsiteY87" fmla="*/ 808270 h 6858000"/>
              <a:gd name="connsiteX88" fmla="*/ 7151544 w 11816380"/>
              <a:gd name="connsiteY88" fmla="*/ 781198 h 6858000"/>
              <a:gd name="connsiteX89" fmla="*/ 7158731 w 11816380"/>
              <a:gd name="connsiteY89" fmla="*/ 781044 h 6858000"/>
              <a:gd name="connsiteX90" fmla="*/ 7274420 w 11816380"/>
              <a:gd name="connsiteY90" fmla="*/ 661941 h 6858000"/>
              <a:gd name="connsiteX91" fmla="*/ 7298271 w 11816380"/>
              <a:gd name="connsiteY91" fmla="*/ 649697 h 6858000"/>
              <a:gd name="connsiteX92" fmla="*/ 7401066 w 11816380"/>
              <a:gd name="connsiteY92" fmla="*/ 511127 h 6858000"/>
              <a:gd name="connsiteX93" fmla="*/ 7476746 w 11816380"/>
              <a:gd name="connsiteY93" fmla="*/ 449992 h 6858000"/>
              <a:gd name="connsiteX94" fmla="*/ 7593104 w 11816380"/>
              <a:gd name="connsiteY94" fmla="*/ 389139 h 6858000"/>
              <a:gd name="connsiteX95" fmla="*/ 7996473 w 11816380"/>
              <a:gd name="connsiteY95" fmla="*/ 1245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1816380" h="6858000">
                <a:moveTo>
                  <a:pt x="8367" y="6848079"/>
                </a:moveTo>
                <a:lnTo>
                  <a:pt x="946" y="6858000"/>
                </a:lnTo>
                <a:lnTo>
                  <a:pt x="0" y="6858000"/>
                </a:lnTo>
                <a:close/>
                <a:moveTo>
                  <a:pt x="8008701" y="0"/>
                </a:moveTo>
                <a:lnTo>
                  <a:pt x="11816380" y="0"/>
                </a:lnTo>
                <a:lnTo>
                  <a:pt x="11816380" y="6858000"/>
                </a:lnTo>
                <a:lnTo>
                  <a:pt x="12879" y="6858000"/>
                </a:lnTo>
                <a:lnTo>
                  <a:pt x="185257" y="6681490"/>
                </a:lnTo>
                <a:lnTo>
                  <a:pt x="349627" y="6491141"/>
                </a:lnTo>
                <a:lnTo>
                  <a:pt x="435850" y="6356175"/>
                </a:lnTo>
                <a:lnTo>
                  <a:pt x="513949" y="6236376"/>
                </a:lnTo>
                <a:cubicBezTo>
                  <a:pt x="549141" y="6113665"/>
                  <a:pt x="589071" y="6135413"/>
                  <a:pt x="644725" y="6047133"/>
                </a:cubicBezTo>
                <a:cubicBezTo>
                  <a:pt x="712062" y="5950197"/>
                  <a:pt x="703016" y="6017252"/>
                  <a:pt x="755864" y="5875377"/>
                </a:cubicBezTo>
                <a:cubicBezTo>
                  <a:pt x="781231" y="5873328"/>
                  <a:pt x="793445" y="5858999"/>
                  <a:pt x="805295" y="5828953"/>
                </a:cubicBezTo>
                <a:cubicBezTo>
                  <a:pt x="822240" y="5805796"/>
                  <a:pt x="839845" y="5801743"/>
                  <a:pt x="854705" y="5795741"/>
                </a:cubicBezTo>
                <a:lnTo>
                  <a:pt x="864711" y="5789123"/>
                </a:lnTo>
                <a:lnTo>
                  <a:pt x="915038" y="5676299"/>
                </a:lnTo>
                <a:lnTo>
                  <a:pt x="891159" y="5752283"/>
                </a:lnTo>
                <a:cubicBezTo>
                  <a:pt x="891247" y="5752319"/>
                  <a:pt x="891334" y="5752355"/>
                  <a:pt x="891423" y="5752392"/>
                </a:cubicBezTo>
                <a:lnTo>
                  <a:pt x="933153" y="5622359"/>
                </a:lnTo>
                <a:cubicBezTo>
                  <a:pt x="957432" y="5594851"/>
                  <a:pt x="979837" y="5564309"/>
                  <a:pt x="988982" y="5555854"/>
                </a:cubicBezTo>
                <a:cubicBezTo>
                  <a:pt x="1014562" y="5557498"/>
                  <a:pt x="1014592" y="5540846"/>
                  <a:pt x="1027589" y="5528213"/>
                </a:cubicBezTo>
                <a:cubicBezTo>
                  <a:pt x="1040025" y="5531526"/>
                  <a:pt x="1052240" y="5522509"/>
                  <a:pt x="1049768" y="5510295"/>
                </a:cubicBezTo>
                <a:cubicBezTo>
                  <a:pt x="1028205" y="5493040"/>
                  <a:pt x="1093698" y="5472501"/>
                  <a:pt x="1086224" y="5455516"/>
                </a:cubicBezTo>
                <a:cubicBezTo>
                  <a:pt x="1109218" y="5435092"/>
                  <a:pt x="1218059" y="5379864"/>
                  <a:pt x="1219479" y="5343472"/>
                </a:cubicBezTo>
                <a:cubicBezTo>
                  <a:pt x="1262343" y="5297185"/>
                  <a:pt x="1291871" y="5290784"/>
                  <a:pt x="1313068" y="5275221"/>
                </a:cubicBezTo>
                <a:cubicBezTo>
                  <a:pt x="1338201" y="5263736"/>
                  <a:pt x="1316257" y="5288451"/>
                  <a:pt x="1370857" y="5250801"/>
                </a:cubicBezTo>
                <a:lnTo>
                  <a:pt x="1383927" y="5241501"/>
                </a:lnTo>
                <a:lnTo>
                  <a:pt x="1389964" y="5235966"/>
                </a:lnTo>
                <a:cubicBezTo>
                  <a:pt x="1405217" y="5221853"/>
                  <a:pt x="1420713" y="5207094"/>
                  <a:pt x="1436180" y="5191057"/>
                </a:cubicBezTo>
                <a:cubicBezTo>
                  <a:pt x="1447510" y="5179996"/>
                  <a:pt x="1455651" y="5174758"/>
                  <a:pt x="1462293" y="5172481"/>
                </a:cubicBezTo>
                <a:lnTo>
                  <a:pt x="1471185" y="5172057"/>
                </a:lnTo>
                <a:lnTo>
                  <a:pt x="1484305" y="5160542"/>
                </a:lnTo>
                <a:cubicBezTo>
                  <a:pt x="1521747" y="5126137"/>
                  <a:pt x="1556786" y="5090762"/>
                  <a:pt x="1554881" y="5084696"/>
                </a:cubicBezTo>
                <a:cubicBezTo>
                  <a:pt x="1582217" y="5063462"/>
                  <a:pt x="1607343" y="5003712"/>
                  <a:pt x="1636417" y="5001825"/>
                </a:cubicBezTo>
                <a:cubicBezTo>
                  <a:pt x="1616819" y="4983976"/>
                  <a:pt x="1670522" y="4974167"/>
                  <a:pt x="1660648" y="4950880"/>
                </a:cubicBezTo>
                <a:cubicBezTo>
                  <a:pt x="1672286" y="4924466"/>
                  <a:pt x="1699662" y="4862319"/>
                  <a:pt x="1706248" y="4843347"/>
                </a:cubicBezTo>
                <a:lnTo>
                  <a:pt x="1710144" y="4829405"/>
                </a:lnTo>
                <a:lnTo>
                  <a:pt x="1719000" y="4829676"/>
                </a:lnTo>
                <a:lnTo>
                  <a:pt x="1733138" y="4813339"/>
                </a:lnTo>
                <a:cubicBezTo>
                  <a:pt x="1743107" y="4809262"/>
                  <a:pt x="1767517" y="4813476"/>
                  <a:pt x="1778821" y="4805218"/>
                </a:cubicBezTo>
                <a:cubicBezTo>
                  <a:pt x="1799902" y="4784351"/>
                  <a:pt x="1786939" y="4756652"/>
                  <a:pt x="1800963" y="4763797"/>
                </a:cubicBezTo>
                <a:cubicBezTo>
                  <a:pt x="1799788" y="4753414"/>
                  <a:pt x="1803373" y="4744848"/>
                  <a:pt x="1810119" y="4737383"/>
                </a:cubicBezTo>
                <a:lnTo>
                  <a:pt x="1827836" y="4724888"/>
                </a:lnTo>
                <a:lnTo>
                  <a:pt x="1833582" y="4707016"/>
                </a:lnTo>
                <a:cubicBezTo>
                  <a:pt x="1848678" y="4692142"/>
                  <a:pt x="1902064" y="4649397"/>
                  <a:pt x="1918415" y="4635645"/>
                </a:cubicBezTo>
                <a:lnTo>
                  <a:pt x="1931685" y="4624502"/>
                </a:lnTo>
                <a:lnTo>
                  <a:pt x="1935030" y="4613163"/>
                </a:lnTo>
                <a:cubicBezTo>
                  <a:pt x="1938529" y="4604374"/>
                  <a:pt x="1943710" y="4597333"/>
                  <a:pt x="1952342" y="4594063"/>
                </a:cubicBezTo>
                <a:lnTo>
                  <a:pt x="1961790" y="4592968"/>
                </a:lnTo>
                <a:lnTo>
                  <a:pt x="1960579" y="4588653"/>
                </a:lnTo>
                <a:cubicBezTo>
                  <a:pt x="1971951" y="4572611"/>
                  <a:pt x="2016445" y="4514635"/>
                  <a:pt x="2030023" y="4496718"/>
                </a:cubicBezTo>
                <a:cubicBezTo>
                  <a:pt x="2037392" y="4499564"/>
                  <a:pt x="2039280" y="4485769"/>
                  <a:pt x="2042051" y="4481148"/>
                </a:cubicBezTo>
                <a:cubicBezTo>
                  <a:pt x="2059877" y="4470506"/>
                  <a:pt x="2114169" y="4446888"/>
                  <a:pt x="2136989" y="4432859"/>
                </a:cubicBezTo>
                <a:lnTo>
                  <a:pt x="2162370" y="4411168"/>
                </a:lnTo>
                <a:lnTo>
                  <a:pt x="2169275" y="4403806"/>
                </a:lnTo>
                <a:lnTo>
                  <a:pt x="2181740" y="4389325"/>
                </a:lnTo>
                <a:lnTo>
                  <a:pt x="2222578" y="4276352"/>
                </a:lnTo>
                <a:cubicBezTo>
                  <a:pt x="2234385" y="4218357"/>
                  <a:pt x="2266630" y="4150320"/>
                  <a:pt x="2356968" y="4104655"/>
                </a:cubicBezTo>
                <a:cubicBezTo>
                  <a:pt x="2558762" y="3959115"/>
                  <a:pt x="2648835" y="3578349"/>
                  <a:pt x="2741875" y="3505835"/>
                </a:cubicBezTo>
                <a:cubicBezTo>
                  <a:pt x="2766846" y="3430647"/>
                  <a:pt x="2753505" y="3521850"/>
                  <a:pt x="2827910" y="3396765"/>
                </a:cubicBezTo>
                <a:cubicBezTo>
                  <a:pt x="2839568" y="3397751"/>
                  <a:pt x="2911438" y="3354325"/>
                  <a:pt x="2924580" y="3353018"/>
                </a:cubicBezTo>
                <a:cubicBezTo>
                  <a:pt x="2998120" y="3313808"/>
                  <a:pt x="3048476" y="3247004"/>
                  <a:pt x="3068218" y="3200632"/>
                </a:cubicBezTo>
                <a:cubicBezTo>
                  <a:pt x="3101903" y="3153666"/>
                  <a:pt x="3139850" y="3111386"/>
                  <a:pt x="3180481" y="3072491"/>
                </a:cubicBezTo>
                <a:lnTo>
                  <a:pt x="3266384" y="3000345"/>
                </a:lnTo>
                <a:lnTo>
                  <a:pt x="3370119" y="2923806"/>
                </a:lnTo>
                <a:lnTo>
                  <a:pt x="3399194" y="2897238"/>
                </a:lnTo>
                <a:cubicBezTo>
                  <a:pt x="3440810" y="2862165"/>
                  <a:pt x="3435851" y="2856396"/>
                  <a:pt x="3474985" y="2821875"/>
                </a:cubicBezTo>
                <a:cubicBezTo>
                  <a:pt x="3570799" y="2755925"/>
                  <a:pt x="3837237" y="2678248"/>
                  <a:pt x="3949309" y="2610411"/>
                </a:cubicBezTo>
                <a:cubicBezTo>
                  <a:pt x="4042919" y="2538961"/>
                  <a:pt x="4112740" y="2516271"/>
                  <a:pt x="4156139" y="2413665"/>
                </a:cubicBezTo>
                <a:lnTo>
                  <a:pt x="4214917" y="2391331"/>
                </a:lnTo>
                <a:lnTo>
                  <a:pt x="4288005" y="2354999"/>
                </a:lnTo>
                <a:lnTo>
                  <a:pt x="4358061" y="2319819"/>
                </a:lnTo>
                <a:lnTo>
                  <a:pt x="4405052" y="2274688"/>
                </a:lnTo>
                <a:lnTo>
                  <a:pt x="4471333" y="2236968"/>
                </a:lnTo>
                <a:cubicBezTo>
                  <a:pt x="4542128" y="2157460"/>
                  <a:pt x="4751570" y="2026184"/>
                  <a:pt x="4841095" y="1968135"/>
                </a:cubicBezTo>
                <a:cubicBezTo>
                  <a:pt x="4930620" y="1910087"/>
                  <a:pt x="4924603" y="1946910"/>
                  <a:pt x="5008479" y="1888679"/>
                </a:cubicBezTo>
                <a:cubicBezTo>
                  <a:pt x="5037447" y="1831206"/>
                  <a:pt x="5108650" y="1768433"/>
                  <a:pt x="5180683" y="1753061"/>
                </a:cubicBezTo>
                <a:cubicBezTo>
                  <a:pt x="5306522" y="1654524"/>
                  <a:pt x="5563838" y="1570601"/>
                  <a:pt x="5665116" y="1552454"/>
                </a:cubicBezTo>
                <a:cubicBezTo>
                  <a:pt x="5806563" y="1481525"/>
                  <a:pt x="6022714" y="1376484"/>
                  <a:pt x="6116480" y="1319724"/>
                </a:cubicBezTo>
                <a:cubicBezTo>
                  <a:pt x="6210243" y="1262964"/>
                  <a:pt x="6170277" y="1255962"/>
                  <a:pt x="6252872" y="1225617"/>
                </a:cubicBezTo>
                <a:cubicBezTo>
                  <a:pt x="6344027" y="1204162"/>
                  <a:pt x="6255140" y="1222685"/>
                  <a:pt x="6346295" y="1201230"/>
                </a:cubicBezTo>
                <a:cubicBezTo>
                  <a:pt x="6359073" y="1188623"/>
                  <a:pt x="6384988" y="1179503"/>
                  <a:pt x="6393706" y="1174911"/>
                </a:cubicBezTo>
                <a:lnTo>
                  <a:pt x="6582798" y="1126130"/>
                </a:lnTo>
                <a:lnTo>
                  <a:pt x="6646379" y="1058806"/>
                </a:lnTo>
                <a:cubicBezTo>
                  <a:pt x="6690380" y="1016954"/>
                  <a:pt x="6670357" y="1012595"/>
                  <a:pt x="6707073" y="972122"/>
                </a:cubicBezTo>
                <a:cubicBezTo>
                  <a:pt x="6805050" y="966099"/>
                  <a:pt x="6905605" y="801792"/>
                  <a:pt x="6998235" y="863403"/>
                </a:cubicBezTo>
                <a:cubicBezTo>
                  <a:pt x="7051064" y="810193"/>
                  <a:pt x="7042448" y="760955"/>
                  <a:pt x="7094498" y="808270"/>
                </a:cubicBezTo>
                <a:cubicBezTo>
                  <a:pt x="7113972" y="791641"/>
                  <a:pt x="7132786" y="784262"/>
                  <a:pt x="7151544" y="781198"/>
                </a:cubicBezTo>
                <a:lnTo>
                  <a:pt x="7158731" y="781044"/>
                </a:lnTo>
                <a:lnTo>
                  <a:pt x="7274420" y="661941"/>
                </a:lnTo>
                <a:lnTo>
                  <a:pt x="7298271" y="649697"/>
                </a:lnTo>
                <a:lnTo>
                  <a:pt x="7401066" y="511127"/>
                </a:lnTo>
                <a:lnTo>
                  <a:pt x="7476746" y="449992"/>
                </a:lnTo>
                <a:lnTo>
                  <a:pt x="7593104" y="389139"/>
                </a:lnTo>
                <a:cubicBezTo>
                  <a:pt x="7766913" y="299698"/>
                  <a:pt x="7873028" y="146034"/>
                  <a:pt x="7996473" y="1245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8875E3E-9B19-48D9-A325-5E154ACFD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4694">
            <a:off x="-251317" y="-312869"/>
            <a:ext cx="7766407" cy="5322018"/>
          </a:xfrm>
          <a:custGeom>
            <a:avLst/>
            <a:gdLst>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20116 w 7766407"/>
              <a:gd name="connsiteY156" fmla="*/ 755866 h 5322018"/>
              <a:gd name="connsiteX157" fmla="*/ 443847 w 7766407"/>
              <a:gd name="connsiteY157" fmla="*/ 346023 h 5322018"/>
              <a:gd name="connsiteX158" fmla="*/ 445556 w 7766407"/>
              <a:gd name="connsiteY158" fmla="*/ 318255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43847 w 7766407"/>
              <a:gd name="connsiteY156" fmla="*/ 346023 h 5322018"/>
              <a:gd name="connsiteX157" fmla="*/ 445556 w 7766407"/>
              <a:gd name="connsiteY157" fmla="*/ 318255 h 5322018"/>
              <a:gd name="connsiteX158" fmla="*/ 473895 w 7766407"/>
              <a:gd name="connsiteY158"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45556 w 7766407"/>
              <a:gd name="connsiteY156" fmla="*/ 318255 h 5322018"/>
              <a:gd name="connsiteX157" fmla="*/ 473895 w 7766407"/>
              <a:gd name="connsiteY157"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73895 w 7766407"/>
              <a:gd name="connsiteY156"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43847 w 7766407"/>
              <a:gd name="connsiteY154" fmla="*/ 346023 h 5322018"/>
              <a:gd name="connsiteX155" fmla="*/ 473895 w 7766407"/>
              <a:gd name="connsiteY155"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73895 w 7766407"/>
              <a:gd name="connsiteY154" fmla="*/ 0 h 532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Lst>
            <a:rect l="l" t="t" r="r" b="b"/>
            <a:pathLst>
              <a:path w="7766407" h="5322018">
                <a:moveTo>
                  <a:pt x="473895" y="0"/>
                </a:moveTo>
                <a:lnTo>
                  <a:pt x="7766407" y="649356"/>
                </a:lnTo>
                <a:lnTo>
                  <a:pt x="7754419" y="656832"/>
                </a:lnTo>
                <a:cubicBezTo>
                  <a:pt x="7726474" y="677470"/>
                  <a:pt x="7696788" y="705576"/>
                  <a:pt x="7674875" y="705925"/>
                </a:cubicBezTo>
                <a:cubicBezTo>
                  <a:pt x="7659838" y="692337"/>
                  <a:pt x="7619354" y="711670"/>
                  <a:pt x="7594593" y="715147"/>
                </a:cubicBezTo>
                <a:cubicBezTo>
                  <a:pt x="7553036" y="756392"/>
                  <a:pt x="7553949" y="790366"/>
                  <a:pt x="7522045" y="799587"/>
                </a:cubicBezTo>
                <a:cubicBezTo>
                  <a:pt x="7499833" y="804948"/>
                  <a:pt x="7434970" y="857646"/>
                  <a:pt x="7399327" y="845960"/>
                </a:cubicBezTo>
                <a:cubicBezTo>
                  <a:pt x="7373461" y="881898"/>
                  <a:pt x="7346529" y="865787"/>
                  <a:pt x="7322627" y="887773"/>
                </a:cubicBezTo>
                <a:cubicBezTo>
                  <a:pt x="7261844" y="921968"/>
                  <a:pt x="7241893" y="963214"/>
                  <a:pt x="7151262" y="984886"/>
                </a:cubicBezTo>
                <a:cubicBezTo>
                  <a:pt x="7056829" y="1041135"/>
                  <a:pt x="6851604" y="1071499"/>
                  <a:pt x="6756023" y="1188542"/>
                </a:cubicBezTo>
                <a:cubicBezTo>
                  <a:pt x="6730515" y="1182883"/>
                  <a:pt x="6727803" y="1236044"/>
                  <a:pt x="6712672" y="1246467"/>
                </a:cubicBezTo>
                <a:cubicBezTo>
                  <a:pt x="6700674" y="1241234"/>
                  <a:pt x="6686914" y="1248210"/>
                  <a:pt x="6687440" y="1260662"/>
                </a:cubicBezTo>
                <a:cubicBezTo>
                  <a:pt x="6706387" y="1281105"/>
                  <a:pt x="6637089" y="1291049"/>
                  <a:pt x="6641885" y="1309000"/>
                </a:cubicBezTo>
                <a:cubicBezTo>
                  <a:pt x="6615428" y="1325541"/>
                  <a:pt x="6496868" y="1362901"/>
                  <a:pt x="6489577" y="1398613"/>
                </a:cubicBezTo>
                <a:cubicBezTo>
                  <a:pt x="6438934" y="1437557"/>
                  <a:pt x="6408150" y="1439216"/>
                  <a:pt x="6384287" y="1451239"/>
                </a:cubicBezTo>
                <a:cubicBezTo>
                  <a:pt x="6353231" y="1459670"/>
                  <a:pt x="6322480" y="1490139"/>
                  <a:pt x="6220937" y="1540763"/>
                </a:cubicBezTo>
                <a:cubicBezTo>
                  <a:pt x="6204693" y="1542635"/>
                  <a:pt x="6108072" y="1588639"/>
                  <a:pt x="6109958" y="1601219"/>
                </a:cubicBezTo>
                <a:cubicBezTo>
                  <a:pt x="6078993" y="1617872"/>
                  <a:pt x="6044057" y="1672908"/>
                  <a:pt x="6014458" y="1670184"/>
                </a:cubicBezTo>
                <a:cubicBezTo>
                  <a:pt x="5969352" y="1710290"/>
                  <a:pt x="5873335" y="1807008"/>
                  <a:pt x="5839315" y="1841855"/>
                </a:cubicBezTo>
                <a:cubicBezTo>
                  <a:pt x="5814714" y="1859136"/>
                  <a:pt x="5823315" y="1888532"/>
                  <a:pt x="5810333" y="1879264"/>
                </a:cubicBezTo>
                <a:cubicBezTo>
                  <a:pt x="5809847" y="1889703"/>
                  <a:pt x="5804854" y="1897596"/>
                  <a:pt x="5796856" y="1903903"/>
                </a:cubicBezTo>
                <a:lnTo>
                  <a:pt x="5776991" y="1913445"/>
                </a:lnTo>
                <a:lnTo>
                  <a:pt x="5768324" y="1930187"/>
                </a:lnTo>
                <a:cubicBezTo>
                  <a:pt x="5763604" y="1934681"/>
                  <a:pt x="5756862" y="1937046"/>
                  <a:pt x="5746715" y="1935728"/>
                </a:cubicBezTo>
                <a:cubicBezTo>
                  <a:pt x="5742675" y="1938108"/>
                  <a:pt x="5736889" y="1941888"/>
                  <a:pt x="5730244" y="1946380"/>
                </a:cubicBezTo>
                <a:lnTo>
                  <a:pt x="5551772" y="2005270"/>
                </a:lnTo>
                <a:cubicBezTo>
                  <a:pt x="5468669" y="2047436"/>
                  <a:pt x="5320429" y="2119450"/>
                  <a:pt x="5246617" y="2162655"/>
                </a:cubicBezTo>
                <a:lnTo>
                  <a:pt x="5108893" y="2264498"/>
                </a:lnTo>
                <a:lnTo>
                  <a:pt x="4972149" y="2387894"/>
                </a:lnTo>
                <a:cubicBezTo>
                  <a:pt x="4958199" y="2397068"/>
                  <a:pt x="4944146" y="2406292"/>
                  <a:pt x="4933888" y="2412305"/>
                </a:cubicBezTo>
                <a:cubicBezTo>
                  <a:pt x="4926031" y="2437683"/>
                  <a:pt x="4906397" y="2420081"/>
                  <a:pt x="4886680" y="2435959"/>
                </a:cubicBezTo>
                <a:cubicBezTo>
                  <a:pt x="4879505" y="2447520"/>
                  <a:pt x="4872446" y="2452218"/>
                  <a:pt x="4858349" y="2449951"/>
                </a:cubicBezTo>
                <a:cubicBezTo>
                  <a:pt x="4826189" y="2504934"/>
                  <a:pt x="4829559" y="2465158"/>
                  <a:pt x="4790282" y="2498841"/>
                </a:cubicBezTo>
                <a:cubicBezTo>
                  <a:pt x="4757654" y="2530220"/>
                  <a:pt x="4717406" y="2559468"/>
                  <a:pt x="4695421" y="2608329"/>
                </a:cubicBezTo>
                <a:cubicBezTo>
                  <a:pt x="4692985" y="2620404"/>
                  <a:pt x="4673890" y="2621247"/>
                  <a:pt x="4660953" y="2633640"/>
                </a:cubicBezTo>
                <a:cubicBezTo>
                  <a:pt x="4648016" y="2646033"/>
                  <a:pt x="4637843" y="2667289"/>
                  <a:pt x="4617793" y="2682689"/>
                </a:cubicBezTo>
                <a:cubicBezTo>
                  <a:pt x="4582940" y="2707208"/>
                  <a:pt x="4543392" y="2708552"/>
                  <a:pt x="4540653" y="2726039"/>
                </a:cubicBezTo>
                <a:cubicBezTo>
                  <a:pt x="4520518" y="2734895"/>
                  <a:pt x="4484610" y="2733666"/>
                  <a:pt x="4478244" y="2754222"/>
                </a:cubicBezTo>
                <a:cubicBezTo>
                  <a:pt x="4469356" y="2744308"/>
                  <a:pt x="4460963" y="2773581"/>
                  <a:pt x="4445069" y="2771978"/>
                </a:cubicBezTo>
                <a:cubicBezTo>
                  <a:pt x="4433079" y="2769658"/>
                  <a:pt x="4427736" y="2777998"/>
                  <a:pt x="4418912" y="2782732"/>
                </a:cubicBezTo>
                <a:cubicBezTo>
                  <a:pt x="4404355" y="2783300"/>
                  <a:pt x="4370000" y="2810533"/>
                  <a:pt x="4363178" y="2821763"/>
                </a:cubicBezTo>
                <a:cubicBezTo>
                  <a:pt x="4350513" y="2855639"/>
                  <a:pt x="4286603" y="2864646"/>
                  <a:pt x="4275326" y="2891335"/>
                </a:cubicBezTo>
                <a:cubicBezTo>
                  <a:pt x="4269304" y="2897284"/>
                  <a:pt x="4262661" y="2901653"/>
                  <a:pt x="4255667" y="2905018"/>
                </a:cubicBezTo>
                <a:lnTo>
                  <a:pt x="4234983" y="2912298"/>
                </a:lnTo>
                <a:lnTo>
                  <a:pt x="4226882" y="2910079"/>
                </a:lnTo>
                <a:lnTo>
                  <a:pt x="4215462" y="2916885"/>
                </a:lnTo>
                <a:lnTo>
                  <a:pt x="4211632" y="2917760"/>
                </a:lnTo>
                <a:lnTo>
                  <a:pt x="4190465" y="2923708"/>
                </a:lnTo>
                <a:cubicBezTo>
                  <a:pt x="4211448" y="2943977"/>
                  <a:pt x="4137000" y="2948398"/>
                  <a:pt x="4164947" y="2959675"/>
                </a:cubicBezTo>
                <a:cubicBezTo>
                  <a:pt x="4131823" y="2976992"/>
                  <a:pt x="4167115" y="2983181"/>
                  <a:pt x="4117371" y="2984784"/>
                </a:cubicBezTo>
                <a:cubicBezTo>
                  <a:pt x="4074961" y="3029115"/>
                  <a:pt x="3930684" y="3042351"/>
                  <a:pt x="3904979" y="3091607"/>
                </a:cubicBezTo>
                <a:cubicBezTo>
                  <a:pt x="3848569" y="3136734"/>
                  <a:pt x="3808307" y="3221571"/>
                  <a:pt x="3778911" y="3255548"/>
                </a:cubicBezTo>
                <a:lnTo>
                  <a:pt x="3728606" y="3295465"/>
                </a:lnTo>
                <a:lnTo>
                  <a:pt x="3718668" y="3304992"/>
                </a:lnTo>
                <a:lnTo>
                  <a:pt x="3717842" y="3305447"/>
                </a:lnTo>
                <a:lnTo>
                  <a:pt x="3718578" y="3308616"/>
                </a:lnTo>
                <a:lnTo>
                  <a:pt x="3712398" y="3318359"/>
                </a:lnTo>
                <a:lnTo>
                  <a:pt x="3702979" y="3338545"/>
                </a:lnTo>
                <a:lnTo>
                  <a:pt x="3698626" y="3341390"/>
                </a:lnTo>
                <a:lnTo>
                  <a:pt x="3680384" y="3370390"/>
                </a:lnTo>
                <a:lnTo>
                  <a:pt x="3678906" y="3370346"/>
                </a:lnTo>
                <a:cubicBezTo>
                  <a:pt x="3675169" y="3370915"/>
                  <a:pt x="3671627" y="3372581"/>
                  <a:pt x="3668393" y="3376590"/>
                </a:cubicBezTo>
                <a:cubicBezTo>
                  <a:pt x="3665128" y="3373435"/>
                  <a:pt x="3662941" y="3371857"/>
                  <a:pt x="3661364" y="3371467"/>
                </a:cubicBezTo>
                <a:lnTo>
                  <a:pt x="3658334" y="3373274"/>
                </a:lnTo>
                <a:lnTo>
                  <a:pt x="3657792" y="3373950"/>
                </a:lnTo>
                <a:lnTo>
                  <a:pt x="3651105" y="3389533"/>
                </a:lnTo>
                <a:lnTo>
                  <a:pt x="3648132" y="3388884"/>
                </a:lnTo>
                <a:lnTo>
                  <a:pt x="3643801" y="3396002"/>
                </a:lnTo>
                <a:lnTo>
                  <a:pt x="3639159" y="3398369"/>
                </a:lnTo>
                <a:lnTo>
                  <a:pt x="3617811" y="3425254"/>
                </a:lnTo>
                <a:lnTo>
                  <a:pt x="3616346" y="3425054"/>
                </a:lnTo>
                <a:cubicBezTo>
                  <a:pt x="3612568" y="3425220"/>
                  <a:pt x="3608861" y="3426500"/>
                  <a:pt x="3605202" y="3430140"/>
                </a:cubicBezTo>
                <a:cubicBezTo>
                  <a:pt x="3593624" y="3416203"/>
                  <a:pt x="3596350" y="3429196"/>
                  <a:pt x="3586582" y="3441167"/>
                </a:cubicBezTo>
                <a:lnTo>
                  <a:pt x="3580103" y="3439005"/>
                </a:lnTo>
                <a:lnTo>
                  <a:pt x="3576872" y="3444094"/>
                </a:lnTo>
                <a:lnTo>
                  <a:pt x="3572338" y="3449943"/>
                </a:lnTo>
                <a:lnTo>
                  <a:pt x="3571965" y="3449964"/>
                </a:lnTo>
                <a:cubicBezTo>
                  <a:pt x="3570381" y="3451036"/>
                  <a:pt x="3568666" y="3452883"/>
                  <a:pt x="3566623" y="3455947"/>
                </a:cubicBezTo>
                <a:lnTo>
                  <a:pt x="3564070" y="3460601"/>
                </a:lnTo>
                <a:lnTo>
                  <a:pt x="3526726" y="3463163"/>
                </a:lnTo>
                <a:lnTo>
                  <a:pt x="3525139" y="3464518"/>
                </a:lnTo>
                <a:lnTo>
                  <a:pt x="3506741" y="3487501"/>
                </a:lnTo>
                <a:lnTo>
                  <a:pt x="3501585" y="3492832"/>
                </a:lnTo>
                <a:lnTo>
                  <a:pt x="3501212" y="3492813"/>
                </a:lnTo>
                <a:cubicBezTo>
                  <a:pt x="3499519" y="3493712"/>
                  <a:pt x="3497607" y="3495365"/>
                  <a:pt x="3495239" y="3498192"/>
                </a:cubicBezTo>
                <a:lnTo>
                  <a:pt x="3492183" y="3502548"/>
                </a:lnTo>
                <a:lnTo>
                  <a:pt x="3476697" y="3501956"/>
                </a:lnTo>
                <a:lnTo>
                  <a:pt x="3469187" y="3506574"/>
                </a:lnTo>
                <a:cubicBezTo>
                  <a:pt x="3445645" y="3518609"/>
                  <a:pt x="3423473" y="3525406"/>
                  <a:pt x="3408103" y="3549813"/>
                </a:cubicBezTo>
                <a:cubicBezTo>
                  <a:pt x="3378281" y="3572305"/>
                  <a:pt x="3347536" y="3585981"/>
                  <a:pt x="3326209" y="3609630"/>
                </a:cubicBezTo>
                <a:cubicBezTo>
                  <a:pt x="3312029" y="3612732"/>
                  <a:pt x="3300832" y="3618217"/>
                  <a:pt x="3297595" y="3632513"/>
                </a:cubicBezTo>
                <a:cubicBezTo>
                  <a:pt x="3268034" y="3651465"/>
                  <a:pt x="3252747" y="3646464"/>
                  <a:pt x="3242015" y="3667904"/>
                </a:cubicBezTo>
                <a:cubicBezTo>
                  <a:pt x="3212592" y="3663443"/>
                  <a:pt x="3216999" y="3670428"/>
                  <a:pt x="3213720" y="3680766"/>
                </a:cubicBezTo>
                <a:lnTo>
                  <a:pt x="3212968" y="3681905"/>
                </a:lnTo>
                <a:lnTo>
                  <a:pt x="3208857" y="3681194"/>
                </a:lnTo>
                <a:lnTo>
                  <a:pt x="3203557" y="3683492"/>
                </a:lnTo>
                <a:lnTo>
                  <a:pt x="3192199" y="3693448"/>
                </a:lnTo>
                <a:lnTo>
                  <a:pt x="3188443" y="3697797"/>
                </a:lnTo>
                <a:cubicBezTo>
                  <a:pt x="3185664" y="3700566"/>
                  <a:pt x="3183571" y="3702117"/>
                  <a:pt x="3181853" y="3702869"/>
                </a:cubicBezTo>
                <a:lnTo>
                  <a:pt x="3181526" y="3702803"/>
                </a:lnTo>
                <a:lnTo>
                  <a:pt x="3175672" y="3707933"/>
                </a:lnTo>
                <a:cubicBezTo>
                  <a:pt x="3166167" y="3717032"/>
                  <a:pt x="3157275" y="3726303"/>
                  <a:pt x="3149098" y="3735473"/>
                </a:cubicBezTo>
                <a:cubicBezTo>
                  <a:pt x="3131805" y="3730982"/>
                  <a:pt x="3107037" y="3771274"/>
                  <a:pt x="3093676" y="3747916"/>
                </a:cubicBezTo>
                <a:cubicBezTo>
                  <a:pt x="3082134" y="3759681"/>
                  <a:pt x="3081445" y="3774208"/>
                  <a:pt x="3074500" y="3757479"/>
                </a:cubicBezTo>
                <a:cubicBezTo>
                  <a:pt x="3070379" y="3760967"/>
                  <a:pt x="3066780" y="3761874"/>
                  <a:pt x="3063387" y="3761557"/>
                </a:cubicBezTo>
                <a:lnTo>
                  <a:pt x="3062129" y="3761145"/>
                </a:lnTo>
                <a:lnTo>
                  <a:pt x="3036739" y="3787643"/>
                </a:lnTo>
                <a:lnTo>
                  <a:pt x="3032052" y="3789608"/>
                </a:lnTo>
                <a:lnTo>
                  <a:pt x="3017184" y="3808868"/>
                </a:lnTo>
                <a:lnTo>
                  <a:pt x="3008605" y="3817755"/>
                </a:lnTo>
                <a:cubicBezTo>
                  <a:pt x="3008414" y="3819321"/>
                  <a:pt x="3008224" y="3820887"/>
                  <a:pt x="3008033" y="3822453"/>
                </a:cubicBezTo>
                <a:cubicBezTo>
                  <a:pt x="3006391" y="3826310"/>
                  <a:pt x="3002705" y="3830278"/>
                  <a:pt x="2994428" y="3834466"/>
                </a:cubicBezTo>
                <a:lnTo>
                  <a:pt x="2992169" y="3835021"/>
                </a:lnTo>
                <a:lnTo>
                  <a:pt x="2983549" y="3847993"/>
                </a:lnTo>
                <a:cubicBezTo>
                  <a:pt x="2960510" y="3867678"/>
                  <a:pt x="2901138" y="3908837"/>
                  <a:pt x="2853933" y="3953133"/>
                </a:cubicBezTo>
                <a:cubicBezTo>
                  <a:pt x="2808033" y="3994677"/>
                  <a:pt x="2713619" y="4093809"/>
                  <a:pt x="2700319" y="4113764"/>
                </a:cubicBezTo>
                <a:cubicBezTo>
                  <a:pt x="2643027" y="4162918"/>
                  <a:pt x="2554297" y="4214583"/>
                  <a:pt x="2510176" y="4248057"/>
                </a:cubicBezTo>
                <a:cubicBezTo>
                  <a:pt x="2480008" y="4274910"/>
                  <a:pt x="2451360" y="4302454"/>
                  <a:pt x="2435589" y="4314608"/>
                </a:cubicBezTo>
                <a:cubicBezTo>
                  <a:pt x="2429170" y="4317312"/>
                  <a:pt x="2422437" y="4319228"/>
                  <a:pt x="2415553" y="4320982"/>
                </a:cubicBezTo>
                <a:lnTo>
                  <a:pt x="2411954" y="4321914"/>
                </a:lnTo>
                <a:lnTo>
                  <a:pt x="2354125" y="4349531"/>
                </a:lnTo>
                <a:cubicBezTo>
                  <a:pt x="2343772" y="4371461"/>
                  <a:pt x="2307824" y="4382236"/>
                  <a:pt x="2283738" y="4401913"/>
                </a:cubicBezTo>
                <a:lnTo>
                  <a:pt x="2274639" y="4413265"/>
                </a:lnTo>
                <a:lnTo>
                  <a:pt x="2200361" y="4461969"/>
                </a:lnTo>
                <a:lnTo>
                  <a:pt x="2151385" y="4498639"/>
                </a:lnTo>
                <a:lnTo>
                  <a:pt x="2142612" y="4509639"/>
                </a:lnTo>
                <a:lnTo>
                  <a:pt x="2126867" y="4512135"/>
                </a:lnTo>
                <a:cubicBezTo>
                  <a:pt x="2124531" y="4511693"/>
                  <a:pt x="2122418" y="4510934"/>
                  <a:pt x="2120592" y="4509890"/>
                </a:cubicBezTo>
                <a:lnTo>
                  <a:pt x="2082302" y="4540317"/>
                </a:lnTo>
                <a:lnTo>
                  <a:pt x="2077252" y="4543206"/>
                </a:lnTo>
                <a:lnTo>
                  <a:pt x="2040915" y="4560268"/>
                </a:lnTo>
                <a:lnTo>
                  <a:pt x="1984507" y="4581220"/>
                </a:lnTo>
                <a:cubicBezTo>
                  <a:pt x="1964384" y="4585398"/>
                  <a:pt x="1938044" y="4573840"/>
                  <a:pt x="1921726" y="4594994"/>
                </a:cubicBezTo>
                <a:cubicBezTo>
                  <a:pt x="1920592" y="4581396"/>
                  <a:pt x="1897862" y="4611715"/>
                  <a:pt x="1886796" y="4605417"/>
                </a:cubicBezTo>
                <a:cubicBezTo>
                  <a:pt x="1879070" y="4599422"/>
                  <a:pt x="1870376" y="4607222"/>
                  <a:pt x="1861080" y="4610008"/>
                </a:cubicBezTo>
                <a:cubicBezTo>
                  <a:pt x="1855441" y="4608259"/>
                  <a:pt x="1842338" y="4612554"/>
                  <a:pt x="1829217" y="4618611"/>
                </a:cubicBezTo>
                <a:lnTo>
                  <a:pt x="1809298" y="4630561"/>
                </a:lnTo>
                <a:lnTo>
                  <a:pt x="1734333" y="4646342"/>
                </a:lnTo>
                <a:cubicBezTo>
                  <a:pt x="1653444" y="4693579"/>
                  <a:pt x="1470685" y="4809313"/>
                  <a:pt x="1356409" y="4866278"/>
                </a:cubicBezTo>
                <a:cubicBezTo>
                  <a:pt x="1242133" y="4923243"/>
                  <a:pt x="1130993" y="4949897"/>
                  <a:pt x="1048676" y="4988133"/>
                </a:cubicBezTo>
                <a:lnTo>
                  <a:pt x="862512" y="5095694"/>
                </a:lnTo>
                <a:lnTo>
                  <a:pt x="861635" y="5094880"/>
                </a:lnTo>
                <a:cubicBezTo>
                  <a:pt x="858943" y="5093517"/>
                  <a:pt x="855583" y="5093379"/>
                  <a:pt x="850724" y="5095804"/>
                </a:cubicBezTo>
                <a:cubicBezTo>
                  <a:pt x="851804" y="5076077"/>
                  <a:pt x="845283" y="5091169"/>
                  <a:pt x="830865" y="5100063"/>
                </a:cubicBezTo>
                <a:cubicBezTo>
                  <a:pt x="829326" y="5071407"/>
                  <a:pt x="792234" y="5106340"/>
                  <a:pt x="779694" y="5096364"/>
                </a:cubicBezTo>
                <a:cubicBezTo>
                  <a:pt x="769141" y="5103544"/>
                  <a:pt x="757951" y="5110614"/>
                  <a:pt x="746322" y="5117315"/>
                </a:cubicBezTo>
                <a:lnTo>
                  <a:pt x="739355" y="5120945"/>
                </a:lnTo>
                <a:cubicBezTo>
                  <a:pt x="739274" y="5120887"/>
                  <a:pt x="739192" y="5120831"/>
                  <a:pt x="739112" y="5120776"/>
                </a:cubicBezTo>
                <a:cubicBezTo>
                  <a:pt x="737374" y="5121048"/>
                  <a:pt x="734997" y="5122048"/>
                  <a:pt x="731553" y="5124122"/>
                </a:cubicBezTo>
                <a:lnTo>
                  <a:pt x="713129" y="5134606"/>
                </a:lnTo>
                <a:lnTo>
                  <a:pt x="707783" y="5135422"/>
                </a:lnTo>
                <a:lnTo>
                  <a:pt x="674773" y="5139365"/>
                </a:lnTo>
                <a:cubicBezTo>
                  <a:pt x="654149" y="5146330"/>
                  <a:pt x="611984" y="5162878"/>
                  <a:pt x="580910" y="5175217"/>
                </a:cubicBezTo>
                <a:lnTo>
                  <a:pt x="0" y="5322018"/>
                </a:lnTo>
                <a:lnTo>
                  <a:pt x="47389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812800" y="603623"/>
            <a:ext cx="5436925" cy="1786965"/>
          </a:xfrm>
        </p:spPr>
        <p:txBody>
          <a:bodyPr anchor="t">
            <a:normAutofit/>
          </a:bodyPr>
          <a:lstStyle/>
          <a:p>
            <a:r>
              <a:rPr lang="en-GB" dirty="0"/>
              <a:t>Investigative mindset</a:t>
            </a:r>
          </a:p>
        </p:txBody>
      </p:sp>
      <p:graphicFrame>
        <p:nvGraphicFramePr>
          <p:cNvPr id="14" name="Content Placeholder 2">
            <a:extLst>
              <a:ext uri="{FF2B5EF4-FFF2-40B4-BE49-F238E27FC236}">
                <a16:creationId xmlns:a16="http://schemas.microsoft.com/office/drawing/2014/main" id="{92FF3A83-E502-452B-9A37-C428A4E747AA}"/>
              </a:ext>
            </a:extLst>
          </p:cNvPr>
          <p:cNvGraphicFramePr>
            <a:graphicFrameLocks noGrp="1"/>
          </p:cNvGraphicFramePr>
          <p:nvPr>
            <p:ph idx="1"/>
            <p:extLst>
              <p:ext uri="{D42A27DB-BD31-4B8C-83A1-F6EECF244321}">
                <p14:modId xmlns:p14="http://schemas.microsoft.com/office/powerpoint/2010/main" val="77822322"/>
              </p:ext>
            </p:extLst>
          </p:nvPr>
        </p:nvGraphicFramePr>
        <p:xfrm>
          <a:off x="4155352" y="2299384"/>
          <a:ext cx="7524584" cy="4023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56217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5101BA-7D0D-5049-B249-D26C1B25CBFC}"/>
              </a:ext>
            </a:extLst>
          </p:cNvPr>
          <p:cNvSpPr>
            <a:spLocks noGrp="1"/>
          </p:cNvSpPr>
          <p:nvPr>
            <p:ph type="title"/>
          </p:nvPr>
        </p:nvSpPr>
        <p:spPr>
          <a:xfrm>
            <a:off x="1050879" y="609601"/>
            <a:ext cx="9810604" cy="1216024"/>
          </a:xfrm>
        </p:spPr>
        <p:txBody>
          <a:bodyPr>
            <a:normAutofit/>
          </a:bodyPr>
          <a:lstStyle/>
          <a:p>
            <a:r>
              <a:rPr lang="en-GB" dirty="0"/>
              <a:t>Investigative Mindset</a:t>
            </a:r>
          </a:p>
        </p:txBody>
      </p:sp>
      <p:sp>
        <p:nvSpPr>
          <p:cNvPr id="3" name="Content Placeholder 2">
            <a:extLst>
              <a:ext uri="{FF2B5EF4-FFF2-40B4-BE49-F238E27FC236}">
                <a16:creationId xmlns:a16="http://schemas.microsoft.com/office/drawing/2014/main" id="{52AB95A6-8AB9-1744-BD68-E4C5A00CCBA9}"/>
              </a:ext>
            </a:extLst>
          </p:cNvPr>
          <p:cNvSpPr>
            <a:spLocks noGrp="1"/>
          </p:cNvSpPr>
          <p:nvPr>
            <p:ph idx="1"/>
          </p:nvPr>
        </p:nvSpPr>
        <p:spPr>
          <a:xfrm>
            <a:off x="1050879" y="2296161"/>
            <a:ext cx="4788505" cy="3846012"/>
          </a:xfrm>
        </p:spPr>
        <p:txBody>
          <a:bodyPr>
            <a:normAutofit/>
          </a:bodyPr>
          <a:lstStyle/>
          <a:p>
            <a:pPr marL="0" indent="0">
              <a:buNone/>
            </a:pPr>
            <a:r>
              <a:rPr lang="en-GB" u="sng" dirty="0"/>
              <a:t>Five Principles:</a:t>
            </a:r>
          </a:p>
          <a:p>
            <a:r>
              <a:rPr lang="en-GB" dirty="0"/>
              <a:t>Understanding the source of the material</a:t>
            </a:r>
          </a:p>
          <a:p>
            <a:r>
              <a:rPr lang="en-GB" dirty="0"/>
              <a:t>Planning and Preparation</a:t>
            </a:r>
          </a:p>
          <a:p>
            <a:r>
              <a:rPr lang="en-GB" dirty="0"/>
              <a:t>Examination</a:t>
            </a:r>
          </a:p>
          <a:p>
            <a:r>
              <a:rPr lang="en-GB" dirty="0"/>
              <a:t>Recording and collation </a:t>
            </a:r>
          </a:p>
          <a:p>
            <a:r>
              <a:rPr lang="en-GB" dirty="0"/>
              <a:t>Evaluation.</a:t>
            </a:r>
          </a:p>
        </p:txBody>
      </p:sp>
      <p:pic>
        <p:nvPicPr>
          <p:cNvPr id="16" name="Graphic 15" descr="Magnifying glass">
            <a:extLst>
              <a:ext uri="{FF2B5EF4-FFF2-40B4-BE49-F238E27FC236}">
                <a16:creationId xmlns:a16="http://schemas.microsoft.com/office/drawing/2014/main" id="{375C419D-E332-4578-BA72-E9E74A9004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921673" y="1978172"/>
            <a:ext cx="3846011" cy="3846011"/>
          </a:xfrm>
          <a:prstGeom prst="rect">
            <a:avLst/>
          </a:prstGeom>
        </p:spPr>
      </p:pic>
      <p:sp>
        <p:nvSpPr>
          <p:cNvPr id="23" name="Freeform: Shape 22">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194495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9FAA2-85FB-784F-9784-BB80D4FB36DD}"/>
              </a:ext>
            </a:extLst>
          </p:cNvPr>
          <p:cNvSpPr>
            <a:spLocks noGrp="1"/>
          </p:cNvSpPr>
          <p:nvPr>
            <p:ph type="title"/>
          </p:nvPr>
        </p:nvSpPr>
        <p:spPr>
          <a:xfrm>
            <a:off x="1051071" y="0"/>
            <a:ext cx="9810604" cy="1216024"/>
          </a:xfrm>
        </p:spPr>
        <p:txBody>
          <a:bodyPr/>
          <a:lstStyle/>
          <a:p>
            <a:r>
              <a:rPr lang="en-GB" dirty="0"/>
              <a:t>The 5WH Formula</a:t>
            </a:r>
          </a:p>
        </p:txBody>
      </p:sp>
      <p:graphicFrame>
        <p:nvGraphicFramePr>
          <p:cNvPr id="4" name="Table 4">
            <a:extLst>
              <a:ext uri="{FF2B5EF4-FFF2-40B4-BE49-F238E27FC236}">
                <a16:creationId xmlns:a16="http://schemas.microsoft.com/office/drawing/2014/main" id="{CD37C26D-CF01-3448-9BE0-F91E04A608AB}"/>
              </a:ext>
            </a:extLst>
          </p:cNvPr>
          <p:cNvGraphicFramePr>
            <a:graphicFrameLocks noGrp="1"/>
          </p:cNvGraphicFramePr>
          <p:nvPr>
            <p:ph idx="1"/>
            <p:extLst>
              <p:ext uri="{D42A27DB-BD31-4B8C-83A1-F6EECF244321}">
                <p14:modId xmlns:p14="http://schemas.microsoft.com/office/powerpoint/2010/main" val="2158867816"/>
              </p:ext>
            </p:extLst>
          </p:nvPr>
        </p:nvGraphicFramePr>
        <p:xfrm>
          <a:off x="1050925" y="987552"/>
          <a:ext cx="9810750" cy="5540781"/>
        </p:xfrm>
        <a:graphic>
          <a:graphicData uri="http://schemas.openxmlformats.org/drawingml/2006/table">
            <a:tbl>
              <a:tblPr firstRow="1" bandRow="1">
                <a:tableStyleId>{5C22544A-7EE6-4342-B048-85BDC9FD1C3A}</a:tableStyleId>
              </a:tblPr>
              <a:tblGrid>
                <a:gridCol w="1326515">
                  <a:extLst>
                    <a:ext uri="{9D8B030D-6E8A-4147-A177-3AD203B41FA5}">
                      <a16:colId xmlns:a16="http://schemas.microsoft.com/office/drawing/2014/main" val="3610396950"/>
                    </a:ext>
                  </a:extLst>
                </a:gridCol>
                <a:gridCol w="8484235">
                  <a:extLst>
                    <a:ext uri="{9D8B030D-6E8A-4147-A177-3AD203B41FA5}">
                      <a16:colId xmlns:a16="http://schemas.microsoft.com/office/drawing/2014/main" val="1148684642"/>
                    </a:ext>
                  </a:extLst>
                </a:gridCol>
              </a:tblGrid>
              <a:tr h="591794">
                <a:tc>
                  <a:txBody>
                    <a:bodyPr/>
                    <a:lstStyle/>
                    <a:p>
                      <a:r>
                        <a:rPr lang="en-GB" sz="2000" b="1" i="1" dirty="0"/>
                        <a:t>W/H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000" dirty="0"/>
                        <a:t>Description</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890014251"/>
                  </a:ext>
                </a:extLst>
              </a:tr>
              <a:tr h="1021453">
                <a:tc>
                  <a:txBody>
                    <a:bodyPr/>
                    <a:lstStyle/>
                    <a:p>
                      <a:r>
                        <a:rPr lang="en-GB" sz="2000" dirty="0"/>
                        <a:t>Who</a:t>
                      </a:r>
                    </a:p>
                  </a:txBody>
                  <a:tcPr>
                    <a:lnT w="12700" cap="flat" cmpd="sng" algn="ctr">
                      <a:solidFill>
                        <a:schemeClr val="tx1"/>
                      </a:solidFill>
                      <a:prstDash val="solid"/>
                      <a:round/>
                      <a:headEnd type="none" w="med" len="med"/>
                      <a:tailEnd type="none" w="med" len="med"/>
                    </a:lnT>
                  </a:tcPr>
                </a:tc>
                <a:tc>
                  <a:txBody>
                    <a:bodyPr/>
                    <a:lstStyle/>
                    <a:p>
                      <a:r>
                        <a:rPr lang="en-GB" sz="2000" dirty="0"/>
                        <a:t>Are the victims, witnesses, suspects? Is there a physical description or other evidence to identify the suspects? </a:t>
                      </a:r>
                    </a:p>
                  </a:txBody>
                  <a:tcPr/>
                </a:tc>
                <a:extLst>
                  <a:ext uri="{0D108BD9-81ED-4DB2-BD59-A6C34878D82A}">
                    <a16:rowId xmlns:a16="http://schemas.microsoft.com/office/drawing/2014/main" val="3132391213"/>
                  </a:ext>
                </a:extLst>
              </a:tr>
              <a:tr h="1021453">
                <a:tc>
                  <a:txBody>
                    <a:bodyPr/>
                    <a:lstStyle/>
                    <a:p>
                      <a:r>
                        <a:rPr lang="en-GB" sz="2000" dirty="0"/>
                        <a:t>Where</a:t>
                      </a:r>
                    </a:p>
                  </a:txBody>
                  <a:tcPr/>
                </a:tc>
                <a:tc>
                  <a:txBody>
                    <a:bodyPr/>
                    <a:lstStyle/>
                    <a:p>
                      <a:r>
                        <a:rPr lang="en-GB" sz="2000" dirty="0"/>
                        <a:t>Die the offence take place? Evidence of selectivity? Element of planning or is it random? Any significant characteristics of the location that are significant?</a:t>
                      </a:r>
                    </a:p>
                  </a:txBody>
                  <a:tcPr/>
                </a:tc>
                <a:extLst>
                  <a:ext uri="{0D108BD9-81ED-4DB2-BD59-A6C34878D82A}">
                    <a16:rowId xmlns:a16="http://schemas.microsoft.com/office/drawing/2014/main" val="1032281061"/>
                  </a:ext>
                </a:extLst>
              </a:tr>
              <a:tr h="1021453">
                <a:tc>
                  <a:txBody>
                    <a:bodyPr/>
                    <a:lstStyle/>
                    <a:p>
                      <a:r>
                        <a:rPr lang="en-GB" sz="2000" dirty="0"/>
                        <a:t>What</a:t>
                      </a:r>
                    </a:p>
                  </a:txBody>
                  <a:tcPr/>
                </a:tc>
                <a:tc>
                  <a:txBody>
                    <a:bodyPr/>
                    <a:lstStyle/>
                    <a:p>
                      <a:r>
                        <a:rPr lang="en-GB" sz="2000" dirty="0"/>
                        <a:t>Has occurred? This can be immediately obvious in some cases but in others the investigator may have to locate the victims, suspects and develop intelligence.</a:t>
                      </a:r>
                    </a:p>
                  </a:txBody>
                  <a:tcPr/>
                </a:tc>
                <a:extLst>
                  <a:ext uri="{0D108BD9-81ED-4DB2-BD59-A6C34878D82A}">
                    <a16:rowId xmlns:a16="http://schemas.microsoft.com/office/drawing/2014/main" val="3021924384"/>
                  </a:ext>
                </a:extLst>
              </a:tr>
              <a:tr h="591794">
                <a:tc>
                  <a:txBody>
                    <a:bodyPr/>
                    <a:lstStyle/>
                    <a:p>
                      <a:r>
                        <a:rPr lang="en-GB" sz="2000" dirty="0"/>
                        <a:t>When </a:t>
                      </a:r>
                    </a:p>
                  </a:txBody>
                  <a:tcPr/>
                </a:tc>
                <a:tc>
                  <a:txBody>
                    <a:bodyPr/>
                    <a:lstStyle/>
                    <a:p>
                      <a:r>
                        <a:rPr lang="en-GB" sz="2000" dirty="0"/>
                        <a:t>Did the offence and other significant events take place?</a:t>
                      </a:r>
                    </a:p>
                  </a:txBody>
                  <a:tcPr/>
                </a:tc>
                <a:extLst>
                  <a:ext uri="{0D108BD9-81ED-4DB2-BD59-A6C34878D82A}">
                    <a16:rowId xmlns:a16="http://schemas.microsoft.com/office/drawing/2014/main" val="256967453"/>
                  </a:ext>
                </a:extLst>
              </a:tr>
              <a:tr h="591794">
                <a:tc>
                  <a:txBody>
                    <a:bodyPr/>
                    <a:lstStyle/>
                    <a:p>
                      <a:r>
                        <a:rPr lang="en-GB" sz="2000" dirty="0"/>
                        <a:t>Why</a:t>
                      </a:r>
                    </a:p>
                  </a:txBody>
                  <a:tcPr/>
                </a:tc>
                <a:tc>
                  <a:txBody>
                    <a:bodyPr/>
                    <a:lstStyle/>
                    <a:p>
                      <a:r>
                        <a:rPr lang="en-GB" sz="2000" dirty="0"/>
                        <a:t>Was the offence committed in this location against this victim at this time?</a:t>
                      </a:r>
                    </a:p>
                  </a:txBody>
                  <a:tcPr/>
                </a:tc>
                <a:extLst>
                  <a:ext uri="{0D108BD9-81ED-4DB2-BD59-A6C34878D82A}">
                    <a16:rowId xmlns:a16="http://schemas.microsoft.com/office/drawing/2014/main" val="3472760105"/>
                  </a:ext>
                </a:extLst>
              </a:tr>
              <a:tr h="591794">
                <a:tc>
                  <a:txBody>
                    <a:bodyPr/>
                    <a:lstStyle/>
                    <a:p>
                      <a:r>
                        <a:rPr lang="en-GB" sz="2000" dirty="0"/>
                        <a:t>How</a:t>
                      </a:r>
                    </a:p>
                  </a:txBody>
                  <a:tcPr/>
                </a:tc>
                <a:tc>
                  <a:txBody>
                    <a:bodyPr/>
                    <a:lstStyle/>
                    <a:p>
                      <a:r>
                        <a:rPr lang="en-GB" sz="2000" dirty="0"/>
                        <a:t>Was the offence committed? Assess the use of skills or knowledge used by the offender. </a:t>
                      </a:r>
                    </a:p>
                  </a:txBody>
                  <a:tcPr/>
                </a:tc>
                <a:extLst>
                  <a:ext uri="{0D108BD9-81ED-4DB2-BD59-A6C34878D82A}">
                    <a16:rowId xmlns:a16="http://schemas.microsoft.com/office/drawing/2014/main" val="3802142573"/>
                  </a:ext>
                </a:extLst>
              </a:tr>
            </a:tbl>
          </a:graphicData>
        </a:graphic>
      </p:graphicFrame>
    </p:spTree>
    <p:extLst>
      <p:ext uri="{BB962C8B-B14F-4D97-AF65-F5344CB8AC3E}">
        <p14:creationId xmlns:p14="http://schemas.microsoft.com/office/powerpoint/2010/main" val="10661672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3" name="Rectangle 16">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8">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709684" y="1562100"/>
            <a:ext cx="3795642" cy="3733800"/>
          </a:xfrm>
        </p:spPr>
        <p:txBody>
          <a:bodyPr>
            <a:normAutofit/>
          </a:bodyPr>
          <a:lstStyle/>
          <a:p>
            <a:pPr algn="ctr"/>
            <a:r>
              <a:rPr lang="en-GB" dirty="0"/>
              <a:t>The ‘golden’ hour</a:t>
            </a:r>
            <a:endParaRPr lang="en-GB"/>
          </a:p>
        </p:txBody>
      </p:sp>
      <p:sp>
        <p:nvSpPr>
          <p:cNvPr id="3" name="Content Placeholder 2">
            <a:extLst>
              <a:ext uri="{FF2B5EF4-FFF2-40B4-BE49-F238E27FC236}">
                <a16:creationId xmlns:a16="http://schemas.microsoft.com/office/drawing/2014/main" id="{A49EA342-951A-E143-B43E-2C5C70412212}"/>
              </a:ext>
            </a:extLst>
          </p:cNvPr>
          <p:cNvSpPr>
            <a:spLocks noGrp="1"/>
          </p:cNvSpPr>
          <p:nvPr>
            <p:ph idx="1"/>
          </p:nvPr>
        </p:nvSpPr>
        <p:spPr>
          <a:xfrm>
            <a:off x="5713932" y="733425"/>
            <a:ext cx="6042005" cy="5391150"/>
          </a:xfrm>
        </p:spPr>
        <p:txBody>
          <a:bodyPr anchor="ctr">
            <a:normAutofit/>
          </a:bodyPr>
          <a:lstStyle/>
          <a:p>
            <a:pPr marL="0" indent="0">
              <a:buNone/>
            </a:pPr>
            <a:r>
              <a:rPr lang="en-GB" dirty="0"/>
              <a:t>‘’The first period of any incident, particularly in major crime and critical incidents, is often described as the ‘golden hour’. This is a shorthand reference to the need to identify witnesses and preserve a scene quickly so that evidence can be protected or gathered while it is still fresh and undisturbed.’’ </a:t>
            </a:r>
            <a:br>
              <a:rPr lang="en-GB" dirty="0"/>
            </a:br>
            <a:r>
              <a:rPr lang="en-GB" dirty="0"/>
              <a:t>		   (Bryant and Bryant, 2021, p. 235).</a:t>
            </a:r>
          </a:p>
        </p:txBody>
      </p:sp>
    </p:spTree>
    <p:extLst>
      <p:ext uri="{BB962C8B-B14F-4D97-AF65-F5344CB8AC3E}">
        <p14:creationId xmlns:p14="http://schemas.microsoft.com/office/powerpoint/2010/main" val="3099678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B50BB-D981-624E-A006-9489665CF1C5}"/>
              </a:ext>
            </a:extLst>
          </p:cNvPr>
          <p:cNvSpPr>
            <a:spLocks noGrp="1"/>
          </p:cNvSpPr>
          <p:nvPr>
            <p:ph type="title"/>
          </p:nvPr>
        </p:nvSpPr>
        <p:spPr>
          <a:xfrm>
            <a:off x="3263727" y="0"/>
            <a:ext cx="9810604" cy="1216024"/>
          </a:xfrm>
        </p:spPr>
        <p:txBody>
          <a:bodyPr/>
          <a:lstStyle/>
          <a:p>
            <a:r>
              <a:rPr lang="en-GB" dirty="0"/>
              <a:t>The ‘Golden Hour’</a:t>
            </a:r>
          </a:p>
        </p:txBody>
      </p:sp>
      <p:pic>
        <p:nvPicPr>
          <p:cNvPr id="7" name="Content Placeholder 6" descr="Graphical user interface, application&#10;&#10;Description automatically generated">
            <a:extLst>
              <a:ext uri="{FF2B5EF4-FFF2-40B4-BE49-F238E27FC236}">
                <a16:creationId xmlns:a16="http://schemas.microsoft.com/office/drawing/2014/main" id="{F0C42D52-FF89-FF43-9472-FC5EE51563D8}"/>
              </a:ext>
            </a:extLst>
          </p:cNvPr>
          <p:cNvPicPr>
            <a:picLocks noGrp="1" noChangeAspect="1"/>
          </p:cNvPicPr>
          <p:nvPr>
            <p:ph idx="1"/>
          </p:nvPr>
        </p:nvPicPr>
        <p:blipFill>
          <a:blip r:embed="rId3"/>
          <a:stretch>
            <a:fillRect/>
          </a:stretch>
        </p:blipFill>
        <p:spPr>
          <a:xfrm>
            <a:off x="1426464" y="1216024"/>
            <a:ext cx="9235440" cy="5257927"/>
          </a:xfrm>
        </p:spPr>
      </p:pic>
    </p:spTree>
    <p:extLst>
      <p:ext uri="{BB962C8B-B14F-4D97-AF65-F5344CB8AC3E}">
        <p14:creationId xmlns:p14="http://schemas.microsoft.com/office/powerpoint/2010/main" val="14922667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F584D22-CD28-4363-A679-ACA953A2A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B0E491B-5098-4794-9326-BC6DB4755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2992"/>
            <a:ext cx="12193149" cy="2344739"/>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2344739">
                <a:moveTo>
                  <a:pt x="1148" y="0"/>
                </a:moveTo>
                <a:lnTo>
                  <a:pt x="12193148" y="0"/>
                </a:lnTo>
                <a:cubicBezTo>
                  <a:pt x="12193148" y="193246"/>
                  <a:pt x="12193149" y="386493"/>
                  <a:pt x="12193149" y="579739"/>
                </a:cubicBezTo>
                <a:lnTo>
                  <a:pt x="12185986" y="584189"/>
                </a:lnTo>
                <a:cubicBezTo>
                  <a:pt x="12156393" y="577430"/>
                  <a:pt x="12176978" y="588328"/>
                  <a:pt x="12156363" y="597366"/>
                </a:cubicBezTo>
                <a:cubicBezTo>
                  <a:pt x="12172308" y="611308"/>
                  <a:pt x="12127905" y="602876"/>
                  <a:pt x="12139215" y="623179"/>
                </a:cubicBezTo>
                <a:cubicBezTo>
                  <a:pt x="12135103" y="624180"/>
                  <a:pt x="12130766" y="624512"/>
                  <a:pt x="12126327" y="624690"/>
                </a:cubicBezTo>
                <a:lnTo>
                  <a:pt x="12124007" y="624794"/>
                </a:lnTo>
                <a:lnTo>
                  <a:pt x="12116854" y="628608"/>
                </a:lnTo>
                <a:lnTo>
                  <a:pt x="12099497" y="628139"/>
                </a:lnTo>
                <a:cubicBezTo>
                  <a:pt x="12095162" y="629804"/>
                  <a:pt x="12090978" y="632365"/>
                  <a:pt x="12087073" y="636341"/>
                </a:cubicBezTo>
                <a:cubicBezTo>
                  <a:pt x="12078890" y="656743"/>
                  <a:pt x="12040481" y="653846"/>
                  <a:pt x="12031073" y="680009"/>
                </a:cubicBezTo>
                <a:cubicBezTo>
                  <a:pt x="12026399" y="688254"/>
                  <a:pt x="12004497" y="705355"/>
                  <a:pt x="11995833" y="703458"/>
                </a:cubicBezTo>
                <a:cubicBezTo>
                  <a:pt x="11990333" y="705967"/>
                  <a:pt x="11986699" y="712045"/>
                  <a:pt x="11979717" y="708161"/>
                </a:cubicBezTo>
                <a:cubicBezTo>
                  <a:pt x="11970382" y="704240"/>
                  <a:pt x="11963763" y="727262"/>
                  <a:pt x="11959046" y="717558"/>
                </a:cubicBezTo>
                <a:lnTo>
                  <a:pt x="11920454" y="730883"/>
                </a:lnTo>
                <a:cubicBezTo>
                  <a:pt x="11919152" y="737943"/>
                  <a:pt x="11912619" y="740145"/>
                  <a:pt x="11903656" y="742426"/>
                </a:cubicBezTo>
                <a:lnTo>
                  <a:pt x="11895048" y="744791"/>
                </a:lnTo>
                <a:lnTo>
                  <a:pt x="11891968" y="755729"/>
                </a:lnTo>
                <a:cubicBezTo>
                  <a:pt x="11881074" y="746401"/>
                  <a:pt x="11884523" y="777742"/>
                  <a:pt x="11870776" y="777816"/>
                </a:cubicBezTo>
                <a:lnTo>
                  <a:pt x="11813376" y="797659"/>
                </a:lnTo>
                <a:lnTo>
                  <a:pt x="11590693" y="963777"/>
                </a:lnTo>
                <a:cubicBezTo>
                  <a:pt x="11550201" y="990714"/>
                  <a:pt x="11542649" y="940770"/>
                  <a:pt x="11506817" y="1033623"/>
                </a:cubicBezTo>
                <a:cubicBezTo>
                  <a:pt x="11450023" y="1089460"/>
                  <a:pt x="11337127" y="1190174"/>
                  <a:pt x="11280332" y="1223571"/>
                </a:cubicBezTo>
                <a:cubicBezTo>
                  <a:pt x="11267547" y="1231171"/>
                  <a:pt x="11229147" y="1296589"/>
                  <a:pt x="11228309" y="1276236"/>
                </a:cubicBezTo>
                <a:cubicBezTo>
                  <a:pt x="11223950" y="1278203"/>
                  <a:pt x="11220761" y="1277680"/>
                  <a:pt x="11218087" y="1275961"/>
                </a:cubicBezTo>
                <a:lnTo>
                  <a:pt x="11217184" y="1275018"/>
                </a:lnTo>
                <a:lnTo>
                  <a:pt x="11188885" y="1292383"/>
                </a:lnTo>
                <a:lnTo>
                  <a:pt x="11184501" y="1292525"/>
                </a:lnTo>
                <a:lnTo>
                  <a:pt x="11166854" y="1306612"/>
                </a:lnTo>
                <a:lnTo>
                  <a:pt x="11157311" y="1312414"/>
                </a:lnTo>
                <a:lnTo>
                  <a:pt x="11155496" y="1317097"/>
                </a:lnTo>
                <a:cubicBezTo>
                  <a:pt x="11153045" y="1320465"/>
                  <a:pt x="11148902" y="1323112"/>
                  <a:pt x="11140961" y="1324115"/>
                </a:cubicBezTo>
                <a:lnTo>
                  <a:pt x="11138961" y="1323772"/>
                </a:lnTo>
                <a:lnTo>
                  <a:pt x="11128208" y="1333832"/>
                </a:lnTo>
                <a:cubicBezTo>
                  <a:pt x="11124962" y="1337814"/>
                  <a:pt x="11122359" y="1342287"/>
                  <a:pt x="11120691" y="1347424"/>
                </a:cubicBezTo>
                <a:cubicBezTo>
                  <a:pt x="11081770" y="1370685"/>
                  <a:pt x="10952581" y="1444106"/>
                  <a:pt x="10894683" y="1473399"/>
                </a:cubicBezTo>
                <a:cubicBezTo>
                  <a:pt x="10861781" y="1488434"/>
                  <a:pt x="10817803" y="1508886"/>
                  <a:pt x="10773300" y="1523191"/>
                </a:cubicBezTo>
                <a:cubicBezTo>
                  <a:pt x="10733414" y="1567419"/>
                  <a:pt x="10677791" y="1526735"/>
                  <a:pt x="10627668" y="1559229"/>
                </a:cubicBezTo>
                <a:cubicBezTo>
                  <a:pt x="10590276" y="1542103"/>
                  <a:pt x="10613693" y="1562282"/>
                  <a:pt x="10581895" y="1568689"/>
                </a:cubicBezTo>
                <a:cubicBezTo>
                  <a:pt x="10597733" y="1591656"/>
                  <a:pt x="10540912" y="1568241"/>
                  <a:pt x="10547790" y="1598423"/>
                </a:cubicBezTo>
                <a:cubicBezTo>
                  <a:pt x="10541784" y="1598632"/>
                  <a:pt x="10535750" y="1597886"/>
                  <a:pt x="10529643" y="1596907"/>
                </a:cubicBezTo>
                <a:lnTo>
                  <a:pt x="10526446" y="1596411"/>
                </a:lnTo>
                <a:lnTo>
                  <a:pt x="10515129" y="1599537"/>
                </a:lnTo>
                <a:lnTo>
                  <a:pt x="10491735" y="1594156"/>
                </a:lnTo>
                <a:cubicBezTo>
                  <a:pt x="10485147" y="1595190"/>
                  <a:pt x="10478389" y="1597459"/>
                  <a:pt x="10471418" y="1601693"/>
                </a:cubicBezTo>
                <a:cubicBezTo>
                  <a:pt x="10451763" y="1626665"/>
                  <a:pt x="10400774" y="1612276"/>
                  <a:pt x="10377042" y="1644598"/>
                </a:cubicBezTo>
                <a:cubicBezTo>
                  <a:pt x="10367240" y="1654315"/>
                  <a:pt x="10330319" y="1671126"/>
                  <a:pt x="10319338" y="1666221"/>
                </a:cubicBezTo>
                <a:cubicBezTo>
                  <a:pt x="10310813" y="1668060"/>
                  <a:pt x="10303331" y="1675173"/>
                  <a:pt x="10295467" y="1668079"/>
                </a:cubicBezTo>
                <a:cubicBezTo>
                  <a:pt x="10284420" y="1660290"/>
                  <a:pt x="10265794" y="1689186"/>
                  <a:pt x="10263443" y="1674948"/>
                </a:cubicBezTo>
                <a:lnTo>
                  <a:pt x="10205418" y="1682149"/>
                </a:lnTo>
                <a:cubicBezTo>
                  <a:pt x="10200696" y="1691209"/>
                  <a:pt x="10190895" y="1692356"/>
                  <a:pt x="10177759" y="1692943"/>
                </a:cubicBezTo>
                <a:lnTo>
                  <a:pt x="10165070" y="1693739"/>
                </a:lnTo>
                <a:lnTo>
                  <a:pt x="10156308" y="1707487"/>
                </a:lnTo>
                <a:cubicBezTo>
                  <a:pt x="10145406" y="1692057"/>
                  <a:pt x="10136981" y="1734810"/>
                  <a:pt x="10118267" y="1731142"/>
                </a:cubicBezTo>
                <a:lnTo>
                  <a:pt x="10083317" y="1743296"/>
                </a:lnTo>
                <a:cubicBezTo>
                  <a:pt x="10075718" y="1741227"/>
                  <a:pt x="10048011" y="1742555"/>
                  <a:pt x="10040388" y="1741632"/>
                </a:cubicBezTo>
                <a:cubicBezTo>
                  <a:pt x="9999609" y="1751733"/>
                  <a:pt x="9985545" y="1752223"/>
                  <a:pt x="9961167" y="1757147"/>
                </a:cubicBezTo>
                <a:cubicBezTo>
                  <a:pt x="9920131" y="1757289"/>
                  <a:pt x="9889892" y="1754090"/>
                  <a:pt x="9848940" y="1763915"/>
                </a:cubicBezTo>
                <a:lnTo>
                  <a:pt x="9729457" y="1784122"/>
                </a:lnTo>
                <a:cubicBezTo>
                  <a:pt x="9676207" y="1774536"/>
                  <a:pt x="9631235" y="1799759"/>
                  <a:pt x="9613704" y="1812371"/>
                </a:cubicBezTo>
                <a:cubicBezTo>
                  <a:pt x="9548152" y="1826647"/>
                  <a:pt x="9410970" y="1863993"/>
                  <a:pt x="9338590" y="1869293"/>
                </a:cubicBezTo>
                <a:lnTo>
                  <a:pt x="9232518" y="1893149"/>
                </a:lnTo>
                <a:lnTo>
                  <a:pt x="9156690" y="1903228"/>
                </a:lnTo>
                <a:lnTo>
                  <a:pt x="9054601" y="1910755"/>
                </a:lnTo>
                <a:lnTo>
                  <a:pt x="9006634" y="1914040"/>
                </a:lnTo>
                <a:lnTo>
                  <a:pt x="9006349" y="1913800"/>
                </a:lnTo>
                <a:cubicBezTo>
                  <a:pt x="9004294" y="1913580"/>
                  <a:pt x="9001475" y="1913908"/>
                  <a:pt x="8997380" y="1915011"/>
                </a:cubicBezTo>
                <a:lnTo>
                  <a:pt x="8991542" y="1917072"/>
                </a:lnTo>
                <a:lnTo>
                  <a:pt x="8975485" y="1920298"/>
                </a:lnTo>
                <a:lnTo>
                  <a:pt x="8969159" y="1919598"/>
                </a:lnTo>
                <a:lnTo>
                  <a:pt x="8964196" y="1917373"/>
                </a:lnTo>
                <a:cubicBezTo>
                  <a:pt x="8955841" y="1925324"/>
                  <a:pt x="8956668" y="1934272"/>
                  <a:pt x="8930136" y="1914185"/>
                </a:cubicBezTo>
                <a:cubicBezTo>
                  <a:pt x="8899182" y="1915205"/>
                  <a:pt x="8790451" y="1929860"/>
                  <a:pt x="8753592" y="1933417"/>
                </a:cubicBezTo>
                <a:cubicBezTo>
                  <a:pt x="8720970" y="1944137"/>
                  <a:pt x="8749345" y="1930476"/>
                  <a:pt x="8708995" y="1935518"/>
                </a:cubicBezTo>
                <a:cubicBezTo>
                  <a:pt x="8672757" y="1955053"/>
                  <a:pt x="8640293" y="1938613"/>
                  <a:pt x="8597219" y="1944090"/>
                </a:cubicBezTo>
                <a:lnTo>
                  <a:pt x="8526378" y="1929248"/>
                </a:lnTo>
                <a:lnTo>
                  <a:pt x="8512131" y="1935163"/>
                </a:lnTo>
                <a:lnTo>
                  <a:pt x="8507315" y="1938164"/>
                </a:lnTo>
                <a:cubicBezTo>
                  <a:pt x="8503797" y="1939941"/>
                  <a:pt x="8501196" y="1940752"/>
                  <a:pt x="8499116" y="1940902"/>
                </a:cubicBezTo>
                <a:lnTo>
                  <a:pt x="8498742" y="1940723"/>
                </a:lnTo>
                <a:lnTo>
                  <a:pt x="8491397" y="1943773"/>
                </a:lnTo>
                <a:lnTo>
                  <a:pt x="8368330" y="1957815"/>
                </a:lnTo>
                <a:cubicBezTo>
                  <a:pt x="8363173" y="1959840"/>
                  <a:pt x="8358881" y="1959492"/>
                  <a:pt x="8354947" y="1958009"/>
                </a:cubicBezTo>
                <a:lnTo>
                  <a:pt x="8321252" y="1974587"/>
                </a:lnTo>
                <a:lnTo>
                  <a:pt x="8315581" y="1974913"/>
                </a:lnTo>
                <a:lnTo>
                  <a:pt x="8296322" y="1988808"/>
                </a:lnTo>
                <a:lnTo>
                  <a:pt x="8285424" y="1994631"/>
                </a:lnTo>
                <a:lnTo>
                  <a:pt x="8284298" y="1999074"/>
                </a:lnTo>
                <a:cubicBezTo>
                  <a:pt x="8281994" y="2002319"/>
                  <a:pt x="8277300" y="2004967"/>
                  <a:pt x="8267224" y="2006249"/>
                </a:cubicBezTo>
                <a:lnTo>
                  <a:pt x="8264525" y="2006019"/>
                </a:lnTo>
                <a:lnTo>
                  <a:pt x="8253181" y="2015862"/>
                </a:lnTo>
                <a:cubicBezTo>
                  <a:pt x="8250007" y="2019712"/>
                  <a:pt x="8247795" y="2023994"/>
                  <a:pt x="8246982" y="2028854"/>
                </a:cubicBezTo>
                <a:cubicBezTo>
                  <a:pt x="8182975" y="2025947"/>
                  <a:pt x="8148279" y="2060069"/>
                  <a:pt x="8091420" y="2075015"/>
                </a:cubicBezTo>
                <a:cubicBezTo>
                  <a:pt x="8026616" y="2098157"/>
                  <a:pt x="7968218" y="2119393"/>
                  <a:pt x="7906555" y="2116988"/>
                </a:cubicBezTo>
                <a:cubicBezTo>
                  <a:pt x="7836267" y="2131900"/>
                  <a:pt x="7782114" y="2134131"/>
                  <a:pt x="7719893" y="2142703"/>
                </a:cubicBezTo>
                <a:lnTo>
                  <a:pt x="7615495" y="2139232"/>
                </a:lnTo>
                <a:lnTo>
                  <a:pt x="7528691" y="2145060"/>
                </a:lnTo>
                <a:lnTo>
                  <a:pt x="7520719" y="2147613"/>
                </a:lnTo>
                <a:cubicBezTo>
                  <a:pt x="7515141" y="2148952"/>
                  <a:pt x="7511320" y="2149302"/>
                  <a:pt x="7508559" y="2148948"/>
                </a:cubicBezTo>
                <a:lnTo>
                  <a:pt x="7508188" y="2148621"/>
                </a:lnTo>
                <a:lnTo>
                  <a:pt x="7496943" y="2150573"/>
                </a:lnTo>
                <a:lnTo>
                  <a:pt x="7219707" y="2156680"/>
                </a:lnTo>
                <a:lnTo>
                  <a:pt x="7202249" y="2161230"/>
                </a:lnTo>
                <a:lnTo>
                  <a:pt x="7198152" y="2166588"/>
                </a:lnTo>
                <a:cubicBezTo>
                  <a:pt x="7193259" y="2170111"/>
                  <a:pt x="7185654" y="2172250"/>
                  <a:pt x="7171956" y="2171236"/>
                </a:cubicBezTo>
                <a:lnTo>
                  <a:pt x="7098136" y="2183464"/>
                </a:lnTo>
                <a:cubicBezTo>
                  <a:pt x="7062296" y="2184442"/>
                  <a:pt x="7051336" y="2185419"/>
                  <a:pt x="7019644" y="2183090"/>
                </a:cubicBezTo>
                <a:cubicBezTo>
                  <a:pt x="6938675" y="2194028"/>
                  <a:pt x="6944793" y="2218194"/>
                  <a:pt x="6905294" y="2212596"/>
                </a:cubicBezTo>
                <a:cubicBezTo>
                  <a:pt x="6873070" y="2207388"/>
                  <a:pt x="6789137" y="2226462"/>
                  <a:pt x="6709370" y="2240551"/>
                </a:cubicBezTo>
                <a:cubicBezTo>
                  <a:pt x="6650254" y="2250006"/>
                  <a:pt x="6629253" y="2264107"/>
                  <a:pt x="6550602" y="2269327"/>
                </a:cubicBezTo>
                <a:cubicBezTo>
                  <a:pt x="6473302" y="2313417"/>
                  <a:pt x="6410843" y="2289694"/>
                  <a:pt x="6318708" y="2316127"/>
                </a:cubicBezTo>
                <a:cubicBezTo>
                  <a:pt x="6298698" y="2331649"/>
                  <a:pt x="6210439" y="2314456"/>
                  <a:pt x="6169822" y="2318214"/>
                </a:cubicBezTo>
                <a:cubicBezTo>
                  <a:pt x="6129203" y="2321972"/>
                  <a:pt x="6091688" y="2335520"/>
                  <a:pt x="6074996" y="2338676"/>
                </a:cubicBezTo>
                <a:lnTo>
                  <a:pt x="6069677" y="2337139"/>
                </a:lnTo>
                <a:lnTo>
                  <a:pt x="6049786" y="2337822"/>
                </a:lnTo>
                <a:lnTo>
                  <a:pt x="6042433" y="2329473"/>
                </a:lnTo>
                <a:lnTo>
                  <a:pt x="6011238" y="2324380"/>
                </a:lnTo>
                <a:cubicBezTo>
                  <a:pt x="5999830" y="2323793"/>
                  <a:pt x="5971276" y="2324706"/>
                  <a:pt x="5958523" y="2328024"/>
                </a:cubicBezTo>
                <a:lnTo>
                  <a:pt x="5760067" y="2343716"/>
                </a:lnTo>
                <a:lnTo>
                  <a:pt x="5628108" y="2344739"/>
                </a:lnTo>
                <a:lnTo>
                  <a:pt x="5472054" y="2330719"/>
                </a:lnTo>
                <a:cubicBezTo>
                  <a:pt x="5479284" y="2317691"/>
                  <a:pt x="5440157" y="2331757"/>
                  <a:pt x="5433909" y="2319466"/>
                </a:cubicBezTo>
                <a:cubicBezTo>
                  <a:pt x="5430517" y="2309434"/>
                  <a:pt x="5392976" y="2304750"/>
                  <a:pt x="5382817" y="2301764"/>
                </a:cubicBezTo>
                <a:lnTo>
                  <a:pt x="5262912" y="2281347"/>
                </a:lnTo>
                <a:cubicBezTo>
                  <a:pt x="5252746" y="2281163"/>
                  <a:pt x="5231699" y="2272853"/>
                  <a:pt x="5224109" y="2270223"/>
                </a:cubicBezTo>
                <a:lnTo>
                  <a:pt x="5175808" y="2267233"/>
                </a:lnTo>
                <a:lnTo>
                  <a:pt x="5157702" y="2260010"/>
                </a:lnTo>
                <a:lnTo>
                  <a:pt x="5143747" y="2256610"/>
                </a:lnTo>
                <a:lnTo>
                  <a:pt x="5140744" y="2254509"/>
                </a:lnTo>
                <a:cubicBezTo>
                  <a:pt x="5135026" y="2250469"/>
                  <a:pt x="5129229" y="2246658"/>
                  <a:pt x="5122807" y="2243656"/>
                </a:cubicBezTo>
                <a:cubicBezTo>
                  <a:pt x="5109467" y="2272275"/>
                  <a:pt x="5066004" y="2222839"/>
                  <a:pt x="5066938" y="2250227"/>
                </a:cubicBezTo>
                <a:cubicBezTo>
                  <a:pt x="5029345" y="2238711"/>
                  <a:pt x="5040096" y="2267800"/>
                  <a:pt x="5012662" y="2233846"/>
                </a:cubicBezTo>
                <a:cubicBezTo>
                  <a:pt x="4938174" y="2234229"/>
                  <a:pt x="4917504" y="2247236"/>
                  <a:pt x="4841589" y="2209829"/>
                </a:cubicBezTo>
                <a:cubicBezTo>
                  <a:pt x="4807890" y="2193187"/>
                  <a:pt x="4785258" y="2182041"/>
                  <a:pt x="4763595" y="2182061"/>
                </a:cubicBezTo>
                <a:cubicBezTo>
                  <a:pt x="4742475" y="2177561"/>
                  <a:pt x="4730631" y="2174738"/>
                  <a:pt x="4724334" y="2173047"/>
                </a:cubicBezTo>
                <a:lnTo>
                  <a:pt x="4722324" y="2172298"/>
                </a:lnTo>
                <a:lnTo>
                  <a:pt x="4723259" y="2172087"/>
                </a:lnTo>
                <a:cubicBezTo>
                  <a:pt x="4722296" y="2171445"/>
                  <a:pt x="4719415" y="2170839"/>
                  <a:pt x="4718350" y="2170817"/>
                </a:cubicBezTo>
                <a:lnTo>
                  <a:pt x="4722324" y="2172298"/>
                </a:lnTo>
                <a:lnTo>
                  <a:pt x="4716674" y="2173573"/>
                </a:lnTo>
                <a:cubicBezTo>
                  <a:pt x="4681300" y="2166617"/>
                  <a:pt x="4525895" y="2165809"/>
                  <a:pt x="4516962" y="2163671"/>
                </a:cubicBezTo>
                <a:cubicBezTo>
                  <a:pt x="4458971" y="2150559"/>
                  <a:pt x="4463810" y="2149818"/>
                  <a:pt x="4429691" y="2153020"/>
                </a:cubicBezTo>
                <a:cubicBezTo>
                  <a:pt x="4424455" y="2156391"/>
                  <a:pt x="4370126" y="2150097"/>
                  <a:pt x="4364023" y="2151674"/>
                </a:cubicBezTo>
                <a:lnTo>
                  <a:pt x="4318114" y="2158289"/>
                </a:lnTo>
                <a:lnTo>
                  <a:pt x="4316258" y="2156948"/>
                </a:lnTo>
                <a:cubicBezTo>
                  <a:pt x="4307275" y="2153577"/>
                  <a:pt x="4301145" y="2153578"/>
                  <a:pt x="4296292" y="2155069"/>
                </a:cubicBezTo>
                <a:lnTo>
                  <a:pt x="4291212" y="2157986"/>
                </a:lnTo>
                <a:lnTo>
                  <a:pt x="4277290" y="2157740"/>
                </a:lnTo>
                <a:lnTo>
                  <a:pt x="4249265" y="2160064"/>
                </a:lnTo>
                <a:lnTo>
                  <a:pt x="4203199" y="2157269"/>
                </a:lnTo>
                <a:cubicBezTo>
                  <a:pt x="4203096" y="2156849"/>
                  <a:pt x="4202995" y="2156430"/>
                  <a:pt x="4202893" y="2156010"/>
                </a:cubicBezTo>
                <a:cubicBezTo>
                  <a:pt x="4201267" y="2153173"/>
                  <a:pt x="4198292" y="2151054"/>
                  <a:pt x="4192396" y="2150376"/>
                </a:cubicBezTo>
                <a:cubicBezTo>
                  <a:pt x="4205365" y="2133087"/>
                  <a:pt x="4162425" y="2134982"/>
                  <a:pt x="4143893" y="2134511"/>
                </a:cubicBezTo>
                <a:cubicBezTo>
                  <a:pt x="4125868" y="2127445"/>
                  <a:pt x="4100250" y="2113865"/>
                  <a:pt x="4084245" y="2107978"/>
                </a:cubicBezTo>
                <a:lnTo>
                  <a:pt x="4075694" y="2107143"/>
                </a:lnTo>
                <a:cubicBezTo>
                  <a:pt x="4075655" y="2107042"/>
                  <a:pt x="4075614" y="2106943"/>
                  <a:pt x="4075575" y="2106844"/>
                </a:cubicBezTo>
                <a:cubicBezTo>
                  <a:pt x="4073829" y="2106060"/>
                  <a:pt x="4071057" y="2105559"/>
                  <a:pt x="4066658" y="2105400"/>
                </a:cubicBezTo>
                <a:lnTo>
                  <a:pt x="4060102" y="2105618"/>
                </a:lnTo>
                <a:lnTo>
                  <a:pt x="4043512" y="2103997"/>
                </a:lnTo>
                <a:lnTo>
                  <a:pt x="4038145" y="2101563"/>
                </a:lnTo>
                <a:lnTo>
                  <a:pt x="4036511" y="2097896"/>
                </a:lnTo>
                <a:lnTo>
                  <a:pt x="4034926" y="2098131"/>
                </a:lnTo>
                <a:cubicBezTo>
                  <a:pt x="4022576" y="2102995"/>
                  <a:pt x="4018025" y="2111371"/>
                  <a:pt x="4005686" y="2085563"/>
                </a:cubicBezTo>
                <a:lnTo>
                  <a:pt x="3937994" y="2068106"/>
                </a:lnTo>
                <a:cubicBezTo>
                  <a:pt x="3921658" y="2075830"/>
                  <a:pt x="3909686" y="2071141"/>
                  <a:pt x="3898423" y="2062451"/>
                </a:cubicBezTo>
                <a:cubicBezTo>
                  <a:pt x="3862243" y="2062947"/>
                  <a:pt x="3830779" y="2049077"/>
                  <a:pt x="3790908" y="2042213"/>
                </a:cubicBezTo>
                <a:cubicBezTo>
                  <a:pt x="3742158" y="2027507"/>
                  <a:pt x="3726280" y="2025530"/>
                  <a:pt x="3683661" y="2018290"/>
                </a:cubicBezTo>
                <a:lnTo>
                  <a:pt x="3611183" y="1986019"/>
                </a:lnTo>
                <a:lnTo>
                  <a:pt x="3605003" y="1987381"/>
                </a:lnTo>
                <a:cubicBezTo>
                  <a:pt x="3600731" y="1988000"/>
                  <a:pt x="3597877" y="1988000"/>
                  <a:pt x="3595884" y="1987545"/>
                </a:cubicBezTo>
                <a:lnTo>
                  <a:pt x="3595649" y="1987276"/>
                </a:lnTo>
                <a:lnTo>
                  <a:pt x="3587126" y="1987966"/>
                </a:lnTo>
                <a:cubicBezTo>
                  <a:pt x="3572774" y="1989757"/>
                  <a:pt x="3550540" y="1975558"/>
                  <a:pt x="3537283" y="1978267"/>
                </a:cubicBezTo>
                <a:cubicBezTo>
                  <a:pt x="3515092" y="1973971"/>
                  <a:pt x="3489773" y="1980236"/>
                  <a:pt x="3474371" y="1974606"/>
                </a:cubicBezTo>
                <a:lnTo>
                  <a:pt x="3401876" y="1962558"/>
                </a:lnTo>
                <a:lnTo>
                  <a:pt x="3365036" y="1979510"/>
                </a:lnTo>
                <a:cubicBezTo>
                  <a:pt x="3361007" y="1981808"/>
                  <a:pt x="3355145" y="1982886"/>
                  <a:pt x="3345174" y="1981192"/>
                </a:cubicBezTo>
                <a:lnTo>
                  <a:pt x="3342846" y="1980217"/>
                </a:lnTo>
                <a:cubicBezTo>
                  <a:pt x="3337528" y="1982688"/>
                  <a:pt x="3296694" y="1983818"/>
                  <a:pt x="3263504" y="1986094"/>
                </a:cubicBezTo>
                <a:cubicBezTo>
                  <a:pt x="3210873" y="1988435"/>
                  <a:pt x="3204538" y="1996407"/>
                  <a:pt x="3143704" y="1993869"/>
                </a:cubicBezTo>
                <a:cubicBezTo>
                  <a:pt x="3083839" y="1995098"/>
                  <a:pt x="3073438" y="2001104"/>
                  <a:pt x="3031439" y="1996512"/>
                </a:cubicBezTo>
                <a:lnTo>
                  <a:pt x="2782717" y="2018333"/>
                </a:lnTo>
                <a:cubicBezTo>
                  <a:pt x="2720447" y="2045988"/>
                  <a:pt x="2718750" y="2015419"/>
                  <a:pt x="2647675" y="2028869"/>
                </a:cubicBezTo>
                <a:cubicBezTo>
                  <a:pt x="2583664" y="1968934"/>
                  <a:pt x="2609849" y="2007202"/>
                  <a:pt x="2569176" y="2002628"/>
                </a:cubicBezTo>
                <a:lnTo>
                  <a:pt x="2444403" y="2016529"/>
                </a:lnTo>
                <a:cubicBezTo>
                  <a:pt x="2412730" y="2033089"/>
                  <a:pt x="2355175" y="2003000"/>
                  <a:pt x="2316260" y="2024996"/>
                </a:cubicBezTo>
                <a:cubicBezTo>
                  <a:pt x="2277148" y="2025534"/>
                  <a:pt x="2234330" y="2021339"/>
                  <a:pt x="2209726" y="2019763"/>
                </a:cubicBezTo>
                <a:cubicBezTo>
                  <a:pt x="2172984" y="2016106"/>
                  <a:pt x="2131016" y="2007174"/>
                  <a:pt x="2095813" y="2003052"/>
                </a:cubicBezTo>
                <a:cubicBezTo>
                  <a:pt x="2078687" y="2016661"/>
                  <a:pt x="2046700" y="1994357"/>
                  <a:pt x="1998504" y="1995032"/>
                </a:cubicBezTo>
                <a:cubicBezTo>
                  <a:pt x="1979851" y="2010679"/>
                  <a:pt x="1965997" y="1995296"/>
                  <a:pt x="1929320" y="2016977"/>
                </a:cubicBezTo>
                <a:cubicBezTo>
                  <a:pt x="1927506" y="2015185"/>
                  <a:pt x="1925308" y="2013558"/>
                  <a:pt x="1922798" y="2012146"/>
                </a:cubicBezTo>
                <a:cubicBezTo>
                  <a:pt x="1908224" y="2003952"/>
                  <a:pt x="1886476" y="2004665"/>
                  <a:pt x="1874228" y="2013741"/>
                </a:cubicBezTo>
                <a:cubicBezTo>
                  <a:pt x="1844711" y="2028500"/>
                  <a:pt x="1815838" y="2036277"/>
                  <a:pt x="1787803" y="2041363"/>
                </a:cubicBezTo>
                <a:lnTo>
                  <a:pt x="1739352" y="2036312"/>
                </a:lnTo>
                <a:cubicBezTo>
                  <a:pt x="1720756" y="2032746"/>
                  <a:pt x="1697809" y="2023837"/>
                  <a:pt x="1676219" y="2019963"/>
                </a:cubicBezTo>
                <a:cubicBezTo>
                  <a:pt x="1653856" y="2018758"/>
                  <a:pt x="1629782" y="2025363"/>
                  <a:pt x="1609817" y="2013066"/>
                </a:cubicBezTo>
                <a:cubicBezTo>
                  <a:pt x="1570834" y="2001390"/>
                  <a:pt x="1525521" y="2021545"/>
                  <a:pt x="1497258" y="1987476"/>
                </a:cubicBezTo>
                <a:cubicBezTo>
                  <a:pt x="1419429" y="1972767"/>
                  <a:pt x="1265224" y="1952754"/>
                  <a:pt x="1151127" y="1938041"/>
                </a:cubicBezTo>
                <a:cubicBezTo>
                  <a:pt x="1044820" y="1928230"/>
                  <a:pt x="911490" y="1929978"/>
                  <a:pt x="859417" y="1928608"/>
                </a:cubicBezTo>
                <a:lnTo>
                  <a:pt x="838688" y="1929821"/>
                </a:lnTo>
                <a:cubicBezTo>
                  <a:pt x="829380" y="1926412"/>
                  <a:pt x="823010" y="1926387"/>
                  <a:pt x="817957" y="1927857"/>
                </a:cubicBezTo>
                <a:lnTo>
                  <a:pt x="812654" y="1930751"/>
                </a:lnTo>
                <a:lnTo>
                  <a:pt x="721195" y="1929661"/>
                </a:lnTo>
                <a:cubicBezTo>
                  <a:pt x="721095" y="1929241"/>
                  <a:pt x="720991" y="1928820"/>
                  <a:pt x="720890" y="1928399"/>
                </a:cubicBezTo>
                <a:cubicBezTo>
                  <a:pt x="719222" y="1925556"/>
                  <a:pt x="716144" y="1923424"/>
                  <a:pt x="710023" y="1922722"/>
                </a:cubicBezTo>
                <a:cubicBezTo>
                  <a:pt x="689532" y="1914633"/>
                  <a:pt x="619665" y="1887450"/>
                  <a:pt x="597940" y="1879864"/>
                </a:cubicBezTo>
                <a:cubicBezTo>
                  <a:pt x="587430" y="1879265"/>
                  <a:pt x="583862" y="1877622"/>
                  <a:pt x="579683" y="1877212"/>
                </a:cubicBezTo>
                <a:lnTo>
                  <a:pt x="572865" y="1877401"/>
                </a:lnTo>
                <a:cubicBezTo>
                  <a:pt x="550627" y="1871095"/>
                  <a:pt x="474197" y="1846680"/>
                  <a:pt x="446247" y="1839371"/>
                </a:cubicBezTo>
                <a:cubicBezTo>
                  <a:pt x="429213" y="1847023"/>
                  <a:pt x="416808" y="1842285"/>
                  <a:pt x="405163" y="1833548"/>
                </a:cubicBezTo>
                <a:cubicBezTo>
                  <a:pt x="367566" y="1833890"/>
                  <a:pt x="334968" y="1819885"/>
                  <a:pt x="293583" y="1812852"/>
                </a:cubicBezTo>
                <a:lnTo>
                  <a:pt x="119529" y="1761047"/>
                </a:lnTo>
                <a:cubicBezTo>
                  <a:pt x="73377" y="1751937"/>
                  <a:pt x="36403" y="1759579"/>
                  <a:pt x="16674" y="1758191"/>
                </a:cubicBezTo>
                <a:lnTo>
                  <a:pt x="1150" y="1752722"/>
                </a:lnTo>
                <a:cubicBezTo>
                  <a:pt x="-1438" y="1496726"/>
                  <a:pt x="1148" y="514333"/>
                  <a:pt x="1148" y="222213"/>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1050879" y="609601"/>
            <a:ext cx="9810604" cy="1216024"/>
          </a:xfrm>
        </p:spPr>
        <p:txBody>
          <a:bodyPr>
            <a:normAutofit/>
          </a:bodyPr>
          <a:lstStyle/>
          <a:p>
            <a:r>
              <a:rPr lang="en-GB" dirty="0"/>
              <a:t>The 4 R’s</a:t>
            </a:r>
          </a:p>
        </p:txBody>
      </p:sp>
      <p:graphicFrame>
        <p:nvGraphicFramePr>
          <p:cNvPr id="14" name="Content Placeholder 2">
            <a:extLst>
              <a:ext uri="{FF2B5EF4-FFF2-40B4-BE49-F238E27FC236}">
                <a16:creationId xmlns:a16="http://schemas.microsoft.com/office/drawing/2014/main" id="{D55FEB69-20A2-4253-9781-E50FE0FD70E6}"/>
              </a:ext>
            </a:extLst>
          </p:cNvPr>
          <p:cNvGraphicFramePr>
            <a:graphicFrameLocks noGrp="1"/>
          </p:cNvGraphicFramePr>
          <p:nvPr>
            <p:ph idx="1"/>
            <p:extLst>
              <p:ext uri="{D42A27DB-BD31-4B8C-83A1-F6EECF244321}">
                <p14:modId xmlns:p14="http://schemas.microsoft.com/office/powerpoint/2010/main" val="702051558"/>
              </p:ext>
            </p:extLst>
          </p:nvPr>
        </p:nvGraphicFramePr>
        <p:xfrm>
          <a:off x="1050925" y="2586251"/>
          <a:ext cx="10064998" cy="36621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2486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1" nodeType="clickEffect">
                                  <p:stCondLst>
                                    <p:cond delay="0"/>
                                  </p:stCondLst>
                                  <p:childTnLst>
                                    <p:set>
                                      <p:cBhvr>
                                        <p:cTn id="11"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AsOne/>
      </p:bldGraphic>
      <p:bldGraphic spid="14" grpId="1">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B15BF-EBA0-284C-887B-3C8F678C01DC}"/>
              </a:ext>
            </a:extLst>
          </p:cNvPr>
          <p:cNvSpPr>
            <a:spLocks noGrp="1"/>
          </p:cNvSpPr>
          <p:nvPr>
            <p:ph type="title"/>
          </p:nvPr>
        </p:nvSpPr>
        <p:spPr/>
        <p:txBody>
          <a:bodyPr/>
          <a:lstStyle/>
          <a:p>
            <a:r>
              <a:rPr lang="en-GB" dirty="0"/>
              <a:t>The 4 R’s</a:t>
            </a:r>
          </a:p>
        </p:txBody>
      </p:sp>
      <p:graphicFrame>
        <p:nvGraphicFramePr>
          <p:cNvPr id="5" name="Content Placeholder 2">
            <a:extLst>
              <a:ext uri="{FF2B5EF4-FFF2-40B4-BE49-F238E27FC236}">
                <a16:creationId xmlns:a16="http://schemas.microsoft.com/office/drawing/2014/main" id="{D98FC574-707B-45F7-8D68-2684606ECC4D}"/>
              </a:ext>
            </a:extLst>
          </p:cNvPr>
          <p:cNvGraphicFramePr>
            <a:graphicFrameLocks noGrp="1"/>
          </p:cNvGraphicFramePr>
          <p:nvPr>
            <p:ph idx="1"/>
          </p:nvPr>
        </p:nvGraphicFramePr>
        <p:xfrm>
          <a:off x="1050879" y="1825624"/>
          <a:ext cx="9810604" cy="44287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53726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19" name="Ink 18">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9" name="Ink 18">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21" name="Rectangle 20">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5440670"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773408" y="992094"/>
            <a:ext cx="3760499" cy="2795160"/>
          </a:xfrm>
        </p:spPr>
        <p:txBody>
          <a:bodyPr vert="horz" lIns="91440" tIns="45720" rIns="91440" bIns="45720" rtlCol="0" anchor="b">
            <a:normAutofit/>
          </a:bodyPr>
          <a:lstStyle/>
          <a:p>
            <a:pPr algn="ctr"/>
            <a:r>
              <a:rPr lang="en-US"/>
              <a:t>Joint Working</a:t>
            </a:r>
          </a:p>
        </p:txBody>
      </p:sp>
      <p:pic>
        <p:nvPicPr>
          <p:cNvPr id="5" name="Content Placeholder 4" descr="Graphical user interface&#10;&#10;Description automatically generated with medium confidence">
            <a:extLst>
              <a:ext uri="{FF2B5EF4-FFF2-40B4-BE49-F238E27FC236}">
                <a16:creationId xmlns:a16="http://schemas.microsoft.com/office/drawing/2014/main" id="{9973FBB0-7479-374D-980D-3BB6E8F0B7EE}"/>
              </a:ext>
            </a:extLst>
          </p:cNvPr>
          <p:cNvPicPr>
            <a:picLocks noGrp="1" noChangeAspect="1"/>
          </p:cNvPicPr>
          <p:nvPr>
            <p:ph idx="1"/>
          </p:nvPr>
        </p:nvPicPr>
        <p:blipFill>
          <a:blip r:embed="rId6"/>
          <a:stretch>
            <a:fillRect/>
          </a:stretch>
        </p:blipFill>
        <p:spPr>
          <a:xfrm>
            <a:off x="5617029" y="861504"/>
            <a:ext cx="5857124" cy="5179440"/>
          </a:xfrm>
          <a:prstGeom prst="rect">
            <a:avLst/>
          </a:prstGeom>
        </p:spPr>
      </p:pic>
    </p:spTree>
    <p:extLst>
      <p:ext uri="{BB962C8B-B14F-4D97-AF65-F5344CB8AC3E}">
        <p14:creationId xmlns:p14="http://schemas.microsoft.com/office/powerpoint/2010/main" val="22405911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73" name="Ink 7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73" name="Ink 7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75" name="Rectangle 74">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Shape 76">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5440670"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5F3EFD1-2AD1-4A4A-950C-CF14BCFD2ED4}"/>
              </a:ext>
            </a:extLst>
          </p:cNvPr>
          <p:cNvSpPr>
            <a:spLocks noGrp="1"/>
          </p:cNvSpPr>
          <p:nvPr>
            <p:ph type="title"/>
          </p:nvPr>
        </p:nvSpPr>
        <p:spPr>
          <a:xfrm>
            <a:off x="773408" y="992094"/>
            <a:ext cx="3760499" cy="2795160"/>
          </a:xfrm>
        </p:spPr>
        <p:txBody>
          <a:bodyPr vert="horz" lIns="91440" tIns="45720" rIns="91440" bIns="45720" rtlCol="0" anchor="b">
            <a:normAutofit/>
          </a:bodyPr>
          <a:lstStyle/>
          <a:p>
            <a:pPr algn="ctr"/>
            <a:r>
              <a:rPr lang="en-US"/>
              <a:t>M/ETHANE</a:t>
            </a:r>
          </a:p>
        </p:txBody>
      </p:sp>
      <p:pic>
        <p:nvPicPr>
          <p:cNvPr id="2050" name="Picture 2" descr="JESIP - Working together, Saving Lives">
            <a:extLst>
              <a:ext uri="{FF2B5EF4-FFF2-40B4-BE49-F238E27FC236}">
                <a16:creationId xmlns:a16="http://schemas.microsoft.com/office/drawing/2014/main" id="{C66206C5-C066-8543-AFA3-2E0EAB101738}"/>
              </a:ext>
            </a:extLst>
          </p:cNvPr>
          <p:cNvPicPr>
            <a:picLocks noGrp="1" noChangeAspect="1" noChangeArrowheads="1"/>
          </p:cNvPicPr>
          <p:nvPr>
            <p:ph idx="1"/>
          </p:nvPr>
        </p:nvPicPr>
        <p:blipFill>
          <a:blip r:embed="rId6">
            <a:extLst>
              <a:ext uri="{28A0092B-C50C-407E-A947-70E740481C1C}">
                <a14:useLocalDpi xmlns:a14="http://schemas.microsoft.com/office/drawing/2010/main" val="0"/>
              </a:ext>
            </a:extLst>
          </a:blip>
          <a:stretch>
            <a:fillRect/>
          </a:stretch>
        </p:blipFill>
        <p:spPr bwMode="auto">
          <a:xfrm>
            <a:off x="5815013" y="228600"/>
            <a:ext cx="5957887" cy="60578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51287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73" name="Ink 7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73" name="Ink 7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75" name="Rectangle 74">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Shape 76">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5440670"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773408" y="992094"/>
            <a:ext cx="3760499" cy="2795160"/>
          </a:xfrm>
        </p:spPr>
        <p:txBody>
          <a:bodyPr vert="horz" lIns="91440" tIns="45720" rIns="91440" bIns="45720" rtlCol="0" anchor="b">
            <a:normAutofit/>
          </a:bodyPr>
          <a:lstStyle/>
          <a:p>
            <a:pPr algn="ctr"/>
            <a:r>
              <a:rPr lang="en-US" dirty="0"/>
              <a:t>Joint Decision Model</a:t>
            </a:r>
          </a:p>
        </p:txBody>
      </p:sp>
      <p:pic>
        <p:nvPicPr>
          <p:cNvPr id="7" name="Picture 6" descr="Diagram&#10;&#10;Description automatically generated">
            <a:extLst>
              <a:ext uri="{FF2B5EF4-FFF2-40B4-BE49-F238E27FC236}">
                <a16:creationId xmlns:a16="http://schemas.microsoft.com/office/drawing/2014/main" id="{9643FD3D-6C83-B642-8736-33424BBD0209}"/>
              </a:ext>
            </a:extLst>
          </p:cNvPr>
          <p:cNvPicPr>
            <a:picLocks noChangeAspect="1"/>
          </p:cNvPicPr>
          <p:nvPr/>
        </p:nvPicPr>
        <p:blipFill>
          <a:blip r:embed="rId6"/>
          <a:stretch>
            <a:fillRect/>
          </a:stretch>
        </p:blipFill>
        <p:spPr>
          <a:xfrm>
            <a:off x="5739377" y="431799"/>
            <a:ext cx="5397500" cy="5994400"/>
          </a:xfrm>
          <a:prstGeom prst="rect">
            <a:avLst/>
          </a:prstGeom>
        </p:spPr>
      </p:pic>
    </p:spTree>
    <p:extLst>
      <p:ext uri="{BB962C8B-B14F-4D97-AF65-F5344CB8AC3E}">
        <p14:creationId xmlns:p14="http://schemas.microsoft.com/office/powerpoint/2010/main" val="6485503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5C685BF-E9A7-4525-ABF3-CCC2EAC37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2687005"/>
          </a:xfrm>
          <a:custGeom>
            <a:avLst/>
            <a:gdLst>
              <a:gd name="connsiteX0" fmla="*/ 12192000 w 12192000"/>
              <a:gd name="connsiteY0" fmla="*/ 0 h 2785707"/>
              <a:gd name="connsiteX1" fmla="*/ 0 w 12192000"/>
              <a:gd name="connsiteY1" fmla="*/ 0 h 2785707"/>
              <a:gd name="connsiteX2" fmla="*/ 0 w 12192000"/>
              <a:gd name="connsiteY2" fmla="*/ 591237 h 2785707"/>
              <a:gd name="connsiteX3" fmla="*/ 7462 w 12192000"/>
              <a:gd name="connsiteY3" fmla="*/ 596097 h 2785707"/>
              <a:gd name="connsiteX4" fmla="*/ 65949 w 12192000"/>
              <a:gd name="connsiteY4" fmla="*/ 623063 h 2785707"/>
              <a:gd name="connsiteX5" fmla="*/ 174040 w 12192000"/>
              <a:gd name="connsiteY5" fmla="*/ 614935 h 2785707"/>
              <a:gd name="connsiteX6" fmla="*/ 331354 w 12192000"/>
              <a:gd name="connsiteY6" fmla="*/ 605310 h 2785707"/>
              <a:gd name="connsiteX7" fmla="*/ 437701 w 12192000"/>
              <a:gd name="connsiteY7" fmla="*/ 649169 h 2785707"/>
              <a:gd name="connsiteX8" fmla="*/ 570985 w 12192000"/>
              <a:gd name="connsiteY8" fmla="*/ 634864 h 2785707"/>
              <a:gd name="connsiteX9" fmla="*/ 660488 w 12192000"/>
              <a:gd name="connsiteY9" fmla="*/ 637694 h 2785707"/>
              <a:gd name="connsiteX10" fmla="*/ 862240 w 12192000"/>
              <a:gd name="connsiteY10" fmla="*/ 647402 h 2785707"/>
              <a:gd name="connsiteX11" fmla="*/ 1055198 w 12192000"/>
              <a:gd name="connsiteY11" fmla="*/ 658414 h 2785707"/>
              <a:gd name="connsiteX12" fmla="*/ 1161490 w 12192000"/>
              <a:gd name="connsiteY12" fmla="*/ 664553 h 2785707"/>
              <a:gd name="connsiteX13" fmla="*/ 1335488 w 12192000"/>
              <a:gd name="connsiteY13" fmla="*/ 684838 h 2785707"/>
              <a:gd name="connsiteX14" fmla="*/ 1384901 w 12192000"/>
              <a:gd name="connsiteY14" fmla="*/ 684207 h 2785707"/>
              <a:gd name="connsiteX15" fmla="*/ 1414557 w 12192000"/>
              <a:gd name="connsiteY15" fmla="*/ 685540 h 2785707"/>
              <a:gd name="connsiteX16" fmla="*/ 1479073 w 12192000"/>
              <a:gd name="connsiteY16" fmla="*/ 708783 h 2785707"/>
              <a:gd name="connsiteX17" fmla="*/ 1760498 w 12192000"/>
              <a:gd name="connsiteY17" fmla="*/ 700683 h 2785707"/>
              <a:gd name="connsiteX18" fmla="*/ 1971386 w 12192000"/>
              <a:gd name="connsiteY18" fmla="*/ 726403 h 2785707"/>
              <a:gd name="connsiteX19" fmla="*/ 2050659 w 12192000"/>
              <a:gd name="connsiteY19" fmla="*/ 720928 h 2785707"/>
              <a:gd name="connsiteX20" fmla="*/ 2220475 w 12192000"/>
              <a:gd name="connsiteY20" fmla="*/ 749487 h 2785707"/>
              <a:gd name="connsiteX21" fmla="*/ 2272406 w 12192000"/>
              <a:gd name="connsiteY21" fmla="*/ 777021 h 2785707"/>
              <a:gd name="connsiteX22" fmla="*/ 2297410 w 12192000"/>
              <a:gd name="connsiteY22" fmla="*/ 791240 h 2785707"/>
              <a:gd name="connsiteX23" fmla="*/ 2377393 w 12192000"/>
              <a:gd name="connsiteY23" fmla="*/ 838529 h 2785707"/>
              <a:gd name="connsiteX24" fmla="*/ 2389325 w 12192000"/>
              <a:gd name="connsiteY24" fmla="*/ 847736 h 2785707"/>
              <a:gd name="connsiteX25" fmla="*/ 2418508 w 12192000"/>
              <a:gd name="connsiteY25" fmla="*/ 847030 h 2785707"/>
              <a:gd name="connsiteX26" fmla="*/ 2435377 w 12192000"/>
              <a:gd name="connsiteY26" fmla="*/ 837345 h 2785707"/>
              <a:gd name="connsiteX27" fmla="*/ 2439620 w 12192000"/>
              <a:gd name="connsiteY27" fmla="*/ 840860 h 2785707"/>
              <a:gd name="connsiteX28" fmla="*/ 2451797 w 12192000"/>
              <a:gd name="connsiteY28" fmla="*/ 846508 h 2785707"/>
              <a:gd name="connsiteX29" fmla="*/ 2505861 w 12192000"/>
              <a:gd name="connsiteY29" fmla="*/ 882666 h 2785707"/>
              <a:gd name="connsiteX30" fmla="*/ 2528621 w 12192000"/>
              <a:gd name="connsiteY30" fmla="*/ 883310 h 2785707"/>
              <a:gd name="connsiteX31" fmla="*/ 2615876 w 12192000"/>
              <a:gd name="connsiteY31" fmla="*/ 913568 h 2785707"/>
              <a:gd name="connsiteX32" fmla="*/ 2633076 w 12192000"/>
              <a:gd name="connsiteY32" fmla="*/ 918384 h 2785707"/>
              <a:gd name="connsiteX33" fmla="*/ 2665101 w 12192000"/>
              <a:gd name="connsiteY33" fmla="*/ 936714 h 2785707"/>
              <a:gd name="connsiteX34" fmla="*/ 2675173 w 12192000"/>
              <a:gd name="connsiteY34" fmla="*/ 938458 h 2785707"/>
              <a:gd name="connsiteX35" fmla="*/ 2707978 w 12192000"/>
              <a:gd name="connsiteY35" fmla="*/ 955182 h 2785707"/>
              <a:gd name="connsiteX36" fmla="*/ 2778669 w 12192000"/>
              <a:gd name="connsiteY36" fmla="*/ 991480 h 2785707"/>
              <a:gd name="connsiteX37" fmla="*/ 2796452 w 12192000"/>
              <a:gd name="connsiteY37" fmla="*/ 1000372 h 2785707"/>
              <a:gd name="connsiteX38" fmla="*/ 2813495 w 12192000"/>
              <a:gd name="connsiteY38" fmla="*/ 1001982 h 2785707"/>
              <a:gd name="connsiteX39" fmla="*/ 2904193 w 12192000"/>
              <a:gd name="connsiteY39" fmla="*/ 1024123 h 2785707"/>
              <a:gd name="connsiteX40" fmla="*/ 2926826 w 12192000"/>
              <a:gd name="connsiteY40" fmla="*/ 1025558 h 2785707"/>
              <a:gd name="connsiteX41" fmla="*/ 2937629 w 12192000"/>
              <a:gd name="connsiteY41" fmla="*/ 1021496 h 2785707"/>
              <a:gd name="connsiteX42" fmla="*/ 2970190 w 12192000"/>
              <a:gd name="connsiteY42" fmla="*/ 1039341 h 2785707"/>
              <a:gd name="connsiteX43" fmla="*/ 3023036 w 12192000"/>
              <a:gd name="connsiteY43" fmla="*/ 1057429 h 2785707"/>
              <a:gd name="connsiteX44" fmla="*/ 3047640 w 12192000"/>
              <a:gd name="connsiteY44" fmla="*/ 1067886 h 2785707"/>
              <a:gd name="connsiteX45" fmla="*/ 3069615 w 12192000"/>
              <a:gd name="connsiteY45" fmla="*/ 1068623 h 2785707"/>
              <a:gd name="connsiteX46" fmla="*/ 3189718 w 12192000"/>
              <a:gd name="connsiteY46" fmla="*/ 1090790 h 2785707"/>
              <a:gd name="connsiteX47" fmla="*/ 3234683 w 12192000"/>
              <a:gd name="connsiteY47" fmla="*/ 1082861 h 2785707"/>
              <a:gd name="connsiteX48" fmla="*/ 3243889 w 12192000"/>
              <a:gd name="connsiteY48" fmla="*/ 1088560 h 2785707"/>
              <a:gd name="connsiteX49" fmla="*/ 3316289 w 12192000"/>
              <a:gd name="connsiteY49" fmla="*/ 1102846 h 2785707"/>
              <a:gd name="connsiteX50" fmla="*/ 3363255 w 12192000"/>
              <a:gd name="connsiteY50" fmla="*/ 1113121 h 2785707"/>
              <a:gd name="connsiteX51" fmla="*/ 3450298 w 12192000"/>
              <a:gd name="connsiteY51" fmla="*/ 1140641 h 2785707"/>
              <a:gd name="connsiteX52" fmla="*/ 3502843 w 12192000"/>
              <a:gd name="connsiteY52" fmla="*/ 1152088 h 2785707"/>
              <a:gd name="connsiteX53" fmla="*/ 3534327 w 12192000"/>
              <a:gd name="connsiteY53" fmla="*/ 1158780 h 2785707"/>
              <a:gd name="connsiteX54" fmla="*/ 3613707 w 12192000"/>
              <a:gd name="connsiteY54" fmla="*/ 1188135 h 2785707"/>
              <a:gd name="connsiteX55" fmla="*/ 3734447 w 12192000"/>
              <a:gd name="connsiteY55" fmla="*/ 1264997 h 2785707"/>
              <a:gd name="connsiteX56" fmla="*/ 3774777 w 12192000"/>
              <a:gd name="connsiteY56" fmla="*/ 1280345 h 2785707"/>
              <a:gd name="connsiteX57" fmla="*/ 3782987 w 12192000"/>
              <a:gd name="connsiteY57" fmla="*/ 1278825 h 2785707"/>
              <a:gd name="connsiteX58" fmla="*/ 3829525 w 12192000"/>
              <a:gd name="connsiteY58" fmla="*/ 1314650 h 2785707"/>
              <a:gd name="connsiteX59" fmla="*/ 3916534 w 12192000"/>
              <a:gd name="connsiteY59" fmla="*/ 1337438 h 2785707"/>
              <a:gd name="connsiteX60" fmla="*/ 3985243 w 12192000"/>
              <a:gd name="connsiteY60" fmla="*/ 1349887 h 2785707"/>
              <a:gd name="connsiteX61" fmla="*/ 4022446 w 12192000"/>
              <a:gd name="connsiteY61" fmla="*/ 1358915 h 2785707"/>
              <a:gd name="connsiteX62" fmla="*/ 4050987 w 12192000"/>
              <a:gd name="connsiteY62" fmla="*/ 1363213 h 2785707"/>
              <a:gd name="connsiteX63" fmla="*/ 4115739 w 12192000"/>
              <a:gd name="connsiteY63" fmla="*/ 1386380 h 2785707"/>
              <a:gd name="connsiteX64" fmla="*/ 4219773 w 12192000"/>
              <a:gd name="connsiteY64" fmla="*/ 1429896 h 2785707"/>
              <a:gd name="connsiteX65" fmla="*/ 4242592 w 12192000"/>
              <a:gd name="connsiteY65" fmla="*/ 1437995 h 2785707"/>
              <a:gd name="connsiteX66" fmla="*/ 4264860 w 12192000"/>
              <a:gd name="connsiteY66" fmla="*/ 1440328 h 2785707"/>
              <a:gd name="connsiteX67" fmla="*/ 4272342 w 12192000"/>
              <a:gd name="connsiteY67" fmla="*/ 1436836 h 2785707"/>
              <a:gd name="connsiteX68" fmla="*/ 4285317 w 12192000"/>
              <a:gd name="connsiteY68" fmla="*/ 1440547 h 2785707"/>
              <a:gd name="connsiteX69" fmla="*/ 4289326 w 12192000"/>
              <a:gd name="connsiteY69" fmla="*/ 1440567 h 2785707"/>
              <a:gd name="connsiteX70" fmla="*/ 4311745 w 12192000"/>
              <a:gd name="connsiteY70" fmla="*/ 1441649 h 2785707"/>
              <a:gd name="connsiteX71" fmla="*/ 4345821 w 12192000"/>
              <a:gd name="connsiteY71" fmla="*/ 1467990 h 2785707"/>
              <a:gd name="connsiteX72" fmla="*/ 4399086 w 12192000"/>
              <a:gd name="connsiteY72" fmla="*/ 1480631 h 2785707"/>
              <a:gd name="connsiteX73" fmla="*/ 4635587 w 12192000"/>
              <a:gd name="connsiteY73" fmla="*/ 1532477 h 2785707"/>
              <a:gd name="connsiteX74" fmla="*/ 4697305 w 12192000"/>
              <a:gd name="connsiteY74" fmla="*/ 1598576 h 2785707"/>
              <a:gd name="connsiteX75" fmla="*/ 4800559 w 12192000"/>
              <a:gd name="connsiteY75" fmla="*/ 1650651 h 2785707"/>
              <a:gd name="connsiteX76" fmla="*/ 4945615 w 12192000"/>
              <a:gd name="connsiteY76" fmla="*/ 1698753 h 2785707"/>
              <a:gd name="connsiteX77" fmla="*/ 4951384 w 12192000"/>
              <a:gd name="connsiteY77" fmla="*/ 1709811 h 2785707"/>
              <a:gd name="connsiteX78" fmla="*/ 4961956 w 12192000"/>
              <a:gd name="connsiteY78" fmla="*/ 1718626 h 2785707"/>
              <a:gd name="connsiteX79" fmla="*/ 4964473 w 12192000"/>
              <a:gd name="connsiteY79" fmla="*/ 1718615 h 2785707"/>
              <a:gd name="connsiteX80" fmla="*/ 4991598 w 12192000"/>
              <a:gd name="connsiteY80" fmla="*/ 1734829 h 2785707"/>
              <a:gd name="connsiteX81" fmla="*/ 5009548 w 12192000"/>
              <a:gd name="connsiteY81" fmla="*/ 1747489 h 2785707"/>
              <a:gd name="connsiteX82" fmla="*/ 5014839 w 12192000"/>
              <a:gd name="connsiteY82" fmla="*/ 1748130 h 2785707"/>
              <a:gd name="connsiteX83" fmla="*/ 5058738 w 12192000"/>
              <a:gd name="connsiteY83" fmla="*/ 1764982 h 2785707"/>
              <a:gd name="connsiteX84" fmla="*/ 5080507 w 12192000"/>
              <a:gd name="connsiteY84" fmla="*/ 1768847 h 2785707"/>
              <a:gd name="connsiteX85" fmla="*/ 5142055 w 12192000"/>
              <a:gd name="connsiteY85" fmla="*/ 1767607 h 2785707"/>
              <a:gd name="connsiteX86" fmla="*/ 5173522 w 12192000"/>
              <a:gd name="connsiteY86" fmla="*/ 1784620 h 2785707"/>
              <a:gd name="connsiteX87" fmla="*/ 5180367 w 12192000"/>
              <a:gd name="connsiteY87" fmla="*/ 1787604 h 2785707"/>
              <a:gd name="connsiteX88" fmla="*/ 5180716 w 12192000"/>
              <a:gd name="connsiteY88" fmla="*/ 1787481 h 2785707"/>
              <a:gd name="connsiteX89" fmla="*/ 5188363 w 12192000"/>
              <a:gd name="connsiteY89" fmla="*/ 1790269 h 2785707"/>
              <a:gd name="connsiteX90" fmla="*/ 5192852 w 12192000"/>
              <a:gd name="connsiteY90" fmla="*/ 1793043 h 2785707"/>
              <a:gd name="connsiteX91" fmla="*/ 5272230 w 12192000"/>
              <a:gd name="connsiteY91" fmla="*/ 1791348 h 2785707"/>
              <a:gd name="connsiteX92" fmla="*/ 5376484 w 12192000"/>
              <a:gd name="connsiteY92" fmla="*/ 1805756 h 2785707"/>
              <a:gd name="connsiteX93" fmla="*/ 5478926 w 12192000"/>
              <a:gd name="connsiteY93" fmla="*/ 1822858 h 2785707"/>
              <a:gd name="connsiteX94" fmla="*/ 5515632 w 12192000"/>
              <a:gd name="connsiteY94" fmla="*/ 1830425 h 2785707"/>
              <a:gd name="connsiteX95" fmla="*/ 5582742 w 12192000"/>
              <a:gd name="connsiteY95" fmla="*/ 1837848 h 2785707"/>
              <a:gd name="connsiteX96" fmla="*/ 5615731 w 12192000"/>
              <a:gd name="connsiteY96" fmla="*/ 1838115 h 2785707"/>
              <a:gd name="connsiteX97" fmla="*/ 5619149 w 12192000"/>
              <a:gd name="connsiteY97" fmla="*/ 1835988 h 2785707"/>
              <a:gd name="connsiteX98" fmla="*/ 5625050 w 12192000"/>
              <a:gd name="connsiteY98" fmla="*/ 1835832 h 2785707"/>
              <a:gd name="connsiteX99" fmla="*/ 5640026 w 12192000"/>
              <a:gd name="connsiteY99" fmla="*/ 1839536 h 2785707"/>
              <a:gd name="connsiteX100" fmla="*/ 5645469 w 12192000"/>
              <a:gd name="connsiteY100" fmla="*/ 1841610 h 2785707"/>
              <a:gd name="connsiteX101" fmla="*/ 5653837 w 12192000"/>
              <a:gd name="connsiteY101" fmla="*/ 1843194 h 2785707"/>
              <a:gd name="connsiteX102" fmla="*/ 5654101 w 12192000"/>
              <a:gd name="connsiteY102" fmla="*/ 1843017 h 2785707"/>
              <a:gd name="connsiteX103" fmla="*/ 5661820 w 12192000"/>
              <a:gd name="connsiteY103" fmla="*/ 1844927 h 2785707"/>
              <a:gd name="connsiteX104" fmla="*/ 5698828 w 12192000"/>
              <a:gd name="connsiteY104" fmla="*/ 1857009 h 2785707"/>
              <a:gd name="connsiteX105" fmla="*/ 5755153 w 12192000"/>
              <a:gd name="connsiteY105" fmla="*/ 1846051 h 2785707"/>
              <a:gd name="connsiteX106" fmla="*/ 5777080 w 12192000"/>
              <a:gd name="connsiteY106" fmla="*/ 1846484 h 2785707"/>
              <a:gd name="connsiteX107" fmla="*/ 5790062 w 12192000"/>
              <a:gd name="connsiteY107" fmla="*/ 1844754 h 2785707"/>
              <a:gd name="connsiteX108" fmla="*/ 5888138 w 12192000"/>
              <a:gd name="connsiteY108" fmla="*/ 1877663 h 2785707"/>
              <a:gd name="connsiteX109" fmla="*/ 5902013 w 12192000"/>
              <a:gd name="connsiteY109" fmla="*/ 1884827 h 2785707"/>
              <a:gd name="connsiteX110" fmla="*/ 5912492 w 12192000"/>
              <a:gd name="connsiteY110" fmla="*/ 1894998 h 2785707"/>
              <a:gd name="connsiteX111" fmla="*/ 6068995 w 12192000"/>
              <a:gd name="connsiteY111" fmla="*/ 1920302 h 2785707"/>
              <a:gd name="connsiteX112" fmla="*/ 6283598 w 12192000"/>
              <a:gd name="connsiteY112" fmla="*/ 1991295 h 2785707"/>
              <a:gd name="connsiteX113" fmla="*/ 6378390 w 12192000"/>
              <a:gd name="connsiteY113" fmla="*/ 1991561 h 2785707"/>
              <a:gd name="connsiteX114" fmla="*/ 6519309 w 12192000"/>
              <a:gd name="connsiteY114" fmla="*/ 2027309 h 2785707"/>
              <a:gd name="connsiteX115" fmla="*/ 6643152 w 12192000"/>
              <a:gd name="connsiteY115" fmla="*/ 2049516 h 2785707"/>
              <a:gd name="connsiteX116" fmla="*/ 6656875 w 12192000"/>
              <a:gd name="connsiteY116" fmla="*/ 2051188 h 2785707"/>
              <a:gd name="connsiteX117" fmla="*/ 6662165 w 12192000"/>
              <a:gd name="connsiteY117" fmla="*/ 2046505 h 2785707"/>
              <a:gd name="connsiteX118" fmla="*/ 6708706 w 12192000"/>
              <a:gd name="connsiteY118" fmla="*/ 2049842 h 2785707"/>
              <a:gd name="connsiteX119" fmla="*/ 6797201 w 12192000"/>
              <a:gd name="connsiteY119" fmla="*/ 2065320 h 2785707"/>
              <a:gd name="connsiteX120" fmla="*/ 6810764 w 12192000"/>
              <a:gd name="connsiteY120" fmla="*/ 2071002 h 2785707"/>
              <a:gd name="connsiteX121" fmla="*/ 6901101 w 12192000"/>
              <a:gd name="connsiteY121" fmla="*/ 2082052 h 2785707"/>
              <a:gd name="connsiteX122" fmla="*/ 6962781 w 12192000"/>
              <a:gd name="connsiteY122" fmla="*/ 2092999 h 2785707"/>
              <a:gd name="connsiteX123" fmla="*/ 6975881 w 12192000"/>
              <a:gd name="connsiteY123" fmla="*/ 2098520 h 2785707"/>
              <a:gd name="connsiteX124" fmla="*/ 6991402 w 12192000"/>
              <a:gd name="connsiteY124" fmla="*/ 2094572 h 2785707"/>
              <a:gd name="connsiteX125" fmla="*/ 6996085 w 12192000"/>
              <a:gd name="connsiteY125" fmla="*/ 2090397 h 2785707"/>
              <a:gd name="connsiteX126" fmla="*/ 7045119 w 12192000"/>
              <a:gd name="connsiteY126" fmla="*/ 2100367 h 2785707"/>
              <a:gd name="connsiteX127" fmla="*/ 7051064 w 12192000"/>
              <a:gd name="connsiteY127" fmla="*/ 2100779 h 2785707"/>
              <a:gd name="connsiteX128" fmla="*/ 7092123 w 12192000"/>
              <a:gd name="connsiteY128" fmla="*/ 2100750 h 2785707"/>
              <a:gd name="connsiteX129" fmla="*/ 7153291 w 12192000"/>
              <a:gd name="connsiteY129" fmla="*/ 2096258 h 2785707"/>
              <a:gd name="connsiteX130" fmla="*/ 7216946 w 12192000"/>
              <a:gd name="connsiteY130" fmla="*/ 2083586 h 2785707"/>
              <a:gd name="connsiteX131" fmla="*/ 7253640 w 12192000"/>
              <a:gd name="connsiteY131" fmla="*/ 2078754 h 2785707"/>
              <a:gd name="connsiteX132" fmla="*/ 7279228 w 12192000"/>
              <a:gd name="connsiteY132" fmla="*/ 2072719 h 2785707"/>
              <a:gd name="connsiteX133" fmla="*/ 7350342 w 12192000"/>
              <a:gd name="connsiteY133" fmla="*/ 2070909 h 2785707"/>
              <a:gd name="connsiteX134" fmla="*/ 7470724 w 12192000"/>
              <a:gd name="connsiteY134" fmla="*/ 2073574 h 2785707"/>
              <a:gd name="connsiteX135" fmla="*/ 7514696 w 12192000"/>
              <a:gd name="connsiteY135" fmla="*/ 2067266 h 2785707"/>
              <a:gd name="connsiteX136" fmla="*/ 7516909 w 12192000"/>
              <a:gd name="connsiteY136" fmla="*/ 2061590 h 2785707"/>
              <a:gd name="connsiteX137" fmla="*/ 7530255 w 12192000"/>
              <a:gd name="connsiteY137" fmla="*/ 2060403 h 2785707"/>
              <a:gd name="connsiteX138" fmla="*/ 7533279 w 12192000"/>
              <a:gd name="connsiteY138" fmla="*/ 2059039 h 2785707"/>
              <a:gd name="connsiteX139" fmla="*/ 7551151 w 12192000"/>
              <a:gd name="connsiteY139" fmla="*/ 2052267 h 2785707"/>
              <a:gd name="connsiteX140" fmla="*/ 7602338 w 12192000"/>
              <a:gd name="connsiteY140" fmla="*/ 2063846 h 2785707"/>
              <a:gd name="connsiteX141" fmla="*/ 7625892 w 12192000"/>
              <a:gd name="connsiteY141" fmla="*/ 2064714 h 2785707"/>
              <a:gd name="connsiteX142" fmla="*/ 7648322 w 12192000"/>
              <a:gd name="connsiteY142" fmla="*/ 2072757 h 2785707"/>
              <a:gd name="connsiteX143" fmla="*/ 7660138 w 12192000"/>
              <a:gd name="connsiteY143" fmla="*/ 2081487 h 2785707"/>
              <a:gd name="connsiteX144" fmla="*/ 7701887 w 12192000"/>
              <a:gd name="connsiteY144" fmla="*/ 2097255 h 2785707"/>
              <a:gd name="connsiteX145" fmla="*/ 7701887 w 12192000"/>
              <a:gd name="connsiteY145" fmla="*/ 2081564 h 2785707"/>
              <a:gd name="connsiteX146" fmla="*/ 7781603 w 12192000"/>
              <a:gd name="connsiteY146" fmla="*/ 2105597 h 2785707"/>
              <a:gd name="connsiteX147" fmla="*/ 7840532 w 12192000"/>
              <a:gd name="connsiteY147" fmla="*/ 2126887 h 2785707"/>
              <a:gd name="connsiteX148" fmla="*/ 7852490 w 12192000"/>
              <a:gd name="connsiteY148" fmla="*/ 2134555 h 2785707"/>
              <a:gd name="connsiteX149" fmla="*/ 7868492 w 12192000"/>
              <a:gd name="connsiteY149" fmla="*/ 2133321 h 2785707"/>
              <a:gd name="connsiteX150" fmla="*/ 7873842 w 12192000"/>
              <a:gd name="connsiteY150" fmla="*/ 2130014 h 2785707"/>
              <a:gd name="connsiteX151" fmla="*/ 7920468 w 12192000"/>
              <a:gd name="connsiteY151" fmla="*/ 2148187 h 2785707"/>
              <a:gd name="connsiteX152" fmla="*/ 7926263 w 12192000"/>
              <a:gd name="connsiteY152" fmla="*/ 2149606 h 2785707"/>
              <a:gd name="connsiteX153" fmla="*/ 7966770 w 12192000"/>
              <a:gd name="connsiteY153" fmla="*/ 2156585 h 2785707"/>
              <a:gd name="connsiteX154" fmla="*/ 8092911 w 12192000"/>
              <a:gd name="connsiteY154" fmla="*/ 2161008 h 2785707"/>
              <a:gd name="connsiteX155" fmla="*/ 8129956 w 12192000"/>
              <a:gd name="connsiteY155" fmla="*/ 2162518 h 2785707"/>
              <a:gd name="connsiteX156" fmla="*/ 8156253 w 12192000"/>
              <a:gd name="connsiteY156" fmla="*/ 2160951 h 2785707"/>
              <a:gd name="connsiteX157" fmla="*/ 8226723 w 12192000"/>
              <a:gd name="connsiteY157" fmla="*/ 2171307 h 2785707"/>
              <a:gd name="connsiteX158" fmla="*/ 8345013 w 12192000"/>
              <a:gd name="connsiteY158" fmla="*/ 2194472 h 2785707"/>
              <a:gd name="connsiteX159" fmla="*/ 8389494 w 12192000"/>
              <a:gd name="connsiteY159" fmla="*/ 2195774 h 2785707"/>
              <a:gd name="connsiteX160" fmla="*/ 8392672 w 12192000"/>
              <a:gd name="connsiteY160" fmla="*/ 2190570 h 2785707"/>
              <a:gd name="connsiteX161" fmla="*/ 8406045 w 12192000"/>
              <a:gd name="connsiteY161" fmla="*/ 2191681 h 2785707"/>
              <a:gd name="connsiteX162" fmla="*/ 8409264 w 12192000"/>
              <a:gd name="connsiteY162" fmla="*/ 2190855 h 2785707"/>
              <a:gd name="connsiteX163" fmla="*/ 8428080 w 12192000"/>
              <a:gd name="connsiteY163" fmla="*/ 2187244 h 2785707"/>
              <a:gd name="connsiteX164" fmla="*/ 8476550 w 12192000"/>
              <a:gd name="connsiteY164" fmla="*/ 2207369 h 2785707"/>
              <a:gd name="connsiteX165" fmla="*/ 8588757 w 12192000"/>
              <a:gd name="connsiteY165" fmla="*/ 2225395 h 2785707"/>
              <a:gd name="connsiteX166" fmla="*/ 8749518 w 12192000"/>
              <a:gd name="connsiteY166" fmla="*/ 2245011 h 2785707"/>
              <a:gd name="connsiteX167" fmla="*/ 8874315 w 12192000"/>
              <a:gd name="connsiteY167" fmla="*/ 2266877 h 2785707"/>
              <a:gd name="connsiteX168" fmla="*/ 9029190 w 12192000"/>
              <a:gd name="connsiteY168" fmla="*/ 2309251 h 2785707"/>
              <a:gd name="connsiteX169" fmla="*/ 9142331 w 12192000"/>
              <a:gd name="connsiteY169" fmla="*/ 2320064 h 2785707"/>
              <a:gd name="connsiteX170" fmla="*/ 9155844 w 12192000"/>
              <a:gd name="connsiteY170" fmla="*/ 2330314 h 2785707"/>
              <a:gd name="connsiteX171" fmla="*/ 9171403 w 12192000"/>
              <a:gd name="connsiteY171" fmla="*/ 2337223 h 2785707"/>
              <a:gd name="connsiteX172" fmla="*/ 9173407 w 12192000"/>
              <a:gd name="connsiteY172" fmla="*/ 2336681 h 2785707"/>
              <a:gd name="connsiteX173" fmla="*/ 9208166 w 12192000"/>
              <a:gd name="connsiteY173" fmla="*/ 2347769 h 2785707"/>
              <a:gd name="connsiteX174" fmla="*/ 9274752 w 12192000"/>
              <a:gd name="connsiteY174" fmla="*/ 2367321 h 2785707"/>
              <a:gd name="connsiteX175" fmla="*/ 9275339 w 12192000"/>
              <a:gd name="connsiteY175" fmla="*/ 2366424 h 2785707"/>
              <a:gd name="connsiteX176" fmla="*/ 9286171 w 12192000"/>
              <a:gd name="connsiteY176" fmla="*/ 2364868 h 2785707"/>
              <a:gd name="connsiteX177" fmla="*/ 9306706 w 12192000"/>
              <a:gd name="connsiteY177" fmla="*/ 2364279 h 2785707"/>
              <a:gd name="connsiteX178" fmla="*/ 9354964 w 12192000"/>
              <a:gd name="connsiteY178" fmla="*/ 2350000 h 2785707"/>
              <a:gd name="connsiteX179" fmla="*/ 9393840 w 12192000"/>
              <a:gd name="connsiteY179" fmla="*/ 2360999 h 2785707"/>
              <a:gd name="connsiteX180" fmla="*/ 9401723 w 12192000"/>
              <a:gd name="connsiteY180" fmla="*/ 2362648 h 2785707"/>
              <a:gd name="connsiteX181" fmla="*/ 9401904 w 12192000"/>
              <a:gd name="connsiteY181" fmla="*/ 2362449 h 2785707"/>
              <a:gd name="connsiteX182" fmla="*/ 9410265 w 12192000"/>
              <a:gd name="connsiteY182" fmla="*/ 2363724 h 2785707"/>
              <a:gd name="connsiteX183" fmla="*/ 9431384 w 12192000"/>
              <a:gd name="connsiteY183" fmla="*/ 2368857 h 2785707"/>
              <a:gd name="connsiteX184" fmla="*/ 9436806 w 12192000"/>
              <a:gd name="connsiteY184" fmla="*/ 2368409 h 2785707"/>
              <a:gd name="connsiteX185" fmla="*/ 9469943 w 12192000"/>
              <a:gd name="connsiteY185" fmla="*/ 2364702 h 2785707"/>
              <a:gd name="connsiteX186" fmla="*/ 9571973 w 12192000"/>
              <a:gd name="connsiteY186" fmla="*/ 2375579 h 2785707"/>
              <a:gd name="connsiteX187" fmla="*/ 9673508 w 12192000"/>
              <a:gd name="connsiteY187" fmla="*/ 2388756 h 2785707"/>
              <a:gd name="connsiteX188" fmla="*/ 9775728 w 12192000"/>
              <a:gd name="connsiteY188" fmla="*/ 2398997 h 2785707"/>
              <a:gd name="connsiteX189" fmla="*/ 9828502 w 12192000"/>
              <a:gd name="connsiteY189" fmla="*/ 2387377 h 2785707"/>
              <a:gd name="connsiteX190" fmla="*/ 9834358 w 12192000"/>
              <a:gd name="connsiteY190" fmla="*/ 2387922 h 2785707"/>
              <a:gd name="connsiteX191" fmla="*/ 9848851 w 12192000"/>
              <a:gd name="connsiteY191" fmla="*/ 2393407 h 2785707"/>
              <a:gd name="connsiteX192" fmla="*/ 9854053 w 12192000"/>
              <a:gd name="connsiteY192" fmla="*/ 2396127 h 2785707"/>
              <a:gd name="connsiteX193" fmla="*/ 9862192 w 12192000"/>
              <a:gd name="connsiteY193" fmla="*/ 2398707 h 2785707"/>
              <a:gd name="connsiteX194" fmla="*/ 9862471 w 12192000"/>
              <a:gd name="connsiteY194" fmla="*/ 2398561 h 2785707"/>
              <a:gd name="connsiteX195" fmla="*/ 9905498 w 12192000"/>
              <a:gd name="connsiteY195" fmla="*/ 2417867 h 2785707"/>
              <a:gd name="connsiteX196" fmla="*/ 9962223 w 12192000"/>
              <a:gd name="connsiteY196" fmla="*/ 2413612 h 2785707"/>
              <a:gd name="connsiteX197" fmla="*/ 9983885 w 12192000"/>
              <a:gd name="connsiteY197" fmla="*/ 2416653 h 2785707"/>
              <a:gd name="connsiteX198" fmla="*/ 9995871 w 12192000"/>
              <a:gd name="connsiteY198" fmla="*/ 2417158 h 2785707"/>
              <a:gd name="connsiteX199" fmla="*/ 10030934 w 12192000"/>
              <a:gd name="connsiteY199" fmla="*/ 2432369 h 2785707"/>
              <a:gd name="connsiteX200" fmla="*/ 10036087 w 12192000"/>
              <a:gd name="connsiteY200" fmla="*/ 2432793 h 2785707"/>
              <a:gd name="connsiteX201" fmla="*/ 10057471 w 12192000"/>
              <a:gd name="connsiteY201" fmla="*/ 2445317 h 2785707"/>
              <a:gd name="connsiteX202" fmla="*/ 10088697 w 12192000"/>
              <a:gd name="connsiteY202" fmla="*/ 2461159 h 2785707"/>
              <a:gd name="connsiteX203" fmla="*/ 10091030 w 12192000"/>
              <a:gd name="connsiteY203" fmla="*/ 2461029 h 2785707"/>
              <a:gd name="connsiteX204" fmla="*/ 10104127 w 12192000"/>
              <a:gd name="connsiteY204" fmla="*/ 2469841 h 2785707"/>
              <a:gd name="connsiteX205" fmla="*/ 10169163 w 12192000"/>
              <a:gd name="connsiteY205" fmla="*/ 2492519 h 2785707"/>
              <a:gd name="connsiteX206" fmla="*/ 10266247 w 12192000"/>
              <a:gd name="connsiteY206" fmla="*/ 2525164 h 2785707"/>
              <a:gd name="connsiteX207" fmla="*/ 10383588 w 12192000"/>
              <a:gd name="connsiteY207" fmla="*/ 2556604 h 2785707"/>
              <a:gd name="connsiteX208" fmla="*/ 10502276 w 12192000"/>
              <a:gd name="connsiteY208" fmla="*/ 2611346 h 2785707"/>
              <a:gd name="connsiteX209" fmla="*/ 10702436 w 12192000"/>
              <a:gd name="connsiteY209" fmla="*/ 2685688 h 2785707"/>
              <a:gd name="connsiteX210" fmla="*/ 10738338 w 12192000"/>
              <a:gd name="connsiteY210" fmla="*/ 2690143 h 2785707"/>
              <a:gd name="connsiteX211" fmla="*/ 10738410 w 12192000"/>
              <a:gd name="connsiteY211" fmla="*/ 2690169 h 2785707"/>
              <a:gd name="connsiteX212" fmla="*/ 10828361 w 12192000"/>
              <a:gd name="connsiteY212" fmla="*/ 2695982 h 2785707"/>
              <a:gd name="connsiteX213" fmla="*/ 10850642 w 12192000"/>
              <a:gd name="connsiteY213" fmla="*/ 2691703 h 2785707"/>
              <a:gd name="connsiteX214" fmla="*/ 10944231 w 12192000"/>
              <a:gd name="connsiteY214" fmla="*/ 2690377 h 2785707"/>
              <a:gd name="connsiteX215" fmla="*/ 10961147 w 12192000"/>
              <a:gd name="connsiteY215" fmla="*/ 2687666 h 2785707"/>
              <a:gd name="connsiteX216" fmla="*/ 10980692 w 12192000"/>
              <a:gd name="connsiteY216" fmla="*/ 2691799 h 2785707"/>
              <a:gd name="connsiteX217" fmla="*/ 11058630 w 12192000"/>
              <a:gd name="connsiteY217" fmla="*/ 2709148 h 2785707"/>
              <a:gd name="connsiteX218" fmla="*/ 11094767 w 12192000"/>
              <a:gd name="connsiteY218" fmla="*/ 2717083 h 2785707"/>
              <a:gd name="connsiteX219" fmla="*/ 11096358 w 12192000"/>
              <a:gd name="connsiteY219" fmla="*/ 2720774 h 2785707"/>
              <a:gd name="connsiteX220" fmla="*/ 11104973 w 12192000"/>
              <a:gd name="connsiteY220" fmla="*/ 2716245 h 2785707"/>
              <a:gd name="connsiteX221" fmla="*/ 11131099 w 12192000"/>
              <a:gd name="connsiteY221" fmla="*/ 2719881 h 2785707"/>
              <a:gd name="connsiteX222" fmla="*/ 11140776 w 12192000"/>
              <a:gd name="connsiteY222" fmla="*/ 2725926 h 2785707"/>
              <a:gd name="connsiteX223" fmla="*/ 11158686 w 12192000"/>
              <a:gd name="connsiteY223" fmla="*/ 2726270 h 2785707"/>
              <a:gd name="connsiteX224" fmla="*/ 11273267 w 12192000"/>
              <a:gd name="connsiteY224" fmla="*/ 2728567 h 2785707"/>
              <a:gd name="connsiteX225" fmla="*/ 11288916 w 12192000"/>
              <a:gd name="connsiteY225" fmla="*/ 2737828 h 2785707"/>
              <a:gd name="connsiteX226" fmla="*/ 11311388 w 12192000"/>
              <a:gd name="connsiteY226" fmla="*/ 2736624 h 2785707"/>
              <a:gd name="connsiteX227" fmla="*/ 11335078 w 12192000"/>
              <a:gd name="connsiteY227" fmla="*/ 2749941 h 2785707"/>
              <a:gd name="connsiteX228" fmla="*/ 11348344 w 12192000"/>
              <a:gd name="connsiteY228" fmla="*/ 2752346 h 2785707"/>
              <a:gd name="connsiteX229" fmla="*/ 11353373 w 12192000"/>
              <a:gd name="connsiteY229" fmla="*/ 2754678 h 2785707"/>
              <a:gd name="connsiteX230" fmla="*/ 11367159 w 12192000"/>
              <a:gd name="connsiteY230" fmla="*/ 2741107 h 2785707"/>
              <a:gd name="connsiteX231" fmla="*/ 11389712 w 12192000"/>
              <a:gd name="connsiteY231" fmla="*/ 2740372 h 2785707"/>
              <a:gd name="connsiteX232" fmla="*/ 11395219 w 12192000"/>
              <a:gd name="connsiteY232" fmla="*/ 2733120 h 2785707"/>
              <a:gd name="connsiteX233" fmla="*/ 11409180 w 12192000"/>
              <a:gd name="connsiteY233" fmla="*/ 2739023 h 2785707"/>
              <a:gd name="connsiteX234" fmla="*/ 11431837 w 12192000"/>
              <a:gd name="connsiteY234" fmla="*/ 2746056 h 2785707"/>
              <a:gd name="connsiteX235" fmla="*/ 11444471 w 12192000"/>
              <a:gd name="connsiteY235" fmla="*/ 2749621 h 2785707"/>
              <a:gd name="connsiteX236" fmla="*/ 11451208 w 12192000"/>
              <a:gd name="connsiteY236" fmla="*/ 2744859 h 2785707"/>
              <a:gd name="connsiteX237" fmla="*/ 11473061 w 12192000"/>
              <a:gd name="connsiteY237" fmla="*/ 2757601 h 2785707"/>
              <a:gd name="connsiteX238" fmla="*/ 11526925 w 12192000"/>
              <a:gd name="connsiteY238" fmla="*/ 2772124 h 2785707"/>
              <a:gd name="connsiteX239" fmla="*/ 11584409 w 12192000"/>
              <a:gd name="connsiteY239" fmla="*/ 2785707 h 2785707"/>
              <a:gd name="connsiteX240" fmla="*/ 11705161 w 12192000"/>
              <a:gd name="connsiteY240" fmla="*/ 2774143 h 2785707"/>
              <a:gd name="connsiteX241" fmla="*/ 11831541 w 12192000"/>
              <a:gd name="connsiteY241" fmla="*/ 2745647 h 2785707"/>
              <a:gd name="connsiteX242" fmla="*/ 12017942 w 12192000"/>
              <a:gd name="connsiteY242" fmla="*/ 2704117 h 2785707"/>
              <a:gd name="connsiteX243" fmla="*/ 12134490 w 12192000"/>
              <a:gd name="connsiteY243" fmla="*/ 2673464 h 2785707"/>
              <a:gd name="connsiteX244" fmla="*/ 12159651 w 12192000"/>
              <a:gd name="connsiteY244" fmla="*/ 2679085 h 2785707"/>
              <a:gd name="connsiteX245" fmla="*/ 12192000 w 12192000"/>
              <a:gd name="connsiteY245" fmla="*/ 2674480 h 278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Lst>
            <a:rect l="l" t="t" r="r" b="b"/>
            <a:pathLst>
              <a:path w="12192000" h="2785707">
                <a:moveTo>
                  <a:pt x="12192000" y="0"/>
                </a:moveTo>
                <a:lnTo>
                  <a:pt x="0" y="0"/>
                </a:lnTo>
                <a:lnTo>
                  <a:pt x="0" y="591237"/>
                </a:lnTo>
                <a:lnTo>
                  <a:pt x="7462" y="596097"/>
                </a:lnTo>
                <a:cubicBezTo>
                  <a:pt x="33908" y="613349"/>
                  <a:pt x="59850" y="629066"/>
                  <a:pt x="65949" y="623063"/>
                </a:cubicBezTo>
                <a:cubicBezTo>
                  <a:pt x="104511" y="621541"/>
                  <a:pt x="147418" y="628042"/>
                  <a:pt x="174040" y="614935"/>
                </a:cubicBezTo>
                <a:cubicBezTo>
                  <a:pt x="181060" y="595502"/>
                  <a:pt x="307304" y="613591"/>
                  <a:pt x="331354" y="605310"/>
                </a:cubicBezTo>
                <a:cubicBezTo>
                  <a:pt x="388829" y="623899"/>
                  <a:pt x="404420" y="655488"/>
                  <a:pt x="437701" y="649169"/>
                </a:cubicBezTo>
                <a:cubicBezTo>
                  <a:pt x="460360" y="643797"/>
                  <a:pt x="544430" y="662096"/>
                  <a:pt x="570985" y="634864"/>
                </a:cubicBezTo>
                <a:cubicBezTo>
                  <a:pt x="611720" y="655852"/>
                  <a:pt x="628268" y="628594"/>
                  <a:pt x="660488" y="637694"/>
                </a:cubicBezTo>
                <a:cubicBezTo>
                  <a:pt x="731929" y="640906"/>
                  <a:pt x="769884" y="669504"/>
                  <a:pt x="862240" y="647402"/>
                </a:cubicBezTo>
                <a:cubicBezTo>
                  <a:pt x="904065" y="656940"/>
                  <a:pt x="965938" y="616724"/>
                  <a:pt x="1055198" y="658414"/>
                </a:cubicBezTo>
                <a:cubicBezTo>
                  <a:pt x="1106774" y="665872"/>
                  <a:pt x="1080744" y="646485"/>
                  <a:pt x="1161490" y="664553"/>
                </a:cubicBezTo>
                <a:cubicBezTo>
                  <a:pt x="1184673" y="638081"/>
                  <a:pt x="1309702" y="681966"/>
                  <a:pt x="1335488" y="684838"/>
                </a:cubicBezTo>
                <a:cubicBezTo>
                  <a:pt x="1355801" y="667828"/>
                  <a:pt x="1366194" y="681653"/>
                  <a:pt x="1384901" y="684207"/>
                </a:cubicBezTo>
                <a:cubicBezTo>
                  <a:pt x="1393212" y="673848"/>
                  <a:pt x="1409014" y="673874"/>
                  <a:pt x="1414557" y="685540"/>
                </a:cubicBezTo>
                <a:cubicBezTo>
                  <a:pt x="1407315" y="713070"/>
                  <a:pt x="1474731" y="690092"/>
                  <a:pt x="1479073" y="708783"/>
                </a:cubicBezTo>
                <a:cubicBezTo>
                  <a:pt x="1540070" y="714517"/>
                  <a:pt x="1678447" y="697746"/>
                  <a:pt x="1760498" y="700683"/>
                </a:cubicBezTo>
                <a:cubicBezTo>
                  <a:pt x="1792632" y="694031"/>
                  <a:pt x="1855180" y="727000"/>
                  <a:pt x="1971386" y="726403"/>
                </a:cubicBezTo>
                <a:cubicBezTo>
                  <a:pt x="1986964" y="720596"/>
                  <a:pt x="2046286" y="708514"/>
                  <a:pt x="2050659" y="720928"/>
                </a:cubicBezTo>
                <a:cubicBezTo>
                  <a:pt x="2086682" y="721863"/>
                  <a:pt x="2195049" y="765696"/>
                  <a:pt x="2220475" y="749487"/>
                </a:cubicBezTo>
                <a:cubicBezTo>
                  <a:pt x="2215241" y="776310"/>
                  <a:pt x="2266142" y="751623"/>
                  <a:pt x="2272406" y="777021"/>
                </a:cubicBezTo>
                <a:lnTo>
                  <a:pt x="2297410" y="791240"/>
                </a:lnTo>
                <a:cubicBezTo>
                  <a:pt x="2314908" y="801492"/>
                  <a:pt x="2362075" y="829113"/>
                  <a:pt x="2377393" y="838529"/>
                </a:cubicBezTo>
                <a:lnTo>
                  <a:pt x="2389325" y="847736"/>
                </a:lnTo>
                <a:lnTo>
                  <a:pt x="2418508" y="847030"/>
                </a:lnTo>
                <a:lnTo>
                  <a:pt x="2435377" y="837345"/>
                </a:lnTo>
                <a:lnTo>
                  <a:pt x="2439620" y="840860"/>
                </a:lnTo>
                <a:cubicBezTo>
                  <a:pt x="2444187" y="847628"/>
                  <a:pt x="2446502" y="851791"/>
                  <a:pt x="2451797" y="846508"/>
                </a:cubicBezTo>
                <a:lnTo>
                  <a:pt x="2505861" y="882666"/>
                </a:lnTo>
                <a:cubicBezTo>
                  <a:pt x="2511636" y="885661"/>
                  <a:pt x="2518894" y="886415"/>
                  <a:pt x="2528621" y="883310"/>
                </a:cubicBezTo>
                <a:cubicBezTo>
                  <a:pt x="2546958" y="888460"/>
                  <a:pt x="2598467" y="907723"/>
                  <a:pt x="2615876" y="913568"/>
                </a:cubicBezTo>
                <a:lnTo>
                  <a:pt x="2633076" y="918384"/>
                </a:lnTo>
                <a:cubicBezTo>
                  <a:pt x="2641280" y="922241"/>
                  <a:pt x="2658085" y="933369"/>
                  <a:pt x="2665101" y="936714"/>
                </a:cubicBezTo>
                <a:cubicBezTo>
                  <a:pt x="2670825" y="938682"/>
                  <a:pt x="2668027" y="935380"/>
                  <a:pt x="2675173" y="938458"/>
                </a:cubicBezTo>
                <a:cubicBezTo>
                  <a:pt x="2675225" y="944597"/>
                  <a:pt x="2677804" y="950555"/>
                  <a:pt x="2707978" y="955182"/>
                </a:cubicBezTo>
                <a:cubicBezTo>
                  <a:pt x="2726571" y="970114"/>
                  <a:pt x="2750921" y="982615"/>
                  <a:pt x="2778669" y="991480"/>
                </a:cubicBezTo>
                <a:cubicBezTo>
                  <a:pt x="2784596" y="986681"/>
                  <a:pt x="2791940" y="997468"/>
                  <a:pt x="2796452" y="1000372"/>
                </a:cubicBezTo>
                <a:cubicBezTo>
                  <a:pt x="2798282" y="996724"/>
                  <a:pt x="2810819" y="997911"/>
                  <a:pt x="2813495" y="1001982"/>
                </a:cubicBezTo>
                <a:cubicBezTo>
                  <a:pt x="2894291" y="1036995"/>
                  <a:pt x="2861846" y="990458"/>
                  <a:pt x="2904193" y="1024123"/>
                </a:cubicBezTo>
                <a:cubicBezTo>
                  <a:pt x="2912426" y="1027395"/>
                  <a:pt x="2919877" y="1027211"/>
                  <a:pt x="2926826" y="1025558"/>
                </a:cubicBezTo>
                <a:lnTo>
                  <a:pt x="2937629" y="1021496"/>
                </a:lnTo>
                <a:lnTo>
                  <a:pt x="2970190" y="1039341"/>
                </a:lnTo>
                <a:cubicBezTo>
                  <a:pt x="2986667" y="1046544"/>
                  <a:pt x="3004419" y="1052632"/>
                  <a:pt x="3023036" y="1057429"/>
                </a:cubicBezTo>
                <a:cubicBezTo>
                  <a:pt x="3029427" y="1050485"/>
                  <a:pt x="3041250" y="1064362"/>
                  <a:pt x="3047640" y="1067886"/>
                </a:cubicBezTo>
                <a:cubicBezTo>
                  <a:pt x="3049113" y="1062834"/>
                  <a:pt x="3065273" y="1063377"/>
                  <a:pt x="3069615" y="1068623"/>
                </a:cubicBezTo>
                <a:cubicBezTo>
                  <a:pt x="3180167" y="1108914"/>
                  <a:pt x="3128204" y="1049097"/>
                  <a:pt x="3189718" y="1090790"/>
                </a:cubicBezTo>
                <a:lnTo>
                  <a:pt x="3234683" y="1082861"/>
                </a:lnTo>
                <a:lnTo>
                  <a:pt x="3243889" y="1088560"/>
                </a:lnTo>
                <a:cubicBezTo>
                  <a:pt x="3282443" y="1096267"/>
                  <a:pt x="3296793" y="1087718"/>
                  <a:pt x="3316289" y="1102846"/>
                </a:cubicBezTo>
                <a:cubicBezTo>
                  <a:pt x="3355705" y="1086745"/>
                  <a:pt x="3338941" y="1104834"/>
                  <a:pt x="3363255" y="1113121"/>
                </a:cubicBezTo>
                <a:cubicBezTo>
                  <a:pt x="3385590" y="1119421"/>
                  <a:pt x="3427034" y="1134146"/>
                  <a:pt x="3450298" y="1140641"/>
                </a:cubicBezTo>
                <a:cubicBezTo>
                  <a:pt x="3464287" y="1161185"/>
                  <a:pt x="3479428" y="1142090"/>
                  <a:pt x="3502843" y="1152088"/>
                </a:cubicBezTo>
                <a:cubicBezTo>
                  <a:pt x="3512778" y="1160751"/>
                  <a:pt x="3520916" y="1163472"/>
                  <a:pt x="3534327" y="1158780"/>
                </a:cubicBezTo>
                <a:cubicBezTo>
                  <a:pt x="3579631" y="1200367"/>
                  <a:pt x="3566563" y="1166440"/>
                  <a:pt x="3613707" y="1188135"/>
                </a:cubicBezTo>
                <a:cubicBezTo>
                  <a:pt x="3653700" y="1209113"/>
                  <a:pt x="3700718" y="1226767"/>
                  <a:pt x="3734447" y="1264997"/>
                </a:cubicBezTo>
                <a:cubicBezTo>
                  <a:pt x="3739812" y="1275024"/>
                  <a:pt x="3757867" y="1281897"/>
                  <a:pt x="3774777" y="1280345"/>
                </a:cubicBezTo>
                <a:cubicBezTo>
                  <a:pt x="3777687" y="1280079"/>
                  <a:pt x="3780452" y="1279566"/>
                  <a:pt x="3782987" y="1278825"/>
                </a:cubicBezTo>
                <a:cubicBezTo>
                  <a:pt x="3802089" y="1304950"/>
                  <a:pt x="3822370" y="1298085"/>
                  <a:pt x="3829525" y="1314650"/>
                </a:cubicBezTo>
                <a:cubicBezTo>
                  <a:pt x="3870043" y="1329235"/>
                  <a:pt x="3909546" y="1322767"/>
                  <a:pt x="3916534" y="1337438"/>
                </a:cubicBezTo>
                <a:cubicBezTo>
                  <a:pt x="3938646" y="1341249"/>
                  <a:pt x="3973911" y="1333246"/>
                  <a:pt x="3985243" y="1349887"/>
                </a:cubicBezTo>
                <a:cubicBezTo>
                  <a:pt x="3991624" y="1339551"/>
                  <a:pt x="4007098" y="1363379"/>
                  <a:pt x="4022446" y="1358915"/>
                </a:cubicBezTo>
                <a:cubicBezTo>
                  <a:pt x="4033756" y="1354584"/>
                  <a:pt x="4041089" y="1360802"/>
                  <a:pt x="4050987" y="1363213"/>
                </a:cubicBezTo>
                <a:cubicBezTo>
                  <a:pt x="4065543" y="1360896"/>
                  <a:pt x="4106233" y="1377936"/>
                  <a:pt x="4115739" y="1386380"/>
                </a:cubicBezTo>
                <a:cubicBezTo>
                  <a:pt x="4136569" y="1413385"/>
                  <a:pt x="4202076" y="1408872"/>
                  <a:pt x="4219773" y="1429896"/>
                </a:cubicBezTo>
                <a:cubicBezTo>
                  <a:pt x="4227193" y="1433905"/>
                  <a:pt x="4234841" y="1436419"/>
                  <a:pt x="4242592" y="1437995"/>
                </a:cubicBezTo>
                <a:lnTo>
                  <a:pt x="4264860" y="1440328"/>
                </a:lnTo>
                <a:lnTo>
                  <a:pt x="4272342" y="1436836"/>
                </a:lnTo>
                <a:lnTo>
                  <a:pt x="4285317" y="1440547"/>
                </a:lnTo>
                <a:lnTo>
                  <a:pt x="4289326" y="1440567"/>
                </a:lnTo>
                <a:lnTo>
                  <a:pt x="4311745" y="1441649"/>
                </a:lnTo>
                <a:cubicBezTo>
                  <a:pt x="4295920" y="1463324"/>
                  <a:pt x="4370745" y="1452790"/>
                  <a:pt x="4345821" y="1467990"/>
                </a:cubicBezTo>
                <a:cubicBezTo>
                  <a:pt x="4382864" y="1476647"/>
                  <a:pt x="4349421" y="1488843"/>
                  <a:pt x="4399086" y="1480631"/>
                </a:cubicBezTo>
                <a:cubicBezTo>
                  <a:pt x="4451935" y="1510979"/>
                  <a:pt x="4598080" y="1494621"/>
                  <a:pt x="4635587" y="1532477"/>
                </a:cubicBezTo>
                <a:cubicBezTo>
                  <a:pt x="4632999" y="1520275"/>
                  <a:pt x="4681854" y="1589802"/>
                  <a:pt x="4697305" y="1598576"/>
                </a:cubicBezTo>
                <a:cubicBezTo>
                  <a:pt x="4733556" y="1613805"/>
                  <a:pt x="4746756" y="1626181"/>
                  <a:pt x="4800559" y="1650651"/>
                </a:cubicBezTo>
                <a:cubicBezTo>
                  <a:pt x="4853578" y="1666654"/>
                  <a:pt x="4885909" y="1696908"/>
                  <a:pt x="4945615" y="1698753"/>
                </a:cubicBezTo>
                <a:cubicBezTo>
                  <a:pt x="4946370" y="1702791"/>
                  <a:pt x="4948427" y="1706445"/>
                  <a:pt x="4951384" y="1709811"/>
                </a:cubicBezTo>
                <a:lnTo>
                  <a:pt x="4961956" y="1718626"/>
                </a:lnTo>
                <a:lnTo>
                  <a:pt x="4964473" y="1718615"/>
                </a:lnTo>
                <a:lnTo>
                  <a:pt x="4991598" y="1734829"/>
                </a:lnTo>
                <a:lnTo>
                  <a:pt x="5009548" y="1747489"/>
                </a:lnTo>
                <a:lnTo>
                  <a:pt x="5014839" y="1748130"/>
                </a:lnTo>
                <a:cubicBezTo>
                  <a:pt x="5023037" y="1751045"/>
                  <a:pt x="5047794" y="1761529"/>
                  <a:pt x="5058738" y="1764982"/>
                </a:cubicBezTo>
                <a:cubicBezTo>
                  <a:pt x="5064791" y="1749903"/>
                  <a:pt x="5066861" y="1761618"/>
                  <a:pt x="5080507" y="1768847"/>
                </a:cubicBezTo>
                <a:cubicBezTo>
                  <a:pt x="5092955" y="1747037"/>
                  <a:pt x="5123611" y="1774828"/>
                  <a:pt x="5142055" y="1767607"/>
                </a:cubicBezTo>
                <a:cubicBezTo>
                  <a:pt x="5151799" y="1773410"/>
                  <a:pt x="5162333" y="1779148"/>
                  <a:pt x="5173522" y="1784620"/>
                </a:cubicBezTo>
                <a:lnTo>
                  <a:pt x="5180367" y="1787604"/>
                </a:lnTo>
                <a:lnTo>
                  <a:pt x="5180716" y="1787481"/>
                </a:lnTo>
                <a:cubicBezTo>
                  <a:pt x="5182658" y="1787744"/>
                  <a:pt x="5185081" y="1788580"/>
                  <a:pt x="5188363" y="1790269"/>
                </a:cubicBezTo>
                <a:lnTo>
                  <a:pt x="5192852" y="1793043"/>
                </a:lnTo>
                <a:lnTo>
                  <a:pt x="5272230" y="1791348"/>
                </a:lnTo>
                <a:cubicBezTo>
                  <a:pt x="5312404" y="1798683"/>
                  <a:pt x="5342704" y="1787354"/>
                  <a:pt x="5376484" y="1805756"/>
                </a:cubicBezTo>
                <a:cubicBezTo>
                  <a:pt x="5414117" y="1812554"/>
                  <a:pt x="5448503" y="1811916"/>
                  <a:pt x="5478926" y="1822858"/>
                </a:cubicBezTo>
                <a:cubicBezTo>
                  <a:pt x="5493297" y="1819986"/>
                  <a:pt x="5506053" y="1820161"/>
                  <a:pt x="5515632" y="1830425"/>
                </a:cubicBezTo>
                <a:cubicBezTo>
                  <a:pt x="5551385" y="1834476"/>
                  <a:pt x="5563012" y="1824675"/>
                  <a:pt x="5582742" y="1837848"/>
                </a:cubicBezTo>
                <a:lnTo>
                  <a:pt x="5615731" y="1838115"/>
                </a:lnTo>
                <a:lnTo>
                  <a:pt x="5619149" y="1835988"/>
                </a:lnTo>
                <a:lnTo>
                  <a:pt x="5625050" y="1835832"/>
                </a:lnTo>
                <a:lnTo>
                  <a:pt x="5640026" y="1839536"/>
                </a:lnTo>
                <a:lnTo>
                  <a:pt x="5645469" y="1841610"/>
                </a:lnTo>
                <a:cubicBezTo>
                  <a:pt x="5649292" y="1842786"/>
                  <a:pt x="5651918" y="1843241"/>
                  <a:pt x="5653837" y="1843194"/>
                </a:cubicBezTo>
                <a:lnTo>
                  <a:pt x="5654101" y="1843017"/>
                </a:lnTo>
                <a:lnTo>
                  <a:pt x="5661820" y="1844927"/>
                </a:lnTo>
                <a:cubicBezTo>
                  <a:pt x="5674709" y="1848645"/>
                  <a:pt x="5687118" y="1852732"/>
                  <a:pt x="5698828" y="1857009"/>
                </a:cubicBezTo>
                <a:cubicBezTo>
                  <a:pt x="5712521" y="1846861"/>
                  <a:pt x="5753797" y="1869873"/>
                  <a:pt x="5755153" y="1846051"/>
                </a:cubicBezTo>
                <a:cubicBezTo>
                  <a:pt x="5771136" y="1851140"/>
                  <a:pt x="5778501" y="1862553"/>
                  <a:pt x="5777080" y="1846484"/>
                </a:cubicBezTo>
                <a:lnTo>
                  <a:pt x="5790062" y="1844754"/>
                </a:lnTo>
                <a:lnTo>
                  <a:pt x="5888138" y="1877663"/>
                </a:lnTo>
                <a:lnTo>
                  <a:pt x="5902013" y="1884827"/>
                </a:lnTo>
                <a:cubicBezTo>
                  <a:pt x="5906316" y="1887734"/>
                  <a:pt x="5909915" y="1891071"/>
                  <a:pt x="5912492" y="1894998"/>
                </a:cubicBezTo>
                <a:cubicBezTo>
                  <a:pt x="5968551" y="1887421"/>
                  <a:pt x="6012526" y="1912636"/>
                  <a:pt x="6068995" y="1920302"/>
                </a:cubicBezTo>
                <a:cubicBezTo>
                  <a:pt x="6130128" y="1936331"/>
                  <a:pt x="6262213" y="1980287"/>
                  <a:pt x="6283598" y="1991295"/>
                </a:cubicBezTo>
                <a:cubicBezTo>
                  <a:pt x="6301966" y="1997651"/>
                  <a:pt x="6386462" y="2003382"/>
                  <a:pt x="6378390" y="1991561"/>
                </a:cubicBezTo>
                <a:cubicBezTo>
                  <a:pt x="6430691" y="2023578"/>
                  <a:pt x="6456320" y="2005237"/>
                  <a:pt x="6519309" y="2027309"/>
                </a:cubicBezTo>
                <a:lnTo>
                  <a:pt x="6643152" y="2049516"/>
                </a:lnTo>
                <a:lnTo>
                  <a:pt x="6656875" y="2051188"/>
                </a:lnTo>
                <a:lnTo>
                  <a:pt x="6662165" y="2046505"/>
                </a:lnTo>
                <a:lnTo>
                  <a:pt x="6708706" y="2049842"/>
                </a:lnTo>
                <a:cubicBezTo>
                  <a:pt x="6728320" y="2063550"/>
                  <a:pt x="6766107" y="2058616"/>
                  <a:pt x="6797201" y="2065320"/>
                </a:cubicBezTo>
                <a:lnTo>
                  <a:pt x="6810764" y="2071002"/>
                </a:lnTo>
                <a:lnTo>
                  <a:pt x="6901101" y="2082052"/>
                </a:lnTo>
                <a:lnTo>
                  <a:pt x="6962781" y="2092999"/>
                </a:lnTo>
                <a:lnTo>
                  <a:pt x="6975881" y="2098520"/>
                </a:lnTo>
                <a:lnTo>
                  <a:pt x="6991402" y="2094572"/>
                </a:lnTo>
                <a:cubicBezTo>
                  <a:pt x="6993328" y="2093335"/>
                  <a:pt x="6994904" y="2091926"/>
                  <a:pt x="6996085" y="2090397"/>
                </a:cubicBezTo>
                <a:lnTo>
                  <a:pt x="7045119" y="2100367"/>
                </a:lnTo>
                <a:lnTo>
                  <a:pt x="7051064" y="2100779"/>
                </a:lnTo>
                <a:lnTo>
                  <a:pt x="7092123" y="2100750"/>
                </a:lnTo>
                <a:lnTo>
                  <a:pt x="7153291" y="2096258"/>
                </a:lnTo>
                <a:cubicBezTo>
                  <a:pt x="7173585" y="2092006"/>
                  <a:pt x="7192251" y="2072757"/>
                  <a:pt x="7216946" y="2083586"/>
                </a:cubicBezTo>
                <a:cubicBezTo>
                  <a:pt x="7211675" y="2072232"/>
                  <a:pt x="7246465" y="2087999"/>
                  <a:pt x="7253640" y="2078754"/>
                </a:cubicBezTo>
                <a:cubicBezTo>
                  <a:pt x="7257908" y="2071016"/>
                  <a:pt x="7269456" y="2073996"/>
                  <a:pt x="7279228" y="2072719"/>
                </a:cubicBezTo>
                <a:cubicBezTo>
                  <a:pt x="7287893" y="2065644"/>
                  <a:pt x="7334999" y="2066706"/>
                  <a:pt x="7350342" y="2070909"/>
                </a:cubicBezTo>
                <a:cubicBezTo>
                  <a:pt x="7392243" y="2087644"/>
                  <a:pt x="7436988" y="2061053"/>
                  <a:pt x="7470724" y="2073574"/>
                </a:cubicBezTo>
                <a:cubicBezTo>
                  <a:pt x="7498116" y="2072967"/>
                  <a:pt x="7506999" y="2069264"/>
                  <a:pt x="7514696" y="2067266"/>
                </a:cubicBezTo>
                <a:lnTo>
                  <a:pt x="7516909" y="2061590"/>
                </a:lnTo>
                <a:lnTo>
                  <a:pt x="7530255" y="2060403"/>
                </a:lnTo>
                <a:lnTo>
                  <a:pt x="7533279" y="2059039"/>
                </a:lnTo>
                <a:cubicBezTo>
                  <a:pt x="7539042" y="2056412"/>
                  <a:pt x="7544852" y="2053978"/>
                  <a:pt x="7551151" y="2052267"/>
                </a:cubicBezTo>
                <a:cubicBezTo>
                  <a:pt x="7560368" y="2076923"/>
                  <a:pt x="7606247" y="2041786"/>
                  <a:pt x="7602338" y="2063846"/>
                </a:cubicBezTo>
                <a:lnTo>
                  <a:pt x="7625892" y="2064714"/>
                </a:lnTo>
                <a:lnTo>
                  <a:pt x="7648322" y="2072757"/>
                </a:lnTo>
                <a:lnTo>
                  <a:pt x="7660138" y="2081487"/>
                </a:lnTo>
                <a:lnTo>
                  <a:pt x="7701887" y="2097255"/>
                </a:lnTo>
                <a:lnTo>
                  <a:pt x="7701887" y="2081564"/>
                </a:lnTo>
                <a:lnTo>
                  <a:pt x="7781603" y="2105597"/>
                </a:lnTo>
                <a:lnTo>
                  <a:pt x="7840532" y="2126887"/>
                </a:lnTo>
                <a:lnTo>
                  <a:pt x="7852490" y="2134555"/>
                </a:lnTo>
                <a:lnTo>
                  <a:pt x="7868492" y="2133321"/>
                </a:lnTo>
                <a:cubicBezTo>
                  <a:pt x="7870608" y="2132431"/>
                  <a:pt x="7872409" y="2131316"/>
                  <a:pt x="7873842" y="2130014"/>
                </a:cubicBezTo>
                <a:lnTo>
                  <a:pt x="7920468" y="2148187"/>
                </a:lnTo>
                <a:lnTo>
                  <a:pt x="7926263" y="2149606"/>
                </a:lnTo>
                <a:lnTo>
                  <a:pt x="7966770" y="2156585"/>
                </a:lnTo>
                <a:lnTo>
                  <a:pt x="8092911" y="2161008"/>
                </a:lnTo>
                <a:cubicBezTo>
                  <a:pt x="8089698" y="2148943"/>
                  <a:pt x="8121258" y="2170386"/>
                  <a:pt x="8129956" y="2162518"/>
                </a:cubicBezTo>
                <a:cubicBezTo>
                  <a:pt x="8135520" y="2155638"/>
                  <a:pt x="8146390" y="2160539"/>
                  <a:pt x="8156253" y="2160951"/>
                </a:cubicBezTo>
                <a:cubicBezTo>
                  <a:pt x="8166039" y="2155473"/>
                  <a:pt x="8212323" y="2164555"/>
                  <a:pt x="8226723" y="2171307"/>
                </a:cubicBezTo>
                <a:cubicBezTo>
                  <a:pt x="8265129" y="2194914"/>
                  <a:pt x="8313924" y="2176403"/>
                  <a:pt x="8345013" y="2194472"/>
                </a:cubicBezTo>
                <a:cubicBezTo>
                  <a:pt x="8372141" y="2198551"/>
                  <a:pt x="8381553" y="2196425"/>
                  <a:pt x="8389494" y="2195774"/>
                </a:cubicBezTo>
                <a:lnTo>
                  <a:pt x="8392672" y="2190570"/>
                </a:lnTo>
                <a:lnTo>
                  <a:pt x="8406045" y="2191681"/>
                </a:lnTo>
                <a:lnTo>
                  <a:pt x="8409264" y="2190855"/>
                </a:lnTo>
                <a:cubicBezTo>
                  <a:pt x="8415411" y="2189254"/>
                  <a:pt x="8421567" y="2187852"/>
                  <a:pt x="8428080" y="2187244"/>
                </a:cubicBezTo>
                <a:cubicBezTo>
                  <a:pt x="8432860" y="2213065"/>
                  <a:pt x="8484266" y="2186341"/>
                  <a:pt x="8476550" y="2207369"/>
                </a:cubicBezTo>
                <a:cubicBezTo>
                  <a:pt x="8513167" y="2208526"/>
                  <a:pt x="8555619" y="2244400"/>
                  <a:pt x="8588757" y="2225395"/>
                </a:cubicBezTo>
                <a:cubicBezTo>
                  <a:pt x="8642872" y="2232730"/>
                  <a:pt x="8692026" y="2235404"/>
                  <a:pt x="8749518" y="2245011"/>
                </a:cubicBezTo>
                <a:cubicBezTo>
                  <a:pt x="8793577" y="2260750"/>
                  <a:pt x="8842828" y="2247803"/>
                  <a:pt x="8874315" y="2266877"/>
                </a:cubicBezTo>
                <a:cubicBezTo>
                  <a:pt x="8926109" y="2267125"/>
                  <a:pt x="8990017" y="2281364"/>
                  <a:pt x="9029190" y="2309251"/>
                </a:cubicBezTo>
                <a:cubicBezTo>
                  <a:pt x="9084505" y="2314654"/>
                  <a:pt x="9093058" y="2330757"/>
                  <a:pt x="9142331" y="2320064"/>
                </a:cubicBezTo>
                <a:cubicBezTo>
                  <a:pt x="9146183" y="2324091"/>
                  <a:pt x="9150768" y="2327448"/>
                  <a:pt x="9155844" y="2330314"/>
                </a:cubicBezTo>
                <a:lnTo>
                  <a:pt x="9171403" y="2337223"/>
                </a:lnTo>
                <a:lnTo>
                  <a:pt x="9173407" y="2336681"/>
                </a:lnTo>
                <a:lnTo>
                  <a:pt x="9208166" y="2347769"/>
                </a:lnTo>
                <a:lnTo>
                  <a:pt x="9274752" y="2367321"/>
                </a:lnTo>
                <a:lnTo>
                  <a:pt x="9275339" y="2366424"/>
                </a:lnTo>
                <a:cubicBezTo>
                  <a:pt x="9277508" y="2364656"/>
                  <a:pt x="9280711" y="2363810"/>
                  <a:pt x="9286171" y="2364868"/>
                </a:cubicBezTo>
                <a:cubicBezTo>
                  <a:pt x="9278880" y="2347951"/>
                  <a:pt x="9289961" y="2359662"/>
                  <a:pt x="9306706" y="2364279"/>
                </a:cubicBezTo>
                <a:cubicBezTo>
                  <a:pt x="9299116" y="2339032"/>
                  <a:pt x="9346014" y="2361383"/>
                  <a:pt x="9354964" y="2350000"/>
                </a:cubicBezTo>
                <a:cubicBezTo>
                  <a:pt x="9367435" y="2353960"/>
                  <a:pt x="9380485" y="2357688"/>
                  <a:pt x="9393840" y="2360999"/>
                </a:cubicBezTo>
                <a:lnTo>
                  <a:pt x="9401723" y="2362648"/>
                </a:lnTo>
                <a:cubicBezTo>
                  <a:pt x="9401784" y="2362582"/>
                  <a:pt x="9401843" y="2362515"/>
                  <a:pt x="9401904" y="2362449"/>
                </a:cubicBezTo>
                <a:cubicBezTo>
                  <a:pt x="9403668" y="2362309"/>
                  <a:pt x="9406280" y="2362664"/>
                  <a:pt x="9410265" y="2363724"/>
                </a:cubicBezTo>
                <a:lnTo>
                  <a:pt x="9431384" y="2368857"/>
                </a:lnTo>
                <a:lnTo>
                  <a:pt x="9436806" y="2368409"/>
                </a:lnTo>
                <a:lnTo>
                  <a:pt x="9469943" y="2364702"/>
                </a:lnTo>
                <a:cubicBezTo>
                  <a:pt x="9492075" y="2366299"/>
                  <a:pt x="9538048" y="2371570"/>
                  <a:pt x="9571973" y="2375579"/>
                </a:cubicBezTo>
                <a:cubicBezTo>
                  <a:pt x="9604304" y="2385689"/>
                  <a:pt x="9636016" y="2383371"/>
                  <a:pt x="9673508" y="2388756"/>
                </a:cubicBezTo>
                <a:cubicBezTo>
                  <a:pt x="9711732" y="2406591"/>
                  <a:pt x="9735674" y="2393166"/>
                  <a:pt x="9775728" y="2398997"/>
                </a:cubicBezTo>
                <a:cubicBezTo>
                  <a:pt x="9806799" y="2422784"/>
                  <a:pt x="9806899" y="2389955"/>
                  <a:pt x="9828502" y="2387377"/>
                </a:cubicBezTo>
                <a:lnTo>
                  <a:pt x="9834358" y="2387922"/>
                </a:lnTo>
                <a:lnTo>
                  <a:pt x="9848851" y="2393407"/>
                </a:lnTo>
                <a:lnTo>
                  <a:pt x="9854053" y="2396127"/>
                </a:lnTo>
                <a:cubicBezTo>
                  <a:pt x="9857729" y="2397755"/>
                  <a:pt x="9860291" y="2398523"/>
                  <a:pt x="9862192" y="2398707"/>
                </a:cubicBezTo>
                <a:lnTo>
                  <a:pt x="9862471" y="2398561"/>
                </a:lnTo>
                <a:lnTo>
                  <a:pt x="9905498" y="2417867"/>
                </a:lnTo>
                <a:cubicBezTo>
                  <a:pt x="9919952" y="2409351"/>
                  <a:pt x="9958757" y="2437263"/>
                  <a:pt x="9962223" y="2413612"/>
                </a:cubicBezTo>
                <a:cubicBezTo>
                  <a:pt x="9977588" y="2420601"/>
                  <a:pt x="9983860" y="2432885"/>
                  <a:pt x="9983885" y="2416653"/>
                </a:cubicBezTo>
                <a:cubicBezTo>
                  <a:pt x="9989098" y="2418537"/>
                  <a:pt x="9992817" y="2418345"/>
                  <a:pt x="9995871" y="2417158"/>
                </a:cubicBezTo>
                <a:lnTo>
                  <a:pt x="10030934" y="2432369"/>
                </a:lnTo>
                <a:lnTo>
                  <a:pt x="10036087" y="2432793"/>
                </a:lnTo>
                <a:lnTo>
                  <a:pt x="10057471" y="2445317"/>
                </a:lnTo>
                <a:lnTo>
                  <a:pt x="10088697" y="2461159"/>
                </a:lnTo>
                <a:lnTo>
                  <a:pt x="10091030" y="2461029"/>
                </a:lnTo>
                <a:lnTo>
                  <a:pt x="10104127" y="2469841"/>
                </a:lnTo>
                <a:cubicBezTo>
                  <a:pt x="10108126" y="2473257"/>
                  <a:pt x="10166959" y="2488286"/>
                  <a:pt x="10169163" y="2492519"/>
                </a:cubicBezTo>
                <a:cubicBezTo>
                  <a:pt x="10225323" y="2491613"/>
                  <a:pt x="10211037" y="2510783"/>
                  <a:pt x="10266247" y="2525164"/>
                </a:cubicBezTo>
                <a:cubicBezTo>
                  <a:pt x="10304736" y="2528123"/>
                  <a:pt x="10324750" y="2536388"/>
                  <a:pt x="10383588" y="2556604"/>
                </a:cubicBezTo>
                <a:cubicBezTo>
                  <a:pt x="10422927" y="2570967"/>
                  <a:pt x="10449351" y="2596747"/>
                  <a:pt x="10502276" y="2611346"/>
                </a:cubicBezTo>
                <a:cubicBezTo>
                  <a:pt x="10551189" y="2649570"/>
                  <a:pt x="10642054" y="2656133"/>
                  <a:pt x="10702436" y="2685688"/>
                </a:cubicBezTo>
                <a:cubicBezTo>
                  <a:pt x="10734755" y="2677393"/>
                  <a:pt x="10727906" y="2683472"/>
                  <a:pt x="10738338" y="2690143"/>
                </a:cubicBezTo>
                <a:lnTo>
                  <a:pt x="10738410" y="2690169"/>
                </a:lnTo>
                <a:lnTo>
                  <a:pt x="10828361" y="2695982"/>
                </a:lnTo>
                <a:cubicBezTo>
                  <a:pt x="10834653" y="2692647"/>
                  <a:pt x="10841817" y="2690605"/>
                  <a:pt x="10850642" y="2691703"/>
                </a:cubicBezTo>
                <a:cubicBezTo>
                  <a:pt x="10900458" y="2713605"/>
                  <a:pt x="10856850" y="2676798"/>
                  <a:pt x="10944231" y="2690377"/>
                </a:cubicBezTo>
                <a:cubicBezTo>
                  <a:pt x="10947888" y="2693638"/>
                  <a:pt x="10960334" y="2691646"/>
                  <a:pt x="10961147" y="2687666"/>
                </a:cubicBezTo>
                <a:cubicBezTo>
                  <a:pt x="10966277" y="2689341"/>
                  <a:pt x="10976214" y="2697915"/>
                  <a:pt x="10980692" y="2691799"/>
                </a:cubicBezTo>
                <a:cubicBezTo>
                  <a:pt x="11009873" y="2693413"/>
                  <a:pt x="11036717" y="2699386"/>
                  <a:pt x="11058630" y="2709148"/>
                </a:cubicBezTo>
                <a:cubicBezTo>
                  <a:pt x="11089046" y="2706063"/>
                  <a:pt x="11093105" y="2711169"/>
                  <a:pt x="11094767" y="2717083"/>
                </a:cubicBezTo>
                <a:lnTo>
                  <a:pt x="11096358" y="2720774"/>
                </a:lnTo>
                <a:lnTo>
                  <a:pt x="11104973" y="2716245"/>
                </a:lnTo>
                <a:cubicBezTo>
                  <a:pt x="11114214" y="2713690"/>
                  <a:pt x="11122836" y="2715703"/>
                  <a:pt x="11131099" y="2719881"/>
                </a:cubicBezTo>
                <a:lnTo>
                  <a:pt x="11140776" y="2725926"/>
                </a:lnTo>
                <a:lnTo>
                  <a:pt x="11158686" y="2726270"/>
                </a:lnTo>
                <a:cubicBezTo>
                  <a:pt x="11180768" y="2726709"/>
                  <a:pt x="11251563" y="2726640"/>
                  <a:pt x="11273267" y="2728567"/>
                </a:cubicBezTo>
                <a:lnTo>
                  <a:pt x="11288916" y="2737828"/>
                </a:lnTo>
                <a:lnTo>
                  <a:pt x="11311388" y="2736624"/>
                </a:lnTo>
                <a:cubicBezTo>
                  <a:pt x="11321582" y="2738058"/>
                  <a:pt x="11329783" y="2742030"/>
                  <a:pt x="11335078" y="2749941"/>
                </a:cubicBezTo>
                <a:cubicBezTo>
                  <a:pt x="11338817" y="2743516"/>
                  <a:pt x="11342149" y="2746955"/>
                  <a:pt x="11348344" y="2752346"/>
                </a:cubicBezTo>
                <a:lnTo>
                  <a:pt x="11353373" y="2754678"/>
                </a:lnTo>
                <a:lnTo>
                  <a:pt x="11367159" y="2741107"/>
                </a:lnTo>
                <a:lnTo>
                  <a:pt x="11389712" y="2740372"/>
                </a:lnTo>
                <a:lnTo>
                  <a:pt x="11395219" y="2733120"/>
                </a:lnTo>
                <a:lnTo>
                  <a:pt x="11409180" y="2739023"/>
                </a:lnTo>
                <a:cubicBezTo>
                  <a:pt x="11414137" y="2740775"/>
                  <a:pt x="11422149" y="2743232"/>
                  <a:pt x="11431837" y="2746056"/>
                </a:cubicBezTo>
                <a:lnTo>
                  <a:pt x="11444471" y="2749621"/>
                </a:lnTo>
                <a:lnTo>
                  <a:pt x="11451208" y="2744859"/>
                </a:lnTo>
                <a:lnTo>
                  <a:pt x="11473061" y="2757601"/>
                </a:lnTo>
                <a:lnTo>
                  <a:pt x="11526925" y="2772124"/>
                </a:lnTo>
                <a:cubicBezTo>
                  <a:pt x="11539650" y="2795076"/>
                  <a:pt x="11582438" y="2758503"/>
                  <a:pt x="11584409" y="2785707"/>
                </a:cubicBezTo>
                <a:cubicBezTo>
                  <a:pt x="11604765" y="2763696"/>
                  <a:pt x="11670052" y="2782257"/>
                  <a:pt x="11705161" y="2774143"/>
                </a:cubicBezTo>
                <a:cubicBezTo>
                  <a:pt x="11712651" y="2785033"/>
                  <a:pt x="11817987" y="2755153"/>
                  <a:pt x="11831541" y="2745647"/>
                </a:cubicBezTo>
                <a:cubicBezTo>
                  <a:pt x="11943852" y="2715987"/>
                  <a:pt x="11988586" y="2718581"/>
                  <a:pt x="12017942" y="2704117"/>
                </a:cubicBezTo>
                <a:cubicBezTo>
                  <a:pt x="12044424" y="2697243"/>
                  <a:pt x="12068778" y="2677784"/>
                  <a:pt x="12134490" y="2673464"/>
                </a:cubicBezTo>
                <a:cubicBezTo>
                  <a:pt x="12140262" y="2677664"/>
                  <a:pt x="12149020" y="2679275"/>
                  <a:pt x="12159651" y="2679085"/>
                </a:cubicBezTo>
                <a:lnTo>
                  <a:pt x="12192000" y="267448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52D5861-003B-C14B-9D88-CBF7965ED72D}"/>
              </a:ext>
            </a:extLst>
          </p:cNvPr>
          <p:cNvSpPr>
            <a:spLocks noGrp="1"/>
          </p:cNvSpPr>
          <p:nvPr>
            <p:ph type="title"/>
          </p:nvPr>
        </p:nvSpPr>
        <p:spPr>
          <a:xfrm>
            <a:off x="1050879" y="609601"/>
            <a:ext cx="9810604" cy="1216024"/>
          </a:xfrm>
        </p:spPr>
        <p:txBody>
          <a:bodyPr>
            <a:normAutofit/>
          </a:bodyPr>
          <a:lstStyle/>
          <a:p>
            <a:r>
              <a:rPr lang="en-GB" dirty="0"/>
              <a:t>Major and critical incidents</a:t>
            </a:r>
          </a:p>
        </p:txBody>
      </p:sp>
      <p:sp>
        <p:nvSpPr>
          <p:cNvPr id="12" name="Freeform: Shape 11">
            <a:extLst>
              <a:ext uri="{FF2B5EF4-FFF2-40B4-BE49-F238E27FC236}">
                <a16:creationId xmlns:a16="http://schemas.microsoft.com/office/drawing/2014/main" id="{C87A8A8A-B020-4F46-8329-D75799D71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4144" y="6080078"/>
            <a:ext cx="9517857" cy="777922"/>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9A3A15-A78D-5546-8F6E-67D22E05BBF6}"/>
              </a:ext>
            </a:extLst>
          </p:cNvPr>
          <p:cNvSpPr>
            <a:spLocks noGrp="1"/>
          </p:cNvSpPr>
          <p:nvPr>
            <p:ph idx="1"/>
          </p:nvPr>
        </p:nvSpPr>
        <p:spPr>
          <a:xfrm>
            <a:off x="1050878" y="2687005"/>
            <a:ext cx="9880979" cy="3567373"/>
          </a:xfrm>
        </p:spPr>
        <p:txBody>
          <a:bodyPr anchor="ctr">
            <a:normAutofit/>
          </a:bodyPr>
          <a:lstStyle/>
          <a:p>
            <a:r>
              <a:rPr lang="en-GB" dirty="0"/>
              <a:t>“A major incident is an event or situation requiring a response under one or more of the emergency services’ major incident plans. This will usually include involving large numbers or people, either directly or indirectly’’</a:t>
            </a:r>
          </a:p>
          <a:p>
            <a:endParaRPr lang="en-GB" dirty="0"/>
          </a:p>
          <a:p>
            <a:r>
              <a:rPr lang="en-GB" dirty="0"/>
              <a:t>“A critical incident is any incident where the effectiveness of the police response is likely to have a significant impact on the confidence of the victim, their family and/or the community’’</a:t>
            </a:r>
          </a:p>
          <a:p>
            <a:endParaRPr lang="en-GB" dirty="0"/>
          </a:p>
          <a:p>
            <a:pPr lvl="1"/>
            <a:r>
              <a:rPr lang="en-GB" dirty="0"/>
              <a:t>							       (College of Policing, 2018).</a:t>
            </a:r>
          </a:p>
        </p:txBody>
      </p:sp>
    </p:spTree>
    <p:extLst>
      <p:ext uri="{BB962C8B-B14F-4D97-AF65-F5344CB8AC3E}">
        <p14:creationId xmlns:p14="http://schemas.microsoft.com/office/powerpoint/2010/main" val="316644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7CEDE2E-C8CD-424B-A0AB-9CDDD3A4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2AEC738E-E912-420C-B0E2-17A69DF32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5620" y="0"/>
            <a:ext cx="11816380" cy="6858000"/>
          </a:xfrm>
          <a:custGeom>
            <a:avLst/>
            <a:gdLst>
              <a:gd name="connsiteX0" fmla="*/ 8367 w 11816380"/>
              <a:gd name="connsiteY0" fmla="*/ 6848079 h 6858000"/>
              <a:gd name="connsiteX1" fmla="*/ 946 w 11816380"/>
              <a:gd name="connsiteY1" fmla="*/ 6858000 h 6858000"/>
              <a:gd name="connsiteX2" fmla="*/ 0 w 11816380"/>
              <a:gd name="connsiteY2" fmla="*/ 6858000 h 6858000"/>
              <a:gd name="connsiteX3" fmla="*/ 8008701 w 11816380"/>
              <a:gd name="connsiteY3" fmla="*/ 0 h 6858000"/>
              <a:gd name="connsiteX4" fmla="*/ 11816380 w 11816380"/>
              <a:gd name="connsiteY4" fmla="*/ 0 h 6858000"/>
              <a:gd name="connsiteX5" fmla="*/ 11816380 w 11816380"/>
              <a:gd name="connsiteY5" fmla="*/ 6858000 h 6858000"/>
              <a:gd name="connsiteX6" fmla="*/ 12879 w 11816380"/>
              <a:gd name="connsiteY6" fmla="*/ 6858000 h 6858000"/>
              <a:gd name="connsiteX7" fmla="*/ 185257 w 11816380"/>
              <a:gd name="connsiteY7" fmla="*/ 6681490 h 6858000"/>
              <a:gd name="connsiteX8" fmla="*/ 349627 w 11816380"/>
              <a:gd name="connsiteY8" fmla="*/ 6491141 h 6858000"/>
              <a:gd name="connsiteX9" fmla="*/ 435850 w 11816380"/>
              <a:gd name="connsiteY9" fmla="*/ 6356175 h 6858000"/>
              <a:gd name="connsiteX10" fmla="*/ 513949 w 11816380"/>
              <a:gd name="connsiteY10" fmla="*/ 6236376 h 6858000"/>
              <a:gd name="connsiteX11" fmla="*/ 644725 w 11816380"/>
              <a:gd name="connsiteY11" fmla="*/ 6047133 h 6858000"/>
              <a:gd name="connsiteX12" fmla="*/ 755864 w 11816380"/>
              <a:gd name="connsiteY12" fmla="*/ 5875377 h 6858000"/>
              <a:gd name="connsiteX13" fmla="*/ 805295 w 11816380"/>
              <a:gd name="connsiteY13" fmla="*/ 5828953 h 6858000"/>
              <a:gd name="connsiteX14" fmla="*/ 854705 w 11816380"/>
              <a:gd name="connsiteY14" fmla="*/ 5795741 h 6858000"/>
              <a:gd name="connsiteX15" fmla="*/ 864711 w 11816380"/>
              <a:gd name="connsiteY15" fmla="*/ 5789123 h 6858000"/>
              <a:gd name="connsiteX16" fmla="*/ 915038 w 11816380"/>
              <a:gd name="connsiteY16" fmla="*/ 5676299 h 6858000"/>
              <a:gd name="connsiteX17" fmla="*/ 891159 w 11816380"/>
              <a:gd name="connsiteY17" fmla="*/ 5752283 h 6858000"/>
              <a:gd name="connsiteX18" fmla="*/ 891423 w 11816380"/>
              <a:gd name="connsiteY18" fmla="*/ 5752392 h 6858000"/>
              <a:gd name="connsiteX19" fmla="*/ 933153 w 11816380"/>
              <a:gd name="connsiteY19" fmla="*/ 5622359 h 6858000"/>
              <a:gd name="connsiteX20" fmla="*/ 988982 w 11816380"/>
              <a:gd name="connsiteY20" fmla="*/ 5555854 h 6858000"/>
              <a:gd name="connsiteX21" fmla="*/ 1027589 w 11816380"/>
              <a:gd name="connsiteY21" fmla="*/ 5528213 h 6858000"/>
              <a:gd name="connsiteX22" fmla="*/ 1049768 w 11816380"/>
              <a:gd name="connsiteY22" fmla="*/ 5510295 h 6858000"/>
              <a:gd name="connsiteX23" fmla="*/ 1086224 w 11816380"/>
              <a:gd name="connsiteY23" fmla="*/ 5455516 h 6858000"/>
              <a:gd name="connsiteX24" fmla="*/ 1219479 w 11816380"/>
              <a:gd name="connsiteY24" fmla="*/ 5343472 h 6858000"/>
              <a:gd name="connsiteX25" fmla="*/ 1313068 w 11816380"/>
              <a:gd name="connsiteY25" fmla="*/ 5275221 h 6858000"/>
              <a:gd name="connsiteX26" fmla="*/ 1370857 w 11816380"/>
              <a:gd name="connsiteY26" fmla="*/ 5250801 h 6858000"/>
              <a:gd name="connsiteX27" fmla="*/ 1383927 w 11816380"/>
              <a:gd name="connsiteY27" fmla="*/ 5241501 h 6858000"/>
              <a:gd name="connsiteX28" fmla="*/ 1389964 w 11816380"/>
              <a:gd name="connsiteY28" fmla="*/ 5235966 h 6858000"/>
              <a:gd name="connsiteX29" fmla="*/ 1436180 w 11816380"/>
              <a:gd name="connsiteY29" fmla="*/ 5191057 h 6858000"/>
              <a:gd name="connsiteX30" fmla="*/ 1462293 w 11816380"/>
              <a:gd name="connsiteY30" fmla="*/ 5172481 h 6858000"/>
              <a:gd name="connsiteX31" fmla="*/ 1471185 w 11816380"/>
              <a:gd name="connsiteY31" fmla="*/ 5172057 h 6858000"/>
              <a:gd name="connsiteX32" fmla="*/ 1484305 w 11816380"/>
              <a:gd name="connsiteY32" fmla="*/ 5160542 h 6858000"/>
              <a:gd name="connsiteX33" fmla="*/ 1554881 w 11816380"/>
              <a:gd name="connsiteY33" fmla="*/ 5084696 h 6858000"/>
              <a:gd name="connsiteX34" fmla="*/ 1636417 w 11816380"/>
              <a:gd name="connsiteY34" fmla="*/ 5001825 h 6858000"/>
              <a:gd name="connsiteX35" fmla="*/ 1660648 w 11816380"/>
              <a:gd name="connsiteY35" fmla="*/ 4950880 h 6858000"/>
              <a:gd name="connsiteX36" fmla="*/ 1706248 w 11816380"/>
              <a:gd name="connsiteY36" fmla="*/ 4843347 h 6858000"/>
              <a:gd name="connsiteX37" fmla="*/ 1710144 w 11816380"/>
              <a:gd name="connsiteY37" fmla="*/ 4829405 h 6858000"/>
              <a:gd name="connsiteX38" fmla="*/ 1719000 w 11816380"/>
              <a:gd name="connsiteY38" fmla="*/ 4829676 h 6858000"/>
              <a:gd name="connsiteX39" fmla="*/ 1733138 w 11816380"/>
              <a:gd name="connsiteY39" fmla="*/ 4813339 h 6858000"/>
              <a:gd name="connsiteX40" fmla="*/ 1778821 w 11816380"/>
              <a:gd name="connsiteY40" fmla="*/ 4805218 h 6858000"/>
              <a:gd name="connsiteX41" fmla="*/ 1800963 w 11816380"/>
              <a:gd name="connsiteY41" fmla="*/ 4763797 h 6858000"/>
              <a:gd name="connsiteX42" fmla="*/ 1810119 w 11816380"/>
              <a:gd name="connsiteY42" fmla="*/ 4737383 h 6858000"/>
              <a:gd name="connsiteX43" fmla="*/ 1827836 w 11816380"/>
              <a:gd name="connsiteY43" fmla="*/ 4724888 h 6858000"/>
              <a:gd name="connsiteX44" fmla="*/ 1833582 w 11816380"/>
              <a:gd name="connsiteY44" fmla="*/ 4707016 h 6858000"/>
              <a:gd name="connsiteX45" fmla="*/ 1918415 w 11816380"/>
              <a:gd name="connsiteY45" fmla="*/ 4635645 h 6858000"/>
              <a:gd name="connsiteX46" fmla="*/ 1931685 w 11816380"/>
              <a:gd name="connsiteY46" fmla="*/ 4624502 h 6858000"/>
              <a:gd name="connsiteX47" fmla="*/ 1935030 w 11816380"/>
              <a:gd name="connsiteY47" fmla="*/ 4613163 h 6858000"/>
              <a:gd name="connsiteX48" fmla="*/ 1952342 w 11816380"/>
              <a:gd name="connsiteY48" fmla="*/ 4594063 h 6858000"/>
              <a:gd name="connsiteX49" fmla="*/ 1961790 w 11816380"/>
              <a:gd name="connsiteY49" fmla="*/ 4592968 h 6858000"/>
              <a:gd name="connsiteX50" fmla="*/ 1960579 w 11816380"/>
              <a:gd name="connsiteY50" fmla="*/ 4588653 h 6858000"/>
              <a:gd name="connsiteX51" fmla="*/ 2030023 w 11816380"/>
              <a:gd name="connsiteY51" fmla="*/ 4496718 h 6858000"/>
              <a:gd name="connsiteX52" fmla="*/ 2042051 w 11816380"/>
              <a:gd name="connsiteY52" fmla="*/ 4481148 h 6858000"/>
              <a:gd name="connsiteX53" fmla="*/ 2136989 w 11816380"/>
              <a:gd name="connsiteY53" fmla="*/ 4432859 h 6858000"/>
              <a:gd name="connsiteX54" fmla="*/ 2162370 w 11816380"/>
              <a:gd name="connsiteY54" fmla="*/ 4411168 h 6858000"/>
              <a:gd name="connsiteX55" fmla="*/ 2169275 w 11816380"/>
              <a:gd name="connsiteY55" fmla="*/ 4403806 h 6858000"/>
              <a:gd name="connsiteX56" fmla="*/ 2181740 w 11816380"/>
              <a:gd name="connsiteY56" fmla="*/ 4389325 h 6858000"/>
              <a:gd name="connsiteX57" fmla="*/ 2222578 w 11816380"/>
              <a:gd name="connsiteY57" fmla="*/ 4276352 h 6858000"/>
              <a:gd name="connsiteX58" fmla="*/ 2356968 w 11816380"/>
              <a:gd name="connsiteY58" fmla="*/ 4104655 h 6858000"/>
              <a:gd name="connsiteX59" fmla="*/ 2741875 w 11816380"/>
              <a:gd name="connsiteY59" fmla="*/ 3505835 h 6858000"/>
              <a:gd name="connsiteX60" fmla="*/ 2827910 w 11816380"/>
              <a:gd name="connsiteY60" fmla="*/ 3396765 h 6858000"/>
              <a:gd name="connsiteX61" fmla="*/ 2924580 w 11816380"/>
              <a:gd name="connsiteY61" fmla="*/ 3353018 h 6858000"/>
              <a:gd name="connsiteX62" fmla="*/ 3068218 w 11816380"/>
              <a:gd name="connsiteY62" fmla="*/ 3200632 h 6858000"/>
              <a:gd name="connsiteX63" fmla="*/ 3180481 w 11816380"/>
              <a:gd name="connsiteY63" fmla="*/ 3072491 h 6858000"/>
              <a:gd name="connsiteX64" fmla="*/ 3266384 w 11816380"/>
              <a:gd name="connsiteY64" fmla="*/ 3000345 h 6858000"/>
              <a:gd name="connsiteX65" fmla="*/ 3370119 w 11816380"/>
              <a:gd name="connsiteY65" fmla="*/ 2923806 h 6858000"/>
              <a:gd name="connsiteX66" fmla="*/ 3399194 w 11816380"/>
              <a:gd name="connsiteY66" fmla="*/ 2897238 h 6858000"/>
              <a:gd name="connsiteX67" fmla="*/ 3474985 w 11816380"/>
              <a:gd name="connsiteY67" fmla="*/ 2821875 h 6858000"/>
              <a:gd name="connsiteX68" fmla="*/ 3949309 w 11816380"/>
              <a:gd name="connsiteY68" fmla="*/ 2610411 h 6858000"/>
              <a:gd name="connsiteX69" fmla="*/ 4156139 w 11816380"/>
              <a:gd name="connsiteY69" fmla="*/ 2413665 h 6858000"/>
              <a:gd name="connsiteX70" fmla="*/ 4214917 w 11816380"/>
              <a:gd name="connsiteY70" fmla="*/ 2391331 h 6858000"/>
              <a:gd name="connsiteX71" fmla="*/ 4288005 w 11816380"/>
              <a:gd name="connsiteY71" fmla="*/ 2354999 h 6858000"/>
              <a:gd name="connsiteX72" fmla="*/ 4358061 w 11816380"/>
              <a:gd name="connsiteY72" fmla="*/ 2319819 h 6858000"/>
              <a:gd name="connsiteX73" fmla="*/ 4405052 w 11816380"/>
              <a:gd name="connsiteY73" fmla="*/ 2274688 h 6858000"/>
              <a:gd name="connsiteX74" fmla="*/ 4471333 w 11816380"/>
              <a:gd name="connsiteY74" fmla="*/ 2236968 h 6858000"/>
              <a:gd name="connsiteX75" fmla="*/ 4841095 w 11816380"/>
              <a:gd name="connsiteY75" fmla="*/ 1968135 h 6858000"/>
              <a:gd name="connsiteX76" fmla="*/ 5008479 w 11816380"/>
              <a:gd name="connsiteY76" fmla="*/ 1888679 h 6858000"/>
              <a:gd name="connsiteX77" fmla="*/ 5180683 w 11816380"/>
              <a:gd name="connsiteY77" fmla="*/ 1753061 h 6858000"/>
              <a:gd name="connsiteX78" fmla="*/ 5665116 w 11816380"/>
              <a:gd name="connsiteY78" fmla="*/ 1552454 h 6858000"/>
              <a:gd name="connsiteX79" fmla="*/ 6116480 w 11816380"/>
              <a:gd name="connsiteY79" fmla="*/ 1319724 h 6858000"/>
              <a:gd name="connsiteX80" fmla="*/ 6252872 w 11816380"/>
              <a:gd name="connsiteY80" fmla="*/ 1225617 h 6858000"/>
              <a:gd name="connsiteX81" fmla="*/ 6346295 w 11816380"/>
              <a:gd name="connsiteY81" fmla="*/ 1201230 h 6858000"/>
              <a:gd name="connsiteX82" fmla="*/ 6393706 w 11816380"/>
              <a:gd name="connsiteY82" fmla="*/ 1174911 h 6858000"/>
              <a:gd name="connsiteX83" fmla="*/ 6582798 w 11816380"/>
              <a:gd name="connsiteY83" fmla="*/ 1126130 h 6858000"/>
              <a:gd name="connsiteX84" fmla="*/ 6646379 w 11816380"/>
              <a:gd name="connsiteY84" fmla="*/ 1058806 h 6858000"/>
              <a:gd name="connsiteX85" fmla="*/ 6707073 w 11816380"/>
              <a:gd name="connsiteY85" fmla="*/ 972122 h 6858000"/>
              <a:gd name="connsiteX86" fmla="*/ 6998235 w 11816380"/>
              <a:gd name="connsiteY86" fmla="*/ 863403 h 6858000"/>
              <a:gd name="connsiteX87" fmla="*/ 7094498 w 11816380"/>
              <a:gd name="connsiteY87" fmla="*/ 808270 h 6858000"/>
              <a:gd name="connsiteX88" fmla="*/ 7151544 w 11816380"/>
              <a:gd name="connsiteY88" fmla="*/ 781198 h 6858000"/>
              <a:gd name="connsiteX89" fmla="*/ 7158731 w 11816380"/>
              <a:gd name="connsiteY89" fmla="*/ 781044 h 6858000"/>
              <a:gd name="connsiteX90" fmla="*/ 7274420 w 11816380"/>
              <a:gd name="connsiteY90" fmla="*/ 661941 h 6858000"/>
              <a:gd name="connsiteX91" fmla="*/ 7298271 w 11816380"/>
              <a:gd name="connsiteY91" fmla="*/ 649697 h 6858000"/>
              <a:gd name="connsiteX92" fmla="*/ 7401066 w 11816380"/>
              <a:gd name="connsiteY92" fmla="*/ 511127 h 6858000"/>
              <a:gd name="connsiteX93" fmla="*/ 7476746 w 11816380"/>
              <a:gd name="connsiteY93" fmla="*/ 449992 h 6858000"/>
              <a:gd name="connsiteX94" fmla="*/ 7593104 w 11816380"/>
              <a:gd name="connsiteY94" fmla="*/ 389139 h 6858000"/>
              <a:gd name="connsiteX95" fmla="*/ 7996473 w 11816380"/>
              <a:gd name="connsiteY95" fmla="*/ 1245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1816380" h="6858000">
                <a:moveTo>
                  <a:pt x="8367" y="6848079"/>
                </a:moveTo>
                <a:lnTo>
                  <a:pt x="946" y="6858000"/>
                </a:lnTo>
                <a:lnTo>
                  <a:pt x="0" y="6858000"/>
                </a:lnTo>
                <a:close/>
                <a:moveTo>
                  <a:pt x="8008701" y="0"/>
                </a:moveTo>
                <a:lnTo>
                  <a:pt x="11816380" y="0"/>
                </a:lnTo>
                <a:lnTo>
                  <a:pt x="11816380" y="6858000"/>
                </a:lnTo>
                <a:lnTo>
                  <a:pt x="12879" y="6858000"/>
                </a:lnTo>
                <a:lnTo>
                  <a:pt x="185257" y="6681490"/>
                </a:lnTo>
                <a:lnTo>
                  <a:pt x="349627" y="6491141"/>
                </a:lnTo>
                <a:lnTo>
                  <a:pt x="435850" y="6356175"/>
                </a:lnTo>
                <a:lnTo>
                  <a:pt x="513949" y="6236376"/>
                </a:lnTo>
                <a:cubicBezTo>
                  <a:pt x="549141" y="6113665"/>
                  <a:pt x="589071" y="6135413"/>
                  <a:pt x="644725" y="6047133"/>
                </a:cubicBezTo>
                <a:cubicBezTo>
                  <a:pt x="712062" y="5950197"/>
                  <a:pt x="703016" y="6017252"/>
                  <a:pt x="755864" y="5875377"/>
                </a:cubicBezTo>
                <a:cubicBezTo>
                  <a:pt x="781231" y="5873328"/>
                  <a:pt x="793445" y="5858999"/>
                  <a:pt x="805295" y="5828953"/>
                </a:cubicBezTo>
                <a:cubicBezTo>
                  <a:pt x="822240" y="5805796"/>
                  <a:pt x="839845" y="5801743"/>
                  <a:pt x="854705" y="5795741"/>
                </a:cubicBezTo>
                <a:lnTo>
                  <a:pt x="864711" y="5789123"/>
                </a:lnTo>
                <a:lnTo>
                  <a:pt x="915038" y="5676299"/>
                </a:lnTo>
                <a:lnTo>
                  <a:pt x="891159" y="5752283"/>
                </a:lnTo>
                <a:cubicBezTo>
                  <a:pt x="891247" y="5752319"/>
                  <a:pt x="891334" y="5752355"/>
                  <a:pt x="891423" y="5752392"/>
                </a:cubicBezTo>
                <a:lnTo>
                  <a:pt x="933153" y="5622359"/>
                </a:lnTo>
                <a:cubicBezTo>
                  <a:pt x="957432" y="5594851"/>
                  <a:pt x="979837" y="5564309"/>
                  <a:pt x="988982" y="5555854"/>
                </a:cubicBezTo>
                <a:cubicBezTo>
                  <a:pt x="1014562" y="5557498"/>
                  <a:pt x="1014592" y="5540846"/>
                  <a:pt x="1027589" y="5528213"/>
                </a:cubicBezTo>
                <a:cubicBezTo>
                  <a:pt x="1040025" y="5531526"/>
                  <a:pt x="1052240" y="5522509"/>
                  <a:pt x="1049768" y="5510295"/>
                </a:cubicBezTo>
                <a:cubicBezTo>
                  <a:pt x="1028205" y="5493040"/>
                  <a:pt x="1093698" y="5472501"/>
                  <a:pt x="1086224" y="5455516"/>
                </a:cubicBezTo>
                <a:cubicBezTo>
                  <a:pt x="1109218" y="5435092"/>
                  <a:pt x="1218059" y="5379864"/>
                  <a:pt x="1219479" y="5343472"/>
                </a:cubicBezTo>
                <a:cubicBezTo>
                  <a:pt x="1262343" y="5297185"/>
                  <a:pt x="1291871" y="5290784"/>
                  <a:pt x="1313068" y="5275221"/>
                </a:cubicBezTo>
                <a:cubicBezTo>
                  <a:pt x="1338201" y="5263736"/>
                  <a:pt x="1316257" y="5288451"/>
                  <a:pt x="1370857" y="5250801"/>
                </a:cubicBezTo>
                <a:lnTo>
                  <a:pt x="1383927" y="5241501"/>
                </a:lnTo>
                <a:lnTo>
                  <a:pt x="1389964" y="5235966"/>
                </a:lnTo>
                <a:cubicBezTo>
                  <a:pt x="1405217" y="5221853"/>
                  <a:pt x="1420713" y="5207094"/>
                  <a:pt x="1436180" y="5191057"/>
                </a:cubicBezTo>
                <a:cubicBezTo>
                  <a:pt x="1447510" y="5179996"/>
                  <a:pt x="1455651" y="5174758"/>
                  <a:pt x="1462293" y="5172481"/>
                </a:cubicBezTo>
                <a:lnTo>
                  <a:pt x="1471185" y="5172057"/>
                </a:lnTo>
                <a:lnTo>
                  <a:pt x="1484305" y="5160542"/>
                </a:lnTo>
                <a:cubicBezTo>
                  <a:pt x="1521747" y="5126137"/>
                  <a:pt x="1556786" y="5090762"/>
                  <a:pt x="1554881" y="5084696"/>
                </a:cubicBezTo>
                <a:cubicBezTo>
                  <a:pt x="1582217" y="5063462"/>
                  <a:pt x="1607343" y="5003712"/>
                  <a:pt x="1636417" y="5001825"/>
                </a:cubicBezTo>
                <a:cubicBezTo>
                  <a:pt x="1616819" y="4983976"/>
                  <a:pt x="1670522" y="4974167"/>
                  <a:pt x="1660648" y="4950880"/>
                </a:cubicBezTo>
                <a:cubicBezTo>
                  <a:pt x="1672286" y="4924466"/>
                  <a:pt x="1699662" y="4862319"/>
                  <a:pt x="1706248" y="4843347"/>
                </a:cubicBezTo>
                <a:lnTo>
                  <a:pt x="1710144" y="4829405"/>
                </a:lnTo>
                <a:lnTo>
                  <a:pt x="1719000" y="4829676"/>
                </a:lnTo>
                <a:lnTo>
                  <a:pt x="1733138" y="4813339"/>
                </a:lnTo>
                <a:cubicBezTo>
                  <a:pt x="1743107" y="4809262"/>
                  <a:pt x="1767517" y="4813476"/>
                  <a:pt x="1778821" y="4805218"/>
                </a:cubicBezTo>
                <a:cubicBezTo>
                  <a:pt x="1799902" y="4784351"/>
                  <a:pt x="1786939" y="4756652"/>
                  <a:pt x="1800963" y="4763797"/>
                </a:cubicBezTo>
                <a:cubicBezTo>
                  <a:pt x="1799788" y="4753414"/>
                  <a:pt x="1803373" y="4744848"/>
                  <a:pt x="1810119" y="4737383"/>
                </a:cubicBezTo>
                <a:lnTo>
                  <a:pt x="1827836" y="4724888"/>
                </a:lnTo>
                <a:lnTo>
                  <a:pt x="1833582" y="4707016"/>
                </a:lnTo>
                <a:cubicBezTo>
                  <a:pt x="1848678" y="4692142"/>
                  <a:pt x="1902064" y="4649397"/>
                  <a:pt x="1918415" y="4635645"/>
                </a:cubicBezTo>
                <a:lnTo>
                  <a:pt x="1931685" y="4624502"/>
                </a:lnTo>
                <a:lnTo>
                  <a:pt x="1935030" y="4613163"/>
                </a:lnTo>
                <a:cubicBezTo>
                  <a:pt x="1938529" y="4604374"/>
                  <a:pt x="1943710" y="4597333"/>
                  <a:pt x="1952342" y="4594063"/>
                </a:cubicBezTo>
                <a:lnTo>
                  <a:pt x="1961790" y="4592968"/>
                </a:lnTo>
                <a:lnTo>
                  <a:pt x="1960579" y="4588653"/>
                </a:lnTo>
                <a:cubicBezTo>
                  <a:pt x="1971951" y="4572611"/>
                  <a:pt x="2016445" y="4514635"/>
                  <a:pt x="2030023" y="4496718"/>
                </a:cubicBezTo>
                <a:cubicBezTo>
                  <a:pt x="2037392" y="4499564"/>
                  <a:pt x="2039280" y="4485769"/>
                  <a:pt x="2042051" y="4481148"/>
                </a:cubicBezTo>
                <a:cubicBezTo>
                  <a:pt x="2059877" y="4470506"/>
                  <a:pt x="2114169" y="4446888"/>
                  <a:pt x="2136989" y="4432859"/>
                </a:cubicBezTo>
                <a:lnTo>
                  <a:pt x="2162370" y="4411168"/>
                </a:lnTo>
                <a:lnTo>
                  <a:pt x="2169275" y="4403806"/>
                </a:lnTo>
                <a:lnTo>
                  <a:pt x="2181740" y="4389325"/>
                </a:lnTo>
                <a:lnTo>
                  <a:pt x="2222578" y="4276352"/>
                </a:lnTo>
                <a:cubicBezTo>
                  <a:pt x="2234385" y="4218357"/>
                  <a:pt x="2266630" y="4150320"/>
                  <a:pt x="2356968" y="4104655"/>
                </a:cubicBezTo>
                <a:cubicBezTo>
                  <a:pt x="2558762" y="3959115"/>
                  <a:pt x="2648835" y="3578349"/>
                  <a:pt x="2741875" y="3505835"/>
                </a:cubicBezTo>
                <a:cubicBezTo>
                  <a:pt x="2766846" y="3430647"/>
                  <a:pt x="2753505" y="3521850"/>
                  <a:pt x="2827910" y="3396765"/>
                </a:cubicBezTo>
                <a:cubicBezTo>
                  <a:pt x="2839568" y="3397751"/>
                  <a:pt x="2911438" y="3354325"/>
                  <a:pt x="2924580" y="3353018"/>
                </a:cubicBezTo>
                <a:cubicBezTo>
                  <a:pt x="2998120" y="3313808"/>
                  <a:pt x="3048476" y="3247004"/>
                  <a:pt x="3068218" y="3200632"/>
                </a:cubicBezTo>
                <a:cubicBezTo>
                  <a:pt x="3101903" y="3153666"/>
                  <a:pt x="3139850" y="3111386"/>
                  <a:pt x="3180481" y="3072491"/>
                </a:cubicBezTo>
                <a:lnTo>
                  <a:pt x="3266384" y="3000345"/>
                </a:lnTo>
                <a:lnTo>
                  <a:pt x="3370119" y="2923806"/>
                </a:lnTo>
                <a:lnTo>
                  <a:pt x="3399194" y="2897238"/>
                </a:lnTo>
                <a:cubicBezTo>
                  <a:pt x="3440810" y="2862165"/>
                  <a:pt x="3435851" y="2856396"/>
                  <a:pt x="3474985" y="2821875"/>
                </a:cubicBezTo>
                <a:cubicBezTo>
                  <a:pt x="3570799" y="2755925"/>
                  <a:pt x="3837237" y="2678248"/>
                  <a:pt x="3949309" y="2610411"/>
                </a:cubicBezTo>
                <a:cubicBezTo>
                  <a:pt x="4042919" y="2538961"/>
                  <a:pt x="4112740" y="2516271"/>
                  <a:pt x="4156139" y="2413665"/>
                </a:cubicBezTo>
                <a:lnTo>
                  <a:pt x="4214917" y="2391331"/>
                </a:lnTo>
                <a:lnTo>
                  <a:pt x="4288005" y="2354999"/>
                </a:lnTo>
                <a:lnTo>
                  <a:pt x="4358061" y="2319819"/>
                </a:lnTo>
                <a:lnTo>
                  <a:pt x="4405052" y="2274688"/>
                </a:lnTo>
                <a:lnTo>
                  <a:pt x="4471333" y="2236968"/>
                </a:lnTo>
                <a:cubicBezTo>
                  <a:pt x="4542128" y="2157460"/>
                  <a:pt x="4751570" y="2026184"/>
                  <a:pt x="4841095" y="1968135"/>
                </a:cubicBezTo>
                <a:cubicBezTo>
                  <a:pt x="4930620" y="1910087"/>
                  <a:pt x="4924603" y="1946910"/>
                  <a:pt x="5008479" y="1888679"/>
                </a:cubicBezTo>
                <a:cubicBezTo>
                  <a:pt x="5037447" y="1831206"/>
                  <a:pt x="5108650" y="1768433"/>
                  <a:pt x="5180683" y="1753061"/>
                </a:cubicBezTo>
                <a:cubicBezTo>
                  <a:pt x="5306522" y="1654524"/>
                  <a:pt x="5563838" y="1570601"/>
                  <a:pt x="5665116" y="1552454"/>
                </a:cubicBezTo>
                <a:cubicBezTo>
                  <a:pt x="5806563" y="1481525"/>
                  <a:pt x="6022714" y="1376484"/>
                  <a:pt x="6116480" y="1319724"/>
                </a:cubicBezTo>
                <a:cubicBezTo>
                  <a:pt x="6210243" y="1262964"/>
                  <a:pt x="6170277" y="1255962"/>
                  <a:pt x="6252872" y="1225617"/>
                </a:cubicBezTo>
                <a:cubicBezTo>
                  <a:pt x="6344027" y="1204162"/>
                  <a:pt x="6255140" y="1222685"/>
                  <a:pt x="6346295" y="1201230"/>
                </a:cubicBezTo>
                <a:cubicBezTo>
                  <a:pt x="6359073" y="1188623"/>
                  <a:pt x="6384988" y="1179503"/>
                  <a:pt x="6393706" y="1174911"/>
                </a:cubicBezTo>
                <a:lnTo>
                  <a:pt x="6582798" y="1126130"/>
                </a:lnTo>
                <a:lnTo>
                  <a:pt x="6646379" y="1058806"/>
                </a:lnTo>
                <a:cubicBezTo>
                  <a:pt x="6690380" y="1016954"/>
                  <a:pt x="6670357" y="1012595"/>
                  <a:pt x="6707073" y="972122"/>
                </a:cubicBezTo>
                <a:cubicBezTo>
                  <a:pt x="6805050" y="966099"/>
                  <a:pt x="6905605" y="801792"/>
                  <a:pt x="6998235" y="863403"/>
                </a:cubicBezTo>
                <a:cubicBezTo>
                  <a:pt x="7051064" y="810193"/>
                  <a:pt x="7042448" y="760955"/>
                  <a:pt x="7094498" y="808270"/>
                </a:cubicBezTo>
                <a:cubicBezTo>
                  <a:pt x="7113972" y="791641"/>
                  <a:pt x="7132786" y="784262"/>
                  <a:pt x="7151544" y="781198"/>
                </a:cubicBezTo>
                <a:lnTo>
                  <a:pt x="7158731" y="781044"/>
                </a:lnTo>
                <a:lnTo>
                  <a:pt x="7274420" y="661941"/>
                </a:lnTo>
                <a:lnTo>
                  <a:pt x="7298271" y="649697"/>
                </a:lnTo>
                <a:lnTo>
                  <a:pt x="7401066" y="511127"/>
                </a:lnTo>
                <a:lnTo>
                  <a:pt x="7476746" y="449992"/>
                </a:lnTo>
                <a:lnTo>
                  <a:pt x="7593104" y="389139"/>
                </a:lnTo>
                <a:cubicBezTo>
                  <a:pt x="7766913" y="299698"/>
                  <a:pt x="7873028" y="146034"/>
                  <a:pt x="7996473" y="1245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18875E3E-9B19-48D9-A325-5E154ACFD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4694">
            <a:off x="-251317" y="-312869"/>
            <a:ext cx="7766407" cy="5322018"/>
          </a:xfrm>
          <a:custGeom>
            <a:avLst/>
            <a:gdLst>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20116 w 7766407"/>
              <a:gd name="connsiteY156" fmla="*/ 755866 h 5322018"/>
              <a:gd name="connsiteX157" fmla="*/ 443847 w 7766407"/>
              <a:gd name="connsiteY157" fmla="*/ 346023 h 5322018"/>
              <a:gd name="connsiteX158" fmla="*/ 445556 w 7766407"/>
              <a:gd name="connsiteY158" fmla="*/ 318255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43847 w 7766407"/>
              <a:gd name="connsiteY156" fmla="*/ 346023 h 5322018"/>
              <a:gd name="connsiteX157" fmla="*/ 445556 w 7766407"/>
              <a:gd name="connsiteY157" fmla="*/ 318255 h 5322018"/>
              <a:gd name="connsiteX158" fmla="*/ 473895 w 7766407"/>
              <a:gd name="connsiteY158"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45556 w 7766407"/>
              <a:gd name="connsiteY156" fmla="*/ 318255 h 5322018"/>
              <a:gd name="connsiteX157" fmla="*/ 473895 w 7766407"/>
              <a:gd name="connsiteY157"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73895 w 7766407"/>
              <a:gd name="connsiteY156"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43847 w 7766407"/>
              <a:gd name="connsiteY154" fmla="*/ 346023 h 5322018"/>
              <a:gd name="connsiteX155" fmla="*/ 473895 w 7766407"/>
              <a:gd name="connsiteY155"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73895 w 7766407"/>
              <a:gd name="connsiteY154" fmla="*/ 0 h 532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Lst>
            <a:rect l="l" t="t" r="r" b="b"/>
            <a:pathLst>
              <a:path w="7766407" h="5322018">
                <a:moveTo>
                  <a:pt x="473895" y="0"/>
                </a:moveTo>
                <a:lnTo>
                  <a:pt x="7766407" y="649356"/>
                </a:lnTo>
                <a:lnTo>
                  <a:pt x="7754419" y="656832"/>
                </a:lnTo>
                <a:cubicBezTo>
                  <a:pt x="7726474" y="677470"/>
                  <a:pt x="7696788" y="705576"/>
                  <a:pt x="7674875" y="705925"/>
                </a:cubicBezTo>
                <a:cubicBezTo>
                  <a:pt x="7659838" y="692337"/>
                  <a:pt x="7619354" y="711670"/>
                  <a:pt x="7594593" y="715147"/>
                </a:cubicBezTo>
                <a:cubicBezTo>
                  <a:pt x="7553036" y="756392"/>
                  <a:pt x="7553949" y="790366"/>
                  <a:pt x="7522045" y="799587"/>
                </a:cubicBezTo>
                <a:cubicBezTo>
                  <a:pt x="7499833" y="804948"/>
                  <a:pt x="7434970" y="857646"/>
                  <a:pt x="7399327" y="845960"/>
                </a:cubicBezTo>
                <a:cubicBezTo>
                  <a:pt x="7373461" y="881898"/>
                  <a:pt x="7346529" y="865787"/>
                  <a:pt x="7322627" y="887773"/>
                </a:cubicBezTo>
                <a:cubicBezTo>
                  <a:pt x="7261844" y="921968"/>
                  <a:pt x="7241893" y="963214"/>
                  <a:pt x="7151262" y="984886"/>
                </a:cubicBezTo>
                <a:cubicBezTo>
                  <a:pt x="7056829" y="1041135"/>
                  <a:pt x="6851604" y="1071499"/>
                  <a:pt x="6756023" y="1188542"/>
                </a:cubicBezTo>
                <a:cubicBezTo>
                  <a:pt x="6730515" y="1182883"/>
                  <a:pt x="6727803" y="1236044"/>
                  <a:pt x="6712672" y="1246467"/>
                </a:cubicBezTo>
                <a:cubicBezTo>
                  <a:pt x="6700674" y="1241234"/>
                  <a:pt x="6686914" y="1248210"/>
                  <a:pt x="6687440" y="1260662"/>
                </a:cubicBezTo>
                <a:cubicBezTo>
                  <a:pt x="6706387" y="1281105"/>
                  <a:pt x="6637089" y="1291049"/>
                  <a:pt x="6641885" y="1309000"/>
                </a:cubicBezTo>
                <a:cubicBezTo>
                  <a:pt x="6615428" y="1325541"/>
                  <a:pt x="6496868" y="1362901"/>
                  <a:pt x="6489577" y="1398613"/>
                </a:cubicBezTo>
                <a:cubicBezTo>
                  <a:pt x="6438934" y="1437557"/>
                  <a:pt x="6408150" y="1439216"/>
                  <a:pt x="6384287" y="1451239"/>
                </a:cubicBezTo>
                <a:cubicBezTo>
                  <a:pt x="6353231" y="1459670"/>
                  <a:pt x="6322480" y="1490139"/>
                  <a:pt x="6220937" y="1540763"/>
                </a:cubicBezTo>
                <a:cubicBezTo>
                  <a:pt x="6204693" y="1542635"/>
                  <a:pt x="6108072" y="1588639"/>
                  <a:pt x="6109958" y="1601219"/>
                </a:cubicBezTo>
                <a:cubicBezTo>
                  <a:pt x="6078993" y="1617872"/>
                  <a:pt x="6044057" y="1672908"/>
                  <a:pt x="6014458" y="1670184"/>
                </a:cubicBezTo>
                <a:cubicBezTo>
                  <a:pt x="5969352" y="1710290"/>
                  <a:pt x="5873335" y="1807008"/>
                  <a:pt x="5839315" y="1841855"/>
                </a:cubicBezTo>
                <a:cubicBezTo>
                  <a:pt x="5814714" y="1859136"/>
                  <a:pt x="5823315" y="1888532"/>
                  <a:pt x="5810333" y="1879264"/>
                </a:cubicBezTo>
                <a:cubicBezTo>
                  <a:pt x="5809847" y="1889703"/>
                  <a:pt x="5804854" y="1897596"/>
                  <a:pt x="5796856" y="1903903"/>
                </a:cubicBezTo>
                <a:lnTo>
                  <a:pt x="5776991" y="1913445"/>
                </a:lnTo>
                <a:lnTo>
                  <a:pt x="5768324" y="1930187"/>
                </a:lnTo>
                <a:cubicBezTo>
                  <a:pt x="5763604" y="1934681"/>
                  <a:pt x="5756862" y="1937046"/>
                  <a:pt x="5746715" y="1935728"/>
                </a:cubicBezTo>
                <a:cubicBezTo>
                  <a:pt x="5742675" y="1938108"/>
                  <a:pt x="5736889" y="1941888"/>
                  <a:pt x="5730244" y="1946380"/>
                </a:cubicBezTo>
                <a:lnTo>
                  <a:pt x="5551772" y="2005270"/>
                </a:lnTo>
                <a:cubicBezTo>
                  <a:pt x="5468669" y="2047436"/>
                  <a:pt x="5320429" y="2119450"/>
                  <a:pt x="5246617" y="2162655"/>
                </a:cubicBezTo>
                <a:lnTo>
                  <a:pt x="5108893" y="2264498"/>
                </a:lnTo>
                <a:lnTo>
                  <a:pt x="4972149" y="2387894"/>
                </a:lnTo>
                <a:cubicBezTo>
                  <a:pt x="4958199" y="2397068"/>
                  <a:pt x="4944146" y="2406292"/>
                  <a:pt x="4933888" y="2412305"/>
                </a:cubicBezTo>
                <a:cubicBezTo>
                  <a:pt x="4926031" y="2437683"/>
                  <a:pt x="4906397" y="2420081"/>
                  <a:pt x="4886680" y="2435959"/>
                </a:cubicBezTo>
                <a:cubicBezTo>
                  <a:pt x="4879505" y="2447520"/>
                  <a:pt x="4872446" y="2452218"/>
                  <a:pt x="4858349" y="2449951"/>
                </a:cubicBezTo>
                <a:cubicBezTo>
                  <a:pt x="4826189" y="2504934"/>
                  <a:pt x="4829559" y="2465158"/>
                  <a:pt x="4790282" y="2498841"/>
                </a:cubicBezTo>
                <a:cubicBezTo>
                  <a:pt x="4757654" y="2530220"/>
                  <a:pt x="4717406" y="2559468"/>
                  <a:pt x="4695421" y="2608329"/>
                </a:cubicBezTo>
                <a:cubicBezTo>
                  <a:pt x="4692985" y="2620404"/>
                  <a:pt x="4673890" y="2621247"/>
                  <a:pt x="4660953" y="2633640"/>
                </a:cubicBezTo>
                <a:cubicBezTo>
                  <a:pt x="4648016" y="2646033"/>
                  <a:pt x="4637843" y="2667289"/>
                  <a:pt x="4617793" y="2682689"/>
                </a:cubicBezTo>
                <a:cubicBezTo>
                  <a:pt x="4582940" y="2707208"/>
                  <a:pt x="4543392" y="2708552"/>
                  <a:pt x="4540653" y="2726039"/>
                </a:cubicBezTo>
                <a:cubicBezTo>
                  <a:pt x="4520518" y="2734895"/>
                  <a:pt x="4484610" y="2733666"/>
                  <a:pt x="4478244" y="2754222"/>
                </a:cubicBezTo>
                <a:cubicBezTo>
                  <a:pt x="4469356" y="2744308"/>
                  <a:pt x="4460963" y="2773581"/>
                  <a:pt x="4445069" y="2771978"/>
                </a:cubicBezTo>
                <a:cubicBezTo>
                  <a:pt x="4433079" y="2769658"/>
                  <a:pt x="4427736" y="2777998"/>
                  <a:pt x="4418912" y="2782732"/>
                </a:cubicBezTo>
                <a:cubicBezTo>
                  <a:pt x="4404355" y="2783300"/>
                  <a:pt x="4370000" y="2810533"/>
                  <a:pt x="4363178" y="2821763"/>
                </a:cubicBezTo>
                <a:cubicBezTo>
                  <a:pt x="4350513" y="2855639"/>
                  <a:pt x="4286603" y="2864646"/>
                  <a:pt x="4275326" y="2891335"/>
                </a:cubicBezTo>
                <a:cubicBezTo>
                  <a:pt x="4269304" y="2897284"/>
                  <a:pt x="4262661" y="2901653"/>
                  <a:pt x="4255667" y="2905018"/>
                </a:cubicBezTo>
                <a:lnTo>
                  <a:pt x="4234983" y="2912298"/>
                </a:lnTo>
                <a:lnTo>
                  <a:pt x="4226882" y="2910079"/>
                </a:lnTo>
                <a:lnTo>
                  <a:pt x="4215462" y="2916885"/>
                </a:lnTo>
                <a:lnTo>
                  <a:pt x="4211632" y="2917760"/>
                </a:lnTo>
                <a:lnTo>
                  <a:pt x="4190465" y="2923708"/>
                </a:lnTo>
                <a:cubicBezTo>
                  <a:pt x="4211448" y="2943977"/>
                  <a:pt x="4137000" y="2948398"/>
                  <a:pt x="4164947" y="2959675"/>
                </a:cubicBezTo>
                <a:cubicBezTo>
                  <a:pt x="4131823" y="2976992"/>
                  <a:pt x="4167115" y="2983181"/>
                  <a:pt x="4117371" y="2984784"/>
                </a:cubicBezTo>
                <a:cubicBezTo>
                  <a:pt x="4074961" y="3029115"/>
                  <a:pt x="3930684" y="3042351"/>
                  <a:pt x="3904979" y="3091607"/>
                </a:cubicBezTo>
                <a:cubicBezTo>
                  <a:pt x="3848569" y="3136734"/>
                  <a:pt x="3808307" y="3221571"/>
                  <a:pt x="3778911" y="3255548"/>
                </a:cubicBezTo>
                <a:lnTo>
                  <a:pt x="3728606" y="3295465"/>
                </a:lnTo>
                <a:lnTo>
                  <a:pt x="3718668" y="3304992"/>
                </a:lnTo>
                <a:lnTo>
                  <a:pt x="3717842" y="3305447"/>
                </a:lnTo>
                <a:lnTo>
                  <a:pt x="3718578" y="3308616"/>
                </a:lnTo>
                <a:lnTo>
                  <a:pt x="3712398" y="3318359"/>
                </a:lnTo>
                <a:lnTo>
                  <a:pt x="3702979" y="3338545"/>
                </a:lnTo>
                <a:lnTo>
                  <a:pt x="3698626" y="3341390"/>
                </a:lnTo>
                <a:lnTo>
                  <a:pt x="3680384" y="3370390"/>
                </a:lnTo>
                <a:lnTo>
                  <a:pt x="3678906" y="3370346"/>
                </a:lnTo>
                <a:cubicBezTo>
                  <a:pt x="3675169" y="3370915"/>
                  <a:pt x="3671627" y="3372581"/>
                  <a:pt x="3668393" y="3376590"/>
                </a:cubicBezTo>
                <a:cubicBezTo>
                  <a:pt x="3665128" y="3373435"/>
                  <a:pt x="3662941" y="3371857"/>
                  <a:pt x="3661364" y="3371467"/>
                </a:cubicBezTo>
                <a:lnTo>
                  <a:pt x="3658334" y="3373274"/>
                </a:lnTo>
                <a:lnTo>
                  <a:pt x="3657792" y="3373950"/>
                </a:lnTo>
                <a:lnTo>
                  <a:pt x="3651105" y="3389533"/>
                </a:lnTo>
                <a:lnTo>
                  <a:pt x="3648132" y="3388884"/>
                </a:lnTo>
                <a:lnTo>
                  <a:pt x="3643801" y="3396002"/>
                </a:lnTo>
                <a:lnTo>
                  <a:pt x="3639159" y="3398369"/>
                </a:lnTo>
                <a:lnTo>
                  <a:pt x="3617811" y="3425254"/>
                </a:lnTo>
                <a:lnTo>
                  <a:pt x="3616346" y="3425054"/>
                </a:lnTo>
                <a:cubicBezTo>
                  <a:pt x="3612568" y="3425220"/>
                  <a:pt x="3608861" y="3426500"/>
                  <a:pt x="3605202" y="3430140"/>
                </a:cubicBezTo>
                <a:cubicBezTo>
                  <a:pt x="3593624" y="3416203"/>
                  <a:pt x="3596350" y="3429196"/>
                  <a:pt x="3586582" y="3441167"/>
                </a:cubicBezTo>
                <a:lnTo>
                  <a:pt x="3580103" y="3439005"/>
                </a:lnTo>
                <a:lnTo>
                  <a:pt x="3576872" y="3444094"/>
                </a:lnTo>
                <a:lnTo>
                  <a:pt x="3572338" y="3449943"/>
                </a:lnTo>
                <a:lnTo>
                  <a:pt x="3571965" y="3449964"/>
                </a:lnTo>
                <a:cubicBezTo>
                  <a:pt x="3570381" y="3451036"/>
                  <a:pt x="3568666" y="3452883"/>
                  <a:pt x="3566623" y="3455947"/>
                </a:cubicBezTo>
                <a:lnTo>
                  <a:pt x="3564070" y="3460601"/>
                </a:lnTo>
                <a:lnTo>
                  <a:pt x="3526726" y="3463163"/>
                </a:lnTo>
                <a:lnTo>
                  <a:pt x="3525139" y="3464518"/>
                </a:lnTo>
                <a:lnTo>
                  <a:pt x="3506741" y="3487501"/>
                </a:lnTo>
                <a:lnTo>
                  <a:pt x="3501585" y="3492832"/>
                </a:lnTo>
                <a:lnTo>
                  <a:pt x="3501212" y="3492813"/>
                </a:lnTo>
                <a:cubicBezTo>
                  <a:pt x="3499519" y="3493712"/>
                  <a:pt x="3497607" y="3495365"/>
                  <a:pt x="3495239" y="3498192"/>
                </a:cubicBezTo>
                <a:lnTo>
                  <a:pt x="3492183" y="3502548"/>
                </a:lnTo>
                <a:lnTo>
                  <a:pt x="3476697" y="3501956"/>
                </a:lnTo>
                <a:lnTo>
                  <a:pt x="3469187" y="3506574"/>
                </a:lnTo>
                <a:cubicBezTo>
                  <a:pt x="3445645" y="3518609"/>
                  <a:pt x="3423473" y="3525406"/>
                  <a:pt x="3408103" y="3549813"/>
                </a:cubicBezTo>
                <a:cubicBezTo>
                  <a:pt x="3378281" y="3572305"/>
                  <a:pt x="3347536" y="3585981"/>
                  <a:pt x="3326209" y="3609630"/>
                </a:cubicBezTo>
                <a:cubicBezTo>
                  <a:pt x="3312029" y="3612732"/>
                  <a:pt x="3300832" y="3618217"/>
                  <a:pt x="3297595" y="3632513"/>
                </a:cubicBezTo>
                <a:cubicBezTo>
                  <a:pt x="3268034" y="3651465"/>
                  <a:pt x="3252747" y="3646464"/>
                  <a:pt x="3242015" y="3667904"/>
                </a:cubicBezTo>
                <a:cubicBezTo>
                  <a:pt x="3212592" y="3663443"/>
                  <a:pt x="3216999" y="3670428"/>
                  <a:pt x="3213720" y="3680766"/>
                </a:cubicBezTo>
                <a:lnTo>
                  <a:pt x="3212968" y="3681905"/>
                </a:lnTo>
                <a:lnTo>
                  <a:pt x="3208857" y="3681194"/>
                </a:lnTo>
                <a:lnTo>
                  <a:pt x="3203557" y="3683492"/>
                </a:lnTo>
                <a:lnTo>
                  <a:pt x="3192199" y="3693448"/>
                </a:lnTo>
                <a:lnTo>
                  <a:pt x="3188443" y="3697797"/>
                </a:lnTo>
                <a:cubicBezTo>
                  <a:pt x="3185664" y="3700566"/>
                  <a:pt x="3183571" y="3702117"/>
                  <a:pt x="3181853" y="3702869"/>
                </a:cubicBezTo>
                <a:lnTo>
                  <a:pt x="3181526" y="3702803"/>
                </a:lnTo>
                <a:lnTo>
                  <a:pt x="3175672" y="3707933"/>
                </a:lnTo>
                <a:cubicBezTo>
                  <a:pt x="3166167" y="3717032"/>
                  <a:pt x="3157275" y="3726303"/>
                  <a:pt x="3149098" y="3735473"/>
                </a:cubicBezTo>
                <a:cubicBezTo>
                  <a:pt x="3131805" y="3730982"/>
                  <a:pt x="3107037" y="3771274"/>
                  <a:pt x="3093676" y="3747916"/>
                </a:cubicBezTo>
                <a:cubicBezTo>
                  <a:pt x="3082134" y="3759681"/>
                  <a:pt x="3081445" y="3774208"/>
                  <a:pt x="3074500" y="3757479"/>
                </a:cubicBezTo>
                <a:cubicBezTo>
                  <a:pt x="3070379" y="3760967"/>
                  <a:pt x="3066780" y="3761874"/>
                  <a:pt x="3063387" y="3761557"/>
                </a:cubicBezTo>
                <a:lnTo>
                  <a:pt x="3062129" y="3761145"/>
                </a:lnTo>
                <a:lnTo>
                  <a:pt x="3036739" y="3787643"/>
                </a:lnTo>
                <a:lnTo>
                  <a:pt x="3032052" y="3789608"/>
                </a:lnTo>
                <a:lnTo>
                  <a:pt x="3017184" y="3808868"/>
                </a:lnTo>
                <a:lnTo>
                  <a:pt x="3008605" y="3817755"/>
                </a:lnTo>
                <a:cubicBezTo>
                  <a:pt x="3008414" y="3819321"/>
                  <a:pt x="3008224" y="3820887"/>
                  <a:pt x="3008033" y="3822453"/>
                </a:cubicBezTo>
                <a:cubicBezTo>
                  <a:pt x="3006391" y="3826310"/>
                  <a:pt x="3002705" y="3830278"/>
                  <a:pt x="2994428" y="3834466"/>
                </a:cubicBezTo>
                <a:lnTo>
                  <a:pt x="2992169" y="3835021"/>
                </a:lnTo>
                <a:lnTo>
                  <a:pt x="2983549" y="3847993"/>
                </a:lnTo>
                <a:cubicBezTo>
                  <a:pt x="2960510" y="3867678"/>
                  <a:pt x="2901138" y="3908837"/>
                  <a:pt x="2853933" y="3953133"/>
                </a:cubicBezTo>
                <a:cubicBezTo>
                  <a:pt x="2808033" y="3994677"/>
                  <a:pt x="2713619" y="4093809"/>
                  <a:pt x="2700319" y="4113764"/>
                </a:cubicBezTo>
                <a:cubicBezTo>
                  <a:pt x="2643027" y="4162918"/>
                  <a:pt x="2554297" y="4214583"/>
                  <a:pt x="2510176" y="4248057"/>
                </a:cubicBezTo>
                <a:cubicBezTo>
                  <a:pt x="2480008" y="4274910"/>
                  <a:pt x="2451360" y="4302454"/>
                  <a:pt x="2435589" y="4314608"/>
                </a:cubicBezTo>
                <a:cubicBezTo>
                  <a:pt x="2429170" y="4317312"/>
                  <a:pt x="2422437" y="4319228"/>
                  <a:pt x="2415553" y="4320982"/>
                </a:cubicBezTo>
                <a:lnTo>
                  <a:pt x="2411954" y="4321914"/>
                </a:lnTo>
                <a:lnTo>
                  <a:pt x="2354125" y="4349531"/>
                </a:lnTo>
                <a:cubicBezTo>
                  <a:pt x="2343772" y="4371461"/>
                  <a:pt x="2307824" y="4382236"/>
                  <a:pt x="2283738" y="4401913"/>
                </a:cubicBezTo>
                <a:lnTo>
                  <a:pt x="2274639" y="4413265"/>
                </a:lnTo>
                <a:lnTo>
                  <a:pt x="2200361" y="4461969"/>
                </a:lnTo>
                <a:lnTo>
                  <a:pt x="2151385" y="4498639"/>
                </a:lnTo>
                <a:lnTo>
                  <a:pt x="2142612" y="4509639"/>
                </a:lnTo>
                <a:lnTo>
                  <a:pt x="2126867" y="4512135"/>
                </a:lnTo>
                <a:cubicBezTo>
                  <a:pt x="2124531" y="4511693"/>
                  <a:pt x="2122418" y="4510934"/>
                  <a:pt x="2120592" y="4509890"/>
                </a:cubicBezTo>
                <a:lnTo>
                  <a:pt x="2082302" y="4540317"/>
                </a:lnTo>
                <a:lnTo>
                  <a:pt x="2077252" y="4543206"/>
                </a:lnTo>
                <a:lnTo>
                  <a:pt x="2040915" y="4560268"/>
                </a:lnTo>
                <a:lnTo>
                  <a:pt x="1984507" y="4581220"/>
                </a:lnTo>
                <a:cubicBezTo>
                  <a:pt x="1964384" y="4585398"/>
                  <a:pt x="1938044" y="4573840"/>
                  <a:pt x="1921726" y="4594994"/>
                </a:cubicBezTo>
                <a:cubicBezTo>
                  <a:pt x="1920592" y="4581396"/>
                  <a:pt x="1897862" y="4611715"/>
                  <a:pt x="1886796" y="4605417"/>
                </a:cubicBezTo>
                <a:cubicBezTo>
                  <a:pt x="1879070" y="4599422"/>
                  <a:pt x="1870376" y="4607222"/>
                  <a:pt x="1861080" y="4610008"/>
                </a:cubicBezTo>
                <a:cubicBezTo>
                  <a:pt x="1855441" y="4608259"/>
                  <a:pt x="1842338" y="4612554"/>
                  <a:pt x="1829217" y="4618611"/>
                </a:cubicBezTo>
                <a:lnTo>
                  <a:pt x="1809298" y="4630561"/>
                </a:lnTo>
                <a:lnTo>
                  <a:pt x="1734333" y="4646342"/>
                </a:lnTo>
                <a:cubicBezTo>
                  <a:pt x="1653444" y="4693579"/>
                  <a:pt x="1470685" y="4809313"/>
                  <a:pt x="1356409" y="4866278"/>
                </a:cubicBezTo>
                <a:cubicBezTo>
                  <a:pt x="1242133" y="4923243"/>
                  <a:pt x="1130993" y="4949897"/>
                  <a:pt x="1048676" y="4988133"/>
                </a:cubicBezTo>
                <a:lnTo>
                  <a:pt x="862512" y="5095694"/>
                </a:lnTo>
                <a:lnTo>
                  <a:pt x="861635" y="5094880"/>
                </a:lnTo>
                <a:cubicBezTo>
                  <a:pt x="858943" y="5093517"/>
                  <a:pt x="855583" y="5093379"/>
                  <a:pt x="850724" y="5095804"/>
                </a:cubicBezTo>
                <a:cubicBezTo>
                  <a:pt x="851804" y="5076077"/>
                  <a:pt x="845283" y="5091169"/>
                  <a:pt x="830865" y="5100063"/>
                </a:cubicBezTo>
                <a:cubicBezTo>
                  <a:pt x="829326" y="5071407"/>
                  <a:pt x="792234" y="5106340"/>
                  <a:pt x="779694" y="5096364"/>
                </a:cubicBezTo>
                <a:cubicBezTo>
                  <a:pt x="769141" y="5103544"/>
                  <a:pt x="757951" y="5110614"/>
                  <a:pt x="746322" y="5117315"/>
                </a:cubicBezTo>
                <a:lnTo>
                  <a:pt x="739355" y="5120945"/>
                </a:lnTo>
                <a:cubicBezTo>
                  <a:pt x="739274" y="5120887"/>
                  <a:pt x="739192" y="5120831"/>
                  <a:pt x="739112" y="5120776"/>
                </a:cubicBezTo>
                <a:cubicBezTo>
                  <a:pt x="737374" y="5121048"/>
                  <a:pt x="734997" y="5122048"/>
                  <a:pt x="731553" y="5124122"/>
                </a:cubicBezTo>
                <a:lnTo>
                  <a:pt x="713129" y="5134606"/>
                </a:lnTo>
                <a:lnTo>
                  <a:pt x="707783" y="5135422"/>
                </a:lnTo>
                <a:lnTo>
                  <a:pt x="674773" y="5139365"/>
                </a:lnTo>
                <a:cubicBezTo>
                  <a:pt x="654149" y="5146330"/>
                  <a:pt x="611984" y="5162878"/>
                  <a:pt x="580910" y="5175217"/>
                </a:cubicBezTo>
                <a:lnTo>
                  <a:pt x="0" y="5322018"/>
                </a:lnTo>
                <a:lnTo>
                  <a:pt x="47389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812800" y="603623"/>
            <a:ext cx="5436925" cy="1786965"/>
          </a:xfrm>
        </p:spPr>
        <p:txBody>
          <a:bodyPr anchor="t">
            <a:normAutofit/>
          </a:bodyPr>
          <a:lstStyle/>
          <a:p>
            <a:r>
              <a:rPr lang="en-GB" dirty="0"/>
              <a:t>What would you do?</a:t>
            </a:r>
          </a:p>
        </p:txBody>
      </p:sp>
      <p:sp>
        <p:nvSpPr>
          <p:cNvPr id="3" name="Content Placeholder 2">
            <a:extLst>
              <a:ext uri="{FF2B5EF4-FFF2-40B4-BE49-F238E27FC236}">
                <a16:creationId xmlns:a16="http://schemas.microsoft.com/office/drawing/2014/main" id="{A49EA342-951A-E143-B43E-2C5C70412212}"/>
              </a:ext>
            </a:extLst>
          </p:cNvPr>
          <p:cNvSpPr>
            <a:spLocks noGrp="1"/>
          </p:cNvSpPr>
          <p:nvPr>
            <p:ph idx="1"/>
          </p:nvPr>
        </p:nvSpPr>
        <p:spPr>
          <a:xfrm>
            <a:off x="4667416" y="2496709"/>
            <a:ext cx="6297433" cy="3757667"/>
          </a:xfrm>
        </p:spPr>
        <p:txBody>
          <a:bodyPr anchor="ctr">
            <a:normAutofit/>
          </a:bodyPr>
          <a:lstStyle/>
          <a:p>
            <a:pPr marL="0" indent="0">
              <a:buNone/>
            </a:pPr>
            <a:r>
              <a:rPr lang="en-GB" dirty="0"/>
              <a:t>You have been dispatched to a home and there is a person laying in the middle of the living room with a pool of blood around their head.  You notice blood splatter on the floor and the wall and a bloodied cricket bat to the side of the victim. The window has also been smashed through and you notice a brick on the floor. </a:t>
            </a:r>
          </a:p>
        </p:txBody>
      </p:sp>
    </p:spTree>
    <p:extLst>
      <p:ext uri="{BB962C8B-B14F-4D97-AF65-F5344CB8AC3E}">
        <p14:creationId xmlns:p14="http://schemas.microsoft.com/office/powerpoint/2010/main" val="34241971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7CEDE2E-C8CD-424B-A0AB-9CDDD3A4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2AEC738E-E912-420C-B0E2-17A69DF32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5620" y="0"/>
            <a:ext cx="11816380" cy="6858000"/>
          </a:xfrm>
          <a:custGeom>
            <a:avLst/>
            <a:gdLst>
              <a:gd name="connsiteX0" fmla="*/ 8367 w 11816380"/>
              <a:gd name="connsiteY0" fmla="*/ 6848079 h 6858000"/>
              <a:gd name="connsiteX1" fmla="*/ 946 w 11816380"/>
              <a:gd name="connsiteY1" fmla="*/ 6858000 h 6858000"/>
              <a:gd name="connsiteX2" fmla="*/ 0 w 11816380"/>
              <a:gd name="connsiteY2" fmla="*/ 6858000 h 6858000"/>
              <a:gd name="connsiteX3" fmla="*/ 8008701 w 11816380"/>
              <a:gd name="connsiteY3" fmla="*/ 0 h 6858000"/>
              <a:gd name="connsiteX4" fmla="*/ 11816380 w 11816380"/>
              <a:gd name="connsiteY4" fmla="*/ 0 h 6858000"/>
              <a:gd name="connsiteX5" fmla="*/ 11816380 w 11816380"/>
              <a:gd name="connsiteY5" fmla="*/ 6858000 h 6858000"/>
              <a:gd name="connsiteX6" fmla="*/ 12879 w 11816380"/>
              <a:gd name="connsiteY6" fmla="*/ 6858000 h 6858000"/>
              <a:gd name="connsiteX7" fmla="*/ 185257 w 11816380"/>
              <a:gd name="connsiteY7" fmla="*/ 6681490 h 6858000"/>
              <a:gd name="connsiteX8" fmla="*/ 349627 w 11816380"/>
              <a:gd name="connsiteY8" fmla="*/ 6491141 h 6858000"/>
              <a:gd name="connsiteX9" fmla="*/ 435850 w 11816380"/>
              <a:gd name="connsiteY9" fmla="*/ 6356175 h 6858000"/>
              <a:gd name="connsiteX10" fmla="*/ 513949 w 11816380"/>
              <a:gd name="connsiteY10" fmla="*/ 6236376 h 6858000"/>
              <a:gd name="connsiteX11" fmla="*/ 644725 w 11816380"/>
              <a:gd name="connsiteY11" fmla="*/ 6047133 h 6858000"/>
              <a:gd name="connsiteX12" fmla="*/ 755864 w 11816380"/>
              <a:gd name="connsiteY12" fmla="*/ 5875377 h 6858000"/>
              <a:gd name="connsiteX13" fmla="*/ 805295 w 11816380"/>
              <a:gd name="connsiteY13" fmla="*/ 5828953 h 6858000"/>
              <a:gd name="connsiteX14" fmla="*/ 854705 w 11816380"/>
              <a:gd name="connsiteY14" fmla="*/ 5795741 h 6858000"/>
              <a:gd name="connsiteX15" fmla="*/ 864711 w 11816380"/>
              <a:gd name="connsiteY15" fmla="*/ 5789123 h 6858000"/>
              <a:gd name="connsiteX16" fmla="*/ 915038 w 11816380"/>
              <a:gd name="connsiteY16" fmla="*/ 5676299 h 6858000"/>
              <a:gd name="connsiteX17" fmla="*/ 891159 w 11816380"/>
              <a:gd name="connsiteY17" fmla="*/ 5752283 h 6858000"/>
              <a:gd name="connsiteX18" fmla="*/ 891423 w 11816380"/>
              <a:gd name="connsiteY18" fmla="*/ 5752392 h 6858000"/>
              <a:gd name="connsiteX19" fmla="*/ 933153 w 11816380"/>
              <a:gd name="connsiteY19" fmla="*/ 5622359 h 6858000"/>
              <a:gd name="connsiteX20" fmla="*/ 988982 w 11816380"/>
              <a:gd name="connsiteY20" fmla="*/ 5555854 h 6858000"/>
              <a:gd name="connsiteX21" fmla="*/ 1027589 w 11816380"/>
              <a:gd name="connsiteY21" fmla="*/ 5528213 h 6858000"/>
              <a:gd name="connsiteX22" fmla="*/ 1049768 w 11816380"/>
              <a:gd name="connsiteY22" fmla="*/ 5510295 h 6858000"/>
              <a:gd name="connsiteX23" fmla="*/ 1086224 w 11816380"/>
              <a:gd name="connsiteY23" fmla="*/ 5455516 h 6858000"/>
              <a:gd name="connsiteX24" fmla="*/ 1219479 w 11816380"/>
              <a:gd name="connsiteY24" fmla="*/ 5343472 h 6858000"/>
              <a:gd name="connsiteX25" fmla="*/ 1313068 w 11816380"/>
              <a:gd name="connsiteY25" fmla="*/ 5275221 h 6858000"/>
              <a:gd name="connsiteX26" fmla="*/ 1370857 w 11816380"/>
              <a:gd name="connsiteY26" fmla="*/ 5250801 h 6858000"/>
              <a:gd name="connsiteX27" fmla="*/ 1383927 w 11816380"/>
              <a:gd name="connsiteY27" fmla="*/ 5241501 h 6858000"/>
              <a:gd name="connsiteX28" fmla="*/ 1389964 w 11816380"/>
              <a:gd name="connsiteY28" fmla="*/ 5235966 h 6858000"/>
              <a:gd name="connsiteX29" fmla="*/ 1436180 w 11816380"/>
              <a:gd name="connsiteY29" fmla="*/ 5191057 h 6858000"/>
              <a:gd name="connsiteX30" fmla="*/ 1462293 w 11816380"/>
              <a:gd name="connsiteY30" fmla="*/ 5172481 h 6858000"/>
              <a:gd name="connsiteX31" fmla="*/ 1471185 w 11816380"/>
              <a:gd name="connsiteY31" fmla="*/ 5172057 h 6858000"/>
              <a:gd name="connsiteX32" fmla="*/ 1484305 w 11816380"/>
              <a:gd name="connsiteY32" fmla="*/ 5160542 h 6858000"/>
              <a:gd name="connsiteX33" fmla="*/ 1554881 w 11816380"/>
              <a:gd name="connsiteY33" fmla="*/ 5084696 h 6858000"/>
              <a:gd name="connsiteX34" fmla="*/ 1636417 w 11816380"/>
              <a:gd name="connsiteY34" fmla="*/ 5001825 h 6858000"/>
              <a:gd name="connsiteX35" fmla="*/ 1660648 w 11816380"/>
              <a:gd name="connsiteY35" fmla="*/ 4950880 h 6858000"/>
              <a:gd name="connsiteX36" fmla="*/ 1706248 w 11816380"/>
              <a:gd name="connsiteY36" fmla="*/ 4843347 h 6858000"/>
              <a:gd name="connsiteX37" fmla="*/ 1710144 w 11816380"/>
              <a:gd name="connsiteY37" fmla="*/ 4829405 h 6858000"/>
              <a:gd name="connsiteX38" fmla="*/ 1719000 w 11816380"/>
              <a:gd name="connsiteY38" fmla="*/ 4829676 h 6858000"/>
              <a:gd name="connsiteX39" fmla="*/ 1733138 w 11816380"/>
              <a:gd name="connsiteY39" fmla="*/ 4813339 h 6858000"/>
              <a:gd name="connsiteX40" fmla="*/ 1778821 w 11816380"/>
              <a:gd name="connsiteY40" fmla="*/ 4805218 h 6858000"/>
              <a:gd name="connsiteX41" fmla="*/ 1800963 w 11816380"/>
              <a:gd name="connsiteY41" fmla="*/ 4763797 h 6858000"/>
              <a:gd name="connsiteX42" fmla="*/ 1810119 w 11816380"/>
              <a:gd name="connsiteY42" fmla="*/ 4737383 h 6858000"/>
              <a:gd name="connsiteX43" fmla="*/ 1827836 w 11816380"/>
              <a:gd name="connsiteY43" fmla="*/ 4724888 h 6858000"/>
              <a:gd name="connsiteX44" fmla="*/ 1833582 w 11816380"/>
              <a:gd name="connsiteY44" fmla="*/ 4707016 h 6858000"/>
              <a:gd name="connsiteX45" fmla="*/ 1918415 w 11816380"/>
              <a:gd name="connsiteY45" fmla="*/ 4635645 h 6858000"/>
              <a:gd name="connsiteX46" fmla="*/ 1931685 w 11816380"/>
              <a:gd name="connsiteY46" fmla="*/ 4624502 h 6858000"/>
              <a:gd name="connsiteX47" fmla="*/ 1935030 w 11816380"/>
              <a:gd name="connsiteY47" fmla="*/ 4613163 h 6858000"/>
              <a:gd name="connsiteX48" fmla="*/ 1952342 w 11816380"/>
              <a:gd name="connsiteY48" fmla="*/ 4594063 h 6858000"/>
              <a:gd name="connsiteX49" fmla="*/ 1961790 w 11816380"/>
              <a:gd name="connsiteY49" fmla="*/ 4592968 h 6858000"/>
              <a:gd name="connsiteX50" fmla="*/ 1960579 w 11816380"/>
              <a:gd name="connsiteY50" fmla="*/ 4588653 h 6858000"/>
              <a:gd name="connsiteX51" fmla="*/ 2030023 w 11816380"/>
              <a:gd name="connsiteY51" fmla="*/ 4496718 h 6858000"/>
              <a:gd name="connsiteX52" fmla="*/ 2042051 w 11816380"/>
              <a:gd name="connsiteY52" fmla="*/ 4481148 h 6858000"/>
              <a:gd name="connsiteX53" fmla="*/ 2136989 w 11816380"/>
              <a:gd name="connsiteY53" fmla="*/ 4432859 h 6858000"/>
              <a:gd name="connsiteX54" fmla="*/ 2162370 w 11816380"/>
              <a:gd name="connsiteY54" fmla="*/ 4411168 h 6858000"/>
              <a:gd name="connsiteX55" fmla="*/ 2169275 w 11816380"/>
              <a:gd name="connsiteY55" fmla="*/ 4403806 h 6858000"/>
              <a:gd name="connsiteX56" fmla="*/ 2181740 w 11816380"/>
              <a:gd name="connsiteY56" fmla="*/ 4389325 h 6858000"/>
              <a:gd name="connsiteX57" fmla="*/ 2222578 w 11816380"/>
              <a:gd name="connsiteY57" fmla="*/ 4276352 h 6858000"/>
              <a:gd name="connsiteX58" fmla="*/ 2356968 w 11816380"/>
              <a:gd name="connsiteY58" fmla="*/ 4104655 h 6858000"/>
              <a:gd name="connsiteX59" fmla="*/ 2741875 w 11816380"/>
              <a:gd name="connsiteY59" fmla="*/ 3505835 h 6858000"/>
              <a:gd name="connsiteX60" fmla="*/ 2827910 w 11816380"/>
              <a:gd name="connsiteY60" fmla="*/ 3396765 h 6858000"/>
              <a:gd name="connsiteX61" fmla="*/ 2924580 w 11816380"/>
              <a:gd name="connsiteY61" fmla="*/ 3353018 h 6858000"/>
              <a:gd name="connsiteX62" fmla="*/ 3068218 w 11816380"/>
              <a:gd name="connsiteY62" fmla="*/ 3200632 h 6858000"/>
              <a:gd name="connsiteX63" fmla="*/ 3180481 w 11816380"/>
              <a:gd name="connsiteY63" fmla="*/ 3072491 h 6858000"/>
              <a:gd name="connsiteX64" fmla="*/ 3266384 w 11816380"/>
              <a:gd name="connsiteY64" fmla="*/ 3000345 h 6858000"/>
              <a:gd name="connsiteX65" fmla="*/ 3370119 w 11816380"/>
              <a:gd name="connsiteY65" fmla="*/ 2923806 h 6858000"/>
              <a:gd name="connsiteX66" fmla="*/ 3399194 w 11816380"/>
              <a:gd name="connsiteY66" fmla="*/ 2897238 h 6858000"/>
              <a:gd name="connsiteX67" fmla="*/ 3474985 w 11816380"/>
              <a:gd name="connsiteY67" fmla="*/ 2821875 h 6858000"/>
              <a:gd name="connsiteX68" fmla="*/ 3949309 w 11816380"/>
              <a:gd name="connsiteY68" fmla="*/ 2610411 h 6858000"/>
              <a:gd name="connsiteX69" fmla="*/ 4156139 w 11816380"/>
              <a:gd name="connsiteY69" fmla="*/ 2413665 h 6858000"/>
              <a:gd name="connsiteX70" fmla="*/ 4214917 w 11816380"/>
              <a:gd name="connsiteY70" fmla="*/ 2391331 h 6858000"/>
              <a:gd name="connsiteX71" fmla="*/ 4288005 w 11816380"/>
              <a:gd name="connsiteY71" fmla="*/ 2354999 h 6858000"/>
              <a:gd name="connsiteX72" fmla="*/ 4358061 w 11816380"/>
              <a:gd name="connsiteY72" fmla="*/ 2319819 h 6858000"/>
              <a:gd name="connsiteX73" fmla="*/ 4405052 w 11816380"/>
              <a:gd name="connsiteY73" fmla="*/ 2274688 h 6858000"/>
              <a:gd name="connsiteX74" fmla="*/ 4471333 w 11816380"/>
              <a:gd name="connsiteY74" fmla="*/ 2236968 h 6858000"/>
              <a:gd name="connsiteX75" fmla="*/ 4841095 w 11816380"/>
              <a:gd name="connsiteY75" fmla="*/ 1968135 h 6858000"/>
              <a:gd name="connsiteX76" fmla="*/ 5008479 w 11816380"/>
              <a:gd name="connsiteY76" fmla="*/ 1888679 h 6858000"/>
              <a:gd name="connsiteX77" fmla="*/ 5180683 w 11816380"/>
              <a:gd name="connsiteY77" fmla="*/ 1753061 h 6858000"/>
              <a:gd name="connsiteX78" fmla="*/ 5665116 w 11816380"/>
              <a:gd name="connsiteY78" fmla="*/ 1552454 h 6858000"/>
              <a:gd name="connsiteX79" fmla="*/ 6116480 w 11816380"/>
              <a:gd name="connsiteY79" fmla="*/ 1319724 h 6858000"/>
              <a:gd name="connsiteX80" fmla="*/ 6252872 w 11816380"/>
              <a:gd name="connsiteY80" fmla="*/ 1225617 h 6858000"/>
              <a:gd name="connsiteX81" fmla="*/ 6346295 w 11816380"/>
              <a:gd name="connsiteY81" fmla="*/ 1201230 h 6858000"/>
              <a:gd name="connsiteX82" fmla="*/ 6393706 w 11816380"/>
              <a:gd name="connsiteY82" fmla="*/ 1174911 h 6858000"/>
              <a:gd name="connsiteX83" fmla="*/ 6582798 w 11816380"/>
              <a:gd name="connsiteY83" fmla="*/ 1126130 h 6858000"/>
              <a:gd name="connsiteX84" fmla="*/ 6646379 w 11816380"/>
              <a:gd name="connsiteY84" fmla="*/ 1058806 h 6858000"/>
              <a:gd name="connsiteX85" fmla="*/ 6707073 w 11816380"/>
              <a:gd name="connsiteY85" fmla="*/ 972122 h 6858000"/>
              <a:gd name="connsiteX86" fmla="*/ 6998235 w 11816380"/>
              <a:gd name="connsiteY86" fmla="*/ 863403 h 6858000"/>
              <a:gd name="connsiteX87" fmla="*/ 7094498 w 11816380"/>
              <a:gd name="connsiteY87" fmla="*/ 808270 h 6858000"/>
              <a:gd name="connsiteX88" fmla="*/ 7151544 w 11816380"/>
              <a:gd name="connsiteY88" fmla="*/ 781198 h 6858000"/>
              <a:gd name="connsiteX89" fmla="*/ 7158731 w 11816380"/>
              <a:gd name="connsiteY89" fmla="*/ 781044 h 6858000"/>
              <a:gd name="connsiteX90" fmla="*/ 7274420 w 11816380"/>
              <a:gd name="connsiteY90" fmla="*/ 661941 h 6858000"/>
              <a:gd name="connsiteX91" fmla="*/ 7298271 w 11816380"/>
              <a:gd name="connsiteY91" fmla="*/ 649697 h 6858000"/>
              <a:gd name="connsiteX92" fmla="*/ 7401066 w 11816380"/>
              <a:gd name="connsiteY92" fmla="*/ 511127 h 6858000"/>
              <a:gd name="connsiteX93" fmla="*/ 7476746 w 11816380"/>
              <a:gd name="connsiteY93" fmla="*/ 449992 h 6858000"/>
              <a:gd name="connsiteX94" fmla="*/ 7593104 w 11816380"/>
              <a:gd name="connsiteY94" fmla="*/ 389139 h 6858000"/>
              <a:gd name="connsiteX95" fmla="*/ 7996473 w 11816380"/>
              <a:gd name="connsiteY95" fmla="*/ 1245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1816380" h="6858000">
                <a:moveTo>
                  <a:pt x="8367" y="6848079"/>
                </a:moveTo>
                <a:lnTo>
                  <a:pt x="946" y="6858000"/>
                </a:lnTo>
                <a:lnTo>
                  <a:pt x="0" y="6858000"/>
                </a:lnTo>
                <a:close/>
                <a:moveTo>
                  <a:pt x="8008701" y="0"/>
                </a:moveTo>
                <a:lnTo>
                  <a:pt x="11816380" y="0"/>
                </a:lnTo>
                <a:lnTo>
                  <a:pt x="11816380" y="6858000"/>
                </a:lnTo>
                <a:lnTo>
                  <a:pt x="12879" y="6858000"/>
                </a:lnTo>
                <a:lnTo>
                  <a:pt x="185257" y="6681490"/>
                </a:lnTo>
                <a:lnTo>
                  <a:pt x="349627" y="6491141"/>
                </a:lnTo>
                <a:lnTo>
                  <a:pt x="435850" y="6356175"/>
                </a:lnTo>
                <a:lnTo>
                  <a:pt x="513949" y="6236376"/>
                </a:lnTo>
                <a:cubicBezTo>
                  <a:pt x="549141" y="6113665"/>
                  <a:pt x="589071" y="6135413"/>
                  <a:pt x="644725" y="6047133"/>
                </a:cubicBezTo>
                <a:cubicBezTo>
                  <a:pt x="712062" y="5950197"/>
                  <a:pt x="703016" y="6017252"/>
                  <a:pt x="755864" y="5875377"/>
                </a:cubicBezTo>
                <a:cubicBezTo>
                  <a:pt x="781231" y="5873328"/>
                  <a:pt x="793445" y="5858999"/>
                  <a:pt x="805295" y="5828953"/>
                </a:cubicBezTo>
                <a:cubicBezTo>
                  <a:pt x="822240" y="5805796"/>
                  <a:pt x="839845" y="5801743"/>
                  <a:pt x="854705" y="5795741"/>
                </a:cubicBezTo>
                <a:lnTo>
                  <a:pt x="864711" y="5789123"/>
                </a:lnTo>
                <a:lnTo>
                  <a:pt x="915038" y="5676299"/>
                </a:lnTo>
                <a:lnTo>
                  <a:pt x="891159" y="5752283"/>
                </a:lnTo>
                <a:cubicBezTo>
                  <a:pt x="891247" y="5752319"/>
                  <a:pt x="891334" y="5752355"/>
                  <a:pt x="891423" y="5752392"/>
                </a:cubicBezTo>
                <a:lnTo>
                  <a:pt x="933153" y="5622359"/>
                </a:lnTo>
                <a:cubicBezTo>
                  <a:pt x="957432" y="5594851"/>
                  <a:pt x="979837" y="5564309"/>
                  <a:pt x="988982" y="5555854"/>
                </a:cubicBezTo>
                <a:cubicBezTo>
                  <a:pt x="1014562" y="5557498"/>
                  <a:pt x="1014592" y="5540846"/>
                  <a:pt x="1027589" y="5528213"/>
                </a:cubicBezTo>
                <a:cubicBezTo>
                  <a:pt x="1040025" y="5531526"/>
                  <a:pt x="1052240" y="5522509"/>
                  <a:pt x="1049768" y="5510295"/>
                </a:cubicBezTo>
                <a:cubicBezTo>
                  <a:pt x="1028205" y="5493040"/>
                  <a:pt x="1093698" y="5472501"/>
                  <a:pt x="1086224" y="5455516"/>
                </a:cubicBezTo>
                <a:cubicBezTo>
                  <a:pt x="1109218" y="5435092"/>
                  <a:pt x="1218059" y="5379864"/>
                  <a:pt x="1219479" y="5343472"/>
                </a:cubicBezTo>
                <a:cubicBezTo>
                  <a:pt x="1262343" y="5297185"/>
                  <a:pt x="1291871" y="5290784"/>
                  <a:pt x="1313068" y="5275221"/>
                </a:cubicBezTo>
                <a:cubicBezTo>
                  <a:pt x="1338201" y="5263736"/>
                  <a:pt x="1316257" y="5288451"/>
                  <a:pt x="1370857" y="5250801"/>
                </a:cubicBezTo>
                <a:lnTo>
                  <a:pt x="1383927" y="5241501"/>
                </a:lnTo>
                <a:lnTo>
                  <a:pt x="1389964" y="5235966"/>
                </a:lnTo>
                <a:cubicBezTo>
                  <a:pt x="1405217" y="5221853"/>
                  <a:pt x="1420713" y="5207094"/>
                  <a:pt x="1436180" y="5191057"/>
                </a:cubicBezTo>
                <a:cubicBezTo>
                  <a:pt x="1447510" y="5179996"/>
                  <a:pt x="1455651" y="5174758"/>
                  <a:pt x="1462293" y="5172481"/>
                </a:cubicBezTo>
                <a:lnTo>
                  <a:pt x="1471185" y="5172057"/>
                </a:lnTo>
                <a:lnTo>
                  <a:pt x="1484305" y="5160542"/>
                </a:lnTo>
                <a:cubicBezTo>
                  <a:pt x="1521747" y="5126137"/>
                  <a:pt x="1556786" y="5090762"/>
                  <a:pt x="1554881" y="5084696"/>
                </a:cubicBezTo>
                <a:cubicBezTo>
                  <a:pt x="1582217" y="5063462"/>
                  <a:pt x="1607343" y="5003712"/>
                  <a:pt x="1636417" y="5001825"/>
                </a:cubicBezTo>
                <a:cubicBezTo>
                  <a:pt x="1616819" y="4983976"/>
                  <a:pt x="1670522" y="4974167"/>
                  <a:pt x="1660648" y="4950880"/>
                </a:cubicBezTo>
                <a:cubicBezTo>
                  <a:pt x="1672286" y="4924466"/>
                  <a:pt x="1699662" y="4862319"/>
                  <a:pt x="1706248" y="4843347"/>
                </a:cubicBezTo>
                <a:lnTo>
                  <a:pt x="1710144" y="4829405"/>
                </a:lnTo>
                <a:lnTo>
                  <a:pt x="1719000" y="4829676"/>
                </a:lnTo>
                <a:lnTo>
                  <a:pt x="1733138" y="4813339"/>
                </a:lnTo>
                <a:cubicBezTo>
                  <a:pt x="1743107" y="4809262"/>
                  <a:pt x="1767517" y="4813476"/>
                  <a:pt x="1778821" y="4805218"/>
                </a:cubicBezTo>
                <a:cubicBezTo>
                  <a:pt x="1799902" y="4784351"/>
                  <a:pt x="1786939" y="4756652"/>
                  <a:pt x="1800963" y="4763797"/>
                </a:cubicBezTo>
                <a:cubicBezTo>
                  <a:pt x="1799788" y="4753414"/>
                  <a:pt x="1803373" y="4744848"/>
                  <a:pt x="1810119" y="4737383"/>
                </a:cubicBezTo>
                <a:lnTo>
                  <a:pt x="1827836" y="4724888"/>
                </a:lnTo>
                <a:lnTo>
                  <a:pt x="1833582" y="4707016"/>
                </a:lnTo>
                <a:cubicBezTo>
                  <a:pt x="1848678" y="4692142"/>
                  <a:pt x="1902064" y="4649397"/>
                  <a:pt x="1918415" y="4635645"/>
                </a:cubicBezTo>
                <a:lnTo>
                  <a:pt x="1931685" y="4624502"/>
                </a:lnTo>
                <a:lnTo>
                  <a:pt x="1935030" y="4613163"/>
                </a:lnTo>
                <a:cubicBezTo>
                  <a:pt x="1938529" y="4604374"/>
                  <a:pt x="1943710" y="4597333"/>
                  <a:pt x="1952342" y="4594063"/>
                </a:cubicBezTo>
                <a:lnTo>
                  <a:pt x="1961790" y="4592968"/>
                </a:lnTo>
                <a:lnTo>
                  <a:pt x="1960579" y="4588653"/>
                </a:lnTo>
                <a:cubicBezTo>
                  <a:pt x="1971951" y="4572611"/>
                  <a:pt x="2016445" y="4514635"/>
                  <a:pt x="2030023" y="4496718"/>
                </a:cubicBezTo>
                <a:cubicBezTo>
                  <a:pt x="2037392" y="4499564"/>
                  <a:pt x="2039280" y="4485769"/>
                  <a:pt x="2042051" y="4481148"/>
                </a:cubicBezTo>
                <a:cubicBezTo>
                  <a:pt x="2059877" y="4470506"/>
                  <a:pt x="2114169" y="4446888"/>
                  <a:pt x="2136989" y="4432859"/>
                </a:cubicBezTo>
                <a:lnTo>
                  <a:pt x="2162370" y="4411168"/>
                </a:lnTo>
                <a:lnTo>
                  <a:pt x="2169275" y="4403806"/>
                </a:lnTo>
                <a:lnTo>
                  <a:pt x="2181740" y="4389325"/>
                </a:lnTo>
                <a:lnTo>
                  <a:pt x="2222578" y="4276352"/>
                </a:lnTo>
                <a:cubicBezTo>
                  <a:pt x="2234385" y="4218357"/>
                  <a:pt x="2266630" y="4150320"/>
                  <a:pt x="2356968" y="4104655"/>
                </a:cubicBezTo>
                <a:cubicBezTo>
                  <a:pt x="2558762" y="3959115"/>
                  <a:pt x="2648835" y="3578349"/>
                  <a:pt x="2741875" y="3505835"/>
                </a:cubicBezTo>
                <a:cubicBezTo>
                  <a:pt x="2766846" y="3430647"/>
                  <a:pt x="2753505" y="3521850"/>
                  <a:pt x="2827910" y="3396765"/>
                </a:cubicBezTo>
                <a:cubicBezTo>
                  <a:pt x="2839568" y="3397751"/>
                  <a:pt x="2911438" y="3354325"/>
                  <a:pt x="2924580" y="3353018"/>
                </a:cubicBezTo>
                <a:cubicBezTo>
                  <a:pt x="2998120" y="3313808"/>
                  <a:pt x="3048476" y="3247004"/>
                  <a:pt x="3068218" y="3200632"/>
                </a:cubicBezTo>
                <a:cubicBezTo>
                  <a:pt x="3101903" y="3153666"/>
                  <a:pt x="3139850" y="3111386"/>
                  <a:pt x="3180481" y="3072491"/>
                </a:cubicBezTo>
                <a:lnTo>
                  <a:pt x="3266384" y="3000345"/>
                </a:lnTo>
                <a:lnTo>
                  <a:pt x="3370119" y="2923806"/>
                </a:lnTo>
                <a:lnTo>
                  <a:pt x="3399194" y="2897238"/>
                </a:lnTo>
                <a:cubicBezTo>
                  <a:pt x="3440810" y="2862165"/>
                  <a:pt x="3435851" y="2856396"/>
                  <a:pt x="3474985" y="2821875"/>
                </a:cubicBezTo>
                <a:cubicBezTo>
                  <a:pt x="3570799" y="2755925"/>
                  <a:pt x="3837237" y="2678248"/>
                  <a:pt x="3949309" y="2610411"/>
                </a:cubicBezTo>
                <a:cubicBezTo>
                  <a:pt x="4042919" y="2538961"/>
                  <a:pt x="4112740" y="2516271"/>
                  <a:pt x="4156139" y="2413665"/>
                </a:cubicBezTo>
                <a:lnTo>
                  <a:pt x="4214917" y="2391331"/>
                </a:lnTo>
                <a:lnTo>
                  <a:pt x="4288005" y="2354999"/>
                </a:lnTo>
                <a:lnTo>
                  <a:pt x="4358061" y="2319819"/>
                </a:lnTo>
                <a:lnTo>
                  <a:pt x="4405052" y="2274688"/>
                </a:lnTo>
                <a:lnTo>
                  <a:pt x="4471333" y="2236968"/>
                </a:lnTo>
                <a:cubicBezTo>
                  <a:pt x="4542128" y="2157460"/>
                  <a:pt x="4751570" y="2026184"/>
                  <a:pt x="4841095" y="1968135"/>
                </a:cubicBezTo>
                <a:cubicBezTo>
                  <a:pt x="4930620" y="1910087"/>
                  <a:pt x="4924603" y="1946910"/>
                  <a:pt x="5008479" y="1888679"/>
                </a:cubicBezTo>
                <a:cubicBezTo>
                  <a:pt x="5037447" y="1831206"/>
                  <a:pt x="5108650" y="1768433"/>
                  <a:pt x="5180683" y="1753061"/>
                </a:cubicBezTo>
                <a:cubicBezTo>
                  <a:pt x="5306522" y="1654524"/>
                  <a:pt x="5563838" y="1570601"/>
                  <a:pt x="5665116" y="1552454"/>
                </a:cubicBezTo>
                <a:cubicBezTo>
                  <a:pt x="5806563" y="1481525"/>
                  <a:pt x="6022714" y="1376484"/>
                  <a:pt x="6116480" y="1319724"/>
                </a:cubicBezTo>
                <a:cubicBezTo>
                  <a:pt x="6210243" y="1262964"/>
                  <a:pt x="6170277" y="1255962"/>
                  <a:pt x="6252872" y="1225617"/>
                </a:cubicBezTo>
                <a:cubicBezTo>
                  <a:pt x="6344027" y="1204162"/>
                  <a:pt x="6255140" y="1222685"/>
                  <a:pt x="6346295" y="1201230"/>
                </a:cubicBezTo>
                <a:cubicBezTo>
                  <a:pt x="6359073" y="1188623"/>
                  <a:pt x="6384988" y="1179503"/>
                  <a:pt x="6393706" y="1174911"/>
                </a:cubicBezTo>
                <a:lnTo>
                  <a:pt x="6582798" y="1126130"/>
                </a:lnTo>
                <a:lnTo>
                  <a:pt x="6646379" y="1058806"/>
                </a:lnTo>
                <a:cubicBezTo>
                  <a:pt x="6690380" y="1016954"/>
                  <a:pt x="6670357" y="1012595"/>
                  <a:pt x="6707073" y="972122"/>
                </a:cubicBezTo>
                <a:cubicBezTo>
                  <a:pt x="6805050" y="966099"/>
                  <a:pt x="6905605" y="801792"/>
                  <a:pt x="6998235" y="863403"/>
                </a:cubicBezTo>
                <a:cubicBezTo>
                  <a:pt x="7051064" y="810193"/>
                  <a:pt x="7042448" y="760955"/>
                  <a:pt x="7094498" y="808270"/>
                </a:cubicBezTo>
                <a:cubicBezTo>
                  <a:pt x="7113972" y="791641"/>
                  <a:pt x="7132786" y="784262"/>
                  <a:pt x="7151544" y="781198"/>
                </a:cubicBezTo>
                <a:lnTo>
                  <a:pt x="7158731" y="781044"/>
                </a:lnTo>
                <a:lnTo>
                  <a:pt x="7274420" y="661941"/>
                </a:lnTo>
                <a:lnTo>
                  <a:pt x="7298271" y="649697"/>
                </a:lnTo>
                <a:lnTo>
                  <a:pt x="7401066" y="511127"/>
                </a:lnTo>
                <a:lnTo>
                  <a:pt x="7476746" y="449992"/>
                </a:lnTo>
                <a:lnTo>
                  <a:pt x="7593104" y="389139"/>
                </a:lnTo>
                <a:cubicBezTo>
                  <a:pt x="7766913" y="299698"/>
                  <a:pt x="7873028" y="146034"/>
                  <a:pt x="7996473" y="1245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8875E3E-9B19-48D9-A325-5E154ACFD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4694">
            <a:off x="-251317" y="-312869"/>
            <a:ext cx="7766407" cy="5322018"/>
          </a:xfrm>
          <a:custGeom>
            <a:avLst/>
            <a:gdLst>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20116 w 7766407"/>
              <a:gd name="connsiteY156" fmla="*/ 755866 h 5322018"/>
              <a:gd name="connsiteX157" fmla="*/ 443847 w 7766407"/>
              <a:gd name="connsiteY157" fmla="*/ 346023 h 5322018"/>
              <a:gd name="connsiteX158" fmla="*/ 445556 w 7766407"/>
              <a:gd name="connsiteY158" fmla="*/ 318255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43847 w 7766407"/>
              <a:gd name="connsiteY156" fmla="*/ 346023 h 5322018"/>
              <a:gd name="connsiteX157" fmla="*/ 445556 w 7766407"/>
              <a:gd name="connsiteY157" fmla="*/ 318255 h 5322018"/>
              <a:gd name="connsiteX158" fmla="*/ 473895 w 7766407"/>
              <a:gd name="connsiteY158"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45556 w 7766407"/>
              <a:gd name="connsiteY156" fmla="*/ 318255 h 5322018"/>
              <a:gd name="connsiteX157" fmla="*/ 473895 w 7766407"/>
              <a:gd name="connsiteY157"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73895 w 7766407"/>
              <a:gd name="connsiteY156"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43847 w 7766407"/>
              <a:gd name="connsiteY154" fmla="*/ 346023 h 5322018"/>
              <a:gd name="connsiteX155" fmla="*/ 473895 w 7766407"/>
              <a:gd name="connsiteY155"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73895 w 7766407"/>
              <a:gd name="connsiteY154" fmla="*/ 0 h 532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Lst>
            <a:rect l="l" t="t" r="r" b="b"/>
            <a:pathLst>
              <a:path w="7766407" h="5322018">
                <a:moveTo>
                  <a:pt x="473895" y="0"/>
                </a:moveTo>
                <a:lnTo>
                  <a:pt x="7766407" y="649356"/>
                </a:lnTo>
                <a:lnTo>
                  <a:pt x="7754419" y="656832"/>
                </a:lnTo>
                <a:cubicBezTo>
                  <a:pt x="7726474" y="677470"/>
                  <a:pt x="7696788" y="705576"/>
                  <a:pt x="7674875" y="705925"/>
                </a:cubicBezTo>
                <a:cubicBezTo>
                  <a:pt x="7659838" y="692337"/>
                  <a:pt x="7619354" y="711670"/>
                  <a:pt x="7594593" y="715147"/>
                </a:cubicBezTo>
                <a:cubicBezTo>
                  <a:pt x="7553036" y="756392"/>
                  <a:pt x="7553949" y="790366"/>
                  <a:pt x="7522045" y="799587"/>
                </a:cubicBezTo>
                <a:cubicBezTo>
                  <a:pt x="7499833" y="804948"/>
                  <a:pt x="7434970" y="857646"/>
                  <a:pt x="7399327" y="845960"/>
                </a:cubicBezTo>
                <a:cubicBezTo>
                  <a:pt x="7373461" y="881898"/>
                  <a:pt x="7346529" y="865787"/>
                  <a:pt x="7322627" y="887773"/>
                </a:cubicBezTo>
                <a:cubicBezTo>
                  <a:pt x="7261844" y="921968"/>
                  <a:pt x="7241893" y="963214"/>
                  <a:pt x="7151262" y="984886"/>
                </a:cubicBezTo>
                <a:cubicBezTo>
                  <a:pt x="7056829" y="1041135"/>
                  <a:pt x="6851604" y="1071499"/>
                  <a:pt x="6756023" y="1188542"/>
                </a:cubicBezTo>
                <a:cubicBezTo>
                  <a:pt x="6730515" y="1182883"/>
                  <a:pt x="6727803" y="1236044"/>
                  <a:pt x="6712672" y="1246467"/>
                </a:cubicBezTo>
                <a:cubicBezTo>
                  <a:pt x="6700674" y="1241234"/>
                  <a:pt x="6686914" y="1248210"/>
                  <a:pt x="6687440" y="1260662"/>
                </a:cubicBezTo>
                <a:cubicBezTo>
                  <a:pt x="6706387" y="1281105"/>
                  <a:pt x="6637089" y="1291049"/>
                  <a:pt x="6641885" y="1309000"/>
                </a:cubicBezTo>
                <a:cubicBezTo>
                  <a:pt x="6615428" y="1325541"/>
                  <a:pt x="6496868" y="1362901"/>
                  <a:pt x="6489577" y="1398613"/>
                </a:cubicBezTo>
                <a:cubicBezTo>
                  <a:pt x="6438934" y="1437557"/>
                  <a:pt x="6408150" y="1439216"/>
                  <a:pt x="6384287" y="1451239"/>
                </a:cubicBezTo>
                <a:cubicBezTo>
                  <a:pt x="6353231" y="1459670"/>
                  <a:pt x="6322480" y="1490139"/>
                  <a:pt x="6220937" y="1540763"/>
                </a:cubicBezTo>
                <a:cubicBezTo>
                  <a:pt x="6204693" y="1542635"/>
                  <a:pt x="6108072" y="1588639"/>
                  <a:pt x="6109958" y="1601219"/>
                </a:cubicBezTo>
                <a:cubicBezTo>
                  <a:pt x="6078993" y="1617872"/>
                  <a:pt x="6044057" y="1672908"/>
                  <a:pt x="6014458" y="1670184"/>
                </a:cubicBezTo>
                <a:cubicBezTo>
                  <a:pt x="5969352" y="1710290"/>
                  <a:pt x="5873335" y="1807008"/>
                  <a:pt x="5839315" y="1841855"/>
                </a:cubicBezTo>
                <a:cubicBezTo>
                  <a:pt x="5814714" y="1859136"/>
                  <a:pt x="5823315" y="1888532"/>
                  <a:pt x="5810333" y="1879264"/>
                </a:cubicBezTo>
                <a:cubicBezTo>
                  <a:pt x="5809847" y="1889703"/>
                  <a:pt x="5804854" y="1897596"/>
                  <a:pt x="5796856" y="1903903"/>
                </a:cubicBezTo>
                <a:lnTo>
                  <a:pt x="5776991" y="1913445"/>
                </a:lnTo>
                <a:lnTo>
                  <a:pt x="5768324" y="1930187"/>
                </a:lnTo>
                <a:cubicBezTo>
                  <a:pt x="5763604" y="1934681"/>
                  <a:pt x="5756862" y="1937046"/>
                  <a:pt x="5746715" y="1935728"/>
                </a:cubicBezTo>
                <a:cubicBezTo>
                  <a:pt x="5742675" y="1938108"/>
                  <a:pt x="5736889" y="1941888"/>
                  <a:pt x="5730244" y="1946380"/>
                </a:cubicBezTo>
                <a:lnTo>
                  <a:pt x="5551772" y="2005270"/>
                </a:lnTo>
                <a:cubicBezTo>
                  <a:pt x="5468669" y="2047436"/>
                  <a:pt x="5320429" y="2119450"/>
                  <a:pt x="5246617" y="2162655"/>
                </a:cubicBezTo>
                <a:lnTo>
                  <a:pt x="5108893" y="2264498"/>
                </a:lnTo>
                <a:lnTo>
                  <a:pt x="4972149" y="2387894"/>
                </a:lnTo>
                <a:cubicBezTo>
                  <a:pt x="4958199" y="2397068"/>
                  <a:pt x="4944146" y="2406292"/>
                  <a:pt x="4933888" y="2412305"/>
                </a:cubicBezTo>
                <a:cubicBezTo>
                  <a:pt x="4926031" y="2437683"/>
                  <a:pt x="4906397" y="2420081"/>
                  <a:pt x="4886680" y="2435959"/>
                </a:cubicBezTo>
                <a:cubicBezTo>
                  <a:pt x="4879505" y="2447520"/>
                  <a:pt x="4872446" y="2452218"/>
                  <a:pt x="4858349" y="2449951"/>
                </a:cubicBezTo>
                <a:cubicBezTo>
                  <a:pt x="4826189" y="2504934"/>
                  <a:pt x="4829559" y="2465158"/>
                  <a:pt x="4790282" y="2498841"/>
                </a:cubicBezTo>
                <a:cubicBezTo>
                  <a:pt x="4757654" y="2530220"/>
                  <a:pt x="4717406" y="2559468"/>
                  <a:pt x="4695421" y="2608329"/>
                </a:cubicBezTo>
                <a:cubicBezTo>
                  <a:pt x="4692985" y="2620404"/>
                  <a:pt x="4673890" y="2621247"/>
                  <a:pt x="4660953" y="2633640"/>
                </a:cubicBezTo>
                <a:cubicBezTo>
                  <a:pt x="4648016" y="2646033"/>
                  <a:pt x="4637843" y="2667289"/>
                  <a:pt x="4617793" y="2682689"/>
                </a:cubicBezTo>
                <a:cubicBezTo>
                  <a:pt x="4582940" y="2707208"/>
                  <a:pt x="4543392" y="2708552"/>
                  <a:pt x="4540653" y="2726039"/>
                </a:cubicBezTo>
                <a:cubicBezTo>
                  <a:pt x="4520518" y="2734895"/>
                  <a:pt x="4484610" y="2733666"/>
                  <a:pt x="4478244" y="2754222"/>
                </a:cubicBezTo>
                <a:cubicBezTo>
                  <a:pt x="4469356" y="2744308"/>
                  <a:pt x="4460963" y="2773581"/>
                  <a:pt x="4445069" y="2771978"/>
                </a:cubicBezTo>
                <a:cubicBezTo>
                  <a:pt x="4433079" y="2769658"/>
                  <a:pt x="4427736" y="2777998"/>
                  <a:pt x="4418912" y="2782732"/>
                </a:cubicBezTo>
                <a:cubicBezTo>
                  <a:pt x="4404355" y="2783300"/>
                  <a:pt x="4370000" y="2810533"/>
                  <a:pt x="4363178" y="2821763"/>
                </a:cubicBezTo>
                <a:cubicBezTo>
                  <a:pt x="4350513" y="2855639"/>
                  <a:pt x="4286603" y="2864646"/>
                  <a:pt x="4275326" y="2891335"/>
                </a:cubicBezTo>
                <a:cubicBezTo>
                  <a:pt x="4269304" y="2897284"/>
                  <a:pt x="4262661" y="2901653"/>
                  <a:pt x="4255667" y="2905018"/>
                </a:cubicBezTo>
                <a:lnTo>
                  <a:pt x="4234983" y="2912298"/>
                </a:lnTo>
                <a:lnTo>
                  <a:pt x="4226882" y="2910079"/>
                </a:lnTo>
                <a:lnTo>
                  <a:pt x="4215462" y="2916885"/>
                </a:lnTo>
                <a:lnTo>
                  <a:pt x="4211632" y="2917760"/>
                </a:lnTo>
                <a:lnTo>
                  <a:pt x="4190465" y="2923708"/>
                </a:lnTo>
                <a:cubicBezTo>
                  <a:pt x="4211448" y="2943977"/>
                  <a:pt x="4137000" y="2948398"/>
                  <a:pt x="4164947" y="2959675"/>
                </a:cubicBezTo>
                <a:cubicBezTo>
                  <a:pt x="4131823" y="2976992"/>
                  <a:pt x="4167115" y="2983181"/>
                  <a:pt x="4117371" y="2984784"/>
                </a:cubicBezTo>
                <a:cubicBezTo>
                  <a:pt x="4074961" y="3029115"/>
                  <a:pt x="3930684" y="3042351"/>
                  <a:pt x="3904979" y="3091607"/>
                </a:cubicBezTo>
                <a:cubicBezTo>
                  <a:pt x="3848569" y="3136734"/>
                  <a:pt x="3808307" y="3221571"/>
                  <a:pt x="3778911" y="3255548"/>
                </a:cubicBezTo>
                <a:lnTo>
                  <a:pt x="3728606" y="3295465"/>
                </a:lnTo>
                <a:lnTo>
                  <a:pt x="3718668" y="3304992"/>
                </a:lnTo>
                <a:lnTo>
                  <a:pt x="3717842" y="3305447"/>
                </a:lnTo>
                <a:lnTo>
                  <a:pt x="3718578" y="3308616"/>
                </a:lnTo>
                <a:lnTo>
                  <a:pt x="3712398" y="3318359"/>
                </a:lnTo>
                <a:lnTo>
                  <a:pt x="3702979" y="3338545"/>
                </a:lnTo>
                <a:lnTo>
                  <a:pt x="3698626" y="3341390"/>
                </a:lnTo>
                <a:lnTo>
                  <a:pt x="3680384" y="3370390"/>
                </a:lnTo>
                <a:lnTo>
                  <a:pt x="3678906" y="3370346"/>
                </a:lnTo>
                <a:cubicBezTo>
                  <a:pt x="3675169" y="3370915"/>
                  <a:pt x="3671627" y="3372581"/>
                  <a:pt x="3668393" y="3376590"/>
                </a:cubicBezTo>
                <a:cubicBezTo>
                  <a:pt x="3665128" y="3373435"/>
                  <a:pt x="3662941" y="3371857"/>
                  <a:pt x="3661364" y="3371467"/>
                </a:cubicBezTo>
                <a:lnTo>
                  <a:pt x="3658334" y="3373274"/>
                </a:lnTo>
                <a:lnTo>
                  <a:pt x="3657792" y="3373950"/>
                </a:lnTo>
                <a:lnTo>
                  <a:pt x="3651105" y="3389533"/>
                </a:lnTo>
                <a:lnTo>
                  <a:pt x="3648132" y="3388884"/>
                </a:lnTo>
                <a:lnTo>
                  <a:pt x="3643801" y="3396002"/>
                </a:lnTo>
                <a:lnTo>
                  <a:pt x="3639159" y="3398369"/>
                </a:lnTo>
                <a:lnTo>
                  <a:pt x="3617811" y="3425254"/>
                </a:lnTo>
                <a:lnTo>
                  <a:pt x="3616346" y="3425054"/>
                </a:lnTo>
                <a:cubicBezTo>
                  <a:pt x="3612568" y="3425220"/>
                  <a:pt x="3608861" y="3426500"/>
                  <a:pt x="3605202" y="3430140"/>
                </a:cubicBezTo>
                <a:cubicBezTo>
                  <a:pt x="3593624" y="3416203"/>
                  <a:pt x="3596350" y="3429196"/>
                  <a:pt x="3586582" y="3441167"/>
                </a:cubicBezTo>
                <a:lnTo>
                  <a:pt x="3580103" y="3439005"/>
                </a:lnTo>
                <a:lnTo>
                  <a:pt x="3576872" y="3444094"/>
                </a:lnTo>
                <a:lnTo>
                  <a:pt x="3572338" y="3449943"/>
                </a:lnTo>
                <a:lnTo>
                  <a:pt x="3571965" y="3449964"/>
                </a:lnTo>
                <a:cubicBezTo>
                  <a:pt x="3570381" y="3451036"/>
                  <a:pt x="3568666" y="3452883"/>
                  <a:pt x="3566623" y="3455947"/>
                </a:cubicBezTo>
                <a:lnTo>
                  <a:pt x="3564070" y="3460601"/>
                </a:lnTo>
                <a:lnTo>
                  <a:pt x="3526726" y="3463163"/>
                </a:lnTo>
                <a:lnTo>
                  <a:pt x="3525139" y="3464518"/>
                </a:lnTo>
                <a:lnTo>
                  <a:pt x="3506741" y="3487501"/>
                </a:lnTo>
                <a:lnTo>
                  <a:pt x="3501585" y="3492832"/>
                </a:lnTo>
                <a:lnTo>
                  <a:pt x="3501212" y="3492813"/>
                </a:lnTo>
                <a:cubicBezTo>
                  <a:pt x="3499519" y="3493712"/>
                  <a:pt x="3497607" y="3495365"/>
                  <a:pt x="3495239" y="3498192"/>
                </a:cubicBezTo>
                <a:lnTo>
                  <a:pt x="3492183" y="3502548"/>
                </a:lnTo>
                <a:lnTo>
                  <a:pt x="3476697" y="3501956"/>
                </a:lnTo>
                <a:lnTo>
                  <a:pt x="3469187" y="3506574"/>
                </a:lnTo>
                <a:cubicBezTo>
                  <a:pt x="3445645" y="3518609"/>
                  <a:pt x="3423473" y="3525406"/>
                  <a:pt x="3408103" y="3549813"/>
                </a:cubicBezTo>
                <a:cubicBezTo>
                  <a:pt x="3378281" y="3572305"/>
                  <a:pt x="3347536" y="3585981"/>
                  <a:pt x="3326209" y="3609630"/>
                </a:cubicBezTo>
                <a:cubicBezTo>
                  <a:pt x="3312029" y="3612732"/>
                  <a:pt x="3300832" y="3618217"/>
                  <a:pt x="3297595" y="3632513"/>
                </a:cubicBezTo>
                <a:cubicBezTo>
                  <a:pt x="3268034" y="3651465"/>
                  <a:pt x="3252747" y="3646464"/>
                  <a:pt x="3242015" y="3667904"/>
                </a:cubicBezTo>
                <a:cubicBezTo>
                  <a:pt x="3212592" y="3663443"/>
                  <a:pt x="3216999" y="3670428"/>
                  <a:pt x="3213720" y="3680766"/>
                </a:cubicBezTo>
                <a:lnTo>
                  <a:pt x="3212968" y="3681905"/>
                </a:lnTo>
                <a:lnTo>
                  <a:pt x="3208857" y="3681194"/>
                </a:lnTo>
                <a:lnTo>
                  <a:pt x="3203557" y="3683492"/>
                </a:lnTo>
                <a:lnTo>
                  <a:pt x="3192199" y="3693448"/>
                </a:lnTo>
                <a:lnTo>
                  <a:pt x="3188443" y="3697797"/>
                </a:lnTo>
                <a:cubicBezTo>
                  <a:pt x="3185664" y="3700566"/>
                  <a:pt x="3183571" y="3702117"/>
                  <a:pt x="3181853" y="3702869"/>
                </a:cubicBezTo>
                <a:lnTo>
                  <a:pt x="3181526" y="3702803"/>
                </a:lnTo>
                <a:lnTo>
                  <a:pt x="3175672" y="3707933"/>
                </a:lnTo>
                <a:cubicBezTo>
                  <a:pt x="3166167" y="3717032"/>
                  <a:pt x="3157275" y="3726303"/>
                  <a:pt x="3149098" y="3735473"/>
                </a:cubicBezTo>
                <a:cubicBezTo>
                  <a:pt x="3131805" y="3730982"/>
                  <a:pt x="3107037" y="3771274"/>
                  <a:pt x="3093676" y="3747916"/>
                </a:cubicBezTo>
                <a:cubicBezTo>
                  <a:pt x="3082134" y="3759681"/>
                  <a:pt x="3081445" y="3774208"/>
                  <a:pt x="3074500" y="3757479"/>
                </a:cubicBezTo>
                <a:cubicBezTo>
                  <a:pt x="3070379" y="3760967"/>
                  <a:pt x="3066780" y="3761874"/>
                  <a:pt x="3063387" y="3761557"/>
                </a:cubicBezTo>
                <a:lnTo>
                  <a:pt x="3062129" y="3761145"/>
                </a:lnTo>
                <a:lnTo>
                  <a:pt x="3036739" y="3787643"/>
                </a:lnTo>
                <a:lnTo>
                  <a:pt x="3032052" y="3789608"/>
                </a:lnTo>
                <a:lnTo>
                  <a:pt x="3017184" y="3808868"/>
                </a:lnTo>
                <a:lnTo>
                  <a:pt x="3008605" y="3817755"/>
                </a:lnTo>
                <a:cubicBezTo>
                  <a:pt x="3008414" y="3819321"/>
                  <a:pt x="3008224" y="3820887"/>
                  <a:pt x="3008033" y="3822453"/>
                </a:cubicBezTo>
                <a:cubicBezTo>
                  <a:pt x="3006391" y="3826310"/>
                  <a:pt x="3002705" y="3830278"/>
                  <a:pt x="2994428" y="3834466"/>
                </a:cubicBezTo>
                <a:lnTo>
                  <a:pt x="2992169" y="3835021"/>
                </a:lnTo>
                <a:lnTo>
                  <a:pt x="2983549" y="3847993"/>
                </a:lnTo>
                <a:cubicBezTo>
                  <a:pt x="2960510" y="3867678"/>
                  <a:pt x="2901138" y="3908837"/>
                  <a:pt x="2853933" y="3953133"/>
                </a:cubicBezTo>
                <a:cubicBezTo>
                  <a:pt x="2808033" y="3994677"/>
                  <a:pt x="2713619" y="4093809"/>
                  <a:pt x="2700319" y="4113764"/>
                </a:cubicBezTo>
                <a:cubicBezTo>
                  <a:pt x="2643027" y="4162918"/>
                  <a:pt x="2554297" y="4214583"/>
                  <a:pt x="2510176" y="4248057"/>
                </a:cubicBezTo>
                <a:cubicBezTo>
                  <a:pt x="2480008" y="4274910"/>
                  <a:pt x="2451360" y="4302454"/>
                  <a:pt x="2435589" y="4314608"/>
                </a:cubicBezTo>
                <a:cubicBezTo>
                  <a:pt x="2429170" y="4317312"/>
                  <a:pt x="2422437" y="4319228"/>
                  <a:pt x="2415553" y="4320982"/>
                </a:cubicBezTo>
                <a:lnTo>
                  <a:pt x="2411954" y="4321914"/>
                </a:lnTo>
                <a:lnTo>
                  <a:pt x="2354125" y="4349531"/>
                </a:lnTo>
                <a:cubicBezTo>
                  <a:pt x="2343772" y="4371461"/>
                  <a:pt x="2307824" y="4382236"/>
                  <a:pt x="2283738" y="4401913"/>
                </a:cubicBezTo>
                <a:lnTo>
                  <a:pt x="2274639" y="4413265"/>
                </a:lnTo>
                <a:lnTo>
                  <a:pt x="2200361" y="4461969"/>
                </a:lnTo>
                <a:lnTo>
                  <a:pt x="2151385" y="4498639"/>
                </a:lnTo>
                <a:lnTo>
                  <a:pt x="2142612" y="4509639"/>
                </a:lnTo>
                <a:lnTo>
                  <a:pt x="2126867" y="4512135"/>
                </a:lnTo>
                <a:cubicBezTo>
                  <a:pt x="2124531" y="4511693"/>
                  <a:pt x="2122418" y="4510934"/>
                  <a:pt x="2120592" y="4509890"/>
                </a:cubicBezTo>
                <a:lnTo>
                  <a:pt x="2082302" y="4540317"/>
                </a:lnTo>
                <a:lnTo>
                  <a:pt x="2077252" y="4543206"/>
                </a:lnTo>
                <a:lnTo>
                  <a:pt x="2040915" y="4560268"/>
                </a:lnTo>
                <a:lnTo>
                  <a:pt x="1984507" y="4581220"/>
                </a:lnTo>
                <a:cubicBezTo>
                  <a:pt x="1964384" y="4585398"/>
                  <a:pt x="1938044" y="4573840"/>
                  <a:pt x="1921726" y="4594994"/>
                </a:cubicBezTo>
                <a:cubicBezTo>
                  <a:pt x="1920592" y="4581396"/>
                  <a:pt x="1897862" y="4611715"/>
                  <a:pt x="1886796" y="4605417"/>
                </a:cubicBezTo>
                <a:cubicBezTo>
                  <a:pt x="1879070" y="4599422"/>
                  <a:pt x="1870376" y="4607222"/>
                  <a:pt x="1861080" y="4610008"/>
                </a:cubicBezTo>
                <a:cubicBezTo>
                  <a:pt x="1855441" y="4608259"/>
                  <a:pt x="1842338" y="4612554"/>
                  <a:pt x="1829217" y="4618611"/>
                </a:cubicBezTo>
                <a:lnTo>
                  <a:pt x="1809298" y="4630561"/>
                </a:lnTo>
                <a:lnTo>
                  <a:pt x="1734333" y="4646342"/>
                </a:lnTo>
                <a:cubicBezTo>
                  <a:pt x="1653444" y="4693579"/>
                  <a:pt x="1470685" y="4809313"/>
                  <a:pt x="1356409" y="4866278"/>
                </a:cubicBezTo>
                <a:cubicBezTo>
                  <a:pt x="1242133" y="4923243"/>
                  <a:pt x="1130993" y="4949897"/>
                  <a:pt x="1048676" y="4988133"/>
                </a:cubicBezTo>
                <a:lnTo>
                  <a:pt x="862512" y="5095694"/>
                </a:lnTo>
                <a:lnTo>
                  <a:pt x="861635" y="5094880"/>
                </a:lnTo>
                <a:cubicBezTo>
                  <a:pt x="858943" y="5093517"/>
                  <a:pt x="855583" y="5093379"/>
                  <a:pt x="850724" y="5095804"/>
                </a:cubicBezTo>
                <a:cubicBezTo>
                  <a:pt x="851804" y="5076077"/>
                  <a:pt x="845283" y="5091169"/>
                  <a:pt x="830865" y="5100063"/>
                </a:cubicBezTo>
                <a:cubicBezTo>
                  <a:pt x="829326" y="5071407"/>
                  <a:pt x="792234" y="5106340"/>
                  <a:pt x="779694" y="5096364"/>
                </a:cubicBezTo>
                <a:cubicBezTo>
                  <a:pt x="769141" y="5103544"/>
                  <a:pt x="757951" y="5110614"/>
                  <a:pt x="746322" y="5117315"/>
                </a:cubicBezTo>
                <a:lnTo>
                  <a:pt x="739355" y="5120945"/>
                </a:lnTo>
                <a:cubicBezTo>
                  <a:pt x="739274" y="5120887"/>
                  <a:pt x="739192" y="5120831"/>
                  <a:pt x="739112" y="5120776"/>
                </a:cubicBezTo>
                <a:cubicBezTo>
                  <a:pt x="737374" y="5121048"/>
                  <a:pt x="734997" y="5122048"/>
                  <a:pt x="731553" y="5124122"/>
                </a:cubicBezTo>
                <a:lnTo>
                  <a:pt x="713129" y="5134606"/>
                </a:lnTo>
                <a:lnTo>
                  <a:pt x="707783" y="5135422"/>
                </a:lnTo>
                <a:lnTo>
                  <a:pt x="674773" y="5139365"/>
                </a:lnTo>
                <a:cubicBezTo>
                  <a:pt x="654149" y="5146330"/>
                  <a:pt x="611984" y="5162878"/>
                  <a:pt x="580910" y="5175217"/>
                </a:cubicBezTo>
                <a:lnTo>
                  <a:pt x="0" y="5322018"/>
                </a:lnTo>
                <a:lnTo>
                  <a:pt x="47389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812800" y="603623"/>
            <a:ext cx="5436925" cy="1786965"/>
          </a:xfrm>
        </p:spPr>
        <p:txBody>
          <a:bodyPr anchor="t">
            <a:normAutofit/>
          </a:bodyPr>
          <a:lstStyle/>
          <a:p>
            <a:r>
              <a:rPr lang="en-GB" dirty="0"/>
              <a:t>What would you do?</a:t>
            </a:r>
          </a:p>
        </p:txBody>
      </p:sp>
      <p:sp>
        <p:nvSpPr>
          <p:cNvPr id="3" name="Content Placeholder 2">
            <a:extLst>
              <a:ext uri="{FF2B5EF4-FFF2-40B4-BE49-F238E27FC236}">
                <a16:creationId xmlns:a16="http://schemas.microsoft.com/office/drawing/2014/main" id="{A49EA342-951A-E143-B43E-2C5C70412212}"/>
              </a:ext>
            </a:extLst>
          </p:cNvPr>
          <p:cNvSpPr>
            <a:spLocks noGrp="1"/>
          </p:cNvSpPr>
          <p:nvPr>
            <p:ph idx="1"/>
          </p:nvPr>
        </p:nvSpPr>
        <p:spPr>
          <a:xfrm>
            <a:off x="4667416" y="2496709"/>
            <a:ext cx="6297433" cy="3757667"/>
          </a:xfrm>
        </p:spPr>
        <p:txBody>
          <a:bodyPr anchor="ctr">
            <a:normAutofit/>
          </a:bodyPr>
          <a:lstStyle/>
          <a:p>
            <a:pPr marL="0" indent="0">
              <a:buNone/>
            </a:pPr>
            <a:r>
              <a:rPr lang="en-GB" dirty="0"/>
              <a:t>You have been dispatched to a pub due to an altercation between three people. When you arrive you see that there are two men with bleeding noses and a women with a slash on her face. There is broken glass on the floor and some tables and chairs have been pushed over. There are approximately 50 other people in the pub.</a:t>
            </a:r>
          </a:p>
        </p:txBody>
      </p:sp>
    </p:spTree>
    <p:extLst>
      <p:ext uri="{BB962C8B-B14F-4D97-AF65-F5344CB8AC3E}">
        <p14:creationId xmlns:p14="http://schemas.microsoft.com/office/powerpoint/2010/main" val="29529000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7CEDE2E-C8CD-424B-A0AB-9CDDD3A4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2AEC738E-E912-420C-B0E2-17A69DF32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5620" y="0"/>
            <a:ext cx="11816380" cy="6858000"/>
          </a:xfrm>
          <a:custGeom>
            <a:avLst/>
            <a:gdLst>
              <a:gd name="connsiteX0" fmla="*/ 8367 w 11816380"/>
              <a:gd name="connsiteY0" fmla="*/ 6848079 h 6858000"/>
              <a:gd name="connsiteX1" fmla="*/ 946 w 11816380"/>
              <a:gd name="connsiteY1" fmla="*/ 6858000 h 6858000"/>
              <a:gd name="connsiteX2" fmla="*/ 0 w 11816380"/>
              <a:gd name="connsiteY2" fmla="*/ 6858000 h 6858000"/>
              <a:gd name="connsiteX3" fmla="*/ 8008701 w 11816380"/>
              <a:gd name="connsiteY3" fmla="*/ 0 h 6858000"/>
              <a:gd name="connsiteX4" fmla="*/ 11816380 w 11816380"/>
              <a:gd name="connsiteY4" fmla="*/ 0 h 6858000"/>
              <a:gd name="connsiteX5" fmla="*/ 11816380 w 11816380"/>
              <a:gd name="connsiteY5" fmla="*/ 6858000 h 6858000"/>
              <a:gd name="connsiteX6" fmla="*/ 12879 w 11816380"/>
              <a:gd name="connsiteY6" fmla="*/ 6858000 h 6858000"/>
              <a:gd name="connsiteX7" fmla="*/ 185257 w 11816380"/>
              <a:gd name="connsiteY7" fmla="*/ 6681490 h 6858000"/>
              <a:gd name="connsiteX8" fmla="*/ 349627 w 11816380"/>
              <a:gd name="connsiteY8" fmla="*/ 6491141 h 6858000"/>
              <a:gd name="connsiteX9" fmla="*/ 435850 w 11816380"/>
              <a:gd name="connsiteY9" fmla="*/ 6356175 h 6858000"/>
              <a:gd name="connsiteX10" fmla="*/ 513949 w 11816380"/>
              <a:gd name="connsiteY10" fmla="*/ 6236376 h 6858000"/>
              <a:gd name="connsiteX11" fmla="*/ 644725 w 11816380"/>
              <a:gd name="connsiteY11" fmla="*/ 6047133 h 6858000"/>
              <a:gd name="connsiteX12" fmla="*/ 755864 w 11816380"/>
              <a:gd name="connsiteY12" fmla="*/ 5875377 h 6858000"/>
              <a:gd name="connsiteX13" fmla="*/ 805295 w 11816380"/>
              <a:gd name="connsiteY13" fmla="*/ 5828953 h 6858000"/>
              <a:gd name="connsiteX14" fmla="*/ 854705 w 11816380"/>
              <a:gd name="connsiteY14" fmla="*/ 5795741 h 6858000"/>
              <a:gd name="connsiteX15" fmla="*/ 864711 w 11816380"/>
              <a:gd name="connsiteY15" fmla="*/ 5789123 h 6858000"/>
              <a:gd name="connsiteX16" fmla="*/ 915038 w 11816380"/>
              <a:gd name="connsiteY16" fmla="*/ 5676299 h 6858000"/>
              <a:gd name="connsiteX17" fmla="*/ 891159 w 11816380"/>
              <a:gd name="connsiteY17" fmla="*/ 5752283 h 6858000"/>
              <a:gd name="connsiteX18" fmla="*/ 891423 w 11816380"/>
              <a:gd name="connsiteY18" fmla="*/ 5752392 h 6858000"/>
              <a:gd name="connsiteX19" fmla="*/ 933153 w 11816380"/>
              <a:gd name="connsiteY19" fmla="*/ 5622359 h 6858000"/>
              <a:gd name="connsiteX20" fmla="*/ 988982 w 11816380"/>
              <a:gd name="connsiteY20" fmla="*/ 5555854 h 6858000"/>
              <a:gd name="connsiteX21" fmla="*/ 1027589 w 11816380"/>
              <a:gd name="connsiteY21" fmla="*/ 5528213 h 6858000"/>
              <a:gd name="connsiteX22" fmla="*/ 1049768 w 11816380"/>
              <a:gd name="connsiteY22" fmla="*/ 5510295 h 6858000"/>
              <a:gd name="connsiteX23" fmla="*/ 1086224 w 11816380"/>
              <a:gd name="connsiteY23" fmla="*/ 5455516 h 6858000"/>
              <a:gd name="connsiteX24" fmla="*/ 1219479 w 11816380"/>
              <a:gd name="connsiteY24" fmla="*/ 5343472 h 6858000"/>
              <a:gd name="connsiteX25" fmla="*/ 1313068 w 11816380"/>
              <a:gd name="connsiteY25" fmla="*/ 5275221 h 6858000"/>
              <a:gd name="connsiteX26" fmla="*/ 1370857 w 11816380"/>
              <a:gd name="connsiteY26" fmla="*/ 5250801 h 6858000"/>
              <a:gd name="connsiteX27" fmla="*/ 1383927 w 11816380"/>
              <a:gd name="connsiteY27" fmla="*/ 5241501 h 6858000"/>
              <a:gd name="connsiteX28" fmla="*/ 1389964 w 11816380"/>
              <a:gd name="connsiteY28" fmla="*/ 5235966 h 6858000"/>
              <a:gd name="connsiteX29" fmla="*/ 1436180 w 11816380"/>
              <a:gd name="connsiteY29" fmla="*/ 5191057 h 6858000"/>
              <a:gd name="connsiteX30" fmla="*/ 1462293 w 11816380"/>
              <a:gd name="connsiteY30" fmla="*/ 5172481 h 6858000"/>
              <a:gd name="connsiteX31" fmla="*/ 1471185 w 11816380"/>
              <a:gd name="connsiteY31" fmla="*/ 5172057 h 6858000"/>
              <a:gd name="connsiteX32" fmla="*/ 1484305 w 11816380"/>
              <a:gd name="connsiteY32" fmla="*/ 5160542 h 6858000"/>
              <a:gd name="connsiteX33" fmla="*/ 1554881 w 11816380"/>
              <a:gd name="connsiteY33" fmla="*/ 5084696 h 6858000"/>
              <a:gd name="connsiteX34" fmla="*/ 1636417 w 11816380"/>
              <a:gd name="connsiteY34" fmla="*/ 5001825 h 6858000"/>
              <a:gd name="connsiteX35" fmla="*/ 1660648 w 11816380"/>
              <a:gd name="connsiteY35" fmla="*/ 4950880 h 6858000"/>
              <a:gd name="connsiteX36" fmla="*/ 1706248 w 11816380"/>
              <a:gd name="connsiteY36" fmla="*/ 4843347 h 6858000"/>
              <a:gd name="connsiteX37" fmla="*/ 1710144 w 11816380"/>
              <a:gd name="connsiteY37" fmla="*/ 4829405 h 6858000"/>
              <a:gd name="connsiteX38" fmla="*/ 1719000 w 11816380"/>
              <a:gd name="connsiteY38" fmla="*/ 4829676 h 6858000"/>
              <a:gd name="connsiteX39" fmla="*/ 1733138 w 11816380"/>
              <a:gd name="connsiteY39" fmla="*/ 4813339 h 6858000"/>
              <a:gd name="connsiteX40" fmla="*/ 1778821 w 11816380"/>
              <a:gd name="connsiteY40" fmla="*/ 4805218 h 6858000"/>
              <a:gd name="connsiteX41" fmla="*/ 1800963 w 11816380"/>
              <a:gd name="connsiteY41" fmla="*/ 4763797 h 6858000"/>
              <a:gd name="connsiteX42" fmla="*/ 1810119 w 11816380"/>
              <a:gd name="connsiteY42" fmla="*/ 4737383 h 6858000"/>
              <a:gd name="connsiteX43" fmla="*/ 1827836 w 11816380"/>
              <a:gd name="connsiteY43" fmla="*/ 4724888 h 6858000"/>
              <a:gd name="connsiteX44" fmla="*/ 1833582 w 11816380"/>
              <a:gd name="connsiteY44" fmla="*/ 4707016 h 6858000"/>
              <a:gd name="connsiteX45" fmla="*/ 1918415 w 11816380"/>
              <a:gd name="connsiteY45" fmla="*/ 4635645 h 6858000"/>
              <a:gd name="connsiteX46" fmla="*/ 1931685 w 11816380"/>
              <a:gd name="connsiteY46" fmla="*/ 4624502 h 6858000"/>
              <a:gd name="connsiteX47" fmla="*/ 1935030 w 11816380"/>
              <a:gd name="connsiteY47" fmla="*/ 4613163 h 6858000"/>
              <a:gd name="connsiteX48" fmla="*/ 1952342 w 11816380"/>
              <a:gd name="connsiteY48" fmla="*/ 4594063 h 6858000"/>
              <a:gd name="connsiteX49" fmla="*/ 1961790 w 11816380"/>
              <a:gd name="connsiteY49" fmla="*/ 4592968 h 6858000"/>
              <a:gd name="connsiteX50" fmla="*/ 1960579 w 11816380"/>
              <a:gd name="connsiteY50" fmla="*/ 4588653 h 6858000"/>
              <a:gd name="connsiteX51" fmla="*/ 2030023 w 11816380"/>
              <a:gd name="connsiteY51" fmla="*/ 4496718 h 6858000"/>
              <a:gd name="connsiteX52" fmla="*/ 2042051 w 11816380"/>
              <a:gd name="connsiteY52" fmla="*/ 4481148 h 6858000"/>
              <a:gd name="connsiteX53" fmla="*/ 2136989 w 11816380"/>
              <a:gd name="connsiteY53" fmla="*/ 4432859 h 6858000"/>
              <a:gd name="connsiteX54" fmla="*/ 2162370 w 11816380"/>
              <a:gd name="connsiteY54" fmla="*/ 4411168 h 6858000"/>
              <a:gd name="connsiteX55" fmla="*/ 2169275 w 11816380"/>
              <a:gd name="connsiteY55" fmla="*/ 4403806 h 6858000"/>
              <a:gd name="connsiteX56" fmla="*/ 2181740 w 11816380"/>
              <a:gd name="connsiteY56" fmla="*/ 4389325 h 6858000"/>
              <a:gd name="connsiteX57" fmla="*/ 2222578 w 11816380"/>
              <a:gd name="connsiteY57" fmla="*/ 4276352 h 6858000"/>
              <a:gd name="connsiteX58" fmla="*/ 2356968 w 11816380"/>
              <a:gd name="connsiteY58" fmla="*/ 4104655 h 6858000"/>
              <a:gd name="connsiteX59" fmla="*/ 2741875 w 11816380"/>
              <a:gd name="connsiteY59" fmla="*/ 3505835 h 6858000"/>
              <a:gd name="connsiteX60" fmla="*/ 2827910 w 11816380"/>
              <a:gd name="connsiteY60" fmla="*/ 3396765 h 6858000"/>
              <a:gd name="connsiteX61" fmla="*/ 2924580 w 11816380"/>
              <a:gd name="connsiteY61" fmla="*/ 3353018 h 6858000"/>
              <a:gd name="connsiteX62" fmla="*/ 3068218 w 11816380"/>
              <a:gd name="connsiteY62" fmla="*/ 3200632 h 6858000"/>
              <a:gd name="connsiteX63" fmla="*/ 3180481 w 11816380"/>
              <a:gd name="connsiteY63" fmla="*/ 3072491 h 6858000"/>
              <a:gd name="connsiteX64" fmla="*/ 3266384 w 11816380"/>
              <a:gd name="connsiteY64" fmla="*/ 3000345 h 6858000"/>
              <a:gd name="connsiteX65" fmla="*/ 3370119 w 11816380"/>
              <a:gd name="connsiteY65" fmla="*/ 2923806 h 6858000"/>
              <a:gd name="connsiteX66" fmla="*/ 3399194 w 11816380"/>
              <a:gd name="connsiteY66" fmla="*/ 2897238 h 6858000"/>
              <a:gd name="connsiteX67" fmla="*/ 3474985 w 11816380"/>
              <a:gd name="connsiteY67" fmla="*/ 2821875 h 6858000"/>
              <a:gd name="connsiteX68" fmla="*/ 3949309 w 11816380"/>
              <a:gd name="connsiteY68" fmla="*/ 2610411 h 6858000"/>
              <a:gd name="connsiteX69" fmla="*/ 4156139 w 11816380"/>
              <a:gd name="connsiteY69" fmla="*/ 2413665 h 6858000"/>
              <a:gd name="connsiteX70" fmla="*/ 4214917 w 11816380"/>
              <a:gd name="connsiteY70" fmla="*/ 2391331 h 6858000"/>
              <a:gd name="connsiteX71" fmla="*/ 4288005 w 11816380"/>
              <a:gd name="connsiteY71" fmla="*/ 2354999 h 6858000"/>
              <a:gd name="connsiteX72" fmla="*/ 4358061 w 11816380"/>
              <a:gd name="connsiteY72" fmla="*/ 2319819 h 6858000"/>
              <a:gd name="connsiteX73" fmla="*/ 4405052 w 11816380"/>
              <a:gd name="connsiteY73" fmla="*/ 2274688 h 6858000"/>
              <a:gd name="connsiteX74" fmla="*/ 4471333 w 11816380"/>
              <a:gd name="connsiteY74" fmla="*/ 2236968 h 6858000"/>
              <a:gd name="connsiteX75" fmla="*/ 4841095 w 11816380"/>
              <a:gd name="connsiteY75" fmla="*/ 1968135 h 6858000"/>
              <a:gd name="connsiteX76" fmla="*/ 5008479 w 11816380"/>
              <a:gd name="connsiteY76" fmla="*/ 1888679 h 6858000"/>
              <a:gd name="connsiteX77" fmla="*/ 5180683 w 11816380"/>
              <a:gd name="connsiteY77" fmla="*/ 1753061 h 6858000"/>
              <a:gd name="connsiteX78" fmla="*/ 5665116 w 11816380"/>
              <a:gd name="connsiteY78" fmla="*/ 1552454 h 6858000"/>
              <a:gd name="connsiteX79" fmla="*/ 6116480 w 11816380"/>
              <a:gd name="connsiteY79" fmla="*/ 1319724 h 6858000"/>
              <a:gd name="connsiteX80" fmla="*/ 6252872 w 11816380"/>
              <a:gd name="connsiteY80" fmla="*/ 1225617 h 6858000"/>
              <a:gd name="connsiteX81" fmla="*/ 6346295 w 11816380"/>
              <a:gd name="connsiteY81" fmla="*/ 1201230 h 6858000"/>
              <a:gd name="connsiteX82" fmla="*/ 6393706 w 11816380"/>
              <a:gd name="connsiteY82" fmla="*/ 1174911 h 6858000"/>
              <a:gd name="connsiteX83" fmla="*/ 6582798 w 11816380"/>
              <a:gd name="connsiteY83" fmla="*/ 1126130 h 6858000"/>
              <a:gd name="connsiteX84" fmla="*/ 6646379 w 11816380"/>
              <a:gd name="connsiteY84" fmla="*/ 1058806 h 6858000"/>
              <a:gd name="connsiteX85" fmla="*/ 6707073 w 11816380"/>
              <a:gd name="connsiteY85" fmla="*/ 972122 h 6858000"/>
              <a:gd name="connsiteX86" fmla="*/ 6998235 w 11816380"/>
              <a:gd name="connsiteY86" fmla="*/ 863403 h 6858000"/>
              <a:gd name="connsiteX87" fmla="*/ 7094498 w 11816380"/>
              <a:gd name="connsiteY87" fmla="*/ 808270 h 6858000"/>
              <a:gd name="connsiteX88" fmla="*/ 7151544 w 11816380"/>
              <a:gd name="connsiteY88" fmla="*/ 781198 h 6858000"/>
              <a:gd name="connsiteX89" fmla="*/ 7158731 w 11816380"/>
              <a:gd name="connsiteY89" fmla="*/ 781044 h 6858000"/>
              <a:gd name="connsiteX90" fmla="*/ 7274420 w 11816380"/>
              <a:gd name="connsiteY90" fmla="*/ 661941 h 6858000"/>
              <a:gd name="connsiteX91" fmla="*/ 7298271 w 11816380"/>
              <a:gd name="connsiteY91" fmla="*/ 649697 h 6858000"/>
              <a:gd name="connsiteX92" fmla="*/ 7401066 w 11816380"/>
              <a:gd name="connsiteY92" fmla="*/ 511127 h 6858000"/>
              <a:gd name="connsiteX93" fmla="*/ 7476746 w 11816380"/>
              <a:gd name="connsiteY93" fmla="*/ 449992 h 6858000"/>
              <a:gd name="connsiteX94" fmla="*/ 7593104 w 11816380"/>
              <a:gd name="connsiteY94" fmla="*/ 389139 h 6858000"/>
              <a:gd name="connsiteX95" fmla="*/ 7996473 w 11816380"/>
              <a:gd name="connsiteY95" fmla="*/ 1245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1816380" h="6858000">
                <a:moveTo>
                  <a:pt x="8367" y="6848079"/>
                </a:moveTo>
                <a:lnTo>
                  <a:pt x="946" y="6858000"/>
                </a:lnTo>
                <a:lnTo>
                  <a:pt x="0" y="6858000"/>
                </a:lnTo>
                <a:close/>
                <a:moveTo>
                  <a:pt x="8008701" y="0"/>
                </a:moveTo>
                <a:lnTo>
                  <a:pt x="11816380" y="0"/>
                </a:lnTo>
                <a:lnTo>
                  <a:pt x="11816380" y="6858000"/>
                </a:lnTo>
                <a:lnTo>
                  <a:pt x="12879" y="6858000"/>
                </a:lnTo>
                <a:lnTo>
                  <a:pt x="185257" y="6681490"/>
                </a:lnTo>
                <a:lnTo>
                  <a:pt x="349627" y="6491141"/>
                </a:lnTo>
                <a:lnTo>
                  <a:pt x="435850" y="6356175"/>
                </a:lnTo>
                <a:lnTo>
                  <a:pt x="513949" y="6236376"/>
                </a:lnTo>
                <a:cubicBezTo>
                  <a:pt x="549141" y="6113665"/>
                  <a:pt x="589071" y="6135413"/>
                  <a:pt x="644725" y="6047133"/>
                </a:cubicBezTo>
                <a:cubicBezTo>
                  <a:pt x="712062" y="5950197"/>
                  <a:pt x="703016" y="6017252"/>
                  <a:pt x="755864" y="5875377"/>
                </a:cubicBezTo>
                <a:cubicBezTo>
                  <a:pt x="781231" y="5873328"/>
                  <a:pt x="793445" y="5858999"/>
                  <a:pt x="805295" y="5828953"/>
                </a:cubicBezTo>
                <a:cubicBezTo>
                  <a:pt x="822240" y="5805796"/>
                  <a:pt x="839845" y="5801743"/>
                  <a:pt x="854705" y="5795741"/>
                </a:cubicBezTo>
                <a:lnTo>
                  <a:pt x="864711" y="5789123"/>
                </a:lnTo>
                <a:lnTo>
                  <a:pt x="915038" y="5676299"/>
                </a:lnTo>
                <a:lnTo>
                  <a:pt x="891159" y="5752283"/>
                </a:lnTo>
                <a:cubicBezTo>
                  <a:pt x="891247" y="5752319"/>
                  <a:pt x="891334" y="5752355"/>
                  <a:pt x="891423" y="5752392"/>
                </a:cubicBezTo>
                <a:lnTo>
                  <a:pt x="933153" y="5622359"/>
                </a:lnTo>
                <a:cubicBezTo>
                  <a:pt x="957432" y="5594851"/>
                  <a:pt x="979837" y="5564309"/>
                  <a:pt x="988982" y="5555854"/>
                </a:cubicBezTo>
                <a:cubicBezTo>
                  <a:pt x="1014562" y="5557498"/>
                  <a:pt x="1014592" y="5540846"/>
                  <a:pt x="1027589" y="5528213"/>
                </a:cubicBezTo>
                <a:cubicBezTo>
                  <a:pt x="1040025" y="5531526"/>
                  <a:pt x="1052240" y="5522509"/>
                  <a:pt x="1049768" y="5510295"/>
                </a:cubicBezTo>
                <a:cubicBezTo>
                  <a:pt x="1028205" y="5493040"/>
                  <a:pt x="1093698" y="5472501"/>
                  <a:pt x="1086224" y="5455516"/>
                </a:cubicBezTo>
                <a:cubicBezTo>
                  <a:pt x="1109218" y="5435092"/>
                  <a:pt x="1218059" y="5379864"/>
                  <a:pt x="1219479" y="5343472"/>
                </a:cubicBezTo>
                <a:cubicBezTo>
                  <a:pt x="1262343" y="5297185"/>
                  <a:pt x="1291871" y="5290784"/>
                  <a:pt x="1313068" y="5275221"/>
                </a:cubicBezTo>
                <a:cubicBezTo>
                  <a:pt x="1338201" y="5263736"/>
                  <a:pt x="1316257" y="5288451"/>
                  <a:pt x="1370857" y="5250801"/>
                </a:cubicBezTo>
                <a:lnTo>
                  <a:pt x="1383927" y="5241501"/>
                </a:lnTo>
                <a:lnTo>
                  <a:pt x="1389964" y="5235966"/>
                </a:lnTo>
                <a:cubicBezTo>
                  <a:pt x="1405217" y="5221853"/>
                  <a:pt x="1420713" y="5207094"/>
                  <a:pt x="1436180" y="5191057"/>
                </a:cubicBezTo>
                <a:cubicBezTo>
                  <a:pt x="1447510" y="5179996"/>
                  <a:pt x="1455651" y="5174758"/>
                  <a:pt x="1462293" y="5172481"/>
                </a:cubicBezTo>
                <a:lnTo>
                  <a:pt x="1471185" y="5172057"/>
                </a:lnTo>
                <a:lnTo>
                  <a:pt x="1484305" y="5160542"/>
                </a:lnTo>
                <a:cubicBezTo>
                  <a:pt x="1521747" y="5126137"/>
                  <a:pt x="1556786" y="5090762"/>
                  <a:pt x="1554881" y="5084696"/>
                </a:cubicBezTo>
                <a:cubicBezTo>
                  <a:pt x="1582217" y="5063462"/>
                  <a:pt x="1607343" y="5003712"/>
                  <a:pt x="1636417" y="5001825"/>
                </a:cubicBezTo>
                <a:cubicBezTo>
                  <a:pt x="1616819" y="4983976"/>
                  <a:pt x="1670522" y="4974167"/>
                  <a:pt x="1660648" y="4950880"/>
                </a:cubicBezTo>
                <a:cubicBezTo>
                  <a:pt x="1672286" y="4924466"/>
                  <a:pt x="1699662" y="4862319"/>
                  <a:pt x="1706248" y="4843347"/>
                </a:cubicBezTo>
                <a:lnTo>
                  <a:pt x="1710144" y="4829405"/>
                </a:lnTo>
                <a:lnTo>
                  <a:pt x="1719000" y="4829676"/>
                </a:lnTo>
                <a:lnTo>
                  <a:pt x="1733138" y="4813339"/>
                </a:lnTo>
                <a:cubicBezTo>
                  <a:pt x="1743107" y="4809262"/>
                  <a:pt x="1767517" y="4813476"/>
                  <a:pt x="1778821" y="4805218"/>
                </a:cubicBezTo>
                <a:cubicBezTo>
                  <a:pt x="1799902" y="4784351"/>
                  <a:pt x="1786939" y="4756652"/>
                  <a:pt x="1800963" y="4763797"/>
                </a:cubicBezTo>
                <a:cubicBezTo>
                  <a:pt x="1799788" y="4753414"/>
                  <a:pt x="1803373" y="4744848"/>
                  <a:pt x="1810119" y="4737383"/>
                </a:cubicBezTo>
                <a:lnTo>
                  <a:pt x="1827836" y="4724888"/>
                </a:lnTo>
                <a:lnTo>
                  <a:pt x="1833582" y="4707016"/>
                </a:lnTo>
                <a:cubicBezTo>
                  <a:pt x="1848678" y="4692142"/>
                  <a:pt x="1902064" y="4649397"/>
                  <a:pt x="1918415" y="4635645"/>
                </a:cubicBezTo>
                <a:lnTo>
                  <a:pt x="1931685" y="4624502"/>
                </a:lnTo>
                <a:lnTo>
                  <a:pt x="1935030" y="4613163"/>
                </a:lnTo>
                <a:cubicBezTo>
                  <a:pt x="1938529" y="4604374"/>
                  <a:pt x="1943710" y="4597333"/>
                  <a:pt x="1952342" y="4594063"/>
                </a:cubicBezTo>
                <a:lnTo>
                  <a:pt x="1961790" y="4592968"/>
                </a:lnTo>
                <a:lnTo>
                  <a:pt x="1960579" y="4588653"/>
                </a:lnTo>
                <a:cubicBezTo>
                  <a:pt x="1971951" y="4572611"/>
                  <a:pt x="2016445" y="4514635"/>
                  <a:pt x="2030023" y="4496718"/>
                </a:cubicBezTo>
                <a:cubicBezTo>
                  <a:pt x="2037392" y="4499564"/>
                  <a:pt x="2039280" y="4485769"/>
                  <a:pt x="2042051" y="4481148"/>
                </a:cubicBezTo>
                <a:cubicBezTo>
                  <a:pt x="2059877" y="4470506"/>
                  <a:pt x="2114169" y="4446888"/>
                  <a:pt x="2136989" y="4432859"/>
                </a:cubicBezTo>
                <a:lnTo>
                  <a:pt x="2162370" y="4411168"/>
                </a:lnTo>
                <a:lnTo>
                  <a:pt x="2169275" y="4403806"/>
                </a:lnTo>
                <a:lnTo>
                  <a:pt x="2181740" y="4389325"/>
                </a:lnTo>
                <a:lnTo>
                  <a:pt x="2222578" y="4276352"/>
                </a:lnTo>
                <a:cubicBezTo>
                  <a:pt x="2234385" y="4218357"/>
                  <a:pt x="2266630" y="4150320"/>
                  <a:pt x="2356968" y="4104655"/>
                </a:cubicBezTo>
                <a:cubicBezTo>
                  <a:pt x="2558762" y="3959115"/>
                  <a:pt x="2648835" y="3578349"/>
                  <a:pt x="2741875" y="3505835"/>
                </a:cubicBezTo>
                <a:cubicBezTo>
                  <a:pt x="2766846" y="3430647"/>
                  <a:pt x="2753505" y="3521850"/>
                  <a:pt x="2827910" y="3396765"/>
                </a:cubicBezTo>
                <a:cubicBezTo>
                  <a:pt x="2839568" y="3397751"/>
                  <a:pt x="2911438" y="3354325"/>
                  <a:pt x="2924580" y="3353018"/>
                </a:cubicBezTo>
                <a:cubicBezTo>
                  <a:pt x="2998120" y="3313808"/>
                  <a:pt x="3048476" y="3247004"/>
                  <a:pt x="3068218" y="3200632"/>
                </a:cubicBezTo>
                <a:cubicBezTo>
                  <a:pt x="3101903" y="3153666"/>
                  <a:pt x="3139850" y="3111386"/>
                  <a:pt x="3180481" y="3072491"/>
                </a:cubicBezTo>
                <a:lnTo>
                  <a:pt x="3266384" y="3000345"/>
                </a:lnTo>
                <a:lnTo>
                  <a:pt x="3370119" y="2923806"/>
                </a:lnTo>
                <a:lnTo>
                  <a:pt x="3399194" y="2897238"/>
                </a:lnTo>
                <a:cubicBezTo>
                  <a:pt x="3440810" y="2862165"/>
                  <a:pt x="3435851" y="2856396"/>
                  <a:pt x="3474985" y="2821875"/>
                </a:cubicBezTo>
                <a:cubicBezTo>
                  <a:pt x="3570799" y="2755925"/>
                  <a:pt x="3837237" y="2678248"/>
                  <a:pt x="3949309" y="2610411"/>
                </a:cubicBezTo>
                <a:cubicBezTo>
                  <a:pt x="4042919" y="2538961"/>
                  <a:pt x="4112740" y="2516271"/>
                  <a:pt x="4156139" y="2413665"/>
                </a:cubicBezTo>
                <a:lnTo>
                  <a:pt x="4214917" y="2391331"/>
                </a:lnTo>
                <a:lnTo>
                  <a:pt x="4288005" y="2354999"/>
                </a:lnTo>
                <a:lnTo>
                  <a:pt x="4358061" y="2319819"/>
                </a:lnTo>
                <a:lnTo>
                  <a:pt x="4405052" y="2274688"/>
                </a:lnTo>
                <a:lnTo>
                  <a:pt x="4471333" y="2236968"/>
                </a:lnTo>
                <a:cubicBezTo>
                  <a:pt x="4542128" y="2157460"/>
                  <a:pt x="4751570" y="2026184"/>
                  <a:pt x="4841095" y="1968135"/>
                </a:cubicBezTo>
                <a:cubicBezTo>
                  <a:pt x="4930620" y="1910087"/>
                  <a:pt x="4924603" y="1946910"/>
                  <a:pt x="5008479" y="1888679"/>
                </a:cubicBezTo>
                <a:cubicBezTo>
                  <a:pt x="5037447" y="1831206"/>
                  <a:pt x="5108650" y="1768433"/>
                  <a:pt x="5180683" y="1753061"/>
                </a:cubicBezTo>
                <a:cubicBezTo>
                  <a:pt x="5306522" y="1654524"/>
                  <a:pt x="5563838" y="1570601"/>
                  <a:pt x="5665116" y="1552454"/>
                </a:cubicBezTo>
                <a:cubicBezTo>
                  <a:pt x="5806563" y="1481525"/>
                  <a:pt x="6022714" y="1376484"/>
                  <a:pt x="6116480" y="1319724"/>
                </a:cubicBezTo>
                <a:cubicBezTo>
                  <a:pt x="6210243" y="1262964"/>
                  <a:pt x="6170277" y="1255962"/>
                  <a:pt x="6252872" y="1225617"/>
                </a:cubicBezTo>
                <a:cubicBezTo>
                  <a:pt x="6344027" y="1204162"/>
                  <a:pt x="6255140" y="1222685"/>
                  <a:pt x="6346295" y="1201230"/>
                </a:cubicBezTo>
                <a:cubicBezTo>
                  <a:pt x="6359073" y="1188623"/>
                  <a:pt x="6384988" y="1179503"/>
                  <a:pt x="6393706" y="1174911"/>
                </a:cubicBezTo>
                <a:lnTo>
                  <a:pt x="6582798" y="1126130"/>
                </a:lnTo>
                <a:lnTo>
                  <a:pt x="6646379" y="1058806"/>
                </a:lnTo>
                <a:cubicBezTo>
                  <a:pt x="6690380" y="1016954"/>
                  <a:pt x="6670357" y="1012595"/>
                  <a:pt x="6707073" y="972122"/>
                </a:cubicBezTo>
                <a:cubicBezTo>
                  <a:pt x="6805050" y="966099"/>
                  <a:pt x="6905605" y="801792"/>
                  <a:pt x="6998235" y="863403"/>
                </a:cubicBezTo>
                <a:cubicBezTo>
                  <a:pt x="7051064" y="810193"/>
                  <a:pt x="7042448" y="760955"/>
                  <a:pt x="7094498" y="808270"/>
                </a:cubicBezTo>
                <a:cubicBezTo>
                  <a:pt x="7113972" y="791641"/>
                  <a:pt x="7132786" y="784262"/>
                  <a:pt x="7151544" y="781198"/>
                </a:cubicBezTo>
                <a:lnTo>
                  <a:pt x="7158731" y="781044"/>
                </a:lnTo>
                <a:lnTo>
                  <a:pt x="7274420" y="661941"/>
                </a:lnTo>
                <a:lnTo>
                  <a:pt x="7298271" y="649697"/>
                </a:lnTo>
                <a:lnTo>
                  <a:pt x="7401066" y="511127"/>
                </a:lnTo>
                <a:lnTo>
                  <a:pt x="7476746" y="449992"/>
                </a:lnTo>
                <a:lnTo>
                  <a:pt x="7593104" y="389139"/>
                </a:lnTo>
                <a:cubicBezTo>
                  <a:pt x="7766913" y="299698"/>
                  <a:pt x="7873028" y="146034"/>
                  <a:pt x="7996473" y="1245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8875E3E-9B19-48D9-A325-5E154ACFD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4694">
            <a:off x="-251317" y="-312869"/>
            <a:ext cx="7766407" cy="5322018"/>
          </a:xfrm>
          <a:custGeom>
            <a:avLst/>
            <a:gdLst>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20116 w 7766407"/>
              <a:gd name="connsiteY156" fmla="*/ 755866 h 5322018"/>
              <a:gd name="connsiteX157" fmla="*/ 443847 w 7766407"/>
              <a:gd name="connsiteY157" fmla="*/ 346023 h 5322018"/>
              <a:gd name="connsiteX158" fmla="*/ 445556 w 7766407"/>
              <a:gd name="connsiteY158" fmla="*/ 318255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43847 w 7766407"/>
              <a:gd name="connsiteY156" fmla="*/ 346023 h 5322018"/>
              <a:gd name="connsiteX157" fmla="*/ 445556 w 7766407"/>
              <a:gd name="connsiteY157" fmla="*/ 318255 h 5322018"/>
              <a:gd name="connsiteX158" fmla="*/ 473895 w 7766407"/>
              <a:gd name="connsiteY158"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45556 w 7766407"/>
              <a:gd name="connsiteY156" fmla="*/ 318255 h 5322018"/>
              <a:gd name="connsiteX157" fmla="*/ 473895 w 7766407"/>
              <a:gd name="connsiteY157"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73895 w 7766407"/>
              <a:gd name="connsiteY156"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43847 w 7766407"/>
              <a:gd name="connsiteY154" fmla="*/ 346023 h 5322018"/>
              <a:gd name="connsiteX155" fmla="*/ 473895 w 7766407"/>
              <a:gd name="connsiteY155"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73895 w 7766407"/>
              <a:gd name="connsiteY154" fmla="*/ 0 h 532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Lst>
            <a:rect l="l" t="t" r="r" b="b"/>
            <a:pathLst>
              <a:path w="7766407" h="5322018">
                <a:moveTo>
                  <a:pt x="473895" y="0"/>
                </a:moveTo>
                <a:lnTo>
                  <a:pt x="7766407" y="649356"/>
                </a:lnTo>
                <a:lnTo>
                  <a:pt x="7754419" y="656832"/>
                </a:lnTo>
                <a:cubicBezTo>
                  <a:pt x="7726474" y="677470"/>
                  <a:pt x="7696788" y="705576"/>
                  <a:pt x="7674875" y="705925"/>
                </a:cubicBezTo>
                <a:cubicBezTo>
                  <a:pt x="7659838" y="692337"/>
                  <a:pt x="7619354" y="711670"/>
                  <a:pt x="7594593" y="715147"/>
                </a:cubicBezTo>
                <a:cubicBezTo>
                  <a:pt x="7553036" y="756392"/>
                  <a:pt x="7553949" y="790366"/>
                  <a:pt x="7522045" y="799587"/>
                </a:cubicBezTo>
                <a:cubicBezTo>
                  <a:pt x="7499833" y="804948"/>
                  <a:pt x="7434970" y="857646"/>
                  <a:pt x="7399327" y="845960"/>
                </a:cubicBezTo>
                <a:cubicBezTo>
                  <a:pt x="7373461" y="881898"/>
                  <a:pt x="7346529" y="865787"/>
                  <a:pt x="7322627" y="887773"/>
                </a:cubicBezTo>
                <a:cubicBezTo>
                  <a:pt x="7261844" y="921968"/>
                  <a:pt x="7241893" y="963214"/>
                  <a:pt x="7151262" y="984886"/>
                </a:cubicBezTo>
                <a:cubicBezTo>
                  <a:pt x="7056829" y="1041135"/>
                  <a:pt x="6851604" y="1071499"/>
                  <a:pt x="6756023" y="1188542"/>
                </a:cubicBezTo>
                <a:cubicBezTo>
                  <a:pt x="6730515" y="1182883"/>
                  <a:pt x="6727803" y="1236044"/>
                  <a:pt x="6712672" y="1246467"/>
                </a:cubicBezTo>
                <a:cubicBezTo>
                  <a:pt x="6700674" y="1241234"/>
                  <a:pt x="6686914" y="1248210"/>
                  <a:pt x="6687440" y="1260662"/>
                </a:cubicBezTo>
                <a:cubicBezTo>
                  <a:pt x="6706387" y="1281105"/>
                  <a:pt x="6637089" y="1291049"/>
                  <a:pt x="6641885" y="1309000"/>
                </a:cubicBezTo>
                <a:cubicBezTo>
                  <a:pt x="6615428" y="1325541"/>
                  <a:pt x="6496868" y="1362901"/>
                  <a:pt x="6489577" y="1398613"/>
                </a:cubicBezTo>
                <a:cubicBezTo>
                  <a:pt x="6438934" y="1437557"/>
                  <a:pt x="6408150" y="1439216"/>
                  <a:pt x="6384287" y="1451239"/>
                </a:cubicBezTo>
                <a:cubicBezTo>
                  <a:pt x="6353231" y="1459670"/>
                  <a:pt x="6322480" y="1490139"/>
                  <a:pt x="6220937" y="1540763"/>
                </a:cubicBezTo>
                <a:cubicBezTo>
                  <a:pt x="6204693" y="1542635"/>
                  <a:pt x="6108072" y="1588639"/>
                  <a:pt x="6109958" y="1601219"/>
                </a:cubicBezTo>
                <a:cubicBezTo>
                  <a:pt x="6078993" y="1617872"/>
                  <a:pt x="6044057" y="1672908"/>
                  <a:pt x="6014458" y="1670184"/>
                </a:cubicBezTo>
                <a:cubicBezTo>
                  <a:pt x="5969352" y="1710290"/>
                  <a:pt x="5873335" y="1807008"/>
                  <a:pt x="5839315" y="1841855"/>
                </a:cubicBezTo>
                <a:cubicBezTo>
                  <a:pt x="5814714" y="1859136"/>
                  <a:pt x="5823315" y="1888532"/>
                  <a:pt x="5810333" y="1879264"/>
                </a:cubicBezTo>
                <a:cubicBezTo>
                  <a:pt x="5809847" y="1889703"/>
                  <a:pt x="5804854" y="1897596"/>
                  <a:pt x="5796856" y="1903903"/>
                </a:cubicBezTo>
                <a:lnTo>
                  <a:pt x="5776991" y="1913445"/>
                </a:lnTo>
                <a:lnTo>
                  <a:pt x="5768324" y="1930187"/>
                </a:lnTo>
                <a:cubicBezTo>
                  <a:pt x="5763604" y="1934681"/>
                  <a:pt x="5756862" y="1937046"/>
                  <a:pt x="5746715" y="1935728"/>
                </a:cubicBezTo>
                <a:cubicBezTo>
                  <a:pt x="5742675" y="1938108"/>
                  <a:pt x="5736889" y="1941888"/>
                  <a:pt x="5730244" y="1946380"/>
                </a:cubicBezTo>
                <a:lnTo>
                  <a:pt x="5551772" y="2005270"/>
                </a:lnTo>
                <a:cubicBezTo>
                  <a:pt x="5468669" y="2047436"/>
                  <a:pt x="5320429" y="2119450"/>
                  <a:pt x="5246617" y="2162655"/>
                </a:cubicBezTo>
                <a:lnTo>
                  <a:pt x="5108893" y="2264498"/>
                </a:lnTo>
                <a:lnTo>
                  <a:pt x="4972149" y="2387894"/>
                </a:lnTo>
                <a:cubicBezTo>
                  <a:pt x="4958199" y="2397068"/>
                  <a:pt x="4944146" y="2406292"/>
                  <a:pt x="4933888" y="2412305"/>
                </a:cubicBezTo>
                <a:cubicBezTo>
                  <a:pt x="4926031" y="2437683"/>
                  <a:pt x="4906397" y="2420081"/>
                  <a:pt x="4886680" y="2435959"/>
                </a:cubicBezTo>
                <a:cubicBezTo>
                  <a:pt x="4879505" y="2447520"/>
                  <a:pt x="4872446" y="2452218"/>
                  <a:pt x="4858349" y="2449951"/>
                </a:cubicBezTo>
                <a:cubicBezTo>
                  <a:pt x="4826189" y="2504934"/>
                  <a:pt x="4829559" y="2465158"/>
                  <a:pt x="4790282" y="2498841"/>
                </a:cubicBezTo>
                <a:cubicBezTo>
                  <a:pt x="4757654" y="2530220"/>
                  <a:pt x="4717406" y="2559468"/>
                  <a:pt x="4695421" y="2608329"/>
                </a:cubicBezTo>
                <a:cubicBezTo>
                  <a:pt x="4692985" y="2620404"/>
                  <a:pt x="4673890" y="2621247"/>
                  <a:pt x="4660953" y="2633640"/>
                </a:cubicBezTo>
                <a:cubicBezTo>
                  <a:pt x="4648016" y="2646033"/>
                  <a:pt x="4637843" y="2667289"/>
                  <a:pt x="4617793" y="2682689"/>
                </a:cubicBezTo>
                <a:cubicBezTo>
                  <a:pt x="4582940" y="2707208"/>
                  <a:pt x="4543392" y="2708552"/>
                  <a:pt x="4540653" y="2726039"/>
                </a:cubicBezTo>
                <a:cubicBezTo>
                  <a:pt x="4520518" y="2734895"/>
                  <a:pt x="4484610" y="2733666"/>
                  <a:pt x="4478244" y="2754222"/>
                </a:cubicBezTo>
                <a:cubicBezTo>
                  <a:pt x="4469356" y="2744308"/>
                  <a:pt x="4460963" y="2773581"/>
                  <a:pt x="4445069" y="2771978"/>
                </a:cubicBezTo>
                <a:cubicBezTo>
                  <a:pt x="4433079" y="2769658"/>
                  <a:pt x="4427736" y="2777998"/>
                  <a:pt x="4418912" y="2782732"/>
                </a:cubicBezTo>
                <a:cubicBezTo>
                  <a:pt x="4404355" y="2783300"/>
                  <a:pt x="4370000" y="2810533"/>
                  <a:pt x="4363178" y="2821763"/>
                </a:cubicBezTo>
                <a:cubicBezTo>
                  <a:pt x="4350513" y="2855639"/>
                  <a:pt x="4286603" y="2864646"/>
                  <a:pt x="4275326" y="2891335"/>
                </a:cubicBezTo>
                <a:cubicBezTo>
                  <a:pt x="4269304" y="2897284"/>
                  <a:pt x="4262661" y="2901653"/>
                  <a:pt x="4255667" y="2905018"/>
                </a:cubicBezTo>
                <a:lnTo>
                  <a:pt x="4234983" y="2912298"/>
                </a:lnTo>
                <a:lnTo>
                  <a:pt x="4226882" y="2910079"/>
                </a:lnTo>
                <a:lnTo>
                  <a:pt x="4215462" y="2916885"/>
                </a:lnTo>
                <a:lnTo>
                  <a:pt x="4211632" y="2917760"/>
                </a:lnTo>
                <a:lnTo>
                  <a:pt x="4190465" y="2923708"/>
                </a:lnTo>
                <a:cubicBezTo>
                  <a:pt x="4211448" y="2943977"/>
                  <a:pt x="4137000" y="2948398"/>
                  <a:pt x="4164947" y="2959675"/>
                </a:cubicBezTo>
                <a:cubicBezTo>
                  <a:pt x="4131823" y="2976992"/>
                  <a:pt x="4167115" y="2983181"/>
                  <a:pt x="4117371" y="2984784"/>
                </a:cubicBezTo>
                <a:cubicBezTo>
                  <a:pt x="4074961" y="3029115"/>
                  <a:pt x="3930684" y="3042351"/>
                  <a:pt x="3904979" y="3091607"/>
                </a:cubicBezTo>
                <a:cubicBezTo>
                  <a:pt x="3848569" y="3136734"/>
                  <a:pt x="3808307" y="3221571"/>
                  <a:pt x="3778911" y="3255548"/>
                </a:cubicBezTo>
                <a:lnTo>
                  <a:pt x="3728606" y="3295465"/>
                </a:lnTo>
                <a:lnTo>
                  <a:pt x="3718668" y="3304992"/>
                </a:lnTo>
                <a:lnTo>
                  <a:pt x="3717842" y="3305447"/>
                </a:lnTo>
                <a:lnTo>
                  <a:pt x="3718578" y="3308616"/>
                </a:lnTo>
                <a:lnTo>
                  <a:pt x="3712398" y="3318359"/>
                </a:lnTo>
                <a:lnTo>
                  <a:pt x="3702979" y="3338545"/>
                </a:lnTo>
                <a:lnTo>
                  <a:pt x="3698626" y="3341390"/>
                </a:lnTo>
                <a:lnTo>
                  <a:pt x="3680384" y="3370390"/>
                </a:lnTo>
                <a:lnTo>
                  <a:pt x="3678906" y="3370346"/>
                </a:lnTo>
                <a:cubicBezTo>
                  <a:pt x="3675169" y="3370915"/>
                  <a:pt x="3671627" y="3372581"/>
                  <a:pt x="3668393" y="3376590"/>
                </a:cubicBezTo>
                <a:cubicBezTo>
                  <a:pt x="3665128" y="3373435"/>
                  <a:pt x="3662941" y="3371857"/>
                  <a:pt x="3661364" y="3371467"/>
                </a:cubicBezTo>
                <a:lnTo>
                  <a:pt x="3658334" y="3373274"/>
                </a:lnTo>
                <a:lnTo>
                  <a:pt x="3657792" y="3373950"/>
                </a:lnTo>
                <a:lnTo>
                  <a:pt x="3651105" y="3389533"/>
                </a:lnTo>
                <a:lnTo>
                  <a:pt x="3648132" y="3388884"/>
                </a:lnTo>
                <a:lnTo>
                  <a:pt x="3643801" y="3396002"/>
                </a:lnTo>
                <a:lnTo>
                  <a:pt x="3639159" y="3398369"/>
                </a:lnTo>
                <a:lnTo>
                  <a:pt x="3617811" y="3425254"/>
                </a:lnTo>
                <a:lnTo>
                  <a:pt x="3616346" y="3425054"/>
                </a:lnTo>
                <a:cubicBezTo>
                  <a:pt x="3612568" y="3425220"/>
                  <a:pt x="3608861" y="3426500"/>
                  <a:pt x="3605202" y="3430140"/>
                </a:cubicBezTo>
                <a:cubicBezTo>
                  <a:pt x="3593624" y="3416203"/>
                  <a:pt x="3596350" y="3429196"/>
                  <a:pt x="3586582" y="3441167"/>
                </a:cubicBezTo>
                <a:lnTo>
                  <a:pt x="3580103" y="3439005"/>
                </a:lnTo>
                <a:lnTo>
                  <a:pt x="3576872" y="3444094"/>
                </a:lnTo>
                <a:lnTo>
                  <a:pt x="3572338" y="3449943"/>
                </a:lnTo>
                <a:lnTo>
                  <a:pt x="3571965" y="3449964"/>
                </a:lnTo>
                <a:cubicBezTo>
                  <a:pt x="3570381" y="3451036"/>
                  <a:pt x="3568666" y="3452883"/>
                  <a:pt x="3566623" y="3455947"/>
                </a:cubicBezTo>
                <a:lnTo>
                  <a:pt x="3564070" y="3460601"/>
                </a:lnTo>
                <a:lnTo>
                  <a:pt x="3526726" y="3463163"/>
                </a:lnTo>
                <a:lnTo>
                  <a:pt x="3525139" y="3464518"/>
                </a:lnTo>
                <a:lnTo>
                  <a:pt x="3506741" y="3487501"/>
                </a:lnTo>
                <a:lnTo>
                  <a:pt x="3501585" y="3492832"/>
                </a:lnTo>
                <a:lnTo>
                  <a:pt x="3501212" y="3492813"/>
                </a:lnTo>
                <a:cubicBezTo>
                  <a:pt x="3499519" y="3493712"/>
                  <a:pt x="3497607" y="3495365"/>
                  <a:pt x="3495239" y="3498192"/>
                </a:cubicBezTo>
                <a:lnTo>
                  <a:pt x="3492183" y="3502548"/>
                </a:lnTo>
                <a:lnTo>
                  <a:pt x="3476697" y="3501956"/>
                </a:lnTo>
                <a:lnTo>
                  <a:pt x="3469187" y="3506574"/>
                </a:lnTo>
                <a:cubicBezTo>
                  <a:pt x="3445645" y="3518609"/>
                  <a:pt x="3423473" y="3525406"/>
                  <a:pt x="3408103" y="3549813"/>
                </a:cubicBezTo>
                <a:cubicBezTo>
                  <a:pt x="3378281" y="3572305"/>
                  <a:pt x="3347536" y="3585981"/>
                  <a:pt x="3326209" y="3609630"/>
                </a:cubicBezTo>
                <a:cubicBezTo>
                  <a:pt x="3312029" y="3612732"/>
                  <a:pt x="3300832" y="3618217"/>
                  <a:pt x="3297595" y="3632513"/>
                </a:cubicBezTo>
                <a:cubicBezTo>
                  <a:pt x="3268034" y="3651465"/>
                  <a:pt x="3252747" y="3646464"/>
                  <a:pt x="3242015" y="3667904"/>
                </a:cubicBezTo>
                <a:cubicBezTo>
                  <a:pt x="3212592" y="3663443"/>
                  <a:pt x="3216999" y="3670428"/>
                  <a:pt x="3213720" y="3680766"/>
                </a:cubicBezTo>
                <a:lnTo>
                  <a:pt x="3212968" y="3681905"/>
                </a:lnTo>
                <a:lnTo>
                  <a:pt x="3208857" y="3681194"/>
                </a:lnTo>
                <a:lnTo>
                  <a:pt x="3203557" y="3683492"/>
                </a:lnTo>
                <a:lnTo>
                  <a:pt x="3192199" y="3693448"/>
                </a:lnTo>
                <a:lnTo>
                  <a:pt x="3188443" y="3697797"/>
                </a:lnTo>
                <a:cubicBezTo>
                  <a:pt x="3185664" y="3700566"/>
                  <a:pt x="3183571" y="3702117"/>
                  <a:pt x="3181853" y="3702869"/>
                </a:cubicBezTo>
                <a:lnTo>
                  <a:pt x="3181526" y="3702803"/>
                </a:lnTo>
                <a:lnTo>
                  <a:pt x="3175672" y="3707933"/>
                </a:lnTo>
                <a:cubicBezTo>
                  <a:pt x="3166167" y="3717032"/>
                  <a:pt x="3157275" y="3726303"/>
                  <a:pt x="3149098" y="3735473"/>
                </a:cubicBezTo>
                <a:cubicBezTo>
                  <a:pt x="3131805" y="3730982"/>
                  <a:pt x="3107037" y="3771274"/>
                  <a:pt x="3093676" y="3747916"/>
                </a:cubicBezTo>
                <a:cubicBezTo>
                  <a:pt x="3082134" y="3759681"/>
                  <a:pt x="3081445" y="3774208"/>
                  <a:pt x="3074500" y="3757479"/>
                </a:cubicBezTo>
                <a:cubicBezTo>
                  <a:pt x="3070379" y="3760967"/>
                  <a:pt x="3066780" y="3761874"/>
                  <a:pt x="3063387" y="3761557"/>
                </a:cubicBezTo>
                <a:lnTo>
                  <a:pt x="3062129" y="3761145"/>
                </a:lnTo>
                <a:lnTo>
                  <a:pt x="3036739" y="3787643"/>
                </a:lnTo>
                <a:lnTo>
                  <a:pt x="3032052" y="3789608"/>
                </a:lnTo>
                <a:lnTo>
                  <a:pt x="3017184" y="3808868"/>
                </a:lnTo>
                <a:lnTo>
                  <a:pt x="3008605" y="3817755"/>
                </a:lnTo>
                <a:cubicBezTo>
                  <a:pt x="3008414" y="3819321"/>
                  <a:pt x="3008224" y="3820887"/>
                  <a:pt x="3008033" y="3822453"/>
                </a:cubicBezTo>
                <a:cubicBezTo>
                  <a:pt x="3006391" y="3826310"/>
                  <a:pt x="3002705" y="3830278"/>
                  <a:pt x="2994428" y="3834466"/>
                </a:cubicBezTo>
                <a:lnTo>
                  <a:pt x="2992169" y="3835021"/>
                </a:lnTo>
                <a:lnTo>
                  <a:pt x="2983549" y="3847993"/>
                </a:lnTo>
                <a:cubicBezTo>
                  <a:pt x="2960510" y="3867678"/>
                  <a:pt x="2901138" y="3908837"/>
                  <a:pt x="2853933" y="3953133"/>
                </a:cubicBezTo>
                <a:cubicBezTo>
                  <a:pt x="2808033" y="3994677"/>
                  <a:pt x="2713619" y="4093809"/>
                  <a:pt x="2700319" y="4113764"/>
                </a:cubicBezTo>
                <a:cubicBezTo>
                  <a:pt x="2643027" y="4162918"/>
                  <a:pt x="2554297" y="4214583"/>
                  <a:pt x="2510176" y="4248057"/>
                </a:cubicBezTo>
                <a:cubicBezTo>
                  <a:pt x="2480008" y="4274910"/>
                  <a:pt x="2451360" y="4302454"/>
                  <a:pt x="2435589" y="4314608"/>
                </a:cubicBezTo>
                <a:cubicBezTo>
                  <a:pt x="2429170" y="4317312"/>
                  <a:pt x="2422437" y="4319228"/>
                  <a:pt x="2415553" y="4320982"/>
                </a:cubicBezTo>
                <a:lnTo>
                  <a:pt x="2411954" y="4321914"/>
                </a:lnTo>
                <a:lnTo>
                  <a:pt x="2354125" y="4349531"/>
                </a:lnTo>
                <a:cubicBezTo>
                  <a:pt x="2343772" y="4371461"/>
                  <a:pt x="2307824" y="4382236"/>
                  <a:pt x="2283738" y="4401913"/>
                </a:cubicBezTo>
                <a:lnTo>
                  <a:pt x="2274639" y="4413265"/>
                </a:lnTo>
                <a:lnTo>
                  <a:pt x="2200361" y="4461969"/>
                </a:lnTo>
                <a:lnTo>
                  <a:pt x="2151385" y="4498639"/>
                </a:lnTo>
                <a:lnTo>
                  <a:pt x="2142612" y="4509639"/>
                </a:lnTo>
                <a:lnTo>
                  <a:pt x="2126867" y="4512135"/>
                </a:lnTo>
                <a:cubicBezTo>
                  <a:pt x="2124531" y="4511693"/>
                  <a:pt x="2122418" y="4510934"/>
                  <a:pt x="2120592" y="4509890"/>
                </a:cubicBezTo>
                <a:lnTo>
                  <a:pt x="2082302" y="4540317"/>
                </a:lnTo>
                <a:lnTo>
                  <a:pt x="2077252" y="4543206"/>
                </a:lnTo>
                <a:lnTo>
                  <a:pt x="2040915" y="4560268"/>
                </a:lnTo>
                <a:lnTo>
                  <a:pt x="1984507" y="4581220"/>
                </a:lnTo>
                <a:cubicBezTo>
                  <a:pt x="1964384" y="4585398"/>
                  <a:pt x="1938044" y="4573840"/>
                  <a:pt x="1921726" y="4594994"/>
                </a:cubicBezTo>
                <a:cubicBezTo>
                  <a:pt x="1920592" y="4581396"/>
                  <a:pt x="1897862" y="4611715"/>
                  <a:pt x="1886796" y="4605417"/>
                </a:cubicBezTo>
                <a:cubicBezTo>
                  <a:pt x="1879070" y="4599422"/>
                  <a:pt x="1870376" y="4607222"/>
                  <a:pt x="1861080" y="4610008"/>
                </a:cubicBezTo>
                <a:cubicBezTo>
                  <a:pt x="1855441" y="4608259"/>
                  <a:pt x="1842338" y="4612554"/>
                  <a:pt x="1829217" y="4618611"/>
                </a:cubicBezTo>
                <a:lnTo>
                  <a:pt x="1809298" y="4630561"/>
                </a:lnTo>
                <a:lnTo>
                  <a:pt x="1734333" y="4646342"/>
                </a:lnTo>
                <a:cubicBezTo>
                  <a:pt x="1653444" y="4693579"/>
                  <a:pt x="1470685" y="4809313"/>
                  <a:pt x="1356409" y="4866278"/>
                </a:cubicBezTo>
                <a:cubicBezTo>
                  <a:pt x="1242133" y="4923243"/>
                  <a:pt x="1130993" y="4949897"/>
                  <a:pt x="1048676" y="4988133"/>
                </a:cubicBezTo>
                <a:lnTo>
                  <a:pt x="862512" y="5095694"/>
                </a:lnTo>
                <a:lnTo>
                  <a:pt x="861635" y="5094880"/>
                </a:lnTo>
                <a:cubicBezTo>
                  <a:pt x="858943" y="5093517"/>
                  <a:pt x="855583" y="5093379"/>
                  <a:pt x="850724" y="5095804"/>
                </a:cubicBezTo>
                <a:cubicBezTo>
                  <a:pt x="851804" y="5076077"/>
                  <a:pt x="845283" y="5091169"/>
                  <a:pt x="830865" y="5100063"/>
                </a:cubicBezTo>
                <a:cubicBezTo>
                  <a:pt x="829326" y="5071407"/>
                  <a:pt x="792234" y="5106340"/>
                  <a:pt x="779694" y="5096364"/>
                </a:cubicBezTo>
                <a:cubicBezTo>
                  <a:pt x="769141" y="5103544"/>
                  <a:pt x="757951" y="5110614"/>
                  <a:pt x="746322" y="5117315"/>
                </a:cubicBezTo>
                <a:lnTo>
                  <a:pt x="739355" y="5120945"/>
                </a:lnTo>
                <a:cubicBezTo>
                  <a:pt x="739274" y="5120887"/>
                  <a:pt x="739192" y="5120831"/>
                  <a:pt x="739112" y="5120776"/>
                </a:cubicBezTo>
                <a:cubicBezTo>
                  <a:pt x="737374" y="5121048"/>
                  <a:pt x="734997" y="5122048"/>
                  <a:pt x="731553" y="5124122"/>
                </a:cubicBezTo>
                <a:lnTo>
                  <a:pt x="713129" y="5134606"/>
                </a:lnTo>
                <a:lnTo>
                  <a:pt x="707783" y="5135422"/>
                </a:lnTo>
                <a:lnTo>
                  <a:pt x="674773" y="5139365"/>
                </a:lnTo>
                <a:cubicBezTo>
                  <a:pt x="654149" y="5146330"/>
                  <a:pt x="611984" y="5162878"/>
                  <a:pt x="580910" y="5175217"/>
                </a:cubicBezTo>
                <a:lnTo>
                  <a:pt x="0" y="5322018"/>
                </a:lnTo>
                <a:lnTo>
                  <a:pt x="47389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812800" y="603623"/>
            <a:ext cx="5436925" cy="1786965"/>
          </a:xfrm>
        </p:spPr>
        <p:txBody>
          <a:bodyPr anchor="t">
            <a:normAutofit/>
          </a:bodyPr>
          <a:lstStyle/>
          <a:p>
            <a:r>
              <a:rPr lang="en-GB" dirty="0"/>
              <a:t>What would you do?</a:t>
            </a:r>
          </a:p>
        </p:txBody>
      </p:sp>
      <p:sp>
        <p:nvSpPr>
          <p:cNvPr id="3" name="Content Placeholder 2">
            <a:extLst>
              <a:ext uri="{FF2B5EF4-FFF2-40B4-BE49-F238E27FC236}">
                <a16:creationId xmlns:a16="http://schemas.microsoft.com/office/drawing/2014/main" id="{A49EA342-951A-E143-B43E-2C5C70412212}"/>
              </a:ext>
            </a:extLst>
          </p:cNvPr>
          <p:cNvSpPr>
            <a:spLocks noGrp="1"/>
          </p:cNvSpPr>
          <p:nvPr>
            <p:ph idx="1"/>
          </p:nvPr>
        </p:nvSpPr>
        <p:spPr>
          <a:xfrm>
            <a:off x="4667416" y="2496709"/>
            <a:ext cx="6297433" cy="3757667"/>
          </a:xfrm>
        </p:spPr>
        <p:txBody>
          <a:bodyPr anchor="ctr">
            <a:normAutofit/>
          </a:bodyPr>
          <a:lstStyle/>
          <a:p>
            <a:pPr marL="0" indent="0">
              <a:buNone/>
            </a:pPr>
            <a:r>
              <a:rPr lang="en-GB" dirty="0"/>
              <a:t>You have been dispatched to a major incident at South Kensington station. When you arrive the fire brigade and ambulance service are already there. You see smoke coming from the tunnel and there are various members of the public distraught and shocked.</a:t>
            </a:r>
          </a:p>
        </p:txBody>
      </p:sp>
    </p:spTree>
    <p:extLst>
      <p:ext uri="{BB962C8B-B14F-4D97-AF65-F5344CB8AC3E}">
        <p14:creationId xmlns:p14="http://schemas.microsoft.com/office/powerpoint/2010/main" val="23044663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7CEDE2E-C8CD-424B-A0AB-9CDDD3A4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2AEC738E-E912-420C-B0E2-17A69DF32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5620" y="0"/>
            <a:ext cx="11816380" cy="6858000"/>
          </a:xfrm>
          <a:custGeom>
            <a:avLst/>
            <a:gdLst>
              <a:gd name="connsiteX0" fmla="*/ 8367 w 11816380"/>
              <a:gd name="connsiteY0" fmla="*/ 6848079 h 6858000"/>
              <a:gd name="connsiteX1" fmla="*/ 946 w 11816380"/>
              <a:gd name="connsiteY1" fmla="*/ 6858000 h 6858000"/>
              <a:gd name="connsiteX2" fmla="*/ 0 w 11816380"/>
              <a:gd name="connsiteY2" fmla="*/ 6858000 h 6858000"/>
              <a:gd name="connsiteX3" fmla="*/ 8008701 w 11816380"/>
              <a:gd name="connsiteY3" fmla="*/ 0 h 6858000"/>
              <a:gd name="connsiteX4" fmla="*/ 11816380 w 11816380"/>
              <a:gd name="connsiteY4" fmla="*/ 0 h 6858000"/>
              <a:gd name="connsiteX5" fmla="*/ 11816380 w 11816380"/>
              <a:gd name="connsiteY5" fmla="*/ 6858000 h 6858000"/>
              <a:gd name="connsiteX6" fmla="*/ 12879 w 11816380"/>
              <a:gd name="connsiteY6" fmla="*/ 6858000 h 6858000"/>
              <a:gd name="connsiteX7" fmla="*/ 185257 w 11816380"/>
              <a:gd name="connsiteY7" fmla="*/ 6681490 h 6858000"/>
              <a:gd name="connsiteX8" fmla="*/ 349627 w 11816380"/>
              <a:gd name="connsiteY8" fmla="*/ 6491141 h 6858000"/>
              <a:gd name="connsiteX9" fmla="*/ 435850 w 11816380"/>
              <a:gd name="connsiteY9" fmla="*/ 6356175 h 6858000"/>
              <a:gd name="connsiteX10" fmla="*/ 513949 w 11816380"/>
              <a:gd name="connsiteY10" fmla="*/ 6236376 h 6858000"/>
              <a:gd name="connsiteX11" fmla="*/ 644725 w 11816380"/>
              <a:gd name="connsiteY11" fmla="*/ 6047133 h 6858000"/>
              <a:gd name="connsiteX12" fmla="*/ 755864 w 11816380"/>
              <a:gd name="connsiteY12" fmla="*/ 5875377 h 6858000"/>
              <a:gd name="connsiteX13" fmla="*/ 805295 w 11816380"/>
              <a:gd name="connsiteY13" fmla="*/ 5828953 h 6858000"/>
              <a:gd name="connsiteX14" fmla="*/ 854705 w 11816380"/>
              <a:gd name="connsiteY14" fmla="*/ 5795741 h 6858000"/>
              <a:gd name="connsiteX15" fmla="*/ 864711 w 11816380"/>
              <a:gd name="connsiteY15" fmla="*/ 5789123 h 6858000"/>
              <a:gd name="connsiteX16" fmla="*/ 915038 w 11816380"/>
              <a:gd name="connsiteY16" fmla="*/ 5676299 h 6858000"/>
              <a:gd name="connsiteX17" fmla="*/ 891159 w 11816380"/>
              <a:gd name="connsiteY17" fmla="*/ 5752283 h 6858000"/>
              <a:gd name="connsiteX18" fmla="*/ 891423 w 11816380"/>
              <a:gd name="connsiteY18" fmla="*/ 5752392 h 6858000"/>
              <a:gd name="connsiteX19" fmla="*/ 933153 w 11816380"/>
              <a:gd name="connsiteY19" fmla="*/ 5622359 h 6858000"/>
              <a:gd name="connsiteX20" fmla="*/ 988982 w 11816380"/>
              <a:gd name="connsiteY20" fmla="*/ 5555854 h 6858000"/>
              <a:gd name="connsiteX21" fmla="*/ 1027589 w 11816380"/>
              <a:gd name="connsiteY21" fmla="*/ 5528213 h 6858000"/>
              <a:gd name="connsiteX22" fmla="*/ 1049768 w 11816380"/>
              <a:gd name="connsiteY22" fmla="*/ 5510295 h 6858000"/>
              <a:gd name="connsiteX23" fmla="*/ 1086224 w 11816380"/>
              <a:gd name="connsiteY23" fmla="*/ 5455516 h 6858000"/>
              <a:gd name="connsiteX24" fmla="*/ 1219479 w 11816380"/>
              <a:gd name="connsiteY24" fmla="*/ 5343472 h 6858000"/>
              <a:gd name="connsiteX25" fmla="*/ 1313068 w 11816380"/>
              <a:gd name="connsiteY25" fmla="*/ 5275221 h 6858000"/>
              <a:gd name="connsiteX26" fmla="*/ 1370857 w 11816380"/>
              <a:gd name="connsiteY26" fmla="*/ 5250801 h 6858000"/>
              <a:gd name="connsiteX27" fmla="*/ 1383927 w 11816380"/>
              <a:gd name="connsiteY27" fmla="*/ 5241501 h 6858000"/>
              <a:gd name="connsiteX28" fmla="*/ 1389964 w 11816380"/>
              <a:gd name="connsiteY28" fmla="*/ 5235966 h 6858000"/>
              <a:gd name="connsiteX29" fmla="*/ 1436180 w 11816380"/>
              <a:gd name="connsiteY29" fmla="*/ 5191057 h 6858000"/>
              <a:gd name="connsiteX30" fmla="*/ 1462293 w 11816380"/>
              <a:gd name="connsiteY30" fmla="*/ 5172481 h 6858000"/>
              <a:gd name="connsiteX31" fmla="*/ 1471185 w 11816380"/>
              <a:gd name="connsiteY31" fmla="*/ 5172057 h 6858000"/>
              <a:gd name="connsiteX32" fmla="*/ 1484305 w 11816380"/>
              <a:gd name="connsiteY32" fmla="*/ 5160542 h 6858000"/>
              <a:gd name="connsiteX33" fmla="*/ 1554881 w 11816380"/>
              <a:gd name="connsiteY33" fmla="*/ 5084696 h 6858000"/>
              <a:gd name="connsiteX34" fmla="*/ 1636417 w 11816380"/>
              <a:gd name="connsiteY34" fmla="*/ 5001825 h 6858000"/>
              <a:gd name="connsiteX35" fmla="*/ 1660648 w 11816380"/>
              <a:gd name="connsiteY35" fmla="*/ 4950880 h 6858000"/>
              <a:gd name="connsiteX36" fmla="*/ 1706248 w 11816380"/>
              <a:gd name="connsiteY36" fmla="*/ 4843347 h 6858000"/>
              <a:gd name="connsiteX37" fmla="*/ 1710144 w 11816380"/>
              <a:gd name="connsiteY37" fmla="*/ 4829405 h 6858000"/>
              <a:gd name="connsiteX38" fmla="*/ 1719000 w 11816380"/>
              <a:gd name="connsiteY38" fmla="*/ 4829676 h 6858000"/>
              <a:gd name="connsiteX39" fmla="*/ 1733138 w 11816380"/>
              <a:gd name="connsiteY39" fmla="*/ 4813339 h 6858000"/>
              <a:gd name="connsiteX40" fmla="*/ 1778821 w 11816380"/>
              <a:gd name="connsiteY40" fmla="*/ 4805218 h 6858000"/>
              <a:gd name="connsiteX41" fmla="*/ 1800963 w 11816380"/>
              <a:gd name="connsiteY41" fmla="*/ 4763797 h 6858000"/>
              <a:gd name="connsiteX42" fmla="*/ 1810119 w 11816380"/>
              <a:gd name="connsiteY42" fmla="*/ 4737383 h 6858000"/>
              <a:gd name="connsiteX43" fmla="*/ 1827836 w 11816380"/>
              <a:gd name="connsiteY43" fmla="*/ 4724888 h 6858000"/>
              <a:gd name="connsiteX44" fmla="*/ 1833582 w 11816380"/>
              <a:gd name="connsiteY44" fmla="*/ 4707016 h 6858000"/>
              <a:gd name="connsiteX45" fmla="*/ 1918415 w 11816380"/>
              <a:gd name="connsiteY45" fmla="*/ 4635645 h 6858000"/>
              <a:gd name="connsiteX46" fmla="*/ 1931685 w 11816380"/>
              <a:gd name="connsiteY46" fmla="*/ 4624502 h 6858000"/>
              <a:gd name="connsiteX47" fmla="*/ 1935030 w 11816380"/>
              <a:gd name="connsiteY47" fmla="*/ 4613163 h 6858000"/>
              <a:gd name="connsiteX48" fmla="*/ 1952342 w 11816380"/>
              <a:gd name="connsiteY48" fmla="*/ 4594063 h 6858000"/>
              <a:gd name="connsiteX49" fmla="*/ 1961790 w 11816380"/>
              <a:gd name="connsiteY49" fmla="*/ 4592968 h 6858000"/>
              <a:gd name="connsiteX50" fmla="*/ 1960579 w 11816380"/>
              <a:gd name="connsiteY50" fmla="*/ 4588653 h 6858000"/>
              <a:gd name="connsiteX51" fmla="*/ 2030023 w 11816380"/>
              <a:gd name="connsiteY51" fmla="*/ 4496718 h 6858000"/>
              <a:gd name="connsiteX52" fmla="*/ 2042051 w 11816380"/>
              <a:gd name="connsiteY52" fmla="*/ 4481148 h 6858000"/>
              <a:gd name="connsiteX53" fmla="*/ 2136989 w 11816380"/>
              <a:gd name="connsiteY53" fmla="*/ 4432859 h 6858000"/>
              <a:gd name="connsiteX54" fmla="*/ 2162370 w 11816380"/>
              <a:gd name="connsiteY54" fmla="*/ 4411168 h 6858000"/>
              <a:gd name="connsiteX55" fmla="*/ 2169275 w 11816380"/>
              <a:gd name="connsiteY55" fmla="*/ 4403806 h 6858000"/>
              <a:gd name="connsiteX56" fmla="*/ 2181740 w 11816380"/>
              <a:gd name="connsiteY56" fmla="*/ 4389325 h 6858000"/>
              <a:gd name="connsiteX57" fmla="*/ 2222578 w 11816380"/>
              <a:gd name="connsiteY57" fmla="*/ 4276352 h 6858000"/>
              <a:gd name="connsiteX58" fmla="*/ 2356968 w 11816380"/>
              <a:gd name="connsiteY58" fmla="*/ 4104655 h 6858000"/>
              <a:gd name="connsiteX59" fmla="*/ 2741875 w 11816380"/>
              <a:gd name="connsiteY59" fmla="*/ 3505835 h 6858000"/>
              <a:gd name="connsiteX60" fmla="*/ 2827910 w 11816380"/>
              <a:gd name="connsiteY60" fmla="*/ 3396765 h 6858000"/>
              <a:gd name="connsiteX61" fmla="*/ 2924580 w 11816380"/>
              <a:gd name="connsiteY61" fmla="*/ 3353018 h 6858000"/>
              <a:gd name="connsiteX62" fmla="*/ 3068218 w 11816380"/>
              <a:gd name="connsiteY62" fmla="*/ 3200632 h 6858000"/>
              <a:gd name="connsiteX63" fmla="*/ 3180481 w 11816380"/>
              <a:gd name="connsiteY63" fmla="*/ 3072491 h 6858000"/>
              <a:gd name="connsiteX64" fmla="*/ 3266384 w 11816380"/>
              <a:gd name="connsiteY64" fmla="*/ 3000345 h 6858000"/>
              <a:gd name="connsiteX65" fmla="*/ 3370119 w 11816380"/>
              <a:gd name="connsiteY65" fmla="*/ 2923806 h 6858000"/>
              <a:gd name="connsiteX66" fmla="*/ 3399194 w 11816380"/>
              <a:gd name="connsiteY66" fmla="*/ 2897238 h 6858000"/>
              <a:gd name="connsiteX67" fmla="*/ 3474985 w 11816380"/>
              <a:gd name="connsiteY67" fmla="*/ 2821875 h 6858000"/>
              <a:gd name="connsiteX68" fmla="*/ 3949309 w 11816380"/>
              <a:gd name="connsiteY68" fmla="*/ 2610411 h 6858000"/>
              <a:gd name="connsiteX69" fmla="*/ 4156139 w 11816380"/>
              <a:gd name="connsiteY69" fmla="*/ 2413665 h 6858000"/>
              <a:gd name="connsiteX70" fmla="*/ 4214917 w 11816380"/>
              <a:gd name="connsiteY70" fmla="*/ 2391331 h 6858000"/>
              <a:gd name="connsiteX71" fmla="*/ 4288005 w 11816380"/>
              <a:gd name="connsiteY71" fmla="*/ 2354999 h 6858000"/>
              <a:gd name="connsiteX72" fmla="*/ 4358061 w 11816380"/>
              <a:gd name="connsiteY72" fmla="*/ 2319819 h 6858000"/>
              <a:gd name="connsiteX73" fmla="*/ 4405052 w 11816380"/>
              <a:gd name="connsiteY73" fmla="*/ 2274688 h 6858000"/>
              <a:gd name="connsiteX74" fmla="*/ 4471333 w 11816380"/>
              <a:gd name="connsiteY74" fmla="*/ 2236968 h 6858000"/>
              <a:gd name="connsiteX75" fmla="*/ 4841095 w 11816380"/>
              <a:gd name="connsiteY75" fmla="*/ 1968135 h 6858000"/>
              <a:gd name="connsiteX76" fmla="*/ 5008479 w 11816380"/>
              <a:gd name="connsiteY76" fmla="*/ 1888679 h 6858000"/>
              <a:gd name="connsiteX77" fmla="*/ 5180683 w 11816380"/>
              <a:gd name="connsiteY77" fmla="*/ 1753061 h 6858000"/>
              <a:gd name="connsiteX78" fmla="*/ 5665116 w 11816380"/>
              <a:gd name="connsiteY78" fmla="*/ 1552454 h 6858000"/>
              <a:gd name="connsiteX79" fmla="*/ 6116480 w 11816380"/>
              <a:gd name="connsiteY79" fmla="*/ 1319724 h 6858000"/>
              <a:gd name="connsiteX80" fmla="*/ 6252872 w 11816380"/>
              <a:gd name="connsiteY80" fmla="*/ 1225617 h 6858000"/>
              <a:gd name="connsiteX81" fmla="*/ 6346295 w 11816380"/>
              <a:gd name="connsiteY81" fmla="*/ 1201230 h 6858000"/>
              <a:gd name="connsiteX82" fmla="*/ 6393706 w 11816380"/>
              <a:gd name="connsiteY82" fmla="*/ 1174911 h 6858000"/>
              <a:gd name="connsiteX83" fmla="*/ 6582798 w 11816380"/>
              <a:gd name="connsiteY83" fmla="*/ 1126130 h 6858000"/>
              <a:gd name="connsiteX84" fmla="*/ 6646379 w 11816380"/>
              <a:gd name="connsiteY84" fmla="*/ 1058806 h 6858000"/>
              <a:gd name="connsiteX85" fmla="*/ 6707073 w 11816380"/>
              <a:gd name="connsiteY85" fmla="*/ 972122 h 6858000"/>
              <a:gd name="connsiteX86" fmla="*/ 6998235 w 11816380"/>
              <a:gd name="connsiteY86" fmla="*/ 863403 h 6858000"/>
              <a:gd name="connsiteX87" fmla="*/ 7094498 w 11816380"/>
              <a:gd name="connsiteY87" fmla="*/ 808270 h 6858000"/>
              <a:gd name="connsiteX88" fmla="*/ 7151544 w 11816380"/>
              <a:gd name="connsiteY88" fmla="*/ 781198 h 6858000"/>
              <a:gd name="connsiteX89" fmla="*/ 7158731 w 11816380"/>
              <a:gd name="connsiteY89" fmla="*/ 781044 h 6858000"/>
              <a:gd name="connsiteX90" fmla="*/ 7274420 w 11816380"/>
              <a:gd name="connsiteY90" fmla="*/ 661941 h 6858000"/>
              <a:gd name="connsiteX91" fmla="*/ 7298271 w 11816380"/>
              <a:gd name="connsiteY91" fmla="*/ 649697 h 6858000"/>
              <a:gd name="connsiteX92" fmla="*/ 7401066 w 11816380"/>
              <a:gd name="connsiteY92" fmla="*/ 511127 h 6858000"/>
              <a:gd name="connsiteX93" fmla="*/ 7476746 w 11816380"/>
              <a:gd name="connsiteY93" fmla="*/ 449992 h 6858000"/>
              <a:gd name="connsiteX94" fmla="*/ 7593104 w 11816380"/>
              <a:gd name="connsiteY94" fmla="*/ 389139 h 6858000"/>
              <a:gd name="connsiteX95" fmla="*/ 7996473 w 11816380"/>
              <a:gd name="connsiteY95" fmla="*/ 1245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1816380" h="6858000">
                <a:moveTo>
                  <a:pt x="8367" y="6848079"/>
                </a:moveTo>
                <a:lnTo>
                  <a:pt x="946" y="6858000"/>
                </a:lnTo>
                <a:lnTo>
                  <a:pt x="0" y="6858000"/>
                </a:lnTo>
                <a:close/>
                <a:moveTo>
                  <a:pt x="8008701" y="0"/>
                </a:moveTo>
                <a:lnTo>
                  <a:pt x="11816380" y="0"/>
                </a:lnTo>
                <a:lnTo>
                  <a:pt x="11816380" y="6858000"/>
                </a:lnTo>
                <a:lnTo>
                  <a:pt x="12879" y="6858000"/>
                </a:lnTo>
                <a:lnTo>
                  <a:pt x="185257" y="6681490"/>
                </a:lnTo>
                <a:lnTo>
                  <a:pt x="349627" y="6491141"/>
                </a:lnTo>
                <a:lnTo>
                  <a:pt x="435850" y="6356175"/>
                </a:lnTo>
                <a:lnTo>
                  <a:pt x="513949" y="6236376"/>
                </a:lnTo>
                <a:cubicBezTo>
                  <a:pt x="549141" y="6113665"/>
                  <a:pt x="589071" y="6135413"/>
                  <a:pt x="644725" y="6047133"/>
                </a:cubicBezTo>
                <a:cubicBezTo>
                  <a:pt x="712062" y="5950197"/>
                  <a:pt x="703016" y="6017252"/>
                  <a:pt x="755864" y="5875377"/>
                </a:cubicBezTo>
                <a:cubicBezTo>
                  <a:pt x="781231" y="5873328"/>
                  <a:pt x="793445" y="5858999"/>
                  <a:pt x="805295" y="5828953"/>
                </a:cubicBezTo>
                <a:cubicBezTo>
                  <a:pt x="822240" y="5805796"/>
                  <a:pt x="839845" y="5801743"/>
                  <a:pt x="854705" y="5795741"/>
                </a:cubicBezTo>
                <a:lnTo>
                  <a:pt x="864711" y="5789123"/>
                </a:lnTo>
                <a:lnTo>
                  <a:pt x="915038" y="5676299"/>
                </a:lnTo>
                <a:lnTo>
                  <a:pt x="891159" y="5752283"/>
                </a:lnTo>
                <a:cubicBezTo>
                  <a:pt x="891247" y="5752319"/>
                  <a:pt x="891334" y="5752355"/>
                  <a:pt x="891423" y="5752392"/>
                </a:cubicBezTo>
                <a:lnTo>
                  <a:pt x="933153" y="5622359"/>
                </a:lnTo>
                <a:cubicBezTo>
                  <a:pt x="957432" y="5594851"/>
                  <a:pt x="979837" y="5564309"/>
                  <a:pt x="988982" y="5555854"/>
                </a:cubicBezTo>
                <a:cubicBezTo>
                  <a:pt x="1014562" y="5557498"/>
                  <a:pt x="1014592" y="5540846"/>
                  <a:pt x="1027589" y="5528213"/>
                </a:cubicBezTo>
                <a:cubicBezTo>
                  <a:pt x="1040025" y="5531526"/>
                  <a:pt x="1052240" y="5522509"/>
                  <a:pt x="1049768" y="5510295"/>
                </a:cubicBezTo>
                <a:cubicBezTo>
                  <a:pt x="1028205" y="5493040"/>
                  <a:pt x="1093698" y="5472501"/>
                  <a:pt x="1086224" y="5455516"/>
                </a:cubicBezTo>
                <a:cubicBezTo>
                  <a:pt x="1109218" y="5435092"/>
                  <a:pt x="1218059" y="5379864"/>
                  <a:pt x="1219479" y="5343472"/>
                </a:cubicBezTo>
                <a:cubicBezTo>
                  <a:pt x="1262343" y="5297185"/>
                  <a:pt x="1291871" y="5290784"/>
                  <a:pt x="1313068" y="5275221"/>
                </a:cubicBezTo>
                <a:cubicBezTo>
                  <a:pt x="1338201" y="5263736"/>
                  <a:pt x="1316257" y="5288451"/>
                  <a:pt x="1370857" y="5250801"/>
                </a:cubicBezTo>
                <a:lnTo>
                  <a:pt x="1383927" y="5241501"/>
                </a:lnTo>
                <a:lnTo>
                  <a:pt x="1389964" y="5235966"/>
                </a:lnTo>
                <a:cubicBezTo>
                  <a:pt x="1405217" y="5221853"/>
                  <a:pt x="1420713" y="5207094"/>
                  <a:pt x="1436180" y="5191057"/>
                </a:cubicBezTo>
                <a:cubicBezTo>
                  <a:pt x="1447510" y="5179996"/>
                  <a:pt x="1455651" y="5174758"/>
                  <a:pt x="1462293" y="5172481"/>
                </a:cubicBezTo>
                <a:lnTo>
                  <a:pt x="1471185" y="5172057"/>
                </a:lnTo>
                <a:lnTo>
                  <a:pt x="1484305" y="5160542"/>
                </a:lnTo>
                <a:cubicBezTo>
                  <a:pt x="1521747" y="5126137"/>
                  <a:pt x="1556786" y="5090762"/>
                  <a:pt x="1554881" y="5084696"/>
                </a:cubicBezTo>
                <a:cubicBezTo>
                  <a:pt x="1582217" y="5063462"/>
                  <a:pt x="1607343" y="5003712"/>
                  <a:pt x="1636417" y="5001825"/>
                </a:cubicBezTo>
                <a:cubicBezTo>
                  <a:pt x="1616819" y="4983976"/>
                  <a:pt x="1670522" y="4974167"/>
                  <a:pt x="1660648" y="4950880"/>
                </a:cubicBezTo>
                <a:cubicBezTo>
                  <a:pt x="1672286" y="4924466"/>
                  <a:pt x="1699662" y="4862319"/>
                  <a:pt x="1706248" y="4843347"/>
                </a:cubicBezTo>
                <a:lnTo>
                  <a:pt x="1710144" y="4829405"/>
                </a:lnTo>
                <a:lnTo>
                  <a:pt x="1719000" y="4829676"/>
                </a:lnTo>
                <a:lnTo>
                  <a:pt x="1733138" y="4813339"/>
                </a:lnTo>
                <a:cubicBezTo>
                  <a:pt x="1743107" y="4809262"/>
                  <a:pt x="1767517" y="4813476"/>
                  <a:pt x="1778821" y="4805218"/>
                </a:cubicBezTo>
                <a:cubicBezTo>
                  <a:pt x="1799902" y="4784351"/>
                  <a:pt x="1786939" y="4756652"/>
                  <a:pt x="1800963" y="4763797"/>
                </a:cubicBezTo>
                <a:cubicBezTo>
                  <a:pt x="1799788" y="4753414"/>
                  <a:pt x="1803373" y="4744848"/>
                  <a:pt x="1810119" y="4737383"/>
                </a:cubicBezTo>
                <a:lnTo>
                  <a:pt x="1827836" y="4724888"/>
                </a:lnTo>
                <a:lnTo>
                  <a:pt x="1833582" y="4707016"/>
                </a:lnTo>
                <a:cubicBezTo>
                  <a:pt x="1848678" y="4692142"/>
                  <a:pt x="1902064" y="4649397"/>
                  <a:pt x="1918415" y="4635645"/>
                </a:cubicBezTo>
                <a:lnTo>
                  <a:pt x="1931685" y="4624502"/>
                </a:lnTo>
                <a:lnTo>
                  <a:pt x="1935030" y="4613163"/>
                </a:lnTo>
                <a:cubicBezTo>
                  <a:pt x="1938529" y="4604374"/>
                  <a:pt x="1943710" y="4597333"/>
                  <a:pt x="1952342" y="4594063"/>
                </a:cubicBezTo>
                <a:lnTo>
                  <a:pt x="1961790" y="4592968"/>
                </a:lnTo>
                <a:lnTo>
                  <a:pt x="1960579" y="4588653"/>
                </a:lnTo>
                <a:cubicBezTo>
                  <a:pt x="1971951" y="4572611"/>
                  <a:pt x="2016445" y="4514635"/>
                  <a:pt x="2030023" y="4496718"/>
                </a:cubicBezTo>
                <a:cubicBezTo>
                  <a:pt x="2037392" y="4499564"/>
                  <a:pt x="2039280" y="4485769"/>
                  <a:pt x="2042051" y="4481148"/>
                </a:cubicBezTo>
                <a:cubicBezTo>
                  <a:pt x="2059877" y="4470506"/>
                  <a:pt x="2114169" y="4446888"/>
                  <a:pt x="2136989" y="4432859"/>
                </a:cubicBezTo>
                <a:lnTo>
                  <a:pt x="2162370" y="4411168"/>
                </a:lnTo>
                <a:lnTo>
                  <a:pt x="2169275" y="4403806"/>
                </a:lnTo>
                <a:lnTo>
                  <a:pt x="2181740" y="4389325"/>
                </a:lnTo>
                <a:lnTo>
                  <a:pt x="2222578" y="4276352"/>
                </a:lnTo>
                <a:cubicBezTo>
                  <a:pt x="2234385" y="4218357"/>
                  <a:pt x="2266630" y="4150320"/>
                  <a:pt x="2356968" y="4104655"/>
                </a:cubicBezTo>
                <a:cubicBezTo>
                  <a:pt x="2558762" y="3959115"/>
                  <a:pt x="2648835" y="3578349"/>
                  <a:pt x="2741875" y="3505835"/>
                </a:cubicBezTo>
                <a:cubicBezTo>
                  <a:pt x="2766846" y="3430647"/>
                  <a:pt x="2753505" y="3521850"/>
                  <a:pt x="2827910" y="3396765"/>
                </a:cubicBezTo>
                <a:cubicBezTo>
                  <a:pt x="2839568" y="3397751"/>
                  <a:pt x="2911438" y="3354325"/>
                  <a:pt x="2924580" y="3353018"/>
                </a:cubicBezTo>
                <a:cubicBezTo>
                  <a:pt x="2998120" y="3313808"/>
                  <a:pt x="3048476" y="3247004"/>
                  <a:pt x="3068218" y="3200632"/>
                </a:cubicBezTo>
                <a:cubicBezTo>
                  <a:pt x="3101903" y="3153666"/>
                  <a:pt x="3139850" y="3111386"/>
                  <a:pt x="3180481" y="3072491"/>
                </a:cubicBezTo>
                <a:lnTo>
                  <a:pt x="3266384" y="3000345"/>
                </a:lnTo>
                <a:lnTo>
                  <a:pt x="3370119" y="2923806"/>
                </a:lnTo>
                <a:lnTo>
                  <a:pt x="3399194" y="2897238"/>
                </a:lnTo>
                <a:cubicBezTo>
                  <a:pt x="3440810" y="2862165"/>
                  <a:pt x="3435851" y="2856396"/>
                  <a:pt x="3474985" y="2821875"/>
                </a:cubicBezTo>
                <a:cubicBezTo>
                  <a:pt x="3570799" y="2755925"/>
                  <a:pt x="3837237" y="2678248"/>
                  <a:pt x="3949309" y="2610411"/>
                </a:cubicBezTo>
                <a:cubicBezTo>
                  <a:pt x="4042919" y="2538961"/>
                  <a:pt x="4112740" y="2516271"/>
                  <a:pt x="4156139" y="2413665"/>
                </a:cubicBezTo>
                <a:lnTo>
                  <a:pt x="4214917" y="2391331"/>
                </a:lnTo>
                <a:lnTo>
                  <a:pt x="4288005" y="2354999"/>
                </a:lnTo>
                <a:lnTo>
                  <a:pt x="4358061" y="2319819"/>
                </a:lnTo>
                <a:lnTo>
                  <a:pt x="4405052" y="2274688"/>
                </a:lnTo>
                <a:lnTo>
                  <a:pt x="4471333" y="2236968"/>
                </a:lnTo>
                <a:cubicBezTo>
                  <a:pt x="4542128" y="2157460"/>
                  <a:pt x="4751570" y="2026184"/>
                  <a:pt x="4841095" y="1968135"/>
                </a:cubicBezTo>
                <a:cubicBezTo>
                  <a:pt x="4930620" y="1910087"/>
                  <a:pt x="4924603" y="1946910"/>
                  <a:pt x="5008479" y="1888679"/>
                </a:cubicBezTo>
                <a:cubicBezTo>
                  <a:pt x="5037447" y="1831206"/>
                  <a:pt x="5108650" y="1768433"/>
                  <a:pt x="5180683" y="1753061"/>
                </a:cubicBezTo>
                <a:cubicBezTo>
                  <a:pt x="5306522" y="1654524"/>
                  <a:pt x="5563838" y="1570601"/>
                  <a:pt x="5665116" y="1552454"/>
                </a:cubicBezTo>
                <a:cubicBezTo>
                  <a:pt x="5806563" y="1481525"/>
                  <a:pt x="6022714" y="1376484"/>
                  <a:pt x="6116480" y="1319724"/>
                </a:cubicBezTo>
                <a:cubicBezTo>
                  <a:pt x="6210243" y="1262964"/>
                  <a:pt x="6170277" y="1255962"/>
                  <a:pt x="6252872" y="1225617"/>
                </a:cubicBezTo>
                <a:cubicBezTo>
                  <a:pt x="6344027" y="1204162"/>
                  <a:pt x="6255140" y="1222685"/>
                  <a:pt x="6346295" y="1201230"/>
                </a:cubicBezTo>
                <a:cubicBezTo>
                  <a:pt x="6359073" y="1188623"/>
                  <a:pt x="6384988" y="1179503"/>
                  <a:pt x="6393706" y="1174911"/>
                </a:cubicBezTo>
                <a:lnTo>
                  <a:pt x="6582798" y="1126130"/>
                </a:lnTo>
                <a:lnTo>
                  <a:pt x="6646379" y="1058806"/>
                </a:lnTo>
                <a:cubicBezTo>
                  <a:pt x="6690380" y="1016954"/>
                  <a:pt x="6670357" y="1012595"/>
                  <a:pt x="6707073" y="972122"/>
                </a:cubicBezTo>
                <a:cubicBezTo>
                  <a:pt x="6805050" y="966099"/>
                  <a:pt x="6905605" y="801792"/>
                  <a:pt x="6998235" y="863403"/>
                </a:cubicBezTo>
                <a:cubicBezTo>
                  <a:pt x="7051064" y="810193"/>
                  <a:pt x="7042448" y="760955"/>
                  <a:pt x="7094498" y="808270"/>
                </a:cubicBezTo>
                <a:cubicBezTo>
                  <a:pt x="7113972" y="791641"/>
                  <a:pt x="7132786" y="784262"/>
                  <a:pt x="7151544" y="781198"/>
                </a:cubicBezTo>
                <a:lnTo>
                  <a:pt x="7158731" y="781044"/>
                </a:lnTo>
                <a:lnTo>
                  <a:pt x="7274420" y="661941"/>
                </a:lnTo>
                <a:lnTo>
                  <a:pt x="7298271" y="649697"/>
                </a:lnTo>
                <a:lnTo>
                  <a:pt x="7401066" y="511127"/>
                </a:lnTo>
                <a:lnTo>
                  <a:pt x="7476746" y="449992"/>
                </a:lnTo>
                <a:lnTo>
                  <a:pt x="7593104" y="389139"/>
                </a:lnTo>
                <a:cubicBezTo>
                  <a:pt x="7766913" y="299698"/>
                  <a:pt x="7873028" y="146034"/>
                  <a:pt x="7996473" y="1245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8875E3E-9B19-48D9-A325-5E154ACFD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4694">
            <a:off x="-251317" y="-312869"/>
            <a:ext cx="7766407" cy="5322018"/>
          </a:xfrm>
          <a:custGeom>
            <a:avLst/>
            <a:gdLst>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20116 w 7766407"/>
              <a:gd name="connsiteY156" fmla="*/ 755866 h 5322018"/>
              <a:gd name="connsiteX157" fmla="*/ 443847 w 7766407"/>
              <a:gd name="connsiteY157" fmla="*/ 346023 h 5322018"/>
              <a:gd name="connsiteX158" fmla="*/ 445556 w 7766407"/>
              <a:gd name="connsiteY158" fmla="*/ 318255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43847 w 7766407"/>
              <a:gd name="connsiteY156" fmla="*/ 346023 h 5322018"/>
              <a:gd name="connsiteX157" fmla="*/ 445556 w 7766407"/>
              <a:gd name="connsiteY157" fmla="*/ 318255 h 5322018"/>
              <a:gd name="connsiteX158" fmla="*/ 473895 w 7766407"/>
              <a:gd name="connsiteY158"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45556 w 7766407"/>
              <a:gd name="connsiteY156" fmla="*/ 318255 h 5322018"/>
              <a:gd name="connsiteX157" fmla="*/ 473895 w 7766407"/>
              <a:gd name="connsiteY157"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73895 w 7766407"/>
              <a:gd name="connsiteY156"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43847 w 7766407"/>
              <a:gd name="connsiteY154" fmla="*/ 346023 h 5322018"/>
              <a:gd name="connsiteX155" fmla="*/ 473895 w 7766407"/>
              <a:gd name="connsiteY155"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73895 w 7766407"/>
              <a:gd name="connsiteY154" fmla="*/ 0 h 532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Lst>
            <a:rect l="l" t="t" r="r" b="b"/>
            <a:pathLst>
              <a:path w="7766407" h="5322018">
                <a:moveTo>
                  <a:pt x="473895" y="0"/>
                </a:moveTo>
                <a:lnTo>
                  <a:pt x="7766407" y="649356"/>
                </a:lnTo>
                <a:lnTo>
                  <a:pt x="7754419" y="656832"/>
                </a:lnTo>
                <a:cubicBezTo>
                  <a:pt x="7726474" y="677470"/>
                  <a:pt x="7696788" y="705576"/>
                  <a:pt x="7674875" y="705925"/>
                </a:cubicBezTo>
                <a:cubicBezTo>
                  <a:pt x="7659838" y="692337"/>
                  <a:pt x="7619354" y="711670"/>
                  <a:pt x="7594593" y="715147"/>
                </a:cubicBezTo>
                <a:cubicBezTo>
                  <a:pt x="7553036" y="756392"/>
                  <a:pt x="7553949" y="790366"/>
                  <a:pt x="7522045" y="799587"/>
                </a:cubicBezTo>
                <a:cubicBezTo>
                  <a:pt x="7499833" y="804948"/>
                  <a:pt x="7434970" y="857646"/>
                  <a:pt x="7399327" y="845960"/>
                </a:cubicBezTo>
                <a:cubicBezTo>
                  <a:pt x="7373461" y="881898"/>
                  <a:pt x="7346529" y="865787"/>
                  <a:pt x="7322627" y="887773"/>
                </a:cubicBezTo>
                <a:cubicBezTo>
                  <a:pt x="7261844" y="921968"/>
                  <a:pt x="7241893" y="963214"/>
                  <a:pt x="7151262" y="984886"/>
                </a:cubicBezTo>
                <a:cubicBezTo>
                  <a:pt x="7056829" y="1041135"/>
                  <a:pt x="6851604" y="1071499"/>
                  <a:pt x="6756023" y="1188542"/>
                </a:cubicBezTo>
                <a:cubicBezTo>
                  <a:pt x="6730515" y="1182883"/>
                  <a:pt x="6727803" y="1236044"/>
                  <a:pt x="6712672" y="1246467"/>
                </a:cubicBezTo>
                <a:cubicBezTo>
                  <a:pt x="6700674" y="1241234"/>
                  <a:pt x="6686914" y="1248210"/>
                  <a:pt x="6687440" y="1260662"/>
                </a:cubicBezTo>
                <a:cubicBezTo>
                  <a:pt x="6706387" y="1281105"/>
                  <a:pt x="6637089" y="1291049"/>
                  <a:pt x="6641885" y="1309000"/>
                </a:cubicBezTo>
                <a:cubicBezTo>
                  <a:pt x="6615428" y="1325541"/>
                  <a:pt x="6496868" y="1362901"/>
                  <a:pt x="6489577" y="1398613"/>
                </a:cubicBezTo>
                <a:cubicBezTo>
                  <a:pt x="6438934" y="1437557"/>
                  <a:pt x="6408150" y="1439216"/>
                  <a:pt x="6384287" y="1451239"/>
                </a:cubicBezTo>
                <a:cubicBezTo>
                  <a:pt x="6353231" y="1459670"/>
                  <a:pt x="6322480" y="1490139"/>
                  <a:pt x="6220937" y="1540763"/>
                </a:cubicBezTo>
                <a:cubicBezTo>
                  <a:pt x="6204693" y="1542635"/>
                  <a:pt x="6108072" y="1588639"/>
                  <a:pt x="6109958" y="1601219"/>
                </a:cubicBezTo>
                <a:cubicBezTo>
                  <a:pt x="6078993" y="1617872"/>
                  <a:pt x="6044057" y="1672908"/>
                  <a:pt x="6014458" y="1670184"/>
                </a:cubicBezTo>
                <a:cubicBezTo>
                  <a:pt x="5969352" y="1710290"/>
                  <a:pt x="5873335" y="1807008"/>
                  <a:pt x="5839315" y="1841855"/>
                </a:cubicBezTo>
                <a:cubicBezTo>
                  <a:pt x="5814714" y="1859136"/>
                  <a:pt x="5823315" y="1888532"/>
                  <a:pt x="5810333" y="1879264"/>
                </a:cubicBezTo>
                <a:cubicBezTo>
                  <a:pt x="5809847" y="1889703"/>
                  <a:pt x="5804854" y="1897596"/>
                  <a:pt x="5796856" y="1903903"/>
                </a:cubicBezTo>
                <a:lnTo>
                  <a:pt x="5776991" y="1913445"/>
                </a:lnTo>
                <a:lnTo>
                  <a:pt x="5768324" y="1930187"/>
                </a:lnTo>
                <a:cubicBezTo>
                  <a:pt x="5763604" y="1934681"/>
                  <a:pt x="5756862" y="1937046"/>
                  <a:pt x="5746715" y="1935728"/>
                </a:cubicBezTo>
                <a:cubicBezTo>
                  <a:pt x="5742675" y="1938108"/>
                  <a:pt x="5736889" y="1941888"/>
                  <a:pt x="5730244" y="1946380"/>
                </a:cubicBezTo>
                <a:lnTo>
                  <a:pt x="5551772" y="2005270"/>
                </a:lnTo>
                <a:cubicBezTo>
                  <a:pt x="5468669" y="2047436"/>
                  <a:pt x="5320429" y="2119450"/>
                  <a:pt x="5246617" y="2162655"/>
                </a:cubicBezTo>
                <a:lnTo>
                  <a:pt x="5108893" y="2264498"/>
                </a:lnTo>
                <a:lnTo>
                  <a:pt x="4972149" y="2387894"/>
                </a:lnTo>
                <a:cubicBezTo>
                  <a:pt x="4958199" y="2397068"/>
                  <a:pt x="4944146" y="2406292"/>
                  <a:pt x="4933888" y="2412305"/>
                </a:cubicBezTo>
                <a:cubicBezTo>
                  <a:pt x="4926031" y="2437683"/>
                  <a:pt x="4906397" y="2420081"/>
                  <a:pt x="4886680" y="2435959"/>
                </a:cubicBezTo>
                <a:cubicBezTo>
                  <a:pt x="4879505" y="2447520"/>
                  <a:pt x="4872446" y="2452218"/>
                  <a:pt x="4858349" y="2449951"/>
                </a:cubicBezTo>
                <a:cubicBezTo>
                  <a:pt x="4826189" y="2504934"/>
                  <a:pt x="4829559" y="2465158"/>
                  <a:pt x="4790282" y="2498841"/>
                </a:cubicBezTo>
                <a:cubicBezTo>
                  <a:pt x="4757654" y="2530220"/>
                  <a:pt x="4717406" y="2559468"/>
                  <a:pt x="4695421" y="2608329"/>
                </a:cubicBezTo>
                <a:cubicBezTo>
                  <a:pt x="4692985" y="2620404"/>
                  <a:pt x="4673890" y="2621247"/>
                  <a:pt x="4660953" y="2633640"/>
                </a:cubicBezTo>
                <a:cubicBezTo>
                  <a:pt x="4648016" y="2646033"/>
                  <a:pt x="4637843" y="2667289"/>
                  <a:pt x="4617793" y="2682689"/>
                </a:cubicBezTo>
                <a:cubicBezTo>
                  <a:pt x="4582940" y="2707208"/>
                  <a:pt x="4543392" y="2708552"/>
                  <a:pt x="4540653" y="2726039"/>
                </a:cubicBezTo>
                <a:cubicBezTo>
                  <a:pt x="4520518" y="2734895"/>
                  <a:pt x="4484610" y="2733666"/>
                  <a:pt x="4478244" y="2754222"/>
                </a:cubicBezTo>
                <a:cubicBezTo>
                  <a:pt x="4469356" y="2744308"/>
                  <a:pt x="4460963" y="2773581"/>
                  <a:pt x="4445069" y="2771978"/>
                </a:cubicBezTo>
                <a:cubicBezTo>
                  <a:pt x="4433079" y="2769658"/>
                  <a:pt x="4427736" y="2777998"/>
                  <a:pt x="4418912" y="2782732"/>
                </a:cubicBezTo>
                <a:cubicBezTo>
                  <a:pt x="4404355" y="2783300"/>
                  <a:pt x="4370000" y="2810533"/>
                  <a:pt x="4363178" y="2821763"/>
                </a:cubicBezTo>
                <a:cubicBezTo>
                  <a:pt x="4350513" y="2855639"/>
                  <a:pt x="4286603" y="2864646"/>
                  <a:pt x="4275326" y="2891335"/>
                </a:cubicBezTo>
                <a:cubicBezTo>
                  <a:pt x="4269304" y="2897284"/>
                  <a:pt x="4262661" y="2901653"/>
                  <a:pt x="4255667" y="2905018"/>
                </a:cubicBezTo>
                <a:lnTo>
                  <a:pt x="4234983" y="2912298"/>
                </a:lnTo>
                <a:lnTo>
                  <a:pt x="4226882" y="2910079"/>
                </a:lnTo>
                <a:lnTo>
                  <a:pt x="4215462" y="2916885"/>
                </a:lnTo>
                <a:lnTo>
                  <a:pt x="4211632" y="2917760"/>
                </a:lnTo>
                <a:lnTo>
                  <a:pt x="4190465" y="2923708"/>
                </a:lnTo>
                <a:cubicBezTo>
                  <a:pt x="4211448" y="2943977"/>
                  <a:pt x="4137000" y="2948398"/>
                  <a:pt x="4164947" y="2959675"/>
                </a:cubicBezTo>
                <a:cubicBezTo>
                  <a:pt x="4131823" y="2976992"/>
                  <a:pt x="4167115" y="2983181"/>
                  <a:pt x="4117371" y="2984784"/>
                </a:cubicBezTo>
                <a:cubicBezTo>
                  <a:pt x="4074961" y="3029115"/>
                  <a:pt x="3930684" y="3042351"/>
                  <a:pt x="3904979" y="3091607"/>
                </a:cubicBezTo>
                <a:cubicBezTo>
                  <a:pt x="3848569" y="3136734"/>
                  <a:pt x="3808307" y="3221571"/>
                  <a:pt x="3778911" y="3255548"/>
                </a:cubicBezTo>
                <a:lnTo>
                  <a:pt x="3728606" y="3295465"/>
                </a:lnTo>
                <a:lnTo>
                  <a:pt x="3718668" y="3304992"/>
                </a:lnTo>
                <a:lnTo>
                  <a:pt x="3717842" y="3305447"/>
                </a:lnTo>
                <a:lnTo>
                  <a:pt x="3718578" y="3308616"/>
                </a:lnTo>
                <a:lnTo>
                  <a:pt x="3712398" y="3318359"/>
                </a:lnTo>
                <a:lnTo>
                  <a:pt x="3702979" y="3338545"/>
                </a:lnTo>
                <a:lnTo>
                  <a:pt x="3698626" y="3341390"/>
                </a:lnTo>
                <a:lnTo>
                  <a:pt x="3680384" y="3370390"/>
                </a:lnTo>
                <a:lnTo>
                  <a:pt x="3678906" y="3370346"/>
                </a:lnTo>
                <a:cubicBezTo>
                  <a:pt x="3675169" y="3370915"/>
                  <a:pt x="3671627" y="3372581"/>
                  <a:pt x="3668393" y="3376590"/>
                </a:cubicBezTo>
                <a:cubicBezTo>
                  <a:pt x="3665128" y="3373435"/>
                  <a:pt x="3662941" y="3371857"/>
                  <a:pt x="3661364" y="3371467"/>
                </a:cubicBezTo>
                <a:lnTo>
                  <a:pt x="3658334" y="3373274"/>
                </a:lnTo>
                <a:lnTo>
                  <a:pt x="3657792" y="3373950"/>
                </a:lnTo>
                <a:lnTo>
                  <a:pt x="3651105" y="3389533"/>
                </a:lnTo>
                <a:lnTo>
                  <a:pt x="3648132" y="3388884"/>
                </a:lnTo>
                <a:lnTo>
                  <a:pt x="3643801" y="3396002"/>
                </a:lnTo>
                <a:lnTo>
                  <a:pt x="3639159" y="3398369"/>
                </a:lnTo>
                <a:lnTo>
                  <a:pt x="3617811" y="3425254"/>
                </a:lnTo>
                <a:lnTo>
                  <a:pt x="3616346" y="3425054"/>
                </a:lnTo>
                <a:cubicBezTo>
                  <a:pt x="3612568" y="3425220"/>
                  <a:pt x="3608861" y="3426500"/>
                  <a:pt x="3605202" y="3430140"/>
                </a:cubicBezTo>
                <a:cubicBezTo>
                  <a:pt x="3593624" y="3416203"/>
                  <a:pt x="3596350" y="3429196"/>
                  <a:pt x="3586582" y="3441167"/>
                </a:cubicBezTo>
                <a:lnTo>
                  <a:pt x="3580103" y="3439005"/>
                </a:lnTo>
                <a:lnTo>
                  <a:pt x="3576872" y="3444094"/>
                </a:lnTo>
                <a:lnTo>
                  <a:pt x="3572338" y="3449943"/>
                </a:lnTo>
                <a:lnTo>
                  <a:pt x="3571965" y="3449964"/>
                </a:lnTo>
                <a:cubicBezTo>
                  <a:pt x="3570381" y="3451036"/>
                  <a:pt x="3568666" y="3452883"/>
                  <a:pt x="3566623" y="3455947"/>
                </a:cubicBezTo>
                <a:lnTo>
                  <a:pt x="3564070" y="3460601"/>
                </a:lnTo>
                <a:lnTo>
                  <a:pt x="3526726" y="3463163"/>
                </a:lnTo>
                <a:lnTo>
                  <a:pt x="3525139" y="3464518"/>
                </a:lnTo>
                <a:lnTo>
                  <a:pt x="3506741" y="3487501"/>
                </a:lnTo>
                <a:lnTo>
                  <a:pt x="3501585" y="3492832"/>
                </a:lnTo>
                <a:lnTo>
                  <a:pt x="3501212" y="3492813"/>
                </a:lnTo>
                <a:cubicBezTo>
                  <a:pt x="3499519" y="3493712"/>
                  <a:pt x="3497607" y="3495365"/>
                  <a:pt x="3495239" y="3498192"/>
                </a:cubicBezTo>
                <a:lnTo>
                  <a:pt x="3492183" y="3502548"/>
                </a:lnTo>
                <a:lnTo>
                  <a:pt x="3476697" y="3501956"/>
                </a:lnTo>
                <a:lnTo>
                  <a:pt x="3469187" y="3506574"/>
                </a:lnTo>
                <a:cubicBezTo>
                  <a:pt x="3445645" y="3518609"/>
                  <a:pt x="3423473" y="3525406"/>
                  <a:pt x="3408103" y="3549813"/>
                </a:cubicBezTo>
                <a:cubicBezTo>
                  <a:pt x="3378281" y="3572305"/>
                  <a:pt x="3347536" y="3585981"/>
                  <a:pt x="3326209" y="3609630"/>
                </a:cubicBezTo>
                <a:cubicBezTo>
                  <a:pt x="3312029" y="3612732"/>
                  <a:pt x="3300832" y="3618217"/>
                  <a:pt x="3297595" y="3632513"/>
                </a:cubicBezTo>
                <a:cubicBezTo>
                  <a:pt x="3268034" y="3651465"/>
                  <a:pt x="3252747" y="3646464"/>
                  <a:pt x="3242015" y="3667904"/>
                </a:cubicBezTo>
                <a:cubicBezTo>
                  <a:pt x="3212592" y="3663443"/>
                  <a:pt x="3216999" y="3670428"/>
                  <a:pt x="3213720" y="3680766"/>
                </a:cubicBezTo>
                <a:lnTo>
                  <a:pt x="3212968" y="3681905"/>
                </a:lnTo>
                <a:lnTo>
                  <a:pt x="3208857" y="3681194"/>
                </a:lnTo>
                <a:lnTo>
                  <a:pt x="3203557" y="3683492"/>
                </a:lnTo>
                <a:lnTo>
                  <a:pt x="3192199" y="3693448"/>
                </a:lnTo>
                <a:lnTo>
                  <a:pt x="3188443" y="3697797"/>
                </a:lnTo>
                <a:cubicBezTo>
                  <a:pt x="3185664" y="3700566"/>
                  <a:pt x="3183571" y="3702117"/>
                  <a:pt x="3181853" y="3702869"/>
                </a:cubicBezTo>
                <a:lnTo>
                  <a:pt x="3181526" y="3702803"/>
                </a:lnTo>
                <a:lnTo>
                  <a:pt x="3175672" y="3707933"/>
                </a:lnTo>
                <a:cubicBezTo>
                  <a:pt x="3166167" y="3717032"/>
                  <a:pt x="3157275" y="3726303"/>
                  <a:pt x="3149098" y="3735473"/>
                </a:cubicBezTo>
                <a:cubicBezTo>
                  <a:pt x="3131805" y="3730982"/>
                  <a:pt x="3107037" y="3771274"/>
                  <a:pt x="3093676" y="3747916"/>
                </a:cubicBezTo>
                <a:cubicBezTo>
                  <a:pt x="3082134" y="3759681"/>
                  <a:pt x="3081445" y="3774208"/>
                  <a:pt x="3074500" y="3757479"/>
                </a:cubicBezTo>
                <a:cubicBezTo>
                  <a:pt x="3070379" y="3760967"/>
                  <a:pt x="3066780" y="3761874"/>
                  <a:pt x="3063387" y="3761557"/>
                </a:cubicBezTo>
                <a:lnTo>
                  <a:pt x="3062129" y="3761145"/>
                </a:lnTo>
                <a:lnTo>
                  <a:pt x="3036739" y="3787643"/>
                </a:lnTo>
                <a:lnTo>
                  <a:pt x="3032052" y="3789608"/>
                </a:lnTo>
                <a:lnTo>
                  <a:pt x="3017184" y="3808868"/>
                </a:lnTo>
                <a:lnTo>
                  <a:pt x="3008605" y="3817755"/>
                </a:lnTo>
                <a:cubicBezTo>
                  <a:pt x="3008414" y="3819321"/>
                  <a:pt x="3008224" y="3820887"/>
                  <a:pt x="3008033" y="3822453"/>
                </a:cubicBezTo>
                <a:cubicBezTo>
                  <a:pt x="3006391" y="3826310"/>
                  <a:pt x="3002705" y="3830278"/>
                  <a:pt x="2994428" y="3834466"/>
                </a:cubicBezTo>
                <a:lnTo>
                  <a:pt x="2992169" y="3835021"/>
                </a:lnTo>
                <a:lnTo>
                  <a:pt x="2983549" y="3847993"/>
                </a:lnTo>
                <a:cubicBezTo>
                  <a:pt x="2960510" y="3867678"/>
                  <a:pt x="2901138" y="3908837"/>
                  <a:pt x="2853933" y="3953133"/>
                </a:cubicBezTo>
                <a:cubicBezTo>
                  <a:pt x="2808033" y="3994677"/>
                  <a:pt x="2713619" y="4093809"/>
                  <a:pt x="2700319" y="4113764"/>
                </a:cubicBezTo>
                <a:cubicBezTo>
                  <a:pt x="2643027" y="4162918"/>
                  <a:pt x="2554297" y="4214583"/>
                  <a:pt x="2510176" y="4248057"/>
                </a:cubicBezTo>
                <a:cubicBezTo>
                  <a:pt x="2480008" y="4274910"/>
                  <a:pt x="2451360" y="4302454"/>
                  <a:pt x="2435589" y="4314608"/>
                </a:cubicBezTo>
                <a:cubicBezTo>
                  <a:pt x="2429170" y="4317312"/>
                  <a:pt x="2422437" y="4319228"/>
                  <a:pt x="2415553" y="4320982"/>
                </a:cubicBezTo>
                <a:lnTo>
                  <a:pt x="2411954" y="4321914"/>
                </a:lnTo>
                <a:lnTo>
                  <a:pt x="2354125" y="4349531"/>
                </a:lnTo>
                <a:cubicBezTo>
                  <a:pt x="2343772" y="4371461"/>
                  <a:pt x="2307824" y="4382236"/>
                  <a:pt x="2283738" y="4401913"/>
                </a:cubicBezTo>
                <a:lnTo>
                  <a:pt x="2274639" y="4413265"/>
                </a:lnTo>
                <a:lnTo>
                  <a:pt x="2200361" y="4461969"/>
                </a:lnTo>
                <a:lnTo>
                  <a:pt x="2151385" y="4498639"/>
                </a:lnTo>
                <a:lnTo>
                  <a:pt x="2142612" y="4509639"/>
                </a:lnTo>
                <a:lnTo>
                  <a:pt x="2126867" y="4512135"/>
                </a:lnTo>
                <a:cubicBezTo>
                  <a:pt x="2124531" y="4511693"/>
                  <a:pt x="2122418" y="4510934"/>
                  <a:pt x="2120592" y="4509890"/>
                </a:cubicBezTo>
                <a:lnTo>
                  <a:pt x="2082302" y="4540317"/>
                </a:lnTo>
                <a:lnTo>
                  <a:pt x="2077252" y="4543206"/>
                </a:lnTo>
                <a:lnTo>
                  <a:pt x="2040915" y="4560268"/>
                </a:lnTo>
                <a:lnTo>
                  <a:pt x="1984507" y="4581220"/>
                </a:lnTo>
                <a:cubicBezTo>
                  <a:pt x="1964384" y="4585398"/>
                  <a:pt x="1938044" y="4573840"/>
                  <a:pt x="1921726" y="4594994"/>
                </a:cubicBezTo>
                <a:cubicBezTo>
                  <a:pt x="1920592" y="4581396"/>
                  <a:pt x="1897862" y="4611715"/>
                  <a:pt x="1886796" y="4605417"/>
                </a:cubicBezTo>
                <a:cubicBezTo>
                  <a:pt x="1879070" y="4599422"/>
                  <a:pt x="1870376" y="4607222"/>
                  <a:pt x="1861080" y="4610008"/>
                </a:cubicBezTo>
                <a:cubicBezTo>
                  <a:pt x="1855441" y="4608259"/>
                  <a:pt x="1842338" y="4612554"/>
                  <a:pt x="1829217" y="4618611"/>
                </a:cubicBezTo>
                <a:lnTo>
                  <a:pt x="1809298" y="4630561"/>
                </a:lnTo>
                <a:lnTo>
                  <a:pt x="1734333" y="4646342"/>
                </a:lnTo>
                <a:cubicBezTo>
                  <a:pt x="1653444" y="4693579"/>
                  <a:pt x="1470685" y="4809313"/>
                  <a:pt x="1356409" y="4866278"/>
                </a:cubicBezTo>
                <a:cubicBezTo>
                  <a:pt x="1242133" y="4923243"/>
                  <a:pt x="1130993" y="4949897"/>
                  <a:pt x="1048676" y="4988133"/>
                </a:cubicBezTo>
                <a:lnTo>
                  <a:pt x="862512" y="5095694"/>
                </a:lnTo>
                <a:lnTo>
                  <a:pt x="861635" y="5094880"/>
                </a:lnTo>
                <a:cubicBezTo>
                  <a:pt x="858943" y="5093517"/>
                  <a:pt x="855583" y="5093379"/>
                  <a:pt x="850724" y="5095804"/>
                </a:cubicBezTo>
                <a:cubicBezTo>
                  <a:pt x="851804" y="5076077"/>
                  <a:pt x="845283" y="5091169"/>
                  <a:pt x="830865" y="5100063"/>
                </a:cubicBezTo>
                <a:cubicBezTo>
                  <a:pt x="829326" y="5071407"/>
                  <a:pt x="792234" y="5106340"/>
                  <a:pt x="779694" y="5096364"/>
                </a:cubicBezTo>
                <a:cubicBezTo>
                  <a:pt x="769141" y="5103544"/>
                  <a:pt x="757951" y="5110614"/>
                  <a:pt x="746322" y="5117315"/>
                </a:cubicBezTo>
                <a:lnTo>
                  <a:pt x="739355" y="5120945"/>
                </a:lnTo>
                <a:cubicBezTo>
                  <a:pt x="739274" y="5120887"/>
                  <a:pt x="739192" y="5120831"/>
                  <a:pt x="739112" y="5120776"/>
                </a:cubicBezTo>
                <a:cubicBezTo>
                  <a:pt x="737374" y="5121048"/>
                  <a:pt x="734997" y="5122048"/>
                  <a:pt x="731553" y="5124122"/>
                </a:cubicBezTo>
                <a:lnTo>
                  <a:pt x="713129" y="5134606"/>
                </a:lnTo>
                <a:lnTo>
                  <a:pt x="707783" y="5135422"/>
                </a:lnTo>
                <a:lnTo>
                  <a:pt x="674773" y="5139365"/>
                </a:lnTo>
                <a:cubicBezTo>
                  <a:pt x="654149" y="5146330"/>
                  <a:pt x="611984" y="5162878"/>
                  <a:pt x="580910" y="5175217"/>
                </a:cubicBezTo>
                <a:lnTo>
                  <a:pt x="0" y="5322018"/>
                </a:lnTo>
                <a:lnTo>
                  <a:pt x="47389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812800" y="603623"/>
            <a:ext cx="5436925" cy="1786965"/>
          </a:xfrm>
        </p:spPr>
        <p:txBody>
          <a:bodyPr anchor="t">
            <a:normAutofit/>
          </a:bodyPr>
          <a:lstStyle/>
          <a:p>
            <a:r>
              <a:rPr lang="en-GB" dirty="0"/>
              <a:t>What would you do?</a:t>
            </a:r>
          </a:p>
        </p:txBody>
      </p:sp>
      <p:sp>
        <p:nvSpPr>
          <p:cNvPr id="3" name="Content Placeholder 2">
            <a:extLst>
              <a:ext uri="{FF2B5EF4-FFF2-40B4-BE49-F238E27FC236}">
                <a16:creationId xmlns:a16="http://schemas.microsoft.com/office/drawing/2014/main" id="{A49EA342-951A-E143-B43E-2C5C70412212}"/>
              </a:ext>
            </a:extLst>
          </p:cNvPr>
          <p:cNvSpPr>
            <a:spLocks noGrp="1"/>
          </p:cNvSpPr>
          <p:nvPr>
            <p:ph idx="1"/>
          </p:nvPr>
        </p:nvSpPr>
        <p:spPr>
          <a:xfrm>
            <a:off x="4667416" y="2496709"/>
            <a:ext cx="6297433" cy="3757667"/>
          </a:xfrm>
        </p:spPr>
        <p:txBody>
          <a:bodyPr anchor="ctr">
            <a:normAutofit/>
          </a:bodyPr>
          <a:lstStyle/>
          <a:p>
            <a:pPr marL="0" indent="0">
              <a:buNone/>
            </a:pPr>
            <a:r>
              <a:rPr lang="en-GB" dirty="0"/>
              <a:t>You have been dispatched to </a:t>
            </a:r>
            <a:r>
              <a:rPr lang="en-GB" dirty="0" err="1"/>
              <a:t>Brynmill</a:t>
            </a:r>
            <a:r>
              <a:rPr lang="en-GB" dirty="0"/>
              <a:t> park at 21:30. When you arrive you hear someone crying and when you approach the person you see that they have a stomach wound and are bleeding heavily. They are alone but you notice the weapon has been flung on the ground near the victim.</a:t>
            </a:r>
          </a:p>
        </p:txBody>
      </p:sp>
    </p:spTree>
    <p:extLst>
      <p:ext uri="{BB962C8B-B14F-4D97-AF65-F5344CB8AC3E}">
        <p14:creationId xmlns:p14="http://schemas.microsoft.com/office/powerpoint/2010/main" val="18734018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13" name="Rectangle 12">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pic>
        <p:nvPicPr>
          <p:cNvPr id="5" name="Picture 4" descr="Cup and saucer on table">
            <a:extLst>
              <a:ext uri="{FF2B5EF4-FFF2-40B4-BE49-F238E27FC236}">
                <a16:creationId xmlns:a16="http://schemas.microsoft.com/office/drawing/2014/main" id="{15A1CF42-C48F-48D7-839A-6E009B04D06A}"/>
              </a:ext>
            </a:extLst>
          </p:cNvPr>
          <p:cNvPicPr>
            <a:picLocks noChangeAspect="1"/>
          </p:cNvPicPr>
          <p:nvPr/>
        </p:nvPicPr>
        <p:blipFill rotWithShape="1">
          <a:blip r:embed="rId6"/>
          <a:srcRect t="15730"/>
          <a:stretch/>
        </p:blipFill>
        <p:spPr>
          <a:xfrm>
            <a:off x="-2" y="10"/>
            <a:ext cx="12191999" cy="6857989"/>
          </a:xfrm>
          <a:prstGeom prst="rect">
            <a:avLst/>
          </a:prstGeom>
        </p:spPr>
      </p:pic>
      <p:sp useBgFill="1">
        <p:nvSpPr>
          <p:cNvPr id="15" name="Freeform: Shape 14">
            <a:extLst>
              <a:ext uri="{FF2B5EF4-FFF2-40B4-BE49-F238E27FC236}">
                <a16:creationId xmlns:a16="http://schemas.microsoft.com/office/drawing/2014/main" id="{F6EE1C8D-9233-4EBC-9B68-862FDCA26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906504"/>
            <a:ext cx="12192002"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48F92359-2883-4C1D-972D-BF52F3F41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906504"/>
            <a:ext cx="12192000"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723900" y="5430741"/>
            <a:ext cx="10750253" cy="632588"/>
          </a:xfrm>
        </p:spPr>
        <p:txBody>
          <a:bodyPr vert="horz" lIns="91440" tIns="45720" rIns="91440" bIns="45720" rtlCol="0" anchor="b">
            <a:normAutofit/>
          </a:bodyPr>
          <a:lstStyle/>
          <a:p>
            <a:pPr algn="ctr"/>
            <a:r>
              <a:rPr lang="en-US" dirty="0"/>
              <a:t>Break</a:t>
            </a:r>
          </a:p>
        </p:txBody>
      </p:sp>
    </p:spTree>
    <p:extLst>
      <p:ext uri="{BB962C8B-B14F-4D97-AF65-F5344CB8AC3E}">
        <p14:creationId xmlns:p14="http://schemas.microsoft.com/office/powerpoint/2010/main" val="39444499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How is a forensic scene protected &amp; initially examined?">
            <a:hlinkClick r:id="" action="ppaction://media"/>
            <a:extLst>
              <a:ext uri="{FF2B5EF4-FFF2-40B4-BE49-F238E27FC236}">
                <a16:creationId xmlns:a16="http://schemas.microsoft.com/office/drawing/2014/main" id="{28D6CD11-1280-5047-87A7-1C54163FB387}"/>
              </a:ext>
            </a:extLst>
          </p:cNvPr>
          <p:cNvPicPr>
            <a:picLocks noRot="1" noChangeAspect="1"/>
          </p:cNvPicPr>
          <p:nvPr>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916845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584D22-CD28-4363-A679-ACA953A2A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5B0E491B-5098-4794-9326-BC6DB4755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2992"/>
            <a:ext cx="12193149" cy="2344739"/>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2344739">
                <a:moveTo>
                  <a:pt x="1148" y="0"/>
                </a:moveTo>
                <a:lnTo>
                  <a:pt x="12193148" y="0"/>
                </a:lnTo>
                <a:cubicBezTo>
                  <a:pt x="12193148" y="193246"/>
                  <a:pt x="12193149" y="386493"/>
                  <a:pt x="12193149" y="579739"/>
                </a:cubicBezTo>
                <a:lnTo>
                  <a:pt x="12185986" y="584189"/>
                </a:lnTo>
                <a:cubicBezTo>
                  <a:pt x="12156393" y="577430"/>
                  <a:pt x="12176978" y="588328"/>
                  <a:pt x="12156363" y="597366"/>
                </a:cubicBezTo>
                <a:cubicBezTo>
                  <a:pt x="12172308" y="611308"/>
                  <a:pt x="12127905" y="602876"/>
                  <a:pt x="12139215" y="623179"/>
                </a:cubicBezTo>
                <a:cubicBezTo>
                  <a:pt x="12135103" y="624180"/>
                  <a:pt x="12130766" y="624512"/>
                  <a:pt x="12126327" y="624690"/>
                </a:cubicBezTo>
                <a:lnTo>
                  <a:pt x="12124007" y="624794"/>
                </a:lnTo>
                <a:lnTo>
                  <a:pt x="12116854" y="628608"/>
                </a:lnTo>
                <a:lnTo>
                  <a:pt x="12099497" y="628139"/>
                </a:lnTo>
                <a:cubicBezTo>
                  <a:pt x="12095162" y="629804"/>
                  <a:pt x="12090978" y="632365"/>
                  <a:pt x="12087073" y="636341"/>
                </a:cubicBezTo>
                <a:cubicBezTo>
                  <a:pt x="12078890" y="656743"/>
                  <a:pt x="12040481" y="653846"/>
                  <a:pt x="12031073" y="680009"/>
                </a:cubicBezTo>
                <a:cubicBezTo>
                  <a:pt x="12026399" y="688254"/>
                  <a:pt x="12004497" y="705355"/>
                  <a:pt x="11995833" y="703458"/>
                </a:cubicBezTo>
                <a:cubicBezTo>
                  <a:pt x="11990333" y="705967"/>
                  <a:pt x="11986699" y="712045"/>
                  <a:pt x="11979717" y="708161"/>
                </a:cubicBezTo>
                <a:cubicBezTo>
                  <a:pt x="11970382" y="704240"/>
                  <a:pt x="11963763" y="727262"/>
                  <a:pt x="11959046" y="717558"/>
                </a:cubicBezTo>
                <a:lnTo>
                  <a:pt x="11920454" y="730883"/>
                </a:lnTo>
                <a:cubicBezTo>
                  <a:pt x="11919152" y="737943"/>
                  <a:pt x="11912619" y="740145"/>
                  <a:pt x="11903656" y="742426"/>
                </a:cubicBezTo>
                <a:lnTo>
                  <a:pt x="11895048" y="744791"/>
                </a:lnTo>
                <a:lnTo>
                  <a:pt x="11891968" y="755729"/>
                </a:lnTo>
                <a:cubicBezTo>
                  <a:pt x="11881074" y="746401"/>
                  <a:pt x="11884523" y="777742"/>
                  <a:pt x="11870776" y="777816"/>
                </a:cubicBezTo>
                <a:lnTo>
                  <a:pt x="11813376" y="797659"/>
                </a:lnTo>
                <a:lnTo>
                  <a:pt x="11590693" y="963777"/>
                </a:lnTo>
                <a:cubicBezTo>
                  <a:pt x="11550201" y="990714"/>
                  <a:pt x="11542649" y="940770"/>
                  <a:pt x="11506817" y="1033623"/>
                </a:cubicBezTo>
                <a:cubicBezTo>
                  <a:pt x="11450023" y="1089460"/>
                  <a:pt x="11337127" y="1190174"/>
                  <a:pt x="11280332" y="1223571"/>
                </a:cubicBezTo>
                <a:cubicBezTo>
                  <a:pt x="11267547" y="1231171"/>
                  <a:pt x="11229147" y="1296589"/>
                  <a:pt x="11228309" y="1276236"/>
                </a:cubicBezTo>
                <a:cubicBezTo>
                  <a:pt x="11223950" y="1278203"/>
                  <a:pt x="11220761" y="1277680"/>
                  <a:pt x="11218087" y="1275961"/>
                </a:cubicBezTo>
                <a:lnTo>
                  <a:pt x="11217184" y="1275018"/>
                </a:lnTo>
                <a:lnTo>
                  <a:pt x="11188885" y="1292383"/>
                </a:lnTo>
                <a:lnTo>
                  <a:pt x="11184501" y="1292525"/>
                </a:lnTo>
                <a:lnTo>
                  <a:pt x="11166854" y="1306612"/>
                </a:lnTo>
                <a:lnTo>
                  <a:pt x="11157311" y="1312414"/>
                </a:lnTo>
                <a:lnTo>
                  <a:pt x="11155496" y="1317097"/>
                </a:lnTo>
                <a:cubicBezTo>
                  <a:pt x="11153045" y="1320465"/>
                  <a:pt x="11148902" y="1323112"/>
                  <a:pt x="11140961" y="1324115"/>
                </a:cubicBezTo>
                <a:lnTo>
                  <a:pt x="11138961" y="1323772"/>
                </a:lnTo>
                <a:lnTo>
                  <a:pt x="11128208" y="1333832"/>
                </a:lnTo>
                <a:cubicBezTo>
                  <a:pt x="11124962" y="1337814"/>
                  <a:pt x="11122359" y="1342287"/>
                  <a:pt x="11120691" y="1347424"/>
                </a:cubicBezTo>
                <a:cubicBezTo>
                  <a:pt x="11081770" y="1370685"/>
                  <a:pt x="10952581" y="1444106"/>
                  <a:pt x="10894683" y="1473399"/>
                </a:cubicBezTo>
                <a:cubicBezTo>
                  <a:pt x="10861781" y="1488434"/>
                  <a:pt x="10817803" y="1508886"/>
                  <a:pt x="10773300" y="1523191"/>
                </a:cubicBezTo>
                <a:cubicBezTo>
                  <a:pt x="10733414" y="1567419"/>
                  <a:pt x="10677791" y="1526735"/>
                  <a:pt x="10627668" y="1559229"/>
                </a:cubicBezTo>
                <a:cubicBezTo>
                  <a:pt x="10590276" y="1542103"/>
                  <a:pt x="10613693" y="1562282"/>
                  <a:pt x="10581895" y="1568689"/>
                </a:cubicBezTo>
                <a:cubicBezTo>
                  <a:pt x="10597733" y="1591656"/>
                  <a:pt x="10540912" y="1568241"/>
                  <a:pt x="10547790" y="1598423"/>
                </a:cubicBezTo>
                <a:cubicBezTo>
                  <a:pt x="10541784" y="1598632"/>
                  <a:pt x="10535750" y="1597886"/>
                  <a:pt x="10529643" y="1596907"/>
                </a:cubicBezTo>
                <a:lnTo>
                  <a:pt x="10526446" y="1596411"/>
                </a:lnTo>
                <a:lnTo>
                  <a:pt x="10515129" y="1599537"/>
                </a:lnTo>
                <a:lnTo>
                  <a:pt x="10491735" y="1594156"/>
                </a:lnTo>
                <a:cubicBezTo>
                  <a:pt x="10485147" y="1595190"/>
                  <a:pt x="10478389" y="1597459"/>
                  <a:pt x="10471418" y="1601693"/>
                </a:cubicBezTo>
                <a:cubicBezTo>
                  <a:pt x="10451763" y="1626665"/>
                  <a:pt x="10400774" y="1612276"/>
                  <a:pt x="10377042" y="1644598"/>
                </a:cubicBezTo>
                <a:cubicBezTo>
                  <a:pt x="10367240" y="1654315"/>
                  <a:pt x="10330319" y="1671126"/>
                  <a:pt x="10319338" y="1666221"/>
                </a:cubicBezTo>
                <a:cubicBezTo>
                  <a:pt x="10310813" y="1668060"/>
                  <a:pt x="10303331" y="1675173"/>
                  <a:pt x="10295467" y="1668079"/>
                </a:cubicBezTo>
                <a:cubicBezTo>
                  <a:pt x="10284420" y="1660290"/>
                  <a:pt x="10265794" y="1689186"/>
                  <a:pt x="10263443" y="1674948"/>
                </a:cubicBezTo>
                <a:lnTo>
                  <a:pt x="10205418" y="1682149"/>
                </a:lnTo>
                <a:cubicBezTo>
                  <a:pt x="10200696" y="1691209"/>
                  <a:pt x="10190895" y="1692356"/>
                  <a:pt x="10177759" y="1692943"/>
                </a:cubicBezTo>
                <a:lnTo>
                  <a:pt x="10165070" y="1693739"/>
                </a:lnTo>
                <a:lnTo>
                  <a:pt x="10156308" y="1707487"/>
                </a:lnTo>
                <a:cubicBezTo>
                  <a:pt x="10145406" y="1692057"/>
                  <a:pt x="10136981" y="1734810"/>
                  <a:pt x="10118267" y="1731142"/>
                </a:cubicBezTo>
                <a:lnTo>
                  <a:pt x="10083317" y="1743296"/>
                </a:lnTo>
                <a:cubicBezTo>
                  <a:pt x="10075718" y="1741227"/>
                  <a:pt x="10048011" y="1742555"/>
                  <a:pt x="10040388" y="1741632"/>
                </a:cubicBezTo>
                <a:cubicBezTo>
                  <a:pt x="9999609" y="1751733"/>
                  <a:pt x="9985545" y="1752223"/>
                  <a:pt x="9961167" y="1757147"/>
                </a:cubicBezTo>
                <a:cubicBezTo>
                  <a:pt x="9920131" y="1757289"/>
                  <a:pt x="9889892" y="1754090"/>
                  <a:pt x="9848940" y="1763915"/>
                </a:cubicBezTo>
                <a:lnTo>
                  <a:pt x="9729457" y="1784122"/>
                </a:lnTo>
                <a:cubicBezTo>
                  <a:pt x="9676207" y="1774536"/>
                  <a:pt x="9631235" y="1799759"/>
                  <a:pt x="9613704" y="1812371"/>
                </a:cubicBezTo>
                <a:cubicBezTo>
                  <a:pt x="9548152" y="1826647"/>
                  <a:pt x="9410970" y="1863993"/>
                  <a:pt x="9338590" y="1869293"/>
                </a:cubicBezTo>
                <a:lnTo>
                  <a:pt x="9232518" y="1893149"/>
                </a:lnTo>
                <a:lnTo>
                  <a:pt x="9156690" y="1903228"/>
                </a:lnTo>
                <a:lnTo>
                  <a:pt x="9054601" y="1910755"/>
                </a:lnTo>
                <a:lnTo>
                  <a:pt x="9006634" y="1914040"/>
                </a:lnTo>
                <a:lnTo>
                  <a:pt x="9006349" y="1913800"/>
                </a:lnTo>
                <a:cubicBezTo>
                  <a:pt x="9004294" y="1913580"/>
                  <a:pt x="9001475" y="1913908"/>
                  <a:pt x="8997380" y="1915011"/>
                </a:cubicBezTo>
                <a:lnTo>
                  <a:pt x="8991542" y="1917072"/>
                </a:lnTo>
                <a:lnTo>
                  <a:pt x="8975485" y="1920298"/>
                </a:lnTo>
                <a:lnTo>
                  <a:pt x="8969159" y="1919598"/>
                </a:lnTo>
                <a:lnTo>
                  <a:pt x="8964196" y="1917373"/>
                </a:lnTo>
                <a:cubicBezTo>
                  <a:pt x="8955841" y="1925324"/>
                  <a:pt x="8956668" y="1934272"/>
                  <a:pt x="8930136" y="1914185"/>
                </a:cubicBezTo>
                <a:cubicBezTo>
                  <a:pt x="8899182" y="1915205"/>
                  <a:pt x="8790451" y="1929860"/>
                  <a:pt x="8753592" y="1933417"/>
                </a:cubicBezTo>
                <a:cubicBezTo>
                  <a:pt x="8720970" y="1944137"/>
                  <a:pt x="8749345" y="1930476"/>
                  <a:pt x="8708995" y="1935518"/>
                </a:cubicBezTo>
                <a:cubicBezTo>
                  <a:pt x="8672757" y="1955053"/>
                  <a:pt x="8640293" y="1938613"/>
                  <a:pt x="8597219" y="1944090"/>
                </a:cubicBezTo>
                <a:lnTo>
                  <a:pt x="8526378" y="1929248"/>
                </a:lnTo>
                <a:lnTo>
                  <a:pt x="8512131" y="1935163"/>
                </a:lnTo>
                <a:lnTo>
                  <a:pt x="8507315" y="1938164"/>
                </a:lnTo>
                <a:cubicBezTo>
                  <a:pt x="8503797" y="1939941"/>
                  <a:pt x="8501196" y="1940752"/>
                  <a:pt x="8499116" y="1940902"/>
                </a:cubicBezTo>
                <a:lnTo>
                  <a:pt x="8498742" y="1940723"/>
                </a:lnTo>
                <a:lnTo>
                  <a:pt x="8491397" y="1943773"/>
                </a:lnTo>
                <a:lnTo>
                  <a:pt x="8368330" y="1957815"/>
                </a:lnTo>
                <a:cubicBezTo>
                  <a:pt x="8363173" y="1959840"/>
                  <a:pt x="8358881" y="1959492"/>
                  <a:pt x="8354947" y="1958009"/>
                </a:cubicBezTo>
                <a:lnTo>
                  <a:pt x="8321252" y="1974587"/>
                </a:lnTo>
                <a:lnTo>
                  <a:pt x="8315581" y="1974913"/>
                </a:lnTo>
                <a:lnTo>
                  <a:pt x="8296322" y="1988808"/>
                </a:lnTo>
                <a:lnTo>
                  <a:pt x="8285424" y="1994631"/>
                </a:lnTo>
                <a:lnTo>
                  <a:pt x="8284298" y="1999074"/>
                </a:lnTo>
                <a:cubicBezTo>
                  <a:pt x="8281994" y="2002319"/>
                  <a:pt x="8277300" y="2004967"/>
                  <a:pt x="8267224" y="2006249"/>
                </a:cubicBezTo>
                <a:lnTo>
                  <a:pt x="8264525" y="2006019"/>
                </a:lnTo>
                <a:lnTo>
                  <a:pt x="8253181" y="2015862"/>
                </a:lnTo>
                <a:cubicBezTo>
                  <a:pt x="8250007" y="2019712"/>
                  <a:pt x="8247795" y="2023994"/>
                  <a:pt x="8246982" y="2028854"/>
                </a:cubicBezTo>
                <a:cubicBezTo>
                  <a:pt x="8182975" y="2025947"/>
                  <a:pt x="8148279" y="2060069"/>
                  <a:pt x="8091420" y="2075015"/>
                </a:cubicBezTo>
                <a:cubicBezTo>
                  <a:pt x="8026616" y="2098157"/>
                  <a:pt x="7968218" y="2119393"/>
                  <a:pt x="7906555" y="2116988"/>
                </a:cubicBezTo>
                <a:cubicBezTo>
                  <a:pt x="7836267" y="2131900"/>
                  <a:pt x="7782114" y="2134131"/>
                  <a:pt x="7719893" y="2142703"/>
                </a:cubicBezTo>
                <a:lnTo>
                  <a:pt x="7615495" y="2139232"/>
                </a:lnTo>
                <a:lnTo>
                  <a:pt x="7528691" y="2145060"/>
                </a:lnTo>
                <a:lnTo>
                  <a:pt x="7520719" y="2147613"/>
                </a:lnTo>
                <a:cubicBezTo>
                  <a:pt x="7515141" y="2148952"/>
                  <a:pt x="7511320" y="2149302"/>
                  <a:pt x="7508559" y="2148948"/>
                </a:cubicBezTo>
                <a:lnTo>
                  <a:pt x="7508188" y="2148621"/>
                </a:lnTo>
                <a:lnTo>
                  <a:pt x="7496943" y="2150573"/>
                </a:lnTo>
                <a:lnTo>
                  <a:pt x="7219707" y="2156680"/>
                </a:lnTo>
                <a:lnTo>
                  <a:pt x="7202249" y="2161230"/>
                </a:lnTo>
                <a:lnTo>
                  <a:pt x="7198152" y="2166588"/>
                </a:lnTo>
                <a:cubicBezTo>
                  <a:pt x="7193259" y="2170111"/>
                  <a:pt x="7185654" y="2172250"/>
                  <a:pt x="7171956" y="2171236"/>
                </a:cubicBezTo>
                <a:lnTo>
                  <a:pt x="7098136" y="2183464"/>
                </a:lnTo>
                <a:cubicBezTo>
                  <a:pt x="7062296" y="2184442"/>
                  <a:pt x="7051336" y="2185419"/>
                  <a:pt x="7019644" y="2183090"/>
                </a:cubicBezTo>
                <a:cubicBezTo>
                  <a:pt x="6938675" y="2194028"/>
                  <a:pt x="6944793" y="2218194"/>
                  <a:pt x="6905294" y="2212596"/>
                </a:cubicBezTo>
                <a:cubicBezTo>
                  <a:pt x="6873070" y="2207388"/>
                  <a:pt x="6789137" y="2226462"/>
                  <a:pt x="6709370" y="2240551"/>
                </a:cubicBezTo>
                <a:cubicBezTo>
                  <a:pt x="6650254" y="2250006"/>
                  <a:pt x="6629253" y="2264107"/>
                  <a:pt x="6550602" y="2269327"/>
                </a:cubicBezTo>
                <a:cubicBezTo>
                  <a:pt x="6473302" y="2313417"/>
                  <a:pt x="6410843" y="2289694"/>
                  <a:pt x="6318708" y="2316127"/>
                </a:cubicBezTo>
                <a:cubicBezTo>
                  <a:pt x="6298698" y="2331649"/>
                  <a:pt x="6210439" y="2314456"/>
                  <a:pt x="6169822" y="2318214"/>
                </a:cubicBezTo>
                <a:cubicBezTo>
                  <a:pt x="6129203" y="2321972"/>
                  <a:pt x="6091688" y="2335520"/>
                  <a:pt x="6074996" y="2338676"/>
                </a:cubicBezTo>
                <a:lnTo>
                  <a:pt x="6069677" y="2337139"/>
                </a:lnTo>
                <a:lnTo>
                  <a:pt x="6049786" y="2337822"/>
                </a:lnTo>
                <a:lnTo>
                  <a:pt x="6042433" y="2329473"/>
                </a:lnTo>
                <a:lnTo>
                  <a:pt x="6011238" y="2324380"/>
                </a:lnTo>
                <a:cubicBezTo>
                  <a:pt x="5999830" y="2323793"/>
                  <a:pt x="5971276" y="2324706"/>
                  <a:pt x="5958523" y="2328024"/>
                </a:cubicBezTo>
                <a:lnTo>
                  <a:pt x="5760067" y="2343716"/>
                </a:lnTo>
                <a:lnTo>
                  <a:pt x="5628108" y="2344739"/>
                </a:lnTo>
                <a:lnTo>
                  <a:pt x="5472054" y="2330719"/>
                </a:lnTo>
                <a:cubicBezTo>
                  <a:pt x="5479284" y="2317691"/>
                  <a:pt x="5440157" y="2331757"/>
                  <a:pt x="5433909" y="2319466"/>
                </a:cubicBezTo>
                <a:cubicBezTo>
                  <a:pt x="5430517" y="2309434"/>
                  <a:pt x="5392976" y="2304750"/>
                  <a:pt x="5382817" y="2301764"/>
                </a:cubicBezTo>
                <a:lnTo>
                  <a:pt x="5262912" y="2281347"/>
                </a:lnTo>
                <a:cubicBezTo>
                  <a:pt x="5252746" y="2281163"/>
                  <a:pt x="5231699" y="2272853"/>
                  <a:pt x="5224109" y="2270223"/>
                </a:cubicBezTo>
                <a:lnTo>
                  <a:pt x="5175808" y="2267233"/>
                </a:lnTo>
                <a:lnTo>
                  <a:pt x="5157702" y="2260010"/>
                </a:lnTo>
                <a:lnTo>
                  <a:pt x="5143747" y="2256610"/>
                </a:lnTo>
                <a:lnTo>
                  <a:pt x="5140744" y="2254509"/>
                </a:lnTo>
                <a:cubicBezTo>
                  <a:pt x="5135026" y="2250469"/>
                  <a:pt x="5129229" y="2246658"/>
                  <a:pt x="5122807" y="2243656"/>
                </a:cubicBezTo>
                <a:cubicBezTo>
                  <a:pt x="5109467" y="2272275"/>
                  <a:pt x="5066004" y="2222839"/>
                  <a:pt x="5066938" y="2250227"/>
                </a:cubicBezTo>
                <a:cubicBezTo>
                  <a:pt x="5029345" y="2238711"/>
                  <a:pt x="5040096" y="2267800"/>
                  <a:pt x="5012662" y="2233846"/>
                </a:cubicBezTo>
                <a:cubicBezTo>
                  <a:pt x="4938174" y="2234229"/>
                  <a:pt x="4917504" y="2247236"/>
                  <a:pt x="4841589" y="2209829"/>
                </a:cubicBezTo>
                <a:cubicBezTo>
                  <a:pt x="4807890" y="2193187"/>
                  <a:pt x="4785258" y="2182041"/>
                  <a:pt x="4763595" y="2182061"/>
                </a:cubicBezTo>
                <a:cubicBezTo>
                  <a:pt x="4742475" y="2177561"/>
                  <a:pt x="4730631" y="2174738"/>
                  <a:pt x="4724334" y="2173047"/>
                </a:cubicBezTo>
                <a:lnTo>
                  <a:pt x="4722324" y="2172298"/>
                </a:lnTo>
                <a:lnTo>
                  <a:pt x="4723259" y="2172087"/>
                </a:lnTo>
                <a:cubicBezTo>
                  <a:pt x="4722296" y="2171445"/>
                  <a:pt x="4719415" y="2170839"/>
                  <a:pt x="4718350" y="2170817"/>
                </a:cubicBezTo>
                <a:lnTo>
                  <a:pt x="4722324" y="2172298"/>
                </a:lnTo>
                <a:lnTo>
                  <a:pt x="4716674" y="2173573"/>
                </a:lnTo>
                <a:cubicBezTo>
                  <a:pt x="4681300" y="2166617"/>
                  <a:pt x="4525895" y="2165809"/>
                  <a:pt x="4516962" y="2163671"/>
                </a:cubicBezTo>
                <a:cubicBezTo>
                  <a:pt x="4458971" y="2150559"/>
                  <a:pt x="4463810" y="2149818"/>
                  <a:pt x="4429691" y="2153020"/>
                </a:cubicBezTo>
                <a:cubicBezTo>
                  <a:pt x="4424455" y="2156391"/>
                  <a:pt x="4370126" y="2150097"/>
                  <a:pt x="4364023" y="2151674"/>
                </a:cubicBezTo>
                <a:lnTo>
                  <a:pt x="4318114" y="2158289"/>
                </a:lnTo>
                <a:lnTo>
                  <a:pt x="4316258" y="2156948"/>
                </a:lnTo>
                <a:cubicBezTo>
                  <a:pt x="4307275" y="2153577"/>
                  <a:pt x="4301145" y="2153578"/>
                  <a:pt x="4296292" y="2155069"/>
                </a:cubicBezTo>
                <a:lnTo>
                  <a:pt x="4291212" y="2157986"/>
                </a:lnTo>
                <a:lnTo>
                  <a:pt x="4277290" y="2157740"/>
                </a:lnTo>
                <a:lnTo>
                  <a:pt x="4249265" y="2160064"/>
                </a:lnTo>
                <a:lnTo>
                  <a:pt x="4203199" y="2157269"/>
                </a:lnTo>
                <a:cubicBezTo>
                  <a:pt x="4203096" y="2156849"/>
                  <a:pt x="4202995" y="2156430"/>
                  <a:pt x="4202893" y="2156010"/>
                </a:cubicBezTo>
                <a:cubicBezTo>
                  <a:pt x="4201267" y="2153173"/>
                  <a:pt x="4198292" y="2151054"/>
                  <a:pt x="4192396" y="2150376"/>
                </a:cubicBezTo>
                <a:cubicBezTo>
                  <a:pt x="4205365" y="2133087"/>
                  <a:pt x="4162425" y="2134982"/>
                  <a:pt x="4143893" y="2134511"/>
                </a:cubicBezTo>
                <a:cubicBezTo>
                  <a:pt x="4125868" y="2127445"/>
                  <a:pt x="4100250" y="2113865"/>
                  <a:pt x="4084245" y="2107978"/>
                </a:cubicBezTo>
                <a:lnTo>
                  <a:pt x="4075694" y="2107143"/>
                </a:lnTo>
                <a:cubicBezTo>
                  <a:pt x="4075655" y="2107042"/>
                  <a:pt x="4075614" y="2106943"/>
                  <a:pt x="4075575" y="2106844"/>
                </a:cubicBezTo>
                <a:cubicBezTo>
                  <a:pt x="4073829" y="2106060"/>
                  <a:pt x="4071057" y="2105559"/>
                  <a:pt x="4066658" y="2105400"/>
                </a:cubicBezTo>
                <a:lnTo>
                  <a:pt x="4060102" y="2105618"/>
                </a:lnTo>
                <a:lnTo>
                  <a:pt x="4043512" y="2103997"/>
                </a:lnTo>
                <a:lnTo>
                  <a:pt x="4038145" y="2101563"/>
                </a:lnTo>
                <a:lnTo>
                  <a:pt x="4036511" y="2097896"/>
                </a:lnTo>
                <a:lnTo>
                  <a:pt x="4034926" y="2098131"/>
                </a:lnTo>
                <a:cubicBezTo>
                  <a:pt x="4022576" y="2102995"/>
                  <a:pt x="4018025" y="2111371"/>
                  <a:pt x="4005686" y="2085563"/>
                </a:cubicBezTo>
                <a:lnTo>
                  <a:pt x="3937994" y="2068106"/>
                </a:lnTo>
                <a:cubicBezTo>
                  <a:pt x="3921658" y="2075830"/>
                  <a:pt x="3909686" y="2071141"/>
                  <a:pt x="3898423" y="2062451"/>
                </a:cubicBezTo>
                <a:cubicBezTo>
                  <a:pt x="3862243" y="2062947"/>
                  <a:pt x="3830779" y="2049077"/>
                  <a:pt x="3790908" y="2042213"/>
                </a:cubicBezTo>
                <a:cubicBezTo>
                  <a:pt x="3742158" y="2027507"/>
                  <a:pt x="3726280" y="2025530"/>
                  <a:pt x="3683661" y="2018290"/>
                </a:cubicBezTo>
                <a:lnTo>
                  <a:pt x="3611183" y="1986019"/>
                </a:lnTo>
                <a:lnTo>
                  <a:pt x="3605003" y="1987381"/>
                </a:lnTo>
                <a:cubicBezTo>
                  <a:pt x="3600731" y="1988000"/>
                  <a:pt x="3597877" y="1988000"/>
                  <a:pt x="3595884" y="1987545"/>
                </a:cubicBezTo>
                <a:lnTo>
                  <a:pt x="3595649" y="1987276"/>
                </a:lnTo>
                <a:lnTo>
                  <a:pt x="3587126" y="1987966"/>
                </a:lnTo>
                <a:cubicBezTo>
                  <a:pt x="3572774" y="1989757"/>
                  <a:pt x="3550540" y="1975558"/>
                  <a:pt x="3537283" y="1978267"/>
                </a:cubicBezTo>
                <a:cubicBezTo>
                  <a:pt x="3515092" y="1973971"/>
                  <a:pt x="3489773" y="1980236"/>
                  <a:pt x="3474371" y="1974606"/>
                </a:cubicBezTo>
                <a:lnTo>
                  <a:pt x="3401876" y="1962558"/>
                </a:lnTo>
                <a:lnTo>
                  <a:pt x="3365036" y="1979510"/>
                </a:lnTo>
                <a:cubicBezTo>
                  <a:pt x="3361007" y="1981808"/>
                  <a:pt x="3355145" y="1982886"/>
                  <a:pt x="3345174" y="1981192"/>
                </a:cubicBezTo>
                <a:lnTo>
                  <a:pt x="3342846" y="1980217"/>
                </a:lnTo>
                <a:cubicBezTo>
                  <a:pt x="3337528" y="1982688"/>
                  <a:pt x="3296694" y="1983818"/>
                  <a:pt x="3263504" y="1986094"/>
                </a:cubicBezTo>
                <a:cubicBezTo>
                  <a:pt x="3210873" y="1988435"/>
                  <a:pt x="3204538" y="1996407"/>
                  <a:pt x="3143704" y="1993869"/>
                </a:cubicBezTo>
                <a:cubicBezTo>
                  <a:pt x="3083839" y="1995098"/>
                  <a:pt x="3073438" y="2001104"/>
                  <a:pt x="3031439" y="1996512"/>
                </a:cubicBezTo>
                <a:lnTo>
                  <a:pt x="2782717" y="2018333"/>
                </a:lnTo>
                <a:cubicBezTo>
                  <a:pt x="2720447" y="2045988"/>
                  <a:pt x="2718750" y="2015419"/>
                  <a:pt x="2647675" y="2028869"/>
                </a:cubicBezTo>
                <a:cubicBezTo>
                  <a:pt x="2583664" y="1968934"/>
                  <a:pt x="2609849" y="2007202"/>
                  <a:pt x="2569176" y="2002628"/>
                </a:cubicBezTo>
                <a:lnTo>
                  <a:pt x="2444403" y="2016529"/>
                </a:lnTo>
                <a:cubicBezTo>
                  <a:pt x="2412730" y="2033089"/>
                  <a:pt x="2355175" y="2003000"/>
                  <a:pt x="2316260" y="2024996"/>
                </a:cubicBezTo>
                <a:cubicBezTo>
                  <a:pt x="2277148" y="2025534"/>
                  <a:pt x="2234330" y="2021339"/>
                  <a:pt x="2209726" y="2019763"/>
                </a:cubicBezTo>
                <a:cubicBezTo>
                  <a:pt x="2172984" y="2016106"/>
                  <a:pt x="2131016" y="2007174"/>
                  <a:pt x="2095813" y="2003052"/>
                </a:cubicBezTo>
                <a:cubicBezTo>
                  <a:pt x="2078687" y="2016661"/>
                  <a:pt x="2046700" y="1994357"/>
                  <a:pt x="1998504" y="1995032"/>
                </a:cubicBezTo>
                <a:cubicBezTo>
                  <a:pt x="1979851" y="2010679"/>
                  <a:pt x="1965997" y="1995296"/>
                  <a:pt x="1929320" y="2016977"/>
                </a:cubicBezTo>
                <a:cubicBezTo>
                  <a:pt x="1927506" y="2015185"/>
                  <a:pt x="1925308" y="2013558"/>
                  <a:pt x="1922798" y="2012146"/>
                </a:cubicBezTo>
                <a:cubicBezTo>
                  <a:pt x="1908224" y="2003952"/>
                  <a:pt x="1886476" y="2004665"/>
                  <a:pt x="1874228" y="2013741"/>
                </a:cubicBezTo>
                <a:cubicBezTo>
                  <a:pt x="1844711" y="2028500"/>
                  <a:pt x="1815838" y="2036277"/>
                  <a:pt x="1787803" y="2041363"/>
                </a:cubicBezTo>
                <a:lnTo>
                  <a:pt x="1739352" y="2036312"/>
                </a:lnTo>
                <a:cubicBezTo>
                  <a:pt x="1720756" y="2032746"/>
                  <a:pt x="1697809" y="2023837"/>
                  <a:pt x="1676219" y="2019963"/>
                </a:cubicBezTo>
                <a:cubicBezTo>
                  <a:pt x="1653856" y="2018758"/>
                  <a:pt x="1629782" y="2025363"/>
                  <a:pt x="1609817" y="2013066"/>
                </a:cubicBezTo>
                <a:cubicBezTo>
                  <a:pt x="1570834" y="2001390"/>
                  <a:pt x="1525521" y="2021545"/>
                  <a:pt x="1497258" y="1987476"/>
                </a:cubicBezTo>
                <a:cubicBezTo>
                  <a:pt x="1419429" y="1972767"/>
                  <a:pt x="1265224" y="1952754"/>
                  <a:pt x="1151127" y="1938041"/>
                </a:cubicBezTo>
                <a:cubicBezTo>
                  <a:pt x="1044820" y="1928230"/>
                  <a:pt x="911490" y="1929978"/>
                  <a:pt x="859417" y="1928608"/>
                </a:cubicBezTo>
                <a:lnTo>
                  <a:pt x="838688" y="1929821"/>
                </a:lnTo>
                <a:cubicBezTo>
                  <a:pt x="829380" y="1926412"/>
                  <a:pt x="823010" y="1926387"/>
                  <a:pt x="817957" y="1927857"/>
                </a:cubicBezTo>
                <a:lnTo>
                  <a:pt x="812654" y="1930751"/>
                </a:lnTo>
                <a:lnTo>
                  <a:pt x="721195" y="1929661"/>
                </a:lnTo>
                <a:cubicBezTo>
                  <a:pt x="721095" y="1929241"/>
                  <a:pt x="720991" y="1928820"/>
                  <a:pt x="720890" y="1928399"/>
                </a:cubicBezTo>
                <a:cubicBezTo>
                  <a:pt x="719222" y="1925556"/>
                  <a:pt x="716144" y="1923424"/>
                  <a:pt x="710023" y="1922722"/>
                </a:cubicBezTo>
                <a:cubicBezTo>
                  <a:pt x="689532" y="1914633"/>
                  <a:pt x="619665" y="1887450"/>
                  <a:pt x="597940" y="1879864"/>
                </a:cubicBezTo>
                <a:cubicBezTo>
                  <a:pt x="587430" y="1879265"/>
                  <a:pt x="583862" y="1877622"/>
                  <a:pt x="579683" y="1877212"/>
                </a:cubicBezTo>
                <a:lnTo>
                  <a:pt x="572865" y="1877401"/>
                </a:lnTo>
                <a:cubicBezTo>
                  <a:pt x="550627" y="1871095"/>
                  <a:pt x="474197" y="1846680"/>
                  <a:pt x="446247" y="1839371"/>
                </a:cubicBezTo>
                <a:cubicBezTo>
                  <a:pt x="429213" y="1847023"/>
                  <a:pt x="416808" y="1842285"/>
                  <a:pt x="405163" y="1833548"/>
                </a:cubicBezTo>
                <a:cubicBezTo>
                  <a:pt x="367566" y="1833890"/>
                  <a:pt x="334968" y="1819885"/>
                  <a:pt x="293583" y="1812852"/>
                </a:cubicBezTo>
                <a:lnTo>
                  <a:pt x="119529" y="1761047"/>
                </a:lnTo>
                <a:cubicBezTo>
                  <a:pt x="73377" y="1751937"/>
                  <a:pt x="36403" y="1759579"/>
                  <a:pt x="16674" y="1758191"/>
                </a:cubicBezTo>
                <a:lnTo>
                  <a:pt x="1150" y="1752722"/>
                </a:lnTo>
                <a:cubicBezTo>
                  <a:pt x="-1438" y="1496726"/>
                  <a:pt x="1148" y="514333"/>
                  <a:pt x="1148" y="222213"/>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82F10A-BDA8-9C4B-9687-206383743004}"/>
              </a:ext>
            </a:extLst>
          </p:cNvPr>
          <p:cNvSpPr>
            <a:spLocks noGrp="1"/>
          </p:cNvSpPr>
          <p:nvPr>
            <p:ph type="title"/>
          </p:nvPr>
        </p:nvSpPr>
        <p:spPr>
          <a:xfrm>
            <a:off x="1050879" y="609601"/>
            <a:ext cx="9810604" cy="1216024"/>
          </a:xfrm>
        </p:spPr>
        <p:txBody>
          <a:bodyPr>
            <a:normAutofit/>
          </a:bodyPr>
          <a:lstStyle/>
          <a:p>
            <a:r>
              <a:rPr lang="en-GB" dirty="0"/>
              <a:t>Q&amp;A from video</a:t>
            </a:r>
          </a:p>
        </p:txBody>
      </p:sp>
      <p:graphicFrame>
        <p:nvGraphicFramePr>
          <p:cNvPr id="5" name="Content Placeholder 2">
            <a:extLst>
              <a:ext uri="{FF2B5EF4-FFF2-40B4-BE49-F238E27FC236}">
                <a16:creationId xmlns:a16="http://schemas.microsoft.com/office/drawing/2014/main" id="{7713282B-16F3-42B4-A7B1-0D1F0930CC2E}"/>
              </a:ext>
            </a:extLst>
          </p:cNvPr>
          <p:cNvGraphicFramePr>
            <a:graphicFrameLocks noGrp="1"/>
          </p:cNvGraphicFramePr>
          <p:nvPr>
            <p:ph idx="1"/>
            <p:extLst>
              <p:ext uri="{D42A27DB-BD31-4B8C-83A1-F6EECF244321}">
                <p14:modId xmlns:p14="http://schemas.microsoft.com/office/powerpoint/2010/main" val="2775484399"/>
              </p:ext>
            </p:extLst>
          </p:nvPr>
        </p:nvGraphicFramePr>
        <p:xfrm>
          <a:off x="1050925" y="2586251"/>
          <a:ext cx="10064998" cy="36621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9558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1050879" y="609601"/>
            <a:ext cx="9810604" cy="1216024"/>
          </a:xfrm>
        </p:spPr>
        <p:txBody>
          <a:bodyPr>
            <a:normAutofit/>
          </a:bodyPr>
          <a:lstStyle/>
          <a:p>
            <a:r>
              <a:rPr lang="en-GB" dirty="0"/>
              <a:t>Leaving a trace</a:t>
            </a:r>
          </a:p>
        </p:txBody>
      </p:sp>
      <p:sp>
        <p:nvSpPr>
          <p:cNvPr id="3" name="Content Placeholder 2">
            <a:extLst>
              <a:ext uri="{FF2B5EF4-FFF2-40B4-BE49-F238E27FC236}">
                <a16:creationId xmlns:a16="http://schemas.microsoft.com/office/drawing/2014/main" id="{A49EA342-951A-E143-B43E-2C5C70412212}"/>
              </a:ext>
            </a:extLst>
          </p:cNvPr>
          <p:cNvSpPr>
            <a:spLocks noGrp="1"/>
          </p:cNvSpPr>
          <p:nvPr>
            <p:ph idx="1"/>
          </p:nvPr>
        </p:nvSpPr>
        <p:spPr>
          <a:xfrm>
            <a:off x="953070" y="2610908"/>
            <a:ext cx="4788505" cy="3846012"/>
          </a:xfrm>
        </p:spPr>
        <p:txBody>
          <a:bodyPr>
            <a:normAutofit/>
          </a:bodyPr>
          <a:lstStyle/>
          <a:p>
            <a:r>
              <a:rPr lang="en-GB" dirty="0"/>
              <a:t>‘’Every contact leaves a trace’’ (Edmond </a:t>
            </a:r>
            <a:r>
              <a:rPr lang="en-GB" dirty="0" err="1"/>
              <a:t>Locard</a:t>
            </a:r>
            <a:r>
              <a:rPr lang="en-GB" dirty="0"/>
              <a:t>)</a:t>
            </a:r>
          </a:p>
          <a:p>
            <a:r>
              <a:rPr lang="en-GB" dirty="0"/>
              <a:t>Crimes scenes will commonly contain trace evidence, often caused by the perpetrator unconsciously coming into contact with surfaces and leaving behind or picking up particles or physical evidence. </a:t>
            </a:r>
          </a:p>
          <a:p>
            <a:pPr marL="0" indent="0">
              <a:buNone/>
            </a:pPr>
            <a:endParaRPr lang="en-GB" dirty="0"/>
          </a:p>
        </p:txBody>
      </p:sp>
      <p:pic>
        <p:nvPicPr>
          <p:cNvPr id="4098" name="Picture 2" descr="At a crime scene,... - Advance forensic and criminal justice | Facebook">
            <a:extLst>
              <a:ext uri="{FF2B5EF4-FFF2-40B4-BE49-F238E27FC236}">
                <a16:creationId xmlns:a16="http://schemas.microsoft.com/office/drawing/2014/main" id="{E6248C75-D2F2-D541-A7C8-18BB706BAD5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666487" y="1825625"/>
            <a:ext cx="5245874" cy="4631295"/>
          </a:xfrm>
          <a:prstGeom prst="rect">
            <a:avLst/>
          </a:prstGeom>
          <a:noFill/>
          <a:extLst>
            <a:ext uri="{909E8E84-426E-40DD-AFC4-6F175D3DCCD1}">
              <a14:hiddenFill xmlns:a14="http://schemas.microsoft.com/office/drawing/2010/main">
                <a:solidFill>
                  <a:srgbClr val="FFFFFF"/>
                </a:solidFill>
              </a14:hiddenFill>
            </a:ext>
          </a:extLst>
        </p:spPr>
      </p:pic>
      <p:sp>
        <p:nvSpPr>
          <p:cNvPr id="75" name="Freeform: Shape 74">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668977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30" name="Ink 29">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30" name="Ink 29">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32" name="Rectangle 31">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fingerprint in black and white">
            <a:extLst>
              <a:ext uri="{FF2B5EF4-FFF2-40B4-BE49-F238E27FC236}">
                <a16:creationId xmlns:a16="http://schemas.microsoft.com/office/drawing/2014/main" id="{5588FF1D-6DDC-4E74-AF82-F3E50B760528}"/>
              </a:ext>
            </a:extLst>
          </p:cNvPr>
          <p:cNvPicPr>
            <a:picLocks noChangeAspect="1"/>
          </p:cNvPicPr>
          <p:nvPr/>
        </p:nvPicPr>
        <p:blipFill rotWithShape="1">
          <a:blip r:embed="rId6"/>
          <a:srcRect l="7152" r="9235" b="2"/>
          <a:stretch/>
        </p:blipFill>
        <p:spPr>
          <a:xfrm>
            <a:off x="3584196" y="-1"/>
            <a:ext cx="8607807" cy="6871647"/>
          </a:xfrm>
          <a:custGeom>
            <a:avLst/>
            <a:gdLst/>
            <a:ahLst/>
            <a:cxnLst/>
            <a:rect l="l" t="t" r="r" b="b"/>
            <a:pathLst>
              <a:path w="8607807" h="6858000">
                <a:moveTo>
                  <a:pt x="8607807" y="0"/>
                </a:moveTo>
                <a:lnTo>
                  <a:pt x="8607807" y="6858000"/>
                </a:lnTo>
                <a:lnTo>
                  <a:pt x="2049693" y="6858000"/>
                </a:lnTo>
                <a:lnTo>
                  <a:pt x="1546051" y="6858000"/>
                </a:lnTo>
                <a:lnTo>
                  <a:pt x="1535751" y="6815348"/>
                </a:lnTo>
                <a:cubicBezTo>
                  <a:pt x="1530460" y="6761684"/>
                  <a:pt x="1515370" y="6604898"/>
                  <a:pt x="1514301" y="6536022"/>
                </a:cubicBezTo>
                <a:cubicBezTo>
                  <a:pt x="1518045" y="6478504"/>
                  <a:pt x="1528503" y="6437797"/>
                  <a:pt x="1529339" y="6402088"/>
                </a:cubicBezTo>
                <a:cubicBezTo>
                  <a:pt x="1525062" y="6346650"/>
                  <a:pt x="1502062" y="6294623"/>
                  <a:pt x="1493941" y="6256398"/>
                </a:cubicBezTo>
                <a:cubicBezTo>
                  <a:pt x="1502669" y="6241770"/>
                  <a:pt x="1469920" y="6187857"/>
                  <a:pt x="1480613" y="6172741"/>
                </a:cubicBezTo>
                <a:cubicBezTo>
                  <a:pt x="1481020" y="6152279"/>
                  <a:pt x="1458164" y="6048753"/>
                  <a:pt x="1443364" y="6006407"/>
                </a:cubicBezTo>
                <a:cubicBezTo>
                  <a:pt x="1426694" y="5958900"/>
                  <a:pt x="1390307" y="5908317"/>
                  <a:pt x="1380584" y="5887691"/>
                </a:cubicBezTo>
                <a:cubicBezTo>
                  <a:pt x="1370860" y="5867065"/>
                  <a:pt x="1392244" y="5909118"/>
                  <a:pt x="1385023" y="5882650"/>
                </a:cubicBezTo>
                <a:cubicBezTo>
                  <a:pt x="1377800" y="5856181"/>
                  <a:pt x="1345702" y="5759038"/>
                  <a:pt x="1337254" y="5728879"/>
                </a:cubicBezTo>
                <a:cubicBezTo>
                  <a:pt x="1353956" y="5727462"/>
                  <a:pt x="1323673" y="5710676"/>
                  <a:pt x="1334321" y="5701696"/>
                </a:cubicBezTo>
                <a:cubicBezTo>
                  <a:pt x="1343675" y="5695367"/>
                  <a:pt x="1336672" y="5688797"/>
                  <a:pt x="1335877" y="5681564"/>
                </a:cubicBezTo>
                <a:cubicBezTo>
                  <a:pt x="1343201" y="5672524"/>
                  <a:pt x="1329617" y="5640839"/>
                  <a:pt x="1319978" y="5632219"/>
                </a:cubicBezTo>
                <a:cubicBezTo>
                  <a:pt x="1286551" y="5611011"/>
                  <a:pt x="1310947" y="5568721"/>
                  <a:pt x="1285321" y="5551224"/>
                </a:cubicBezTo>
                <a:cubicBezTo>
                  <a:pt x="1281540" y="5545203"/>
                  <a:pt x="1279983" y="5539432"/>
                  <a:pt x="1279815" y="5533855"/>
                </a:cubicBezTo>
                <a:lnTo>
                  <a:pt x="1282507" y="5518422"/>
                </a:lnTo>
                <a:lnTo>
                  <a:pt x="1289604" y="5514404"/>
                </a:lnTo>
                <a:lnTo>
                  <a:pt x="1287766" y="5504772"/>
                </a:lnTo>
                <a:lnTo>
                  <a:pt x="1288829" y="5502102"/>
                </a:lnTo>
                <a:cubicBezTo>
                  <a:pt x="1290896" y="5497007"/>
                  <a:pt x="1292688" y="5491968"/>
                  <a:pt x="1293373" y="5486914"/>
                </a:cubicBezTo>
                <a:cubicBezTo>
                  <a:pt x="1288690" y="5472938"/>
                  <a:pt x="1272696" y="5448436"/>
                  <a:pt x="1260736" y="5418245"/>
                </a:cubicBezTo>
                <a:cubicBezTo>
                  <a:pt x="1238579" y="5385699"/>
                  <a:pt x="1238884" y="5340972"/>
                  <a:pt x="1221610" y="5305770"/>
                </a:cubicBezTo>
                <a:lnTo>
                  <a:pt x="1216099" y="5298785"/>
                </a:lnTo>
                <a:lnTo>
                  <a:pt x="1217278" y="5268992"/>
                </a:lnTo>
                <a:cubicBezTo>
                  <a:pt x="1221588" y="5263843"/>
                  <a:pt x="1222716" y="5256480"/>
                  <a:pt x="1218469" y="5250149"/>
                </a:cubicBezTo>
                <a:lnTo>
                  <a:pt x="1206220" y="5142322"/>
                </a:lnTo>
                <a:cubicBezTo>
                  <a:pt x="1205294" y="5106716"/>
                  <a:pt x="1196908" y="5091595"/>
                  <a:pt x="1212921" y="5036513"/>
                </a:cubicBezTo>
                <a:cubicBezTo>
                  <a:pt x="1234138" y="4978012"/>
                  <a:pt x="1204801" y="4893378"/>
                  <a:pt x="1212183" y="4827738"/>
                </a:cubicBezTo>
                <a:cubicBezTo>
                  <a:pt x="1183151" y="4792886"/>
                  <a:pt x="1209228" y="4811487"/>
                  <a:pt x="1202048" y="4774693"/>
                </a:cubicBezTo>
                <a:cubicBezTo>
                  <a:pt x="1202483" y="4751423"/>
                  <a:pt x="1202919" y="4728152"/>
                  <a:pt x="1203354" y="4704882"/>
                </a:cubicBezTo>
                <a:lnTo>
                  <a:pt x="1201502" y="4691500"/>
                </a:lnTo>
                <a:lnTo>
                  <a:pt x="1194919" y="4687895"/>
                </a:lnTo>
                <a:lnTo>
                  <a:pt x="1187792" y="4667873"/>
                </a:lnTo>
                <a:cubicBezTo>
                  <a:pt x="1186060" y="4660351"/>
                  <a:pt x="1185291" y="4652220"/>
                  <a:pt x="1186080" y="4643189"/>
                </a:cubicBezTo>
                <a:cubicBezTo>
                  <a:pt x="1199189" y="4613276"/>
                  <a:pt x="1167081" y="4562691"/>
                  <a:pt x="1184722" y="4525834"/>
                </a:cubicBezTo>
                <a:cubicBezTo>
                  <a:pt x="1182407" y="4490142"/>
                  <a:pt x="1175424" y="4451369"/>
                  <a:pt x="1172188" y="4429037"/>
                </a:cubicBezTo>
                <a:cubicBezTo>
                  <a:pt x="1161331" y="4419671"/>
                  <a:pt x="1178123" y="4389539"/>
                  <a:pt x="1165306" y="4391841"/>
                </a:cubicBezTo>
                <a:cubicBezTo>
                  <a:pt x="1171061" y="4381101"/>
                  <a:pt x="1173552" y="4338138"/>
                  <a:pt x="1168602" y="4327040"/>
                </a:cubicBezTo>
                <a:lnTo>
                  <a:pt x="1178384" y="4271714"/>
                </a:lnTo>
                <a:lnTo>
                  <a:pt x="1177294" y="4266170"/>
                </a:lnTo>
                <a:cubicBezTo>
                  <a:pt x="1177138" y="4260404"/>
                  <a:pt x="1177520" y="4242660"/>
                  <a:pt x="1177448" y="4237120"/>
                </a:cubicBezTo>
                <a:cubicBezTo>
                  <a:pt x="1177252" y="4235726"/>
                  <a:pt x="1177058" y="4234331"/>
                  <a:pt x="1176863" y="4232937"/>
                </a:cubicBezTo>
                <a:lnTo>
                  <a:pt x="1162386" y="4198811"/>
                </a:lnTo>
                <a:cubicBezTo>
                  <a:pt x="1162950" y="4194190"/>
                  <a:pt x="1174655" y="4191224"/>
                  <a:pt x="1174343" y="4184054"/>
                </a:cubicBezTo>
                <a:lnTo>
                  <a:pt x="1160516" y="4155792"/>
                </a:lnTo>
                <a:lnTo>
                  <a:pt x="1161365" y="4150364"/>
                </a:lnTo>
                <a:lnTo>
                  <a:pt x="1144878" y="4068165"/>
                </a:lnTo>
                <a:lnTo>
                  <a:pt x="1123687" y="3997737"/>
                </a:lnTo>
                <a:lnTo>
                  <a:pt x="1096720" y="3746801"/>
                </a:lnTo>
                <a:cubicBezTo>
                  <a:pt x="1083618" y="3632695"/>
                  <a:pt x="1064313" y="3629437"/>
                  <a:pt x="1047682" y="3510652"/>
                </a:cubicBezTo>
                <a:cubicBezTo>
                  <a:pt x="1048550" y="3470281"/>
                  <a:pt x="1049418" y="3429910"/>
                  <a:pt x="1050285" y="3389539"/>
                </a:cubicBezTo>
                <a:lnTo>
                  <a:pt x="1030166" y="3314219"/>
                </a:lnTo>
                <a:lnTo>
                  <a:pt x="1034128" y="3253967"/>
                </a:lnTo>
                <a:lnTo>
                  <a:pt x="1007751" y="3192563"/>
                </a:lnTo>
                <a:cubicBezTo>
                  <a:pt x="1003323" y="3186732"/>
                  <a:pt x="1001150" y="3181063"/>
                  <a:pt x="1000384" y="3175520"/>
                </a:cubicBezTo>
                <a:cubicBezTo>
                  <a:pt x="1000734" y="3170366"/>
                  <a:pt x="1001085" y="3165212"/>
                  <a:pt x="1001435" y="3160058"/>
                </a:cubicBezTo>
                <a:lnTo>
                  <a:pt x="968918" y="3106456"/>
                </a:lnTo>
                <a:cubicBezTo>
                  <a:pt x="957125" y="3086347"/>
                  <a:pt x="955617" y="3059144"/>
                  <a:pt x="934483" y="3025607"/>
                </a:cubicBezTo>
                <a:cubicBezTo>
                  <a:pt x="914631" y="2991085"/>
                  <a:pt x="908933" y="2999692"/>
                  <a:pt x="879229" y="2942341"/>
                </a:cubicBezTo>
                <a:cubicBezTo>
                  <a:pt x="850845" y="2891400"/>
                  <a:pt x="820829" y="2801223"/>
                  <a:pt x="798666" y="2755714"/>
                </a:cubicBezTo>
                <a:cubicBezTo>
                  <a:pt x="773970" y="2709171"/>
                  <a:pt x="758278" y="2710053"/>
                  <a:pt x="746962" y="2689587"/>
                </a:cubicBezTo>
                <a:lnTo>
                  <a:pt x="712796" y="2609586"/>
                </a:lnTo>
                <a:lnTo>
                  <a:pt x="697701" y="2594856"/>
                </a:lnTo>
                <a:cubicBezTo>
                  <a:pt x="697743" y="2593626"/>
                  <a:pt x="697784" y="2592396"/>
                  <a:pt x="697823" y="2591165"/>
                </a:cubicBezTo>
                <a:lnTo>
                  <a:pt x="679645" y="2567493"/>
                </a:lnTo>
                <a:lnTo>
                  <a:pt x="680789" y="2566723"/>
                </a:lnTo>
                <a:cubicBezTo>
                  <a:pt x="682946" y="2564457"/>
                  <a:pt x="683757" y="2561765"/>
                  <a:pt x="681771" y="2558109"/>
                </a:cubicBezTo>
                <a:cubicBezTo>
                  <a:pt x="705290" y="2557210"/>
                  <a:pt x="688388" y="2553357"/>
                  <a:pt x="680456" y="2542663"/>
                </a:cubicBezTo>
                <a:cubicBezTo>
                  <a:pt x="679482" y="2529115"/>
                  <a:pt x="677183" y="2488664"/>
                  <a:pt x="675922" y="2476820"/>
                </a:cubicBezTo>
                <a:lnTo>
                  <a:pt x="672894" y="2471591"/>
                </a:lnTo>
                <a:lnTo>
                  <a:pt x="673143" y="2471379"/>
                </a:lnTo>
                <a:cubicBezTo>
                  <a:pt x="673152" y="2470017"/>
                  <a:pt x="672405" y="2468214"/>
                  <a:pt x="670567" y="2465654"/>
                </a:cubicBezTo>
                <a:lnTo>
                  <a:pt x="667369" y="2462052"/>
                </a:lnTo>
                <a:lnTo>
                  <a:pt x="661495" y="2451906"/>
                </a:lnTo>
                <a:cubicBezTo>
                  <a:pt x="661510" y="2450510"/>
                  <a:pt x="661525" y="2449113"/>
                  <a:pt x="661540" y="2447717"/>
                </a:cubicBezTo>
                <a:lnTo>
                  <a:pt x="664540" y="2445047"/>
                </a:lnTo>
                <a:lnTo>
                  <a:pt x="663581" y="2444265"/>
                </a:lnTo>
                <a:cubicBezTo>
                  <a:pt x="653014" y="2439598"/>
                  <a:pt x="642406" y="2441014"/>
                  <a:pt x="663129" y="2421760"/>
                </a:cubicBezTo>
                <a:cubicBezTo>
                  <a:pt x="643271" y="2409372"/>
                  <a:pt x="657229" y="2399993"/>
                  <a:pt x="650205" y="2375201"/>
                </a:cubicBezTo>
                <a:cubicBezTo>
                  <a:pt x="634911" y="2369643"/>
                  <a:pt x="634260" y="2360648"/>
                  <a:pt x="638008" y="2350147"/>
                </a:cubicBezTo>
                <a:cubicBezTo>
                  <a:pt x="621083" y="2329939"/>
                  <a:pt x="620949" y="2305558"/>
                  <a:pt x="609851" y="2279762"/>
                </a:cubicBezTo>
                <a:lnTo>
                  <a:pt x="585585" y="2151458"/>
                </a:lnTo>
                <a:lnTo>
                  <a:pt x="581391" y="2148616"/>
                </a:lnTo>
                <a:cubicBezTo>
                  <a:pt x="578821" y="2146496"/>
                  <a:pt x="577525" y="2144881"/>
                  <a:pt x="577083" y="2143541"/>
                </a:cubicBezTo>
                <a:lnTo>
                  <a:pt x="577251" y="2143279"/>
                </a:lnTo>
                <a:lnTo>
                  <a:pt x="546845" y="2081459"/>
                </a:lnTo>
                <a:cubicBezTo>
                  <a:pt x="538270" y="2069798"/>
                  <a:pt x="486356" y="1952009"/>
                  <a:pt x="470837" y="1927526"/>
                </a:cubicBezTo>
                <a:lnTo>
                  <a:pt x="428154" y="1653876"/>
                </a:lnTo>
                <a:lnTo>
                  <a:pt x="392797" y="1507176"/>
                </a:lnTo>
                <a:cubicBezTo>
                  <a:pt x="380165" y="1501458"/>
                  <a:pt x="369910" y="1448213"/>
                  <a:pt x="372847" y="1437646"/>
                </a:cubicBezTo>
                <a:cubicBezTo>
                  <a:pt x="369015" y="1430935"/>
                  <a:pt x="338503" y="1373479"/>
                  <a:pt x="344479" y="1364974"/>
                </a:cubicBezTo>
                <a:cubicBezTo>
                  <a:pt x="332264" y="1339484"/>
                  <a:pt x="321736" y="1307918"/>
                  <a:pt x="299558" y="1284709"/>
                </a:cubicBezTo>
                <a:cubicBezTo>
                  <a:pt x="277380" y="1261500"/>
                  <a:pt x="259203" y="1267387"/>
                  <a:pt x="243216" y="1246922"/>
                </a:cubicBezTo>
                <a:cubicBezTo>
                  <a:pt x="227230" y="1226457"/>
                  <a:pt x="218454" y="1164523"/>
                  <a:pt x="203639" y="1161920"/>
                </a:cubicBezTo>
                <a:cubicBezTo>
                  <a:pt x="192352" y="1142649"/>
                  <a:pt x="198158" y="1131546"/>
                  <a:pt x="169195" y="1085737"/>
                </a:cubicBezTo>
                <a:cubicBezTo>
                  <a:pt x="139228" y="1000958"/>
                  <a:pt x="140891" y="967704"/>
                  <a:pt x="98775" y="908263"/>
                </a:cubicBezTo>
                <a:cubicBezTo>
                  <a:pt x="45025" y="829417"/>
                  <a:pt x="34038" y="815844"/>
                  <a:pt x="43820" y="711217"/>
                </a:cubicBezTo>
                <a:cubicBezTo>
                  <a:pt x="34816" y="658186"/>
                  <a:pt x="43273" y="612368"/>
                  <a:pt x="44748" y="590072"/>
                </a:cubicBezTo>
                <a:lnTo>
                  <a:pt x="36767" y="545639"/>
                </a:lnTo>
                <a:cubicBezTo>
                  <a:pt x="36093" y="527311"/>
                  <a:pt x="35418" y="508983"/>
                  <a:pt x="34744" y="490655"/>
                </a:cubicBezTo>
                <a:cubicBezTo>
                  <a:pt x="34670" y="457530"/>
                  <a:pt x="29296" y="472114"/>
                  <a:pt x="29222" y="438989"/>
                </a:cubicBezTo>
                <a:cubicBezTo>
                  <a:pt x="29152" y="438889"/>
                  <a:pt x="2578" y="396379"/>
                  <a:pt x="2507" y="396276"/>
                </a:cubicBezTo>
                <a:cubicBezTo>
                  <a:pt x="-7796" y="384713"/>
                  <a:pt x="17492" y="336163"/>
                  <a:pt x="9810" y="316602"/>
                </a:cubicBezTo>
                <a:lnTo>
                  <a:pt x="25323" y="268307"/>
                </a:lnTo>
                <a:cubicBezTo>
                  <a:pt x="20582" y="240926"/>
                  <a:pt x="55391" y="238035"/>
                  <a:pt x="50278" y="194719"/>
                </a:cubicBezTo>
                <a:cubicBezTo>
                  <a:pt x="49891" y="157325"/>
                  <a:pt x="41873" y="124589"/>
                  <a:pt x="47653" y="93227"/>
                </a:cubicBezTo>
                <a:cubicBezTo>
                  <a:pt x="41389" y="80085"/>
                  <a:pt x="38874" y="67855"/>
                  <a:pt x="48323" y="56555"/>
                </a:cubicBezTo>
                <a:cubicBezTo>
                  <a:pt x="46028" y="30289"/>
                  <a:pt x="37896" y="18621"/>
                  <a:pt x="38423" y="5312"/>
                </a:cubicBezTo>
                <a:lnTo>
                  <a:pt x="39875" y="1"/>
                </a:lnTo>
                <a:close/>
              </a:path>
            </a:pathLst>
          </a:custGeom>
        </p:spPr>
      </p:pic>
      <p:sp>
        <p:nvSpPr>
          <p:cNvPr id="2" name="Title 1">
            <a:extLst>
              <a:ext uri="{FF2B5EF4-FFF2-40B4-BE49-F238E27FC236}">
                <a16:creationId xmlns:a16="http://schemas.microsoft.com/office/drawing/2014/main" id="{F5AFA740-F7C7-EF42-8F84-30AA29DC24A6}"/>
              </a:ext>
            </a:extLst>
          </p:cNvPr>
          <p:cNvSpPr>
            <a:spLocks noGrp="1"/>
          </p:cNvSpPr>
          <p:nvPr>
            <p:ph type="title"/>
          </p:nvPr>
        </p:nvSpPr>
        <p:spPr>
          <a:xfrm>
            <a:off x="624307" y="2906973"/>
            <a:ext cx="3639828" cy="2640247"/>
          </a:xfrm>
        </p:spPr>
        <p:txBody>
          <a:bodyPr vert="horz" lIns="91440" tIns="45720" rIns="91440" bIns="45720" rtlCol="0" anchor="b">
            <a:normAutofit/>
          </a:bodyPr>
          <a:lstStyle/>
          <a:p>
            <a:pPr>
              <a:lnSpc>
                <a:spcPct val="100000"/>
              </a:lnSpc>
            </a:pPr>
            <a:r>
              <a:rPr lang="en-US" sz="2600"/>
              <a:t>What forensic evidence can be found at the crime scene?</a:t>
            </a:r>
          </a:p>
        </p:txBody>
      </p:sp>
    </p:spTree>
    <p:extLst>
      <p:ext uri="{BB962C8B-B14F-4D97-AF65-F5344CB8AC3E}">
        <p14:creationId xmlns:p14="http://schemas.microsoft.com/office/powerpoint/2010/main" val="17821810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7CEDE2E-C8CD-424B-A0AB-9CDDD3A4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2AEC738E-E912-420C-B0E2-17A69DF32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5620" y="0"/>
            <a:ext cx="11816380" cy="6858000"/>
          </a:xfrm>
          <a:custGeom>
            <a:avLst/>
            <a:gdLst>
              <a:gd name="connsiteX0" fmla="*/ 8367 w 11816380"/>
              <a:gd name="connsiteY0" fmla="*/ 6848079 h 6858000"/>
              <a:gd name="connsiteX1" fmla="*/ 946 w 11816380"/>
              <a:gd name="connsiteY1" fmla="*/ 6858000 h 6858000"/>
              <a:gd name="connsiteX2" fmla="*/ 0 w 11816380"/>
              <a:gd name="connsiteY2" fmla="*/ 6858000 h 6858000"/>
              <a:gd name="connsiteX3" fmla="*/ 8008701 w 11816380"/>
              <a:gd name="connsiteY3" fmla="*/ 0 h 6858000"/>
              <a:gd name="connsiteX4" fmla="*/ 11816380 w 11816380"/>
              <a:gd name="connsiteY4" fmla="*/ 0 h 6858000"/>
              <a:gd name="connsiteX5" fmla="*/ 11816380 w 11816380"/>
              <a:gd name="connsiteY5" fmla="*/ 6858000 h 6858000"/>
              <a:gd name="connsiteX6" fmla="*/ 12879 w 11816380"/>
              <a:gd name="connsiteY6" fmla="*/ 6858000 h 6858000"/>
              <a:gd name="connsiteX7" fmla="*/ 185257 w 11816380"/>
              <a:gd name="connsiteY7" fmla="*/ 6681490 h 6858000"/>
              <a:gd name="connsiteX8" fmla="*/ 349627 w 11816380"/>
              <a:gd name="connsiteY8" fmla="*/ 6491141 h 6858000"/>
              <a:gd name="connsiteX9" fmla="*/ 435850 w 11816380"/>
              <a:gd name="connsiteY9" fmla="*/ 6356175 h 6858000"/>
              <a:gd name="connsiteX10" fmla="*/ 513949 w 11816380"/>
              <a:gd name="connsiteY10" fmla="*/ 6236376 h 6858000"/>
              <a:gd name="connsiteX11" fmla="*/ 644725 w 11816380"/>
              <a:gd name="connsiteY11" fmla="*/ 6047133 h 6858000"/>
              <a:gd name="connsiteX12" fmla="*/ 755864 w 11816380"/>
              <a:gd name="connsiteY12" fmla="*/ 5875377 h 6858000"/>
              <a:gd name="connsiteX13" fmla="*/ 805295 w 11816380"/>
              <a:gd name="connsiteY13" fmla="*/ 5828953 h 6858000"/>
              <a:gd name="connsiteX14" fmla="*/ 854705 w 11816380"/>
              <a:gd name="connsiteY14" fmla="*/ 5795741 h 6858000"/>
              <a:gd name="connsiteX15" fmla="*/ 864711 w 11816380"/>
              <a:gd name="connsiteY15" fmla="*/ 5789123 h 6858000"/>
              <a:gd name="connsiteX16" fmla="*/ 915038 w 11816380"/>
              <a:gd name="connsiteY16" fmla="*/ 5676299 h 6858000"/>
              <a:gd name="connsiteX17" fmla="*/ 891159 w 11816380"/>
              <a:gd name="connsiteY17" fmla="*/ 5752283 h 6858000"/>
              <a:gd name="connsiteX18" fmla="*/ 891423 w 11816380"/>
              <a:gd name="connsiteY18" fmla="*/ 5752392 h 6858000"/>
              <a:gd name="connsiteX19" fmla="*/ 933153 w 11816380"/>
              <a:gd name="connsiteY19" fmla="*/ 5622359 h 6858000"/>
              <a:gd name="connsiteX20" fmla="*/ 988982 w 11816380"/>
              <a:gd name="connsiteY20" fmla="*/ 5555854 h 6858000"/>
              <a:gd name="connsiteX21" fmla="*/ 1027589 w 11816380"/>
              <a:gd name="connsiteY21" fmla="*/ 5528213 h 6858000"/>
              <a:gd name="connsiteX22" fmla="*/ 1049768 w 11816380"/>
              <a:gd name="connsiteY22" fmla="*/ 5510295 h 6858000"/>
              <a:gd name="connsiteX23" fmla="*/ 1086224 w 11816380"/>
              <a:gd name="connsiteY23" fmla="*/ 5455516 h 6858000"/>
              <a:gd name="connsiteX24" fmla="*/ 1219479 w 11816380"/>
              <a:gd name="connsiteY24" fmla="*/ 5343472 h 6858000"/>
              <a:gd name="connsiteX25" fmla="*/ 1313068 w 11816380"/>
              <a:gd name="connsiteY25" fmla="*/ 5275221 h 6858000"/>
              <a:gd name="connsiteX26" fmla="*/ 1370857 w 11816380"/>
              <a:gd name="connsiteY26" fmla="*/ 5250801 h 6858000"/>
              <a:gd name="connsiteX27" fmla="*/ 1383927 w 11816380"/>
              <a:gd name="connsiteY27" fmla="*/ 5241501 h 6858000"/>
              <a:gd name="connsiteX28" fmla="*/ 1389964 w 11816380"/>
              <a:gd name="connsiteY28" fmla="*/ 5235966 h 6858000"/>
              <a:gd name="connsiteX29" fmla="*/ 1436180 w 11816380"/>
              <a:gd name="connsiteY29" fmla="*/ 5191057 h 6858000"/>
              <a:gd name="connsiteX30" fmla="*/ 1462293 w 11816380"/>
              <a:gd name="connsiteY30" fmla="*/ 5172481 h 6858000"/>
              <a:gd name="connsiteX31" fmla="*/ 1471185 w 11816380"/>
              <a:gd name="connsiteY31" fmla="*/ 5172057 h 6858000"/>
              <a:gd name="connsiteX32" fmla="*/ 1484305 w 11816380"/>
              <a:gd name="connsiteY32" fmla="*/ 5160542 h 6858000"/>
              <a:gd name="connsiteX33" fmla="*/ 1554881 w 11816380"/>
              <a:gd name="connsiteY33" fmla="*/ 5084696 h 6858000"/>
              <a:gd name="connsiteX34" fmla="*/ 1636417 w 11816380"/>
              <a:gd name="connsiteY34" fmla="*/ 5001825 h 6858000"/>
              <a:gd name="connsiteX35" fmla="*/ 1660648 w 11816380"/>
              <a:gd name="connsiteY35" fmla="*/ 4950880 h 6858000"/>
              <a:gd name="connsiteX36" fmla="*/ 1706248 w 11816380"/>
              <a:gd name="connsiteY36" fmla="*/ 4843347 h 6858000"/>
              <a:gd name="connsiteX37" fmla="*/ 1710144 w 11816380"/>
              <a:gd name="connsiteY37" fmla="*/ 4829405 h 6858000"/>
              <a:gd name="connsiteX38" fmla="*/ 1719000 w 11816380"/>
              <a:gd name="connsiteY38" fmla="*/ 4829676 h 6858000"/>
              <a:gd name="connsiteX39" fmla="*/ 1733138 w 11816380"/>
              <a:gd name="connsiteY39" fmla="*/ 4813339 h 6858000"/>
              <a:gd name="connsiteX40" fmla="*/ 1778821 w 11816380"/>
              <a:gd name="connsiteY40" fmla="*/ 4805218 h 6858000"/>
              <a:gd name="connsiteX41" fmla="*/ 1800963 w 11816380"/>
              <a:gd name="connsiteY41" fmla="*/ 4763797 h 6858000"/>
              <a:gd name="connsiteX42" fmla="*/ 1810119 w 11816380"/>
              <a:gd name="connsiteY42" fmla="*/ 4737383 h 6858000"/>
              <a:gd name="connsiteX43" fmla="*/ 1827836 w 11816380"/>
              <a:gd name="connsiteY43" fmla="*/ 4724888 h 6858000"/>
              <a:gd name="connsiteX44" fmla="*/ 1833582 w 11816380"/>
              <a:gd name="connsiteY44" fmla="*/ 4707016 h 6858000"/>
              <a:gd name="connsiteX45" fmla="*/ 1918415 w 11816380"/>
              <a:gd name="connsiteY45" fmla="*/ 4635645 h 6858000"/>
              <a:gd name="connsiteX46" fmla="*/ 1931685 w 11816380"/>
              <a:gd name="connsiteY46" fmla="*/ 4624502 h 6858000"/>
              <a:gd name="connsiteX47" fmla="*/ 1935030 w 11816380"/>
              <a:gd name="connsiteY47" fmla="*/ 4613163 h 6858000"/>
              <a:gd name="connsiteX48" fmla="*/ 1952342 w 11816380"/>
              <a:gd name="connsiteY48" fmla="*/ 4594063 h 6858000"/>
              <a:gd name="connsiteX49" fmla="*/ 1961790 w 11816380"/>
              <a:gd name="connsiteY49" fmla="*/ 4592968 h 6858000"/>
              <a:gd name="connsiteX50" fmla="*/ 1960579 w 11816380"/>
              <a:gd name="connsiteY50" fmla="*/ 4588653 h 6858000"/>
              <a:gd name="connsiteX51" fmla="*/ 2030023 w 11816380"/>
              <a:gd name="connsiteY51" fmla="*/ 4496718 h 6858000"/>
              <a:gd name="connsiteX52" fmla="*/ 2042051 w 11816380"/>
              <a:gd name="connsiteY52" fmla="*/ 4481148 h 6858000"/>
              <a:gd name="connsiteX53" fmla="*/ 2136989 w 11816380"/>
              <a:gd name="connsiteY53" fmla="*/ 4432859 h 6858000"/>
              <a:gd name="connsiteX54" fmla="*/ 2162370 w 11816380"/>
              <a:gd name="connsiteY54" fmla="*/ 4411168 h 6858000"/>
              <a:gd name="connsiteX55" fmla="*/ 2169275 w 11816380"/>
              <a:gd name="connsiteY55" fmla="*/ 4403806 h 6858000"/>
              <a:gd name="connsiteX56" fmla="*/ 2181740 w 11816380"/>
              <a:gd name="connsiteY56" fmla="*/ 4389325 h 6858000"/>
              <a:gd name="connsiteX57" fmla="*/ 2222578 w 11816380"/>
              <a:gd name="connsiteY57" fmla="*/ 4276352 h 6858000"/>
              <a:gd name="connsiteX58" fmla="*/ 2356968 w 11816380"/>
              <a:gd name="connsiteY58" fmla="*/ 4104655 h 6858000"/>
              <a:gd name="connsiteX59" fmla="*/ 2741875 w 11816380"/>
              <a:gd name="connsiteY59" fmla="*/ 3505835 h 6858000"/>
              <a:gd name="connsiteX60" fmla="*/ 2827910 w 11816380"/>
              <a:gd name="connsiteY60" fmla="*/ 3396765 h 6858000"/>
              <a:gd name="connsiteX61" fmla="*/ 2924580 w 11816380"/>
              <a:gd name="connsiteY61" fmla="*/ 3353018 h 6858000"/>
              <a:gd name="connsiteX62" fmla="*/ 3068218 w 11816380"/>
              <a:gd name="connsiteY62" fmla="*/ 3200632 h 6858000"/>
              <a:gd name="connsiteX63" fmla="*/ 3180481 w 11816380"/>
              <a:gd name="connsiteY63" fmla="*/ 3072491 h 6858000"/>
              <a:gd name="connsiteX64" fmla="*/ 3266384 w 11816380"/>
              <a:gd name="connsiteY64" fmla="*/ 3000345 h 6858000"/>
              <a:gd name="connsiteX65" fmla="*/ 3370119 w 11816380"/>
              <a:gd name="connsiteY65" fmla="*/ 2923806 h 6858000"/>
              <a:gd name="connsiteX66" fmla="*/ 3399194 w 11816380"/>
              <a:gd name="connsiteY66" fmla="*/ 2897238 h 6858000"/>
              <a:gd name="connsiteX67" fmla="*/ 3474985 w 11816380"/>
              <a:gd name="connsiteY67" fmla="*/ 2821875 h 6858000"/>
              <a:gd name="connsiteX68" fmla="*/ 3949309 w 11816380"/>
              <a:gd name="connsiteY68" fmla="*/ 2610411 h 6858000"/>
              <a:gd name="connsiteX69" fmla="*/ 4156139 w 11816380"/>
              <a:gd name="connsiteY69" fmla="*/ 2413665 h 6858000"/>
              <a:gd name="connsiteX70" fmla="*/ 4214917 w 11816380"/>
              <a:gd name="connsiteY70" fmla="*/ 2391331 h 6858000"/>
              <a:gd name="connsiteX71" fmla="*/ 4288005 w 11816380"/>
              <a:gd name="connsiteY71" fmla="*/ 2354999 h 6858000"/>
              <a:gd name="connsiteX72" fmla="*/ 4358061 w 11816380"/>
              <a:gd name="connsiteY72" fmla="*/ 2319819 h 6858000"/>
              <a:gd name="connsiteX73" fmla="*/ 4405052 w 11816380"/>
              <a:gd name="connsiteY73" fmla="*/ 2274688 h 6858000"/>
              <a:gd name="connsiteX74" fmla="*/ 4471333 w 11816380"/>
              <a:gd name="connsiteY74" fmla="*/ 2236968 h 6858000"/>
              <a:gd name="connsiteX75" fmla="*/ 4841095 w 11816380"/>
              <a:gd name="connsiteY75" fmla="*/ 1968135 h 6858000"/>
              <a:gd name="connsiteX76" fmla="*/ 5008479 w 11816380"/>
              <a:gd name="connsiteY76" fmla="*/ 1888679 h 6858000"/>
              <a:gd name="connsiteX77" fmla="*/ 5180683 w 11816380"/>
              <a:gd name="connsiteY77" fmla="*/ 1753061 h 6858000"/>
              <a:gd name="connsiteX78" fmla="*/ 5665116 w 11816380"/>
              <a:gd name="connsiteY78" fmla="*/ 1552454 h 6858000"/>
              <a:gd name="connsiteX79" fmla="*/ 6116480 w 11816380"/>
              <a:gd name="connsiteY79" fmla="*/ 1319724 h 6858000"/>
              <a:gd name="connsiteX80" fmla="*/ 6252872 w 11816380"/>
              <a:gd name="connsiteY80" fmla="*/ 1225617 h 6858000"/>
              <a:gd name="connsiteX81" fmla="*/ 6346295 w 11816380"/>
              <a:gd name="connsiteY81" fmla="*/ 1201230 h 6858000"/>
              <a:gd name="connsiteX82" fmla="*/ 6393706 w 11816380"/>
              <a:gd name="connsiteY82" fmla="*/ 1174911 h 6858000"/>
              <a:gd name="connsiteX83" fmla="*/ 6582798 w 11816380"/>
              <a:gd name="connsiteY83" fmla="*/ 1126130 h 6858000"/>
              <a:gd name="connsiteX84" fmla="*/ 6646379 w 11816380"/>
              <a:gd name="connsiteY84" fmla="*/ 1058806 h 6858000"/>
              <a:gd name="connsiteX85" fmla="*/ 6707073 w 11816380"/>
              <a:gd name="connsiteY85" fmla="*/ 972122 h 6858000"/>
              <a:gd name="connsiteX86" fmla="*/ 6998235 w 11816380"/>
              <a:gd name="connsiteY86" fmla="*/ 863403 h 6858000"/>
              <a:gd name="connsiteX87" fmla="*/ 7094498 w 11816380"/>
              <a:gd name="connsiteY87" fmla="*/ 808270 h 6858000"/>
              <a:gd name="connsiteX88" fmla="*/ 7151544 w 11816380"/>
              <a:gd name="connsiteY88" fmla="*/ 781198 h 6858000"/>
              <a:gd name="connsiteX89" fmla="*/ 7158731 w 11816380"/>
              <a:gd name="connsiteY89" fmla="*/ 781044 h 6858000"/>
              <a:gd name="connsiteX90" fmla="*/ 7274420 w 11816380"/>
              <a:gd name="connsiteY90" fmla="*/ 661941 h 6858000"/>
              <a:gd name="connsiteX91" fmla="*/ 7298271 w 11816380"/>
              <a:gd name="connsiteY91" fmla="*/ 649697 h 6858000"/>
              <a:gd name="connsiteX92" fmla="*/ 7401066 w 11816380"/>
              <a:gd name="connsiteY92" fmla="*/ 511127 h 6858000"/>
              <a:gd name="connsiteX93" fmla="*/ 7476746 w 11816380"/>
              <a:gd name="connsiteY93" fmla="*/ 449992 h 6858000"/>
              <a:gd name="connsiteX94" fmla="*/ 7593104 w 11816380"/>
              <a:gd name="connsiteY94" fmla="*/ 389139 h 6858000"/>
              <a:gd name="connsiteX95" fmla="*/ 7996473 w 11816380"/>
              <a:gd name="connsiteY95" fmla="*/ 1245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1816380" h="6858000">
                <a:moveTo>
                  <a:pt x="8367" y="6848079"/>
                </a:moveTo>
                <a:lnTo>
                  <a:pt x="946" y="6858000"/>
                </a:lnTo>
                <a:lnTo>
                  <a:pt x="0" y="6858000"/>
                </a:lnTo>
                <a:close/>
                <a:moveTo>
                  <a:pt x="8008701" y="0"/>
                </a:moveTo>
                <a:lnTo>
                  <a:pt x="11816380" y="0"/>
                </a:lnTo>
                <a:lnTo>
                  <a:pt x="11816380" y="6858000"/>
                </a:lnTo>
                <a:lnTo>
                  <a:pt x="12879" y="6858000"/>
                </a:lnTo>
                <a:lnTo>
                  <a:pt x="185257" y="6681490"/>
                </a:lnTo>
                <a:lnTo>
                  <a:pt x="349627" y="6491141"/>
                </a:lnTo>
                <a:lnTo>
                  <a:pt x="435850" y="6356175"/>
                </a:lnTo>
                <a:lnTo>
                  <a:pt x="513949" y="6236376"/>
                </a:lnTo>
                <a:cubicBezTo>
                  <a:pt x="549141" y="6113665"/>
                  <a:pt x="589071" y="6135413"/>
                  <a:pt x="644725" y="6047133"/>
                </a:cubicBezTo>
                <a:cubicBezTo>
                  <a:pt x="712062" y="5950197"/>
                  <a:pt x="703016" y="6017252"/>
                  <a:pt x="755864" y="5875377"/>
                </a:cubicBezTo>
                <a:cubicBezTo>
                  <a:pt x="781231" y="5873328"/>
                  <a:pt x="793445" y="5858999"/>
                  <a:pt x="805295" y="5828953"/>
                </a:cubicBezTo>
                <a:cubicBezTo>
                  <a:pt x="822240" y="5805796"/>
                  <a:pt x="839845" y="5801743"/>
                  <a:pt x="854705" y="5795741"/>
                </a:cubicBezTo>
                <a:lnTo>
                  <a:pt x="864711" y="5789123"/>
                </a:lnTo>
                <a:lnTo>
                  <a:pt x="915038" y="5676299"/>
                </a:lnTo>
                <a:lnTo>
                  <a:pt x="891159" y="5752283"/>
                </a:lnTo>
                <a:cubicBezTo>
                  <a:pt x="891247" y="5752319"/>
                  <a:pt x="891334" y="5752355"/>
                  <a:pt x="891423" y="5752392"/>
                </a:cubicBezTo>
                <a:lnTo>
                  <a:pt x="933153" y="5622359"/>
                </a:lnTo>
                <a:cubicBezTo>
                  <a:pt x="957432" y="5594851"/>
                  <a:pt x="979837" y="5564309"/>
                  <a:pt x="988982" y="5555854"/>
                </a:cubicBezTo>
                <a:cubicBezTo>
                  <a:pt x="1014562" y="5557498"/>
                  <a:pt x="1014592" y="5540846"/>
                  <a:pt x="1027589" y="5528213"/>
                </a:cubicBezTo>
                <a:cubicBezTo>
                  <a:pt x="1040025" y="5531526"/>
                  <a:pt x="1052240" y="5522509"/>
                  <a:pt x="1049768" y="5510295"/>
                </a:cubicBezTo>
                <a:cubicBezTo>
                  <a:pt x="1028205" y="5493040"/>
                  <a:pt x="1093698" y="5472501"/>
                  <a:pt x="1086224" y="5455516"/>
                </a:cubicBezTo>
                <a:cubicBezTo>
                  <a:pt x="1109218" y="5435092"/>
                  <a:pt x="1218059" y="5379864"/>
                  <a:pt x="1219479" y="5343472"/>
                </a:cubicBezTo>
                <a:cubicBezTo>
                  <a:pt x="1262343" y="5297185"/>
                  <a:pt x="1291871" y="5290784"/>
                  <a:pt x="1313068" y="5275221"/>
                </a:cubicBezTo>
                <a:cubicBezTo>
                  <a:pt x="1338201" y="5263736"/>
                  <a:pt x="1316257" y="5288451"/>
                  <a:pt x="1370857" y="5250801"/>
                </a:cubicBezTo>
                <a:lnTo>
                  <a:pt x="1383927" y="5241501"/>
                </a:lnTo>
                <a:lnTo>
                  <a:pt x="1389964" y="5235966"/>
                </a:lnTo>
                <a:cubicBezTo>
                  <a:pt x="1405217" y="5221853"/>
                  <a:pt x="1420713" y="5207094"/>
                  <a:pt x="1436180" y="5191057"/>
                </a:cubicBezTo>
                <a:cubicBezTo>
                  <a:pt x="1447510" y="5179996"/>
                  <a:pt x="1455651" y="5174758"/>
                  <a:pt x="1462293" y="5172481"/>
                </a:cubicBezTo>
                <a:lnTo>
                  <a:pt x="1471185" y="5172057"/>
                </a:lnTo>
                <a:lnTo>
                  <a:pt x="1484305" y="5160542"/>
                </a:lnTo>
                <a:cubicBezTo>
                  <a:pt x="1521747" y="5126137"/>
                  <a:pt x="1556786" y="5090762"/>
                  <a:pt x="1554881" y="5084696"/>
                </a:cubicBezTo>
                <a:cubicBezTo>
                  <a:pt x="1582217" y="5063462"/>
                  <a:pt x="1607343" y="5003712"/>
                  <a:pt x="1636417" y="5001825"/>
                </a:cubicBezTo>
                <a:cubicBezTo>
                  <a:pt x="1616819" y="4983976"/>
                  <a:pt x="1670522" y="4974167"/>
                  <a:pt x="1660648" y="4950880"/>
                </a:cubicBezTo>
                <a:cubicBezTo>
                  <a:pt x="1672286" y="4924466"/>
                  <a:pt x="1699662" y="4862319"/>
                  <a:pt x="1706248" y="4843347"/>
                </a:cubicBezTo>
                <a:lnTo>
                  <a:pt x="1710144" y="4829405"/>
                </a:lnTo>
                <a:lnTo>
                  <a:pt x="1719000" y="4829676"/>
                </a:lnTo>
                <a:lnTo>
                  <a:pt x="1733138" y="4813339"/>
                </a:lnTo>
                <a:cubicBezTo>
                  <a:pt x="1743107" y="4809262"/>
                  <a:pt x="1767517" y="4813476"/>
                  <a:pt x="1778821" y="4805218"/>
                </a:cubicBezTo>
                <a:cubicBezTo>
                  <a:pt x="1799902" y="4784351"/>
                  <a:pt x="1786939" y="4756652"/>
                  <a:pt x="1800963" y="4763797"/>
                </a:cubicBezTo>
                <a:cubicBezTo>
                  <a:pt x="1799788" y="4753414"/>
                  <a:pt x="1803373" y="4744848"/>
                  <a:pt x="1810119" y="4737383"/>
                </a:cubicBezTo>
                <a:lnTo>
                  <a:pt x="1827836" y="4724888"/>
                </a:lnTo>
                <a:lnTo>
                  <a:pt x="1833582" y="4707016"/>
                </a:lnTo>
                <a:cubicBezTo>
                  <a:pt x="1848678" y="4692142"/>
                  <a:pt x="1902064" y="4649397"/>
                  <a:pt x="1918415" y="4635645"/>
                </a:cubicBezTo>
                <a:lnTo>
                  <a:pt x="1931685" y="4624502"/>
                </a:lnTo>
                <a:lnTo>
                  <a:pt x="1935030" y="4613163"/>
                </a:lnTo>
                <a:cubicBezTo>
                  <a:pt x="1938529" y="4604374"/>
                  <a:pt x="1943710" y="4597333"/>
                  <a:pt x="1952342" y="4594063"/>
                </a:cubicBezTo>
                <a:lnTo>
                  <a:pt x="1961790" y="4592968"/>
                </a:lnTo>
                <a:lnTo>
                  <a:pt x="1960579" y="4588653"/>
                </a:lnTo>
                <a:cubicBezTo>
                  <a:pt x="1971951" y="4572611"/>
                  <a:pt x="2016445" y="4514635"/>
                  <a:pt x="2030023" y="4496718"/>
                </a:cubicBezTo>
                <a:cubicBezTo>
                  <a:pt x="2037392" y="4499564"/>
                  <a:pt x="2039280" y="4485769"/>
                  <a:pt x="2042051" y="4481148"/>
                </a:cubicBezTo>
                <a:cubicBezTo>
                  <a:pt x="2059877" y="4470506"/>
                  <a:pt x="2114169" y="4446888"/>
                  <a:pt x="2136989" y="4432859"/>
                </a:cubicBezTo>
                <a:lnTo>
                  <a:pt x="2162370" y="4411168"/>
                </a:lnTo>
                <a:lnTo>
                  <a:pt x="2169275" y="4403806"/>
                </a:lnTo>
                <a:lnTo>
                  <a:pt x="2181740" y="4389325"/>
                </a:lnTo>
                <a:lnTo>
                  <a:pt x="2222578" y="4276352"/>
                </a:lnTo>
                <a:cubicBezTo>
                  <a:pt x="2234385" y="4218357"/>
                  <a:pt x="2266630" y="4150320"/>
                  <a:pt x="2356968" y="4104655"/>
                </a:cubicBezTo>
                <a:cubicBezTo>
                  <a:pt x="2558762" y="3959115"/>
                  <a:pt x="2648835" y="3578349"/>
                  <a:pt x="2741875" y="3505835"/>
                </a:cubicBezTo>
                <a:cubicBezTo>
                  <a:pt x="2766846" y="3430647"/>
                  <a:pt x="2753505" y="3521850"/>
                  <a:pt x="2827910" y="3396765"/>
                </a:cubicBezTo>
                <a:cubicBezTo>
                  <a:pt x="2839568" y="3397751"/>
                  <a:pt x="2911438" y="3354325"/>
                  <a:pt x="2924580" y="3353018"/>
                </a:cubicBezTo>
                <a:cubicBezTo>
                  <a:pt x="2998120" y="3313808"/>
                  <a:pt x="3048476" y="3247004"/>
                  <a:pt x="3068218" y="3200632"/>
                </a:cubicBezTo>
                <a:cubicBezTo>
                  <a:pt x="3101903" y="3153666"/>
                  <a:pt x="3139850" y="3111386"/>
                  <a:pt x="3180481" y="3072491"/>
                </a:cubicBezTo>
                <a:lnTo>
                  <a:pt x="3266384" y="3000345"/>
                </a:lnTo>
                <a:lnTo>
                  <a:pt x="3370119" y="2923806"/>
                </a:lnTo>
                <a:lnTo>
                  <a:pt x="3399194" y="2897238"/>
                </a:lnTo>
                <a:cubicBezTo>
                  <a:pt x="3440810" y="2862165"/>
                  <a:pt x="3435851" y="2856396"/>
                  <a:pt x="3474985" y="2821875"/>
                </a:cubicBezTo>
                <a:cubicBezTo>
                  <a:pt x="3570799" y="2755925"/>
                  <a:pt x="3837237" y="2678248"/>
                  <a:pt x="3949309" y="2610411"/>
                </a:cubicBezTo>
                <a:cubicBezTo>
                  <a:pt x="4042919" y="2538961"/>
                  <a:pt x="4112740" y="2516271"/>
                  <a:pt x="4156139" y="2413665"/>
                </a:cubicBezTo>
                <a:lnTo>
                  <a:pt x="4214917" y="2391331"/>
                </a:lnTo>
                <a:lnTo>
                  <a:pt x="4288005" y="2354999"/>
                </a:lnTo>
                <a:lnTo>
                  <a:pt x="4358061" y="2319819"/>
                </a:lnTo>
                <a:lnTo>
                  <a:pt x="4405052" y="2274688"/>
                </a:lnTo>
                <a:lnTo>
                  <a:pt x="4471333" y="2236968"/>
                </a:lnTo>
                <a:cubicBezTo>
                  <a:pt x="4542128" y="2157460"/>
                  <a:pt x="4751570" y="2026184"/>
                  <a:pt x="4841095" y="1968135"/>
                </a:cubicBezTo>
                <a:cubicBezTo>
                  <a:pt x="4930620" y="1910087"/>
                  <a:pt x="4924603" y="1946910"/>
                  <a:pt x="5008479" y="1888679"/>
                </a:cubicBezTo>
                <a:cubicBezTo>
                  <a:pt x="5037447" y="1831206"/>
                  <a:pt x="5108650" y="1768433"/>
                  <a:pt x="5180683" y="1753061"/>
                </a:cubicBezTo>
                <a:cubicBezTo>
                  <a:pt x="5306522" y="1654524"/>
                  <a:pt x="5563838" y="1570601"/>
                  <a:pt x="5665116" y="1552454"/>
                </a:cubicBezTo>
                <a:cubicBezTo>
                  <a:pt x="5806563" y="1481525"/>
                  <a:pt x="6022714" y="1376484"/>
                  <a:pt x="6116480" y="1319724"/>
                </a:cubicBezTo>
                <a:cubicBezTo>
                  <a:pt x="6210243" y="1262964"/>
                  <a:pt x="6170277" y="1255962"/>
                  <a:pt x="6252872" y="1225617"/>
                </a:cubicBezTo>
                <a:cubicBezTo>
                  <a:pt x="6344027" y="1204162"/>
                  <a:pt x="6255140" y="1222685"/>
                  <a:pt x="6346295" y="1201230"/>
                </a:cubicBezTo>
                <a:cubicBezTo>
                  <a:pt x="6359073" y="1188623"/>
                  <a:pt x="6384988" y="1179503"/>
                  <a:pt x="6393706" y="1174911"/>
                </a:cubicBezTo>
                <a:lnTo>
                  <a:pt x="6582798" y="1126130"/>
                </a:lnTo>
                <a:lnTo>
                  <a:pt x="6646379" y="1058806"/>
                </a:lnTo>
                <a:cubicBezTo>
                  <a:pt x="6690380" y="1016954"/>
                  <a:pt x="6670357" y="1012595"/>
                  <a:pt x="6707073" y="972122"/>
                </a:cubicBezTo>
                <a:cubicBezTo>
                  <a:pt x="6805050" y="966099"/>
                  <a:pt x="6905605" y="801792"/>
                  <a:pt x="6998235" y="863403"/>
                </a:cubicBezTo>
                <a:cubicBezTo>
                  <a:pt x="7051064" y="810193"/>
                  <a:pt x="7042448" y="760955"/>
                  <a:pt x="7094498" y="808270"/>
                </a:cubicBezTo>
                <a:cubicBezTo>
                  <a:pt x="7113972" y="791641"/>
                  <a:pt x="7132786" y="784262"/>
                  <a:pt x="7151544" y="781198"/>
                </a:cubicBezTo>
                <a:lnTo>
                  <a:pt x="7158731" y="781044"/>
                </a:lnTo>
                <a:lnTo>
                  <a:pt x="7274420" y="661941"/>
                </a:lnTo>
                <a:lnTo>
                  <a:pt x="7298271" y="649697"/>
                </a:lnTo>
                <a:lnTo>
                  <a:pt x="7401066" y="511127"/>
                </a:lnTo>
                <a:lnTo>
                  <a:pt x="7476746" y="449992"/>
                </a:lnTo>
                <a:lnTo>
                  <a:pt x="7593104" y="389139"/>
                </a:lnTo>
                <a:cubicBezTo>
                  <a:pt x="7766913" y="299698"/>
                  <a:pt x="7873028" y="146034"/>
                  <a:pt x="7996473" y="1245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8875E3E-9B19-48D9-A325-5E154ACFD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4694">
            <a:off x="-251317" y="-312869"/>
            <a:ext cx="7766407" cy="5322018"/>
          </a:xfrm>
          <a:custGeom>
            <a:avLst/>
            <a:gdLst>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20116 w 7766407"/>
              <a:gd name="connsiteY156" fmla="*/ 755866 h 5322018"/>
              <a:gd name="connsiteX157" fmla="*/ 443847 w 7766407"/>
              <a:gd name="connsiteY157" fmla="*/ 346023 h 5322018"/>
              <a:gd name="connsiteX158" fmla="*/ 445556 w 7766407"/>
              <a:gd name="connsiteY158" fmla="*/ 318255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43847 w 7766407"/>
              <a:gd name="connsiteY156" fmla="*/ 346023 h 5322018"/>
              <a:gd name="connsiteX157" fmla="*/ 445556 w 7766407"/>
              <a:gd name="connsiteY157" fmla="*/ 318255 h 5322018"/>
              <a:gd name="connsiteX158" fmla="*/ 473895 w 7766407"/>
              <a:gd name="connsiteY158"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45556 w 7766407"/>
              <a:gd name="connsiteY156" fmla="*/ 318255 h 5322018"/>
              <a:gd name="connsiteX157" fmla="*/ 473895 w 7766407"/>
              <a:gd name="connsiteY157"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73895 w 7766407"/>
              <a:gd name="connsiteY156"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43847 w 7766407"/>
              <a:gd name="connsiteY154" fmla="*/ 346023 h 5322018"/>
              <a:gd name="connsiteX155" fmla="*/ 473895 w 7766407"/>
              <a:gd name="connsiteY155"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73895 w 7766407"/>
              <a:gd name="connsiteY154" fmla="*/ 0 h 532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Lst>
            <a:rect l="l" t="t" r="r" b="b"/>
            <a:pathLst>
              <a:path w="7766407" h="5322018">
                <a:moveTo>
                  <a:pt x="473895" y="0"/>
                </a:moveTo>
                <a:lnTo>
                  <a:pt x="7766407" y="649356"/>
                </a:lnTo>
                <a:lnTo>
                  <a:pt x="7754419" y="656832"/>
                </a:lnTo>
                <a:cubicBezTo>
                  <a:pt x="7726474" y="677470"/>
                  <a:pt x="7696788" y="705576"/>
                  <a:pt x="7674875" y="705925"/>
                </a:cubicBezTo>
                <a:cubicBezTo>
                  <a:pt x="7659838" y="692337"/>
                  <a:pt x="7619354" y="711670"/>
                  <a:pt x="7594593" y="715147"/>
                </a:cubicBezTo>
                <a:cubicBezTo>
                  <a:pt x="7553036" y="756392"/>
                  <a:pt x="7553949" y="790366"/>
                  <a:pt x="7522045" y="799587"/>
                </a:cubicBezTo>
                <a:cubicBezTo>
                  <a:pt x="7499833" y="804948"/>
                  <a:pt x="7434970" y="857646"/>
                  <a:pt x="7399327" y="845960"/>
                </a:cubicBezTo>
                <a:cubicBezTo>
                  <a:pt x="7373461" y="881898"/>
                  <a:pt x="7346529" y="865787"/>
                  <a:pt x="7322627" y="887773"/>
                </a:cubicBezTo>
                <a:cubicBezTo>
                  <a:pt x="7261844" y="921968"/>
                  <a:pt x="7241893" y="963214"/>
                  <a:pt x="7151262" y="984886"/>
                </a:cubicBezTo>
                <a:cubicBezTo>
                  <a:pt x="7056829" y="1041135"/>
                  <a:pt x="6851604" y="1071499"/>
                  <a:pt x="6756023" y="1188542"/>
                </a:cubicBezTo>
                <a:cubicBezTo>
                  <a:pt x="6730515" y="1182883"/>
                  <a:pt x="6727803" y="1236044"/>
                  <a:pt x="6712672" y="1246467"/>
                </a:cubicBezTo>
                <a:cubicBezTo>
                  <a:pt x="6700674" y="1241234"/>
                  <a:pt x="6686914" y="1248210"/>
                  <a:pt x="6687440" y="1260662"/>
                </a:cubicBezTo>
                <a:cubicBezTo>
                  <a:pt x="6706387" y="1281105"/>
                  <a:pt x="6637089" y="1291049"/>
                  <a:pt x="6641885" y="1309000"/>
                </a:cubicBezTo>
                <a:cubicBezTo>
                  <a:pt x="6615428" y="1325541"/>
                  <a:pt x="6496868" y="1362901"/>
                  <a:pt x="6489577" y="1398613"/>
                </a:cubicBezTo>
                <a:cubicBezTo>
                  <a:pt x="6438934" y="1437557"/>
                  <a:pt x="6408150" y="1439216"/>
                  <a:pt x="6384287" y="1451239"/>
                </a:cubicBezTo>
                <a:cubicBezTo>
                  <a:pt x="6353231" y="1459670"/>
                  <a:pt x="6322480" y="1490139"/>
                  <a:pt x="6220937" y="1540763"/>
                </a:cubicBezTo>
                <a:cubicBezTo>
                  <a:pt x="6204693" y="1542635"/>
                  <a:pt x="6108072" y="1588639"/>
                  <a:pt x="6109958" y="1601219"/>
                </a:cubicBezTo>
                <a:cubicBezTo>
                  <a:pt x="6078993" y="1617872"/>
                  <a:pt x="6044057" y="1672908"/>
                  <a:pt x="6014458" y="1670184"/>
                </a:cubicBezTo>
                <a:cubicBezTo>
                  <a:pt x="5969352" y="1710290"/>
                  <a:pt x="5873335" y="1807008"/>
                  <a:pt x="5839315" y="1841855"/>
                </a:cubicBezTo>
                <a:cubicBezTo>
                  <a:pt x="5814714" y="1859136"/>
                  <a:pt x="5823315" y="1888532"/>
                  <a:pt x="5810333" y="1879264"/>
                </a:cubicBezTo>
                <a:cubicBezTo>
                  <a:pt x="5809847" y="1889703"/>
                  <a:pt x="5804854" y="1897596"/>
                  <a:pt x="5796856" y="1903903"/>
                </a:cubicBezTo>
                <a:lnTo>
                  <a:pt x="5776991" y="1913445"/>
                </a:lnTo>
                <a:lnTo>
                  <a:pt x="5768324" y="1930187"/>
                </a:lnTo>
                <a:cubicBezTo>
                  <a:pt x="5763604" y="1934681"/>
                  <a:pt x="5756862" y="1937046"/>
                  <a:pt x="5746715" y="1935728"/>
                </a:cubicBezTo>
                <a:cubicBezTo>
                  <a:pt x="5742675" y="1938108"/>
                  <a:pt x="5736889" y="1941888"/>
                  <a:pt x="5730244" y="1946380"/>
                </a:cubicBezTo>
                <a:lnTo>
                  <a:pt x="5551772" y="2005270"/>
                </a:lnTo>
                <a:cubicBezTo>
                  <a:pt x="5468669" y="2047436"/>
                  <a:pt x="5320429" y="2119450"/>
                  <a:pt x="5246617" y="2162655"/>
                </a:cubicBezTo>
                <a:lnTo>
                  <a:pt x="5108893" y="2264498"/>
                </a:lnTo>
                <a:lnTo>
                  <a:pt x="4972149" y="2387894"/>
                </a:lnTo>
                <a:cubicBezTo>
                  <a:pt x="4958199" y="2397068"/>
                  <a:pt x="4944146" y="2406292"/>
                  <a:pt x="4933888" y="2412305"/>
                </a:cubicBezTo>
                <a:cubicBezTo>
                  <a:pt x="4926031" y="2437683"/>
                  <a:pt x="4906397" y="2420081"/>
                  <a:pt x="4886680" y="2435959"/>
                </a:cubicBezTo>
                <a:cubicBezTo>
                  <a:pt x="4879505" y="2447520"/>
                  <a:pt x="4872446" y="2452218"/>
                  <a:pt x="4858349" y="2449951"/>
                </a:cubicBezTo>
                <a:cubicBezTo>
                  <a:pt x="4826189" y="2504934"/>
                  <a:pt x="4829559" y="2465158"/>
                  <a:pt x="4790282" y="2498841"/>
                </a:cubicBezTo>
                <a:cubicBezTo>
                  <a:pt x="4757654" y="2530220"/>
                  <a:pt x="4717406" y="2559468"/>
                  <a:pt x="4695421" y="2608329"/>
                </a:cubicBezTo>
                <a:cubicBezTo>
                  <a:pt x="4692985" y="2620404"/>
                  <a:pt x="4673890" y="2621247"/>
                  <a:pt x="4660953" y="2633640"/>
                </a:cubicBezTo>
                <a:cubicBezTo>
                  <a:pt x="4648016" y="2646033"/>
                  <a:pt x="4637843" y="2667289"/>
                  <a:pt x="4617793" y="2682689"/>
                </a:cubicBezTo>
                <a:cubicBezTo>
                  <a:pt x="4582940" y="2707208"/>
                  <a:pt x="4543392" y="2708552"/>
                  <a:pt x="4540653" y="2726039"/>
                </a:cubicBezTo>
                <a:cubicBezTo>
                  <a:pt x="4520518" y="2734895"/>
                  <a:pt x="4484610" y="2733666"/>
                  <a:pt x="4478244" y="2754222"/>
                </a:cubicBezTo>
                <a:cubicBezTo>
                  <a:pt x="4469356" y="2744308"/>
                  <a:pt x="4460963" y="2773581"/>
                  <a:pt x="4445069" y="2771978"/>
                </a:cubicBezTo>
                <a:cubicBezTo>
                  <a:pt x="4433079" y="2769658"/>
                  <a:pt x="4427736" y="2777998"/>
                  <a:pt x="4418912" y="2782732"/>
                </a:cubicBezTo>
                <a:cubicBezTo>
                  <a:pt x="4404355" y="2783300"/>
                  <a:pt x="4370000" y="2810533"/>
                  <a:pt x="4363178" y="2821763"/>
                </a:cubicBezTo>
                <a:cubicBezTo>
                  <a:pt x="4350513" y="2855639"/>
                  <a:pt x="4286603" y="2864646"/>
                  <a:pt x="4275326" y="2891335"/>
                </a:cubicBezTo>
                <a:cubicBezTo>
                  <a:pt x="4269304" y="2897284"/>
                  <a:pt x="4262661" y="2901653"/>
                  <a:pt x="4255667" y="2905018"/>
                </a:cubicBezTo>
                <a:lnTo>
                  <a:pt x="4234983" y="2912298"/>
                </a:lnTo>
                <a:lnTo>
                  <a:pt x="4226882" y="2910079"/>
                </a:lnTo>
                <a:lnTo>
                  <a:pt x="4215462" y="2916885"/>
                </a:lnTo>
                <a:lnTo>
                  <a:pt x="4211632" y="2917760"/>
                </a:lnTo>
                <a:lnTo>
                  <a:pt x="4190465" y="2923708"/>
                </a:lnTo>
                <a:cubicBezTo>
                  <a:pt x="4211448" y="2943977"/>
                  <a:pt x="4137000" y="2948398"/>
                  <a:pt x="4164947" y="2959675"/>
                </a:cubicBezTo>
                <a:cubicBezTo>
                  <a:pt x="4131823" y="2976992"/>
                  <a:pt x="4167115" y="2983181"/>
                  <a:pt x="4117371" y="2984784"/>
                </a:cubicBezTo>
                <a:cubicBezTo>
                  <a:pt x="4074961" y="3029115"/>
                  <a:pt x="3930684" y="3042351"/>
                  <a:pt x="3904979" y="3091607"/>
                </a:cubicBezTo>
                <a:cubicBezTo>
                  <a:pt x="3848569" y="3136734"/>
                  <a:pt x="3808307" y="3221571"/>
                  <a:pt x="3778911" y="3255548"/>
                </a:cubicBezTo>
                <a:lnTo>
                  <a:pt x="3728606" y="3295465"/>
                </a:lnTo>
                <a:lnTo>
                  <a:pt x="3718668" y="3304992"/>
                </a:lnTo>
                <a:lnTo>
                  <a:pt x="3717842" y="3305447"/>
                </a:lnTo>
                <a:lnTo>
                  <a:pt x="3718578" y="3308616"/>
                </a:lnTo>
                <a:lnTo>
                  <a:pt x="3712398" y="3318359"/>
                </a:lnTo>
                <a:lnTo>
                  <a:pt x="3702979" y="3338545"/>
                </a:lnTo>
                <a:lnTo>
                  <a:pt x="3698626" y="3341390"/>
                </a:lnTo>
                <a:lnTo>
                  <a:pt x="3680384" y="3370390"/>
                </a:lnTo>
                <a:lnTo>
                  <a:pt x="3678906" y="3370346"/>
                </a:lnTo>
                <a:cubicBezTo>
                  <a:pt x="3675169" y="3370915"/>
                  <a:pt x="3671627" y="3372581"/>
                  <a:pt x="3668393" y="3376590"/>
                </a:cubicBezTo>
                <a:cubicBezTo>
                  <a:pt x="3665128" y="3373435"/>
                  <a:pt x="3662941" y="3371857"/>
                  <a:pt x="3661364" y="3371467"/>
                </a:cubicBezTo>
                <a:lnTo>
                  <a:pt x="3658334" y="3373274"/>
                </a:lnTo>
                <a:lnTo>
                  <a:pt x="3657792" y="3373950"/>
                </a:lnTo>
                <a:lnTo>
                  <a:pt x="3651105" y="3389533"/>
                </a:lnTo>
                <a:lnTo>
                  <a:pt x="3648132" y="3388884"/>
                </a:lnTo>
                <a:lnTo>
                  <a:pt x="3643801" y="3396002"/>
                </a:lnTo>
                <a:lnTo>
                  <a:pt x="3639159" y="3398369"/>
                </a:lnTo>
                <a:lnTo>
                  <a:pt x="3617811" y="3425254"/>
                </a:lnTo>
                <a:lnTo>
                  <a:pt x="3616346" y="3425054"/>
                </a:lnTo>
                <a:cubicBezTo>
                  <a:pt x="3612568" y="3425220"/>
                  <a:pt x="3608861" y="3426500"/>
                  <a:pt x="3605202" y="3430140"/>
                </a:cubicBezTo>
                <a:cubicBezTo>
                  <a:pt x="3593624" y="3416203"/>
                  <a:pt x="3596350" y="3429196"/>
                  <a:pt x="3586582" y="3441167"/>
                </a:cubicBezTo>
                <a:lnTo>
                  <a:pt x="3580103" y="3439005"/>
                </a:lnTo>
                <a:lnTo>
                  <a:pt x="3576872" y="3444094"/>
                </a:lnTo>
                <a:lnTo>
                  <a:pt x="3572338" y="3449943"/>
                </a:lnTo>
                <a:lnTo>
                  <a:pt x="3571965" y="3449964"/>
                </a:lnTo>
                <a:cubicBezTo>
                  <a:pt x="3570381" y="3451036"/>
                  <a:pt x="3568666" y="3452883"/>
                  <a:pt x="3566623" y="3455947"/>
                </a:cubicBezTo>
                <a:lnTo>
                  <a:pt x="3564070" y="3460601"/>
                </a:lnTo>
                <a:lnTo>
                  <a:pt x="3526726" y="3463163"/>
                </a:lnTo>
                <a:lnTo>
                  <a:pt x="3525139" y="3464518"/>
                </a:lnTo>
                <a:lnTo>
                  <a:pt x="3506741" y="3487501"/>
                </a:lnTo>
                <a:lnTo>
                  <a:pt x="3501585" y="3492832"/>
                </a:lnTo>
                <a:lnTo>
                  <a:pt x="3501212" y="3492813"/>
                </a:lnTo>
                <a:cubicBezTo>
                  <a:pt x="3499519" y="3493712"/>
                  <a:pt x="3497607" y="3495365"/>
                  <a:pt x="3495239" y="3498192"/>
                </a:cubicBezTo>
                <a:lnTo>
                  <a:pt x="3492183" y="3502548"/>
                </a:lnTo>
                <a:lnTo>
                  <a:pt x="3476697" y="3501956"/>
                </a:lnTo>
                <a:lnTo>
                  <a:pt x="3469187" y="3506574"/>
                </a:lnTo>
                <a:cubicBezTo>
                  <a:pt x="3445645" y="3518609"/>
                  <a:pt x="3423473" y="3525406"/>
                  <a:pt x="3408103" y="3549813"/>
                </a:cubicBezTo>
                <a:cubicBezTo>
                  <a:pt x="3378281" y="3572305"/>
                  <a:pt x="3347536" y="3585981"/>
                  <a:pt x="3326209" y="3609630"/>
                </a:cubicBezTo>
                <a:cubicBezTo>
                  <a:pt x="3312029" y="3612732"/>
                  <a:pt x="3300832" y="3618217"/>
                  <a:pt x="3297595" y="3632513"/>
                </a:cubicBezTo>
                <a:cubicBezTo>
                  <a:pt x="3268034" y="3651465"/>
                  <a:pt x="3252747" y="3646464"/>
                  <a:pt x="3242015" y="3667904"/>
                </a:cubicBezTo>
                <a:cubicBezTo>
                  <a:pt x="3212592" y="3663443"/>
                  <a:pt x="3216999" y="3670428"/>
                  <a:pt x="3213720" y="3680766"/>
                </a:cubicBezTo>
                <a:lnTo>
                  <a:pt x="3212968" y="3681905"/>
                </a:lnTo>
                <a:lnTo>
                  <a:pt x="3208857" y="3681194"/>
                </a:lnTo>
                <a:lnTo>
                  <a:pt x="3203557" y="3683492"/>
                </a:lnTo>
                <a:lnTo>
                  <a:pt x="3192199" y="3693448"/>
                </a:lnTo>
                <a:lnTo>
                  <a:pt x="3188443" y="3697797"/>
                </a:lnTo>
                <a:cubicBezTo>
                  <a:pt x="3185664" y="3700566"/>
                  <a:pt x="3183571" y="3702117"/>
                  <a:pt x="3181853" y="3702869"/>
                </a:cubicBezTo>
                <a:lnTo>
                  <a:pt x="3181526" y="3702803"/>
                </a:lnTo>
                <a:lnTo>
                  <a:pt x="3175672" y="3707933"/>
                </a:lnTo>
                <a:cubicBezTo>
                  <a:pt x="3166167" y="3717032"/>
                  <a:pt x="3157275" y="3726303"/>
                  <a:pt x="3149098" y="3735473"/>
                </a:cubicBezTo>
                <a:cubicBezTo>
                  <a:pt x="3131805" y="3730982"/>
                  <a:pt x="3107037" y="3771274"/>
                  <a:pt x="3093676" y="3747916"/>
                </a:cubicBezTo>
                <a:cubicBezTo>
                  <a:pt x="3082134" y="3759681"/>
                  <a:pt x="3081445" y="3774208"/>
                  <a:pt x="3074500" y="3757479"/>
                </a:cubicBezTo>
                <a:cubicBezTo>
                  <a:pt x="3070379" y="3760967"/>
                  <a:pt x="3066780" y="3761874"/>
                  <a:pt x="3063387" y="3761557"/>
                </a:cubicBezTo>
                <a:lnTo>
                  <a:pt x="3062129" y="3761145"/>
                </a:lnTo>
                <a:lnTo>
                  <a:pt x="3036739" y="3787643"/>
                </a:lnTo>
                <a:lnTo>
                  <a:pt x="3032052" y="3789608"/>
                </a:lnTo>
                <a:lnTo>
                  <a:pt x="3017184" y="3808868"/>
                </a:lnTo>
                <a:lnTo>
                  <a:pt x="3008605" y="3817755"/>
                </a:lnTo>
                <a:cubicBezTo>
                  <a:pt x="3008414" y="3819321"/>
                  <a:pt x="3008224" y="3820887"/>
                  <a:pt x="3008033" y="3822453"/>
                </a:cubicBezTo>
                <a:cubicBezTo>
                  <a:pt x="3006391" y="3826310"/>
                  <a:pt x="3002705" y="3830278"/>
                  <a:pt x="2994428" y="3834466"/>
                </a:cubicBezTo>
                <a:lnTo>
                  <a:pt x="2992169" y="3835021"/>
                </a:lnTo>
                <a:lnTo>
                  <a:pt x="2983549" y="3847993"/>
                </a:lnTo>
                <a:cubicBezTo>
                  <a:pt x="2960510" y="3867678"/>
                  <a:pt x="2901138" y="3908837"/>
                  <a:pt x="2853933" y="3953133"/>
                </a:cubicBezTo>
                <a:cubicBezTo>
                  <a:pt x="2808033" y="3994677"/>
                  <a:pt x="2713619" y="4093809"/>
                  <a:pt x="2700319" y="4113764"/>
                </a:cubicBezTo>
                <a:cubicBezTo>
                  <a:pt x="2643027" y="4162918"/>
                  <a:pt x="2554297" y="4214583"/>
                  <a:pt x="2510176" y="4248057"/>
                </a:cubicBezTo>
                <a:cubicBezTo>
                  <a:pt x="2480008" y="4274910"/>
                  <a:pt x="2451360" y="4302454"/>
                  <a:pt x="2435589" y="4314608"/>
                </a:cubicBezTo>
                <a:cubicBezTo>
                  <a:pt x="2429170" y="4317312"/>
                  <a:pt x="2422437" y="4319228"/>
                  <a:pt x="2415553" y="4320982"/>
                </a:cubicBezTo>
                <a:lnTo>
                  <a:pt x="2411954" y="4321914"/>
                </a:lnTo>
                <a:lnTo>
                  <a:pt x="2354125" y="4349531"/>
                </a:lnTo>
                <a:cubicBezTo>
                  <a:pt x="2343772" y="4371461"/>
                  <a:pt x="2307824" y="4382236"/>
                  <a:pt x="2283738" y="4401913"/>
                </a:cubicBezTo>
                <a:lnTo>
                  <a:pt x="2274639" y="4413265"/>
                </a:lnTo>
                <a:lnTo>
                  <a:pt x="2200361" y="4461969"/>
                </a:lnTo>
                <a:lnTo>
                  <a:pt x="2151385" y="4498639"/>
                </a:lnTo>
                <a:lnTo>
                  <a:pt x="2142612" y="4509639"/>
                </a:lnTo>
                <a:lnTo>
                  <a:pt x="2126867" y="4512135"/>
                </a:lnTo>
                <a:cubicBezTo>
                  <a:pt x="2124531" y="4511693"/>
                  <a:pt x="2122418" y="4510934"/>
                  <a:pt x="2120592" y="4509890"/>
                </a:cubicBezTo>
                <a:lnTo>
                  <a:pt x="2082302" y="4540317"/>
                </a:lnTo>
                <a:lnTo>
                  <a:pt x="2077252" y="4543206"/>
                </a:lnTo>
                <a:lnTo>
                  <a:pt x="2040915" y="4560268"/>
                </a:lnTo>
                <a:lnTo>
                  <a:pt x="1984507" y="4581220"/>
                </a:lnTo>
                <a:cubicBezTo>
                  <a:pt x="1964384" y="4585398"/>
                  <a:pt x="1938044" y="4573840"/>
                  <a:pt x="1921726" y="4594994"/>
                </a:cubicBezTo>
                <a:cubicBezTo>
                  <a:pt x="1920592" y="4581396"/>
                  <a:pt x="1897862" y="4611715"/>
                  <a:pt x="1886796" y="4605417"/>
                </a:cubicBezTo>
                <a:cubicBezTo>
                  <a:pt x="1879070" y="4599422"/>
                  <a:pt x="1870376" y="4607222"/>
                  <a:pt x="1861080" y="4610008"/>
                </a:cubicBezTo>
                <a:cubicBezTo>
                  <a:pt x="1855441" y="4608259"/>
                  <a:pt x="1842338" y="4612554"/>
                  <a:pt x="1829217" y="4618611"/>
                </a:cubicBezTo>
                <a:lnTo>
                  <a:pt x="1809298" y="4630561"/>
                </a:lnTo>
                <a:lnTo>
                  <a:pt x="1734333" y="4646342"/>
                </a:lnTo>
                <a:cubicBezTo>
                  <a:pt x="1653444" y="4693579"/>
                  <a:pt x="1470685" y="4809313"/>
                  <a:pt x="1356409" y="4866278"/>
                </a:cubicBezTo>
                <a:cubicBezTo>
                  <a:pt x="1242133" y="4923243"/>
                  <a:pt x="1130993" y="4949897"/>
                  <a:pt x="1048676" y="4988133"/>
                </a:cubicBezTo>
                <a:lnTo>
                  <a:pt x="862512" y="5095694"/>
                </a:lnTo>
                <a:lnTo>
                  <a:pt x="861635" y="5094880"/>
                </a:lnTo>
                <a:cubicBezTo>
                  <a:pt x="858943" y="5093517"/>
                  <a:pt x="855583" y="5093379"/>
                  <a:pt x="850724" y="5095804"/>
                </a:cubicBezTo>
                <a:cubicBezTo>
                  <a:pt x="851804" y="5076077"/>
                  <a:pt x="845283" y="5091169"/>
                  <a:pt x="830865" y="5100063"/>
                </a:cubicBezTo>
                <a:cubicBezTo>
                  <a:pt x="829326" y="5071407"/>
                  <a:pt x="792234" y="5106340"/>
                  <a:pt x="779694" y="5096364"/>
                </a:cubicBezTo>
                <a:cubicBezTo>
                  <a:pt x="769141" y="5103544"/>
                  <a:pt x="757951" y="5110614"/>
                  <a:pt x="746322" y="5117315"/>
                </a:cubicBezTo>
                <a:lnTo>
                  <a:pt x="739355" y="5120945"/>
                </a:lnTo>
                <a:cubicBezTo>
                  <a:pt x="739274" y="5120887"/>
                  <a:pt x="739192" y="5120831"/>
                  <a:pt x="739112" y="5120776"/>
                </a:cubicBezTo>
                <a:cubicBezTo>
                  <a:pt x="737374" y="5121048"/>
                  <a:pt x="734997" y="5122048"/>
                  <a:pt x="731553" y="5124122"/>
                </a:cubicBezTo>
                <a:lnTo>
                  <a:pt x="713129" y="5134606"/>
                </a:lnTo>
                <a:lnTo>
                  <a:pt x="707783" y="5135422"/>
                </a:lnTo>
                <a:lnTo>
                  <a:pt x="674773" y="5139365"/>
                </a:lnTo>
                <a:cubicBezTo>
                  <a:pt x="654149" y="5146330"/>
                  <a:pt x="611984" y="5162878"/>
                  <a:pt x="580910" y="5175217"/>
                </a:cubicBezTo>
                <a:lnTo>
                  <a:pt x="0" y="5322018"/>
                </a:lnTo>
                <a:lnTo>
                  <a:pt x="47389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812800" y="603623"/>
            <a:ext cx="5436925" cy="1786965"/>
          </a:xfrm>
        </p:spPr>
        <p:txBody>
          <a:bodyPr anchor="t">
            <a:normAutofit/>
          </a:bodyPr>
          <a:lstStyle/>
          <a:p>
            <a:r>
              <a:rPr lang="en-GB" dirty="0"/>
              <a:t>Cross contamination</a:t>
            </a:r>
          </a:p>
        </p:txBody>
      </p:sp>
      <p:graphicFrame>
        <p:nvGraphicFramePr>
          <p:cNvPr id="14" name="Content Placeholder 2">
            <a:extLst>
              <a:ext uri="{FF2B5EF4-FFF2-40B4-BE49-F238E27FC236}">
                <a16:creationId xmlns:a16="http://schemas.microsoft.com/office/drawing/2014/main" id="{813FABB9-85BC-44F1-A55C-AC70A8F4636E}"/>
              </a:ext>
            </a:extLst>
          </p:cNvPr>
          <p:cNvGraphicFramePr>
            <a:graphicFrameLocks noGrp="1"/>
          </p:cNvGraphicFramePr>
          <p:nvPr>
            <p:ph idx="1"/>
            <p:extLst>
              <p:ext uri="{D42A27DB-BD31-4B8C-83A1-F6EECF244321}">
                <p14:modId xmlns:p14="http://schemas.microsoft.com/office/powerpoint/2010/main" val="3795153527"/>
              </p:ext>
            </p:extLst>
          </p:nvPr>
        </p:nvGraphicFramePr>
        <p:xfrm>
          <a:off x="4300732" y="2348140"/>
          <a:ext cx="7499561" cy="43597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269146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54" name="Rectangle 134">
            <a:extLst>
              <a:ext uri="{FF2B5EF4-FFF2-40B4-BE49-F238E27FC236}">
                <a16:creationId xmlns:a16="http://schemas.microsoft.com/office/drawing/2014/main" id="{A326A41B-8A19-487E-BD55-01167CF7F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5" name="Freeform: Shape 136">
            <a:extLst>
              <a:ext uri="{FF2B5EF4-FFF2-40B4-BE49-F238E27FC236}">
                <a16:creationId xmlns:a16="http://schemas.microsoft.com/office/drawing/2014/main" id="{CC4807F2-B5F4-4832-B9EC-C96C9CBDE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767014" flipH="1">
            <a:off x="2774100" y="-1894523"/>
            <a:ext cx="7170758" cy="12352700"/>
          </a:xfrm>
          <a:custGeom>
            <a:avLst/>
            <a:gdLst>
              <a:gd name="connsiteX0" fmla="*/ 0 w 7170758"/>
              <a:gd name="connsiteY0" fmla="*/ 11492330 h 12352700"/>
              <a:gd name="connsiteX1" fmla="*/ 5168943 w 7170758"/>
              <a:gd name="connsiteY1" fmla="*/ 12352700 h 12352700"/>
              <a:gd name="connsiteX2" fmla="*/ 7170758 w 7170758"/>
              <a:gd name="connsiteY2" fmla="*/ 326163 h 12352700"/>
              <a:gd name="connsiteX3" fmla="*/ 5211229 w 7170758"/>
              <a:gd name="connsiteY3" fmla="*/ 0 h 12352700"/>
              <a:gd name="connsiteX4" fmla="*/ 5211235 w 7170758"/>
              <a:gd name="connsiteY4" fmla="*/ 303 h 12352700"/>
              <a:gd name="connsiteX5" fmla="*/ 5125744 w 7170758"/>
              <a:gd name="connsiteY5" fmla="*/ 311331 h 12352700"/>
              <a:gd name="connsiteX6" fmla="*/ 5095471 w 7170758"/>
              <a:gd name="connsiteY6" fmla="*/ 495519 h 12352700"/>
              <a:gd name="connsiteX7" fmla="*/ 4977060 w 7170758"/>
              <a:gd name="connsiteY7" fmla="*/ 703611 h 12352700"/>
              <a:gd name="connsiteX8" fmla="*/ 4677999 w 7170758"/>
              <a:gd name="connsiteY8" fmla="*/ 1006806 h 12352700"/>
              <a:gd name="connsiteX9" fmla="*/ 4244694 w 7170758"/>
              <a:gd name="connsiteY9" fmla="*/ 1470023 h 12352700"/>
              <a:gd name="connsiteX10" fmla="*/ 3856538 w 7170758"/>
              <a:gd name="connsiteY10" fmla="*/ 1888990 h 12352700"/>
              <a:gd name="connsiteX11" fmla="*/ 3127512 w 7170758"/>
              <a:gd name="connsiteY11" fmla="*/ 2519154 h 12352700"/>
              <a:gd name="connsiteX12" fmla="*/ 3094826 w 7170758"/>
              <a:gd name="connsiteY12" fmla="*/ 2611193 h 12352700"/>
              <a:gd name="connsiteX13" fmla="*/ 2855076 w 7170758"/>
              <a:gd name="connsiteY13" fmla="*/ 2868261 h 12352700"/>
              <a:gd name="connsiteX14" fmla="*/ 2795079 w 7170758"/>
              <a:gd name="connsiteY14" fmla="*/ 2952760 h 12352700"/>
              <a:gd name="connsiteX15" fmla="*/ 2687974 w 7170758"/>
              <a:gd name="connsiteY15" fmla="*/ 3125862 h 12352700"/>
              <a:gd name="connsiteX16" fmla="*/ 2632520 w 7170758"/>
              <a:gd name="connsiteY16" fmla="*/ 3207520 h 12352700"/>
              <a:gd name="connsiteX17" fmla="*/ 2523917 w 7170758"/>
              <a:gd name="connsiteY17" fmla="*/ 3672581 h 12352700"/>
              <a:gd name="connsiteX18" fmla="*/ 2362484 w 7170758"/>
              <a:gd name="connsiteY18" fmla="*/ 3932467 h 12352700"/>
              <a:gd name="connsiteX19" fmla="*/ 2186680 w 7170758"/>
              <a:gd name="connsiteY19" fmla="*/ 4370763 h 12352700"/>
              <a:gd name="connsiteX20" fmla="*/ 1867435 w 7170758"/>
              <a:gd name="connsiteY20" fmla="*/ 4811101 h 12352700"/>
              <a:gd name="connsiteX21" fmla="*/ 1731209 w 7170758"/>
              <a:gd name="connsiteY21" fmla="*/ 5348227 h 12352700"/>
              <a:gd name="connsiteX22" fmla="*/ 1619001 w 7170758"/>
              <a:gd name="connsiteY22" fmla="*/ 5913848 h 12352700"/>
              <a:gd name="connsiteX23" fmla="*/ 1583307 w 7170758"/>
              <a:gd name="connsiteY23" fmla="*/ 6077361 h 12352700"/>
              <a:gd name="connsiteX24" fmla="*/ 1545954 w 7170758"/>
              <a:gd name="connsiteY24" fmla="*/ 6106863 h 12352700"/>
              <a:gd name="connsiteX25" fmla="*/ 1528197 w 7170758"/>
              <a:gd name="connsiteY25" fmla="*/ 6216490 h 12352700"/>
              <a:gd name="connsiteX26" fmla="*/ 1478443 w 7170758"/>
              <a:gd name="connsiteY26" fmla="*/ 6316412 h 12352700"/>
              <a:gd name="connsiteX27" fmla="*/ 1444911 w 7170758"/>
              <a:gd name="connsiteY27" fmla="*/ 6471242 h 12352700"/>
              <a:gd name="connsiteX28" fmla="*/ 1450295 w 7170758"/>
              <a:gd name="connsiteY28" fmla="*/ 6727118 h 12352700"/>
              <a:gd name="connsiteX29" fmla="*/ 1417057 w 7170758"/>
              <a:gd name="connsiteY29" fmla="*/ 6823660 h 12352700"/>
              <a:gd name="connsiteX30" fmla="*/ 1422686 w 7170758"/>
              <a:gd name="connsiteY30" fmla="*/ 6883251 h 12352700"/>
              <a:gd name="connsiteX31" fmla="*/ 1396910 w 7170758"/>
              <a:gd name="connsiteY31" fmla="*/ 6885269 h 12352700"/>
              <a:gd name="connsiteX32" fmla="*/ 1335463 w 7170758"/>
              <a:gd name="connsiteY32" fmla="*/ 7015122 h 12352700"/>
              <a:gd name="connsiteX33" fmla="*/ 1328526 w 7170758"/>
              <a:gd name="connsiteY33" fmla="*/ 7038791 h 12352700"/>
              <a:gd name="connsiteX34" fmla="*/ 1219997 w 7170758"/>
              <a:gd name="connsiteY34" fmla="*/ 7155969 h 12352700"/>
              <a:gd name="connsiteX35" fmla="*/ 1177561 w 7170758"/>
              <a:gd name="connsiteY35" fmla="*/ 7235011 h 12352700"/>
              <a:gd name="connsiteX36" fmla="*/ 1134805 w 7170758"/>
              <a:gd name="connsiteY36" fmla="*/ 7276857 h 12352700"/>
              <a:gd name="connsiteX37" fmla="*/ 1028219 w 7170758"/>
              <a:gd name="connsiteY37" fmla="*/ 7464365 h 12352700"/>
              <a:gd name="connsiteX38" fmla="*/ 836389 w 7170758"/>
              <a:gd name="connsiteY38" fmla="*/ 8000885 h 12352700"/>
              <a:gd name="connsiteX39" fmla="*/ 622220 w 7170758"/>
              <a:gd name="connsiteY39" fmla="*/ 8683581 h 12352700"/>
              <a:gd name="connsiteX40" fmla="*/ 460982 w 7170758"/>
              <a:gd name="connsiteY40" fmla="*/ 9287993 h 12352700"/>
              <a:gd name="connsiteX41" fmla="*/ 402314 w 7170758"/>
              <a:gd name="connsiteY41" fmla="*/ 9561249 h 12352700"/>
              <a:gd name="connsiteX42" fmla="*/ 422044 w 7170758"/>
              <a:gd name="connsiteY42" fmla="*/ 9833547 h 12352700"/>
              <a:gd name="connsiteX43" fmla="*/ 335400 w 7170758"/>
              <a:gd name="connsiteY43" fmla="*/ 10072328 h 12352700"/>
              <a:gd name="connsiteX44" fmla="*/ 286060 w 7170758"/>
              <a:gd name="connsiteY44" fmla="*/ 10405104 h 12352700"/>
              <a:gd name="connsiteX45" fmla="*/ 256438 w 7170758"/>
              <a:gd name="connsiteY45" fmla="*/ 10653704 h 12352700"/>
              <a:gd name="connsiteX46" fmla="*/ 123859 w 7170758"/>
              <a:gd name="connsiteY46" fmla="*/ 11011991 h 12352700"/>
              <a:gd name="connsiteX47" fmla="*/ 21278 w 7170758"/>
              <a:gd name="connsiteY47" fmla="*/ 11435242 h 12352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7170758" h="12352700">
                <a:moveTo>
                  <a:pt x="0" y="11492330"/>
                </a:moveTo>
                <a:lnTo>
                  <a:pt x="5168943" y="12352700"/>
                </a:lnTo>
                <a:lnTo>
                  <a:pt x="7170758" y="326163"/>
                </a:lnTo>
                <a:lnTo>
                  <a:pt x="5211229" y="0"/>
                </a:lnTo>
                <a:lnTo>
                  <a:pt x="5211235" y="303"/>
                </a:lnTo>
                <a:cubicBezTo>
                  <a:pt x="5203560" y="95753"/>
                  <a:pt x="5143829" y="211768"/>
                  <a:pt x="5125744" y="311331"/>
                </a:cubicBezTo>
                <a:cubicBezTo>
                  <a:pt x="5093603" y="339913"/>
                  <a:pt x="5120276" y="482584"/>
                  <a:pt x="5095471" y="495519"/>
                </a:cubicBezTo>
                <a:lnTo>
                  <a:pt x="4977060" y="703611"/>
                </a:lnTo>
                <a:cubicBezTo>
                  <a:pt x="4865323" y="753837"/>
                  <a:pt x="4800060" y="879070"/>
                  <a:pt x="4677999" y="1006806"/>
                </a:cubicBezTo>
                <a:cubicBezTo>
                  <a:pt x="4555937" y="1134541"/>
                  <a:pt x="4668490" y="1278227"/>
                  <a:pt x="4244694" y="1470023"/>
                </a:cubicBezTo>
                <a:cubicBezTo>
                  <a:pt x="4245043" y="1506282"/>
                  <a:pt x="3912530" y="1750749"/>
                  <a:pt x="3856538" y="1888990"/>
                </a:cubicBezTo>
                <a:cubicBezTo>
                  <a:pt x="3670340" y="2063845"/>
                  <a:pt x="3254463" y="2398787"/>
                  <a:pt x="3127512" y="2519154"/>
                </a:cubicBezTo>
                <a:cubicBezTo>
                  <a:pt x="3129397" y="2529744"/>
                  <a:pt x="3094953" y="2599059"/>
                  <a:pt x="3094826" y="2611193"/>
                </a:cubicBezTo>
                <a:cubicBezTo>
                  <a:pt x="3049419" y="2669377"/>
                  <a:pt x="2905034" y="2811333"/>
                  <a:pt x="2855076" y="2868261"/>
                </a:cubicBezTo>
                <a:lnTo>
                  <a:pt x="2795079" y="2952760"/>
                </a:lnTo>
                <a:lnTo>
                  <a:pt x="2687974" y="3125862"/>
                </a:lnTo>
                <a:cubicBezTo>
                  <a:pt x="2663305" y="3169585"/>
                  <a:pt x="2657128" y="3166132"/>
                  <a:pt x="2632520" y="3207520"/>
                </a:cubicBezTo>
                <a:cubicBezTo>
                  <a:pt x="2589290" y="3305569"/>
                  <a:pt x="2565957" y="3559539"/>
                  <a:pt x="2523917" y="3672581"/>
                </a:cubicBezTo>
                <a:cubicBezTo>
                  <a:pt x="2475250" y="3769614"/>
                  <a:pt x="2448722" y="3875203"/>
                  <a:pt x="2362484" y="3932467"/>
                </a:cubicBezTo>
                <a:cubicBezTo>
                  <a:pt x="2287649" y="4118638"/>
                  <a:pt x="2244627" y="4200905"/>
                  <a:pt x="2186680" y="4370763"/>
                </a:cubicBezTo>
                <a:cubicBezTo>
                  <a:pt x="2139211" y="4407041"/>
                  <a:pt x="1868585" y="4743432"/>
                  <a:pt x="1867435" y="4811101"/>
                </a:cubicBezTo>
                <a:cubicBezTo>
                  <a:pt x="1858074" y="4965582"/>
                  <a:pt x="1789128" y="5181431"/>
                  <a:pt x="1731209" y="5348227"/>
                </a:cubicBezTo>
                <a:cubicBezTo>
                  <a:pt x="1678725" y="5548329"/>
                  <a:pt x="1647453" y="5785122"/>
                  <a:pt x="1619001" y="5913848"/>
                </a:cubicBezTo>
                <a:lnTo>
                  <a:pt x="1583307" y="6077361"/>
                </a:lnTo>
                <a:cubicBezTo>
                  <a:pt x="1574048" y="6091111"/>
                  <a:pt x="1548598" y="6098191"/>
                  <a:pt x="1545954" y="6106863"/>
                </a:cubicBezTo>
                <a:cubicBezTo>
                  <a:pt x="1546011" y="6107425"/>
                  <a:pt x="1528140" y="6215927"/>
                  <a:pt x="1528197" y="6216490"/>
                </a:cubicBezTo>
                <a:lnTo>
                  <a:pt x="1478443" y="6316412"/>
                </a:lnTo>
                <a:cubicBezTo>
                  <a:pt x="1447990" y="6363483"/>
                  <a:pt x="1475408" y="6430984"/>
                  <a:pt x="1444911" y="6471242"/>
                </a:cubicBezTo>
                <a:cubicBezTo>
                  <a:pt x="1456990" y="6560649"/>
                  <a:pt x="1377193" y="6654482"/>
                  <a:pt x="1450295" y="6727118"/>
                </a:cubicBezTo>
                <a:cubicBezTo>
                  <a:pt x="1411019" y="6784157"/>
                  <a:pt x="1364347" y="6785087"/>
                  <a:pt x="1417057" y="6823660"/>
                </a:cubicBezTo>
                <a:cubicBezTo>
                  <a:pt x="1405315" y="6844158"/>
                  <a:pt x="1422125" y="6865796"/>
                  <a:pt x="1422686" y="6883251"/>
                </a:cubicBezTo>
                <a:lnTo>
                  <a:pt x="1396910" y="6885269"/>
                </a:lnTo>
                <a:lnTo>
                  <a:pt x="1335463" y="7015122"/>
                </a:lnTo>
                <a:lnTo>
                  <a:pt x="1328526" y="7038791"/>
                </a:lnTo>
                <a:lnTo>
                  <a:pt x="1219997" y="7155969"/>
                </a:lnTo>
                <a:lnTo>
                  <a:pt x="1177561" y="7235011"/>
                </a:lnTo>
                <a:lnTo>
                  <a:pt x="1134805" y="7276857"/>
                </a:lnTo>
                <a:cubicBezTo>
                  <a:pt x="1119396" y="7287915"/>
                  <a:pt x="1091781" y="7440510"/>
                  <a:pt x="1028219" y="7464365"/>
                </a:cubicBezTo>
                <a:cubicBezTo>
                  <a:pt x="952823" y="7805496"/>
                  <a:pt x="904055" y="7797682"/>
                  <a:pt x="836389" y="8000885"/>
                </a:cubicBezTo>
                <a:cubicBezTo>
                  <a:pt x="768723" y="8204089"/>
                  <a:pt x="809532" y="8271839"/>
                  <a:pt x="622220" y="8683581"/>
                </a:cubicBezTo>
                <a:cubicBezTo>
                  <a:pt x="531001" y="8931494"/>
                  <a:pt x="502217" y="9138841"/>
                  <a:pt x="460982" y="9287993"/>
                </a:cubicBezTo>
                <a:cubicBezTo>
                  <a:pt x="453369" y="9330524"/>
                  <a:pt x="381421" y="9527208"/>
                  <a:pt x="402314" y="9561249"/>
                </a:cubicBezTo>
                <a:cubicBezTo>
                  <a:pt x="424751" y="9610363"/>
                  <a:pt x="377317" y="9830548"/>
                  <a:pt x="422044" y="9833547"/>
                </a:cubicBezTo>
                <a:cubicBezTo>
                  <a:pt x="355384" y="9910733"/>
                  <a:pt x="345831" y="9980565"/>
                  <a:pt x="335400" y="10072328"/>
                </a:cubicBezTo>
                <a:cubicBezTo>
                  <a:pt x="275882" y="10128993"/>
                  <a:pt x="336909" y="10221314"/>
                  <a:pt x="286060" y="10405104"/>
                </a:cubicBezTo>
                <a:cubicBezTo>
                  <a:pt x="252193" y="10514340"/>
                  <a:pt x="283472" y="10552556"/>
                  <a:pt x="256438" y="10653704"/>
                </a:cubicBezTo>
                <a:cubicBezTo>
                  <a:pt x="229405" y="10754852"/>
                  <a:pt x="164391" y="10971035"/>
                  <a:pt x="123859" y="11011991"/>
                </a:cubicBezTo>
                <a:cubicBezTo>
                  <a:pt x="58538" y="11240530"/>
                  <a:pt x="69534" y="11294698"/>
                  <a:pt x="21278" y="11435242"/>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1050877" y="615950"/>
            <a:ext cx="10133463" cy="1212850"/>
          </a:xfrm>
        </p:spPr>
        <p:txBody>
          <a:bodyPr>
            <a:normAutofit/>
          </a:bodyPr>
          <a:lstStyle/>
          <a:p>
            <a:r>
              <a:rPr lang="en-GB" dirty="0"/>
              <a:t>Avoiding cross contamination</a:t>
            </a:r>
          </a:p>
        </p:txBody>
      </p:sp>
      <p:sp>
        <p:nvSpPr>
          <p:cNvPr id="139" name="Freeform: Shape 138">
            <a:extLst>
              <a:ext uri="{FF2B5EF4-FFF2-40B4-BE49-F238E27FC236}">
                <a16:creationId xmlns:a16="http://schemas.microsoft.com/office/drawing/2014/main" id="{42DD9C40-A2FD-4448-A65D-7D76177E13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548" y="2135875"/>
            <a:ext cx="3710992" cy="3931293"/>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050" name="Picture 2" descr="Male Criminologist Protective Suit Latex Gloves Looking Evidence Flask  Crime — Free Stock Photo © VitalikRadko #224577414">
            <a:extLst>
              <a:ext uri="{FF2B5EF4-FFF2-40B4-BE49-F238E27FC236}">
                <a16:creationId xmlns:a16="http://schemas.microsoft.com/office/drawing/2014/main" id="{C384268E-B0E9-544D-9729-06AFCFCD1CC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426" t="-4282" r="24355" b="12580"/>
          <a:stretch/>
        </p:blipFill>
        <p:spPr bwMode="auto">
          <a:xfrm>
            <a:off x="1050877" y="1946172"/>
            <a:ext cx="3732663" cy="412099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49EA342-951A-E143-B43E-2C5C70412212}"/>
              </a:ext>
            </a:extLst>
          </p:cNvPr>
          <p:cNvSpPr>
            <a:spLocks noGrp="1"/>
          </p:cNvSpPr>
          <p:nvPr>
            <p:ph idx="1"/>
          </p:nvPr>
        </p:nvSpPr>
        <p:spPr>
          <a:xfrm>
            <a:off x="5288508" y="2534781"/>
            <a:ext cx="5643350" cy="3751719"/>
          </a:xfrm>
        </p:spPr>
        <p:txBody>
          <a:bodyPr anchor="ctr">
            <a:normAutofit/>
          </a:bodyPr>
          <a:lstStyle/>
          <a:p>
            <a:r>
              <a:rPr lang="en-GB" dirty="0"/>
              <a:t>Two distinct phases where contamination can occur – during the investigation of the scene and during laboratory analysis.</a:t>
            </a:r>
          </a:p>
          <a:p>
            <a:r>
              <a:rPr lang="en-GB" dirty="0"/>
              <a:t>Several steps need to be taken to minimise contamination.</a:t>
            </a:r>
          </a:p>
          <a:p>
            <a:r>
              <a:rPr lang="en-GB" dirty="0"/>
              <a:t>“Evidence contamination can incorrectly implicate or exonerate individuals, and make an exhibit useless for subsequent courtroom proceedings’’</a:t>
            </a:r>
            <a:br>
              <a:rPr lang="en-GB" dirty="0"/>
            </a:br>
            <a:r>
              <a:rPr lang="en-GB" dirty="0"/>
              <a:t>			           (Balk, 2015, p. 2).</a:t>
            </a:r>
          </a:p>
        </p:txBody>
      </p:sp>
    </p:spTree>
    <p:extLst>
      <p:ext uri="{BB962C8B-B14F-4D97-AF65-F5344CB8AC3E}">
        <p14:creationId xmlns:p14="http://schemas.microsoft.com/office/powerpoint/2010/main" val="25725863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AB06C-6186-0040-B24F-6AA2FB9832F6}"/>
              </a:ext>
            </a:extLst>
          </p:cNvPr>
          <p:cNvSpPr>
            <a:spLocks noGrp="1"/>
          </p:cNvSpPr>
          <p:nvPr>
            <p:ph type="title"/>
          </p:nvPr>
        </p:nvSpPr>
        <p:spPr/>
        <p:txBody>
          <a:bodyPr/>
          <a:lstStyle/>
          <a:p>
            <a:r>
              <a:rPr lang="en-GB" dirty="0"/>
              <a:t>Personal protective equipment</a:t>
            </a:r>
          </a:p>
        </p:txBody>
      </p:sp>
      <p:sp>
        <p:nvSpPr>
          <p:cNvPr id="3" name="Content Placeholder 2">
            <a:extLst>
              <a:ext uri="{FF2B5EF4-FFF2-40B4-BE49-F238E27FC236}">
                <a16:creationId xmlns:a16="http://schemas.microsoft.com/office/drawing/2014/main" id="{7673C8B3-57D0-1442-B36F-172C1A76C858}"/>
              </a:ext>
            </a:extLst>
          </p:cNvPr>
          <p:cNvSpPr>
            <a:spLocks noGrp="1"/>
          </p:cNvSpPr>
          <p:nvPr>
            <p:ph idx="1"/>
          </p:nvPr>
        </p:nvSpPr>
        <p:spPr>
          <a:xfrm>
            <a:off x="1050879" y="1825624"/>
            <a:ext cx="9810604" cy="4867784"/>
          </a:xfrm>
        </p:spPr>
        <p:txBody>
          <a:bodyPr>
            <a:normAutofit/>
          </a:bodyPr>
          <a:lstStyle/>
          <a:p>
            <a:r>
              <a:rPr lang="en-GB" dirty="0"/>
              <a:t>PPE has a double purpose – to protect the wearer from hazardous materials and to protect the exhibits from contamination by the wearer. </a:t>
            </a:r>
          </a:p>
          <a:p>
            <a:r>
              <a:rPr lang="en-GB" dirty="0"/>
              <a:t>For serious crimes PPE shall consist of:</a:t>
            </a:r>
            <a:br>
              <a:rPr lang="en-GB" dirty="0"/>
            </a:br>
            <a:r>
              <a:rPr lang="en-GB" u="sng" dirty="0"/>
              <a:t>Over-suit </a:t>
            </a:r>
            <a:r>
              <a:rPr lang="en-GB" dirty="0"/>
              <a:t>– worn at all times, including the hood. </a:t>
            </a:r>
            <a:br>
              <a:rPr lang="en-GB" dirty="0"/>
            </a:br>
            <a:br>
              <a:rPr lang="en-GB" dirty="0"/>
            </a:br>
            <a:r>
              <a:rPr lang="en-GB" u="sng" dirty="0"/>
              <a:t>Overshoes </a:t>
            </a:r>
            <a:r>
              <a:rPr lang="en-GB" dirty="0"/>
              <a:t>– shall be worn at all times unless directed by crime scene manager. Exposure of skin or clothing between suit and overshoes should be avoided by taping them together.</a:t>
            </a:r>
            <a:br>
              <a:rPr lang="en-GB" dirty="0"/>
            </a:br>
            <a:br>
              <a:rPr lang="en-GB" dirty="0"/>
            </a:br>
            <a:r>
              <a:rPr lang="en-GB" u="sng" dirty="0"/>
              <a:t>Face mask </a:t>
            </a:r>
            <a:r>
              <a:rPr lang="en-GB" dirty="0"/>
              <a:t>– barrier type preventing DNA transfer.  </a:t>
            </a:r>
            <a:br>
              <a:rPr lang="en-GB" dirty="0"/>
            </a:br>
            <a:br>
              <a:rPr lang="en-GB" dirty="0"/>
            </a:br>
            <a:r>
              <a:rPr lang="en-GB" u="sng" dirty="0"/>
              <a:t>Mob cap/hairnet </a:t>
            </a:r>
            <a:r>
              <a:rPr lang="en-GB" dirty="0"/>
              <a:t>– prevent shed of hair or skin flake contamination.</a:t>
            </a:r>
            <a:br>
              <a:rPr lang="en-GB" dirty="0"/>
            </a:br>
            <a:br>
              <a:rPr lang="en-GB" dirty="0"/>
            </a:br>
            <a:r>
              <a:rPr lang="en-GB" u="sng" dirty="0"/>
              <a:t>Gloves</a:t>
            </a:r>
            <a:r>
              <a:rPr lang="en-GB" dirty="0"/>
              <a:t> – two pairs worn at all time. Should be disposable and powder free latex or nitrile gloves. </a:t>
            </a:r>
          </a:p>
        </p:txBody>
      </p:sp>
    </p:spTree>
    <p:extLst>
      <p:ext uri="{BB962C8B-B14F-4D97-AF65-F5344CB8AC3E}">
        <p14:creationId xmlns:p14="http://schemas.microsoft.com/office/powerpoint/2010/main" val="509718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73" name="Ink 7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73" name="Ink 7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75" name="Rectangle 74">
            <a:extLst>
              <a:ext uri="{FF2B5EF4-FFF2-40B4-BE49-F238E27FC236}">
                <a16:creationId xmlns:a16="http://schemas.microsoft.com/office/drawing/2014/main" id="{EC3FE92E-FF21-46DB-BE36-B3A5D4149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7E9DFFEE-526A-4D56-A70C-EADE7289B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BF6039-DADF-FC4A-B90F-760639A96688}"/>
              </a:ext>
            </a:extLst>
          </p:cNvPr>
          <p:cNvSpPr>
            <a:spLocks noGrp="1"/>
          </p:cNvSpPr>
          <p:nvPr>
            <p:ph type="title"/>
          </p:nvPr>
        </p:nvSpPr>
        <p:spPr>
          <a:xfrm>
            <a:off x="1191126" y="979714"/>
            <a:ext cx="5320206" cy="2807540"/>
          </a:xfrm>
        </p:spPr>
        <p:txBody>
          <a:bodyPr vert="horz" lIns="91440" tIns="45720" rIns="91440" bIns="45720" rtlCol="0" anchor="b">
            <a:normAutofit/>
          </a:bodyPr>
          <a:lstStyle/>
          <a:p>
            <a:pPr algn="ctr"/>
            <a:r>
              <a:rPr lang="en-US" dirty="0"/>
              <a:t>Order of PPE?</a:t>
            </a:r>
          </a:p>
        </p:txBody>
      </p:sp>
      <p:pic>
        <p:nvPicPr>
          <p:cNvPr id="3074" name="Picture 2" descr="Orenthal James Simpson Case : Personal Protective Equipment (PPE)">
            <a:extLst>
              <a:ext uri="{FF2B5EF4-FFF2-40B4-BE49-F238E27FC236}">
                <a16:creationId xmlns:a16="http://schemas.microsoft.com/office/drawing/2014/main" id="{4992C08F-BF75-9A46-BBDA-D87EAE07C6B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1" b="28158"/>
          <a:stretch/>
        </p:blipFill>
        <p:spPr bwMode="auto">
          <a:xfrm>
            <a:off x="7616215" y="-23854"/>
            <a:ext cx="4575785" cy="6892740"/>
          </a:xfrm>
          <a:custGeom>
            <a:avLst/>
            <a:gdLst/>
            <a:ahLst/>
            <a:cxnLst/>
            <a:rect l="l" t="t" r="r" b="b"/>
            <a:pathLst>
              <a:path w="4575785" h="6857999">
                <a:moveTo>
                  <a:pt x="517468" y="0"/>
                </a:moveTo>
                <a:lnTo>
                  <a:pt x="4575785" y="0"/>
                </a:lnTo>
                <a:lnTo>
                  <a:pt x="4575785" y="6857999"/>
                </a:lnTo>
                <a:lnTo>
                  <a:pt x="960511" y="6857999"/>
                </a:lnTo>
                <a:lnTo>
                  <a:pt x="942694" y="6843617"/>
                </a:lnTo>
                <a:cubicBezTo>
                  <a:pt x="964945" y="6792705"/>
                  <a:pt x="892574" y="6836929"/>
                  <a:pt x="865960" y="6827318"/>
                </a:cubicBezTo>
                <a:lnTo>
                  <a:pt x="861487" y="6823037"/>
                </a:lnTo>
                <a:lnTo>
                  <a:pt x="859513" y="6806858"/>
                </a:lnTo>
                <a:lnTo>
                  <a:pt x="860461" y="6800037"/>
                </a:lnTo>
                <a:cubicBezTo>
                  <a:pt x="860484" y="6795612"/>
                  <a:pt x="859691" y="6793024"/>
                  <a:pt x="858251" y="6791626"/>
                </a:cubicBezTo>
                <a:lnTo>
                  <a:pt x="857660" y="6791654"/>
                </a:lnTo>
                <a:lnTo>
                  <a:pt x="856643" y="6783314"/>
                </a:lnTo>
                <a:cubicBezTo>
                  <a:pt x="856157" y="6768705"/>
                  <a:pt x="856848" y="6753980"/>
                  <a:pt x="858459" y="6739543"/>
                </a:cubicBezTo>
                <a:cubicBezTo>
                  <a:pt x="825704" y="6742272"/>
                  <a:pt x="849542" y="6681110"/>
                  <a:pt x="794118" y="6710916"/>
                </a:cubicBezTo>
                <a:cubicBezTo>
                  <a:pt x="794610" y="6692179"/>
                  <a:pt x="815573" y="6671806"/>
                  <a:pt x="779817" y="6693690"/>
                </a:cubicBezTo>
                <a:cubicBezTo>
                  <a:pt x="778915" y="6687990"/>
                  <a:pt x="774885" y="6685995"/>
                  <a:pt x="769310" y="6685745"/>
                </a:cubicBezTo>
                <a:lnTo>
                  <a:pt x="766802" y="6686064"/>
                </a:lnTo>
                <a:cubicBezTo>
                  <a:pt x="767473" y="6672038"/>
                  <a:pt x="768145" y="6658011"/>
                  <a:pt x="768816" y="6643985"/>
                </a:cubicBezTo>
                <a:lnTo>
                  <a:pt x="764758" y="6640288"/>
                </a:lnTo>
                <a:lnTo>
                  <a:pt x="771603" y="6610439"/>
                </a:lnTo>
                <a:cubicBezTo>
                  <a:pt x="771799" y="6605729"/>
                  <a:pt x="776328" y="6505678"/>
                  <a:pt x="776524" y="6500968"/>
                </a:cubicBezTo>
                <a:lnTo>
                  <a:pt x="716862" y="6252242"/>
                </a:lnTo>
                <a:cubicBezTo>
                  <a:pt x="710358" y="6209033"/>
                  <a:pt x="712158" y="6177416"/>
                  <a:pt x="706006" y="6116988"/>
                </a:cubicBezTo>
                <a:cubicBezTo>
                  <a:pt x="664744" y="6009788"/>
                  <a:pt x="669134" y="5997889"/>
                  <a:pt x="675681" y="5921438"/>
                </a:cubicBezTo>
                <a:cubicBezTo>
                  <a:pt x="609567" y="5910253"/>
                  <a:pt x="667197" y="5880778"/>
                  <a:pt x="646967" y="5848021"/>
                </a:cubicBezTo>
                <a:cubicBezTo>
                  <a:pt x="633539" y="5819166"/>
                  <a:pt x="610193" y="5775630"/>
                  <a:pt x="595120" y="5722308"/>
                </a:cubicBezTo>
                <a:cubicBezTo>
                  <a:pt x="587517" y="5685814"/>
                  <a:pt x="566330" y="5564010"/>
                  <a:pt x="556522" y="5528087"/>
                </a:cubicBezTo>
                <a:cubicBezTo>
                  <a:pt x="551310" y="5519174"/>
                  <a:pt x="556171" y="5505252"/>
                  <a:pt x="536270" y="5506770"/>
                </a:cubicBezTo>
                <a:cubicBezTo>
                  <a:pt x="512052" y="5506489"/>
                  <a:pt x="543356" y="5459435"/>
                  <a:pt x="516612" y="5473320"/>
                </a:cubicBezTo>
                <a:cubicBezTo>
                  <a:pt x="537947" y="5440196"/>
                  <a:pt x="486731" y="5435838"/>
                  <a:pt x="471989" y="5418523"/>
                </a:cubicBezTo>
                <a:cubicBezTo>
                  <a:pt x="493820" y="5390817"/>
                  <a:pt x="454363" y="5377479"/>
                  <a:pt x="442299" y="5333204"/>
                </a:cubicBezTo>
                <a:cubicBezTo>
                  <a:pt x="467689" y="5302287"/>
                  <a:pt x="420786" y="5307848"/>
                  <a:pt x="452960" y="5255192"/>
                </a:cubicBezTo>
                <a:cubicBezTo>
                  <a:pt x="453300" y="5233631"/>
                  <a:pt x="429983" y="5195187"/>
                  <a:pt x="431339" y="5156169"/>
                </a:cubicBezTo>
                <a:cubicBezTo>
                  <a:pt x="398945" y="5067566"/>
                  <a:pt x="403718" y="5079988"/>
                  <a:pt x="404757" y="5025421"/>
                </a:cubicBezTo>
                <a:cubicBezTo>
                  <a:pt x="400018" y="4966103"/>
                  <a:pt x="402758" y="4976631"/>
                  <a:pt x="395660" y="4924394"/>
                </a:cubicBezTo>
                <a:cubicBezTo>
                  <a:pt x="383838" y="4897752"/>
                  <a:pt x="406451" y="4876973"/>
                  <a:pt x="390158" y="4861232"/>
                </a:cubicBezTo>
                <a:cubicBezTo>
                  <a:pt x="362582" y="4877952"/>
                  <a:pt x="368360" y="4813711"/>
                  <a:pt x="341238" y="4838615"/>
                </a:cubicBezTo>
                <a:cubicBezTo>
                  <a:pt x="311503" y="4831441"/>
                  <a:pt x="352577" y="4804970"/>
                  <a:pt x="326273" y="4796524"/>
                </a:cubicBezTo>
                <a:lnTo>
                  <a:pt x="284996" y="4672372"/>
                </a:lnTo>
                <a:cubicBezTo>
                  <a:pt x="298118" y="4649489"/>
                  <a:pt x="287003" y="4640074"/>
                  <a:pt x="267970" y="4634255"/>
                </a:cubicBezTo>
                <a:cubicBezTo>
                  <a:pt x="263754" y="4595383"/>
                  <a:pt x="222766" y="4593405"/>
                  <a:pt x="203275" y="4555830"/>
                </a:cubicBezTo>
                <a:cubicBezTo>
                  <a:pt x="181514" y="4524570"/>
                  <a:pt x="154438" y="4520149"/>
                  <a:pt x="133797" y="4479914"/>
                </a:cubicBezTo>
                <a:cubicBezTo>
                  <a:pt x="124082" y="4457346"/>
                  <a:pt x="105185" y="4427564"/>
                  <a:pt x="84156" y="4415916"/>
                </a:cubicBezTo>
                <a:lnTo>
                  <a:pt x="83303" y="4414752"/>
                </a:lnTo>
                <a:lnTo>
                  <a:pt x="72062" y="4388525"/>
                </a:lnTo>
                <a:lnTo>
                  <a:pt x="75315" y="4375182"/>
                </a:lnTo>
                <a:cubicBezTo>
                  <a:pt x="75941" y="4370194"/>
                  <a:pt x="75530" y="4367154"/>
                  <a:pt x="74333" y="4365355"/>
                </a:cubicBezTo>
                <a:lnTo>
                  <a:pt x="68893" y="4364787"/>
                </a:lnTo>
                <a:cubicBezTo>
                  <a:pt x="68887" y="4364737"/>
                  <a:pt x="68881" y="4364686"/>
                  <a:pt x="68875" y="4364636"/>
                </a:cubicBezTo>
                <a:cubicBezTo>
                  <a:pt x="68620" y="4351507"/>
                  <a:pt x="69309" y="4337030"/>
                  <a:pt x="58168" y="4323582"/>
                </a:cubicBezTo>
                <a:cubicBezTo>
                  <a:pt x="61811" y="4263350"/>
                  <a:pt x="99263" y="4233013"/>
                  <a:pt x="79972" y="4208494"/>
                </a:cubicBezTo>
                <a:cubicBezTo>
                  <a:pt x="88758" y="4180446"/>
                  <a:pt x="125844" y="4152085"/>
                  <a:pt x="106280" y="4120638"/>
                </a:cubicBezTo>
                <a:cubicBezTo>
                  <a:pt x="111598" y="4121936"/>
                  <a:pt x="113804" y="4120147"/>
                  <a:pt x="114398" y="4116558"/>
                </a:cubicBezTo>
                <a:cubicBezTo>
                  <a:pt x="114157" y="4114248"/>
                  <a:pt x="113917" y="4111937"/>
                  <a:pt x="113677" y="4109627"/>
                </a:cubicBezTo>
                <a:lnTo>
                  <a:pt x="105699" y="4105626"/>
                </a:lnTo>
                <a:cubicBezTo>
                  <a:pt x="77890" y="4088880"/>
                  <a:pt x="108987" y="4082598"/>
                  <a:pt x="106408" y="4051443"/>
                </a:cubicBezTo>
                <a:cubicBezTo>
                  <a:pt x="106858" y="4036630"/>
                  <a:pt x="97032" y="3985550"/>
                  <a:pt x="103822" y="3988496"/>
                </a:cubicBezTo>
                <a:lnTo>
                  <a:pt x="75372" y="3857059"/>
                </a:lnTo>
                <a:cubicBezTo>
                  <a:pt x="82817" y="3836376"/>
                  <a:pt x="81742" y="3824520"/>
                  <a:pt x="64937" y="3815652"/>
                </a:cubicBezTo>
                <a:cubicBezTo>
                  <a:pt x="102287" y="3718925"/>
                  <a:pt x="55573" y="3772320"/>
                  <a:pt x="59080" y="3696747"/>
                </a:cubicBezTo>
                <a:cubicBezTo>
                  <a:pt x="66269" y="3629648"/>
                  <a:pt x="63240" y="3571908"/>
                  <a:pt x="85623" y="3491441"/>
                </a:cubicBezTo>
                <a:cubicBezTo>
                  <a:pt x="98410" y="3474059"/>
                  <a:pt x="99525" y="3431012"/>
                  <a:pt x="100691" y="3417526"/>
                </a:cubicBezTo>
                <a:cubicBezTo>
                  <a:pt x="101857" y="3404040"/>
                  <a:pt x="95556" y="3412369"/>
                  <a:pt x="92620" y="3410525"/>
                </a:cubicBezTo>
                <a:cubicBezTo>
                  <a:pt x="92153" y="3374230"/>
                  <a:pt x="83244" y="3285268"/>
                  <a:pt x="79737" y="3235496"/>
                </a:cubicBezTo>
                <a:cubicBezTo>
                  <a:pt x="70953" y="3207448"/>
                  <a:pt x="52012" y="3143347"/>
                  <a:pt x="71576" y="3111898"/>
                </a:cubicBezTo>
                <a:cubicBezTo>
                  <a:pt x="66408" y="3077014"/>
                  <a:pt x="53542" y="3056489"/>
                  <a:pt x="48725" y="3026189"/>
                </a:cubicBezTo>
                <a:cubicBezTo>
                  <a:pt x="35029" y="3013335"/>
                  <a:pt x="35295" y="2950066"/>
                  <a:pt x="42673" y="2930099"/>
                </a:cubicBezTo>
                <a:cubicBezTo>
                  <a:pt x="72765" y="2876461"/>
                  <a:pt x="20837" y="2811743"/>
                  <a:pt x="43260" y="2768401"/>
                </a:cubicBezTo>
                <a:cubicBezTo>
                  <a:pt x="44784" y="2755816"/>
                  <a:pt x="43709" y="2744724"/>
                  <a:pt x="41022" y="2734617"/>
                </a:cubicBezTo>
                <a:lnTo>
                  <a:pt x="29707" y="2708118"/>
                </a:lnTo>
                <a:lnTo>
                  <a:pt x="18896" y="2704187"/>
                </a:lnTo>
                <a:lnTo>
                  <a:pt x="16157" y="2686013"/>
                </a:lnTo>
                <a:lnTo>
                  <a:pt x="0" y="2656506"/>
                </a:lnTo>
                <a:cubicBezTo>
                  <a:pt x="46275" y="2648213"/>
                  <a:pt x="-21852" y="2580542"/>
                  <a:pt x="20000" y="2589495"/>
                </a:cubicBezTo>
                <a:cubicBezTo>
                  <a:pt x="9004" y="2539865"/>
                  <a:pt x="51725" y="2561406"/>
                  <a:pt x="4503" y="2517909"/>
                </a:cubicBezTo>
                <a:cubicBezTo>
                  <a:pt x="18312" y="2426183"/>
                  <a:pt x="2043" y="2320005"/>
                  <a:pt x="38580" y="2235940"/>
                </a:cubicBezTo>
                <a:cubicBezTo>
                  <a:pt x="39530" y="2131535"/>
                  <a:pt x="31342" y="1983035"/>
                  <a:pt x="28357" y="1891475"/>
                </a:cubicBezTo>
                <a:cubicBezTo>
                  <a:pt x="18536" y="1816240"/>
                  <a:pt x="53985" y="1820215"/>
                  <a:pt x="16422" y="1754299"/>
                </a:cubicBezTo>
                <a:cubicBezTo>
                  <a:pt x="22523" y="1748800"/>
                  <a:pt x="14115" y="1712020"/>
                  <a:pt x="17619" y="1704948"/>
                </a:cubicBezTo>
                <a:lnTo>
                  <a:pt x="11875" y="1640075"/>
                </a:lnTo>
                <a:lnTo>
                  <a:pt x="10148" y="1637400"/>
                </a:lnTo>
                <a:cubicBezTo>
                  <a:pt x="6571" y="1625366"/>
                  <a:pt x="7662" y="1617809"/>
                  <a:pt x="10809" y="1612250"/>
                </a:cubicBezTo>
                <a:lnTo>
                  <a:pt x="30710" y="1498099"/>
                </a:lnTo>
                <a:lnTo>
                  <a:pt x="28832" y="1497366"/>
                </a:lnTo>
                <a:lnTo>
                  <a:pt x="25420" y="1490044"/>
                </a:lnTo>
                <a:lnTo>
                  <a:pt x="36357" y="1429750"/>
                </a:lnTo>
                <a:cubicBezTo>
                  <a:pt x="56105" y="1395764"/>
                  <a:pt x="51096" y="1348657"/>
                  <a:pt x="63323" y="1316453"/>
                </a:cubicBezTo>
                <a:cubicBezTo>
                  <a:pt x="113953" y="1206017"/>
                  <a:pt x="97314" y="1160971"/>
                  <a:pt x="167299" y="1100758"/>
                </a:cubicBezTo>
                <a:cubicBezTo>
                  <a:pt x="183322" y="1066821"/>
                  <a:pt x="207320" y="1013057"/>
                  <a:pt x="218971" y="997428"/>
                </a:cubicBezTo>
                <a:cubicBezTo>
                  <a:pt x="225661" y="983599"/>
                  <a:pt x="245059" y="996998"/>
                  <a:pt x="249304" y="969068"/>
                </a:cubicBezTo>
                <a:cubicBezTo>
                  <a:pt x="273910" y="912445"/>
                  <a:pt x="257335" y="876944"/>
                  <a:pt x="307518" y="815816"/>
                </a:cubicBezTo>
                <a:cubicBezTo>
                  <a:pt x="319844" y="734499"/>
                  <a:pt x="427269" y="648257"/>
                  <a:pt x="438631" y="588216"/>
                </a:cubicBezTo>
                <a:cubicBezTo>
                  <a:pt x="468336" y="534577"/>
                  <a:pt x="480025" y="521047"/>
                  <a:pt x="494548" y="466832"/>
                </a:cubicBezTo>
                <a:cubicBezTo>
                  <a:pt x="513994" y="444023"/>
                  <a:pt x="469014" y="421695"/>
                  <a:pt x="512985" y="406165"/>
                </a:cubicBezTo>
                <a:cubicBezTo>
                  <a:pt x="519819" y="312467"/>
                  <a:pt x="496295" y="285415"/>
                  <a:pt x="499246" y="226337"/>
                </a:cubicBezTo>
                <a:cubicBezTo>
                  <a:pt x="511217" y="180655"/>
                  <a:pt x="525793" y="85726"/>
                  <a:pt x="530694" y="51692"/>
                </a:cubicBezTo>
                <a:cubicBezTo>
                  <a:pt x="512001" y="39736"/>
                  <a:pt x="522977" y="34428"/>
                  <a:pt x="528655" y="22135"/>
                </a:cubicBezTo>
                <a:cubicBezTo>
                  <a:pt x="511506" y="14446"/>
                  <a:pt x="513258" y="7722"/>
                  <a:pt x="516964" y="103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38696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9E98A-294D-7945-8B1F-31A09594B79A}"/>
              </a:ext>
            </a:extLst>
          </p:cNvPr>
          <p:cNvSpPr>
            <a:spLocks noGrp="1"/>
          </p:cNvSpPr>
          <p:nvPr>
            <p:ph type="title"/>
          </p:nvPr>
        </p:nvSpPr>
        <p:spPr>
          <a:xfrm>
            <a:off x="1050879" y="109847"/>
            <a:ext cx="9810604" cy="1216024"/>
          </a:xfrm>
        </p:spPr>
        <p:txBody>
          <a:bodyPr/>
          <a:lstStyle/>
          <a:p>
            <a:r>
              <a:rPr lang="en-GB" dirty="0"/>
              <a:t>Crime scene activities and procedures</a:t>
            </a:r>
          </a:p>
        </p:txBody>
      </p:sp>
      <p:graphicFrame>
        <p:nvGraphicFramePr>
          <p:cNvPr id="5" name="Content Placeholder 2">
            <a:extLst>
              <a:ext uri="{FF2B5EF4-FFF2-40B4-BE49-F238E27FC236}">
                <a16:creationId xmlns:a16="http://schemas.microsoft.com/office/drawing/2014/main" id="{F32A9118-5CB6-46E0-A3F8-FF9D3B147439}"/>
              </a:ext>
            </a:extLst>
          </p:cNvPr>
          <p:cNvGraphicFramePr>
            <a:graphicFrameLocks noGrp="1"/>
          </p:cNvGraphicFramePr>
          <p:nvPr>
            <p:ph idx="1"/>
            <p:extLst>
              <p:ext uri="{D42A27DB-BD31-4B8C-83A1-F6EECF244321}">
                <p14:modId xmlns:p14="http://schemas.microsoft.com/office/powerpoint/2010/main" val="909698422"/>
              </p:ext>
            </p:extLst>
          </p:nvPr>
        </p:nvGraphicFramePr>
        <p:xfrm>
          <a:off x="457200" y="1325871"/>
          <a:ext cx="10533888" cy="5422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37385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7CEDE2E-C8CD-424B-A0AB-9CDDD3A4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2AEC738E-E912-420C-B0E2-17A69DF32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5620" y="0"/>
            <a:ext cx="11816380" cy="6858000"/>
          </a:xfrm>
          <a:custGeom>
            <a:avLst/>
            <a:gdLst>
              <a:gd name="connsiteX0" fmla="*/ 8367 w 11816380"/>
              <a:gd name="connsiteY0" fmla="*/ 6848079 h 6858000"/>
              <a:gd name="connsiteX1" fmla="*/ 946 w 11816380"/>
              <a:gd name="connsiteY1" fmla="*/ 6858000 h 6858000"/>
              <a:gd name="connsiteX2" fmla="*/ 0 w 11816380"/>
              <a:gd name="connsiteY2" fmla="*/ 6858000 h 6858000"/>
              <a:gd name="connsiteX3" fmla="*/ 8008701 w 11816380"/>
              <a:gd name="connsiteY3" fmla="*/ 0 h 6858000"/>
              <a:gd name="connsiteX4" fmla="*/ 11816380 w 11816380"/>
              <a:gd name="connsiteY4" fmla="*/ 0 h 6858000"/>
              <a:gd name="connsiteX5" fmla="*/ 11816380 w 11816380"/>
              <a:gd name="connsiteY5" fmla="*/ 6858000 h 6858000"/>
              <a:gd name="connsiteX6" fmla="*/ 12879 w 11816380"/>
              <a:gd name="connsiteY6" fmla="*/ 6858000 h 6858000"/>
              <a:gd name="connsiteX7" fmla="*/ 185257 w 11816380"/>
              <a:gd name="connsiteY7" fmla="*/ 6681490 h 6858000"/>
              <a:gd name="connsiteX8" fmla="*/ 349627 w 11816380"/>
              <a:gd name="connsiteY8" fmla="*/ 6491141 h 6858000"/>
              <a:gd name="connsiteX9" fmla="*/ 435850 w 11816380"/>
              <a:gd name="connsiteY9" fmla="*/ 6356175 h 6858000"/>
              <a:gd name="connsiteX10" fmla="*/ 513949 w 11816380"/>
              <a:gd name="connsiteY10" fmla="*/ 6236376 h 6858000"/>
              <a:gd name="connsiteX11" fmla="*/ 644725 w 11816380"/>
              <a:gd name="connsiteY11" fmla="*/ 6047133 h 6858000"/>
              <a:gd name="connsiteX12" fmla="*/ 755864 w 11816380"/>
              <a:gd name="connsiteY12" fmla="*/ 5875377 h 6858000"/>
              <a:gd name="connsiteX13" fmla="*/ 805295 w 11816380"/>
              <a:gd name="connsiteY13" fmla="*/ 5828953 h 6858000"/>
              <a:gd name="connsiteX14" fmla="*/ 854705 w 11816380"/>
              <a:gd name="connsiteY14" fmla="*/ 5795741 h 6858000"/>
              <a:gd name="connsiteX15" fmla="*/ 864711 w 11816380"/>
              <a:gd name="connsiteY15" fmla="*/ 5789123 h 6858000"/>
              <a:gd name="connsiteX16" fmla="*/ 915038 w 11816380"/>
              <a:gd name="connsiteY16" fmla="*/ 5676299 h 6858000"/>
              <a:gd name="connsiteX17" fmla="*/ 891159 w 11816380"/>
              <a:gd name="connsiteY17" fmla="*/ 5752283 h 6858000"/>
              <a:gd name="connsiteX18" fmla="*/ 891423 w 11816380"/>
              <a:gd name="connsiteY18" fmla="*/ 5752392 h 6858000"/>
              <a:gd name="connsiteX19" fmla="*/ 933153 w 11816380"/>
              <a:gd name="connsiteY19" fmla="*/ 5622359 h 6858000"/>
              <a:gd name="connsiteX20" fmla="*/ 988982 w 11816380"/>
              <a:gd name="connsiteY20" fmla="*/ 5555854 h 6858000"/>
              <a:gd name="connsiteX21" fmla="*/ 1027589 w 11816380"/>
              <a:gd name="connsiteY21" fmla="*/ 5528213 h 6858000"/>
              <a:gd name="connsiteX22" fmla="*/ 1049768 w 11816380"/>
              <a:gd name="connsiteY22" fmla="*/ 5510295 h 6858000"/>
              <a:gd name="connsiteX23" fmla="*/ 1086224 w 11816380"/>
              <a:gd name="connsiteY23" fmla="*/ 5455516 h 6858000"/>
              <a:gd name="connsiteX24" fmla="*/ 1219479 w 11816380"/>
              <a:gd name="connsiteY24" fmla="*/ 5343472 h 6858000"/>
              <a:gd name="connsiteX25" fmla="*/ 1313068 w 11816380"/>
              <a:gd name="connsiteY25" fmla="*/ 5275221 h 6858000"/>
              <a:gd name="connsiteX26" fmla="*/ 1370857 w 11816380"/>
              <a:gd name="connsiteY26" fmla="*/ 5250801 h 6858000"/>
              <a:gd name="connsiteX27" fmla="*/ 1383927 w 11816380"/>
              <a:gd name="connsiteY27" fmla="*/ 5241501 h 6858000"/>
              <a:gd name="connsiteX28" fmla="*/ 1389964 w 11816380"/>
              <a:gd name="connsiteY28" fmla="*/ 5235966 h 6858000"/>
              <a:gd name="connsiteX29" fmla="*/ 1436180 w 11816380"/>
              <a:gd name="connsiteY29" fmla="*/ 5191057 h 6858000"/>
              <a:gd name="connsiteX30" fmla="*/ 1462293 w 11816380"/>
              <a:gd name="connsiteY30" fmla="*/ 5172481 h 6858000"/>
              <a:gd name="connsiteX31" fmla="*/ 1471185 w 11816380"/>
              <a:gd name="connsiteY31" fmla="*/ 5172057 h 6858000"/>
              <a:gd name="connsiteX32" fmla="*/ 1484305 w 11816380"/>
              <a:gd name="connsiteY32" fmla="*/ 5160542 h 6858000"/>
              <a:gd name="connsiteX33" fmla="*/ 1554881 w 11816380"/>
              <a:gd name="connsiteY33" fmla="*/ 5084696 h 6858000"/>
              <a:gd name="connsiteX34" fmla="*/ 1636417 w 11816380"/>
              <a:gd name="connsiteY34" fmla="*/ 5001825 h 6858000"/>
              <a:gd name="connsiteX35" fmla="*/ 1660648 w 11816380"/>
              <a:gd name="connsiteY35" fmla="*/ 4950880 h 6858000"/>
              <a:gd name="connsiteX36" fmla="*/ 1706248 w 11816380"/>
              <a:gd name="connsiteY36" fmla="*/ 4843347 h 6858000"/>
              <a:gd name="connsiteX37" fmla="*/ 1710144 w 11816380"/>
              <a:gd name="connsiteY37" fmla="*/ 4829405 h 6858000"/>
              <a:gd name="connsiteX38" fmla="*/ 1719000 w 11816380"/>
              <a:gd name="connsiteY38" fmla="*/ 4829676 h 6858000"/>
              <a:gd name="connsiteX39" fmla="*/ 1733138 w 11816380"/>
              <a:gd name="connsiteY39" fmla="*/ 4813339 h 6858000"/>
              <a:gd name="connsiteX40" fmla="*/ 1778821 w 11816380"/>
              <a:gd name="connsiteY40" fmla="*/ 4805218 h 6858000"/>
              <a:gd name="connsiteX41" fmla="*/ 1800963 w 11816380"/>
              <a:gd name="connsiteY41" fmla="*/ 4763797 h 6858000"/>
              <a:gd name="connsiteX42" fmla="*/ 1810119 w 11816380"/>
              <a:gd name="connsiteY42" fmla="*/ 4737383 h 6858000"/>
              <a:gd name="connsiteX43" fmla="*/ 1827836 w 11816380"/>
              <a:gd name="connsiteY43" fmla="*/ 4724888 h 6858000"/>
              <a:gd name="connsiteX44" fmla="*/ 1833582 w 11816380"/>
              <a:gd name="connsiteY44" fmla="*/ 4707016 h 6858000"/>
              <a:gd name="connsiteX45" fmla="*/ 1918415 w 11816380"/>
              <a:gd name="connsiteY45" fmla="*/ 4635645 h 6858000"/>
              <a:gd name="connsiteX46" fmla="*/ 1931685 w 11816380"/>
              <a:gd name="connsiteY46" fmla="*/ 4624502 h 6858000"/>
              <a:gd name="connsiteX47" fmla="*/ 1935030 w 11816380"/>
              <a:gd name="connsiteY47" fmla="*/ 4613163 h 6858000"/>
              <a:gd name="connsiteX48" fmla="*/ 1952342 w 11816380"/>
              <a:gd name="connsiteY48" fmla="*/ 4594063 h 6858000"/>
              <a:gd name="connsiteX49" fmla="*/ 1961790 w 11816380"/>
              <a:gd name="connsiteY49" fmla="*/ 4592968 h 6858000"/>
              <a:gd name="connsiteX50" fmla="*/ 1960579 w 11816380"/>
              <a:gd name="connsiteY50" fmla="*/ 4588653 h 6858000"/>
              <a:gd name="connsiteX51" fmla="*/ 2030023 w 11816380"/>
              <a:gd name="connsiteY51" fmla="*/ 4496718 h 6858000"/>
              <a:gd name="connsiteX52" fmla="*/ 2042051 w 11816380"/>
              <a:gd name="connsiteY52" fmla="*/ 4481148 h 6858000"/>
              <a:gd name="connsiteX53" fmla="*/ 2136989 w 11816380"/>
              <a:gd name="connsiteY53" fmla="*/ 4432859 h 6858000"/>
              <a:gd name="connsiteX54" fmla="*/ 2162370 w 11816380"/>
              <a:gd name="connsiteY54" fmla="*/ 4411168 h 6858000"/>
              <a:gd name="connsiteX55" fmla="*/ 2169275 w 11816380"/>
              <a:gd name="connsiteY55" fmla="*/ 4403806 h 6858000"/>
              <a:gd name="connsiteX56" fmla="*/ 2181740 w 11816380"/>
              <a:gd name="connsiteY56" fmla="*/ 4389325 h 6858000"/>
              <a:gd name="connsiteX57" fmla="*/ 2222578 w 11816380"/>
              <a:gd name="connsiteY57" fmla="*/ 4276352 h 6858000"/>
              <a:gd name="connsiteX58" fmla="*/ 2356968 w 11816380"/>
              <a:gd name="connsiteY58" fmla="*/ 4104655 h 6858000"/>
              <a:gd name="connsiteX59" fmla="*/ 2741875 w 11816380"/>
              <a:gd name="connsiteY59" fmla="*/ 3505835 h 6858000"/>
              <a:gd name="connsiteX60" fmla="*/ 2827910 w 11816380"/>
              <a:gd name="connsiteY60" fmla="*/ 3396765 h 6858000"/>
              <a:gd name="connsiteX61" fmla="*/ 2924580 w 11816380"/>
              <a:gd name="connsiteY61" fmla="*/ 3353018 h 6858000"/>
              <a:gd name="connsiteX62" fmla="*/ 3068218 w 11816380"/>
              <a:gd name="connsiteY62" fmla="*/ 3200632 h 6858000"/>
              <a:gd name="connsiteX63" fmla="*/ 3180481 w 11816380"/>
              <a:gd name="connsiteY63" fmla="*/ 3072491 h 6858000"/>
              <a:gd name="connsiteX64" fmla="*/ 3266384 w 11816380"/>
              <a:gd name="connsiteY64" fmla="*/ 3000345 h 6858000"/>
              <a:gd name="connsiteX65" fmla="*/ 3370119 w 11816380"/>
              <a:gd name="connsiteY65" fmla="*/ 2923806 h 6858000"/>
              <a:gd name="connsiteX66" fmla="*/ 3399194 w 11816380"/>
              <a:gd name="connsiteY66" fmla="*/ 2897238 h 6858000"/>
              <a:gd name="connsiteX67" fmla="*/ 3474985 w 11816380"/>
              <a:gd name="connsiteY67" fmla="*/ 2821875 h 6858000"/>
              <a:gd name="connsiteX68" fmla="*/ 3949309 w 11816380"/>
              <a:gd name="connsiteY68" fmla="*/ 2610411 h 6858000"/>
              <a:gd name="connsiteX69" fmla="*/ 4156139 w 11816380"/>
              <a:gd name="connsiteY69" fmla="*/ 2413665 h 6858000"/>
              <a:gd name="connsiteX70" fmla="*/ 4214917 w 11816380"/>
              <a:gd name="connsiteY70" fmla="*/ 2391331 h 6858000"/>
              <a:gd name="connsiteX71" fmla="*/ 4288005 w 11816380"/>
              <a:gd name="connsiteY71" fmla="*/ 2354999 h 6858000"/>
              <a:gd name="connsiteX72" fmla="*/ 4358061 w 11816380"/>
              <a:gd name="connsiteY72" fmla="*/ 2319819 h 6858000"/>
              <a:gd name="connsiteX73" fmla="*/ 4405052 w 11816380"/>
              <a:gd name="connsiteY73" fmla="*/ 2274688 h 6858000"/>
              <a:gd name="connsiteX74" fmla="*/ 4471333 w 11816380"/>
              <a:gd name="connsiteY74" fmla="*/ 2236968 h 6858000"/>
              <a:gd name="connsiteX75" fmla="*/ 4841095 w 11816380"/>
              <a:gd name="connsiteY75" fmla="*/ 1968135 h 6858000"/>
              <a:gd name="connsiteX76" fmla="*/ 5008479 w 11816380"/>
              <a:gd name="connsiteY76" fmla="*/ 1888679 h 6858000"/>
              <a:gd name="connsiteX77" fmla="*/ 5180683 w 11816380"/>
              <a:gd name="connsiteY77" fmla="*/ 1753061 h 6858000"/>
              <a:gd name="connsiteX78" fmla="*/ 5665116 w 11816380"/>
              <a:gd name="connsiteY78" fmla="*/ 1552454 h 6858000"/>
              <a:gd name="connsiteX79" fmla="*/ 6116480 w 11816380"/>
              <a:gd name="connsiteY79" fmla="*/ 1319724 h 6858000"/>
              <a:gd name="connsiteX80" fmla="*/ 6252872 w 11816380"/>
              <a:gd name="connsiteY80" fmla="*/ 1225617 h 6858000"/>
              <a:gd name="connsiteX81" fmla="*/ 6346295 w 11816380"/>
              <a:gd name="connsiteY81" fmla="*/ 1201230 h 6858000"/>
              <a:gd name="connsiteX82" fmla="*/ 6393706 w 11816380"/>
              <a:gd name="connsiteY82" fmla="*/ 1174911 h 6858000"/>
              <a:gd name="connsiteX83" fmla="*/ 6582798 w 11816380"/>
              <a:gd name="connsiteY83" fmla="*/ 1126130 h 6858000"/>
              <a:gd name="connsiteX84" fmla="*/ 6646379 w 11816380"/>
              <a:gd name="connsiteY84" fmla="*/ 1058806 h 6858000"/>
              <a:gd name="connsiteX85" fmla="*/ 6707073 w 11816380"/>
              <a:gd name="connsiteY85" fmla="*/ 972122 h 6858000"/>
              <a:gd name="connsiteX86" fmla="*/ 6998235 w 11816380"/>
              <a:gd name="connsiteY86" fmla="*/ 863403 h 6858000"/>
              <a:gd name="connsiteX87" fmla="*/ 7094498 w 11816380"/>
              <a:gd name="connsiteY87" fmla="*/ 808270 h 6858000"/>
              <a:gd name="connsiteX88" fmla="*/ 7151544 w 11816380"/>
              <a:gd name="connsiteY88" fmla="*/ 781198 h 6858000"/>
              <a:gd name="connsiteX89" fmla="*/ 7158731 w 11816380"/>
              <a:gd name="connsiteY89" fmla="*/ 781044 h 6858000"/>
              <a:gd name="connsiteX90" fmla="*/ 7274420 w 11816380"/>
              <a:gd name="connsiteY90" fmla="*/ 661941 h 6858000"/>
              <a:gd name="connsiteX91" fmla="*/ 7298271 w 11816380"/>
              <a:gd name="connsiteY91" fmla="*/ 649697 h 6858000"/>
              <a:gd name="connsiteX92" fmla="*/ 7401066 w 11816380"/>
              <a:gd name="connsiteY92" fmla="*/ 511127 h 6858000"/>
              <a:gd name="connsiteX93" fmla="*/ 7476746 w 11816380"/>
              <a:gd name="connsiteY93" fmla="*/ 449992 h 6858000"/>
              <a:gd name="connsiteX94" fmla="*/ 7593104 w 11816380"/>
              <a:gd name="connsiteY94" fmla="*/ 389139 h 6858000"/>
              <a:gd name="connsiteX95" fmla="*/ 7996473 w 11816380"/>
              <a:gd name="connsiteY95" fmla="*/ 1245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1816380" h="6858000">
                <a:moveTo>
                  <a:pt x="8367" y="6848079"/>
                </a:moveTo>
                <a:lnTo>
                  <a:pt x="946" y="6858000"/>
                </a:lnTo>
                <a:lnTo>
                  <a:pt x="0" y="6858000"/>
                </a:lnTo>
                <a:close/>
                <a:moveTo>
                  <a:pt x="8008701" y="0"/>
                </a:moveTo>
                <a:lnTo>
                  <a:pt x="11816380" y="0"/>
                </a:lnTo>
                <a:lnTo>
                  <a:pt x="11816380" y="6858000"/>
                </a:lnTo>
                <a:lnTo>
                  <a:pt x="12879" y="6858000"/>
                </a:lnTo>
                <a:lnTo>
                  <a:pt x="185257" y="6681490"/>
                </a:lnTo>
                <a:lnTo>
                  <a:pt x="349627" y="6491141"/>
                </a:lnTo>
                <a:lnTo>
                  <a:pt x="435850" y="6356175"/>
                </a:lnTo>
                <a:lnTo>
                  <a:pt x="513949" y="6236376"/>
                </a:lnTo>
                <a:cubicBezTo>
                  <a:pt x="549141" y="6113665"/>
                  <a:pt x="589071" y="6135413"/>
                  <a:pt x="644725" y="6047133"/>
                </a:cubicBezTo>
                <a:cubicBezTo>
                  <a:pt x="712062" y="5950197"/>
                  <a:pt x="703016" y="6017252"/>
                  <a:pt x="755864" y="5875377"/>
                </a:cubicBezTo>
                <a:cubicBezTo>
                  <a:pt x="781231" y="5873328"/>
                  <a:pt x="793445" y="5858999"/>
                  <a:pt x="805295" y="5828953"/>
                </a:cubicBezTo>
                <a:cubicBezTo>
                  <a:pt x="822240" y="5805796"/>
                  <a:pt x="839845" y="5801743"/>
                  <a:pt x="854705" y="5795741"/>
                </a:cubicBezTo>
                <a:lnTo>
                  <a:pt x="864711" y="5789123"/>
                </a:lnTo>
                <a:lnTo>
                  <a:pt x="915038" y="5676299"/>
                </a:lnTo>
                <a:lnTo>
                  <a:pt x="891159" y="5752283"/>
                </a:lnTo>
                <a:cubicBezTo>
                  <a:pt x="891247" y="5752319"/>
                  <a:pt x="891334" y="5752355"/>
                  <a:pt x="891423" y="5752392"/>
                </a:cubicBezTo>
                <a:lnTo>
                  <a:pt x="933153" y="5622359"/>
                </a:lnTo>
                <a:cubicBezTo>
                  <a:pt x="957432" y="5594851"/>
                  <a:pt x="979837" y="5564309"/>
                  <a:pt x="988982" y="5555854"/>
                </a:cubicBezTo>
                <a:cubicBezTo>
                  <a:pt x="1014562" y="5557498"/>
                  <a:pt x="1014592" y="5540846"/>
                  <a:pt x="1027589" y="5528213"/>
                </a:cubicBezTo>
                <a:cubicBezTo>
                  <a:pt x="1040025" y="5531526"/>
                  <a:pt x="1052240" y="5522509"/>
                  <a:pt x="1049768" y="5510295"/>
                </a:cubicBezTo>
                <a:cubicBezTo>
                  <a:pt x="1028205" y="5493040"/>
                  <a:pt x="1093698" y="5472501"/>
                  <a:pt x="1086224" y="5455516"/>
                </a:cubicBezTo>
                <a:cubicBezTo>
                  <a:pt x="1109218" y="5435092"/>
                  <a:pt x="1218059" y="5379864"/>
                  <a:pt x="1219479" y="5343472"/>
                </a:cubicBezTo>
                <a:cubicBezTo>
                  <a:pt x="1262343" y="5297185"/>
                  <a:pt x="1291871" y="5290784"/>
                  <a:pt x="1313068" y="5275221"/>
                </a:cubicBezTo>
                <a:cubicBezTo>
                  <a:pt x="1338201" y="5263736"/>
                  <a:pt x="1316257" y="5288451"/>
                  <a:pt x="1370857" y="5250801"/>
                </a:cubicBezTo>
                <a:lnTo>
                  <a:pt x="1383927" y="5241501"/>
                </a:lnTo>
                <a:lnTo>
                  <a:pt x="1389964" y="5235966"/>
                </a:lnTo>
                <a:cubicBezTo>
                  <a:pt x="1405217" y="5221853"/>
                  <a:pt x="1420713" y="5207094"/>
                  <a:pt x="1436180" y="5191057"/>
                </a:cubicBezTo>
                <a:cubicBezTo>
                  <a:pt x="1447510" y="5179996"/>
                  <a:pt x="1455651" y="5174758"/>
                  <a:pt x="1462293" y="5172481"/>
                </a:cubicBezTo>
                <a:lnTo>
                  <a:pt x="1471185" y="5172057"/>
                </a:lnTo>
                <a:lnTo>
                  <a:pt x="1484305" y="5160542"/>
                </a:lnTo>
                <a:cubicBezTo>
                  <a:pt x="1521747" y="5126137"/>
                  <a:pt x="1556786" y="5090762"/>
                  <a:pt x="1554881" y="5084696"/>
                </a:cubicBezTo>
                <a:cubicBezTo>
                  <a:pt x="1582217" y="5063462"/>
                  <a:pt x="1607343" y="5003712"/>
                  <a:pt x="1636417" y="5001825"/>
                </a:cubicBezTo>
                <a:cubicBezTo>
                  <a:pt x="1616819" y="4983976"/>
                  <a:pt x="1670522" y="4974167"/>
                  <a:pt x="1660648" y="4950880"/>
                </a:cubicBezTo>
                <a:cubicBezTo>
                  <a:pt x="1672286" y="4924466"/>
                  <a:pt x="1699662" y="4862319"/>
                  <a:pt x="1706248" y="4843347"/>
                </a:cubicBezTo>
                <a:lnTo>
                  <a:pt x="1710144" y="4829405"/>
                </a:lnTo>
                <a:lnTo>
                  <a:pt x="1719000" y="4829676"/>
                </a:lnTo>
                <a:lnTo>
                  <a:pt x="1733138" y="4813339"/>
                </a:lnTo>
                <a:cubicBezTo>
                  <a:pt x="1743107" y="4809262"/>
                  <a:pt x="1767517" y="4813476"/>
                  <a:pt x="1778821" y="4805218"/>
                </a:cubicBezTo>
                <a:cubicBezTo>
                  <a:pt x="1799902" y="4784351"/>
                  <a:pt x="1786939" y="4756652"/>
                  <a:pt x="1800963" y="4763797"/>
                </a:cubicBezTo>
                <a:cubicBezTo>
                  <a:pt x="1799788" y="4753414"/>
                  <a:pt x="1803373" y="4744848"/>
                  <a:pt x="1810119" y="4737383"/>
                </a:cubicBezTo>
                <a:lnTo>
                  <a:pt x="1827836" y="4724888"/>
                </a:lnTo>
                <a:lnTo>
                  <a:pt x="1833582" y="4707016"/>
                </a:lnTo>
                <a:cubicBezTo>
                  <a:pt x="1848678" y="4692142"/>
                  <a:pt x="1902064" y="4649397"/>
                  <a:pt x="1918415" y="4635645"/>
                </a:cubicBezTo>
                <a:lnTo>
                  <a:pt x="1931685" y="4624502"/>
                </a:lnTo>
                <a:lnTo>
                  <a:pt x="1935030" y="4613163"/>
                </a:lnTo>
                <a:cubicBezTo>
                  <a:pt x="1938529" y="4604374"/>
                  <a:pt x="1943710" y="4597333"/>
                  <a:pt x="1952342" y="4594063"/>
                </a:cubicBezTo>
                <a:lnTo>
                  <a:pt x="1961790" y="4592968"/>
                </a:lnTo>
                <a:lnTo>
                  <a:pt x="1960579" y="4588653"/>
                </a:lnTo>
                <a:cubicBezTo>
                  <a:pt x="1971951" y="4572611"/>
                  <a:pt x="2016445" y="4514635"/>
                  <a:pt x="2030023" y="4496718"/>
                </a:cubicBezTo>
                <a:cubicBezTo>
                  <a:pt x="2037392" y="4499564"/>
                  <a:pt x="2039280" y="4485769"/>
                  <a:pt x="2042051" y="4481148"/>
                </a:cubicBezTo>
                <a:cubicBezTo>
                  <a:pt x="2059877" y="4470506"/>
                  <a:pt x="2114169" y="4446888"/>
                  <a:pt x="2136989" y="4432859"/>
                </a:cubicBezTo>
                <a:lnTo>
                  <a:pt x="2162370" y="4411168"/>
                </a:lnTo>
                <a:lnTo>
                  <a:pt x="2169275" y="4403806"/>
                </a:lnTo>
                <a:lnTo>
                  <a:pt x="2181740" y="4389325"/>
                </a:lnTo>
                <a:lnTo>
                  <a:pt x="2222578" y="4276352"/>
                </a:lnTo>
                <a:cubicBezTo>
                  <a:pt x="2234385" y="4218357"/>
                  <a:pt x="2266630" y="4150320"/>
                  <a:pt x="2356968" y="4104655"/>
                </a:cubicBezTo>
                <a:cubicBezTo>
                  <a:pt x="2558762" y="3959115"/>
                  <a:pt x="2648835" y="3578349"/>
                  <a:pt x="2741875" y="3505835"/>
                </a:cubicBezTo>
                <a:cubicBezTo>
                  <a:pt x="2766846" y="3430647"/>
                  <a:pt x="2753505" y="3521850"/>
                  <a:pt x="2827910" y="3396765"/>
                </a:cubicBezTo>
                <a:cubicBezTo>
                  <a:pt x="2839568" y="3397751"/>
                  <a:pt x="2911438" y="3354325"/>
                  <a:pt x="2924580" y="3353018"/>
                </a:cubicBezTo>
                <a:cubicBezTo>
                  <a:pt x="2998120" y="3313808"/>
                  <a:pt x="3048476" y="3247004"/>
                  <a:pt x="3068218" y="3200632"/>
                </a:cubicBezTo>
                <a:cubicBezTo>
                  <a:pt x="3101903" y="3153666"/>
                  <a:pt x="3139850" y="3111386"/>
                  <a:pt x="3180481" y="3072491"/>
                </a:cubicBezTo>
                <a:lnTo>
                  <a:pt x="3266384" y="3000345"/>
                </a:lnTo>
                <a:lnTo>
                  <a:pt x="3370119" y="2923806"/>
                </a:lnTo>
                <a:lnTo>
                  <a:pt x="3399194" y="2897238"/>
                </a:lnTo>
                <a:cubicBezTo>
                  <a:pt x="3440810" y="2862165"/>
                  <a:pt x="3435851" y="2856396"/>
                  <a:pt x="3474985" y="2821875"/>
                </a:cubicBezTo>
                <a:cubicBezTo>
                  <a:pt x="3570799" y="2755925"/>
                  <a:pt x="3837237" y="2678248"/>
                  <a:pt x="3949309" y="2610411"/>
                </a:cubicBezTo>
                <a:cubicBezTo>
                  <a:pt x="4042919" y="2538961"/>
                  <a:pt x="4112740" y="2516271"/>
                  <a:pt x="4156139" y="2413665"/>
                </a:cubicBezTo>
                <a:lnTo>
                  <a:pt x="4214917" y="2391331"/>
                </a:lnTo>
                <a:lnTo>
                  <a:pt x="4288005" y="2354999"/>
                </a:lnTo>
                <a:lnTo>
                  <a:pt x="4358061" y="2319819"/>
                </a:lnTo>
                <a:lnTo>
                  <a:pt x="4405052" y="2274688"/>
                </a:lnTo>
                <a:lnTo>
                  <a:pt x="4471333" y="2236968"/>
                </a:lnTo>
                <a:cubicBezTo>
                  <a:pt x="4542128" y="2157460"/>
                  <a:pt x="4751570" y="2026184"/>
                  <a:pt x="4841095" y="1968135"/>
                </a:cubicBezTo>
                <a:cubicBezTo>
                  <a:pt x="4930620" y="1910087"/>
                  <a:pt x="4924603" y="1946910"/>
                  <a:pt x="5008479" y="1888679"/>
                </a:cubicBezTo>
                <a:cubicBezTo>
                  <a:pt x="5037447" y="1831206"/>
                  <a:pt x="5108650" y="1768433"/>
                  <a:pt x="5180683" y="1753061"/>
                </a:cubicBezTo>
                <a:cubicBezTo>
                  <a:pt x="5306522" y="1654524"/>
                  <a:pt x="5563838" y="1570601"/>
                  <a:pt x="5665116" y="1552454"/>
                </a:cubicBezTo>
                <a:cubicBezTo>
                  <a:pt x="5806563" y="1481525"/>
                  <a:pt x="6022714" y="1376484"/>
                  <a:pt x="6116480" y="1319724"/>
                </a:cubicBezTo>
                <a:cubicBezTo>
                  <a:pt x="6210243" y="1262964"/>
                  <a:pt x="6170277" y="1255962"/>
                  <a:pt x="6252872" y="1225617"/>
                </a:cubicBezTo>
                <a:cubicBezTo>
                  <a:pt x="6344027" y="1204162"/>
                  <a:pt x="6255140" y="1222685"/>
                  <a:pt x="6346295" y="1201230"/>
                </a:cubicBezTo>
                <a:cubicBezTo>
                  <a:pt x="6359073" y="1188623"/>
                  <a:pt x="6384988" y="1179503"/>
                  <a:pt x="6393706" y="1174911"/>
                </a:cubicBezTo>
                <a:lnTo>
                  <a:pt x="6582798" y="1126130"/>
                </a:lnTo>
                <a:lnTo>
                  <a:pt x="6646379" y="1058806"/>
                </a:lnTo>
                <a:cubicBezTo>
                  <a:pt x="6690380" y="1016954"/>
                  <a:pt x="6670357" y="1012595"/>
                  <a:pt x="6707073" y="972122"/>
                </a:cubicBezTo>
                <a:cubicBezTo>
                  <a:pt x="6805050" y="966099"/>
                  <a:pt x="6905605" y="801792"/>
                  <a:pt x="6998235" y="863403"/>
                </a:cubicBezTo>
                <a:cubicBezTo>
                  <a:pt x="7051064" y="810193"/>
                  <a:pt x="7042448" y="760955"/>
                  <a:pt x="7094498" y="808270"/>
                </a:cubicBezTo>
                <a:cubicBezTo>
                  <a:pt x="7113972" y="791641"/>
                  <a:pt x="7132786" y="784262"/>
                  <a:pt x="7151544" y="781198"/>
                </a:cubicBezTo>
                <a:lnTo>
                  <a:pt x="7158731" y="781044"/>
                </a:lnTo>
                <a:lnTo>
                  <a:pt x="7274420" y="661941"/>
                </a:lnTo>
                <a:lnTo>
                  <a:pt x="7298271" y="649697"/>
                </a:lnTo>
                <a:lnTo>
                  <a:pt x="7401066" y="511127"/>
                </a:lnTo>
                <a:lnTo>
                  <a:pt x="7476746" y="449992"/>
                </a:lnTo>
                <a:lnTo>
                  <a:pt x="7593104" y="389139"/>
                </a:lnTo>
                <a:cubicBezTo>
                  <a:pt x="7766913" y="299698"/>
                  <a:pt x="7873028" y="146034"/>
                  <a:pt x="7996473" y="1245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8875E3E-9B19-48D9-A325-5E154ACFD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4694">
            <a:off x="-251317" y="-312869"/>
            <a:ext cx="7766407" cy="5322018"/>
          </a:xfrm>
          <a:custGeom>
            <a:avLst/>
            <a:gdLst>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20116 w 7766407"/>
              <a:gd name="connsiteY156" fmla="*/ 755866 h 5322018"/>
              <a:gd name="connsiteX157" fmla="*/ 443847 w 7766407"/>
              <a:gd name="connsiteY157" fmla="*/ 346023 h 5322018"/>
              <a:gd name="connsiteX158" fmla="*/ 445556 w 7766407"/>
              <a:gd name="connsiteY158" fmla="*/ 318255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43847 w 7766407"/>
              <a:gd name="connsiteY156" fmla="*/ 346023 h 5322018"/>
              <a:gd name="connsiteX157" fmla="*/ 445556 w 7766407"/>
              <a:gd name="connsiteY157" fmla="*/ 318255 h 5322018"/>
              <a:gd name="connsiteX158" fmla="*/ 473895 w 7766407"/>
              <a:gd name="connsiteY158"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45556 w 7766407"/>
              <a:gd name="connsiteY156" fmla="*/ 318255 h 5322018"/>
              <a:gd name="connsiteX157" fmla="*/ 473895 w 7766407"/>
              <a:gd name="connsiteY157"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73895 w 7766407"/>
              <a:gd name="connsiteY156"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43847 w 7766407"/>
              <a:gd name="connsiteY154" fmla="*/ 346023 h 5322018"/>
              <a:gd name="connsiteX155" fmla="*/ 473895 w 7766407"/>
              <a:gd name="connsiteY155"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73895 w 7766407"/>
              <a:gd name="connsiteY154" fmla="*/ 0 h 532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Lst>
            <a:rect l="l" t="t" r="r" b="b"/>
            <a:pathLst>
              <a:path w="7766407" h="5322018">
                <a:moveTo>
                  <a:pt x="473895" y="0"/>
                </a:moveTo>
                <a:lnTo>
                  <a:pt x="7766407" y="649356"/>
                </a:lnTo>
                <a:lnTo>
                  <a:pt x="7754419" y="656832"/>
                </a:lnTo>
                <a:cubicBezTo>
                  <a:pt x="7726474" y="677470"/>
                  <a:pt x="7696788" y="705576"/>
                  <a:pt x="7674875" y="705925"/>
                </a:cubicBezTo>
                <a:cubicBezTo>
                  <a:pt x="7659838" y="692337"/>
                  <a:pt x="7619354" y="711670"/>
                  <a:pt x="7594593" y="715147"/>
                </a:cubicBezTo>
                <a:cubicBezTo>
                  <a:pt x="7553036" y="756392"/>
                  <a:pt x="7553949" y="790366"/>
                  <a:pt x="7522045" y="799587"/>
                </a:cubicBezTo>
                <a:cubicBezTo>
                  <a:pt x="7499833" y="804948"/>
                  <a:pt x="7434970" y="857646"/>
                  <a:pt x="7399327" y="845960"/>
                </a:cubicBezTo>
                <a:cubicBezTo>
                  <a:pt x="7373461" y="881898"/>
                  <a:pt x="7346529" y="865787"/>
                  <a:pt x="7322627" y="887773"/>
                </a:cubicBezTo>
                <a:cubicBezTo>
                  <a:pt x="7261844" y="921968"/>
                  <a:pt x="7241893" y="963214"/>
                  <a:pt x="7151262" y="984886"/>
                </a:cubicBezTo>
                <a:cubicBezTo>
                  <a:pt x="7056829" y="1041135"/>
                  <a:pt x="6851604" y="1071499"/>
                  <a:pt x="6756023" y="1188542"/>
                </a:cubicBezTo>
                <a:cubicBezTo>
                  <a:pt x="6730515" y="1182883"/>
                  <a:pt x="6727803" y="1236044"/>
                  <a:pt x="6712672" y="1246467"/>
                </a:cubicBezTo>
                <a:cubicBezTo>
                  <a:pt x="6700674" y="1241234"/>
                  <a:pt x="6686914" y="1248210"/>
                  <a:pt x="6687440" y="1260662"/>
                </a:cubicBezTo>
                <a:cubicBezTo>
                  <a:pt x="6706387" y="1281105"/>
                  <a:pt x="6637089" y="1291049"/>
                  <a:pt x="6641885" y="1309000"/>
                </a:cubicBezTo>
                <a:cubicBezTo>
                  <a:pt x="6615428" y="1325541"/>
                  <a:pt x="6496868" y="1362901"/>
                  <a:pt x="6489577" y="1398613"/>
                </a:cubicBezTo>
                <a:cubicBezTo>
                  <a:pt x="6438934" y="1437557"/>
                  <a:pt x="6408150" y="1439216"/>
                  <a:pt x="6384287" y="1451239"/>
                </a:cubicBezTo>
                <a:cubicBezTo>
                  <a:pt x="6353231" y="1459670"/>
                  <a:pt x="6322480" y="1490139"/>
                  <a:pt x="6220937" y="1540763"/>
                </a:cubicBezTo>
                <a:cubicBezTo>
                  <a:pt x="6204693" y="1542635"/>
                  <a:pt x="6108072" y="1588639"/>
                  <a:pt x="6109958" y="1601219"/>
                </a:cubicBezTo>
                <a:cubicBezTo>
                  <a:pt x="6078993" y="1617872"/>
                  <a:pt x="6044057" y="1672908"/>
                  <a:pt x="6014458" y="1670184"/>
                </a:cubicBezTo>
                <a:cubicBezTo>
                  <a:pt x="5969352" y="1710290"/>
                  <a:pt x="5873335" y="1807008"/>
                  <a:pt x="5839315" y="1841855"/>
                </a:cubicBezTo>
                <a:cubicBezTo>
                  <a:pt x="5814714" y="1859136"/>
                  <a:pt x="5823315" y="1888532"/>
                  <a:pt x="5810333" y="1879264"/>
                </a:cubicBezTo>
                <a:cubicBezTo>
                  <a:pt x="5809847" y="1889703"/>
                  <a:pt x="5804854" y="1897596"/>
                  <a:pt x="5796856" y="1903903"/>
                </a:cubicBezTo>
                <a:lnTo>
                  <a:pt x="5776991" y="1913445"/>
                </a:lnTo>
                <a:lnTo>
                  <a:pt x="5768324" y="1930187"/>
                </a:lnTo>
                <a:cubicBezTo>
                  <a:pt x="5763604" y="1934681"/>
                  <a:pt x="5756862" y="1937046"/>
                  <a:pt x="5746715" y="1935728"/>
                </a:cubicBezTo>
                <a:cubicBezTo>
                  <a:pt x="5742675" y="1938108"/>
                  <a:pt x="5736889" y="1941888"/>
                  <a:pt x="5730244" y="1946380"/>
                </a:cubicBezTo>
                <a:lnTo>
                  <a:pt x="5551772" y="2005270"/>
                </a:lnTo>
                <a:cubicBezTo>
                  <a:pt x="5468669" y="2047436"/>
                  <a:pt x="5320429" y="2119450"/>
                  <a:pt x="5246617" y="2162655"/>
                </a:cubicBezTo>
                <a:lnTo>
                  <a:pt x="5108893" y="2264498"/>
                </a:lnTo>
                <a:lnTo>
                  <a:pt x="4972149" y="2387894"/>
                </a:lnTo>
                <a:cubicBezTo>
                  <a:pt x="4958199" y="2397068"/>
                  <a:pt x="4944146" y="2406292"/>
                  <a:pt x="4933888" y="2412305"/>
                </a:cubicBezTo>
                <a:cubicBezTo>
                  <a:pt x="4926031" y="2437683"/>
                  <a:pt x="4906397" y="2420081"/>
                  <a:pt x="4886680" y="2435959"/>
                </a:cubicBezTo>
                <a:cubicBezTo>
                  <a:pt x="4879505" y="2447520"/>
                  <a:pt x="4872446" y="2452218"/>
                  <a:pt x="4858349" y="2449951"/>
                </a:cubicBezTo>
                <a:cubicBezTo>
                  <a:pt x="4826189" y="2504934"/>
                  <a:pt x="4829559" y="2465158"/>
                  <a:pt x="4790282" y="2498841"/>
                </a:cubicBezTo>
                <a:cubicBezTo>
                  <a:pt x="4757654" y="2530220"/>
                  <a:pt x="4717406" y="2559468"/>
                  <a:pt x="4695421" y="2608329"/>
                </a:cubicBezTo>
                <a:cubicBezTo>
                  <a:pt x="4692985" y="2620404"/>
                  <a:pt x="4673890" y="2621247"/>
                  <a:pt x="4660953" y="2633640"/>
                </a:cubicBezTo>
                <a:cubicBezTo>
                  <a:pt x="4648016" y="2646033"/>
                  <a:pt x="4637843" y="2667289"/>
                  <a:pt x="4617793" y="2682689"/>
                </a:cubicBezTo>
                <a:cubicBezTo>
                  <a:pt x="4582940" y="2707208"/>
                  <a:pt x="4543392" y="2708552"/>
                  <a:pt x="4540653" y="2726039"/>
                </a:cubicBezTo>
                <a:cubicBezTo>
                  <a:pt x="4520518" y="2734895"/>
                  <a:pt x="4484610" y="2733666"/>
                  <a:pt x="4478244" y="2754222"/>
                </a:cubicBezTo>
                <a:cubicBezTo>
                  <a:pt x="4469356" y="2744308"/>
                  <a:pt x="4460963" y="2773581"/>
                  <a:pt x="4445069" y="2771978"/>
                </a:cubicBezTo>
                <a:cubicBezTo>
                  <a:pt x="4433079" y="2769658"/>
                  <a:pt x="4427736" y="2777998"/>
                  <a:pt x="4418912" y="2782732"/>
                </a:cubicBezTo>
                <a:cubicBezTo>
                  <a:pt x="4404355" y="2783300"/>
                  <a:pt x="4370000" y="2810533"/>
                  <a:pt x="4363178" y="2821763"/>
                </a:cubicBezTo>
                <a:cubicBezTo>
                  <a:pt x="4350513" y="2855639"/>
                  <a:pt x="4286603" y="2864646"/>
                  <a:pt x="4275326" y="2891335"/>
                </a:cubicBezTo>
                <a:cubicBezTo>
                  <a:pt x="4269304" y="2897284"/>
                  <a:pt x="4262661" y="2901653"/>
                  <a:pt x="4255667" y="2905018"/>
                </a:cubicBezTo>
                <a:lnTo>
                  <a:pt x="4234983" y="2912298"/>
                </a:lnTo>
                <a:lnTo>
                  <a:pt x="4226882" y="2910079"/>
                </a:lnTo>
                <a:lnTo>
                  <a:pt x="4215462" y="2916885"/>
                </a:lnTo>
                <a:lnTo>
                  <a:pt x="4211632" y="2917760"/>
                </a:lnTo>
                <a:lnTo>
                  <a:pt x="4190465" y="2923708"/>
                </a:lnTo>
                <a:cubicBezTo>
                  <a:pt x="4211448" y="2943977"/>
                  <a:pt x="4137000" y="2948398"/>
                  <a:pt x="4164947" y="2959675"/>
                </a:cubicBezTo>
                <a:cubicBezTo>
                  <a:pt x="4131823" y="2976992"/>
                  <a:pt x="4167115" y="2983181"/>
                  <a:pt x="4117371" y="2984784"/>
                </a:cubicBezTo>
                <a:cubicBezTo>
                  <a:pt x="4074961" y="3029115"/>
                  <a:pt x="3930684" y="3042351"/>
                  <a:pt x="3904979" y="3091607"/>
                </a:cubicBezTo>
                <a:cubicBezTo>
                  <a:pt x="3848569" y="3136734"/>
                  <a:pt x="3808307" y="3221571"/>
                  <a:pt x="3778911" y="3255548"/>
                </a:cubicBezTo>
                <a:lnTo>
                  <a:pt x="3728606" y="3295465"/>
                </a:lnTo>
                <a:lnTo>
                  <a:pt x="3718668" y="3304992"/>
                </a:lnTo>
                <a:lnTo>
                  <a:pt x="3717842" y="3305447"/>
                </a:lnTo>
                <a:lnTo>
                  <a:pt x="3718578" y="3308616"/>
                </a:lnTo>
                <a:lnTo>
                  <a:pt x="3712398" y="3318359"/>
                </a:lnTo>
                <a:lnTo>
                  <a:pt x="3702979" y="3338545"/>
                </a:lnTo>
                <a:lnTo>
                  <a:pt x="3698626" y="3341390"/>
                </a:lnTo>
                <a:lnTo>
                  <a:pt x="3680384" y="3370390"/>
                </a:lnTo>
                <a:lnTo>
                  <a:pt x="3678906" y="3370346"/>
                </a:lnTo>
                <a:cubicBezTo>
                  <a:pt x="3675169" y="3370915"/>
                  <a:pt x="3671627" y="3372581"/>
                  <a:pt x="3668393" y="3376590"/>
                </a:cubicBezTo>
                <a:cubicBezTo>
                  <a:pt x="3665128" y="3373435"/>
                  <a:pt x="3662941" y="3371857"/>
                  <a:pt x="3661364" y="3371467"/>
                </a:cubicBezTo>
                <a:lnTo>
                  <a:pt x="3658334" y="3373274"/>
                </a:lnTo>
                <a:lnTo>
                  <a:pt x="3657792" y="3373950"/>
                </a:lnTo>
                <a:lnTo>
                  <a:pt x="3651105" y="3389533"/>
                </a:lnTo>
                <a:lnTo>
                  <a:pt x="3648132" y="3388884"/>
                </a:lnTo>
                <a:lnTo>
                  <a:pt x="3643801" y="3396002"/>
                </a:lnTo>
                <a:lnTo>
                  <a:pt x="3639159" y="3398369"/>
                </a:lnTo>
                <a:lnTo>
                  <a:pt x="3617811" y="3425254"/>
                </a:lnTo>
                <a:lnTo>
                  <a:pt x="3616346" y="3425054"/>
                </a:lnTo>
                <a:cubicBezTo>
                  <a:pt x="3612568" y="3425220"/>
                  <a:pt x="3608861" y="3426500"/>
                  <a:pt x="3605202" y="3430140"/>
                </a:cubicBezTo>
                <a:cubicBezTo>
                  <a:pt x="3593624" y="3416203"/>
                  <a:pt x="3596350" y="3429196"/>
                  <a:pt x="3586582" y="3441167"/>
                </a:cubicBezTo>
                <a:lnTo>
                  <a:pt x="3580103" y="3439005"/>
                </a:lnTo>
                <a:lnTo>
                  <a:pt x="3576872" y="3444094"/>
                </a:lnTo>
                <a:lnTo>
                  <a:pt x="3572338" y="3449943"/>
                </a:lnTo>
                <a:lnTo>
                  <a:pt x="3571965" y="3449964"/>
                </a:lnTo>
                <a:cubicBezTo>
                  <a:pt x="3570381" y="3451036"/>
                  <a:pt x="3568666" y="3452883"/>
                  <a:pt x="3566623" y="3455947"/>
                </a:cubicBezTo>
                <a:lnTo>
                  <a:pt x="3564070" y="3460601"/>
                </a:lnTo>
                <a:lnTo>
                  <a:pt x="3526726" y="3463163"/>
                </a:lnTo>
                <a:lnTo>
                  <a:pt x="3525139" y="3464518"/>
                </a:lnTo>
                <a:lnTo>
                  <a:pt x="3506741" y="3487501"/>
                </a:lnTo>
                <a:lnTo>
                  <a:pt x="3501585" y="3492832"/>
                </a:lnTo>
                <a:lnTo>
                  <a:pt x="3501212" y="3492813"/>
                </a:lnTo>
                <a:cubicBezTo>
                  <a:pt x="3499519" y="3493712"/>
                  <a:pt x="3497607" y="3495365"/>
                  <a:pt x="3495239" y="3498192"/>
                </a:cubicBezTo>
                <a:lnTo>
                  <a:pt x="3492183" y="3502548"/>
                </a:lnTo>
                <a:lnTo>
                  <a:pt x="3476697" y="3501956"/>
                </a:lnTo>
                <a:lnTo>
                  <a:pt x="3469187" y="3506574"/>
                </a:lnTo>
                <a:cubicBezTo>
                  <a:pt x="3445645" y="3518609"/>
                  <a:pt x="3423473" y="3525406"/>
                  <a:pt x="3408103" y="3549813"/>
                </a:cubicBezTo>
                <a:cubicBezTo>
                  <a:pt x="3378281" y="3572305"/>
                  <a:pt x="3347536" y="3585981"/>
                  <a:pt x="3326209" y="3609630"/>
                </a:cubicBezTo>
                <a:cubicBezTo>
                  <a:pt x="3312029" y="3612732"/>
                  <a:pt x="3300832" y="3618217"/>
                  <a:pt x="3297595" y="3632513"/>
                </a:cubicBezTo>
                <a:cubicBezTo>
                  <a:pt x="3268034" y="3651465"/>
                  <a:pt x="3252747" y="3646464"/>
                  <a:pt x="3242015" y="3667904"/>
                </a:cubicBezTo>
                <a:cubicBezTo>
                  <a:pt x="3212592" y="3663443"/>
                  <a:pt x="3216999" y="3670428"/>
                  <a:pt x="3213720" y="3680766"/>
                </a:cubicBezTo>
                <a:lnTo>
                  <a:pt x="3212968" y="3681905"/>
                </a:lnTo>
                <a:lnTo>
                  <a:pt x="3208857" y="3681194"/>
                </a:lnTo>
                <a:lnTo>
                  <a:pt x="3203557" y="3683492"/>
                </a:lnTo>
                <a:lnTo>
                  <a:pt x="3192199" y="3693448"/>
                </a:lnTo>
                <a:lnTo>
                  <a:pt x="3188443" y="3697797"/>
                </a:lnTo>
                <a:cubicBezTo>
                  <a:pt x="3185664" y="3700566"/>
                  <a:pt x="3183571" y="3702117"/>
                  <a:pt x="3181853" y="3702869"/>
                </a:cubicBezTo>
                <a:lnTo>
                  <a:pt x="3181526" y="3702803"/>
                </a:lnTo>
                <a:lnTo>
                  <a:pt x="3175672" y="3707933"/>
                </a:lnTo>
                <a:cubicBezTo>
                  <a:pt x="3166167" y="3717032"/>
                  <a:pt x="3157275" y="3726303"/>
                  <a:pt x="3149098" y="3735473"/>
                </a:cubicBezTo>
                <a:cubicBezTo>
                  <a:pt x="3131805" y="3730982"/>
                  <a:pt x="3107037" y="3771274"/>
                  <a:pt x="3093676" y="3747916"/>
                </a:cubicBezTo>
                <a:cubicBezTo>
                  <a:pt x="3082134" y="3759681"/>
                  <a:pt x="3081445" y="3774208"/>
                  <a:pt x="3074500" y="3757479"/>
                </a:cubicBezTo>
                <a:cubicBezTo>
                  <a:pt x="3070379" y="3760967"/>
                  <a:pt x="3066780" y="3761874"/>
                  <a:pt x="3063387" y="3761557"/>
                </a:cubicBezTo>
                <a:lnTo>
                  <a:pt x="3062129" y="3761145"/>
                </a:lnTo>
                <a:lnTo>
                  <a:pt x="3036739" y="3787643"/>
                </a:lnTo>
                <a:lnTo>
                  <a:pt x="3032052" y="3789608"/>
                </a:lnTo>
                <a:lnTo>
                  <a:pt x="3017184" y="3808868"/>
                </a:lnTo>
                <a:lnTo>
                  <a:pt x="3008605" y="3817755"/>
                </a:lnTo>
                <a:cubicBezTo>
                  <a:pt x="3008414" y="3819321"/>
                  <a:pt x="3008224" y="3820887"/>
                  <a:pt x="3008033" y="3822453"/>
                </a:cubicBezTo>
                <a:cubicBezTo>
                  <a:pt x="3006391" y="3826310"/>
                  <a:pt x="3002705" y="3830278"/>
                  <a:pt x="2994428" y="3834466"/>
                </a:cubicBezTo>
                <a:lnTo>
                  <a:pt x="2992169" y="3835021"/>
                </a:lnTo>
                <a:lnTo>
                  <a:pt x="2983549" y="3847993"/>
                </a:lnTo>
                <a:cubicBezTo>
                  <a:pt x="2960510" y="3867678"/>
                  <a:pt x="2901138" y="3908837"/>
                  <a:pt x="2853933" y="3953133"/>
                </a:cubicBezTo>
                <a:cubicBezTo>
                  <a:pt x="2808033" y="3994677"/>
                  <a:pt x="2713619" y="4093809"/>
                  <a:pt x="2700319" y="4113764"/>
                </a:cubicBezTo>
                <a:cubicBezTo>
                  <a:pt x="2643027" y="4162918"/>
                  <a:pt x="2554297" y="4214583"/>
                  <a:pt x="2510176" y="4248057"/>
                </a:cubicBezTo>
                <a:cubicBezTo>
                  <a:pt x="2480008" y="4274910"/>
                  <a:pt x="2451360" y="4302454"/>
                  <a:pt x="2435589" y="4314608"/>
                </a:cubicBezTo>
                <a:cubicBezTo>
                  <a:pt x="2429170" y="4317312"/>
                  <a:pt x="2422437" y="4319228"/>
                  <a:pt x="2415553" y="4320982"/>
                </a:cubicBezTo>
                <a:lnTo>
                  <a:pt x="2411954" y="4321914"/>
                </a:lnTo>
                <a:lnTo>
                  <a:pt x="2354125" y="4349531"/>
                </a:lnTo>
                <a:cubicBezTo>
                  <a:pt x="2343772" y="4371461"/>
                  <a:pt x="2307824" y="4382236"/>
                  <a:pt x="2283738" y="4401913"/>
                </a:cubicBezTo>
                <a:lnTo>
                  <a:pt x="2274639" y="4413265"/>
                </a:lnTo>
                <a:lnTo>
                  <a:pt x="2200361" y="4461969"/>
                </a:lnTo>
                <a:lnTo>
                  <a:pt x="2151385" y="4498639"/>
                </a:lnTo>
                <a:lnTo>
                  <a:pt x="2142612" y="4509639"/>
                </a:lnTo>
                <a:lnTo>
                  <a:pt x="2126867" y="4512135"/>
                </a:lnTo>
                <a:cubicBezTo>
                  <a:pt x="2124531" y="4511693"/>
                  <a:pt x="2122418" y="4510934"/>
                  <a:pt x="2120592" y="4509890"/>
                </a:cubicBezTo>
                <a:lnTo>
                  <a:pt x="2082302" y="4540317"/>
                </a:lnTo>
                <a:lnTo>
                  <a:pt x="2077252" y="4543206"/>
                </a:lnTo>
                <a:lnTo>
                  <a:pt x="2040915" y="4560268"/>
                </a:lnTo>
                <a:lnTo>
                  <a:pt x="1984507" y="4581220"/>
                </a:lnTo>
                <a:cubicBezTo>
                  <a:pt x="1964384" y="4585398"/>
                  <a:pt x="1938044" y="4573840"/>
                  <a:pt x="1921726" y="4594994"/>
                </a:cubicBezTo>
                <a:cubicBezTo>
                  <a:pt x="1920592" y="4581396"/>
                  <a:pt x="1897862" y="4611715"/>
                  <a:pt x="1886796" y="4605417"/>
                </a:cubicBezTo>
                <a:cubicBezTo>
                  <a:pt x="1879070" y="4599422"/>
                  <a:pt x="1870376" y="4607222"/>
                  <a:pt x="1861080" y="4610008"/>
                </a:cubicBezTo>
                <a:cubicBezTo>
                  <a:pt x="1855441" y="4608259"/>
                  <a:pt x="1842338" y="4612554"/>
                  <a:pt x="1829217" y="4618611"/>
                </a:cubicBezTo>
                <a:lnTo>
                  <a:pt x="1809298" y="4630561"/>
                </a:lnTo>
                <a:lnTo>
                  <a:pt x="1734333" y="4646342"/>
                </a:lnTo>
                <a:cubicBezTo>
                  <a:pt x="1653444" y="4693579"/>
                  <a:pt x="1470685" y="4809313"/>
                  <a:pt x="1356409" y="4866278"/>
                </a:cubicBezTo>
                <a:cubicBezTo>
                  <a:pt x="1242133" y="4923243"/>
                  <a:pt x="1130993" y="4949897"/>
                  <a:pt x="1048676" y="4988133"/>
                </a:cubicBezTo>
                <a:lnTo>
                  <a:pt x="862512" y="5095694"/>
                </a:lnTo>
                <a:lnTo>
                  <a:pt x="861635" y="5094880"/>
                </a:lnTo>
                <a:cubicBezTo>
                  <a:pt x="858943" y="5093517"/>
                  <a:pt x="855583" y="5093379"/>
                  <a:pt x="850724" y="5095804"/>
                </a:cubicBezTo>
                <a:cubicBezTo>
                  <a:pt x="851804" y="5076077"/>
                  <a:pt x="845283" y="5091169"/>
                  <a:pt x="830865" y="5100063"/>
                </a:cubicBezTo>
                <a:cubicBezTo>
                  <a:pt x="829326" y="5071407"/>
                  <a:pt x="792234" y="5106340"/>
                  <a:pt x="779694" y="5096364"/>
                </a:cubicBezTo>
                <a:cubicBezTo>
                  <a:pt x="769141" y="5103544"/>
                  <a:pt x="757951" y="5110614"/>
                  <a:pt x="746322" y="5117315"/>
                </a:cubicBezTo>
                <a:lnTo>
                  <a:pt x="739355" y="5120945"/>
                </a:lnTo>
                <a:cubicBezTo>
                  <a:pt x="739274" y="5120887"/>
                  <a:pt x="739192" y="5120831"/>
                  <a:pt x="739112" y="5120776"/>
                </a:cubicBezTo>
                <a:cubicBezTo>
                  <a:pt x="737374" y="5121048"/>
                  <a:pt x="734997" y="5122048"/>
                  <a:pt x="731553" y="5124122"/>
                </a:cubicBezTo>
                <a:lnTo>
                  <a:pt x="713129" y="5134606"/>
                </a:lnTo>
                <a:lnTo>
                  <a:pt x="707783" y="5135422"/>
                </a:lnTo>
                <a:lnTo>
                  <a:pt x="674773" y="5139365"/>
                </a:lnTo>
                <a:cubicBezTo>
                  <a:pt x="654149" y="5146330"/>
                  <a:pt x="611984" y="5162878"/>
                  <a:pt x="580910" y="5175217"/>
                </a:cubicBezTo>
                <a:lnTo>
                  <a:pt x="0" y="5322018"/>
                </a:lnTo>
                <a:lnTo>
                  <a:pt x="47389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812800" y="603623"/>
            <a:ext cx="5436925" cy="1786965"/>
          </a:xfrm>
        </p:spPr>
        <p:txBody>
          <a:bodyPr anchor="t">
            <a:normAutofit/>
          </a:bodyPr>
          <a:lstStyle/>
          <a:p>
            <a:r>
              <a:rPr lang="en-GB" dirty="0"/>
              <a:t>What would you do?</a:t>
            </a:r>
          </a:p>
        </p:txBody>
      </p:sp>
      <p:sp>
        <p:nvSpPr>
          <p:cNvPr id="3" name="Content Placeholder 2">
            <a:extLst>
              <a:ext uri="{FF2B5EF4-FFF2-40B4-BE49-F238E27FC236}">
                <a16:creationId xmlns:a16="http://schemas.microsoft.com/office/drawing/2014/main" id="{A49EA342-951A-E143-B43E-2C5C70412212}"/>
              </a:ext>
            </a:extLst>
          </p:cNvPr>
          <p:cNvSpPr>
            <a:spLocks noGrp="1"/>
          </p:cNvSpPr>
          <p:nvPr>
            <p:ph idx="1"/>
          </p:nvPr>
        </p:nvSpPr>
        <p:spPr>
          <a:xfrm>
            <a:off x="4667416" y="2496709"/>
            <a:ext cx="6297433" cy="3757667"/>
          </a:xfrm>
        </p:spPr>
        <p:txBody>
          <a:bodyPr anchor="ctr">
            <a:normAutofit/>
          </a:bodyPr>
          <a:lstStyle/>
          <a:p>
            <a:r>
              <a:rPr lang="en-GB" dirty="0"/>
              <a:t>You have been dispatched to a murder scene. When you arrive you notice a cigarette butt outside the door. As you step into the property you see there are droplets down the stairs and in the hall leading into the living room. You walk into the living room and see a man placed on the sofa with blood dripping from the back of his head with a gun placed in his hand. You inspect upstairs and see a casing at the top of the landing and blood splatter over the wall.</a:t>
            </a:r>
          </a:p>
        </p:txBody>
      </p:sp>
    </p:spTree>
    <p:extLst>
      <p:ext uri="{BB962C8B-B14F-4D97-AF65-F5344CB8AC3E}">
        <p14:creationId xmlns:p14="http://schemas.microsoft.com/office/powerpoint/2010/main" val="15723939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7CEDE2E-C8CD-424B-A0AB-9CDDD3A4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2AEC738E-E912-420C-B0E2-17A69DF32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5620" y="0"/>
            <a:ext cx="11816380" cy="6858000"/>
          </a:xfrm>
          <a:custGeom>
            <a:avLst/>
            <a:gdLst>
              <a:gd name="connsiteX0" fmla="*/ 8367 w 11816380"/>
              <a:gd name="connsiteY0" fmla="*/ 6848079 h 6858000"/>
              <a:gd name="connsiteX1" fmla="*/ 946 w 11816380"/>
              <a:gd name="connsiteY1" fmla="*/ 6858000 h 6858000"/>
              <a:gd name="connsiteX2" fmla="*/ 0 w 11816380"/>
              <a:gd name="connsiteY2" fmla="*/ 6858000 h 6858000"/>
              <a:gd name="connsiteX3" fmla="*/ 8008701 w 11816380"/>
              <a:gd name="connsiteY3" fmla="*/ 0 h 6858000"/>
              <a:gd name="connsiteX4" fmla="*/ 11816380 w 11816380"/>
              <a:gd name="connsiteY4" fmla="*/ 0 h 6858000"/>
              <a:gd name="connsiteX5" fmla="*/ 11816380 w 11816380"/>
              <a:gd name="connsiteY5" fmla="*/ 6858000 h 6858000"/>
              <a:gd name="connsiteX6" fmla="*/ 12879 w 11816380"/>
              <a:gd name="connsiteY6" fmla="*/ 6858000 h 6858000"/>
              <a:gd name="connsiteX7" fmla="*/ 185257 w 11816380"/>
              <a:gd name="connsiteY7" fmla="*/ 6681490 h 6858000"/>
              <a:gd name="connsiteX8" fmla="*/ 349627 w 11816380"/>
              <a:gd name="connsiteY8" fmla="*/ 6491141 h 6858000"/>
              <a:gd name="connsiteX9" fmla="*/ 435850 w 11816380"/>
              <a:gd name="connsiteY9" fmla="*/ 6356175 h 6858000"/>
              <a:gd name="connsiteX10" fmla="*/ 513949 w 11816380"/>
              <a:gd name="connsiteY10" fmla="*/ 6236376 h 6858000"/>
              <a:gd name="connsiteX11" fmla="*/ 644725 w 11816380"/>
              <a:gd name="connsiteY11" fmla="*/ 6047133 h 6858000"/>
              <a:gd name="connsiteX12" fmla="*/ 755864 w 11816380"/>
              <a:gd name="connsiteY12" fmla="*/ 5875377 h 6858000"/>
              <a:gd name="connsiteX13" fmla="*/ 805295 w 11816380"/>
              <a:gd name="connsiteY13" fmla="*/ 5828953 h 6858000"/>
              <a:gd name="connsiteX14" fmla="*/ 854705 w 11816380"/>
              <a:gd name="connsiteY14" fmla="*/ 5795741 h 6858000"/>
              <a:gd name="connsiteX15" fmla="*/ 864711 w 11816380"/>
              <a:gd name="connsiteY15" fmla="*/ 5789123 h 6858000"/>
              <a:gd name="connsiteX16" fmla="*/ 915038 w 11816380"/>
              <a:gd name="connsiteY16" fmla="*/ 5676299 h 6858000"/>
              <a:gd name="connsiteX17" fmla="*/ 891159 w 11816380"/>
              <a:gd name="connsiteY17" fmla="*/ 5752283 h 6858000"/>
              <a:gd name="connsiteX18" fmla="*/ 891423 w 11816380"/>
              <a:gd name="connsiteY18" fmla="*/ 5752392 h 6858000"/>
              <a:gd name="connsiteX19" fmla="*/ 933153 w 11816380"/>
              <a:gd name="connsiteY19" fmla="*/ 5622359 h 6858000"/>
              <a:gd name="connsiteX20" fmla="*/ 988982 w 11816380"/>
              <a:gd name="connsiteY20" fmla="*/ 5555854 h 6858000"/>
              <a:gd name="connsiteX21" fmla="*/ 1027589 w 11816380"/>
              <a:gd name="connsiteY21" fmla="*/ 5528213 h 6858000"/>
              <a:gd name="connsiteX22" fmla="*/ 1049768 w 11816380"/>
              <a:gd name="connsiteY22" fmla="*/ 5510295 h 6858000"/>
              <a:gd name="connsiteX23" fmla="*/ 1086224 w 11816380"/>
              <a:gd name="connsiteY23" fmla="*/ 5455516 h 6858000"/>
              <a:gd name="connsiteX24" fmla="*/ 1219479 w 11816380"/>
              <a:gd name="connsiteY24" fmla="*/ 5343472 h 6858000"/>
              <a:gd name="connsiteX25" fmla="*/ 1313068 w 11816380"/>
              <a:gd name="connsiteY25" fmla="*/ 5275221 h 6858000"/>
              <a:gd name="connsiteX26" fmla="*/ 1370857 w 11816380"/>
              <a:gd name="connsiteY26" fmla="*/ 5250801 h 6858000"/>
              <a:gd name="connsiteX27" fmla="*/ 1383927 w 11816380"/>
              <a:gd name="connsiteY27" fmla="*/ 5241501 h 6858000"/>
              <a:gd name="connsiteX28" fmla="*/ 1389964 w 11816380"/>
              <a:gd name="connsiteY28" fmla="*/ 5235966 h 6858000"/>
              <a:gd name="connsiteX29" fmla="*/ 1436180 w 11816380"/>
              <a:gd name="connsiteY29" fmla="*/ 5191057 h 6858000"/>
              <a:gd name="connsiteX30" fmla="*/ 1462293 w 11816380"/>
              <a:gd name="connsiteY30" fmla="*/ 5172481 h 6858000"/>
              <a:gd name="connsiteX31" fmla="*/ 1471185 w 11816380"/>
              <a:gd name="connsiteY31" fmla="*/ 5172057 h 6858000"/>
              <a:gd name="connsiteX32" fmla="*/ 1484305 w 11816380"/>
              <a:gd name="connsiteY32" fmla="*/ 5160542 h 6858000"/>
              <a:gd name="connsiteX33" fmla="*/ 1554881 w 11816380"/>
              <a:gd name="connsiteY33" fmla="*/ 5084696 h 6858000"/>
              <a:gd name="connsiteX34" fmla="*/ 1636417 w 11816380"/>
              <a:gd name="connsiteY34" fmla="*/ 5001825 h 6858000"/>
              <a:gd name="connsiteX35" fmla="*/ 1660648 w 11816380"/>
              <a:gd name="connsiteY35" fmla="*/ 4950880 h 6858000"/>
              <a:gd name="connsiteX36" fmla="*/ 1706248 w 11816380"/>
              <a:gd name="connsiteY36" fmla="*/ 4843347 h 6858000"/>
              <a:gd name="connsiteX37" fmla="*/ 1710144 w 11816380"/>
              <a:gd name="connsiteY37" fmla="*/ 4829405 h 6858000"/>
              <a:gd name="connsiteX38" fmla="*/ 1719000 w 11816380"/>
              <a:gd name="connsiteY38" fmla="*/ 4829676 h 6858000"/>
              <a:gd name="connsiteX39" fmla="*/ 1733138 w 11816380"/>
              <a:gd name="connsiteY39" fmla="*/ 4813339 h 6858000"/>
              <a:gd name="connsiteX40" fmla="*/ 1778821 w 11816380"/>
              <a:gd name="connsiteY40" fmla="*/ 4805218 h 6858000"/>
              <a:gd name="connsiteX41" fmla="*/ 1800963 w 11816380"/>
              <a:gd name="connsiteY41" fmla="*/ 4763797 h 6858000"/>
              <a:gd name="connsiteX42" fmla="*/ 1810119 w 11816380"/>
              <a:gd name="connsiteY42" fmla="*/ 4737383 h 6858000"/>
              <a:gd name="connsiteX43" fmla="*/ 1827836 w 11816380"/>
              <a:gd name="connsiteY43" fmla="*/ 4724888 h 6858000"/>
              <a:gd name="connsiteX44" fmla="*/ 1833582 w 11816380"/>
              <a:gd name="connsiteY44" fmla="*/ 4707016 h 6858000"/>
              <a:gd name="connsiteX45" fmla="*/ 1918415 w 11816380"/>
              <a:gd name="connsiteY45" fmla="*/ 4635645 h 6858000"/>
              <a:gd name="connsiteX46" fmla="*/ 1931685 w 11816380"/>
              <a:gd name="connsiteY46" fmla="*/ 4624502 h 6858000"/>
              <a:gd name="connsiteX47" fmla="*/ 1935030 w 11816380"/>
              <a:gd name="connsiteY47" fmla="*/ 4613163 h 6858000"/>
              <a:gd name="connsiteX48" fmla="*/ 1952342 w 11816380"/>
              <a:gd name="connsiteY48" fmla="*/ 4594063 h 6858000"/>
              <a:gd name="connsiteX49" fmla="*/ 1961790 w 11816380"/>
              <a:gd name="connsiteY49" fmla="*/ 4592968 h 6858000"/>
              <a:gd name="connsiteX50" fmla="*/ 1960579 w 11816380"/>
              <a:gd name="connsiteY50" fmla="*/ 4588653 h 6858000"/>
              <a:gd name="connsiteX51" fmla="*/ 2030023 w 11816380"/>
              <a:gd name="connsiteY51" fmla="*/ 4496718 h 6858000"/>
              <a:gd name="connsiteX52" fmla="*/ 2042051 w 11816380"/>
              <a:gd name="connsiteY52" fmla="*/ 4481148 h 6858000"/>
              <a:gd name="connsiteX53" fmla="*/ 2136989 w 11816380"/>
              <a:gd name="connsiteY53" fmla="*/ 4432859 h 6858000"/>
              <a:gd name="connsiteX54" fmla="*/ 2162370 w 11816380"/>
              <a:gd name="connsiteY54" fmla="*/ 4411168 h 6858000"/>
              <a:gd name="connsiteX55" fmla="*/ 2169275 w 11816380"/>
              <a:gd name="connsiteY55" fmla="*/ 4403806 h 6858000"/>
              <a:gd name="connsiteX56" fmla="*/ 2181740 w 11816380"/>
              <a:gd name="connsiteY56" fmla="*/ 4389325 h 6858000"/>
              <a:gd name="connsiteX57" fmla="*/ 2222578 w 11816380"/>
              <a:gd name="connsiteY57" fmla="*/ 4276352 h 6858000"/>
              <a:gd name="connsiteX58" fmla="*/ 2356968 w 11816380"/>
              <a:gd name="connsiteY58" fmla="*/ 4104655 h 6858000"/>
              <a:gd name="connsiteX59" fmla="*/ 2741875 w 11816380"/>
              <a:gd name="connsiteY59" fmla="*/ 3505835 h 6858000"/>
              <a:gd name="connsiteX60" fmla="*/ 2827910 w 11816380"/>
              <a:gd name="connsiteY60" fmla="*/ 3396765 h 6858000"/>
              <a:gd name="connsiteX61" fmla="*/ 2924580 w 11816380"/>
              <a:gd name="connsiteY61" fmla="*/ 3353018 h 6858000"/>
              <a:gd name="connsiteX62" fmla="*/ 3068218 w 11816380"/>
              <a:gd name="connsiteY62" fmla="*/ 3200632 h 6858000"/>
              <a:gd name="connsiteX63" fmla="*/ 3180481 w 11816380"/>
              <a:gd name="connsiteY63" fmla="*/ 3072491 h 6858000"/>
              <a:gd name="connsiteX64" fmla="*/ 3266384 w 11816380"/>
              <a:gd name="connsiteY64" fmla="*/ 3000345 h 6858000"/>
              <a:gd name="connsiteX65" fmla="*/ 3370119 w 11816380"/>
              <a:gd name="connsiteY65" fmla="*/ 2923806 h 6858000"/>
              <a:gd name="connsiteX66" fmla="*/ 3399194 w 11816380"/>
              <a:gd name="connsiteY66" fmla="*/ 2897238 h 6858000"/>
              <a:gd name="connsiteX67" fmla="*/ 3474985 w 11816380"/>
              <a:gd name="connsiteY67" fmla="*/ 2821875 h 6858000"/>
              <a:gd name="connsiteX68" fmla="*/ 3949309 w 11816380"/>
              <a:gd name="connsiteY68" fmla="*/ 2610411 h 6858000"/>
              <a:gd name="connsiteX69" fmla="*/ 4156139 w 11816380"/>
              <a:gd name="connsiteY69" fmla="*/ 2413665 h 6858000"/>
              <a:gd name="connsiteX70" fmla="*/ 4214917 w 11816380"/>
              <a:gd name="connsiteY70" fmla="*/ 2391331 h 6858000"/>
              <a:gd name="connsiteX71" fmla="*/ 4288005 w 11816380"/>
              <a:gd name="connsiteY71" fmla="*/ 2354999 h 6858000"/>
              <a:gd name="connsiteX72" fmla="*/ 4358061 w 11816380"/>
              <a:gd name="connsiteY72" fmla="*/ 2319819 h 6858000"/>
              <a:gd name="connsiteX73" fmla="*/ 4405052 w 11816380"/>
              <a:gd name="connsiteY73" fmla="*/ 2274688 h 6858000"/>
              <a:gd name="connsiteX74" fmla="*/ 4471333 w 11816380"/>
              <a:gd name="connsiteY74" fmla="*/ 2236968 h 6858000"/>
              <a:gd name="connsiteX75" fmla="*/ 4841095 w 11816380"/>
              <a:gd name="connsiteY75" fmla="*/ 1968135 h 6858000"/>
              <a:gd name="connsiteX76" fmla="*/ 5008479 w 11816380"/>
              <a:gd name="connsiteY76" fmla="*/ 1888679 h 6858000"/>
              <a:gd name="connsiteX77" fmla="*/ 5180683 w 11816380"/>
              <a:gd name="connsiteY77" fmla="*/ 1753061 h 6858000"/>
              <a:gd name="connsiteX78" fmla="*/ 5665116 w 11816380"/>
              <a:gd name="connsiteY78" fmla="*/ 1552454 h 6858000"/>
              <a:gd name="connsiteX79" fmla="*/ 6116480 w 11816380"/>
              <a:gd name="connsiteY79" fmla="*/ 1319724 h 6858000"/>
              <a:gd name="connsiteX80" fmla="*/ 6252872 w 11816380"/>
              <a:gd name="connsiteY80" fmla="*/ 1225617 h 6858000"/>
              <a:gd name="connsiteX81" fmla="*/ 6346295 w 11816380"/>
              <a:gd name="connsiteY81" fmla="*/ 1201230 h 6858000"/>
              <a:gd name="connsiteX82" fmla="*/ 6393706 w 11816380"/>
              <a:gd name="connsiteY82" fmla="*/ 1174911 h 6858000"/>
              <a:gd name="connsiteX83" fmla="*/ 6582798 w 11816380"/>
              <a:gd name="connsiteY83" fmla="*/ 1126130 h 6858000"/>
              <a:gd name="connsiteX84" fmla="*/ 6646379 w 11816380"/>
              <a:gd name="connsiteY84" fmla="*/ 1058806 h 6858000"/>
              <a:gd name="connsiteX85" fmla="*/ 6707073 w 11816380"/>
              <a:gd name="connsiteY85" fmla="*/ 972122 h 6858000"/>
              <a:gd name="connsiteX86" fmla="*/ 6998235 w 11816380"/>
              <a:gd name="connsiteY86" fmla="*/ 863403 h 6858000"/>
              <a:gd name="connsiteX87" fmla="*/ 7094498 w 11816380"/>
              <a:gd name="connsiteY87" fmla="*/ 808270 h 6858000"/>
              <a:gd name="connsiteX88" fmla="*/ 7151544 w 11816380"/>
              <a:gd name="connsiteY88" fmla="*/ 781198 h 6858000"/>
              <a:gd name="connsiteX89" fmla="*/ 7158731 w 11816380"/>
              <a:gd name="connsiteY89" fmla="*/ 781044 h 6858000"/>
              <a:gd name="connsiteX90" fmla="*/ 7274420 w 11816380"/>
              <a:gd name="connsiteY90" fmla="*/ 661941 h 6858000"/>
              <a:gd name="connsiteX91" fmla="*/ 7298271 w 11816380"/>
              <a:gd name="connsiteY91" fmla="*/ 649697 h 6858000"/>
              <a:gd name="connsiteX92" fmla="*/ 7401066 w 11816380"/>
              <a:gd name="connsiteY92" fmla="*/ 511127 h 6858000"/>
              <a:gd name="connsiteX93" fmla="*/ 7476746 w 11816380"/>
              <a:gd name="connsiteY93" fmla="*/ 449992 h 6858000"/>
              <a:gd name="connsiteX94" fmla="*/ 7593104 w 11816380"/>
              <a:gd name="connsiteY94" fmla="*/ 389139 h 6858000"/>
              <a:gd name="connsiteX95" fmla="*/ 7996473 w 11816380"/>
              <a:gd name="connsiteY95" fmla="*/ 1245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1816380" h="6858000">
                <a:moveTo>
                  <a:pt x="8367" y="6848079"/>
                </a:moveTo>
                <a:lnTo>
                  <a:pt x="946" y="6858000"/>
                </a:lnTo>
                <a:lnTo>
                  <a:pt x="0" y="6858000"/>
                </a:lnTo>
                <a:close/>
                <a:moveTo>
                  <a:pt x="8008701" y="0"/>
                </a:moveTo>
                <a:lnTo>
                  <a:pt x="11816380" y="0"/>
                </a:lnTo>
                <a:lnTo>
                  <a:pt x="11816380" y="6858000"/>
                </a:lnTo>
                <a:lnTo>
                  <a:pt x="12879" y="6858000"/>
                </a:lnTo>
                <a:lnTo>
                  <a:pt x="185257" y="6681490"/>
                </a:lnTo>
                <a:lnTo>
                  <a:pt x="349627" y="6491141"/>
                </a:lnTo>
                <a:lnTo>
                  <a:pt x="435850" y="6356175"/>
                </a:lnTo>
                <a:lnTo>
                  <a:pt x="513949" y="6236376"/>
                </a:lnTo>
                <a:cubicBezTo>
                  <a:pt x="549141" y="6113665"/>
                  <a:pt x="589071" y="6135413"/>
                  <a:pt x="644725" y="6047133"/>
                </a:cubicBezTo>
                <a:cubicBezTo>
                  <a:pt x="712062" y="5950197"/>
                  <a:pt x="703016" y="6017252"/>
                  <a:pt x="755864" y="5875377"/>
                </a:cubicBezTo>
                <a:cubicBezTo>
                  <a:pt x="781231" y="5873328"/>
                  <a:pt x="793445" y="5858999"/>
                  <a:pt x="805295" y="5828953"/>
                </a:cubicBezTo>
                <a:cubicBezTo>
                  <a:pt x="822240" y="5805796"/>
                  <a:pt x="839845" y="5801743"/>
                  <a:pt x="854705" y="5795741"/>
                </a:cubicBezTo>
                <a:lnTo>
                  <a:pt x="864711" y="5789123"/>
                </a:lnTo>
                <a:lnTo>
                  <a:pt x="915038" y="5676299"/>
                </a:lnTo>
                <a:lnTo>
                  <a:pt x="891159" y="5752283"/>
                </a:lnTo>
                <a:cubicBezTo>
                  <a:pt x="891247" y="5752319"/>
                  <a:pt x="891334" y="5752355"/>
                  <a:pt x="891423" y="5752392"/>
                </a:cubicBezTo>
                <a:lnTo>
                  <a:pt x="933153" y="5622359"/>
                </a:lnTo>
                <a:cubicBezTo>
                  <a:pt x="957432" y="5594851"/>
                  <a:pt x="979837" y="5564309"/>
                  <a:pt x="988982" y="5555854"/>
                </a:cubicBezTo>
                <a:cubicBezTo>
                  <a:pt x="1014562" y="5557498"/>
                  <a:pt x="1014592" y="5540846"/>
                  <a:pt x="1027589" y="5528213"/>
                </a:cubicBezTo>
                <a:cubicBezTo>
                  <a:pt x="1040025" y="5531526"/>
                  <a:pt x="1052240" y="5522509"/>
                  <a:pt x="1049768" y="5510295"/>
                </a:cubicBezTo>
                <a:cubicBezTo>
                  <a:pt x="1028205" y="5493040"/>
                  <a:pt x="1093698" y="5472501"/>
                  <a:pt x="1086224" y="5455516"/>
                </a:cubicBezTo>
                <a:cubicBezTo>
                  <a:pt x="1109218" y="5435092"/>
                  <a:pt x="1218059" y="5379864"/>
                  <a:pt x="1219479" y="5343472"/>
                </a:cubicBezTo>
                <a:cubicBezTo>
                  <a:pt x="1262343" y="5297185"/>
                  <a:pt x="1291871" y="5290784"/>
                  <a:pt x="1313068" y="5275221"/>
                </a:cubicBezTo>
                <a:cubicBezTo>
                  <a:pt x="1338201" y="5263736"/>
                  <a:pt x="1316257" y="5288451"/>
                  <a:pt x="1370857" y="5250801"/>
                </a:cubicBezTo>
                <a:lnTo>
                  <a:pt x="1383927" y="5241501"/>
                </a:lnTo>
                <a:lnTo>
                  <a:pt x="1389964" y="5235966"/>
                </a:lnTo>
                <a:cubicBezTo>
                  <a:pt x="1405217" y="5221853"/>
                  <a:pt x="1420713" y="5207094"/>
                  <a:pt x="1436180" y="5191057"/>
                </a:cubicBezTo>
                <a:cubicBezTo>
                  <a:pt x="1447510" y="5179996"/>
                  <a:pt x="1455651" y="5174758"/>
                  <a:pt x="1462293" y="5172481"/>
                </a:cubicBezTo>
                <a:lnTo>
                  <a:pt x="1471185" y="5172057"/>
                </a:lnTo>
                <a:lnTo>
                  <a:pt x="1484305" y="5160542"/>
                </a:lnTo>
                <a:cubicBezTo>
                  <a:pt x="1521747" y="5126137"/>
                  <a:pt x="1556786" y="5090762"/>
                  <a:pt x="1554881" y="5084696"/>
                </a:cubicBezTo>
                <a:cubicBezTo>
                  <a:pt x="1582217" y="5063462"/>
                  <a:pt x="1607343" y="5003712"/>
                  <a:pt x="1636417" y="5001825"/>
                </a:cubicBezTo>
                <a:cubicBezTo>
                  <a:pt x="1616819" y="4983976"/>
                  <a:pt x="1670522" y="4974167"/>
                  <a:pt x="1660648" y="4950880"/>
                </a:cubicBezTo>
                <a:cubicBezTo>
                  <a:pt x="1672286" y="4924466"/>
                  <a:pt x="1699662" y="4862319"/>
                  <a:pt x="1706248" y="4843347"/>
                </a:cubicBezTo>
                <a:lnTo>
                  <a:pt x="1710144" y="4829405"/>
                </a:lnTo>
                <a:lnTo>
                  <a:pt x="1719000" y="4829676"/>
                </a:lnTo>
                <a:lnTo>
                  <a:pt x="1733138" y="4813339"/>
                </a:lnTo>
                <a:cubicBezTo>
                  <a:pt x="1743107" y="4809262"/>
                  <a:pt x="1767517" y="4813476"/>
                  <a:pt x="1778821" y="4805218"/>
                </a:cubicBezTo>
                <a:cubicBezTo>
                  <a:pt x="1799902" y="4784351"/>
                  <a:pt x="1786939" y="4756652"/>
                  <a:pt x="1800963" y="4763797"/>
                </a:cubicBezTo>
                <a:cubicBezTo>
                  <a:pt x="1799788" y="4753414"/>
                  <a:pt x="1803373" y="4744848"/>
                  <a:pt x="1810119" y="4737383"/>
                </a:cubicBezTo>
                <a:lnTo>
                  <a:pt x="1827836" y="4724888"/>
                </a:lnTo>
                <a:lnTo>
                  <a:pt x="1833582" y="4707016"/>
                </a:lnTo>
                <a:cubicBezTo>
                  <a:pt x="1848678" y="4692142"/>
                  <a:pt x="1902064" y="4649397"/>
                  <a:pt x="1918415" y="4635645"/>
                </a:cubicBezTo>
                <a:lnTo>
                  <a:pt x="1931685" y="4624502"/>
                </a:lnTo>
                <a:lnTo>
                  <a:pt x="1935030" y="4613163"/>
                </a:lnTo>
                <a:cubicBezTo>
                  <a:pt x="1938529" y="4604374"/>
                  <a:pt x="1943710" y="4597333"/>
                  <a:pt x="1952342" y="4594063"/>
                </a:cubicBezTo>
                <a:lnTo>
                  <a:pt x="1961790" y="4592968"/>
                </a:lnTo>
                <a:lnTo>
                  <a:pt x="1960579" y="4588653"/>
                </a:lnTo>
                <a:cubicBezTo>
                  <a:pt x="1971951" y="4572611"/>
                  <a:pt x="2016445" y="4514635"/>
                  <a:pt x="2030023" y="4496718"/>
                </a:cubicBezTo>
                <a:cubicBezTo>
                  <a:pt x="2037392" y="4499564"/>
                  <a:pt x="2039280" y="4485769"/>
                  <a:pt x="2042051" y="4481148"/>
                </a:cubicBezTo>
                <a:cubicBezTo>
                  <a:pt x="2059877" y="4470506"/>
                  <a:pt x="2114169" y="4446888"/>
                  <a:pt x="2136989" y="4432859"/>
                </a:cubicBezTo>
                <a:lnTo>
                  <a:pt x="2162370" y="4411168"/>
                </a:lnTo>
                <a:lnTo>
                  <a:pt x="2169275" y="4403806"/>
                </a:lnTo>
                <a:lnTo>
                  <a:pt x="2181740" y="4389325"/>
                </a:lnTo>
                <a:lnTo>
                  <a:pt x="2222578" y="4276352"/>
                </a:lnTo>
                <a:cubicBezTo>
                  <a:pt x="2234385" y="4218357"/>
                  <a:pt x="2266630" y="4150320"/>
                  <a:pt x="2356968" y="4104655"/>
                </a:cubicBezTo>
                <a:cubicBezTo>
                  <a:pt x="2558762" y="3959115"/>
                  <a:pt x="2648835" y="3578349"/>
                  <a:pt x="2741875" y="3505835"/>
                </a:cubicBezTo>
                <a:cubicBezTo>
                  <a:pt x="2766846" y="3430647"/>
                  <a:pt x="2753505" y="3521850"/>
                  <a:pt x="2827910" y="3396765"/>
                </a:cubicBezTo>
                <a:cubicBezTo>
                  <a:pt x="2839568" y="3397751"/>
                  <a:pt x="2911438" y="3354325"/>
                  <a:pt x="2924580" y="3353018"/>
                </a:cubicBezTo>
                <a:cubicBezTo>
                  <a:pt x="2998120" y="3313808"/>
                  <a:pt x="3048476" y="3247004"/>
                  <a:pt x="3068218" y="3200632"/>
                </a:cubicBezTo>
                <a:cubicBezTo>
                  <a:pt x="3101903" y="3153666"/>
                  <a:pt x="3139850" y="3111386"/>
                  <a:pt x="3180481" y="3072491"/>
                </a:cubicBezTo>
                <a:lnTo>
                  <a:pt x="3266384" y="3000345"/>
                </a:lnTo>
                <a:lnTo>
                  <a:pt x="3370119" y="2923806"/>
                </a:lnTo>
                <a:lnTo>
                  <a:pt x="3399194" y="2897238"/>
                </a:lnTo>
                <a:cubicBezTo>
                  <a:pt x="3440810" y="2862165"/>
                  <a:pt x="3435851" y="2856396"/>
                  <a:pt x="3474985" y="2821875"/>
                </a:cubicBezTo>
                <a:cubicBezTo>
                  <a:pt x="3570799" y="2755925"/>
                  <a:pt x="3837237" y="2678248"/>
                  <a:pt x="3949309" y="2610411"/>
                </a:cubicBezTo>
                <a:cubicBezTo>
                  <a:pt x="4042919" y="2538961"/>
                  <a:pt x="4112740" y="2516271"/>
                  <a:pt x="4156139" y="2413665"/>
                </a:cubicBezTo>
                <a:lnTo>
                  <a:pt x="4214917" y="2391331"/>
                </a:lnTo>
                <a:lnTo>
                  <a:pt x="4288005" y="2354999"/>
                </a:lnTo>
                <a:lnTo>
                  <a:pt x="4358061" y="2319819"/>
                </a:lnTo>
                <a:lnTo>
                  <a:pt x="4405052" y="2274688"/>
                </a:lnTo>
                <a:lnTo>
                  <a:pt x="4471333" y="2236968"/>
                </a:lnTo>
                <a:cubicBezTo>
                  <a:pt x="4542128" y="2157460"/>
                  <a:pt x="4751570" y="2026184"/>
                  <a:pt x="4841095" y="1968135"/>
                </a:cubicBezTo>
                <a:cubicBezTo>
                  <a:pt x="4930620" y="1910087"/>
                  <a:pt x="4924603" y="1946910"/>
                  <a:pt x="5008479" y="1888679"/>
                </a:cubicBezTo>
                <a:cubicBezTo>
                  <a:pt x="5037447" y="1831206"/>
                  <a:pt x="5108650" y="1768433"/>
                  <a:pt x="5180683" y="1753061"/>
                </a:cubicBezTo>
                <a:cubicBezTo>
                  <a:pt x="5306522" y="1654524"/>
                  <a:pt x="5563838" y="1570601"/>
                  <a:pt x="5665116" y="1552454"/>
                </a:cubicBezTo>
                <a:cubicBezTo>
                  <a:pt x="5806563" y="1481525"/>
                  <a:pt x="6022714" y="1376484"/>
                  <a:pt x="6116480" y="1319724"/>
                </a:cubicBezTo>
                <a:cubicBezTo>
                  <a:pt x="6210243" y="1262964"/>
                  <a:pt x="6170277" y="1255962"/>
                  <a:pt x="6252872" y="1225617"/>
                </a:cubicBezTo>
                <a:cubicBezTo>
                  <a:pt x="6344027" y="1204162"/>
                  <a:pt x="6255140" y="1222685"/>
                  <a:pt x="6346295" y="1201230"/>
                </a:cubicBezTo>
                <a:cubicBezTo>
                  <a:pt x="6359073" y="1188623"/>
                  <a:pt x="6384988" y="1179503"/>
                  <a:pt x="6393706" y="1174911"/>
                </a:cubicBezTo>
                <a:lnTo>
                  <a:pt x="6582798" y="1126130"/>
                </a:lnTo>
                <a:lnTo>
                  <a:pt x="6646379" y="1058806"/>
                </a:lnTo>
                <a:cubicBezTo>
                  <a:pt x="6690380" y="1016954"/>
                  <a:pt x="6670357" y="1012595"/>
                  <a:pt x="6707073" y="972122"/>
                </a:cubicBezTo>
                <a:cubicBezTo>
                  <a:pt x="6805050" y="966099"/>
                  <a:pt x="6905605" y="801792"/>
                  <a:pt x="6998235" y="863403"/>
                </a:cubicBezTo>
                <a:cubicBezTo>
                  <a:pt x="7051064" y="810193"/>
                  <a:pt x="7042448" y="760955"/>
                  <a:pt x="7094498" y="808270"/>
                </a:cubicBezTo>
                <a:cubicBezTo>
                  <a:pt x="7113972" y="791641"/>
                  <a:pt x="7132786" y="784262"/>
                  <a:pt x="7151544" y="781198"/>
                </a:cubicBezTo>
                <a:lnTo>
                  <a:pt x="7158731" y="781044"/>
                </a:lnTo>
                <a:lnTo>
                  <a:pt x="7274420" y="661941"/>
                </a:lnTo>
                <a:lnTo>
                  <a:pt x="7298271" y="649697"/>
                </a:lnTo>
                <a:lnTo>
                  <a:pt x="7401066" y="511127"/>
                </a:lnTo>
                <a:lnTo>
                  <a:pt x="7476746" y="449992"/>
                </a:lnTo>
                <a:lnTo>
                  <a:pt x="7593104" y="389139"/>
                </a:lnTo>
                <a:cubicBezTo>
                  <a:pt x="7766913" y="299698"/>
                  <a:pt x="7873028" y="146034"/>
                  <a:pt x="7996473" y="1245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8875E3E-9B19-48D9-A325-5E154ACFD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4694">
            <a:off x="-251317" y="-312869"/>
            <a:ext cx="7766407" cy="5322018"/>
          </a:xfrm>
          <a:custGeom>
            <a:avLst/>
            <a:gdLst>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20116 w 7766407"/>
              <a:gd name="connsiteY156" fmla="*/ 755866 h 5322018"/>
              <a:gd name="connsiteX157" fmla="*/ 443847 w 7766407"/>
              <a:gd name="connsiteY157" fmla="*/ 346023 h 5322018"/>
              <a:gd name="connsiteX158" fmla="*/ 445556 w 7766407"/>
              <a:gd name="connsiteY158" fmla="*/ 318255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43847 w 7766407"/>
              <a:gd name="connsiteY156" fmla="*/ 346023 h 5322018"/>
              <a:gd name="connsiteX157" fmla="*/ 445556 w 7766407"/>
              <a:gd name="connsiteY157" fmla="*/ 318255 h 5322018"/>
              <a:gd name="connsiteX158" fmla="*/ 473895 w 7766407"/>
              <a:gd name="connsiteY158"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45556 w 7766407"/>
              <a:gd name="connsiteY156" fmla="*/ 318255 h 5322018"/>
              <a:gd name="connsiteX157" fmla="*/ 473895 w 7766407"/>
              <a:gd name="connsiteY157"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73895 w 7766407"/>
              <a:gd name="connsiteY156"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43847 w 7766407"/>
              <a:gd name="connsiteY154" fmla="*/ 346023 h 5322018"/>
              <a:gd name="connsiteX155" fmla="*/ 473895 w 7766407"/>
              <a:gd name="connsiteY155"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73895 w 7766407"/>
              <a:gd name="connsiteY154" fmla="*/ 0 h 532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Lst>
            <a:rect l="l" t="t" r="r" b="b"/>
            <a:pathLst>
              <a:path w="7766407" h="5322018">
                <a:moveTo>
                  <a:pt x="473895" y="0"/>
                </a:moveTo>
                <a:lnTo>
                  <a:pt x="7766407" y="649356"/>
                </a:lnTo>
                <a:lnTo>
                  <a:pt x="7754419" y="656832"/>
                </a:lnTo>
                <a:cubicBezTo>
                  <a:pt x="7726474" y="677470"/>
                  <a:pt x="7696788" y="705576"/>
                  <a:pt x="7674875" y="705925"/>
                </a:cubicBezTo>
                <a:cubicBezTo>
                  <a:pt x="7659838" y="692337"/>
                  <a:pt x="7619354" y="711670"/>
                  <a:pt x="7594593" y="715147"/>
                </a:cubicBezTo>
                <a:cubicBezTo>
                  <a:pt x="7553036" y="756392"/>
                  <a:pt x="7553949" y="790366"/>
                  <a:pt x="7522045" y="799587"/>
                </a:cubicBezTo>
                <a:cubicBezTo>
                  <a:pt x="7499833" y="804948"/>
                  <a:pt x="7434970" y="857646"/>
                  <a:pt x="7399327" y="845960"/>
                </a:cubicBezTo>
                <a:cubicBezTo>
                  <a:pt x="7373461" y="881898"/>
                  <a:pt x="7346529" y="865787"/>
                  <a:pt x="7322627" y="887773"/>
                </a:cubicBezTo>
                <a:cubicBezTo>
                  <a:pt x="7261844" y="921968"/>
                  <a:pt x="7241893" y="963214"/>
                  <a:pt x="7151262" y="984886"/>
                </a:cubicBezTo>
                <a:cubicBezTo>
                  <a:pt x="7056829" y="1041135"/>
                  <a:pt x="6851604" y="1071499"/>
                  <a:pt x="6756023" y="1188542"/>
                </a:cubicBezTo>
                <a:cubicBezTo>
                  <a:pt x="6730515" y="1182883"/>
                  <a:pt x="6727803" y="1236044"/>
                  <a:pt x="6712672" y="1246467"/>
                </a:cubicBezTo>
                <a:cubicBezTo>
                  <a:pt x="6700674" y="1241234"/>
                  <a:pt x="6686914" y="1248210"/>
                  <a:pt x="6687440" y="1260662"/>
                </a:cubicBezTo>
                <a:cubicBezTo>
                  <a:pt x="6706387" y="1281105"/>
                  <a:pt x="6637089" y="1291049"/>
                  <a:pt x="6641885" y="1309000"/>
                </a:cubicBezTo>
                <a:cubicBezTo>
                  <a:pt x="6615428" y="1325541"/>
                  <a:pt x="6496868" y="1362901"/>
                  <a:pt x="6489577" y="1398613"/>
                </a:cubicBezTo>
                <a:cubicBezTo>
                  <a:pt x="6438934" y="1437557"/>
                  <a:pt x="6408150" y="1439216"/>
                  <a:pt x="6384287" y="1451239"/>
                </a:cubicBezTo>
                <a:cubicBezTo>
                  <a:pt x="6353231" y="1459670"/>
                  <a:pt x="6322480" y="1490139"/>
                  <a:pt x="6220937" y="1540763"/>
                </a:cubicBezTo>
                <a:cubicBezTo>
                  <a:pt x="6204693" y="1542635"/>
                  <a:pt x="6108072" y="1588639"/>
                  <a:pt x="6109958" y="1601219"/>
                </a:cubicBezTo>
                <a:cubicBezTo>
                  <a:pt x="6078993" y="1617872"/>
                  <a:pt x="6044057" y="1672908"/>
                  <a:pt x="6014458" y="1670184"/>
                </a:cubicBezTo>
                <a:cubicBezTo>
                  <a:pt x="5969352" y="1710290"/>
                  <a:pt x="5873335" y="1807008"/>
                  <a:pt x="5839315" y="1841855"/>
                </a:cubicBezTo>
                <a:cubicBezTo>
                  <a:pt x="5814714" y="1859136"/>
                  <a:pt x="5823315" y="1888532"/>
                  <a:pt x="5810333" y="1879264"/>
                </a:cubicBezTo>
                <a:cubicBezTo>
                  <a:pt x="5809847" y="1889703"/>
                  <a:pt x="5804854" y="1897596"/>
                  <a:pt x="5796856" y="1903903"/>
                </a:cubicBezTo>
                <a:lnTo>
                  <a:pt x="5776991" y="1913445"/>
                </a:lnTo>
                <a:lnTo>
                  <a:pt x="5768324" y="1930187"/>
                </a:lnTo>
                <a:cubicBezTo>
                  <a:pt x="5763604" y="1934681"/>
                  <a:pt x="5756862" y="1937046"/>
                  <a:pt x="5746715" y="1935728"/>
                </a:cubicBezTo>
                <a:cubicBezTo>
                  <a:pt x="5742675" y="1938108"/>
                  <a:pt x="5736889" y="1941888"/>
                  <a:pt x="5730244" y="1946380"/>
                </a:cubicBezTo>
                <a:lnTo>
                  <a:pt x="5551772" y="2005270"/>
                </a:lnTo>
                <a:cubicBezTo>
                  <a:pt x="5468669" y="2047436"/>
                  <a:pt x="5320429" y="2119450"/>
                  <a:pt x="5246617" y="2162655"/>
                </a:cubicBezTo>
                <a:lnTo>
                  <a:pt x="5108893" y="2264498"/>
                </a:lnTo>
                <a:lnTo>
                  <a:pt x="4972149" y="2387894"/>
                </a:lnTo>
                <a:cubicBezTo>
                  <a:pt x="4958199" y="2397068"/>
                  <a:pt x="4944146" y="2406292"/>
                  <a:pt x="4933888" y="2412305"/>
                </a:cubicBezTo>
                <a:cubicBezTo>
                  <a:pt x="4926031" y="2437683"/>
                  <a:pt x="4906397" y="2420081"/>
                  <a:pt x="4886680" y="2435959"/>
                </a:cubicBezTo>
                <a:cubicBezTo>
                  <a:pt x="4879505" y="2447520"/>
                  <a:pt x="4872446" y="2452218"/>
                  <a:pt x="4858349" y="2449951"/>
                </a:cubicBezTo>
                <a:cubicBezTo>
                  <a:pt x="4826189" y="2504934"/>
                  <a:pt x="4829559" y="2465158"/>
                  <a:pt x="4790282" y="2498841"/>
                </a:cubicBezTo>
                <a:cubicBezTo>
                  <a:pt x="4757654" y="2530220"/>
                  <a:pt x="4717406" y="2559468"/>
                  <a:pt x="4695421" y="2608329"/>
                </a:cubicBezTo>
                <a:cubicBezTo>
                  <a:pt x="4692985" y="2620404"/>
                  <a:pt x="4673890" y="2621247"/>
                  <a:pt x="4660953" y="2633640"/>
                </a:cubicBezTo>
                <a:cubicBezTo>
                  <a:pt x="4648016" y="2646033"/>
                  <a:pt x="4637843" y="2667289"/>
                  <a:pt x="4617793" y="2682689"/>
                </a:cubicBezTo>
                <a:cubicBezTo>
                  <a:pt x="4582940" y="2707208"/>
                  <a:pt x="4543392" y="2708552"/>
                  <a:pt x="4540653" y="2726039"/>
                </a:cubicBezTo>
                <a:cubicBezTo>
                  <a:pt x="4520518" y="2734895"/>
                  <a:pt x="4484610" y="2733666"/>
                  <a:pt x="4478244" y="2754222"/>
                </a:cubicBezTo>
                <a:cubicBezTo>
                  <a:pt x="4469356" y="2744308"/>
                  <a:pt x="4460963" y="2773581"/>
                  <a:pt x="4445069" y="2771978"/>
                </a:cubicBezTo>
                <a:cubicBezTo>
                  <a:pt x="4433079" y="2769658"/>
                  <a:pt x="4427736" y="2777998"/>
                  <a:pt x="4418912" y="2782732"/>
                </a:cubicBezTo>
                <a:cubicBezTo>
                  <a:pt x="4404355" y="2783300"/>
                  <a:pt x="4370000" y="2810533"/>
                  <a:pt x="4363178" y="2821763"/>
                </a:cubicBezTo>
                <a:cubicBezTo>
                  <a:pt x="4350513" y="2855639"/>
                  <a:pt x="4286603" y="2864646"/>
                  <a:pt x="4275326" y="2891335"/>
                </a:cubicBezTo>
                <a:cubicBezTo>
                  <a:pt x="4269304" y="2897284"/>
                  <a:pt x="4262661" y="2901653"/>
                  <a:pt x="4255667" y="2905018"/>
                </a:cubicBezTo>
                <a:lnTo>
                  <a:pt x="4234983" y="2912298"/>
                </a:lnTo>
                <a:lnTo>
                  <a:pt x="4226882" y="2910079"/>
                </a:lnTo>
                <a:lnTo>
                  <a:pt x="4215462" y="2916885"/>
                </a:lnTo>
                <a:lnTo>
                  <a:pt x="4211632" y="2917760"/>
                </a:lnTo>
                <a:lnTo>
                  <a:pt x="4190465" y="2923708"/>
                </a:lnTo>
                <a:cubicBezTo>
                  <a:pt x="4211448" y="2943977"/>
                  <a:pt x="4137000" y="2948398"/>
                  <a:pt x="4164947" y="2959675"/>
                </a:cubicBezTo>
                <a:cubicBezTo>
                  <a:pt x="4131823" y="2976992"/>
                  <a:pt x="4167115" y="2983181"/>
                  <a:pt x="4117371" y="2984784"/>
                </a:cubicBezTo>
                <a:cubicBezTo>
                  <a:pt x="4074961" y="3029115"/>
                  <a:pt x="3930684" y="3042351"/>
                  <a:pt x="3904979" y="3091607"/>
                </a:cubicBezTo>
                <a:cubicBezTo>
                  <a:pt x="3848569" y="3136734"/>
                  <a:pt x="3808307" y="3221571"/>
                  <a:pt x="3778911" y="3255548"/>
                </a:cubicBezTo>
                <a:lnTo>
                  <a:pt x="3728606" y="3295465"/>
                </a:lnTo>
                <a:lnTo>
                  <a:pt x="3718668" y="3304992"/>
                </a:lnTo>
                <a:lnTo>
                  <a:pt x="3717842" y="3305447"/>
                </a:lnTo>
                <a:lnTo>
                  <a:pt x="3718578" y="3308616"/>
                </a:lnTo>
                <a:lnTo>
                  <a:pt x="3712398" y="3318359"/>
                </a:lnTo>
                <a:lnTo>
                  <a:pt x="3702979" y="3338545"/>
                </a:lnTo>
                <a:lnTo>
                  <a:pt x="3698626" y="3341390"/>
                </a:lnTo>
                <a:lnTo>
                  <a:pt x="3680384" y="3370390"/>
                </a:lnTo>
                <a:lnTo>
                  <a:pt x="3678906" y="3370346"/>
                </a:lnTo>
                <a:cubicBezTo>
                  <a:pt x="3675169" y="3370915"/>
                  <a:pt x="3671627" y="3372581"/>
                  <a:pt x="3668393" y="3376590"/>
                </a:cubicBezTo>
                <a:cubicBezTo>
                  <a:pt x="3665128" y="3373435"/>
                  <a:pt x="3662941" y="3371857"/>
                  <a:pt x="3661364" y="3371467"/>
                </a:cubicBezTo>
                <a:lnTo>
                  <a:pt x="3658334" y="3373274"/>
                </a:lnTo>
                <a:lnTo>
                  <a:pt x="3657792" y="3373950"/>
                </a:lnTo>
                <a:lnTo>
                  <a:pt x="3651105" y="3389533"/>
                </a:lnTo>
                <a:lnTo>
                  <a:pt x="3648132" y="3388884"/>
                </a:lnTo>
                <a:lnTo>
                  <a:pt x="3643801" y="3396002"/>
                </a:lnTo>
                <a:lnTo>
                  <a:pt x="3639159" y="3398369"/>
                </a:lnTo>
                <a:lnTo>
                  <a:pt x="3617811" y="3425254"/>
                </a:lnTo>
                <a:lnTo>
                  <a:pt x="3616346" y="3425054"/>
                </a:lnTo>
                <a:cubicBezTo>
                  <a:pt x="3612568" y="3425220"/>
                  <a:pt x="3608861" y="3426500"/>
                  <a:pt x="3605202" y="3430140"/>
                </a:cubicBezTo>
                <a:cubicBezTo>
                  <a:pt x="3593624" y="3416203"/>
                  <a:pt x="3596350" y="3429196"/>
                  <a:pt x="3586582" y="3441167"/>
                </a:cubicBezTo>
                <a:lnTo>
                  <a:pt x="3580103" y="3439005"/>
                </a:lnTo>
                <a:lnTo>
                  <a:pt x="3576872" y="3444094"/>
                </a:lnTo>
                <a:lnTo>
                  <a:pt x="3572338" y="3449943"/>
                </a:lnTo>
                <a:lnTo>
                  <a:pt x="3571965" y="3449964"/>
                </a:lnTo>
                <a:cubicBezTo>
                  <a:pt x="3570381" y="3451036"/>
                  <a:pt x="3568666" y="3452883"/>
                  <a:pt x="3566623" y="3455947"/>
                </a:cubicBezTo>
                <a:lnTo>
                  <a:pt x="3564070" y="3460601"/>
                </a:lnTo>
                <a:lnTo>
                  <a:pt x="3526726" y="3463163"/>
                </a:lnTo>
                <a:lnTo>
                  <a:pt x="3525139" y="3464518"/>
                </a:lnTo>
                <a:lnTo>
                  <a:pt x="3506741" y="3487501"/>
                </a:lnTo>
                <a:lnTo>
                  <a:pt x="3501585" y="3492832"/>
                </a:lnTo>
                <a:lnTo>
                  <a:pt x="3501212" y="3492813"/>
                </a:lnTo>
                <a:cubicBezTo>
                  <a:pt x="3499519" y="3493712"/>
                  <a:pt x="3497607" y="3495365"/>
                  <a:pt x="3495239" y="3498192"/>
                </a:cubicBezTo>
                <a:lnTo>
                  <a:pt x="3492183" y="3502548"/>
                </a:lnTo>
                <a:lnTo>
                  <a:pt x="3476697" y="3501956"/>
                </a:lnTo>
                <a:lnTo>
                  <a:pt x="3469187" y="3506574"/>
                </a:lnTo>
                <a:cubicBezTo>
                  <a:pt x="3445645" y="3518609"/>
                  <a:pt x="3423473" y="3525406"/>
                  <a:pt x="3408103" y="3549813"/>
                </a:cubicBezTo>
                <a:cubicBezTo>
                  <a:pt x="3378281" y="3572305"/>
                  <a:pt x="3347536" y="3585981"/>
                  <a:pt x="3326209" y="3609630"/>
                </a:cubicBezTo>
                <a:cubicBezTo>
                  <a:pt x="3312029" y="3612732"/>
                  <a:pt x="3300832" y="3618217"/>
                  <a:pt x="3297595" y="3632513"/>
                </a:cubicBezTo>
                <a:cubicBezTo>
                  <a:pt x="3268034" y="3651465"/>
                  <a:pt x="3252747" y="3646464"/>
                  <a:pt x="3242015" y="3667904"/>
                </a:cubicBezTo>
                <a:cubicBezTo>
                  <a:pt x="3212592" y="3663443"/>
                  <a:pt x="3216999" y="3670428"/>
                  <a:pt x="3213720" y="3680766"/>
                </a:cubicBezTo>
                <a:lnTo>
                  <a:pt x="3212968" y="3681905"/>
                </a:lnTo>
                <a:lnTo>
                  <a:pt x="3208857" y="3681194"/>
                </a:lnTo>
                <a:lnTo>
                  <a:pt x="3203557" y="3683492"/>
                </a:lnTo>
                <a:lnTo>
                  <a:pt x="3192199" y="3693448"/>
                </a:lnTo>
                <a:lnTo>
                  <a:pt x="3188443" y="3697797"/>
                </a:lnTo>
                <a:cubicBezTo>
                  <a:pt x="3185664" y="3700566"/>
                  <a:pt x="3183571" y="3702117"/>
                  <a:pt x="3181853" y="3702869"/>
                </a:cubicBezTo>
                <a:lnTo>
                  <a:pt x="3181526" y="3702803"/>
                </a:lnTo>
                <a:lnTo>
                  <a:pt x="3175672" y="3707933"/>
                </a:lnTo>
                <a:cubicBezTo>
                  <a:pt x="3166167" y="3717032"/>
                  <a:pt x="3157275" y="3726303"/>
                  <a:pt x="3149098" y="3735473"/>
                </a:cubicBezTo>
                <a:cubicBezTo>
                  <a:pt x="3131805" y="3730982"/>
                  <a:pt x="3107037" y="3771274"/>
                  <a:pt x="3093676" y="3747916"/>
                </a:cubicBezTo>
                <a:cubicBezTo>
                  <a:pt x="3082134" y="3759681"/>
                  <a:pt x="3081445" y="3774208"/>
                  <a:pt x="3074500" y="3757479"/>
                </a:cubicBezTo>
                <a:cubicBezTo>
                  <a:pt x="3070379" y="3760967"/>
                  <a:pt x="3066780" y="3761874"/>
                  <a:pt x="3063387" y="3761557"/>
                </a:cubicBezTo>
                <a:lnTo>
                  <a:pt x="3062129" y="3761145"/>
                </a:lnTo>
                <a:lnTo>
                  <a:pt x="3036739" y="3787643"/>
                </a:lnTo>
                <a:lnTo>
                  <a:pt x="3032052" y="3789608"/>
                </a:lnTo>
                <a:lnTo>
                  <a:pt x="3017184" y="3808868"/>
                </a:lnTo>
                <a:lnTo>
                  <a:pt x="3008605" y="3817755"/>
                </a:lnTo>
                <a:cubicBezTo>
                  <a:pt x="3008414" y="3819321"/>
                  <a:pt x="3008224" y="3820887"/>
                  <a:pt x="3008033" y="3822453"/>
                </a:cubicBezTo>
                <a:cubicBezTo>
                  <a:pt x="3006391" y="3826310"/>
                  <a:pt x="3002705" y="3830278"/>
                  <a:pt x="2994428" y="3834466"/>
                </a:cubicBezTo>
                <a:lnTo>
                  <a:pt x="2992169" y="3835021"/>
                </a:lnTo>
                <a:lnTo>
                  <a:pt x="2983549" y="3847993"/>
                </a:lnTo>
                <a:cubicBezTo>
                  <a:pt x="2960510" y="3867678"/>
                  <a:pt x="2901138" y="3908837"/>
                  <a:pt x="2853933" y="3953133"/>
                </a:cubicBezTo>
                <a:cubicBezTo>
                  <a:pt x="2808033" y="3994677"/>
                  <a:pt x="2713619" y="4093809"/>
                  <a:pt x="2700319" y="4113764"/>
                </a:cubicBezTo>
                <a:cubicBezTo>
                  <a:pt x="2643027" y="4162918"/>
                  <a:pt x="2554297" y="4214583"/>
                  <a:pt x="2510176" y="4248057"/>
                </a:cubicBezTo>
                <a:cubicBezTo>
                  <a:pt x="2480008" y="4274910"/>
                  <a:pt x="2451360" y="4302454"/>
                  <a:pt x="2435589" y="4314608"/>
                </a:cubicBezTo>
                <a:cubicBezTo>
                  <a:pt x="2429170" y="4317312"/>
                  <a:pt x="2422437" y="4319228"/>
                  <a:pt x="2415553" y="4320982"/>
                </a:cubicBezTo>
                <a:lnTo>
                  <a:pt x="2411954" y="4321914"/>
                </a:lnTo>
                <a:lnTo>
                  <a:pt x="2354125" y="4349531"/>
                </a:lnTo>
                <a:cubicBezTo>
                  <a:pt x="2343772" y="4371461"/>
                  <a:pt x="2307824" y="4382236"/>
                  <a:pt x="2283738" y="4401913"/>
                </a:cubicBezTo>
                <a:lnTo>
                  <a:pt x="2274639" y="4413265"/>
                </a:lnTo>
                <a:lnTo>
                  <a:pt x="2200361" y="4461969"/>
                </a:lnTo>
                <a:lnTo>
                  <a:pt x="2151385" y="4498639"/>
                </a:lnTo>
                <a:lnTo>
                  <a:pt x="2142612" y="4509639"/>
                </a:lnTo>
                <a:lnTo>
                  <a:pt x="2126867" y="4512135"/>
                </a:lnTo>
                <a:cubicBezTo>
                  <a:pt x="2124531" y="4511693"/>
                  <a:pt x="2122418" y="4510934"/>
                  <a:pt x="2120592" y="4509890"/>
                </a:cubicBezTo>
                <a:lnTo>
                  <a:pt x="2082302" y="4540317"/>
                </a:lnTo>
                <a:lnTo>
                  <a:pt x="2077252" y="4543206"/>
                </a:lnTo>
                <a:lnTo>
                  <a:pt x="2040915" y="4560268"/>
                </a:lnTo>
                <a:lnTo>
                  <a:pt x="1984507" y="4581220"/>
                </a:lnTo>
                <a:cubicBezTo>
                  <a:pt x="1964384" y="4585398"/>
                  <a:pt x="1938044" y="4573840"/>
                  <a:pt x="1921726" y="4594994"/>
                </a:cubicBezTo>
                <a:cubicBezTo>
                  <a:pt x="1920592" y="4581396"/>
                  <a:pt x="1897862" y="4611715"/>
                  <a:pt x="1886796" y="4605417"/>
                </a:cubicBezTo>
                <a:cubicBezTo>
                  <a:pt x="1879070" y="4599422"/>
                  <a:pt x="1870376" y="4607222"/>
                  <a:pt x="1861080" y="4610008"/>
                </a:cubicBezTo>
                <a:cubicBezTo>
                  <a:pt x="1855441" y="4608259"/>
                  <a:pt x="1842338" y="4612554"/>
                  <a:pt x="1829217" y="4618611"/>
                </a:cubicBezTo>
                <a:lnTo>
                  <a:pt x="1809298" y="4630561"/>
                </a:lnTo>
                <a:lnTo>
                  <a:pt x="1734333" y="4646342"/>
                </a:lnTo>
                <a:cubicBezTo>
                  <a:pt x="1653444" y="4693579"/>
                  <a:pt x="1470685" y="4809313"/>
                  <a:pt x="1356409" y="4866278"/>
                </a:cubicBezTo>
                <a:cubicBezTo>
                  <a:pt x="1242133" y="4923243"/>
                  <a:pt x="1130993" y="4949897"/>
                  <a:pt x="1048676" y="4988133"/>
                </a:cubicBezTo>
                <a:lnTo>
                  <a:pt x="862512" y="5095694"/>
                </a:lnTo>
                <a:lnTo>
                  <a:pt x="861635" y="5094880"/>
                </a:lnTo>
                <a:cubicBezTo>
                  <a:pt x="858943" y="5093517"/>
                  <a:pt x="855583" y="5093379"/>
                  <a:pt x="850724" y="5095804"/>
                </a:cubicBezTo>
                <a:cubicBezTo>
                  <a:pt x="851804" y="5076077"/>
                  <a:pt x="845283" y="5091169"/>
                  <a:pt x="830865" y="5100063"/>
                </a:cubicBezTo>
                <a:cubicBezTo>
                  <a:pt x="829326" y="5071407"/>
                  <a:pt x="792234" y="5106340"/>
                  <a:pt x="779694" y="5096364"/>
                </a:cubicBezTo>
                <a:cubicBezTo>
                  <a:pt x="769141" y="5103544"/>
                  <a:pt x="757951" y="5110614"/>
                  <a:pt x="746322" y="5117315"/>
                </a:cubicBezTo>
                <a:lnTo>
                  <a:pt x="739355" y="5120945"/>
                </a:lnTo>
                <a:cubicBezTo>
                  <a:pt x="739274" y="5120887"/>
                  <a:pt x="739192" y="5120831"/>
                  <a:pt x="739112" y="5120776"/>
                </a:cubicBezTo>
                <a:cubicBezTo>
                  <a:pt x="737374" y="5121048"/>
                  <a:pt x="734997" y="5122048"/>
                  <a:pt x="731553" y="5124122"/>
                </a:cubicBezTo>
                <a:lnTo>
                  <a:pt x="713129" y="5134606"/>
                </a:lnTo>
                <a:lnTo>
                  <a:pt x="707783" y="5135422"/>
                </a:lnTo>
                <a:lnTo>
                  <a:pt x="674773" y="5139365"/>
                </a:lnTo>
                <a:cubicBezTo>
                  <a:pt x="654149" y="5146330"/>
                  <a:pt x="611984" y="5162878"/>
                  <a:pt x="580910" y="5175217"/>
                </a:cubicBezTo>
                <a:lnTo>
                  <a:pt x="0" y="5322018"/>
                </a:lnTo>
                <a:lnTo>
                  <a:pt x="47389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812800" y="603623"/>
            <a:ext cx="5436925" cy="1786965"/>
          </a:xfrm>
        </p:spPr>
        <p:txBody>
          <a:bodyPr anchor="t">
            <a:normAutofit/>
          </a:bodyPr>
          <a:lstStyle/>
          <a:p>
            <a:r>
              <a:rPr lang="en-GB" dirty="0"/>
              <a:t>What would you do?</a:t>
            </a:r>
          </a:p>
        </p:txBody>
      </p:sp>
      <p:sp>
        <p:nvSpPr>
          <p:cNvPr id="3" name="Content Placeholder 2">
            <a:extLst>
              <a:ext uri="{FF2B5EF4-FFF2-40B4-BE49-F238E27FC236}">
                <a16:creationId xmlns:a16="http://schemas.microsoft.com/office/drawing/2014/main" id="{A49EA342-951A-E143-B43E-2C5C70412212}"/>
              </a:ext>
            </a:extLst>
          </p:cNvPr>
          <p:cNvSpPr>
            <a:spLocks noGrp="1"/>
          </p:cNvSpPr>
          <p:nvPr>
            <p:ph idx="1"/>
          </p:nvPr>
        </p:nvSpPr>
        <p:spPr>
          <a:xfrm>
            <a:off x="4667416" y="2496709"/>
            <a:ext cx="6297433" cy="3757667"/>
          </a:xfrm>
        </p:spPr>
        <p:txBody>
          <a:bodyPr anchor="ctr">
            <a:normAutofit/>
          </a:bodyPr>
          <a:lstStyle/>
          <a:p>
            <a:r>
              <a:rPr lang="en-GB" dirty="0"/>
              <a:t>A warrant has been executed in a house. Located in the house is a number of drug paraphernalia such as – ‘baggies’, scales, plants, money and phones. </a:t>
            </a:r>
          </a:p>
        </p:txBody>
      </p:sp>
    </p:spTree>
    <p:extLst>
      <p:ext uri="{BB962C8B-B14F-4D97-AF65-F5344CB8AC3E}">
        <p14:creationId xmlns:p14="http://schemas.microsoft.com/office/powerpoint/2010/main" val="19185362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13" name="Rectangle 12">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potlight on a dark foggy stage">
            <a:extLst>
              <a:ext uri="{FF2B5EF4-FFF2-40B4-BE49-F238E27FC236}">
                <a16:creationId xmlns:a16="http://schemas.microsoft.com/office/drawing/2014/main" id="{0EE5EF74-6E70-4D9D-820B-1AA5F25BCA8B}"/>
              </a:ext>
            </a:extLst>
          </p:cNvPr>
          <p:cNvPicPr>
            <a:picLocks noChangeAspect="1"/>
          </p:cNvPicPr>
          <p:nvPr/>
        </p:nvPicPr>
        <p:blipFill rotWithShape="1">
          <a:blip r:embed="rId6"/>
          <a:srcRect b="15730"/>
          <a:stretch/>
        </p:blipFill>
        <p:spPr>
          <a:xfrm>
            <a:off x="20" y="10"/>
            <a:ext cx="12191979" cy="6857989"/>
          </a:xfrm>
          <a:prstGeom prst="rect">
            <a:avLst/>
          </a:prstGeom>
        </p:spPr>
      </p:pic>
      <p:sp>
        <p:nvSpPr>
          <p:cNvPr id="15" name="Rectangle 14">
            <a:extLst>
              <a:ext uri="{FF2B5EF4-FFF2-40B4-BE49-F238E27FC236}">
                <a16:creationId xmlns:a16="http://schemas.microsoft.com/office/drawing/2014/main" id="{C792EE87-4150-454F-8312-283882EFB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9932"/>
            <a:ext cx="12191999" cy="4934490"/>
          </a:xfrm>
          <a:prstGeom prst="rect">
            <a:avLst/>
          </a:prstGeom>
          <a:gradFill flip="none" rotWithShape="1">
            <a:gsLst>
              <a:gs pos="50000">
                <a:srgbClr val="000000">
                  <a:alpha val="40784"/>
                </a:srgbClr>
              </a:gs>
              <a:gs pos="80000">
                <a:srgbClr val="000000">
                  <a:alpha val="28000"/>
                </a:srgbClr>
              </a:gs>
              <a:gs pos="0">
                <a:srgbClr val="000000">
                  <a:alpha val="0"/>
                </a:srgbClr>
              </a:gs>
              <a:gs pos="20000">
                <a:srgbClr val="000000">
                  <a:alpha val="2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1DDFBB-6E3E-A440-9DDE-54B372253AE0}"/>
              </a:ext>
            </a:extLst>
          </p:cNvPr>
          <p:cNvSpPr>
            <a:spLocks noGrp="1"/>
          </p:cNvSpPr>
          <p:nvPr>
            <p:ph type="title"/>
          </p:nvPr>
        </p:nvSpPr>
        <p:spPr>
          <a:xfrm>
            <a:off x="1897040" y="1122362"/>
            <a:ext cx="8376514" cy="2494295"/>
          </a:xfrm>
        </p:spPr>
        <p:txBody>
          <a:bodyPr vert="horz" lIns="91440" tIns="45720" rIns="91440" bIns="45720" rtlCol="0" anchor="b">
            <a:normAutofit/>
          </a:bodyPr>
          <a:lstStyle/>
          <a:p>
            <a:pPr algn="ctr"/>
            <a:r>
              <a:rPr lang="en-US">
                <a:solidFill>
                  <a:srgbClr val="FFFFFF"/>
                </a:solidFill>
              </a:rPr>
              <a:t>Describe the scene</a:t>
            </a:r>
          </a:p>
        </p:txBody>
      </p:sp>
      <p:sp useBgFill="1">
        <p:nvSpPr>
          <p:cNvPr id="17" name="Freeform: Shape 16">
            <a:extLst>
              <a:ext uri="{FF2B5EF4-FFF2-40B4-BE49-F238E27FC236}">
                <a16:creationId xmlns:a16="http://schemas.microsoft.com/office/drawing/2014/main" id="{EA21D066-7EC1-44B4-8CF9-85511FDFC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7890120" cy="735601"/>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D6C2F2D6-F636-46AD-BCD9-994702A00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890120" cy="735601"/>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1" name="Freeform: Shape 20">
            <a:extLst>
              <a:ext uri="{FF2B5EF4-FFF2-40B4-BE49-F238E27FC236}">
                <a16:creationId xmlns:a16="http://schemas.microsoft.com/office/drawing/2014/main" id="{EF693875-948C-4D9B-AE6F-8F6894277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114199"/>
            <a:ext cx="6884912" cy="743802"/>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8CF630E-BC57-4786-8B1F-C22C04E869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114200"/>
            <a:ext cx="6884912" cy="743802"/>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637653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4EF52-4E0C-F74D-8088-9530D7EEE80F}"/>
              </a:ext>
            </a:extLst>
          </p:cNvPr>
          <p:cNvSpPr>
            <a:spLocks noGrp="1"/>
          </p:cNvSpPr>
          <p:nvPr>
            <p:ph type="title"/>
          </p:nvPr>
        </p:nvSpPr>
        <p:spPr/>
        <p:txBody>
          <a:bodyPr/>
          <a:lstStyle/>
          <a:p>
            <a:r>
              <a:rPr lang="en-GB" dirty="0"/>
              <a:t>Describe the scene</a:t>
            </a:r>
          </a:p>
        </p:txBody>
      </p:sp>
      <p:pic>
        <p:nvPicPr>
          <p:cNvPr id="1026" name="Picture 2">
            <a:extLst>
              <a:ext uri="{FF2B5EF4-FFF2-40B4-BE49-F238E27FC236}">
                <a16:creationId xmlns:a16="http://schemas.microsoft.com/office/drawing/2014/main" id="{A1AC1932-96D1-1242-9085-7D284E57D3A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213" r="9213"/>
          <a:stretch/>
        </p:blipFill>
        <p:spPr bwMode="auto">
          <a:xfrm>
            <a:off x="1"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56713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7CEDE2E-C8CD-424B-A0AB-9CDDD3A4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2AEC738E-E912-420C-B0E2-17A69DF32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5620" y="0"/>
            <a:ext cx="11816380" cy="6858000"/>
          </a:xfrm>
          <a:custGeom>
            <a:avLst/>
            <a:gdLst>
              <a:gd name="connsiteX0" fmla="*/ 8367 w 11816380"/>
              <a:gd name="connsiteY0" fmla="*/ 6848079 h 6858000"/>
              <a:gd name="connsiteX1" fmla="*/ 946 w 11816380"/>
              <a:gd name="connsiteY1" fmla="*/ 6858000 h 6858000"/>
              <a:gd name="connsiteX2" fmla="*/ 0 w 11816380"/>
              <a:gd name="connsiteY2" fmla="*/ 6858000 h 6858000"/>
              <a:gd name="connsiteX3" fmla="*/ 8008701 w 11816380"/>
              <a:gd name="connsiteY3" fmla="*/ 0 h 6858000"/>
              <a:gd name="connsiteX4" fmla="*/ 11816380 w 11816380"/>
              <a:gd name="connsiteY4" fmla="*/ 0 h 6858000"/>
              <a:gd name="connsiteX5" fmla="*/ 11816380 w 11816380"/>
              <a:gd name="connsiteY5" fmla="*/ 6858000 h 6858000"/>
              <a:gd name="connsiteX6" fmla="*/ 12879 w 11816380"/>
              <a:gd name="connsiteY6" fmla="*/ 6858000 h 6858000"/>
              <a:gd name="connsiteX7" fmla="*/ 185257 w 11816380"/>
              <a:gd name="connsiteY7" fmla="*/ 6681490 h 6858000"/>
              <a:gd name="connsiteX8" fmla="*/ 349627 w 11816380"/>
              <a:gd name="connsiteY8" fmla="*/ 6491141 h 6858000"/>
              <a:gd name="connsiteX9" fmla="*/ 435850 w 11816380"/>
              <a:gd name="connsiteY9" fmla="*/ 6356175 h 6858000"/>
              <a:gd name="connsiteX10" fmla="*/ 513949 w 11816380"/>
              <a:gd name="connsiteY10" fmla="*/ 6236376 h 6858000"/>
              <a:gd name="connsiteX11" fmla="*/ 644725 w 11816380"/>
              <a:gd name="connsiteY11" fmla="*/ 6047133 h 6858000"/>
              <a:gd name="connsiteX12" fmla="*/ 755864 w 11816380"/>
              <a:gd name="connsiteY12" fmla="*/ 5875377 h 6858000"/>
              <a:gd name="connsiteX13" fmla="*/ 805295 w 11816380"/>
              <a:gd name="connsiteY13" fmla="*/ 5828953 h 6858000"/>
              <a:gd name="connsiteX14" fmla="*/ 854705 w 11816380"/>
              <a:gd name="connsiteY14" fmla="*/ 5795741 h 6858000"/>
              <a:gd name="connsiteX15" fmla="*/ 864711 w 11816380"/>
              <a:gd name="connsiteY15" fmla="*/ 5789123 h 6858000"/>
              <a:gd name="connsiteX16" fmla="*/ 915038 w 11816380"/>
              <a:gd name="connsiteY16" fmla="*/ 5676299 h 6858000"/>
              <a:gd name="connsiteX17" fmla="*/ 891159 w 11816380"/>
              <a:gd name="connsiteY17" fmla="*/ 5752283 h 6858000"/>
              <a:gd name="connsiteX18" fmla="*/ 891423 w 11816380"/>
              <a:gd name="connsiteY18" fmla="*/ 5752392 h 6858000"/>
              <a:gd name="connsiteX19" fmla="*/ 933153 w 11816380"/>
              <a:gd name="connsiteY19" fmla="*/ 5622359 h 6858000"/>
              <a:gd name="connsiteX20" fmla="*/ 988982 w 11816380"/>
              <a:gd name="connsiteY20" fmla="*/ 5555854 h 6858000"/>
              <a:gd name="connsiteX21" fmla="*/ 1027589 w 11816380"/>
              <a:gd name="connsiteY21" fmla="*/ 5528213 h 6858000"/>
              <a:gd name="connsiteX22" fmla="*/ 1049768 w 11816380"/>
              <a:gd name="connsiteY22" fmla="*/ 5510295 h 6858000"/>
              <a:gd name="connsiteX23" fmla="*/ 1086224 w 11816380"/>
              <a:gd name="connsiteY23" fmla="*/ 5455516 h 6858000"/>
              <a:gd name="connsiteX24" fmla="*/ 1219479 w 11816380"/>
              <a:gd name="connsiteY24" fmla="*/ 5343472 h 6858000"/>
              <a:gd name="connsiteX25" fmla="*/ 1313068 w 11816380"/>
              <a:gd name="connsiteY25" fmla="*/ 5275221 h 6858000"/>
              <a:gd name="connsiteX26" fmla="*/ 1370857 w 11816380"/>
              <a:gd name="connsiteY26" fmla="*/ 5250801 h 6858000"/>
              <a:gd name="connsiteX27" fmla="*/ 1383927 w 11816380"/>
              <a:gd name="connsiteY27" fmla="*/ 5241501 h 6858000"/>
              <a:gd name="connsiteX28" fmla="*/ 1389964 w 11816380"/>
              <a:gd name="connsiteY28" fmla="*/ 5235966 h 6858000"/>
              <a:gd name="connsiteX29" fmla="*/ 1436180 w 11816380"/>
              <a:gd name="connsiteY29" fmla="*/ 5191057 h 6858000"/>
              <a:gd name="connsiteX30" fmla="*/ 1462293 w 11816380"/>
              <a:gd name="connsiteY30" fmla="*/ 5172481 h 6858000"/>
              <a:gd name="connsiteX31" fmla="*/ 1471185 w 11816380"/>
              <a:gd name="connsiteY31" fmla="*/ 5172057 h 6858000"/>
              <a:gd name="connsiteX32" fmla="*/ 1484305 w 11816380"/>
              <a:gd name="connsiteY32" fmla="*/ 5160542 h 6858000"/>
              <a:gd name="connsiteX33" fmla="*/ 1554881 w 11816380"/>
              <a:gd name="connsiteY33" fmla="*/ 5084696 h 6858000"/>
              <a:gd name="connsiteX34" fmla="*/ 1636417 w 11816380"/>
              <a:gd name="connsiteY34" fmla="*/ 5001825 h 6858000"/>
              <a:gd name="connsiteX35" fmla="*/ 1660648 w 11816380"/>
              <a:gd name="connsiteY35" fmla="*/ 4950880 h 6858000"/>
              <a:gd name="connsiteX36" fmla="*/ 1706248 w 11816380"/>
              <a:gd name="connsiteY36" fmla="*/ 4843347 h 6858000"/>
              <a:gd name="connsiteX37" fmla="*/ 1710144 w 11816380"/>
              <a:gd name="connsiteY37" fmla="*/ 4829405 h 6858000"/>
              <a:gd name="connsiteX38" fmla="*/ 1719000 w 11816380"/>
              <a:gd name="connsiteY38" fmla="*/ 4829676 h 6858000"/>
              <a:gd name="connsiteX39" fmla="*/ 1733138 w 11816380"/>
              <a:gd name="connsiteY39" fmla="*/ 4813339 h 6858000"/>
              <a:gd name="connsiteX40" fmla="*/ 1778821 w 11816380"/>
              <a:gd name="connsiteY40" fmla="*/ 4805218 h 6858000"/>
              <a:gd name="connsiteX41" fmla="*/ 1800963 w 11816380"/>
              <a:gd name="connsiteY41" fmla="*/ 4763797 h 6858000"/>
              <a:gd name="connsiteX42" fmla="*/ 1810119 w 11816380"/>
              <a:gd name="connsiteY42" fmla="*/ 4737383 h 6858000"/>
              <a:gd name="connsiteX43" fmla="*/ 1827836 w 11816380"/>
              <a:gd name="connsiteY43" fmla="*/ 4724888 h 6858000"/>
              <a:gd name="connsiteX44" fmla="*/ 1833582 w 11816380"/>
              <a:gd name="connsiteY44" fmla="*/ 4707016 h 6858000"/>
              <a:gd name="connsiteX45" fmla="*/ 1918415 w 11816380"/>
              <a:gd name="connsiteY45" fmla="*/ 4635645 h 6858000"/>
              <a:gd name="connsiteX46" fmla="*/ 1931685 w 11816380"/>
              <a:gd name="connsiteY46" fmla="*/ 4624502 h 6858000"/>
              <a:gd name="connsiteX47" fmla="*/ 1935030 w 11816380"/>
              <a:gd name="connsiteY47" fmla="*/ 4613163 h 6858000"/>
              <a:gd name="connsiteX48" fmla="*/ 1952342 w 11816380"/>
              <a:gd name="connsiteY48" fmla="*/ 4594063 h 6858000"/>
              <a:gd name="connsiteX49" fmla="*/ 1961790 w 11816380"/>
              <a:gd name="connsiteY49" fmla="*/ 4592968 h 6858000"/>
              <a:gd name="connsiteX50" fmla="*/ 1960579 w 11816380"/>
              <a:gd name="connsiteY50" fmla="*/ 4588653 h 6858000"/>
              <a:gd name="connsiteX51" fmla="*/ 2030023 w 11816380"/>
              <a:gd name="connsiteY51" fmla="*/ 4496718 h 6858000"/>
              <a:gd name="connsiteX52" fmla="*/ 2042051 w 11816380"/>
              <a:gd name="connsiteY52" fmla="*/ 4481148 h 6858000"/>
              <a:gd name="connsiteX53" fmla="*/ 2136989 w 11816380"/>
              <a:gd name="connsiteY53" fmla="*/ 4432859 h 6858000"/>
              <a:gd name="connsiteX54" fmla="*/ 2162370 w 11816380"/>
              <a:gd name="connsiteY54" fmla="*/ 4411168 h 6858000"/>
              <a:gd name="connsiteX55" fmla="*/ 2169275 w 11816380"/>
              <a:gd name="connsiteY55" fmla="*/ 4403806 h 6858000"/>
              <a:gd name="connsiteX56" fmla="*/ 2181740 w 11816380"/>
              <a:gd name="connsiteY56" fmla="*/ 4389325 h 6858000"/>
              <a:gd name="connsiteX57" fmla="*/ 2222578 w 11816380"/>
              <a:gd name="connsiteY57" fmla="*/ 4276352 h 6858000"/>
              <a:gd name="connsiteX58" fmla="*/ 2356968 w 11816380"/>
              <a:gd name="connsiteY58" fmla="*/ 4104655 h 6858000"/>
              <a:gd name="connsiteX59" fmla="*/ 2741875 w 11816380"/>
              <a:gd name="connsiteY59" fmla="*/ 3505835 h 6858000"/>
              <a:gd name="connsiteX60" fmla="*/ 2827910 w 11816380"/>
              <a:gd name="connsiteY60" fmla="*/ 3396765 h 6858000"/>
              <a:gd name="connsiteX61" fmla="*/ 2924580 w 11816380"/>
              <a:gd name="connsiteY61" fmla="*/ 3353018 h 6858000"/>
              <a:gd name="connsiteX62" fmla="*/ 3068218 w 11816380"/>
              <a:gd name="connsiteY62" fmla="*/ 3200632 h 6858000"/>
              <a:gd name="connsiteX63" fmla="*/ 3180481 w 11816380"/>
              <a:gd name="connsiteY63" fmla="*/ 3072491 h 6858000"/>
              <a:gd name="connsiteX64" fmla="*/ 3266384 w 11816380"/>
              <a:gd name="connsiteY64" fmla="*/ 3000345 h 6858000"/>
              <a:gd name="connsiteX65" fmla="*/ 3370119 w 11816380"/>
              <a:gd name="connsiteY65" fmla="*/ 2923806 h 6858000"/>
              <a:gd name="connsiteX66" fmla="*/ 3399194 w 11816380"/>
              <a:gd name="connsiteY66" fmla="*/ 2897238 h 6858000"/>
              <a:gd name="connsiteX67" fmla="*/ 3474985 w 11816380"/>
              <a:gd name="connsiteY67" fmla="*/ 2821875 h 6858000"/>
              <a:gd name="connsiteX68" fmla="*/ 3949309 w 11816380"/>
              <a:gd name="connsiteY68" fmla="*/ 2610411 h 6858000"/>
              <a:gd name="connsiteX69" fmla="*/ 4156139 w 11816380"/>
              <a:gd name="connsiteY69" fmla="*/ 2413665 h 6858000"/>
              <a:gd name="connsiteX70" fmla="*/ 4214917 w 11816380"/>
              <a:gd name="connsiteY70" fmla="*/ 2391331 h 6858000"/>
              <a:gd name="connsiteX71" fmla="*/ 4288005 w 11816380"/>
              <a:gd name="connsiteY71" fmla="*/ 2354999 h 6858000"/>
              <a:gd name="connsiteX72" fmla="*/ 4358061 w 11816380"/>
              <a:gd name="connsiteY72" fmla="*/ 2319819 h 6858000"/>
              <a:gd name="connsiteX73" fmla="*/ 4405052 w 11816380"/>
              <a:gd name="connsiteY73" fmla="*/ 2274688 h 6858000"/>
              <a:gd name="connsiteX74" fmla="*/ 4471333 w 11816380"/>
              <a:gd name="connsiteY74" fmla="*/ 2236968 h 6858000"/>
              <a:gd name="connsiteX75" fmla="*/ 4841095 w 11816380"/>
              <a:gd name="connsiteY75" fmla="*/ 1968135 h 6858000"/>
              <a:gd name="connsiteX76" fmla="*/ 5008479 w 11816380"/>
              <a:gd name="connsiteY76" fmla="*/ 1888679 h 6858000"/>
              <a:gd name="connsiteX77" fmla="*/ 5180683 w 11816380"/>
              <a:gd name="connsiteY77" fmla="*/ 1753061 h 6858000"/>
              <a:gd name="connsiteX78" fmla="*/ 5665116 w 11816380"/>
              <a:gd name="connsiteY78" fmla="*/ 1552454 h 6858000"/>
              <a:gd name="connsiteX79" fmla="*/ 6116480 w 11816380"/>
              <a:gd name="connsiteY79" fmla="*/ 1319724 h 6858000"/>
              <a:gd name="connsiteX80" fmla="*/ 6252872 w 11816380"/>
              <a:gd name="connsiteY80" fmla="*/ 1225617 h 6858000"/>
              <a:gd name="connsiteX81" fmla="*/ 6346295 w 11816380"/>
              <a:gd name="connsiteY81" fmla="*/ 1201230 h 6858000"/>
              <a:gd name="connsiteX82" fmla="*/ 6393706 w 11816380"/>
              <a:gd name="connsiteY82" fmla="*/ 1174911 h 6858000"/>
              <a:gd name="connsiteX83" fmla="*/ 6582798 w 11816380"/>
              <a:gd name="connsiteY83" fmla="*/ 1126130 h 6858000"/>
              <a:gd name="connsiteX84" fmla="*/ 6646379 w 11816380"/>
              <a:gd name="connsiteY84" fmla="*/ 1058806 h 6858000"/>
              <a:gd name="connsiteX85" fmla="*/ 6707073 w 11816380"/>
              <a:gd name="connsiteY85" fmla="*/ 972122 h 6858000"/>
              <a:gd name="connsiteX86" fmla="*/ 6998235 w 11816380"/>
              <a:gd name="connsiteY86" fmla="*/ 863403 h 6858000"/>
              <a:gd name="connsiteX87" fmla="*/ 7094498 w 11816380"/>
              <a:gd name="connsiteY87" fmla="*/ 808270 h 6858000"/>
              <a:gd name="connsiteX88" fmla="*/ 7151544 w 11816380"/>
              <a:gd name="connsiteY88" fmla="*/ 781198 h 6858000"/>
              <a:gd name="connsiteX89" fmla="*/ 7158731 w 11816380"/>
              <a:gd name="connsiteY89" fmla="*/ 781044 h 6858000"/>
              <a:gd name="connsiteX90" fmla="*/ 7274420 w 11816380"/>
              <a:gd name="connsiteY90" fmla="*/ 661941 h 6858000"/>
              <a:gd name="connsiteX91" fmla="*/ 7298271 w 11816380"/>
              <a:gd name="connsiteY91" fmla="*/ 649697 h 6858000"/>
              <a:gd name="connsiteX92" fmla="*/ 7401066 w 11816380"/>
              <a:gd name="connsiteY92" fmla="*/ 511127 h 6858000"/>
              <a:gd name="connsiteX93" fmla="*/ 7476746 w 11816380"/>
              <a:gd name="connsiteY93" fmla="*/ 449992 h 6858000"/>
              <a:gd name="connsiteX94" fmla="*/ 7593104 w 11816380"/>
              <a:gd name="connsiteY94" fmla="*/ 389139 h 6858000"/>
              <a:gd name="connsiteX95" fmla="*/ 7996473 w 11816380"/>
              <a:gd name="connsiteY95" fmla="*/ 1245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1816380" h="6858000">
                <a:moveTo>
                  <a:pt x="8367" y="6848079"/>
                </a:moveTo>
                <a:lnTo>
                  <a:pt x="946" y="6858000"/>
                </a:lnTo>
                <a:lnTo>
                  <a:pt x="0" y="6858000"/>
                </a:lnTo>
                <a:close/>
                <a:moveTo>
                  <a:pt x="8008701" y="0"/>
                </a:moveTo>
                <a:lnTo>
                  <a:pt x="11816380" y="0"/>
                </a:lnTo>
                <a:lnTo>
                  <a:pt x="11816380" y="6858000"/>
                </a:lnTo>
                <a:lnTo>
                  <a:pt x="12879" y="6858000"/>
                </a:lnTo>
                <a:lnTo>
                  <a:pt x="185257" y="6681490"/>
                </a:lnTo>
                <a:lnTo>
                  <a:pt x="349627" y="6491141"/>
                </a:lnTo>
                <a:lnTo>
                  <a:pt x="435850" y="6356175"/>
                </a:lnTo>
                <a:lnTo>
                  <a:pt x="513949" y="6236376"/>
                </a:lnTo>
                <a:cubicBezTo>
                  <a:pt x="549141" y="6113665"/>
                  <a:pt x="589071" y="6135413"/>
                  <a:pt x="644725" y="6047133"/>
                </a:cubicBezTo>
                <a:cubicBezTo>
                  <a:pt x="712062" y="5950197"/>
                  <a:pt x="703016" y="6017252"/>
                  <a:pt x="755864" y="5875377"/>
                </a:cubicBezTo>
                <a:cubicBezTo>
                  <a:pt x="781231" y="5873328"/>
                  <a:pt x="793445" y="5858999"/>
                  <a:pt x="805295" y="5828953"/>
                </a:cubicBezTo>
                <a:cubicBezTo>
                  <a:pt x="822240" y="5805796"/>
                  <a:pt x="839845" y="5801743"/>
                  <a:pt x="854705" y="5795741"/>
                </a:cubicBezTo>
                <a:lnTo>
                  <a:pt x="864711" y="5789123"/>
                </a:lnTo>
                <a:lnTo>
                  <a:pt x="915038" y="5676299"/>
                </a:lnTo>
                <a:lnTo>
                  <a:pt x="891159" y="5752283"/>
                </a:lnTo>
                <a:cubicBezTo>
                  <a:pt x="891247" y="5752319"/>
                  <a:pt x="891334" y="5752355"/>
                  <a:pt x="891423" y="5752392"/>
                </a:cubicBezTo>
                <a:lnTo>
                  <a:pt x="933153" y="5622359"/>
                </a:lnTo>
                <a:cubicBezTo>
                  <a:pt x="957432" y="5594851"/>
                  <a:pt x="979837" y="5564309"/>
                  <a:pt x="988982" y="5555854"/>
                </a:cubicBezTo>
                <a:cubicBezTo>
                  <a:pt x="1014562" y="5557498"/>
                  <a:pt x="1014592" y="5540846"/>
                  <a:pt x="1027589" y="5528213"/>
                </a:cubicBezTo>
                <a:cubicBezTo>
                  <a:pt x="1040025" y="5531526"/>
                  <a:pt x="1052240" y="5522509"/>
                  <a:pt x="1049768" y="5510295"/>
                </a:cubicBezTo>
                <a:cubicBezTo>
                  <a:pt x="1028205" y="5493040"/>
                  <a:pt x="1093698" y="5472501"/>
                  <a:pt x="1086224" y="5455516"/>
                </a:cubicBezTo>
                <a:cubicBezTo>
                  <a:pt x="1109218" y="5435092"/>
                  <a:pt x="1218059" y="5379864"/>
                  <a:pt x="1219479" y="5343472"/>
                </a:cubicBezTo>
                <a:cubicBezTo>
                  <a:pt x="1262343" y="5297185"/>
                  <a:pt x="1291871" y="5290784"/>
                  <a:pt x="1313068" y="5275221"/>
                </a:cubicBezTo>
                <a:cubicBezTo>
                  <a:pt x="1338201" y="5263736"/>
                  <a:pt x="1316257" y="5288451"/>
                  <a:pt x="1370857" y="5250801"/>
                </a:cubicBezTo>
                <a:lnTo>
                  <a:pt x="1383927" y="5241501"/>
                </a:lnTo>
                <a:lnTo>
                  <a:pt x="1389964" y="5235966"/>
                </a:lnTo>
                <a:cubicBezTo>
                  <a:pt x="1405217" y="5221853"/>
                  <a:pt x="1420713" y="5207094"/>
                  <a:pt x="1436180" y="5191057"/>
                </a:cubicBezTo>
                <a:cubicBezTo>
                  <a:pt x="1447510" y="5179996"/>
                  <a:pt x="1455651" y="5174758"/>
                  <a:pt x="1462293" y="5172481"/>
                </a:cubicBezTo>
                <a:lnTo>
                  <a:pt x="1471185" y="5172057"/>
                </a:lnTo>
                <a:lnTo>
                  <a:pt x="1484305" y="5160542"/>
                </a:lnTo>
                <a:cubicBezTo>
                  <a:pt x="1521747" y="5126137"/>
                  <a:pt x="1556786" y="5090762"/>
                  <a:pt x="1554881" y="5084696"/>
                </a:cubicBezTo>
                <a:cubicBezTo>
                  <a:pt x="1582217" y="5063462"/>
                  <a:pt x="1607343" y="5003712"/>
                  <a:pt x="1636417" y="5001825"/>
                </a:cubicBezTo>
                <a:cubicBezTo>
                  <a:pt x="1616819" y="4983976"/>
                  <a:pt x="1670522" y="4974167"/>
                  <a:pt x="1660648" y="4950880"/>
                </a:cubicBezTo>
                <a:cubicBezTo>
                  <a:pt x="1672286" y="4924466"/>
                  <a:pt x="1699662" y="4862319"/>
                  <a:pt x="1706248" y="4843347"/>
                </a:cubicBezTo>
                <a:lnTo>
                  <a:pt x="1710144" y="4829405"/>
                </a:lnTo>
                <a:lnTo>
                  <a:pt x="1719000" y="4829676"/>
                </a:lnTo>
                <a:lnTo>
                  <a:pt x="1733138" y="4813339"/>
                </a:lnTo>
                <a:cubicBezTo>
                  <a:pt x="1743107" y="4809262"/>
                  <a:pt x="1767517" y="4813476"/>
                  <a:pt x="1778821" y="4805218"/>
                </a:cubicBezTo>
                <a:cubicBezTo>
                  <a:pt x="1799902" y="4784351"/>
                  <a:pt x="1786939" y="4756652"/>
                  <a:pt x="1800963" y="4763797"/>
                </a:cubicBezTo>
                <a:cubicBezTo>
                  <a:pt x="1799788" y="4753414"/>
                  <a:pt x="1803373" y="4744848"/>
                  <a:pt x="1810119" y="4737383"/>
                </a:cubicBezTo>
                <a:lnTo>
                  <a:pt x="1827836" y="4724888"/>
                </a:lnTo>
                <a:lnTo>
                  <a:pt x="1833582" y="4707016"/>
                </a:lnTo>
                <a:cubicBezTo>
                  <a:pt x="1848678" y="4692142"/>
                  <a:pt x="1902064" y="4649397"/>
                  <a:pt x="1918415" y="4635645"/>
                </a:cubicBezTo>
                <a:lnTo>
                  <a:pt x="1931685" y="4624502"/>
                </a:lnTo>
                <a:lnTo>
                  <a:pt x="1935030" y="4613163"/>
                </a:lnTo>
                <a:cubicBezTo>
                  <a:pt x="1938529" y="4604374"/>
                  <a:pt x="1943710" y="4597333"/>
                  <a:pt x="1952342" y="4594063"/>
                </a:cubicBezTo>
                <a:lnTo>
                  <a:pt x="1961790" y="4592968"/>
                </a:lnTo>
                <a:lnTo>
                  <a:pt x="1960579" y="4588653"/>
                </a:lnTo>
                <a:cubicBezTo>
                  <a:pt x="1971951" y="4572611"/>
                  <a:pt x="2016445" y="4514635"/>
                  <a:pt x="2030023" y="4496718"/>
                </a:cubicBezTo>
                <a:cubicBezTo>
                  <a:pt x="2037392" y="4499564"/>
                  <a:pt x="2039280" y="4485769"/>
                  <a:pt x="2042051" y="4481148"/>
                </a:cubicBezTo>
                <a:cubicBezTo>
                  <a:pt x="2059877" y="4470506"/>
                  <a:pt x="2114169" y="4446888"/>
                  <a:pt x="2136989" y="4432859"/>
                </a:cubicBezTo>
                <a:lnTo>
                  <a:pt x="2162370" y="4411168"/>
                </a:lnTo>
                <a:lnTo>
                  <a:pt x="2169275" y="4403806"/>
                </a:lnTo>
                <a:lnTo>
                  <a:pt x="2181740" y="4389325"/>
                </a:lnTo>
                <a:lnTo>
                  <a:pt x="2222578" y="4276352"/>
                </a:lnTo>
                <a:cubicBezTo>
                  <a:pt x="2234385" y="4218357"/>
                  <a:pt x="2266630" y="4150320"/>
                  <a:pt x="2356968" y="4104655"/>
                </a:cubicBezTo>
                <a:cubicBezTo>
                  <a:pt x="2558762" y="3959115"/>
                  <a:pt x="2648835" y="3578349"/>
                  <a:pt x="2741875" y="3505835"/>
                </a:cubicBezTo>
                <a:cubicBezTo>
                  <a:pt x="2766846" y="3430647"/>
                  <a:pt x="2753505" y="3521850"/>
                  <a:pt x="2827910" y="3396765"/>
                </a:cubicBezTo>
                <a:cubicBezTo>
                  <a:pt x="2839568" y="3397751"/>
                  <a:pt x="2911438" y="3354325"/>
                  <a:pt x="2924580" y="3353018"/>
                </a:cubicBezTo>
                <a:cubicBezTo>
                  <a:pt x="2998120" y="3313808"/>
                  <a:pt x="3048476" y="3247004"/>
                  <a:pt x="3068218" y="3200632"/>
                </a:cubicBezTo>
                <a:cubicBezTo>
                  <a:pt x="3101903" y="3153666"/>
                  <a:pt x="3139850" y="3111386"/>
                  <a:pt x="3180481" y="3072491"/>
                </a:cubicBezTo>
                <a:lnTo>
                  <a:pt x="3266384" y="3000345"/>
                </a:lnTo>
                <a:lnTo>
                  <a:pt x="3370119" y="2923806"/>
                </a:lnTo>
                <a:lnTo>
                  <a:pt x="3399194" y="2897238"/>
                </a:lnTo>
                <a:cubicBezTo>
                  <a:pt x="3440810" y="2862165"/>
                  <a:pt x="3435851" y="2856396"/>
                  <a:pt x="3474985" y="2821875"/>
                </a:cubicBezTo>
                <a:cubicBezTo>
                  <a:pt x="3570799" y="2755925"/>
                  <a:pt x="3837237" y="2678248"/>
                  <a:pt x="3949309" y="2610411"/>
                </a:cubicBezTo>
                <a:cubicBezTo>
                  <a:pt x="4042919" y="2538961"/>
                  <a:pt x="4112740" y="2516271"/>
                  <a:pt x="4156139" y="2413665"/>
                </a:cubicBezTo>
                <a:lnTo>
                  <a:pt x="4214917" y="2391331"/>
                </a:lnTo>
                <a:lnTo>
                  <a:pt x="4288005" y="2354999"/>
                </a:lnTo>
                <a:lnTo>
                  <a:pt x="4358061" y="2319819"/>
                </a:lnTo>
                <a:lnTo>
                  <a:pt x="4405052" y="2274688"/>
                </a:lnTo>
                <a:lnTo>
                  <a:pt x="4471333" y="2236968"/>
                </a:lnTo>
                <a:cubicBezTo>
                  <a:pt x="4542128" y="2157460"/>
                  <a:pt x="4751570" y="2026184"/>
                  <a:pt x="4841095" y="1968135"/>
                </a:cubicBezTo>
                <a:cubicBezTo>
                  <a:pt x="4930620" y="1910087"/>
                  <a:pt x="4924603" y="1946910"/>
                  <a:pt x="5008479" y="1888679"/>
                </a:cubicBezTo>
                <a:cubicBezTo>
                  <a:pt x="5037447" y="1831206"/>
                  <a:pt x="5108650" y="1768433"/>
                  <a:pt x="5180683" y="1753061"/>
                </a:cubicBezTo>
                <a:cubicBezTo>
                  <a:pt x="5306522" y="1654524"/>
                  <a:pt x="5563838" y="1570601"/>
                  <a:pt x="5665116" y="1552454"/>
                </a:cubicBezTo>
                <a:cubicBezTo>
                  <a:pt x="5806563" y="1481525"/>
                  <a:pt x="6022714" y="1376484"/>
                  <a:pt x="6116480" y="1319724"/>
                </a:cubicBezTo>
                <a:cubicBezTo>
                  <a:pt x="6210243" y="1262964"/>
                  <a:pt x="6170277" y="1255962"/>
                  <a:pt x="6252872" y="1225617"/>
                </a:cubicBezTo>
                <a:cubicBezTo>
                  <a:pt x="6344027" y="1204162"/>
                  <a:pt x="6255140" y="1222685"/>
                  <a:pt x="6346295" y="1201230"/>
                </a:cubicBezTo>
                <a:cubicBezTo>
                  <a:pt x="6359073" y="1188623"/>
                  <a:pt x="6384988" y="1179503"/>
                  <a:pt x="6393706" y="1174911"/>
                </a:cubicBezTo>
                <a:lnTo>
                  <a:pt x="6582798" y="1126130"/>
                </a:lnTo>
                <a:lnTo>
                  <a:pt x="6646379" y="1058806"/>
                </a:lnTo>
                <a:cubicBezTo>
                  <a:pt x="6690380" y="1016954"/>
                  <a:pt x="6670357" y="1012595"/>
                  <a:pt x="6707073" y="972122"/>
                </a:cubicBezTo>
                <a:cubicBezTo>
                  <a:pt x="6805050" y="966099"/>
                  <a:pt x="6905605" y="801792"/>
                  <a:pt x="6998235" y="863403"/>
                </a:cubicBezTo>
                <a:cubicBezTo>
                  <a:pt x="7051064" y="810193"/>
                  <a:pt x="7042448" y="760955"/>
                  <a:pt x="7094498" y="808270"/>
                </a:cubicBezTo>
                <a:cubicBezTo>
                  <a:pt x="7113972" y="791641"/>
                  <a:pt x="7132786" y="784262"/>
                  <a:pt x="7151544" y="781198"/>
                </a:cubicBezTo>
                <a:lnTo>
                  <a:pt x="7158731" y="781044"/>
                </a:lnTo>
                <a:lnTo>
                  <a:pt x="7274420" y="661941"/>
                </a:lnTo>
                <a:lnTo>
                  <a:pt x="7298271" y="649697"/>
                </a:lnTo>
                <a:lnTo>
                  <a:pt x="7401066" y="511127"/>
                </a:lnTo>
                <a:lnTo>
                  <a:pt x="7476746" y="449992"/>
                </a:lnTo>
                <a:lnTo>
                  <a:pt x="7593104" y="389139"/>
                </a:lnTo>
                <a:cubicBezTo>
                  <a:pt x="7766913" y="299698"/>
                  <a:pt x="7873028" y="146034"/>
                  <a:pt x="7996473" y="1245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8875E3E-9B19-48D9-A325-5E154ACFD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4694">
            <a:off x="-251317" y="-312869"/>
            <a:ext cx="7766407" cy="5322018"/>
          </a:xfrm>
          <a:custGeom>
            <a:avLst/>
            <a:gdLst>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20116 w 7766407"/>
              <a:gd name="connsiteY156" fmla="*/ 755866 h 5322018"/>
              <a:gd name="connsiteX157" fmla="*/ 443847 w 7766407"/>
              <a:gd name="connsiteY157" fmla="*/ 346023 h 5322018"/>
              <a:gd name="connsiteX158" fmla="*/ 445556 w 7766407"/>
              <a:gd name="connsiteY158" fmla="*/ 318255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43847 w 7766407"/>
              <a:gd name="connsiteY156" fmla="*/ 346023 h 5322018"/>
              <a:gd name="connsiteX157" fmla="*/ 445556 w 7766407"/>
              <a:gd name="connsiteY157" fmla="*/ 318255 h 5322018"/>
              <a:gd name="connsiteX158" fmla="*/ 473895 w 7766407"/>
              <a:gd name="connsiteY158"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45556 w 7766407"/>
              <a:gd name="connsiteY156" fmla="*/ 318255 h 5322018"/>
              <a:gd name="connsiteX157" fmla="*/ 473895 w 7766407"/>
              <a:gd name="connsiteY157"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73895 w 7766407"/>
              <a:gd name="connsiteY156"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43847 w 7766407"/>
              <a:gd name="connsiteY154" fmla="*/ 346023 h 5322018"/>
              <a:gd name="connsiteX155" fmla="*/ 473895 w 7766407"/>
              <a:gd name="connsiteY155"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73895 w 7766407"/>
              <a:gd name="connsiteY154" fmla="*/ 0 h 532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Lst>
            <a:rect l="l" t="t" r="r" b="b"/>
            <a:pathLst>
              <a:path w="7766407" h="5322018">
                <a:moveTo>
                  <a:pt x="473895" y="0"/>
                </a:moveTo>
                <a:lnTo>
                  <a:pt x="7766407" y="649356"/>
                </a:lnTo>
                <a:lnTo>
                  <a:pt x="7754419" y="656832"/>
                </a:lnTo>
                <a:cubicBezTo>
                  <a:pt x="7726474" y="677470"/>
                  <a:pt x="7696788" y="705576"/>
                  <a:pt x="7674875" y="705925"/>
                </a:cubicBezTo>
                <a:cubicBezTo>
                  <a:pt x="7659838" y="692337"/>
                  <a:pt x="7619354" y="711670"/>
                  <a:pt x="7594593" y="715147"/>
                </a:cubicBezTo>
                <a:cubicBezTo>
                  <a:pt x="7553036" y="756392"/>
                  <a:pt x="7553949" y="790366"/>
                  <a:pt x="7522045" y="799587"/>
                </a:cubicBezTo>
                <a:cubicBezTo>
                  <a:pt x="7499833" y="804948"/>
                  <a:pt x="7434970" y="857646"/>
                  <a:pt x="7399327" y="845960"/>
                </a:cubicBezTo>
                <a:cubicBezTo>
                  <a:pt x="7373461" y="881898"/>
                  <a:pt x="7346529" y="865787"/>
                  <a:pt x="7322627" y="887773"/>
                </a:cubicBezTo>
                <a:cubicBezTo>
                  <a:pt x="7261844" y="921968"/>
                  <a:pt x="7241893" y="963214"/>
                  <a:pt x="7151262" y="984886"/>
                </a:cubicBezTo>
                <a:cubicBezTo>
                  <a:pt x="7056829" y="1041135"/>
                  <a:pt x="6851604" y="1071499"/>
                  <a:pt x="6756023" y="1188542"/>
                </a:cubicBezTo>
                <a:cubicBezTo>
                  <a:pt x="6730515" y="1182883"/>
                  <a:pt x="6727803" y="1236044"/>
                  <a:pt x="6712672" y="1246467"/>
                </a:cubicBezTo>
                <a:cubicBezTo>
                  <a:pt x="6700674" y="1241234"/>
                  <a:pt x="6686914" y="1248210"/>
                  <a:pt x="6687440" y="1260662"/>
                </a:cubicBezTo>
                <a:cubicBezTo>
                  <a:pt x="6706387" y="1281105"/>
                  <a:pt x="6637089" y="1291049"/>
                  <a:pt x="6641885" y="1309000"/>
                </a:cubicBezTo>
                <a:cubicBezTo>
                  <a:pt x="6615428" y="1325541"/>
                  <a:pt x="6496868" y="1362901"/>
                  <a:pt x="6489577" y="1398613"/>
                </a:cubicBezTo>
                <a:cubicBezTo>
                  <a:pt x="6438934" y="1437557"/>
                  <a:pt x="6408150" y="1439216"/>
                  <a:pt x="6384287" y="1451239"/>
                </a:cubicBezTo>
                <a:cubicBezTo>
                  <a:pt x="6353231" y="1459670"/>
                  <a:pt x="6322480" y="1490139"/>
                  <a:pt x="6220937" y="1540763"/>
                </a:cubicBezTo>
                <a:cubicBezTo>
                  <a:pt x="6204693" y="1542635"/>
                  <a:pt x="6108072" y="1588639"/>
                  <a:pt x="6109958" y="1601219"/>
                </a:cubicBezTo>
                <a:cubicBezTo>
                  <a:pt x="6078993" y="1617872"/>
                  <a:pt x="6044057" y="1672908"/>
                  <a:pt x="6014458" y="1670184"/>
                </a:cubicBezTo>
                <a:cubicBezTo>
                  <a:pt x="5969352" y="1710290"/>
                  <a:pt x="5873335" y="1807008"/>
                  <a:pt x="5839315" y="1841855"/>
                </a:cubicBezTo>
                <a:cubicBezTo>
                  <a:pt x="5814714" y="1859136"/>
                  <a:pt x="5823315" y="1888532"/>
                  <a:pt x="5810333" y="1879264"/>
                </a:cubicBezTo>
                <a:cubicBezTo>
                  <a:pt x="5809847" y="1889703"/>
                  <a:pt x="5804854" y="1897596"/>
                  <a:pt x="5796856" y="1903903"/>
                </a:cubicBezTo>
                <a:lnTo>
                  <a:pt x="5776991" y="1913445"/>
                </a:lnTo>
                <a:lnTo>
                  <a:pt x="5768324" y="1930187"/>
                </a:lnTo>
                <a:cubicBezTo>
                  <a:pt x="5763604" y="1934681"/>
                  <a:pt x="5756862" y="1937046"/>
                  <a:pt x="5746715" y="1935728"/>
                </a:cubicBezTo>
                <a:cubicBezTo>
                  <a:pt x="5742675" y="1938108"/>
                  <a:pt x="5736889" y="1941888"/>
                  <a:pt x="5730244" y="1946380"/>
                </a:cubicBezTo>
                <a:lnTo>
                  <a:pt x="5551772" y="2005270"/>
                </a:lnTo>
                <a:cubicBezTo>
                  <a:pt x="5468669" y="2047436"/>
                  <a:pt x="5320429" y="2119450"/>
                  <a:pt x="5246617" y="2162655"/>
                </a:cubicBezTo>
                <a:lnTo>
                  <a:pt x="5108893" y="2264498"/>
                </a:lnTo>
                <a:lnTo>
                  <a:pt x="4972149" y="2387894"/>
                </a:lnTo>
                <a:cubicBezTo>
                  <a:pt x="4958199" y="2397068"/>
                  <a:pt x="4944146" y="2406292"/>
                  <a:pt x="4933888" y="2412305"/>
                </a:cubicBezTo>
                <a:cubicBezTo>
                  <a:pt x="4926031" y="2437683"/>
                  <a:pt x="4906397" y="2420081"/>
                  <a:pt x="4886680" y="2435959"/>
                </a:cubicBezTo>
                <a:cubicBezTo>
                  <a:pt x="4879505" y="2447520"/>
                  <a:pt x="4872446" y="2452218"/>
                  <a:pt x="4858349" y="2449951"/>
                </a:cubicBezTo>
                <a:cubicBezTo>
                  <a:pt x="4826189" y="2504934"/>
                  <a:pt x="4829559" y="2465158"/>
                  <a:pt x="4790282" y="2498841"/>
                </a:cubicBezTo>
                <a:cubicBezTo>
                  <a:pt x="4757654" y="2530220"/>
                  <a:pt x="4717406" y="2559468"/>
                  <a:pt x="4695421" y="2608329"/>
                </a:cubicBezTo>
                <a:cubicBezTo>
                  <a:pt x="4692985" y="2620404"/>
                  <a:pt x="4673890" y="2621247"/>
                  <a:pt x="4660953" y="2633640"/>
                </a:cubicBezTo>
                <a:cubicBezTo>
                  <a:pt x="4648016" y="2646033"/>
                  <a:pt x="4637843" y="2667289"/>
                  <a:pt x="4617793" y="2682689"/>
                </a:cubicBezTo>
                <a:cubicBezTo>
                  <a:pt x="4582940" y="2707208"/>
                  <a:pt x="4543392" y="2708552"/>
                  <a:pt x="4540653" y="2726039"/>
                </a:cubicBezTo>
                <a:cubicBezTo>
                  <a:pt x="4520518" y="2734895"/>
                  <a:pt x="4484610" y="2733666"/>
                  <a:pt x="4478244" y="2754222"/>
                </a:cubicBezTo>
                <a:cubicBezTo>
                  <a:pt x="4469356" y="2744308"/>
                  <a:pt x="4460963" y="2773581"/>
                  <a:pt x="4445069" y="2771978"/>
                </a:cubicBezTo>
                <a:cubicBezTo>
                  <a:pt x="4433079" y="2769658"/>
                  <a:pt x="4427736" y="2777998"/>
                  <a:pt x="4418912" y="2782732"/>
                </a:cubicBezTo>
                <a:cubicBezTo>
                  <a:pt x="4404355" y="2783300"/>
                  <a:pt x="4370000" y="2810533"/>
                  <a:pt x="4363178" y="2821763"/>
                </a:cubicBezTo>
                <a:cubicBezTo>
                  <a:pt x="4350513" y="2855639"/>
                  <a:pt x="4286603" y="2864646"/>
                  <a:pt x="4275326" y="2891335"/>
                </a:cubicBezTo>
                <a:cubicBezTo>
                  <a:pt x="4269304" y="2897284"/>
                  <a:pt x="4262661" y="2901653"/>
                  <a:pt x="4255667" y="2905018"/>
                </a:cubicBezTo>
                <a:lnTo>
                  <a:pt x="4234983" y="2912298"/>
                </a:lnTo>
                <a:lnTo>
                  <a:pt x="4226882" y="2910079"/>
                </a:lnTo>
                <a:lnTo>
                  <a:pt x="4215462" y="2916885"/>
                </a:lnTo>
                <a:lnTo>
                  <a:pt x="4211632" y="2917760"/>
                </a:lnTo>
                <a:lnTo>
                  <a:pt x="4190465" y="2923708"/>
                </a:lnTo>
                <a:cubicBezTo>
                  <a:pt x="4211448" y="2943977"/>
                  <a:pt x="4137000" y="2948398"/>
                  <a:pt x="4164947" y="2959675"/>
                </a:cubicBezTo>
                <a:cubicBezTo>
                  <a:pt x="4131823" y="2976992"/>
                  <a:pt x="4167115" y="2983181"/>
                  <a:pt x="4117371" y="2984784"/>
                </a:cubicBezTo>
                <a:cubicBezTo>
                  <a:pt x="4074961" y="3029115"/>
                  <a:pt x="3930684" y="3042351"/>
                  <a:pt x="3904979" y="3091607"/>
                </a:cubicBezTo>
                <a:cubicBezTo>
                  <a:pt x="3848569" y="3136734"/>
                  <a:pt x="3808307" y="3221571"/>
                  <a:pt x="3778911" y="3255548"/>
                </a:cubicBezTo>
                <a:lnTo>
                  <a:pt x="3728606" y="3295465"/>
                </a:lnTo>
                <a:lnTo>
                  <a:pt x="3718668" y="3304992"/>
                </a:lnTo>
                <a:lnTo>
                  <a:pt x="3717842" y="3305447"/>
                </a:lnTo>
                <a:lnTo>
                  <a:pt x="3718578" y="3308616"/>
                </a:lnTo>
                <a:lnTo>
                  <a:pt x="3712398" y="3318359"/>
                </a:lnTo>
                <a:lnTo>
                  <a:pt x="3702979" y="3338545"/>
                </a:lnTo>
                <a:lnTo>
                  <a:pt x="3698626" y="3341390"/>
                </a:lnTo>
                <a:lnTo>
                  <a:pt x="3680384" y="3370390"/>
                </a:lnTo>
                <a:lnTo>
                  <a:pt x="3678906" y="3370346"/>
                </a:lnTo>
                <a:cubicBezTo>
                  <a:pt x="3675169" y="3370915"/>
                  <a:pt x="3671627" y="3372581"/>
                  <a:pt x="3668393" y="3376590"/>
                </a:cubicBezTo>
                <a:cubicBezTo>
                  <a:pt x="3665128" y="3373435"/>
                  <a:pt x="3662941" y="3371857"/>
                  <a:pt x="3661364" y="3371467"/>
                </a:cubicBezTo>
                <a:lnTo>
                  <a:pt x="3658334" y="3373274"/>
                </a:lnTo>
                <a:lnTo>
                  <a:pt x="3657792" y="3373950"/>
                </a:lnTo>
                <a:lnTo>
                  <a:pt x="3651105" y="3389533"/>
                </a:lnTo>
                <a:lnTo>
                  <a:pt x="3648132" y="3388884"/>
                </a:lnTo>
                <a:lnTo>
                  <a:pt x="3643801" y="3396002"/>
                </a:lnTo>
                <a:lnTo>
                  <a:pt x="3639159" y="3398369"/>
                </a:lnTo>
                <a:lnTo>
                  <a:pt x="3617811" y="3425254"/>
                </a:lnTo>
                <a:lnTo>
                  <a:pt x="3616346" y="3425054"/>
                </a:lnTo>
                <a:cubicBezTo>
                  <a:pt x="3612568" y="3425220"/>
                  <a:pt x="3608861" y="3426500"/>
                  <a:pt x="3605202" y="3430140"/>
                </a:cubicBezTo>
                <a:cubicBezTo>
                  <a:pt x="3593624" y="3416203"/>
                  <a:pt x="3596350" y="3429196"/>
                  <a:pt x="3586582" y="3441167"/>
                </a:cubicBezTo>
                <a:lnTo>
                  <a:pt x="3580103" y="3439005"/>
                </a:lnTo>
                <a:lnTo>
                  <a:pt x="3576872" y="3444094"/>
                </a:lnTo>
                <a:lnTo>
                  <a:pt x="3572338" y="3449943"/>
                </a:lnTo>
                <a:lnTo>
                  <a:pt x="3571965" y="3449964"/>
                </a:lnTo>
                <a:cubicBezTo>
                  <a:pt x="3570381" y="3451036"/>
                  <a:pt x="3568666" y="3452883"/>
                  <a:pt x="3566623" y="3455947"/>
                </a:cubicBezTo>
                <a:lnTo>
                  <a:pt x="3564070" y="3460601"/>
                </a:lnTo>
                <a:lnTo>
                  <a:pt x="3526726" y="3463163"/>
                </a:lnTo>
                <a:lnTo>
                  <a:pt x="3525139" y="3464518"/>
                </a:lnTo>
                <a:lnTo>
                  <a:pt x="3506741" y="3487501"/>
                </a:lnTo>
                <a:lnTo>
                  <a:pt x="3501585" y="3492832"/>
                </a:lnTo>
                <a:lnTo>
                  <a:pt x="3501212" y="3492813"/>
                </a:lnTo>
                <a:cubicBezTo>
                  <a:pt x="3499519" y="3493712"/>
                  <a:pt x="3497607" y="3495365"/>
                  <a:pt x="3495239" y="3498192"/>
                </a:cubicBezTo>
                <a:lnTo>
                  <a:pt x="3492183" y="3502548"/>
                </a:lnTo>
                <a:lnTo>
                  <a:pt x="3476697" y="3501956"/>
                </a:lnTo>
                <a:lnTo>
                  <a:pt x="3469187" y="3506574"/>
                </a:lnTo>
                <a:cubicBezTo>
                  <a:pt x="3445645" y="3518609"/>
                  <a:pt x="3423473" y="3525406"/>
                  <a:pt x="3408103" y="3549813"/>
                </a:cubicBezTo>
                <a:cubicBezTo>
                  <a:pt x="3378281" y="3572305"/>
                  <a:pt x="3347536" y="3585981"/>
                  <a:pt x="3326209" y="3609630"/>
                </a:cubicBezTo>
                <a:cubicBezTo>
                  <a:pt x="3312029" y="3612732"/>
                  <a:pt x="3300832" y="3618217"/>
                  <a:pt x="3297595" y="3632513"/>
                </a:cubicBezTo>
                <a:cubicBezTo>
                  <a:pt x="3268034" y="3651465"/>
                  <a:pt x="3252747" y="3646464"/>
                  <a:pt x="3242015" y="3667904"/>
                </a:cubicBezTo>
                <a:cubicBezTo>
                  <a:pt x="3212592" y="3663443"/>
                  <a:pt x="3216999" y="3670428"/>
                  <a:pt x="3213720" y="3680766"/>
                </a:cubicBezTo>
                <a:lnTo>
                  <a:pt x="3212968" y="3681905"/>
                </a:lnTo>
                <a:lnTo>
                  <a:pt x="3208857" y="3681194"/>
                </a:lnTo>
                <a:lnTo>
                  <a:pt x="3203557" y="3683492"/>
                </a:lnTo>
                <a:lnTo>
                  <a:pt x="3192199" y="3693448"/>
                </a:lnTo>
                <a:lnTo>
                  <a:pt x="3188443" y="3697797"/>
                </a:lnTo>
                <a:cubicBezTo>
                  <a:pt x="3185664" y="3700566"/>
                  <a:pt x="3183571" y="3702117"/>
                  <a:pt x="3181853" y="3702869"/>
                </a:cubicBezTo>
                <a:lnTo>
                  <a:pt x="3181526" y="3702803"/>
                </a:lnTo>
                <a:lnTo>
                  <a:pt x="3175672" y="3707933"/>
                </a:lnTo>
                <a:cubicBezTo>
                  <a:pt x="3166167" y="3717032"/>
                  <a:pt x="3157275" y="3726303"/>
                  <a:pt x="3149098" y="3735473"/>
                </a:cubicBezTo>
                <a:cubicBezTo>
                  <a:pt x="3131805" y="3730982"/>
                  <a:pt x="3107037" y="3771274"/>
                  <a:pt x="3093676" y="3747916"/>
                </a:cubicBezTo>
                <a:cubicBezTo>
                  <a:pt x="3082134" y="3759681"/>
                  <a:pt x="3081445" y="3774208"/>
                  <a:pt x="3074500" y="3757479"/>
                </a:cubicBezTo>
                <a:cubicBezTo>
                  <a:pt x="3070379" y="3760967"/>
                  <a:pt x="3066780" y="3761874"/>
                  <a:pt x="3063387" y="3761557"/>
                </a:cubicBezTo>
                <a:lnTo>
                  <a:pt x="3062129" y="3761145"/>
                </a:lnTo>
                <a:lnTo>
                  <a:pt x="3036739" y="3787643"/>
                </a:lnTo>
                <a:lnTo>
                  <a:pt x="3032052" y="3789608"/>
                </a:lnTo>
                <a:lnTo>
                  <a:pt x="3017184" y="3808868"/>
                </a:lnTo>
                <a:lnTo>
                  <a:pt x="3008605" y="3817755"/>
                </a:lnTo>
                <a:cubicBezTo>
                  <a:pt x="3008414" y="3819321"/>
                  <a:pt x="3008224" y="3820887"/>
                  <a:pt x="3008033" y="3822453"/>
                </a:cubicBezTo>
                <a:cubicBezTo>
                  <a:pt x="3006391" y="3826310"/>
                  <a:pt x="3002705" y="3830278"/>
                  <a:pt x="2994428" y="3834466"/>
                </a:cubicBezTo>
                <a:lnTo>
                  <a:pt x="2992169" y="3835021"/>
                </a:lnTo>
                <a:lnTo>
                  <a:pt x="2983549" y="3847993"/>
                </a:lnTo>
                <a:cubicBezTo>
                  <a:pt x="2960510" y="3867678"/>
                  <a:pt x="2901138" y="3908837"/>
                  <a:pt x="2853933" y="3953133"/>
                </a:cubicBezTo>
                <a:cubicBezTo>
                  <a:pt x="2808033" y="3994677"/>
                  <a:pt x="2713619" y="4093809"/>
                  <a:pt x="2700319" y="4113764"/>
                </a:cubicBezTo>
                <a:cubicBezTo>
                  <a:pt x="2643027" y="4162918"/>
                  <a:pt x="2554297" y="4214583"/>
                  <a:pt x="2510176" y="4248057"/>
                </a:cubicBezTo>
                <a:cubicBezTo>
                  <a:pt x="2480008" y="4274910"/>
                  <a:pt x="2451360" y="4302454"/>
                  <a:pt x="2435589" y="4314608"/>
                </a:cubicBezTo>
                <a:cubicBezTo>
                  <a:pt x="2429170" y="4317312"/>
                  <a:pt x="2422437" y="4319228"/>
                  <a:pt x="2415553" y="4320982"/>
                </a:cubicBezTo>
                <a:lnTo>
                  <a:pt x="2411954" y="4321914"/>
                </a:lnTo>
                <a:lnTo>
                  <a:pt x="2354125" y="4349531"/>
                </a:lnTo>
                <a:cubicBezTo>
                  <a:pt x="2343772" y="4371461"/>
                  <a:pt x="2307824" y="4382236"/>
                  <a:pt x="2283738" y="4401913"/>
                </a:cubicBezTo>
                <a:lnTo>
                  <a:pt x="2274639" y="4413265"/>
                </a:lnTo>
                <a:lnTo>
                  <a:pt x="2200361" y="4461969"/>
                </a:lnTo>
                <a:lnTo>
                  <a:pt x="2151385" y="4498639"/>
                </a:lnTo>
                <a:lnTo>
                  <a:pt x="2142612" y="4509639"/>
                </a:lnTo>
                <a:lnTo>
                  <a:pt x="2126867" y="4512135"/>
                </a:lnTo>
                <a:cubicBezTo>
                  <a:pt x="2124531" y="4511693"/>
                  <a:pt x="2122418" y="4510934"/>
                  <a:pt x="2120592" y="4509890"/>
                </a:cubicBezTo>
                <a:lnTo>
                  <a:pt x="2082302" y="4540317"/>
                </a:lnTo>
                <a:lnTo>
                  <a:pt x="2077252" y="4543206"/>
                </a:lnTo>
                <a:lnTo>
                  <a:pt x="2040915" y="4560268"/>
                </a:lnTo>
                <a:lnTo>
                  <a:pt x="1984507" y="4581220"/>
                </a:lnTo>
                <a:cubicBezTo>
                  <a:pt x="1964384" y="4585398"/>
                  <a:pt x="1938044" y="4573840"/>
                  <a:pt x="1921726" y="4594994"/>
                </a:cubicBezTo>
                <a:cubicBezTo>
                  <a:pt x="1920592" y="4581396"/>
                  <a:pt x="1897862" y="4611715"/>
                  <a:pt x="1886796" y="4605417"/>
                </a:cubicBezTo>
                <a:cubicBezTo>
                  <a:pt x="1879070" y="4599422"/>
                  <a:pt x="1870376" y="4607222"/>
                  <a:pt x="1861080" y="4610008"/>
                </a:cubicBezTo>
                <a:cubicBezTo>
                  <a:pt x="1855441" y="4608259"/>
                  <a:pt x="1842338" y="4612554"/>
                  <a:pt x="1829217" y="4618611"/>
                </a:cubicBezTo>
                <a:lnTo>
                  <a:pt x="1809298" y="4630561"/>
                </a:lnTo>
                <a:lnTo>
                  <a:pt x="1734333" y="4646342"/>
                </a:lnTo>
                <a:cubicBezTo>
                  <a:pt x="1653444" y="4693579"/>
                  <a:pt x="1470685" y="4809313"/>
                  <a:pt x="1356409" y="4866278"/>
                </a:cubicBezTo>
                <a:cubicBezTo>
                  <a:pt x="1242133" y="4923243"/>
                  <a:pt x="1130993" y="4949897"/>
                  <a:pt x="1048676" y="4988133"/>
                </a:cubicBezTo>
                <a:lnTo>
                  <a:pt x="862512" y="5095694"/>
                </a:lnTo>
                <a:lnTo>
                  <a:pt x="861635" y="5094880"/>
                </a:lnTo>
                <a:cubicBezTo>
                  <a:pt x="858943" y="5093517"/>
                  <a:pt x="855583" y="5093379"/>
                  <a:pt x="850724" y="5095804"/>
                </a:cubicBezTo>
                <a:cubicBezTo>
                  <a:pt x="851804" y="5076077"/>
                  <a:pt x="845283" y="5091169"/>
                  <a:pt x="830865" y="5100063"/>
                </a:cubicBezTo>
                <a:cubicBezTo>
                  <a:pt x="829326" y="5071407"/>
                  <a:pt x="792234" y="5106340"/>
                  <a:pt x="779694" y="5096364"/>
                </a:cubicBezTo>
                <a:cubicBezTo>
                  <a:pt x="769141" y="5103544"/>
                  <a:pt x="757951" y="5110614"/>
                  <a:pt x="746322" y="5117315"/>
                </a:cubicBezTo>
                <a:lnTo>
                  <a:pt x="739355" y="5120945"/>
                </a:lnTo>
                <a:cubicBezTo>
                  <a:pt x="739274" y="5120887"/>
                  <a:pt x="739192" y="5120831"/>
                  <a:pt x="739112" y="5120776"/>
                </a:cubicBezTo>
                <a:cubicBezTo>
                  <a:pt x="737374" y="5121048"/>
                  <a:pt x="734997" y="5122048"/>
                  <a:pt x="731553" y="5124122"/>
                </a:cubicBezTo>
                <a:lnTo>
                  <a:pt x="713129" y="5134606"/>
                </a:lnTo>
                <a:lnTo>
                  <a:pt x="707783" y="5135422"/>
                </a:lnTo>
                <a:lnTo>
                  <a:pt x="674773" y="5139365"/>
                </a:lnTo>
                <a:cubicBezTo>
                  <a:pt x="654149" y="5146330"/>
                  <a:pt x="611984" y="5162878"/>
                  <a:pt x="580910" y="5175217"/>
                </a:cubicBezTo>
                <a:lnTo>
                  <a:pt x="0" y="5322018"/>
                </a:lnTo>
                <a:lnTo>
                  <a:pt x="47389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56B6E08-3643-3A4F-B3DB-6E742A56A65B}"/>
              </a:ext>
            </a:extLst>
          </p:cNvPr>
          <p:cNvSpPr>
            <a:spLocks noGrp="1"/>
          </p:cNvSpPr>
          <p:nvPr>
            <p:ph type="title"/>
          </p:nvPr>
        </p:nvSpPr>
        <p:spPr>
          <a:xfrm>
            <a:off x="812800" y="603623"/>
            <a:ext cx="5436925" cy="1786965"/>
          </a:xfrm>
        </p:spPr>
        <p:txBody>
          <a:bodyPr anchor="t">
            <a:normAutofit/>
          </a:bodyPr>
          <a:lstStyle/>
          <a:p>
            <a:r>
              <a:rPr lang="en-GB" dirty="0"/>
              <a:t>Attending the scene:</a:t>
            </a:r>
          </a:p>
        </p:txBody>
      </p:sp>
      <p:graphicFrame>
        <p:nvGraphicFramePr>
          <p:cNvPr id="16" name="Content Placeholder 2">
            <a:extLst>
              <a:ext uri="{FF2B5EF4-FFF2-40B4-BE49-F238E27FC236}">
                <a16:creationId xmlns:a16="http://schemas.microsoft.com/office/drawing/2014/main" id="{0F72D3F4-DFB4-407A-B013-FE5393B734C8}"/>
              </a:ext>
            </a:extLst>
          </p:cNvPr>
          <p:cNvGraphicFramePr>
            <a:graphicFrameLocks noGrp="1"/>
          </p:cNvGraphicFramePr>
          <p:nvPr>
            <p:ph idx="1"/>
            <p:extLst>
              <p:ext uri="{D42A27DB-BD31-4B8C-83A1-F6EECF244321}">
                <p14:modId xmlns:p14="http://schemas.microsoft.com/office/powerpoint/2010/main" val="1217827946"/>
              </p:ext>
            </p:extLst>
          </p:nvPr>
        </p:nvGraphicFramePr>
        <p:xfrm>
          <a:off x="4667416" y="2496709"/>
          <a:ext cx="6297433" cy="375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56381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2472DE8-E58B-4D56-BA61-C69C601DC7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183ACFC-B25E-402F-BBD8-E42034CDD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76818"/>
          </a:xfrm>
          <a:custGeom>
            <a:avLst/>
            <a:gdLst>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99949 w 12192000"/>
              <a:gd name="connsiteY117" fmla="*/ 1814490 h 2237474"/>
              <a:gd name="connsiteX118" fmla="*/ 5453307 w 12192000"/>
              <a:gd name="connsiteY118" fmla="*/ 1815450 h 2237474"/>
              <a:gd name="connsiteX119" fmla="*/ 5364192 w 12192000"/>
              <a:gd name="connsiteY119" fmla="*/ 1826074 h 2237474"/>
              <a:gd name="connsiteX120" fmla="*/ 5350380 w 12192000"/>
              <a:gd name="connsiteY120" fmla="*/ 1830891 h 2237474"/>
              <a:gd name="connsiteX121" fmla="*/ 5259633 w 12192000"/>
              <a:gd name="connsiteY121" fmla="*/ 1837160 h 2237474"/>
              <a:gd name="connsiteX122" fmla="*/ 5197513 w 12192000"/>
              <a:gd name="connsiteY122" fmla="*/ 1844718 h 2237474"/>
              <a:gd name="connsiteX123" fmla="*/ 5184170 w 12192000"/>
              <a:gd name="connsiteY123" fmla="*/ 1849402 h 2237474"/>
              <a:gd name="connsiteX124" fmla="*/ 5168852 w 12192000"/>
              <a:gd name="connsiteY124" fmla="*/ 1844846 h 2237474"/>
              <a:gd name="connsiteX125" fmla="*/ 5164370 w 12192000"/>
              <a:gd name="connsiteY125" fmla="*/ 1840597 h 2237474"/>
              <a:gd name="connsiteX126" fmla="*/ 5114927 w 12192000"/>
              <a:gd name="connsiteY126" fmla="*/ 1847827 h 2237474"/>
              <a:gd name="connsiteX127" fmla="*/ 5108970 w 12192000"/>
              <a:gd name="connsiteY127" fmla="*/ 1847935 h 2237474"/>
              <a:gd name="connsiteX128" fmla="*/ 5067961 w 12192000"/>
              <a:gd name="connsiteY128" fmla="*/ 1845917 h 2237474"/>
              <a:gd name="connsiteX129" fmla="*/ 5007075 w 12192000"/>
              <a:gd name="connsiteY129" fmla="*/ 1838626 h 2237474"/>
              <a:gd name="connsiteX130" fmla="*/ 4944087 w 12192000"/>
              <a:gd name="connsiteY130" fmla="*/ 1823332 h 2237474"/>
              <a:gd name="connsiteX131" fmla="*/ 4907662 w 12192000"/>
              <a:gd name="connsiteY131" fmla="*/ 1816900 h 2237474"/>
              <a:gd name="connsiteX132" fmla="*/ 4882386 w 12192000"/>
              <a:gd name="connsiteY132" fmla="*/ 1809844 h 2237474"/>
              <a:gd name="connsiteX133" fmla="*/ 4811440 w 12192000"/>
              <a:gd name="connsiteY133" fmla="*/ 1804655 h 2237474"/>
              <a:gd name="connsiteX134" fmla="*/ 4691075 w 12192000"/>
              <a:gd name="connsiteY134" fmla="*/ 1801389 h 2237474"/>
              <a:gd name="connsiteX135" fmla="*/ 4647449 w 12192000"/>
              <a:gd name="connsiteY135" fmla="*/ 1793181 h 2237474"/>
              <a:gd name="connsiteX136" fmla="*/ 4645504 w 12192000"/>
              <a:gd name="connsiteY136" fmla="*/ 1787606 h 2237474"/>
              <a:gd name="connsiteX137" fmla="*/ 4632229 w 12192000"/>
              <a:gd name="connsiteY137" fmla="*/ 1785815 h 2237474"/>
              <a:gd name="connsiteX138" fmla="*/ 4629273 w 12192000"/>
              <a:gd name="connsiteY138" fmla="*/ 1784355 h 2237474"/>
              <a:gd name="connsiteX139" fmla="*/ 4611738 w 12192000"/>
              <a:gd name="connsiteY139" fmla="*/ 1776964 h 2237474"/>
              <a:gd name="connsiteX140" fmla="*/ 4560070 w 12192000"/>
              <a:gd name="connsiteY140" fmla="*/ 1785640 h 2237474"/>
              <a:gd name="connsiteX141" fmla="*/ 4536503 w 12192000"/>
              <a:gd name="connsiteY141" fmla="*/ 1785334 h 2237474"/>
              <a:gd name="connsiteX142" fmla="*/ 4513724 w 12192000"/>
              <a:gd name="connsiteY142" fmla="*/ 1791996 h 2237474"/>
              <a:gd name="connsiteX143" fmla="*/ 4501513 w 12192000"/>
              <a:gd name="connsiteY143" fmla="*/ 1799835 h 2237474"/>
              <a:gd name="connsiteX144" fmla="*/ 4459076 w 12192000"/>
              <a:gd name="connsiteY144" fmla="*/ 1813003 h 2237474"/>
              <a:gd name="connsiteX145" fmla="*/ 4459810 w 12192000"/>
              <a:gd name="connsiteY145" fmla="*/ 1797886 h 2237474"/>
              <a:gd name="connsiteX146" fmla="*/ 4379064 w 12192000"/>
              <a:gd name="connsiteY146" fmla="*/ 1817177 h 2237474"/>
              <a:gd name="connsiteX147" fmla="*/ 4319209 w 12192000"/>
              <a:gd name="connsiteY147" fmla="*/ 1834833 h 2237474"/>
              <a:gd name="connsiteX148" fmla="*/ 4306907 w 12192000"/>
              <a:gd name="connsiteY148" fmla="*/ 1841641 h 2237474"/>
              <a:gd name="connsiteX149" fmla="*/ 4290981 w 12192000"/>
              <a:gd name="connsiteY149" fmla="*/ 1839677 h 2237474"/>
              <a:gd name="connsiteX150" fmla="*/ 4285792 w 12192000"/>
              <a:gd name="connsiteY150" fmla="*/ 1836231 h 2237474"/>
              <a:gd name="connsiteX151" fmla="*/ 4238372 w 12192000"/>
              <a:gd name="connsiteY151" fmla="*/ 1851480 h 2237474"/>
              <a:gd name="connsiteX152" fmla="*/ 4232517 w 12192000"/>
              <a:gd name="connsiteY152" fmla="*/ 1852567 h 2237474"/>
              <a:gd name="connsiteX153" fmla="*/ 4191732 w 12192000"/>
              <a:gd name="connsiteY153" fmla="*/ 1857328 h 2237474"/>
              <a:gd name="connsiteX154" fmla="*/ 4065532 w 12192000"/>
              <a:gd name="connsiteY154" fmla="*/ 1855477 h 2237474"/>
              <a:gd name="connsiteX155" fmla="*/ 4028460 w 12192000"/>
              <a:gd name="connsiteY155" fmla="*/ 1855137 h 2237474"/>
              <a:gd name="connsiteX156" fmla="*/ 4002267 w 12192000"/>
              <a:gd name="connsiteY156" fmla="*/ 1852352 h 2237474"/>
              <a:gd name="connsiteX157" fmla="*/ 3931396 w 12192000"/>
              <a:gd name="connsiteY157" fmla="*/ 1858915 h 2237474"/>
              <a:gd name="connsiteX158" fmla="*/ 3812162 w 12192000"/>
              <a:gd name="connsiteY158" fmla="*/ 1875501 h 2237474"/>
              <a:gd name="connsiteX159" fmla="*/ 3767672 w 12192000"/>
              <a:gd name="connsiteY159" fmla="*/ 1874600 h 2237474"/>
              <a:gd name="connsiteX160" fmla="*/ 3764741 w 12192000"/>
              <a:gd name="connsiteY160" fmla="*/ 1869433 h 2237474"/>
              <a:gd name="connsiteX161" fmla="*/ 3751332 w 12192000"/>
              <a:gd name="connsiteY161" fmla="*/ 1869854 h 2237474"/>
              <a:gd name="connsiteX162" fmla="*/ 3748155 w 12192000"/>
              <a:gd name="connsiteY162" fmla="*/ 1868903 h 2237474"/>
              <a:gd name="connsiteX163" fmla="*/ 3729530 w 12192000"/>
              <a:gd name="connsiteY163" fmla="*/ 1864513 h 2237474"/>
              <a:gd name="connsiteX164" fmla="*/ 3680177 w 12192000"/>
              <a:gd name="connsiteY164" fmla="*/ 1881552 h 2237474"/>
              <a:gd name="connsiteX165" fmla="*/ 3567259 w 12192000"/>
              <a:gd name="connsiteY165" fmla="*/ 1893482 h 2237474"/>
              <a:gd name="connsiteX166" fmla="*/ 3405770 w 12192000"/>
              <a:gd name="connsiteY166" fmla="*/ 1904591 h 2237474"/>
              <a:gd name="connsiteX167" fmla="*/ 3280097 w 12192000"/>
              <a:gd name="connsiteY167" fmla="*/ 1919610 h 2237474"/>
              <a:gd name="connsiteX168" fmla="*/ 3123424 w 12192000"/>
              <a:gd name="connsiteY168" fmla="*/ 1952930 h 2237474"/>
              <a:gd name="connsiteX169" fmla="*/ 3009910 w 12192000"/>
              <a:gd name="connsiteY169" fmla="*/ 1957866 h 2237474"/>
              <a:gd name="connsiteX170" fmla="*/ 2995934 w 12192000"/>
              <a:gd name="connsiteY170" fmla="*/ 1967085 h 2237474"/>
              <a:gd name="connsiteX171" fmla="*/ 2980071 w 12192000"/>
              <a:gd name="connsiteY171" fmla="*/ 1972988 h 2237474"/>
              <a:gd name="connsiteX172" fmla="*/ 2978094 w 12192000"/>
              <a:gd name="connsiteY172" fmla="*/ 1972369 h 2237474"/>
              <a:gd name="connsiteX173" fmla="*/ 2942858 w 12192000"/>
              <a:gd name="connsiteY173" fmla="*/ 1981367 h 2237474"/>
              <a:gd name="connsiteX174" fmla="*/ 2875436 w 12192000"/>
              <a:gd name="connsiteY174" fmla="*/ 1996977 h 2237474"/>
              <a:gd name="connsiteX175" fmla="*/ 2874892 w 12192000"/>
              <a:gd name="connsiteY175" fmla="*/ 1996085 h 2237474"/>
              <a:gd name="connsiteX176" fmla="*/ 2864145 w 12192000"/>
              <a:gd name="connsiteY176" fmla="*/ 1994061 h 2237474"/>
              <a:gd name="connsiteX177" fmla="*/ 2843662 w 12192000"/>
              <a:gd name="connsiteY177" fmla="*/ 1992498 h 2237474"/>
              <a:gd name="connsiteX178" fmla="*/ 2796128 w 12192000"/>
              <a:gd name="connsiteY178" fmla="*/ 1976403 h 2237474"/>
              <a:gd name="connsiteX179" fmla="*/ 2756784 w 12192000"/>
              <a:gd name="connsiteY179" fmla="*/ 1985116 h 2237474"/>
              <a:gd name="connsiteX180" fmla="*/ 2748833 w 12192000"/>
              <a:gd name="connsiteY180" fmla="*/ 1986323 h 2237474"/>
              <a:gd name="connsiteX181" fmla="*/ 2748661 w 12192000"/>
              <a:gd name="connsiteY181" fmla="*/ 1986122 h 2237474"/>
              <a:gd name="connsiteX182" fmla="*/ 2740251 w 12192000"/>
              <a:gd name="connsiteY182" fmla="*/ 1986946 h 2237474"/>
              <a:gd name="connsiteX183" fmla="*/ 2718916 w 12192000"/>
              <a:gd name="connsiteY183" fmla="*/ 1990867 h 2237474"/>
              <a:gd name="connsiteX184" fmla="*/ 2713522 w 12192000"/>
              <a:gd name="connsiteY184" fmla="*/ 1990173 h 2237474"/>
              <a:gd name="connsiteX185" fmla="*/ 2680597 w 12192000"/>
              <a:gd name="connsiteY185" fmla="*/ 1984996 h 2237474"/>
              <a:gd name="connsiteX186" fmla="*/ 2578178 w 12192000"/>
              <a:gd name="connsiteY186" fmla="*/ 1990531 h 2237474"/>
              <a:gd name="connsiteX187" fmla="*/ 2476147 w 12192000"/>
              <a:gd name="connsiteY187" fmla="*/ 1998305 h 2237474"/>
              <a:gd name="connsiteX188" fmla="*/ 2373568 w 12192000"/>
              <a:gd name="connsiteY188" fmla="*/ 2003219 h 2237474"/>
              <a:gd name="connsiteX189" fmla="*/ 2321399 w 12192000"/>
              <a:gd name="connsiteY189" fmla="*/ 1989467 h 2237474"/>
              <a:gd name="connsiteX190" fmla="*/ 2315525 w 12192000"/>
              <a:gd name="connsiteY190" fmla="*/ 1989708 h 2237474"/>
              <a:gd name="connsiteX191" fmla="*/ 2300792 w 12192000"/>
              <a:gd name="connsiteY191" fmla="*/ 1994290 h 2237474"/>
              <a:gd name="connsiteX192" fmla="*/ 2295469 w 12192000"/>
              <a:gd name="connsiteY192" fmla="*/ 1996659 h 2237474"/>
              <a:gd name="connsiteX193" fmla="*/ 2287219 w 12192000"/>
              <a:gd name="connsiteY193" fmla="*/ 1998750 h 2237474"/>
              <a:gd name="connsiteX194" fmla="*/ 2286948 w 12192000"/>
              <a:gd name="connsiteY194" fmla="*/ 1998596 h 2237474"/>
              <a:gd name="connsiteX195" fmla="*/ 2243069 w 12192000"/>
              <a:gd name="connsiteY195" fmla="*/ 2015111 h 2237474"/>
              <a:gd name="connsiteX196" fmla="*/ 2186609 w 12192000"/>
              <a:gd name="connsiteY196" fmla="*/ 2008263 h 2237474"/>
              <a:gd name="connsiteX197" fmla="*/ 2164831 w 12192000"/>
              <a:gd name="connsiteY197" fmla="*/ 2010143 h 2237474"/>
              <a:gd name="connsiteX198" fmla="*/ 2152836 w 12192000"/>
              <a:gd name="connsiteY198" fmla="*/ 2010048 h 2237474"/>
              <a:gd name="connsiteX199" fmla="*/ 2117102 w 12192000"/>
              <a:gd name="connsiteY199" fmla="*/ 2023004 h 2237474"/>
              <a:gd name="connsiteX200" fmla="*/ 2111935 w 12192000"/>
              <a:gd name="connsiteY200" fmla="*/ 2023163 h 2237474"/>
              <a:gd name="connsiteX201" fmla="*/ 2089991 w 12192000"/>
              <a:gd name="connsiteY201" fmla="*/ 2034193 h 2237474"/>
              <a:gd name="connsiteX202" fmla="*/ 2058061 w 12192000"/>
              <a:gd name="connsiteY202" fmla="*/ 2047942 h 2237474"/>
              <a:gd name="connsiteX203" fmla="*/ 2055737 w 12192000"/>
              <a:gd name="connsiteY203" fmla="*/ 2047704 h 2237474"/>
              <a:gd name="connsiteX204" fmla="*/ 2042244 w 12192000"/>
              <a:gd name="connsiteY204" fmla="*/ 2055560 h 2237474"/>
              <a:gd name="connsiteX205" fmla="*/ 1976224 w 12192000"/>
              <a:gd name="connsiteY205" fmla="*/ 2074257 h 2237474"/>
              <a:gd name="connsiteX206" fmla="*/ 1877728 w 12192000"/>
              <a:gd name="connsiteY206" fmla="*/ 2101004 h 2237474"/>
              <a:gd name="connsiteX207" fmla="*/ 1759056 w 12192000"/>
              <a:gd name="connsiteY207" fmla="*/ 2125608 h 2237474"/>
              <a:gd name="connsiteX208" fmla="*/ 1637948 w 12192000"/>
              <a:gd name="connsiteY208" fmla="*/ 2172597 h 2237474"/>
              <a:gd name="connsiteX209" fmla="*/ 1434549 w 12192000"/>
              <a:gd name="connsiteY209" fmla="*/ 2234522 h 2237474"/>
              <a:gd name="connsiteX210" fmla="*/ 1398481 w 12192000"/>
              <a:gd name="connsiteY210" fmla="*/ 2237074 h 2237474"/>
              <a:gd name="connsiteX211" fmla="*/ 1398407 w 12192000"/>
              <a:gd name="connsiteY211" fmla="*/ 2237095 h 2237474"/>
              <a:gd name="connsiteX212" fmla="*/ 1370962 w 12192000"/>
              <a:gd name="connsiteY212" fmla="*/ 2237474 h 2237474"/>
              <a:gd name="connsiteX213" fmla="*/ 1356367 w 12192000"/>
              <a:gd name="connsiteY213" fmla="*/ 2235089 h 2237474"/>
              <a:gd name="connsiteX214" fmla="*/ 1324828 w 12192000"/>
              <a:gd name="connsiteY214" fmla="*/ 2231968 h 2237474"/>
              <a:gd name="connsiteX215" fmla="*/ 1297744 w 12192000"/>
              <a:gd name="connsiteY215" fmla="*/ 2235849 h 2237474"/>
              <a:gd name="connsiteX216" fmla="*/ 1286236 w 12192000"/>
              <a:gd name="connsiteY216" fmla="*/ 2233135 h 2237474"/>
              <a:gd name="connsiteX217" fmla="*/ 1283504 w 12192000"/>
              <a:gd name="connsiteY217" fmla="*/ 2233797 h 2237474"/>
              <a:gd name="connsiteX218" fmla="*/ 1279765 w 12192000"/>
              <a:gd name="connsiteY218" fmla="*/ 2229639 h 2237474"/>
              <a:gd name="connsiteX219" fmla="*/ 1195347 w 12192000"/>
              <a:gd name="connsiteY219" fmla="*/ 2212354 h 2237474"/>
              <a:gd name="connsiteX220" fmla="*/ 970251 w 12192000"/>
              <a:gd name="connsiteY220" fmla="*/ 2221029 h 2237474"/>
              <a:gd name="connsiteX221" fmla="*/ 812914 w 12192000"/>
              <a:gd name="connsiteY221" fmla="*/ 2202752 h 2237474"/>
              <a:gd name="connsiteX222" fmla="*/ 800195 w 12192000"/>
              <a:gd name="connsiteY222" fmla="*/ 2209407 h 2237474"/>
              <a:gd name="connsiteX223" fmla="*/ 784978 w 12192000"/>
              <a:gd name="connsiteY223" fmla="*/ 2212360 h 2237474"/>
              <a:gd name="connsiteX224" fmla="*/ 681987 w 12192000"/>
              <a:gd name="connsiteY224" fmla="*/ 2216757 h 2237474"/>
              <a:gd name="connsiteX225" fmla="*/ 669923 w 12192000"/>
              <a:gd name="connsiteY225" fmla="*/ 2211682 h 2237474"/>
              <a:gd name="connsiteX226" fmla="*/ 648680 w 12192000"/>
              <a:gd name="connsiteY226" fmla="*/ 2206229 h 2237474"/>
              <a:gd name="connsiteX227" fmla="*/ 597225 w 12192000"/>
              <a:gd name="connsiteY227" fmla="*/ 2180999 h 2237474"/>
              <a:gd name="connsiteX228" fmla="*/ 558449 w 12192000"/>
              <a:gd name="connsiteY228" fmla="*/ 2182346 h 2237474"/>
              <a:gd name="connsiteX229" fmla="*/ 550517 w 12192000"/>
              <a:gd name="connsiteY229" fmla="*/ 2182060 h 2237474"/>
              <a:gd name="connsiteX230" fmla="*/ 550309 w 12192000"/>
              <a:gd name="connsiteY230" fmla="*/ 2181825 h 2237474"/>
              <a:gd name="connsiteX231" fmla="*/ 541836 w 12192000"/>
              <a:gd name="connsiteY231" fmla="*/ 2181063 h 2237474"/>
              <a:gd name="connsiteX232" fmla="*/ 536057 w 12192000"/>
              <a:gd name="connsiteY232" fmla="*/ 2181537 h 2237474"/>
              <a:gd name="connsiteX233" fmla="*/ 520671 w 12192000"/>
              <a:gd name="connsiteY233" fmla="*/ 2180980 h 2237474"/>
              <a:gd name="connsiteX234" fmla="*/ 515024 w 12192000"/>
              <a:gd name="connsiteY234" fmla="*/ 2179258 h 2237474"/>
              <a:gd name="connsiteX235" fmla="*/ 512278 w 12192000"/>
              <a:gd name="connsiteY235" fmla="*/ 2176369 h 2237474"/>
              <a:gd name="connsiteX236" fmla="*/ 480419 w 12192000"/>
              <a:gd name="connsiteY236" fmla="*/ 2167807 h 2237474"/>
              <a:gd name="connsiteX237" fmla="*/ 413835 w 12192000"/>
              <a:gd name="connsiteY237" fmla="*/ 2156783 h 2237474"/>
              <a:gd name="connsiteX238" fmla="*/ 376513 w 12192000"/>
              <a:gd name="connsiteY238" fmla="*/ 2154014 h 2237474"/>
              <a:gd name="connsiteX239" fmla="*/ 273386 w 12192000"/>
              <a:gd name="connsiteY239" fmla="*/ 2142551 h 2237474"/>
              <a:gd name="connsiteX240" fmla="*/ 169207 w 12192000"/>
              <a:gd name="connsiteY240" fmla="*/ 2128100 h 2237474"/>
              <a:gd name="connsiteX241" fmla="*/ 93149 w 12192000"/>
              <a:gd name="connsiteY241" fmla="*/ 2105324 h 2237474"/>
              <a:gd name="connsiteX242" fmla="*/ 88109 w 12192000"/>
              <a:gd name="connsiteY242" fmla="*/ 2106704 h 2237474"/>
              <a:gd name="connsiteX243" fmla="*/ 80022 w 12192000"/>
              <a:gd name="connsiteY243" fmla="*/ 2107254 h 2237474"/>
              <a:gd name="connsiteX244" fmla="*/ 79717 w 12192000"/>
              <a:gd name="connsiteY244" fmla="*/ 2107046 h 2237474"/>
              <a:gd name="connsiteX245" fmla="*/ 72352 w 12192000"/>
              <a:gd name="connsiteY245" fmla="*/ 2107991 h 2237474"/>
              <a:gd name="connsiteX246" fmla="*/ 37645 w 12192000"/>
              <a:gd name="connsiteY246" fmla="*/ 2115401 h 2237474"/>
              <a:gd name="connsiteX247" fmla="*/ 4572 w 12192000"/>
              <a:gd name="connsiteY247" fmla="*/ 2111091 h 2237474"/>
              <a:gd name="connsiteX248" fmla="*/ 0 w 12192000"/>
              <a:gd name="connsiteY248" fmla="*/ 2110468 h 2237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Lst>
            <a:rect l="l" t="t" r="r" b="b"/>
            <a:pathLst>
              <a:path w="12192000" h="2237474">
                <a:moveTo>
                  <a:pt x="0" y="0"/>
                </a:moveTo>
                <a:lnTo>
                  <a:pt x="12192000" y="0"/>
                </a:lnTo>
                <a:lnTo>
                  <a:pt x="12192000" y="751299"/>
                </a:lnTo>
                <a:lnTo>
                  <a:pt x="12176759" y="759190"/>
                </a:lnTo>
                <a:cubicBezTo>
                  <a:pt x="12165968" y="763819"/>
                  <a:pt x="12157853" y="765770"/>
                  <a:pt x="12154948" y="762731"/>
                </a:cubicBezTo>
                <a:cubicBezTo>
                  <a:pt x="12116503" y="759396"/>
                  <a:pt x="12073342" y="763579"/>
                  <a:pt x="12047364" y="749662"/>
                </a:cubicBezTo>
                <a:cubicBezTo>
                  <a:pt x="12041261" y="730599"/>
                  <a:pt x="11914319" y="741909"/>
                  <a:pt x="11890686" y="732766"/>
                </a:cubicBezTo>
                <a:cubicBezTo>
                  <a:pt x="11832408" y="747890"/>
                  <a:pt x="11815359" y="777569"/>
                  <a:pt x="11782413" y="769868"/>
                </a:cubicBezTo>
                <a:cubicBezTo>
                  <a:pt x="11760031" y="763594"/>
                  <a:pt x="11675205" y="777151"/>
                  <a:pt x="11649954" y="749628"/>
                </a:cubicBezTo>
                <a:cubicBezTo>
                  <a:pt x="11608286" y="767874"/>
                  <a:pt x="11593031" y="740811"/>
                  <a:pt x="11560424" y="748017"/>
                </a:cubicBezTo>
                <a:cubicBezTo>
                  <a:pt x="11488916" y="747650"/>
                  <a:pt x="11449669" y="773362"/>
                  <a:pt x="11358455" y="747593"/>
                </a:cubicBezTo>
                <a:cubicBezTo>
                  <a:pt x="11316233" y="754756"/>
                  <a:pt x="11256313" y="713012"/>
                  <a:pt x="11165209" y="748852"/>
                </a:cubicBezTo>
                <a:cubicBezTo>
                  <a:pt x="11113345" y="753539"/>
                  <a:pt x="11140250" y="736122"/>
                  <a:pt x="11058755" y="749617"/>
                </a:cubicBezTo>
                <a:cubicBezTo>
                  <a:pt x="11036836" y="722990"/>
                  <a:pt x="10909903" y="759211"/>
                  <a:pt x="10884013" y="760728"/>
                </a:cubicBezTo>
                <a:cubicBezTo>
                  <a:pt x="10864519" y="743356"/>
                  <a:pt x="10853492" y="756172"/>
                  <a:pt x="10834688" y="757726"/>
                </a:cubicBezTo>
                <a:cubicBezTo>
                  <a:pt x="10826871" y="747343"/>
                  <a:pt x="10811086" y="746602"/>
                  <a:pt x="10805004" y="757573"/>
                </a:cubicBezTo>
                <a:cubicBezTo>
                  <a:pt x="10810951" y="784448"/>
                  <a:pt x="10744688" y="759043"/>
                  <a:pt x="10739478" y="776841"/>
                </a:cubicBezTo>
                <a:cubicBezTo>
                  <a:pt x="10678284" y="779408"/>
                  <a:pt x="10540854" y="756546"/>
                  <a:pt x="10458762" y="755400"/>
                </a:cubicBezTo>
                <a:cubicBezTo>
                  <a:pt x="10426976" y="747433"/>
                  <a:pt x="10362961" y="776166"/>
                  <a:pt x="10246919" y="769960"/>
                </a:cubicBezTo>
                <a:cubicBezTo>
                  <a:pt x="10231631" y="763610"/>
                  <a:pt x="10172943" y="749095"/>
                  <a:pt x="10167995" y="760843"/>
                </a:cubicBezTo>
                <a:cubicBezTo>
                  <a:pt x="10131971" y="759999"/>
                  <a:pt x="10021683" y="796978"/>
                  <a:pt x="9997044" y="780129"/>
                </a:cubicBezTo>
                <a:cubicBezTo>
                  <a:pt x="10001018" y="806225"/>
                  <a:pt x="9951331" y="779975"/>
                  <a:pt x="9943887" y="804141"/>
                </a:cubicBezTo>
                <a:lnTo>
                  <a:pt x="9918248" y="816628"/>
                </a:lnTo>
                <a:lnTo>
                  <a:pt x="9836148" y="858312"/>
                </a:lnTo>
                <a:lnTo>
                  <a:pt x="9823800" y="866604"/>
                </a:lnTo>
                <a:lnTo>
                  <a:pt x="9794684" y="864509"/>
                </a:lnTo>
                <a:lnTo>
                  <a:pt x="9778288" y="854362"/>
                </a:lnTo>
                <a:lnTo>
                  <a:pt x="9773886" y="857543"/>
                </a:lnTo>
                <a:cubicBezTo>
                  <a:pt x="9769008" y="863842"/>
                  <a:pt x="9766501" y="867741"/>
                  <a:pt x="9761459" y="862394"/>
                </a:cubicBezTo>
                <a:lnTo>
                  <a:pt x="9705768" y="894610"/>
                </a:lnTo>
                <a:cubicBezTo>
                  <a:pt x="9699860" y="897215"/>
                  <a:pt x="9692576" y="897590"/>
                  <a:pt x="9683005" y="894128"/>
                </a:cubicBezTo>
                <a:cubicBezTo>
                  <a:pt x="9664449" y="898200"/>
                  <a:pt x="9612100" y="914263"/>
                  <a:pt x="9594438" y="919051"/>
                </a:cubicBezTo>
                <a:lnTo>
                  <a:pt x="9577033" y="922857"/>
                </a:lnTo>
                <a:cubicBezTo>
                  <a:pt x="9568659" y="926175"/>
                  <a:pt x="9551353" y="936082"/>
                  <a:pt x="9544189" y="938966"/>
                </a:cubicBezTo>
                <a:cubicBezTo>
                  <a:pt x="9538380" y="940584"/>
                  <a:pt x="9541329" y="937538"/>
                  <a:pt x="9534048" y="940158"/>
                </a:cubicBezTo>
                <a:cubicBezTo>
                  <a:pt x="9533709" y="946069"/>
                  <a:pt x="9530854" y="951684"/>
                  <a:pt x="9500499" y="954680"/>
                </a:cubicBezTo>
                <a:cubicBezTo>
                  <a:pt x="9481230" y="968165"/>
                  <a:pt x="9456325" y="979029"/>
                  <a:pt x="9428195" y="986225"/>
                </a:cubicBezTo>
                <a:cubicBezTo>
                  <a:pt x="9422499" y="981315"/>
                  <a:pt x="9414660" y="991352"/>
                  <a:pt x="9410017" y="993931"/>
                </a:cubicBezTo>
                <a:cubicBezTo>
                  <a:pt x="9408360" y="990327"/>
                  <a:pt x="9395782" y="990863"/>
                  <a:pt x="9392919" y="994656"/>
                </a:cubicBezTo>
                <a:cubicBezTo>
                  <a:pt x="9310581" y="1024474"/>
                  <a:pt x="9345163" y="981210"/>
                  <a:pt x="9301293" y="1011593"/>
                </a:cubicBezTo>
                <a:cubicBezTo>
                  <a:pt x="9292916" y="1014346"/>
                  <a:pt x="9285483" y="1013807"/>
                  <a:pt x="9278619" y="1011878"/>
                </a:cubicBezTo>
                <a:lnTo>
                  <a:pt x="9268019" y="1007442"/>
                </a:lnTo>
                <a:lnTo>
                  <a:pt x="9234662" y="1023056"/>
                </a:lnTo>
                <a:cubicBezTo>
                  <a:pt x="9217868" y="1029197"/>
                  <a:pt x="9199852" y="1034202"/>
                  <a:pt x="9181033" y="1037921"/>
                </a:cubicBezTo>
                <a:cubicBezTo>
                  <a:pt x="9174974" y="1030923"/>
                  <a:pt x="9162516" y="1043719"/>
                  <a:pt x="9155969" y="1046804"/>
                </a:cubicBezTo>
                <a:cubicBezTo>
                  <a:pt x="9154734" y="1041866"/>
                  <a:pt x="9138567" y="1041606"/>
                  <a:pt x="9133985" y="1046450"/>
                </a:cubicBezTo>
                <a:cubicBezTo>
                  <a:pt x="9021681" y="1079910"/>
                  <a:pt x="9076377" y="1024799"/>
                  <a:pt x="9012987" y="1061986"/>
                </a:cubicBezTo>
                <a:lnTo>
                  <a:pt x="8968445" y="1052169"/>
                </a:lnTo>
                <a:lnTo>
                  <a:pt x="8958984" y="1057212"/>
                </a:lnTo>
                <a:cubicBezTo>
                  <a:pt x="8920115" y="1062770"/>
                  <a:pt x="8906181" y="1053838"/>
                  <a:pt x="8886001" y="1067468"/>
                </a:cubicBezTo>
                <a:cubicBezTo>
                  <a:pt x="8847384" y="1050046"/>
                  <a:pt x="8863283" y="1068286"/>
                  <a:pt x="8838610" y="1075091"/>
                </a:cubicBezTo>
                <a:cubicBezTo>
                  <a:pt x="8816007" y="1080079"/>
                  <a:pt x="8773923" y="1092257"/>
                  <a:pt x="8750383" y="1097387"/>
                </a:cubicBezTo>
                <a:cubicBezTo>
                  <a:pt x="8735450" y="1116502"/>
                  <a:pt x="8721220" y="1097372"/>
                  <a:pt x="8697365" y="1105869"/>
                </a:cubicBezTo>
                <a:cubicBezTo>
                  <a:pt x="8687037" y="1113735"/>
                  <a:pt x="8678781" y="1115961"/>
                  <a:pt x="8665605" y="1110791"/>
                </a:cubicBezTo>
                <a:cubicBezTo>
                  <a:pt x="8618410" y="1148662"/>
                  <a:pt x="8633049" y="1116609"/>
                  <a:pt x="8584946" y="1135226"/>
                </a:cubicBezTo>
                <a:cubicBezTo>
                  <a:pt x="8544020" y="1153499"/>
                  <a:pt x="8496232" y="1168229"/>
                  <a:pt x="8460755" y="1203427"/>
                </a:cubicBezTo>
                <a:cubicBezTo>
                  <a:pt x="8454928" y="1212828"/>
                  <a:pt x="8436573" y="1218574"/>
                  <a:pt x="8419755" y="1216260"/>
                </a:cubicBezTo>
                <a:cubicBezTo>
                  <a:pt x="8416861" y="1215863"/>
                  <a:pt x="8414124" y="1215234"/>
                  <a:pt x="8411626" y="1214397"/>
                </a:cubicBezTo>
                <a:cubicBezTo>
                  <a:pt x="8391326" y="1238641"/>
                  <a:pt x="8371389" y="1231045"/>
                  <a:pt x="8363469" y="1246658"/>
                </a:cubicBezTo>
                <a:cubicBezTo>
                  <a:pt x="8322316" y="1258746"/>
                  <a:pt x="8283162" y="1250600"/>
                  <a:pt x="8275497" y="1264396"/>
                </a:cubicBezTo>
                <a:cubicBezTo>
                  <a:pt x="8253233" y="1266996"/>
                  <a:pt x="8218383" y="1257577"/>
                  <a:pt x="8206287" y="1273060"/>
                </a:cubicBezTo>
                <a:cubicBezTo>
                  <a:pt x="8200396" y="1262794"/>
                  <a:pt x="8183827" y="1285000"/>
                  <a:pt x="8168705" y="1279956"/>
                </a:cubicBezTo>
                <a:cubicBezTo>
                  <a:pt x="8157611" y="1275235"/>
                  <a:pt x="8149996" y="1280870"/>
                  <a:pt x="8139997" y="1282713"/>
                </a:cubicBezTo>
                <a:cubicBezTo>
                  <a:pt x="8125566" y="1279776"/>
                  <a:pt x="8084128" y="1294221"/>
                  <a:pt x="8074238" y="1301895"/>
                </a:cubicBezTo>
                <a:cubicBezTo>
                  <a:pt x="8052170" y="1326903"/>
                  <a:pt x="7986951" y="1319381"/>
                  <a:pt x="7968292" y="1338779"/>
                </a:cubicBezTo>
                <a:cubicBezTo>
                  <a:pt x="7960694" y="1342282"/>
                  <a:pt x="7952937" y="1344333"/>
                  <a:pt x="7945122" y="1345477"/>
                </a:cubicBezTo>
                <a:lnTo>
                  <a:pt x="7922771" y="1346645"/>
                </a:lnTo>
                <a:lnTo>
                  <a:pt x="7915461" y="1342919"/>
                </a:lnTo>
                <a:lnTo>
                  <a:pt x="7902328" y="1345865"/>
                </a:lnTo>
                <a:lnTo>
                  <a:pt x="7898322" y="1345689"/>
                </a:lnTo>
                <a:lnTo>
                  <a:pt x="7875879" y="1345646"/>
                </a:lnTo>
                <a:cubicBezTo>
                  <a:pt x="7890672" y="1367295"/>
                  <a:pt x="7816428" y="1353520"/>
                  <a:pt x="7840612" y="1369373"/>
                </a:cubicBezTo>
                <a:cubicBezTo>
                  <a:pt x="7803208" y="1375918"/>
                  <a:pt x="7836041" y="1389289"/>
                  <a:pt x="7786819" y="1378970"/>
                </a:cubicBezTo>
                <a:cubicBezTo>
                  <a:pt x="7732613" y="1405648"/>
                  <a:pt x="7587405" y="1382806"/>
                  <a:pt x="7548172" y="1417460"/>
                </a:cubicBezTo>
                <a:cubicBezTo>
                  <a:pt x="7551327" y="1405830"/>
                  <a:pt x="7499280" y="1470447"/>
                  <a:pt x="7483437" y="1478152"/>
                </a:cubicBezTo>
                <a:cubicBezTo>
                  <a:pt x="7446517" y="1491067"/>
                  <a:pt x="7432754" y="1502351"/>
                  <a:pt x="7377870" y="1523319"/>
                </a:cubicBezTo>
                <a:cubicBezTo>
                  <a:pt x="7324166" y="1536168"/>
                  <a:pt x="7290459" y="1563749"/>
                  <a:pt x="7230737" y="1562633"/>
                </a:cubicBezTo>
                <a:cubicBezTo>
                  <a:pt x="7229794" y="1566487"/>
                  <a:pt x="7227568" y="1569908"/>
                  <a:pt x="7224458" y="1573008"/>
                </a:cubicBezTo>
                <a:lnTo>
                  <a:pt x="7213486" y="1580987"/>
                </a:lnTo>
                <a:lnTo>
                  <a:pt x="7210972" y="1580856"/>
                </a:lnTo>
                <a:lnTo>
                  <a:pt x="7183121" y="1595162"/>
                </a:lnTo>
                <a:lnTo>
                  <a:pt x="7164601" y="1606490"/>
                </a:lnTo>
                <a:lnTo>
                  <a:pt x="7159286" y="1606850"/>
                </a:lnTo>
                <a:cubicBezTo>
                  <a:pt x="7150961" y="1609262"/>
                  <a:pt x="7125743" y="1618162"/>
                  <a:pt x="7114651" y="1620959"/>
                </a:cubicBezTo>
                <a:cubicBezTo>
                  <a:pt x="7109310" y="1606138"/>
                  <a:pt x="7106695" y="1617324"/>
                  <a:pt x="7092727" y="1623628"/>
                </a:cubicBezTo>
                <a:cubicBezTo>
                  <a:pt x="7081313" y="1602012"/>
                  <a:pt x="7049394" y="1627301"/>
                  <a:pt x="7031309" y="1619451"/>
                </a:cubicBezTo>
                <a:cubicBezTo>
                  <a:pt x="7021305" y="1624569"/>
                  <a:pt x="7010515" y="1629587"/>
                  <a:pt x="6999084" y="1634317"/>
                </a:cubicBezTo>
                <a:lnTo>
                  <a:pt x="6992107" y="1636860"/>
                </a:lnTo>
                <a:lnTo>
                  <a:pt x="6991765" y="1636725"/>
                </a:lnTo>
                <a:cubicBezTo>
                  <a:pt x="6989813" y="1636884"/>
                  <a:pt x="6987353" y="1637572"/>
                  <a:pt x="6983996" y="1639040"/>
                </a:cubicBezTo>
                <a:lnTo>
                  <a:pt x="6979383" y="1641496"/>
                </a:lnTo>
                <a:lnTo>
                  <a:pt x="6900177" y="1636016"/>
                </a:lnTo>
                <a:cubicBezTo>
                  <a:pt x="6859708" y="1641136"/>
                  <a:pt x="6829973" y="1628753"/>
                  <a:pt x="6795372" y="1644845"/>
                </a:cubicBezTo>
                <a:cubicBezTo>
                  <a:pt x="6757466" y="1649571"/>
                  <a:pt x="6723150" y="1647290"/>
                  <a:pt x="6692251" y="1656357"/>
                </a:cubicBezTo>
                <a:cubicBezTo>
                  <a:pt x="6678032" y="1652894"/>
                  <a:pt x="6665282" y="1652445"/>
                  <a:pt x="6655235" y="1661869"/>
                </a:cubicBezTo>
                <a:cubicBezTo>
                  <a:pt x="6619334" y="1664040"/>
                  <a:pt x="6608179" y="1654034"/>
                  <a:pt x="6587857" y="1665769"/>
                </a:cubicBezTo>
                <a:lnTo>
                  <a:pt x="6554894" y="1664428"/>
                </a:lnTo>
                <a:lnTo>
                  <a:pt x="6551579" y="1662213"/>
                </a:lnTo>
                <a:lnTo>
                  <a:pt x="6545693" y="1661776"/>
                </a:lnTo>
                <a:lnTo>
                  <a:pt x="6530561" y="1664619"/>
                </a:lnTo>
                <a:lnTo>
                  <a:pt x="6525028" y="1666354"/>
                </a:lnTo>
                <a:cubicBezTo>
                  <a:pt x="6521154" y="1667301"/>
                  <a:pt x="6518510" y="1667613"/>
                  <a:pt x="6516595" y="1667475"/>
                </a:cubicBezTo>
                <a:lnTo>
                  <a:pt x="6516340" y="1667291"/>
                </a:lnTo>
                <a:lnTo>
                  <a:pt x="6508541" y="1668757"/>
                </a:lnTo>
                <a:cubicBezTo>
                  <a:pt x="6495493" y="1671715"/>
                  <a:pt x="6482908" y="1675051"/>
                  <a:pt x="6471012" y="1678604"/>
                </a:cubicBezTo>
                <a:cubicBezTo>
                  <a:pt x="6457809" y="1668164"/>
                  <a:pt x="6415506" y="1688334"/>
                  <a:pt x="6415265" y="1665317"/>
                </a:cubicBezTo>
                <a:cubicBezTo>
                  <a:pt x="6399063" y="1669446"/>
                  <a:pt x="6391173" y="1680085"/>
                  <a:pt x="6393343" y="1664672"/>
                </a:cubicBezTo>
                <a:lnTo>
                  <a:pt x="6380457" y="1662376"/>
                </a:lnTo>
                <a:lnTo>
                  <a:pt x="6280959" y="1689329"/>
                </a:lnTo>
                <a:lnTo>
                  <a:pt x="6266765" y="1695560"/>
                </a:lnTo>
                <a:cubicBezTo>
                  <a:pt x="6262331" y="1698152"/>
                  <a:pt x="6258580" y="1701192"/>
                  <a:pt x="6255823" y="1704850"/>
                </a:cubicBezTo>
                <a:cubicBezTo>
                  <a:pt x="6200184" y="1694834"/>
                  <a:pt x="6155082" y="1716996"/>
                  <a:pt x="6098321" y="1721646"/>
                </a:cubicBezTo>
                <a:cubicBezTo>
                  <a:pt x="6036511" y="1734126"/>
                  <a:pt x="5902526" y="1770074"/>
                  <a:pt x="5880652" y="1779643"/>
                </a:cubicBezTo>
                <a:cubicBezTo>
                  <a:pt x="5862008" y="1784877"/>
                  <a:pt x="5777344" y="1786304"/>
                  <a:pt x="5785959" y="1775307"/>
                </a:cubicBezTo>
                <a:cubicBezTo>
                  <a:pt x="5732223" y="1803618"/>
                  <a:pt x="5707481" y="1784706"/>
                  <a:pt x="5643534" y="1802919"/>
                </a:cubicBezTo>
                <a:lnTo>
                  <a:pt x="5518799" y="1818312"/>
                </a:lnTo>
                <a:lnTo>
                  <a:pt x="5505014" y="1819259"/>
                </a:lnTo>
                <a:lnTo>
                  <a:pt x="5499949" y="1814490"/>
                </a:lnTo>
                <a:lnTo>
                  <a:pt x="5453307" y="1815450"/>
                </a:lnTo>
                <a:cubicBezTo>
                  <a:pt x="5433075" y="1827706"/>
                  <a:pt x="5395563" y="1821122"/>
                  <a:pt x="5364192" y="1826074"/>
                </a:cubicBezTo>
                <a:lnTo>
                  <a:pt x="5350380" y="1830891"/>
                </a:lnTo>
                <a:lnTo>
                  <a:pt x="5259633" y="1837160"/>
                </a:lnTo>
                <a:lnTo>
                  <a:pt x="5197513" y="1844718"/>
                </a:lnTo>
                <a:lnTo>
                  <a:pt x="5184170" y="1849402"/>
                </a:lnTo>
                <a:lnTo>
                  <a:pt x="5168852" y="1844846"/>
                </a:lnTo>
                <a:cubicBezTo>
                  <a:pt x="5166986" y="1843561"/>
                  <a:pt x="5165478" y="1842127"/>
                  <a:pt x="5164370" y="1840597"/>
                </a:cubicBezTo>
                <a:lnTo>
                  <a:pt x="5114927" y="1847827"/>
                </a:lnTo>
                <a:lnTo>
                  <a:pt x="5108970" y="1847935"/>
                </a:lnTo>
                <a:lnTo>
                  <a:pt x="5067961" y="1845917"/>
                </a:lnTo>
                <a:lnTo>
                  <a:pt x="5007075" y="1838626"/>
                </a:lnTo>
                <a:cubicBezTo>
                  <a:pt x="4987003" y="1833546"/>
                  <a:pt x="4969259" y="1814096"/>
                  <a:pt x="4944087" y="1823332"/>
                </a:cubicBezTo>
                <a:cubicBezTo>
                  <a:pt x="4949882" y="1812650"/>
                  <a:pt x="4914396" y="1826154"/>
                  <a:pt x="4907662" y="1816900"/>
                </a:cubicBezTo>
                <a:cubicBezTo>
                  <a:pt x="4903760" y="1809237"/>
                  <a:pt x="4892087" y="1811549"/>
                  <a:pt x="4882386" y="1809844"/>
                </a:cubicBezTo>
                <a:cubicBezTo>
                  <a:pt x="4874062" y="1802609"/>
                  <a:pt x="4826962" y="1801349"/>
                  <a:pt x="4811440" y="1804655"/>
                </a:cubicBezTo>
                <a:cubicBezTo>
                  <a:pt x="4768806" y="1818748"/>
                  <a:pt x="4725356" y="1790961"/>
                  <a:pt x="4691075" y="1801389"/>
                </a:cubicBezTo>
                <a:cubicBezTo>
                  <a:pt x="4663743" y="1799478"/>
                  <a:pt x="4655044" y="1795479"/>
                  <a:pt x="4647449" y="1793181"/>
                </a:cubicBezTo>
                <a:lnTo>
                  <a:pt x="4645504" y="1787606"/>
                </a:lnTo>
                <a:lnTo>
                  <a:pt x="4632229" y="1785815"/>
                </a:lnTo>
                <a:lnTo>
                  <a:pt x="4629273" y="1784355"/>
                </a:lnTo>
                <a:cubicBezTo>
                  <a:pt x="4623639" y="1781544"/>
                  <a:pt x="4617950" y="1778917"/>
                  <a:pt x="4611738" y="1776964"/>
                </a:cubicBezTo>
                <a:cubicBezTo>
                  <a:pt x="4601379" y="1800272"/>
                  <a:pt x="4557197" y="1764196"/>
                  <a:pt x="4560070" y="1785640"/>
                </a:cubicBezTo>
                <a:lnTo>
                  <a:pt x="4536503" y="1785334"/>
                </a:lnTo>
                <a:lnTo>
                  <a:pt x="4513724" y="1791996"/>
                </a:lnTo>
                <a:lnTo>
                  <a:pt x="4501513" y="1799835"/>
                </a:lnTo>
                <a:lnTo>
                  <a:pt x="4459076" y="1813003"/>
                </a:lnTo>
                <a:lnTo>
                  <a:pt x="4459810" y="1797886"/>
                </a:lnTo>
                <a:lnTo>
                  <a:pt x="4379064" y="1817177"/>
                </a:lnTo>
                <a:lnTo>
                  <a:pt x="4319209" y="1834833"/>
                </a:lnTo>
                <a:lnTo>
                  <a:pt x="4306907" y="1841641"/>
                </a:lnTo>
                <a:lnTo>
                  <a:pt x="4290981" y="1839677"/>
                </a:lnTo>
                <a:cubicBezTo>
                  <a:pt x="4288909" y="1838717"/>
                  <a:pt x="4287163" y="1837555"/>
                  <a:pt x="4285792" y="1836231"/>
                </a:cubicBezTo>
                <a:lnTo>
                  <a:pt x="4238372" y="1851480"/>
                </a:lnTo>
                <a:lnTo>
                  <a:pt x="4232517" y="1852567"/>
                </a:lnTo>
                <a:lnTo>
                  <a:pt x="4191732" y="1857328"/>
                </a:lnTo>
                <a:lnTo>
                  <a:pt x="4065532" y="1855477"/>
                </a:lnTo>
                <a:cubicBezTo>
                  <a:pt x="4069305" y="1844009"/>
                  <a:pt x="4036780" y="1863138"/>
                  <a:pt x="4028460" y="1855137"/>
                </a:cubicBezTo>
                <a:cubicBezTo>
                  <a:pt x="4023224" y="1848238"/>
                  <a:pt x="4012138" y="1852433"/>
                  <a:pt x="4002267" y="1852352"/>
                </a:cubicBezTo>
                <a:cubicBezTo>
                  <a:pt x="3992749" y="1846600"/>
                  <a:pt x="3946095" y="1853107"/>
                  <a:pt x="3931396" y="1858915"/>
                </a:cubicBezTo>
                <a:cubicBezTo>
                  <a:pt x="3891932" y="1879798"/>
                  <a:pt x="3844059" y="1859600"/>
                  <a:pt x="3812162" y="1875501"/>
                </a:cubicBezTo>
                <a:cubicBezTo>
                  <a:pt x="3784875" y="1878116"/>
                  <a:pt x="3775574" y="1875612"/>
                  <a:pt x="3767672" y="1874600"/>
                </a:cubicBezTo>
                <a:lnTo>
                  <a:pt x="3764741" y="1869433"/>
                </a:lnTo>
                <a:lnTo>
                  <a:pt x="3751332" y="1869854"/>
                </a:lnTo>
                <a:lnTo>
                  <a:pt x="3748155" y="1868903"/>
                </a:lnTo>
                <a:cubicBezTo>
                  <a:pt x="3742091" y="1867062"/>
                  <a:pt x="3736007" y="1865414"/>
                  <a:pt x="3729530" y="1864513"/>
                </a:cubicBezTo>
                <a:cubicBezTo>
                  <a:pt x="3723549" y="1889158"/>
                  <a:pt x="3673453" y="1860919"/>
                  <a:pt x="3680177" y="1881552"/>
                </a:cubicBezTo>
                <a:cubicBezTo>
                  <a:pt x="3643549" y="1880892"/>
                  <a:pt x="3599470" y="1913398"/>
                  <a:pt x="3567259" y="1893482"/>
                </a:cubicBezTo>
                <a:cubicBezTo>
                  <a:pt x="3512865" y="1897927"/>
                  <a:pt x="3463644" y="1898121"/>
                  <a:pt x="3405770" y="1904591"/>
                </a:cubicBezTo>
                <a:cubicBezTo>
                  <a:pt x="3361027" y="1917619"/>
                  <a:pt x="3312439" y="1902759"/>
                  <a:pt x="3280097" y="1919610"/>
                </a:cubicBezTo>
                <a:cubicBezTo>
                  <a:pt x="3228353" y="1917339"/>
                  <a:pt x="3163854" y="1927961"/>
                  <a:pt x="3123424" y="1952930"/>
                </a:cubicBezTo>
                <a:cubicBezTo>
                  <a:pt x="3067921" y="1955455"/>
                  <a:pt x="3058626" y="1970554"/>
                  <a:pt x="3009910" y="1957866"/>
                </a:cubicBezTo>
                <a:cubicBezTo>
                  <a:pt x="3005875" y="1961558"/>
                  <a:pt x="3001138" y="1964570"/>
                  <a:pt x="2995934" y="1967085"/>
                </a:cubicBezTo>
                <a:lnTo>
                  <a:pt x="2980071" y="1972988"/>
                </a:lnTo>
                <a:lnTo>
                  <a:pt x="2978094" y="1972369"/>
                </a:lnTo>
                <a:lnTo>
                  <a:pt x="2942858" y="1981367"/>
                </a:lnTo>
                <a:lnTo>
                  <a:pt x="2875436" y="1996977"/>
                </a:lnTo>
                <a:lnTo>
                  <a:pt x="2874892" y="1996085"/>
                </a:lnTo>
                <a:cubicBezTo>
                  <a:pt x="2872808" y="1994277"/>
                  <a:pt x="2869648" y="1993306"/>
                  <a:pt x="2864145" y="1994061"/>
                </a:cubicBezTo>
                <a:cubicBezTo>
                  <a:pt x="2872218" y="1978115"/>
                  <a:pt x="2860603" y="1988862"/>
                  <a:pt x="2843662" y="1992498"/>
                </a:cubicBezTo>
                <a:cubicBezTo>
                  <a:pt x="2852423" y="1968542"/>
                  <a:pt x="2804535" y="1987804"/>
                  <a:pt x="2796128" y="1976403"/>
                </a:cubicBezTo>
                <a:cubicBezTo>
                  <a:pt x="2783487" y="1979614"/>
                  <a:pt x="2770278" y="1982573"/>
                  <a:pt x="2756784" y="1985116"/>
                </a:cubicBezTo>
                <a:lnTo>
                  <a:pt x="2748833" y="1986323"/>
                </a:lnTo>
                <a:cubicBezTo>
                  <a:pt x="2748775" y="1986256"/>
                  <a:pt x="2748719" y="1986188"/>
                  <a:pt x="2748661" y="1986122"/>
                </a:cubicBezTo>
                <a:cubicBezTo>
                  <a:pt x="2746906" y="1985902"/>
                  <a:pt x="2744280" y="1986117"/>
                  <a:pt x="2740251" y="1986946"/>
                </a:cubicBezTo>
                <a:lnTo>
                  <a:pt x="2718916" y="1990867"/>
                </a:lnTo>
                <a:lnTo>
                  <a:pt x="2713522" y="1990173"/>
                </a:lnTo>
                <a:lnTo>
                  <a:pt x="2680597" y="1984996"/>
                </a:lnTo>
                <a:cubicBezTo>
                  <a:pt x="2658416" y="1985461"/>
                  <a:pt x="2612251" y="1988312"/>
                  <a:pt x="2578178" y="1990531"/>
                </a:cubicBezTo>
                <a:cubicBezTo>
                  <a:pt x="2545413" y="1998704"/>
                  <a:pt x="2513846" y="1994934"/>
                  <a:pt x="2476147" y="1998305"/>
                </a:cubicBezTo>
                <a:cubicBezTo>
                  <a:pt x="2437134" y="2013637"/>
                  <a:pt x="2413847" y="1999542"/>
                  <a:pt x="2373568" y="2003219"/>
                </a:cubicBezTo>
                <a:cubicBezTo>
                  <a:pt x="2341422" y="2024631"/>
                  <a:pt x="2342856" y="1992997"/>
                  <a:pt x="2321399" y="1989467"/>
                </a:cubicBezTo>
                <a:lnTo>
                  <a:pt x="2315525" y="1989708"/>
                </a:lnTo>
                <a:lnTo>
                  <a:pt x="2300792" y="1994290"/>
                </a:lnTo>
                <a:lnTo>
                  <a:pt x="2295469" y="1996659"/>
                </a:lnTo>
                <a:cubicBezTo>
                  <a:pt x="2291722" y="1998049"/>
                  <a:pt x="2289127" y="1998665"/>
                  <a:pt x="2287219" y="1998750"/>
                </a:cubicBezTo>
                <a:lnTo>
                  <a:pt x="2286948" y="1998596"/>
                </a:lnTo>
                <a:lnTo>
                  <a:pt x="2243069" y="2015111"/>
                </a:lnTo>
                <a:cubicBezTo>
                  <a:pt x="2229030" y="2006206"/>
                  <a:pt x="2188966" y="2031217"/>
                  <a:pt x="2186609" y="2008263"/>
                </a:cubicBezTo>
                <a:cubicBezTo>
                  <a:pt x="2170936" y="2014251"/>
                  <a:pt x="2164097" y="2025782"/>
                  <a:pt x="2164831" y="2010143"/>
                </a:cubicBezTo>
                <a:cubicBezTo>
                  <a:pt x="2159536" y="2011705"/>
                  <a:pt x="2155830" y="2011340"/>
                  <a:pt x="2152836" y="2010048"/>
                </a:cubicBezTo>
                <a:lnTo>
                  <a:pt x="2117102" y="2023004"/>
                </a:lnTo>
                <a:lnTo>
                  <a:pt x="2111935" y="2023163"/>
                </a:lnTo>
                <a:lnTo>
                  <a:pt x="2089991" y="2034193"/>
                </a:lnTo>
                <a:lnTo>
                  <a:pt x="2058061" y="2047942"/>
                </a:lnTo>
                <a:lnTo>
                  <a:pt x="2055737" y="2047704"/>
                </a:lnTo>
                <a:lnTo>
                  <a:pt x="2042244" y="2055560"/>
                </a:lnTo>
                <a:cubicBezTo>
                  <a:pt x="2038090" y="2058656"/>
                  <a:pt x="1978623" y="2070285"/>
                  <a:pt x="1976224" y="2074257"/>
                </a:cubicBezTo>
                <a:cubicBezTo>
                  <a:pt x="1920172" y="2070662"/>
                  <a:pt x="1933546" y="2089824"/>
                  <a:pt x="1877728" y="2101004"/>
                </a:cubicBezTo>
                <a:cubicBezTo>
                  <a:pt x="1839146" y="2101989"/>
                  <a:pt x="1818769" y="2108983"/>
                  <a:pt x="1759056" y="2125608"/>
                </a:cubicBezTo>
                <a:cubicBezTo>
                  <a:pt x="1719091" y="2137539"/>
                  <a:pt x="1691494" y="2161097"/>
                  <a:pt x="1637948" y="2172597"/>
                </a:cubicBezTo>
                <a:cubicBezTo>
                  <a:pt x="1587306" y="2207053"/>
                  <a:pt x="1496241" y="2208973"/>
                  <a:pt x="1434549" y="2234522"/>
                </a:cubicBezTo>
                <a:cubicBezTo>
                  <a:pt x="1402655" y="2224964"/>
                  <a:pt x="1409212" y="2231152"/>
                  <a:pt x="1398481" y="2237074"/>
                </a:cubicBezTo>
                <a:cubicBezTo>
                  <a:pt x="1398456" y="2237082"/>
                  <a:pt x="1398432" y="2237089"/>
                  <a:pt x="1398407" y="2237095"/>
                </a:cubicBezTo>
                <a:lnTo>
                  <a:pt x="1370962" y="2237474"/>
                </a:lnTo>
                <a:lnTo>
                  <a:pt x="1356367" y="2235089"/>
                </a:lnTo>
                <a:cubicBezTo>
                  <a:pt x="1346056" y="2233320"/>
                  <a:pt x="1335986" y="2231930"/>
                  <a:pt x="1324828" y="2231968"/>
                </a:cubicBezTo>
                <a:lnTo>
                  <a:pt x="1297744" y="2235849"/>
                </a:lnTo>
                <a:lnTo>
                  <a:pt x="1286236" y="2233135"/>
                </a:lnTo>
                <a:lnTo>
                  <a:pt x="1283504" y="2233797"/>
                </a:lnTo>
                <a:lnTo>
                  <a:pt x="1279765" y="2229639"/>
                </a:lnTo>
                <a:cubicBezTo>
                  <a:pt x="1260110" y="2221111"/>
                  <a:pt x="1209850" y="2211602"/>
                  <a:pt x="1195347" y="2212354"/>
                </a:cubicBezTo>
                <a:cubicBezTo>
                  <a:pt x="1171903" y="2216875"/>
                  <a:pt x="1033292" y="2222456"/>
                  <a:pt x="970251" y="2221029"/>
                </a:cubicBezTo>
                <a:cubicBezTo>
                  <a:pt x="913858" y="2213074"/>
                  <a:pt x="864984" y="2224767"/>
                  <a:pt x="812914" y="2202752"/>
                </a:cubicBezTo>
                <a:cubicBezTo>
                  <a:pt x="809419" y="2205714"/>
                  <a:pt x="805091" y="2207855"/>
                  <a:pt x="800195" y="2209407"/>
                </a:cubicBezTo>
                <a:lnTo>
                  <a:pt x="784978" y="2212360"/>
                </a:lnTo>
                <a:lnTo>
                  <a:pt x="681987" y="2216757"/>
                </a:lnTo>
                <a:lnTo>
                  <a:pt x="669923" y="2211682"/>
                </a:lnTo>
                <a:cubicBezTo>
                  <a:pt x="675432" y="2197125"/>
                  <a:pt x="665394" y="2205767"/>
                  <a:pt x="648680" y="2206229"/>
                </a:cubicBezTo>
                <a:cubicBezTo>
                  <a:pt x="653511" y="2183723"/>
                  <a:pt x="607806" y="2194090"/>
                  <a:pt x="597225" y="2180999"/>
                </a:cubicBezTo>
                <a:cubicBezTo>
                  <a:pt x="584838" y="2181847"/>
                  <a:pt x="571827" y="2182333"/>
                  <a:pt x="558449" y="2182346"/>
                </a:cubicBezTo>
                <a:lnTo>
                  <a:pt x="550517" y="2182060"/>
                </a:lnTo>
                <a:lnTo>
                  <a:pt x="550309" y="2181825"/>
                </a:lnTo>
                <a:cubicBezTo>
                  <a:pt x="548471" y="2181269"/>
                  <a:pt x="545824" y="2180990"/>
                  <a:pt x="541836" y="2181063"/>
                </a:cubicBezTo>
                <a:lnTo>
                  <a:pt x="536057" y="2181537"/>
                </a:lnTo>
                <a:lnTo>
                  <a:pt x="520671" y="2180980"/>
                </a:lnTo>
                <a:lnTo>
                  <a:pt x="515024" y="2179258"/>
                </a:lnTo>
                <a:lnTo>
                  <a:pt x="512278" y="2176369"/>
                </a:lnTo>
                <a:lnTo>
                  <a:pt x="480419" y="2167807"/>
                </a:lnTo>
                <a:cubicBezTo>
                  <a:pt x="458012" y="2174781"/>
                  <a:pt x="449332" y="2162566"/>
                  <a:pt x="413835" y="2156783"/>
                </a:cubicBezTo>
                <a:cubicBezTo>
                  <a:pt x="401959" y="2163765"/>
                  <a:pt x="389622" y="2160522"/>
                  <a:pt x="376513" y="2154014"/>
                </a:cubicBezTo>
                <a:cubicBezTo>
                  <a:pt x="344376" y="2156059"/>
                  <a:pt x="311403" y="2146283"/>
                  <a:pt x="273386" y="2142551"/>
                </a:cubicBezTo>
                <a:cubicBezTo>
                  <a:pt x="236093" y="2150634"/>
                  <a:pt x="209811" y="2132011"/>
                  <a:pt x="169207" y="2128100"/>
                </a:cubicBezTo>
                <a:lnTo>
                  <a:pt x="93149" y="2105324"/>
                </a:lnTo>
                <a:lnTo>
                  <a:pt x="88109" y="2106704"/>
                </a:lnTo>
                <a:cubicBezTo>
                  <a:pt x="84511" y="2107398"/>
                  <a:pt x="81960" y="2107528"/>
                  <a:pt x="80022" y="2107254"/>
                </a:cubicBezTo>
                <a:lnTo>
                  <a:pt x="79717" y="2107046"/>
                </a:lnTo>
                <a:lnTo>
                  <a:pt x="72352" y="2107991"/>
                </a:lnTo>
                <a:cubicBezTo>
                  <a:pt x="60160" y="2110089"/>
                  <a:pt x="48530" y="2112610"/>
                  <a:pt x="37645" y="2115401"/>
                </a:cubicBezTo>
                <a:cubicBezTo>
                  <a:pt x="29688" y="2109582"/>
                  <a:pt x="16534" y="2111084"/>
                  <a:pt x="4572" y="2111091"/>
                </a:cubicBezTo>
                <a:lnTo>
                  <a:pt x="0" y="2110468"/>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1050879" y="609601"/>
            <a:ext cx="9810604" cy="1216024"/>
          </a:xfrm>
        </p:spPr>
        <p:txBody>
          <a:bodyPr>
            <a:normAutofit/>
          </a:bodyPr>
          <a:lstStyle/>
          <a:p>
            <a:r>
              <a:rPr lang="en-GB" dirty="0"/>
              <a:t>Conclusion</a:t>
            </a:r>
          </a:p>
        </p:txBody>
      </p:sp>
      <p:sp>
        <p:nvSpPr>
          <p:cNvPr id="23" name="Freeform: Shape 22">
            <a:extLst>
              <a:ext uri="{FF2B5EF4-FFF2-40B4-BE49-F238E27FC236}">
                <a16:creationId xmlns:a16="http://schemas.microsoft.com/office/drawing/2014/main" id="{3501A971-CEBD-4E4B-8529-3BB4F4100C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0460" y="6189260"/>
            <a:ext cx="7831541" cy="668740"/>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5FE82ED4-4610-46A5-8BD4-4513C71A66D1}"/>
              </a:ext>
            </a:extLst>
          </p:cNvPr>
          <p:cNvGraphicFramePr>
            <a:graphicFrameLocks noGrp="1"/>
          </p:cNvGraphicFramePr>
          <p:nvPr>
            <p:ph idx="1"/>
            <p:extLst>
              <p:ext uri="{D42A27DB-BD31-4B8C-83A1-F6EECF244321}">
                <p14:modId xmlns:p14="http://schemas.microsoft.com/office/powerpoint/2010/main" val="2794435369"/>
              </p:ext>
            </p:extLst>
          </p:nvPr>
        </p:nvGraphicFramePr>
        <p:xfrm>
          <a:off x="1050925" y="1825625"/>
          <a:ext cx="9810750" cy="4429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00877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319359" y="-143411"/>
            <a:ext cx="9621448" cy="1216024"/>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A49EA342-951A-E143-B43E-2C5C70412212}"/>
              </a:ext>
            </a:extLst>
          </p:cNvPr>
          <p:cNvSpPr>
            <a:spLocks noGrp="1"/>
          </p:cNvSpPr>
          <p:nvPr>
            <p:ph idx="1"/>
          </p:nvPr>
        </p:nvSpPr>
        <p:spPr>
          <a:xfrm>
            <a:off x="94578" y="675041"/>
            <a:ext cx="10672327" cy="6326370"/>
          </a:xfrm>
        </p:spPr>
        <p:txBody>
          <a:bodyPr>
            <a:noAutofit/>
          </a:bodyPr>
          <a:lstStyle/>
          <a:p>
            <a:r>
              <a:rPr lang="en-GB" sz="1800" dirty="0">
                <a:solidFill>
                  <a:srgbClr val="FF0000"/>
                </a:solidFill>
                <a:hlinkClick r:id="rId3">
                  <a:extLst>
                    <a:ext uri="{A12FA001-AC4F-418D-AE19-62706E023703}">
                      <ahyp:hlinkClr xmlns:ahyp="http://schemas.microsoft.com/office/drawing/2018/hyperlinkcolor" val="tx"/>
                    </a:ext>
                  </a:extLst>
                </a:hlinkClick>
              </a:rPr>
              <a:t>https://aboutforensics.co.uk/crime-scenes/</a:t>
            </a:r>
            <a:endParaRPr lang="en-GB" sz="1800" dirty="0">
              <a:solidFill>
                <a:srgbClr val="FF0000"/>
              </a:solidFill>
            </a:endParaRPr>
          </a:p>
          <a:p>
            <a:r>
              <a:rPr lang="en-GB" sz="1800" dirty="0">
                <a:solidFill>
                  <a:srgbClr val="FF0000"/>
                </a:solidFill>
                <a:hlinkClick r:id="rId4">
                  <a:extLst>
                    <a:ext uri="{A12FA001-AC4F-418D-AE19-62706E023703}">
                      <ahyp:hlinkClr xmlns:ahyp="http://schemas.microsoft.com/office/drawing/2018/hyperlinkcolor" val="tx"/>
                    </a:ext>
                  </a:extLst>
                </a:hlinkClick>
              </a:rPr>
              <a:t>https://library.college.police.uk/docs/APPref/core-investigative-doctrine.pdf</a:t>
            </a:r>
            <a:r>
              <a:rPr lang="en-GB" sz="1800" dirty="0">
                <a:solidFill>
                  <a:srgbClr val="FF0000"/>
                </a:solidFill>
              </a:rPr>
              <a:t>  </a:t>
            </a:r>
            <a:r>
              <a:rPr lang="en-GB" sz="1800" dirty="0">
                <a:solidFill>
                  <a:srgbClr val="FF0000"/>
                </a:solidFill>
                <a:hlinkClick r:id="rId5">
                  <a:extLst>
                    <a:ext uri="{A12FA001-AC4F-418D-AE19-62706E023703}">
                      <ahyp:hlinkClr xmlns:ahyp="http://schemas.microsoft.com/office/drawing/2018/hyperlinkcolor" val="tx"/>
                    </a:ext>
                  </a:extLst>
                </a:hlinkClick>
              </a:rPr>
              <a:t>https://www.whatdotheyknow.com/request/387377/response/948818/attach/2/Core%20Investigative%20Doctrine%202012.pdf?cookie_passthrough=1</a:t>
            </a:r>
            <a:endParaRPr lang="en-GB" sz="1800" dirty="0">
              <a:solidFill>
                <a:srgbClr val="FF0000"/>
              </a:solidFill>
            </a:endParaRPr>
          </a:p>
          <a:p>
            <a:r>
              <a:rPr lang="en-GB" sz="1800" dirty="0">
                <a:solidFill>
                  <a:srgbClr val="FF0000"/>
                </a:solidFill>
                <a:hlinkClick r:id="rId6">
                  <a:extLst>
                    <a:ext uri="{A12FA001-AC4F-418D-AE19-62706E023703}">
                      <ahyp:hlinkClr xmlns:ahyp="http://schemas.microsoft.com/office/drawing/2018/hyperlinkcolor" val="tx"/>
                    </a:ext>
                  </a:extLst>
                </a:hlinkClick>
              </a:rPr>
              <a:t>https://whatworks.college.police.uk/Research/Research-Map/Pages/ResearchProject.aspx?projectid=937</a:t>
            </a:r>
            <a:endParaRPr lang="en-GB" sz="1800" dirty="0">
              <a:solidFill>
                <a:srgbClr val="FF0000"/>
              </a:solidFill>
            </a:endParaRPr>
          </a:p>
          <a:p>
            <a:r>
              <a:rPr lang="en-GB" sz="1800" dirty="0">
                <a:solidFill>
                  <a:srgbClr val="FF0000"/>
                </a:solidFill>
                <a:hlinkClick r:id="rId7">
                  <a:extLst>
                    <a:ext uri="{A12FA001-AC4F-418D-AE19-62706E023703}">
                      <ahyp:hlinkClr xmlns:ahyp="http://schemas.microsoft.com/office/drawing/2018/hyperlinkcolor" val="tx"/>
                    </a:ext>
                  </a:extLst>
                </a:hlinkClick>
              </a:rPr>
              <a:t>https://www.app.college.police.uk/app-content/investigations/investigation-process/#golden-hour</a:t>
            </a:r>
            <a:endParaRPr lang="en-GB" sz="1800" dirty="0">
              <a:solidFill>
                <a:srgbClr val="FF0000"/>
              </a:solidFill>
            </a:endParaRPr>
          </a:p>
          <a:p>
            <a:r>
              <a:rPr lang="en-GB" sz="1800" dirty="0">
                <a:solidFill>
                  <a:srgbClr val="FF0000"/>
                </a:solidFill>
                <a:hlinkClick r:id="rId8">
                  <a:extLst>
                    <a:ext uri="{A12FA001-AC4F-418D-AE19-62706E023703}">
                      <ahyp:hlinkClr xmlns:ahyp="http://schemas.microsoft.com/office/drawing/2018/hyperlinkcolor" val="tx"/>
                    </a:ext>
                  </a:extLst>
                </a:hlinkClick>
              </a:rPr>
              <a:t>https://innocenceproject.org/record-retain-reveal-how-discovery-works-in-the-united-kingdom/</a:t>
            </a:r>
            <a:endParaRPr lang="en-GB" sz="1800" dirty="0">
              <a:solidFill>
                <a:srgbClr val="FF0000"/>
              </a:solidFill>
            </a:endParaRPr>
          </a:p>
          <a:p>
            <a:r>
              <a:rPr lang="en-GB" sz="1800" dirty="0">
                <a:solidFill>
                  <a:srgbClr val="FF0000"/>
                </a:solidFill>
                <a:hlinkClick r:id="rId9">
                  <a:extLst>
                    <a:ext uri="{A12FA001-AC4F-418D-AE19-62706E023703}">
                      <ahyp:hlinkClr xmlns:ahyp="http://schemas.microsoft.com/office/drawing/2018/hyperlinkcolor" val="tx"/>
                    </a:ext>
                  </a:extLst>
                </a:hlinkClick>
              </a:rPr>
              <a:t>https://www.jesip.org.uk/uploads/media/pdf/Joint%20Doctrine/JESIP_Joint_Doctrine_Guide_OCT21.pdf</a:t>
            </a:r>
            <a:endParaRPr lang="en-GB" sz="1800" dirty="0">
              <a:solidFill>
                <a:srgbClr val="FF0000"/>
              </a:solidFill>
            </a:endParaRPr>
          </a:p>
          <a:p>
            <a:r>
              <a:rPr lang="en-GB" sz="1800" dirty="0">
                <a:solidFill>
                  <a:srgbClr val="FF0000"/>
                </a:solidFill>
                <a:hlinkClick r:id="rId10">
                  <a:extLst>
                    <a:ext uri="{A12FA001-AC4F-418D-AE19-62706E023703}">
                      <ahyp:hlinkClr xmlns:ahyp="http://schemas.microsoft.com/office/drawing/2018/hyperlinkcolor" val="tx"/>
                    </a:ext>
                  </a:extLst>
                </a:hlinkClick>
              </a:rPr>
              <a:t>https://www.app.college.police.uk/app-content/national-decision-model/the-national-decision-model/</a:t>
            </a:r>
            <a:endParaRPr lang="en-GB" sz="1800" dirty="0">
              <a:solidFill>
                <a:srgbClr val="FF0000"/>
              </a:solidFill>
            </a:endParaRPr>
          </a:p>
          <a:p>
            <a:r>
              <a:rPr lang="en-GB" sz="1800" dirty="0">
                <a:solidFill>
                  <a:srgbClr val="FF0000"/>
                </a:solidFill>
                <a:hlinkClick r:id="rId11">
                  <a:extLst>
                    <a:ext uri="{A12FA001-AC4F-418D-AE19-62706E023703}">
                      <ahyp:hlinkClr xmlns:ahyp="http://schemas.microsoft.com/office/drawing/2018/hyperlinkcolor" val="tx"/>
                    </a:ext>
                  </a:extLst>
                </a:hlinkClick>
              </a:rPr>
              <a:t>https://aboutforensics.co.uk/trace-evidence/</a:t>
            </a:r>
            <a:endParaRPr lang="en-GB" sz="1800" dirty="0">
              <a:solidFill>
                <a:srgbClr val="FF0000"/>
              </a:solidFill>
            </a:endParaRPr>
          </a:p>
          <a:p>
            <a:r>
              <a:rPr lang="en-GB" sz="1800" dirty="0">
                <a:solidFill>
                  <a:srgbClr val="FF0000"/>
                </a:solidFill>
                <a:hlinkClick r:id="rId12">
                  <a:extLst>
                    <a:ext uri="{A12FA001-AC4F-418D-AE19-62706E023703}">
                      <ahyp:hlinkClr xmlns:ahyp="http://schemas.microsoft.com/office/drawing/2018/hyperlinkcolor" val="tx"/>
                    </a:ext>
                  </a:extLst>
                </a:hlinkClick>
              </a:rPr>
              <a:t>http://www.forensicsciencesimplified.org/csi/how.html</a:t>
            </a:r>
            <a:endParaRPr lang="en-GB" sz="1800" dirty="0">
              <a:solidFill>
                <a:srgbClr val="FF0000"/>
              </a:solidFill>
            </a:endParaRPr>
          </a:p>
          <a:p>
            <a:r>
              <a:rPr lang="en-GB" sz="1800" dirty="0">
                <a:solidFill>
                  <a:srgbClr val="FF0000"/>
                </a:solidFill>
                <a:hlinkClick r:id="rId13">
                  <a:extLst>
                    <a:ext uri="{A12FA001-AC4F-418D-AE19-62706E023703}">
                      <ahyp:hlinkClr xmlns:ahyp="http://schemas.microsoft.com/office/drawing/2018/hyperlinkcolor" val="tx"/>
                    </a:ext>
                  </a:extLst>
                </a:hlinkClick>
              </a:rPr>
              <a:t>https://assets.publishing.service.gov.uk/government/uploads/system/uploads/attachment_data/file/393866/206_FSR_SOC_contamination_consultation.pdf</a:t>
            </a:r>
            <a:endParaRPr lang="en-GB" sz="1800" dirty="0">
              <a:solidFill>
                <a:srgbClr val="FF0000"/>
              </a:solidFill>
            </a:endParaRPr>
          </a:p>
          <a:p>
            <a:r>
              <a:rPr lang="en-GB" sz="1800" dirty="0">
                <a:solidFill>
                  <a:srgbClr val="FF0000"/>
                </a:solidFill>
                <a:hlinkClick r:id="rId14">
                  <a:extLst>
                    <a:ext uri="{A12FA001-AC4F-418D-AE19-62706E023703}">
                      <ahyp:hlinkClr xmlns:ahyp="http://schemas.microsoft.com/office/drawing/2018/hyperlinkcolor" val="tx"/>
                    </a:ext>
                  </a:extLst>
                </a:hlinkClick>
              </a:rPr>
              <a:t>https://scholarworks.sjsu.edu/cgi/viewcontent.cgi?article=1033&amp;context=themis</a:t>
            </a:r>
            <a:endParaRPr lang="en-GB" sz="1800" dirty="0">
              <a:solidFill>
                <a:srgbClr val="FF0000"/>
              </a:solidFill>
            </a:endParaRPr>
          </a:p>
          <a:p>
            <a:pPr latinLnBrk="1"/>
            <a:r>
              <a:rPr lang="en-GB" sz="1800" dirty="0">
                <a:solidFill>
                  <a:srgbClr val="FF0000"/>
                </a:solidFill>
                <a:hlinkClick r:id="rId15">
                  <a:extLst>
                    <a:ext uri="{A12FA001-AC4F-418D-AE19-62706E023703}">
                      <ahyp:hlinkClr xmlns:ahyp="http://schemas.microsoft.com/office/drawing/2018/hyperlinkcolor" val="tx"/>
                    </a:ext>
                  </a:extLst>
                </a:hlinkClick>
              </a:rPr>
              <a:t>https://librarysearch.uwtsd.ac.uk/permalink/44WHELF_UWTSD/11c0l68/alma99100269656702421</a:t>
            </a:r>
            <a:r>
              <a:rPr lang="en-GB" sz="1800" dirty="0">
                <a:solidFill>
                  <a:srgbClr val="FF0000"/>
                </a:solidFill>
              </a:rPr>
              <a:t> </a:t>
            </a:r>
            <a:br>
              <a:rPr lang="en-GB" sz="1800" dirty="0">
                <a:solidFill>
                  <a:srgbClr val="FF0000"/>
                </a:solidFill>
              </a:rPr>
            </a:br>
            <a:endParaRPr lang="en-GB" sz="1800" dirty="0">
              <a:solidFill>
                <a:srgbClr val="FF0000"/>
              </a:solidFill>
            </a:endParaRPr>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p:txBody>
      </p:sp>
      <p:sp>
        <p:nvSpPr>
          <p:cNvPr id="19" name="Freeform: Shape 18">
            <a:extLst>
              <a:ext uri="{FF2B5EF4-FFF2-40B4-BE49-F238E27FC236}">
                <a16:creationId xmlns:a16="http://schemas.microsoft.com/office/drawing/2014/main" id="{80FB4D7A-9B72-446C-9A0D-C0A2986BC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61483" y="-2"/>
            <a:ext cx="1329192"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1364418" h="6858000">
                <a:moveTo>
                  <a:pt x="37636" y="0"/>
                </a:moveTo>
                <a:lnTo>
                  <a:pt x="1364418" y="0"/>
                </a:lnTo>
                <a:lnTo>
                  <a:pt x="1364418" y="6858000"/>
                </a:lnTo>
                <a:lnTo>
                  <a:pt x="101112" y="6857735"/>
                </a:lnTo>
                <a:cubicBezTo>
                  <a:pt x="115369" y="6839114"/>
                  <a:pt x="142394" y="6806441"/>
                  <a:pt x="137705" y="6776847"/>
                </a:cubicBezTo>
                <a:cubicBezTo>
                  <a:pt x="148424" y="6767643"/>
                  <a:pt x="156380" y="6753187"/>
                  <a:pt x="149205" y="6737706"/>
                </a:cubicBezTo>
                <a:cubicBezTo>
                  <a:pt x="155245" y="6708183"/>
                  <a:pt x="170958" y="6713000"/>
                  <a:pt x="173944" y="6691589"/>
                </a:cubicBezTo>
                <a:cubicBezTo>
                  <a:pt x="174057" y="6689618"/>
                  <a:pt x="165855" y="6661941"/>
                  <a:pt x="165968" y="6659970"/>
                </a:cubicBezTo>
                <a:cubicBezTo>
                  <a:pt x="166538" y="6656036"/>
                  <a:pt x="165560" y="6637698"/>
                  <a:pt x="166592" y="6636211"/>
                </a:cubicBezTo>
                <a:lnTo>
                  <a:pt x="184036" y="6594177"/>
                </a:lnTo>
                <a:cubicBezTo>
                  <a:pt x="192044" y="6580421"/>
                  <a:pt x="188570" y="6573022"/>
                  <a:pt x="198076" y="6557575"/>
                </a:cubicBezTo>
                <a:cubicBezTo>
                  <a:pt x="200255" y="6540981"/>
                  <a:pt x="232864" y="6478671"/>
                  <a:pt x="251033" y="6492130"/>
                </a:cubicBezTo>
                <a:cubicBezTo>
                  <a:pt x="252316" y="6486906"/>
                  <a:pt x="263405" y="6432771"/>
                  <a:pt x="266720" y="6431610"/>
                </a:cubicBezTo>
                <a:lnTo>
                  <a:pt x="310425" y="6379786"/>
                </a:lnTo>
                <a:cubicBezTo>
                  <a:pt x="310468" y="6347539"/>
                  <a:pt x="314739" y="6343120"/>
                  <a:pt x="293648" y="6334727"/>
                </a:cubicBezTo>
                <a:cubicBezTo>
                  <a:pt x="293165" y="6323607"/>
                  <a:pt x="271546" y="6324415"/>
                  <a:pt x="271063" y="6313295"/>
                </a:cubicBezTo>
                <a:cubicBezTo>
                  <a:pt x="270633" y="6307513"/>
                  <a:pt x="278657" y="6285828"/>
                  <a:pt x="278227" y="6280046"/>
                </a:cubicBezTo>
                <a:cubicBezTo>
                  <a:pt x="276993" y="6275532"/>
                  <a:pt x="276658" y="6280700"/>
                  <a:pt x="281226" y="6272987"/>
                </a:cubicBezTo>
                <a:lnTo>
                  <a:pt x="288000" y="6252834"/>
                </a:ln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60686568"/>
      </p:ext>
    </p:extLst>
  </p:cSld>
  <p:clrMapOvr>
    <a:masterClrMapping/>
  </p:clrMapOvr>
</p:sld>
</file>

<file path=ppt/theme/theme1.xml><?xml version="1.0" encoding="utf-8"?>
<a:theme xmlns:a="http://schemas.openxmlformats.org/drawingml/2006/main" name="ArchiveVTI">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1621</TotalTime>
  <Words>3341</Words>
  <Application>Microsoft Macintosh PowerPoint</Application>
  <PresentationFormat>Widescreen</PresentationFormat>
  <Paragraphs>244</Paragraphs>
  <Slides>37</Slides>
  <Notes>37</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Bembo</vt:lpstr>
      <vt:lpstr>Calibri</vt:lpstr>
      <vt:lpstr>ArchiveVTI</vt:lpstr>
      <vt:lpstr>Attending a Crime Scene And Avoiding cross contamination.</vt:lpstr>
      <vt:lpstr>Aim</vt:lpstr>
      <vt:lpstr>Objectives</vt:lpstr>
      <vt:lpstr>Attending a crime scene</vt:lpstr>
      <vt:lpstr>First attending officer</vt:lpstr>
      <vt:lpstr>Investigative mindset</vt:lpstr>
      <vt:lpstr>Investigative Mindset</vt:lpstr>
      <vt:lpstr>The 5WH Formula</vt:lpstr>
      <vt:lpstr>The ‘golden’ hour</vt:lpstr>
      <vt:lpstr>The ‘Golden Hour’</vt:lpstr>
      <vt:lpstr>The 4 R’s</vt:lpstr>
      <vt:lpstr>The 4 R’s</vt:lpstr>
      <vt:lpstr>Joint Working</vt:lpstr>
      <vt:lpstr>M/ETHANE</vt:lpstr>
      <vt:lpstr>Joint Decision Model</vt:lpstr>
      <vt:lpstr>Major and critical incidents</vt:lpstr>
      <vt:lpstr>What would you do?</vt:lpstr>
      <vt:lpstr>What would you do?</vt:lpstr>
      <vt:lpstr>What would you do?</vt:lpstr>
      <vt:lpstr>What would you do?</vt:lpstr>
      <vt:lpstr>Break</vt:lpstr>
      <vt:lpstr>PowerPoint Presentation</vt:lpstr>
      <vt:lpstr>Q&amp;A from video</vt:lpstr>
      <vt:lpstr>Leaving a trace</vt:lpstr>
      <vt:lpstr>What forensic evidence can be found at the crime scene?</vt:lpstr>
      <vt:lpstr>Cross contamination</vt:lpstr>
      <vt:lpstr>Avoiding cross contamination</vt:lpstr>
      <vt:lpstr>Personal protective equipment</vt:lpstr>
      <vt:lpstr>Order of PPE?</vt:lpstr>
      <vt:lpstr>Crime scene activities and procedures</vt:lpstr>
      <vt:lpstr>What would you do?</vt:lpstr>
      <vt:lpstr>What would you do?</vt:lpstr>
      <vt:lpstr>Describe the scene</vt:lpstr>
      <vt:lpstr>Describe the scene</vt:lpstr>
      <vt:lpstr>Attending the scene: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Attending a Crime Scene</dc:title>
  <dc:creator>Sian Clare Wall (2110786)</dc:creator>
  <cp:lastModifiedBy>Sian Clare Wall (2110786)</cp:lastModifiedBy>
  <cp:revision>15</cp:revision>
  <cp:lastPrinted>2022-02-03T18:32:41Z</cp:lastPrinted>
  <dcterms:created xsi:type="dcterms:W3CDTF">2022-01-19T16:55:37Z</dcterms:created>
  <dcterms:modified xsi:type="dcterms:W3CDTF">2022-02-03T18:42:53Z</dcterms:modified>
</cp:coreProperties>
</file>