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0066"/>
    <a:srgbClr val="000066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06" autoAdjust="0"/>
    <p:restoredTop sz="94660"/>
  </p:normalViewPr>
  <p:slideViewPr>
    <p:cSldViewPr snapToGrid="0">
      <p:cViewPr>
        <p:scale>
          <a:sx n="80" d="100"/>
          <a:sy n="80" d="100"/>
        </p:scale>
        <p:origin x="-1170" y="-576"/>
      </p:cViewPr>
      <p:guideLst>
        <p:guide orient="horz" pos="2167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31E2EA-3F99-48AF-B865-BF576957D5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507B66-D9B7-4454-BEB5-466D585E68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4FB120-9481-4817-9685-31B5B3DABE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DA9637-712C-4521-9956-F4C5857B87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135AC3-200B-4D40-B2FD-831E84CF00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62C146-754F-4FC1-9665-AE8066499E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3F4FAF-7651-4A28-91FF-EF068A6153C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5949C6-7D73-46DE-A92F-9F48DD1227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7E9C2A-B357-44F8-8A71-3CFE672594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F745C3-8B1C-44F4-9F68-EC109E1B76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49E0E4-0928-4A76-AB0E-57D5A2F618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EF15F01-BB6A-4444-9243-5F93AB2AA8D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BD186F0-E286-42AE-86CC-AD6F97C329D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Bar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Canran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Dwedwch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pa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ganran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bob bar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sydd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wedi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ei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arlliwio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99" name="AutoShape 3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98" name="Rectangle 34"/>
          <p:cNvSpPr>
            <a:spLocks noChangeArrowheads="1"/>
          </p:cNvSpPr>
          <p:nvPr/>
        </p:nvSpPr>
        <p:spPr bwMode="auto">
          <a:xfrm>
            <a:off x="425450" y="1273175"/>
            <a:ext cx="3309938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2497" name="Group 33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2475" name="Line 11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6" name="Line 12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7" name="Line 13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8" name="Line 14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9" name="Line 15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0" name="Line 16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1" name="Line 17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2" name="Line 18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3" name="Line 19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4" name="Line 20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5" name="Line 21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6" name="Line 22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7" name="Line 23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8" name="Line 24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9" name="Line 25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0" name="Line 26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1" name="Line 27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2" name="Line 28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3" name="Line 29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4" name="Line 30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5" name="Line 31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474" name="Rectangle 10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/>
      <p:bldP spid="6249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7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3" name="Rectangle 5"/>
          <p:cNvSpPr>
            <a:spLocks noChangeArrowheads="1"/>
          </p:cNvSpPr>
          <p:nvPr/>
        </p:nvSpPr>
        <p:spPr bwMode="auto">
          <a:xfrm>
            <a:off x="425450" y="1273175"/>
            <a:ext cx="497522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494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3495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6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7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8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9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0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1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2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3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4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5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6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7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8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9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0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1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2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3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4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5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516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  <p:bldP spid="6349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42" name="AutoShape 3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auto">
          <a:xfrm>
            <a:off x="425450" y="1273175"/>
            <a:ext cx="3719513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4518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4519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0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1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2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3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4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5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6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7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8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9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0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1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2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3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4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5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6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7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8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9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4540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  <p:bldP spid="645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65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1" name="Rectangle 5"/>
          <p:cNvSpPr>
            <a:spLocks noChangeArrowheads="1"/>
          </p:cNvSpPr>
          <p:nvPr/>
        </p:nvSpPr>
        <p:spPr bwMode="auto">
          <a:xfrm>
            <a:off x="425450" y="1273175"/>
            <a:ext cx="4146550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5542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5543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4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5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6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7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8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9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0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1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2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3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4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5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6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7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8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9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60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61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62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63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5564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  <p:bldP spid="6554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9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 bwMode="auto">
          <a:xfrm>
            <a:off x="425450" y="1273175"/>
            <a:ext cx="381000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6566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6567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68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69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0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1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2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3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4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5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6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7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8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9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0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1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2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3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4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5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6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7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6588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  <p:bldP spid="6656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13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425450" y="1273175"/>
            <a:ext cx="6227763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7590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7591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2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3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4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5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6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7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8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9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0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1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2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3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4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5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6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7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8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9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10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11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7612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  <p:bldP spid="6758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37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3" name="Rectangle 5"/>
          <p:cNvSpPr>
            <a:spLocks noChangeArrowheads="1"/>
          </p:cNvSpPr>
          <p:nvPr/>
        </p:nvSpPr>
        <p:spPr bwMode="auto">
          <a:xfrm>
            <a:off x="425450" y="1273175"/>
            <a:ext cx="287972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8614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8615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6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7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8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9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0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1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2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3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4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5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6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7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8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9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0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1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2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3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4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5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8636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  <p:bldP spid="686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61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7" name="Rectangle 5"/>
          <p:cNvSpPr>
            <a:spLocks noChangeArrowheads="1"/>
          </p:cNvSpPr>
          <p:nvPr/>
        </p:nvSpPr>
        <p:spPr bwMode="auto">
          <a:xfrm>
            <a:off x="425450" y="1273175"/>
            <a:ext cx="5815013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9638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9639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0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1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2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3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4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5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6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7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8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9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0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1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2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3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4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5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6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7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8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9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9660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  <p:bldP spid="6963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85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95%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1" name="Rectangle 5"/>
          <p:cNvSpPr>
            <a:spLocks noChangeArrowheads="1"/>
          </p:cNvSpPr>
          <p:nvPr/>
        </p:nvSpPr>
        <p:spPr bwMode="auto">
          <a:xfrm>
            <a:off x="425450" y="1273175"/>
            <a:ext cx="7888288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0662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0663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4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5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6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7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8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9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0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1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2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3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4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5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6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7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8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9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80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81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82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83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0684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  <p:bldP spid="7066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9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90%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5" name="Rectangle 5"/>
          <p:cNvSpPr>
            <a:spLocks noChangeArrowheads="1"/>
          </p:cNvSpPr>
          <p:nvPr/>
        </p:nvSpPr>
        <p:spPr bwMode="auto">
          <a:xfrm>
            <a:off x="425450" y="1273175"/>
            <a:ext cx="748347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1686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1687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88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89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0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1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2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3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4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5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6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7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8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9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0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1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2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3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4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5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6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7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708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  <p:bldP spid="7168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33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09" name="Rectangle 5"/>
          <p:cNvSpPr>
            <a:spLocks noChangeArrowheads="1"/>
          </p:cNvSpPr>
          <p:nvPr/>
        </p:nvSpPr>
        <p:spPr bwMode="auto">
          <a:xfrm>
            <a:off x="425450" y="1273175"/>
            <a:ext cx="7059613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2710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2711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2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3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4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5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6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7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8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9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0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1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2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3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4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5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6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7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8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9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30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31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732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  <p:bldP spid="7270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57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3" name="Rectangle 5"/>
          <p:cNvSpPr>
            <a:spLocks noChangeArrowheads="1"/>
          </p:cNvSpPr>
          <p:nvPr/>
        </p:nvSpPr>
        <p:spPr bwMode="auto">
          <a:xfrm>
            <a:off x="425450" y="1273175"/>
            <a:ext cx="454977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3734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3735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6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7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8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9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0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1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2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3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4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5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6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7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8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9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0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1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2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3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4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5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3756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  <p:bldP spid="7373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81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7" name="Rectangle 5"/>
          <p:cNvSpPr>
            <a:spLocks noChangeArrowheads="1"/>
          </p:cNvSpPr>
          <p:nvPr/>
        </p:nvSpPr>
        <p:spPr bwMode="auto">
          <a:xfrm>
            <a:off x="425450" y="1273175"/>
            <a:ext cx="6643688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4758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4759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0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1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2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3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4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5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6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7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8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9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0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1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2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3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4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5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6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7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8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9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4780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4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  <p:bldP spid="7475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05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auto">
          <a:xfrm>
            <a:off x="425450" y="1273175"/>
            <a:ext cx="122237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5782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5783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4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5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6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7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8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9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0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1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2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3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4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5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6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7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8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9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00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01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02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03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5804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5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  <p:bldP spid="7578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9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76806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6807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08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09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0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1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2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3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4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5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6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7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8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9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0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1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2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3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4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5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6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7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6828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53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29" name="Rectangle 5"/>
          <p:cNvSpPr>
            <a:spLocks noChangeArrowheads="1"/>
          </p:cNvSpPr>
          <p:nvPr/>
        </p:nvSpPr>
        <p:spPr bwMode="auto">
          <a:xfrm>
            <a:off x="425450" y="1273175"/>
            <a:ext cx="163512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7830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7831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2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3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4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5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6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7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8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9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0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1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2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3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4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5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6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7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8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9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50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51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7852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7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  <p:bldP spid="7782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77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100%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3" name="Rectangle 5"/>
          <p:cNvSpPr>
            <a:spLocks noChangeArrowheads="1"/>
          </p:cNvSpPr>
          <p:nvPr/>
        </p:nvSpPr>
        <p:spPr bwMode="auto">
          <a:xfrm>
            <a:off x="425450" y="1273175"/>
            <a:ext cx="830262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8854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8855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6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7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8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9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0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1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2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3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4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5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6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7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8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9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0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1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2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3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4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5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8876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  <p:bldP spid="7885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01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7" name="Rectangle 5"/>
          <p:cNvSpPr>
            <a:spLocks noChangeArrowheads="1"/>
          </p:cNvSpPr>
          <p:nvPr/>
        </p:nvSpPr>
        <p:spPr bwMode="auto">
          <a:xfrm>
            <a:off x="425450" y="1273175"/>
            <a:ext cx="206057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9878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9879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0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1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2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3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4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5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6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7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8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9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0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1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2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3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4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5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6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7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8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9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9900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9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  <p:bldP spid="7987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25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1" name="Rectangle 5"/>
          <p:cNvSpPr>
            <a:spLocks noChangeArrowheads="1"/>
          </p:cNvSpPr>
          <p:nvPr/>
        </p:nvSpPr>
        <p:spPr bwMode="auto">
          <a:xfrm>
            <a:off x="425450" y="1273175"/>
            <a:ext cx="5380038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0902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80903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4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5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6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7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8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9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0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1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2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3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4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5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6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7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8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9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20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21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22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23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0924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  <p:bldP spid="8090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9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425450" y="1273175"/>
            <a:ext cx="798513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1926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81927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28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29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0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1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2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3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4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5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6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7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8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9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0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1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2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3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4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5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6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7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1948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1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4" grpId="0"/>
      <p:bldP spid="8192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60</Words>
  <Application>Microsoft Office PowerPoint</Application>
  <PresentationFormat>On-screen Show (4:3)</PresentationFormat>
  <Paragraphs>25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48</cp:revision>
  <dcterms:created xsi:type="dcterms:W3CDTF">2006-03-03T16:34:11Z</dcterms:created>
  <dcterms:modified xsi:type="dcterms:W3CDTF">2014-09-03T15:01:18Z</dcterms:modified>
</cp:coreProperties>
</file>