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A80BEB0-92F1-40B9-BD23-B96F7001CA2F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21AB142-1EAA-4655-AEDA-9D0C6C19D7A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ventrytelegraph.net/news/uk-world-news/eight-new-laws-2018-how-14072498%20.%20Last%20accessed%2010/01/18" TargetMode="External"/><Relationship Id="rId2" Type="http://schemas.openxmlformats.org/officeDocument/2006/relationships/hyperlink" Target="https://www.theguardian.com/us-news/2018/jan/15/i-am-not-a-racist-trump-says-after-backlash-over-shithole-nations-remark.%20Last%20accessed%2016/01/1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tvnews.ca/canada/new-laws-and-rules-coming-into-effect-in-2018-1.3731434.%20Last%20accessed%2015/01/18" TargetMode="External"/><Relationship Id="rId4" Type="http://schemas.openxmlformats.org/officeDocument/2006/relationships/hyperlink" Target="http://www.independent.co.uk/news/world/americas/donald-trump-us-president-wins-lose-popular-election-hillary-clinton-3-million-votes-russia-hacking-a7535701.html.%20Last%20accessed%2013/01/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7772400" cy="1247800"/>
          </a:xfrm>
        </p:spPr>
        <p:txBody>
          <a:bodyPr>
            <a:normAutofit fontScale="90000"/>
          </a:bodyPr>
          <a:lstStyle/>
          <a:p>
            <a:r>
              <a:rPr lang="en-GB" sz="2700" b="1" i="1" dirty="0" smtClean="0"/>
              <a:t>Question: </a:t>
            </a:r>
            <a:r>
              <a:rPr lang="en-GB" sz="2700" i="1" dirty="0" smtClean="0"/>
              <a:t>Demonstrate </a:t>
            </a:r>
            <a:r>
              <a:rPr lang="en-GB" sz="2700" i="1" dirty="0"/>
              <a:t>your engagement with current political events, legislation and manifesto from a Wales, UK and World perspective. Students should draw upon a diverse range of information accessible sources.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7584" y="3573016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Name: </a:t>
            </a:r>
            <a:r>
              <a:rPr lang="en-GB" dirty="0" smtClean="0"/>
              <a:t>Alexandra Preece</a:t>
            </a:r>
            <a:endParaRPr lang="en-GB" b="1" dirty="0" smtClean="0"/>
          </a:p>
          <a:p>
            <a:r>
              <a:rPr lang="en-GB" b="1" dirty="0" smtClean="0"/>
              <a:t>Student Number: </a:t>
            </a:r>
            <a:r>
              <a:rPr lang="en-GB" dirty="0" smtClean="0"/>
              <a:t>1400832</a:t>
            </a:r>
          </a:p>
          <a:p>
            <a:r>
              <a:rPr lang="en-GB" b="1" dirty="0" smtClean="0"/>
              <a:t>Module Name:</a:t>
            </a:r>
            <a:r>
              <a:rPr lang="en-GB" dirty="0" smtClean="0"/>
              <a:t> </a:t>
            </a:r>
            <a:r>
              <a:rPr lang="en-GB" dirty="0" smtClean="0"/>
              <a:t>Current Political and Ethical Landscape </a:t>
            </a:r>
            <a:endParaRPr lang="en-GB" dirty="0" smtClean="0"/>
          </a:p>
          <a:p>
            <a:r>
              <a:rPr lang="en-GB" b="1" dirty="0" smtClean="0"/>
              <a:t>Module Code</a:t>
            </a:r>
            <a:r>
              <a:rPr lang="en-GB" b="1" dirty="0" smtClean="0"/>
              <a:t>: </a:t>
            </a:r>
            <a:r>
              <a:rPr lang="en-GB" dirty="0" smtClean="0"/>
              <a:t>ECSS6002</a:t>
            </a:r>
          </a:p>
          <a:p>
            <a:endParaRPr lang="en-GB" b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/>
              <a:t>Introduction: 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503920" cy="283805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Political events across Wales, UK and America and how they affect people at risk of exclusion. </a:t>
            </a:r>
          </a:p>
          <a:p>
            <a:r>
              <a:rPr lang="en-GB" sz="2400" dirty="0" smtClean="0"/>
              <a:t>Legislation across Wales, UK and the World and how they affect people at risk of exclusion. </a:t>
            </a:r>
          </a:p>
          <a:p>
            <a:r>
              <a:rPr lang="en-GB" sz="2400" dirty="0" smtClean="0"/>
              <a:t>Manifestos across Wales, UK and the World and how they affect people at risk of exclusion.  </a:t>
            </a:r>
            <a:endParaRPr lang="en-GB" sz="2400" dirty="0"/>
          </a:p>
        </p:txBody>
      </p:sp>
      <p:pic>
        <p:nvPicPr>
          <p:cNvPr id="5122" name="Picture 2" descr="Image result for politi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933056"/>
            <a:ext cx="6803685" cy="27486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b="1" i="1" dirty="0" smtClean="0"/>
              <a:t>Political events across </a:t>
            </a:r>
            <a:r>
              <a:rPr lang="en-GB" b="1" i="1" dirty="0" smtClean="0"/>
              <a:t>Wales, UK and America: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72816"/>
            <a:ext cx="8503920" cy="2117976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 smtClean="0"/>
              <a:t>Wales devolving from the UK Government. </a:t>
            </a:r>
            <a:r>
              <a:rPr lang="en-GB" sz="1400" dirty="0" smtClean="0"/>
              <a:t>(Welsh Government, 2017)</a:t>
            </a:r>
          </a:p>
          <a:p>
            <a:r>
              <a:rPr lang="en-GB" sz="2600" dirty="0" smtClean="0"/>
              <a:t>Brexit and Theresa May becoming Prime Minister. </a:t>
            </a:r>
            <a:r>
              <a:rPr lang="en-GB" sz="1400" dirty="0" smtClean="0"/>
              <a:t>(UK Government, 2017)</a:t>
            </a:r>
          </a:p>
          <a:p>
            <a:r>
              <a:rPr lang="en-GB" sz="2600" dirty="0" smtClean="0"/>
              <a:t>Donald Trump becoming President of the United States. </a:t>
            </a:r>
            <a:r>
              <a:rPr lang="en-GB" sz="1300" dirty="0" smtClean="0"/>
              <a:t>(Jon Sharman, 2017) </a:t>
            </a:r>
          </a:p>
          <a:p>
            <a:pPr>
              <a:buNone/>
            </a:pPr>
            <a:endParaRPr lang="en-GB" sz="2600" dirty="0" smtClean="0"/>
          </a:p>
          <a:p>
            <a:pPr>
              <a:buNone/>
            </a:pPr>
            <a:r>
              <a:rPr lang="en-GB" sz="2600" i="1" dirty="0" smtClean="0"/>
              <a:t>How could this affect people at risk of becoming excluded? </a:t>
            </a:r>
          </a:p>
          <a:p>
            <a:endParaRPr lang="en-GB" dirty="0"/>
          </a:p>
        </p:txBody>
      </p:sp>
      <p:pic>
        <p:nvPicPr>
          <p:cNvPr id="4098" name="Picture 2" descr="Image result for welsh politi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64563">
            <a:off x="414686" y="4109846"/>
            <a:ext cx="2247900" cy="1981201"/>
          </a:xfrm>
          <a:prstGeom prst="rect">
            <a:avLst/>
          </a:prstGeom>
          <a:noFill/>
        </p:spPr>
      </p:pic>
      <p:pic>
        <p:nvPicPr>
          <p:cNvPr id="4100" name="Picture 4" descr="Image result for uk politi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69901">
            <a:off x="3026358" y="4236952"/>
            <a:ext cx="2942041" cy="1584176"/>
          </a:xfrm>
          <a:prstGeom prst="rect">
            <a:avLst/>
          </a:prstGeom>
          <a:noFill/>
        </p:spPr>
      </p:pic>
      <p:pic>
        <p:nvPicPr>
          <p:cNvPr id="4102" name="Picture 6" descr="Image result for america politi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921581">
            <a:off x="6294427" y="4376548"/>
            <a:ext cx="2484276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b="1" i="1" dirty="0" smtClean="0"/>
              <a:t>Legislations across Wales</a:t>
            </a:r>
            <a:r>
              <a:rPr lang="en-GB" b="1" i="1" dirty="0" smtClean="0"/>
              <a:t>, UK and </a:t>
            </a:r>
            <a:r>
              <a:rPr lang="en-GB" b="1" i="1" dirty="0" smtClean="0"/>
              <a:t>the World: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03920" cy="4176464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Wales: </a:t>
            </a:r>
            <a:r>
              <a:rPr lang="en-GB" sz="2400" dirty="0" smtClean="0"/>
              <a:t>Landfill Disposals Tax, Trade Union, Additional Learning Needs and Educational Tribunal, Right to Buy Associated Rights Bill, Public Health (Minimum </a:t>
            </a:r>
            <a:r>
              <a:rPr lang="en-GB" sz="2400" dirty="0" smtClean="0"/>
              <a:t>P</a:t>
            </a:r>
            <a:r>
              <a:rPr lang="en-GB" sz="2400" dirty="0" smtClean="0"/>
              <a:t>rice </a:t>
            </a:r>
            <a:r>
              <a:rPr lang="en-GB" sz="2400" dirty="0" smtClean="0"/>
              <a:t>F</a:t>
            </a:r>
            <a:r>
              <a:rPr lang="en-GB" sz="2400" dirty="0" smtClean="0"/>
              <a:t>or </a:t>
            </a:r>
            <a:r>
              <a:rPr lang="en-GB" sz="2400" dirty="0" smtClean="0"/>
              <a:t>A</a:t>
            </a:r>
            <a:r>
              <a:rPr lang="en-GB" sz="2400" dirty="0" smtClean="0"/>
              <a:t>lcohol Bill) and Social Landlords Bill. </a:t>
            </a:r>
            <a:r>
              <a:rPr lang="en-GB" sz="1200" dirty="0" smtClean="0"/>
              <a:t>(Welsh Government,2018)</a:t>
            </a:r>
            <a:endParaRPr lang="en-GB" sz="2400" dirty="0" smtClean="0"/>
          </a:p>
          <a:p>
            <a:r>
              <a:rPr lang="en-GB" sz="2400" b="1" dirty="0" smtClean="0"/>
              <a:t>UK: </a:t>
            </a:r>
            <a:r>
              <a:rPr lang="en-GB" sz="2400" dirty="0" smtClean="0"/>
              <a:t>Data Protection Bill and Pay Gap. </a:t>
            </a:r>
            <a:r>
              <a:rPr lang="en-GB" sz="1100" dirty="0" smtClean="0"/>
              <a:t>(UK Government, 2017) </a:t>
            </a:r>
            <a:endParaRPr lang="en-GB" sz="2400" dirty="0" smtClean="0"/>
          </a:p>
          <a:p>
            <a:r>
              <a:rPr lang="en-GB" sz="2400" b="1" dirty="0" smtClean="0"/>
              <a:t>Finland: </a:t>
            </a:r>
            <a:r>
              <a:rPr lang="en-GB" sz="2400" dirty="0" smtClean="0"/>
              <a:t>Tobacco Act. </a:t>
            </a:r>
            <a:r>
              <a:rPr lang="en-GB" sz="1100" dirty="0" smtClean="0"/>
              <a:t>(</a:t>
            </a:r>
            <a:r>
              <a:rPr lang="en-GB" sz="1100" dirty="0" smtClean="0"/>
              <a:t>Elin </a:t>
            </a:r>
            <a:r>
              <a:rPr lang="en-GB" sz="1100" dirty="0" smtClean="0"/>
              <a:t>Hofverberg, 2016)</a:t>
            </a:r>
          </a:p>
          <a:p>
            <a:r>
              <a:rPr lang="en-GB" sz="2400" b="1" dirty="0" smtClean="0"/>
              <a:t>Canada: </a:t>
            </a:r>
            <a:r>
              <a:rPr lang="en-GB" sz="2400" dirty="0" smtClean="0"/>
              <a:t>Legalisation of Cannabis and Higher Minimum Wages. </a:t>
            </a:r>
            <a:r>
              <a:rPr lang="en-GB" sz="1100" dirty="0" smtClean="0"/>
              <a:t>(</a:t>
            </a:r>
            <a:r>
              <a:rPr lang="en-GB" sz="1100" dirty="0" smtClean="0"/>
              <a:t>Sonja </a:t>
            </a:r>
            <a:r>
              <a:rPr lang="en-GB" sz="1100" dirty="0" smtClean="0"/>
              <a:t>Puzic, 2017)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i="1" dirty="0" smtClean="0"/>
              <a:t>How could </a:t>
            </a:r>
            <a:r>
              <a:rPr lang="en-GB" sz="2400" i="1" dirty="0" smtClean="0"/>
              <a:t>these </a:t>
            </a:r>
            <a:r>
              <a:rPr lang="en-GB" sz="2400" i="1" dirty="0" smtClean="0"/>
              <a:t>affect people at risk of becoming excluded? 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b="1" i="1" dirty="0" smtClean="0"/>
              <a:t>Manifestos from political parties from Wales, UK and </a:t>
            </a:r>
            <a:r>
              <a:rPr lang="en-GB" b="1" i="1" dirty="0" smtClean="0"/>
              <a:t>World: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503920" cy="295232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Wales: UKIP Manifestos. </a:t>
            </a:r>
            <a:r>
              <a:rPr lang="en-GB" sz="1100" dirty="0" smtClean="0"/>
              <a:t>(UKIP Manifesto, 2017). </a:t>
            </a:r>
          </a:p>
          <a:p>
            <a:r>
              <a:rPr lang="en-GB" sz="2400" dirty="0" smtClean="0"/>
              <a:t>UK: Labour Party Manifesto. </a:t>
            </a:r>
            <a:r>
              <a:rPr lang="en-GB" sz="1100" dirty="0" smtClean="0"/>
              <a:t>(Labour Manifesto, 2017). </a:t>
            </a:r>
            <a:endParaRPr lang="en-GB" sz="2400" dirty="0" smtClean="0"/>
          </a:p>
          <a:p>
            <a:r>
              <a:rPr lang="en-GB" sz="2400" dirty="0" smtClean="0"/>
              <a:t>America: Hilary Clintons’ Manifesto. </a:t>
            </a:r>
            <a:r>
              <a:rPr lang="en-GB" sz="1100" dirty="0" smtClean="0"/>
              <a:t>(Lauren Carroll, 2016).</a:t>
            </a:r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r>
              <a:rPr lang="en-GB" sz="2400" i="1" dirty="0" smtClean="0"/>
              <a:t>How could these affect people at risk of </a:t>
            </a:r>
            <a:r>
              <a:rPr lang="en-GB" sz="2400" i="1" dirty="0" smtClean="0"/>
              <a:t>becoming excluded</a:t>
            </a:r>
            <a:r>
              <a:rPr lang="en-GB" sz="2400" i="1" dirty="0" smtClean="0"/>
              <a:t>?</a:t>
            </a:r>
            <a:endParaRPr lang="en-GB" sz="2400" dirty="0"/>
          </a:p>
        </p:txBody>
      </p:sp>
      <p:pic>
        <p:nvPicPr>
          <p:cNvPr id="2050" name="Picture 2" descr="Image result for manifestos labou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293096"/>
            <a:ext cx="2747673" cy="2088232"/>
          </a:xfrm>
          <a:prstGeom prst="rect">
            <a:avLst/>
          </a:prstGeom>
          <a:noFill/>
        </p:spPr>
      </p:pic>
      <p:pic>
        <p:nvPicPr>
          <p:cNvPr id="2052" name="Picture 4" descr="Image result for manifestos hillary clint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51661">
            <a:off x="5637123" y="4248673"/>
            <a:ext cx="3199774" cy="1872208"/>
          </a:xfrm>
          <a:prstGeom prst="rect">
            <a:avLst/>
          </a:prstGeom>
          <a:noFill/>
        </p:spPr>
      </p:pic>
      <p:sp>
        <p:nvSpPr>
          <p:cNvPr id="2054" name="AutoShape 6" descr="Image result for nigel far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6" name="AutoShape 8" descr="Image result for nigel far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" name="Picture 10" descr="Image result for nigel farag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043514">
            <a:off x="698945" y="4000378"/>
            <a:ext cx="1559157" cy="2338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/>
              <a:t>Conclusion: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2420888"/>
            <a:ext cx="8503920" cy="218998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Political events happen all over the world. </a:t>
            </a:r>
          </a:p>
          <a:p>
            <a:r>
              <a:rPr lang="en-GB" sz="2400" dirty="0" smtClean="0"/>
              <a:t>More equal and inclusive Laws. </a:t>
            </a:r>
          </a:p>
          <a:p>
            <a:r>
              <a:rPr lang="en-GB" sz="2400" dirty="0" smtClean="0"/>
              <a:t>A change in societies attitudes, due to more inclusive manifestos. 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/>
              <a:t>Reference List: 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503920" cy="4572000"/>
          </a:xfrm>
        </p:spPr>
        <p:txBody>
          <a:bodyPr>
            <a:normAutofit fontScale="40000" lnSpcReduction="20000"/>
          </a:bodyPr>
          <a:lstStyle/>
          <a:p>
            <a:r>
              <a:rPr lang="en-GB" sz="3000" dirty="0" smtClean="0"/>
              <a:t>David Smith. (15 January 2018 ). </a:t>
            </a:r>
            <a:r>
              <a:rPr lang="en-GB" sz="3000" i="1" dirty="0" smtClean="0"/>
              <a:t>Trump insists 'I am the least racist person' amid outrage over remarks.</a:t>
            </a:r>
            <a:r>
              <a:rPr lang="en-GB" sz="3000" dirty="0" smtClean="0"/>
              <a:t> Available: </a:t>
            </a:r>
            <a:r>
              <a:rPr lang="en-GB" sz="3000" u="sng" dirty="0" smtClean="0">
                <a:hlinkClick r:id="rId2"/>
              </a:rPr>
              <a:t>https://www.theguardian.com/us-news/2018/jan/15/i-am-not-a-racist-trump-says-after-backlash-over-shithole-nations-remark. Last accessed 16/01/18</a:t>
            </a:r>
            <a:r>
              <a:rPr lang="en-GB" sz="3000" dirty="0" smtClean="0"/>
              <a:t>.</a:t>
            </a:r>
          </a:p>
          <a:p>
            <a:r>
              <a:rPr lang="en-GB" sz="3000" dirty="0" smtClean="0"/>
              <a:t>Elin Hofverberg. (2016). </a:t>
            </a:r>
            <a:r>
              <a:rPr lang="en-GB" sz="3000" i="1" dirty="0" smtClean="0"/>
              <a:t>Global Legal Monitor.</a:t>
            </a:r>
            <a:r>
              <a:rPr lang="en-GB" sz="3000" dirty="0" smtClean="0"/>
              <a:t> Available: http://www.loc.gov/law/foreign-news/article/finland-new-tobacco-law-adopted-with-intent-of-eliminating-tobacco-use/. Last accessed 15/01/18. </a:t>
            </a:r>
          </a:p>
          <a:p>
            <a:r>
              <a:rPr lang="en-GB" sz="3000" dirty="0" smtClean="0"/>
              <a:t>Ian Jones. ( 28 July 2016). </a:t>
            </a:r>
            <a:r>
              <a:rPr lang="en-GB" sz="3000" i="1" dirty="0" smtClean="0"/>
              <a:t>What will Brexit mean for Wales?.</a:t>
            </a:r>
            <a:r>
              <a:rPr lang="en-GB" sz="3000" dirty="0" smtClean="0"/>
              <a:t>Available: http://ppiw.org.uk/what-will-brexit-mean-for-wales/. Last accessed 14/01/2018. </a:t>
            </a:r>
          </a:p>
          <a:p>
            <a:r>
              <a:rPr lang="en-GB" sz="3000" dirty="0" smtClean="0"/>
              <a:t>James Rodger . (1st January 2018). </a:t>
            </a:r>
            <a:r>
              <a:rPr lang="en-GB" sz="3000" i="1" dirty="0" smtClean="0"/>
              <a:t>Eight new laws for 2018 and how they will affect you.</a:t>
            </a:r>
            <a:r>
              <a:rPr lang="en-GB" sz="3000" dirty="0" smtClean="0"/>
              <a:t> Available: </a:t>
            </a:r>
            <a:r>
              <a:rPr lang="en-GB" sz="3000" u="sng" dirty="0" smtClean="0">
                <a:hlinkClick r:id="rId3"/>
              </a:rPr>
              <a:t>https://www.coventrytelegraph.net/news/uk-world-news/eight-new-laws-2018-how-14072498 . Last accessed 10/01/18</a:t>
            </a:r>
            <a:r>
              <a:rPr lang="en-GB" sz="3000" dirty="0" smtClean="0"/>
              <a:t>.</a:t>
            </a:r>
          </a:p>
          <a:p>
            <a:r>
              <a:rPr lang="en-GB" sz="3000" dirty="0" smtClean="0"/>
              <a:t>Jon Sharman. (Friday 20 January 2017 ). </a:t>
            </a:r>
            <a:r>
              <a:rPr lang="en-GB" sz="3000" i="1" dirty="0" smtClean="0"/>
              <a:t>Donald Trump becomes US President after losing popular election to Hillary Clinton by nearly 3 million votes.</a:t>
            </a:r>
            <a:r>
              <a:rPr lang="en-GB" sz="3000" dirty="0" smtClean="0"/>
              <a:t> Available: </a:t>
            </a:r>
            <a:r>
              <a:rPr lang="en-GB" sz="3000" u="sng" dirty="0" smtClean="0">
                <a:hlinkClick r:id="rId4"/>
              </a:rPr>
              <a:t>http://www.independent.co.uk/news/world/americas/donald-trump-us-president-wins-lose-popular-election-hillary-clinton-3-million-votes-russia-hacking-a7535701.html. Last accessed 13/01/18</a:t>
            </a:r>
            <a:r>
              <a:rPr lang="en-GB" sz="3000" dirty="0" smtClean="0"/>
              <a:t>.</a:t>
            </a:r>
          </a:p>
          <a:p>
            <a:r>
              <a:rPr lang="en-GB" sz="3000" dirty="0" smtClean="0"/>
              <a:t>Lauren Carroll . (July 2016). </a:t>
            </a:r>
            <a:r>
              <a:rPr lang="en-GB" sz="3000" i="1" dirty="0" smtClean="0"/>
              <a:t>Hillary Clinton's top 10 campaign promises.</a:t>
            </a:r>
            <a:r>
              <a:rPr lang="en-GB" sz="3000" dirty="0" smtClean="0"/>
              <a:t> Available: http://www.politifact.com/truth-o-meter/article/2016/jul/22/hillary-clintons-top-10-campaign-promises/ Last accessed 16/01/18.   </a:t>
            </a:r>
          </a:p>
          <a:p>
            <a:r>
              <a:rPr lang="en-GB" sz="3000" dirty="0" smtClean="0"/>
              <a:t>Sonja Puzic. (2017). </a:t>
            </a:r>
            <a:r>
              <a:rPr lang="en-GB" sz="3000" i="1" dirty="0" smtClean="0"/>
              <a:t>New laws and rules coming into effect in 2018.</a:t>
            </a:r>
            <a:r>
              <a:rPr lang="en-GB" sz="3000" dirty="0" smtClean="0"/>
              <a:t>Available: </a:t>
            </a:r>
            <a:r>
              <a:rPr lang="en-GB" sz="3000" u="sng" dirty="0" smtClean="0">
                <a:hlinkClick r:id="rId5"/>
              </a:rPr>
              <a:t>https://www.ctvnews.ca/canada/new-laws-and-rules-coming-into-effect-in-2018-1.3731434. Last accessed 15/01/18</a:t>
            </a:r>
            <a:r>
              <a:rPr lang="en-GB" sz="3000" dirty="0" smtClean="0"/>
              <a:t>. </a:t>
            </a:r>
          </a:p>
          <a:p>
            <a:r>
              <a:rPr lang="en-GB" sz="3000" dirty="0" smtClean="0"/>
              <a:t>The Labour Party. (2017). </a:t>
            </a:r>
            <a:r>
              <a:rPr lang="en-GB" sz="3000" i="1" dirty="0" smtClean="0"/>
              <a:t>A More Equal Society .</a:t>
            </a:r>
            <a:r>
              <a:rPr lang="en-GB" sz="3000" dirty="0" smtClean="0"/>
              <a:t> Available: https://labour.org.uk/manifesto/a-more-equal-society/#fifth . Last accessed 17/01/18.  </a:t>
            </a:r>
          </a:p>
          <a:p>
            <a:r>
              <a:rPr lang="en-GB" sz="3000" dirty="0" smtClean="0"/>
              <a:t>Unknown . (2018). </a:t>
            </a:r>
            <a:r>
              <a:rPr lang="en-GB" sz="3000" i="1" dirty="0" smtClean="0"/>
              <a:t>What is 'Brexit'.</a:t>
            </a:r>
            <a:r>
              <a:rPr lang="en-GB" sz="3000" dirty="0" smtClean="0"/>
              <a:t> Available: https://www.investopedia.com/terms/b/brexit.asp#snap/. Last accessed 14/01/2018.</a:t>
            </a:r>
          </a:p>
          <a:p>
            <a:r>
              <a:rPr lang="en-GB" sz="3000" dirty="0" smtClean="0"/>
              <a:t>Unknown . (May 2017). </a:t>
            </a:r>
            <a:r>
              <a:rPr lang="en-GB" sz="3000" i="1" dirty="0" smtClean="0"/>
              <a:t>General Election 2017: UKIP Wales' manifesto at-a-glance.</a:t>
            </a:r>
            <a:r>
              <a:rPr lang="en-GB" sz="3000" dirty="0" smtClean="0"/>
              <a:t> Available: http://www.bbc.co.uk/news/uk-wales-politics-40047670 . Last accessed 14/01/18.  </a:t>
            </a:r>
          </a:p>
          <a:p>
            <a:r>
              <a:rPr lang="en-GB" sz="3000" dirty="0" smtClean="0"/>
              <a:t>Unknown. (2018). </a:t>
            </a:r>
            <a:r>
              <a:rPr lang="en-GB" sz="3000" i="1" dirty="0" smtClean="0"/>
              <a:t>Government.</a:t>
            </a:r>
            <a:r>
              <a:rPr lang="en-GB" sz="3000" dirty="0" smtClean="0"/>
              <a:t> Available: http://www.wales.com/government . Last accessed 15/01/2018.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228</TotalTime>
  <Words>372</Words>
  <Application>Microsoft Office PowerPoint</Application>
  <PresentationFormat>On-screen Show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Civic</vt:lpstr>
      <vt:lpstr>Question: Demonstrate your engagement with current political events, legislation and manifesto from a Wales, UK and World perspective. Students should draw upon a diverse range of information accessible sources. </vt:lpstr>
      <vt:lpstr>Introduction: </vt:lpstr>
      <vt:lpstr>Political events across Wales, UK and America:</vt:lpstr>
      <vt:lpstr>Legislations across Wales, UK and the World:</vt:lpstr>
      <vt:lpstr>Manifestos from political parties from Wales, UK and World: </vt:lpstr>
      <vt:lpstr>Conclusion:</vt:lpstr>
      <vt:lpstr>Reference List: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Question: Demonstrate your engagement with current political events, legislation and manifesto from a Wales, UK and World perspective. Students should draw upon a diverse range of information accessible sources.</dc:title>
  <dc:creator>dell</dc:creator>
  <cp:lastModifiedBy>dell</cp:lastModifiedBy>
  <cp:revision>27</cp:revision>
  <dcterms:created xsi:type="dcterms:W3CDTF">2018-01-16T19:07:12Z</dcterms:created>
  <dcterms:modified xsi:type="dcterms:W3CDTF">2018-01-17T14:04:22Z</dcterms:modified>
</cp:coreProperties>
</file>