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George Stoican (2506764)" userId="564bc633-b949-4b74-a119-457b2e185480" providerId="ADAL" clId="{0933AA29-34F0-44D5-948F-A0EC415FDB0C}"/>
    <pc:docChg chg="undo custSel modSld">
      <pc:chgData name="Simon George Stoican (2506764)" userId="564bc633-b949-4b74-a119-457b2e185480" providerId="ADAL" clId="{0933AA29-34F0-44D5-948F-A0EC415FDB0C}" dt="2026-06-14T14:13:52.174" v="318" actId="20577"/>
      <pc:docMkLst>
        <pc:docMk/>
      </pc:docMkLst>
      <pc:sldChg chg="addSp delSp modSp mod setBg">
        <pc:chgData name="Simon George Stoican (2506764)" userId="564bc633-b949-4b74-a119-457b2e185480" providerId="ADAL" clId="{0933AA29-34F0-44D5-948F-A0EC415FDB0C}" dt="2026-06-14T14:13:52.174" v="318" actId="20577"/>
        <pc:sldMkLst>
          <pc:docMk/>
          <pc:sldMk cId="763003307" sldId="256"/>
        </pc:sldMkLst>
        <pc:spChg chg="add mod ord">
          <ac:chgData name="Simon George Stoican (2506764)" userId="564bc633-b949-4b74-a119-457b2e185480" providerId="ADAL" clId="{0933AA29-34F0-44D5-948F-A0EC415FDB0C}" dt="2026-06-14T14:13:52.174" v="318" actId="20577"/>
          <ac:spMkLst>
            <pc:docMk/>
            <pc:sldMk cId="763003307" sldId="256"/>
            <ac:spMk id="22" creationId="{45AA3969-CBA4-17C4-3751-81587E960D3F}"/>
          </ac:spMkLst>
        </pc:spChg>
        <pc:spChg chg="add mod ord">
          <ac:chgData name="Simon George Stoican (2506764)" userId="564bc633-b949-4b74-a119-457b2e185480" providerId="ADAL" clId="{0933AA29-34F0-44D5-948F-A0EC415FDB0C}" dt="2026-06-10T23:22:53.081" v="41" actId="26606"/>
          <ac:spMkLst>
            <pc:docMk/>
            <pc:sldMk cId="763003307" sldId="256"/>
            <ac:spMk id="27" creationId="{A2A7BA6F-9E0B-26D4-5571-8A3C85805A56}"/>
          </ac:spMkLst>
        </pc:spChg>
        <pc:spChg chg="add">
          <ac:chgData name="Simon George Stoican (2506764)" userId="564bc633-b949-4b74-a119-457b2e185480" providerId="ADAL" clId="{0933AA29-34F0-44D5-948F-A0EC415FDB0C}" dt="2026-06-10T23:22:53.081" v="41" actId="26606"/>
          <ac:spMkLst>
            <pc:docMk/>
            <pc:sldMk cId="763003307" sldId="256"/>
            <ac:spMk id="35" creationId="{04812C46-200A-4DEB-A05E-3ED6C68C2387}"/>
          </ac:spMkLst>
        </pc:spChg>
        <pc:spChg chg="add">
          <ac:chgData name="Simon George Stoican (2506764)" userId="564bc633-b949-4b74-a119-457b2e185480" providerId="ADAL" clId="{0933AA29-34F0-44D5-948F-A0EC415FDB0C}" dt="2026-06-10T23:22:53.081" v="41" actId="26606"/>
          <ac:spMkLst>
            <pc:docMk/>
            <pc:sldMk cId="763003307" sldId="256"/>
            <ac:spMk id="37" creationId="{D1EA859B-E555-4109-94F3-6700E046E008}"/>
          </ac:spMkLst>
        </pc:spChg>
        <pc:picChg chg="add mod">
          <ac:chgData name="Simon George Stoican (2506764)" userId="564bc633-b949-4b74-a119-457b2e185480" providerId="ADAL" clId="{0933AA29-34F0-44D5-948F-A0EC415FDB0C}" dt="2026-06-10T23:22:53.081" v="41" actId="26606"/>
          <ac:picMkLst>
            <pc:docMk/>
            <pc:sldMk cId="763003307" sldId="256"/>
            <ac:picMk id="30" creationId="{B430A5DE-9ECC-4539-0349-29E68A6CDCC1}"/>
          </ac:picMkLst>
        </pc:picChg>
      </pc:sldChg>
      <pc:sldChg chg="addSp modSp mod setBg">
        <pc:chgData name="Simon George Stoican (2506764)" userId="564bc633-b949-4b74-a119-457b2e185480" providerId="ADAL" clId="{0933AA29-34F0-44D5-948F-A0EC415FDB0C}" dt="2026-06-10T23:25:35.092" v="196" actId="26606"/>
        <pc:sldMkLst>
          <pc:docMk/>
          <pc:sldMk cId="1727753612" sldId="257"/>
        </pc:sldMkLst>
        <pc:spChg chg="mod">
          <ac:chgData name="Simon George Stoican (2506764)" userId="564bc633-b949-4b74-a119-457b2e185480" providerId="ADAL" clId="{0933AA29-34F0-44D5-948F-A0EC415FDB0C}" dt="2026-06-10T23:25:35.092" v="196" actId="26606"/>
          <ac:spMkLst>
            <pc:docMk/>
            <pc:sldMk cId="1727753612" sldId="257"/>
            <ac:spMk id="2" creationId="{7E23A0C3-1F30-DBE4-E026-B00BC313A623}"/>
          </ac:spMkLst>
        </pc:spChg>
        <pc:spChg chg="mod">
          <ac:chgData name="Simon George Stoican (2506764)" userId="564bc633-b949-4b74-a119-457b2e185480" providerId="ADAL" clId="{0933AA29-34F0-44D5-948F-A0EC415FDB0C}" dt="2026-06-10T23:25:35.092" v="196" actId="26606"/>
          <ac:spMkLst>
            <pc:docMk/>
            <pc:sldMk cId="1727753612" sldId="257"/>
            <ac:spMk id="5" creationId="{CB2E03FB-4BCF-846F-B47A-49B6FD9CC54B}"/>
          </ac:spMkLst>
        </pc:spChg>
        <pc:spChg chg="add">
          <ac:chgData name="Simon George Stoican (2506764)" userId="564bc633-b949-4b74-a119-457b2e185480" providerId="ADAL" clId="{0933AA29-34F0-44D5-948F-A0EC415FDB0C}" dt="2026-06-10T23:25:35.092" v="196" actId="26606"/>
          <ac:spMkLst>
            <pc:docMk/>
            <pc:sldMk cId="1727753612" sldId="257"/>
            <ac:spMk id="11" creationId="{04812C46-200A-4DEB-A05E-3ED6C68C2387}"/>
          </ac:spMkLst>
        </pc:spChg>
        <pc:spChg chg="add">
          <ac:chgData name="Simon George Stoican (2506764)" userId="564bc633-b949-4b74-a119-457b2e185480" providerId="ADAL" clId="{0933AA29-34F0-44D5-948F-A0EC415FDB0C}" dt="2026-06-10T23:25:35.092" v="196" actId="26606"/>
          <ac:spMkLst>
            <pc:docMk/>
            <pc:sldMk cId="1727753612" sldId="257"/>
            <ac:spMk id="13" creationId="{D1EA859B-E555-4109-94F3-6700E046E008}"/>
          </ac:spMkLst>
        </pc:spChg>
        <pc:picChg chg="add mod ord">
          <ac:chgData name="Simon George Stoican (2506764)" userId="564bc633-b949-4b74-a119-457b2e185480" providerId="ADAL" clId="{0933AA29-34F0-44D5-948F-A0EC415FDB0C}" dt="2026-06-10T23:25:35.092" v="196" actId="26606"/>
          <ac:picMkLst>
            <pc:docMk/>
            <pc:sldMk cId="1727753612" sldId="257"/>
            <ac:picMk id="6" creationId="{8DF32254-FC7C-5949-807F-3C00A03CCFED}"/>
          </ac:picMkLst>
        </pc:picChg>
      </pc:sldChg>
      <pc:sldChg chg="addSp delSp modSp mod setBg">
        <pc:chgData name="Simon George Stoican (2506764)" userId="564bc633-b949-4b74-a119-457b2e185480" providerId="ADAL" clId="{0933AA29-34F0-44D5-948F-A0EC415FDB0C}" dt="2026-06-10T23:36:32.762" v="276" actId="20577"/>
        <pc:sldMkLst>
          <pc:docMk/>
          <pc:sldMk cId="4182448353" sldId="258"/>
        </pc:sldMkLst>
        <pc:spChg chg="mod">
          <ac:chgData name="Simon George Stoican (2506764)" userId="564bc633-b949-4b74-a119-457b2e185480" providerId="ADAL" clId="{0933AA29-34F0-44D5-948F-A0EC415FDB0C}" dt="2026-06-10T23:27:31.015" v="216" actId="26606"/>
          <ac:spMkLst>
            <pc:docMk/>
            <pc:sldMk cId="4182448353" sldId="258"/>
            <ac:spMk id="2" creationId="{BF729828-2FBD-FBD6-D3FB-3C3EB07D41DE}"/>
          </ac:spMkLst>
        </pc:spChg>
        <pc:spChg chg="mod ord">
          <ac:chgData name="Simon George Stoican (2506764)" userId="564bc633-b949-4b74-a119-457b2e185480" providerId="ADAL" clId="{0933AA29-34F0-44D5-948F-A0EC415FDB0C}" dt="2026-06-10T23:36:32.762" v="276" actId="20577"/>
          <ac:spMkLst>
            <pc:docMk/>
            <pc:sldMk cId="4182448353" sldId="258"/>
            <ac:spMk id="5" creationId="{FEFE83F9-F25B-19EF-CEE0-B4926C7F5A60}"/>
          </ac:spMkLst>
        </pc:spChg>
        <pc:spChg chg="add">
          <ac:chgData name="Simon George Stoican (2506764)" userId="564bc633-b949-4b74-a119-457b2e185480" providerId="ADAL" clId="{0933AA29-34F0-44D5-948F-A0EC415FDB0C}" dt="2026-06-10T23:27:31.015" v="216" actId="26606"/>
          <ac:spMkLst>
            <pc:docMk/>
            <pc:sldMk cId="4182448353" sldId="258"/>
            <ac:spMk id="19" creationId="{04812C46-200A-4DEB-A05E-3ED6C68C2387}"/>
          </ac:spMkLst>
        </pc:spChg>
        <pc:spChg chg="add">
          <ac:chgData name="Simon George Stoican (2506764)" userId="564bc633-b949-4b74-a119-457b2e185480" providerId="ADAL" clId="{0933AA29-34F0-44D5-948F-A0EC415FDB0C}" dt="2026-06-10T23:27:31.015" v="216" actId="26606"/>
          <ac:spMkLst>
            <pc:docMk/>
            <pc:sldMk cId="4182448353" sldId="258"/>
            <ac:spMk id="20" creationId="{D1EA859B-E555-4109-94F3-6700E046E008}"/>
          </ac:spMkLst>
        </pc:spChg>
        <pc:picChg chg="add mod ord">
          <ac:chgData name="Simon George Stoican (2506764)" userId="564bc633-b949-4b74-a119-457b2e185480" providerId="ADAL" clId="{0933AA29-34F0-44D5-948F-A0EC415FDB0C}" dt="2026-06-10T23:27:31.015" v="216" actId="26606"/>
          <ac:picMkLst>
            <pc:docMk/>
            <pc:sldMk cId="4182448353" sldId="258"/>
            <ac:picMk id="6" creationId="{06DC7931-67D9-6A40-EA00-E4AD9C4ED81F}"/>
          </ac:picMkLst>
        </pc:picChg>
      </pc:sldChg>
      <pc:sldChg chg="addSp delSp modSp mod">
        <pc:chgData name="Simon George Stoican (2506764)" userId="564bc633-b949-4b74-a119-457b2e185480" providerId="ADAL" clId="{0933AA29-34F0-44D5-948F-A0EC415FDB0C}" dt="2026-06-10T23:29:18.310" v="223" actId="1076"/>
        <pc:sldMkLst>
          <pc:docMk/>
          <pc:sldMk cId="834489206" sldId="259"/>
        </pc:sldMkLst>
        <pc:picChg chg="add mod">
          <ac:chgData name="Simon George Stoican (2506764)" userId="564bc633-b949-4b74-a119-457b2e185480" providerId="ADAL" clId="{0933AA29-34F0-44D5-948F-A0EC415FDB0C}" dt="2026-06-10T23:29:18.310" v="223" actId="1076"/>
          <ac:picMkLst>
            <pc:docMk/>
            <pc:sldMk cId="834489206" sldId="259"/>
            <ac:picMk id="3" creationId="{E99F4FAF-37CD-34B4-2D1C-3510549B1664}"/>
          </ac:picMkLst>
        </pc:picChg>
      </pc:sldChg>
      <pc:sldChg chg="addSp modSp mod">
        <pc:chgData name="Simon George Stoican (2506764)" userId="564bc633-b949-4b74-a119-457b2e185480" providerId="ADAL" clId="{0933AA29-34F0-44D5-948F-A0EC415FDB0C}" dt="2026-06-10T23:29:57.735" v="226" actId="1076"/>
        <pc:sldMkLst>
          <pc:docMk/>
          <pc:sldMk cId="2867157187" sldId="260"/>
        </pc:sldMkLst>
        <pc:picChg chg="add mod">
          <ac:chgData name="Simon George Stoican (2506764)" userId="564bc633-b949-4b74-a119-457b2e185480" providerId="ADAL" clId="{0933AA29-34F0-44D5-948F-A0EC415FDB0C}" dt="2026-06-10T23:29:57.735" v="226" actId="1076"/>
          <ac:picMkLst>
            <pc:docMk/>
            <pc:sldMk cId="2867157187" sldId="260"/>
            <ac:picMk id="3" creationId="{4AF2096C-2BB1-125C-CFE3-90A4CF014F46}"/>
          </ac:picMkLst>
        </pc:picChg>
      </pc:sldChg>
      <pc:sldChg chg="addSp modSp mod">
        <pc:chgData name="Simon George Stoican (2506764)" userId="564bc633-b949-4b74-a119-457b2e185480" providerId="ADAL" clId="{0933AA29-34F0-44D5-948F-A0EC415FDB0C}" dt="2026-06-10T23:31:11.595" v="235" actId="1076"/>
        <pc:sldMkLst>
          <pc:docMk/>
          <pc:sldMk cId="4181643422" sldId="261"/>
        </pc:sldMkLst>
        <pc:picChg chg="add mod">
          <ac:chgData name="Simon George Stoican (2506764)" userId="564bc633-b949-4b74-a119-457b2e185480" providerId="ADAL" clId="{0933AA29-34F0-44D5-948F-A0EC415FDB0C}" dt="2026-06-10T23:31:11.595" v="235" actId="1076"/>
          <ac:picMkLst>
            <pc:docMk/>
            <pc:sldMk cId="4181643422" sldId="261"/>
            <ac:picMk id="3" creationId="{EB029836-61B4-3A04-FA38-E321FC1C001C}"/>
          </ac:picMkLst>
        </pc:picChg>
      </pc:sldChg>
      <pc:sldChg chg="addSp modSp mod">
        <pc:chgData name="Simon George Stoican (2506764)" userId="564bc633-b949-4b74-a119-457b2e185480" providerId="ADAL" clId="{0933AA29-34F0-44D5-948F-A0EC415FDB0C}" dt="2026-06-10T23:31:53.890" v="238" actId="1076"/>
        <pc:sldMkLst>
          <pc:docMk/>
          <pc:sldMk cId="3252044663" sldId="262"/>
        </pc:sldMkLst>
        <pc:picChg chg="add mod">
          <ac:chgData name="Simon George Stoican (2506764)" userId="564bc633-b949-4b74-a119-457b2e185480" providerId="ADAL" clId="{0933AA29-34F0-44D5-948F-A0EC415FDB0C}" dt="2026-06-10T23:31:53.890" v="238" actId="1076"/>
          <ac:picMkLst>
            <pc:docMk/>
            <pc:sldMk cId="3252044663" sldId="262"/>
            <ac:picMk id="3" creationId="{ED52D9F0-EFED-D3D0-0822-0EB0406F00E2}"/>
          </ac:picMkLst>
        </pc:picChg>
      </pc:sldChg>
      <pc:sldChg chg="addSp modSp mod">
        <pc:chgData name="Simon George Stoican (2506764)" userId="564bc633-b949-4b74-a119-457b2e185480" providerId="ADAL" clId="{0933AA29-34F0-44D5-948F-A0EC415FDB0C}" dt="2026-06-10T23:32:48.402" v="241" actId="1076"/>
        <pc:sldMkLst>
          <pc:docMk/>
          <pc:sldMk cId="1477552382" sldId="263"/>
        </pc:sldMkLst>
        <pc:picChg chg="add mod">
          <ac:chgData name="Simon George Stoican (2506764)" userId="564bc633-b949-4b74-a119-457b2e185480" providerId="ADAL" clId="{0933AA29-34F0-44D5-948F-A0EC415FDB0C}" dt="2026-06-10T23:32:48.402" v="241" actId="1076"/>
          <ac:picMkLst>
            <pc:docMk/>
            <pc:sldMk cId="1477552382" sldId="263"/>
            <ac:picMk id="3" creationId="{4EF8AD0E-B26B-8A78-8342-47F4635D4E07}"/>
          </ac:picMkLst>
        </pc:picChg>
      </pc:sldChg>
      <pc:sldChg chg="addSp delSp modSp mod setBg">
        <pc:chgData name="Simon George Stoican (2506764)" userId="564bc633-b949-4b74-a119-457b2e185480" providerId="ADAL" clId="{0933AA29-34F0-44D5-948F-A0EC415FDB0C}" dt="2026-06-10T23:33:31.567" v="251" actId="26606"/>
        <pc:sldMkLst>
          <pc:docMk/>
          <pc:sldMk cId="3094528328" sldId="264"/>
        </pc:sldMkLst>
        <pc:spChg chg="mod">
          <ac:chgData name="Simon George Stoican (2506764)" userId="564bc633-b949-4b74-a119-457b2e185480" providerId="ADAL" clId="{0933AA29-34F0-44D5-948F-A0EC415FDB0C}" dt="2026-06-10T23:33:31.567" v="251" actId="26606"/>
          <ac:spMkLst>
            <pc:docMk/>
            <pc:sldMk cId="3094528328" sldId="264"/>
            <ac:spMk id="2" creationId="{459BA818-FBB2-5B9C-3070-AAC555B784ED}"/>
          </ac:spMkLst>
        </pc:spChg>
        <pc:spChg chg="mod">
          <ac:chgData name="Simon George Stoican (2506764)" userId="564bc633-b949-4b74-a119-457b2e185480" providerId="ADAL" clId="{0933AA29-34F0-44D5-948F-A0EC415FDB0C}" dt="2026-06-10T23:33:31.567" v="251" actId="26606"/>
          <ac:spMkLst>
            <pc:docMk/>
            <pc:sldMk cId="3094528328" sldId="264"/>
            <ac:spMk id="5" creationId="{88483CE9-7B38-CFE4-112C-FBBF6C311422}"/>
          </ac:spMkLst>
        </pc:spChg>
        <pc:spChg chg="add">
          <ac:chgData name="Simon George Stoican (2506764)" userId="564bc633-b949-4b74-a119-457b2e185480" providerId="ADAL" clId="{0933AA29-34F0-44D5-948F-A0EC415FDB0C}" dt="2026-06-10T23:33:31.567" v="251" actId="26606"/>
          <ac:spMkLst>
            <pc:docMk/>
            <pc:sldMk cId="3094528328" sldId="264"/>
            <ac:spMk id="23" creationId="{9F79630B-0F0B-446E-A637-38FA8F61D10E}"/>
          </ac:spMkLst>
        </pc:spChg>
        <pc:spChg chg="add">
          <ac:chgData name="Simon George Stoican (2506764)" userId="564bc633-b949-4b74-a119-457b2e185480" providerId="ADAL" clId="{0933AA29-34F0-44D5-948F-A0EC415FDB0C}" dt="2026-06-10T23:33:31.567" v="251" actId="26606"/>
          <ac:spMkLst>
            <pc:docMk/>
            <pc:sldMk cId="3094528328" sldId="264"/>
            <ac:spMk id="24" creationId="{B3437C99-FC8E-4311-B48A-F0C4C329B154}"/>
          </ac:spMkLst>
        </pc:spChg>
        <pc:picChg chg="add mod ord">
          <ac:chgData name="Simon George Stoican (2506764)" userId="564bc633-b949-4b74-a119-457b2e185480" providerId="ADAL" clId="{0933AA29-34F0-44D5-948F-A0EC415FDB0C}" dt="2026-06-10T23:33:31.567" v="251" actId="26606"/>
          <ac:picMkLst>
            <pc:docMk/>
            <pc:sldMk cId="3094528328" sldId="264"/>
            <ac:picMk id="3" creationId="{E0B8415B-2178-D457-6B76-6CD1FF024DF3}"/>
          </ac:picMkLst>
        </pc:picChg>
      </pc:sldChg>
      <pc:sldChg chg="addSp modSp mod setBg">
        <pc:chgData name="Simon George Stoican (2506764)" userId="564bc633-b949-4b74-a119-457b2e185480" providerId="ADAL" clId="{0933AA29-34F0-44D5-948F-A0EC415FDB0C}" dt="2026-06-10T23:36:05.089" v="264" actId="20577"/>
        <pc:sldMkLst>
          <pc:docMk/>
          <pc:sldMk cId="3479085926" sldId="265"/>
        </pc:sldMkLst>
        <pc:spChg chg="mod">
          <ac:chgData name="Simon George Stoican (2506764)" userId="564bc633-b949-4b74-a119-457b2e185480" providerId="ADAL" clId="{0933AA29-34F0-44D5-948F-A0EC415FDB0C}" dt="2026-06-10T23:34:16.636" v="253" actId="26606"/>
          <ac:spMkLst>
            <pc:docMk/>
            <pc:sldMk cId="3479085926" sldId="265"/>
            <ac:spMk id="2" creationId="{205200F2-7D26-6F5D-8612-0303C35A7AFE}"/>
          </ac:spMkLst>
        </pc:spChg>
        <pc:spChg chg="mod">
          <ac:chgData name="Simon George Stoican (2506764)" userId="564bc633-b949-4b74-a119-457b2e185480" providerId="ADAL" clId="{0933AA29-34F0-44D5-948F-A0EC415FDB0C}" dt="2026-06-10T23:36:05.089" v="264" actId="20577"/>
          <ac:spMkLst>
            <pc:docMk/>
            <pc:sldMk cId="3479085926" sldId="265"/>
            <ac:spMk id="5" creationId="{01850481-568E-42E5-03AF-8DD1172FA8F8}"/>
          </ac:spMkLst>
        </pc:spChg>
        <pc:spChg chg="add">
          <ac:chgData name="Simon George Stoican (2506764)" userId="564bc633-b949-4b74-a119-457b2e185480" providerId="ADAL" clId="{0933AA29-34F0-44D5-948F-A0EC415FDB0C}" dt="2026-06-10T23:34:16.636" v="253" actId="26606"/>
          <ac:spMkLst>
            <pc:docMk/>
            <pc:sldMk cId="3479085926" sldId="265"/>
            <ac:spMk id="10" creationId="{F13C74B1-5B17-4795-BED0-7140497B445A}"/>
          </ac:spMkLst>
        </pc:spChg>
        <pc:spChg chg="add">
          <ac:chgData name="Simon George Stoican (2506764)" userId="564bc633-b949-4b74-a119-457b2e185480" providerId="ADAL" clId="{0933AA29-34F0-44D5-948F-A0EC415FDB0C}" dt="2026-06-10T23:34:16.636" v="253" actId="26606"/>
          <ac:spMkLst>
            <pc:docMk/>
            <pc:sldMk cId="3479085926" sldId="265"/>
            <ac:spMk id="12" creationId="{D4974D33-8DC5-464E-8C6D-BE58F0669C17}"/>
          </ac:spMkLst>
        </pc:spChg>
        <pc:picChg chg="add mod">
          <ac:chgData name="Simon George Stoican (2506764)" userId="564bc633-b949-4b74-a119-457b2e185480" providerId="ADAL" clId="{0933AA29-34F0-44D5-948F-A0EC415FDB0C}" dt="2026-06-10T23:34:16.636" v="253" actId="26606"/>
          <ac:picMkLst>
            <pc:docMk/>
            <pc:sldMk cId="3479085926" sldId="265"/>
            <ac:picMk id="3" creationId="{068A29D2-4EE7-A6E3-6CA2-BC4C372F49BF}"/>
          </ac:picMkLst>
        </pc:picChg>
      </pc:sldChg>
      <pc:sldChg chg="addSp delSp modSp mod setBg">
        <pc:chgData name="Simon George Stoican (2506764)" userId="564bc633-b949-4b74-a119-457b2e185480" providerId="ADAL" clId="{0933AA29-34F0-44D5-948F-A0EC415FDB0C}" dt="2026-06-10T23:34:45.060" v="259" actId="26606"/>
        <pc:sldMkLst>
          <pc:docMk/>
          <pc:sldMk cId="4010328934" sldId="267"/>
        </pc:sldMkLst>
        <pc:spChg chg="mod">
          <ac:chgData name="Simon George Stoican (2506764)" userId="564bc633-b949-4b74-a119-457b2e185480" providerId="ADAL" clId="{0933AA29-34F0-44D5-948F-A0EC415FDB0C}" dt="2026-06-10T23:34:45.060" v="259" actId="26606"/>
          <ac:spMkLst>
            <pc:docMk/>
            <pc:sldMk cId="4010328934" sldId="267"/>
            <ac:spMk id="2" creationId="{C2CBE130-B976-61F8-FFD7-4D6A5C49BB73}"/>
          </ac:spMkLst>
        </pc:spChg>
        <pc:spChg chg="mod">
          <ac:chgData name="Simon George Stoican (2506764)" userId="564bc633-b949-4b74-a119-457b2e185480" providerId="ADAL" clId="{0933AA29-34F0-44D5-948F-A0EC415FDB0C}" dt="2026-06-10T23:34:45.060" v="259" actId="26606"/>
          <ac:spMkLst>
            <pc:docMk/>
            <pc:sldMk cId="4010328934" sldId="267"/>
            <ac:spMk id="5" creationId="{E1BEE527-2107-AB69-F082-6BEB14E68FD3}"/>
          </ac:spMkLst>
        </pc:spChg>
        <pc:spChg chg="add">
          <ac:chgData name="Simon George Stoican (2506764)" userId="564bc633-b949-4b74-a119-457b2e185480" providerId="ADAL" clId="{0933AA29-34F0-44D5-948F-A0EC415FDB0C}" dt="2026-06-10T23:34:45.060" v="259" actId="26606"/>
          <ac:spMkLst>
            <pc:docMk/>
            <pc:sldMk cId="4010328934" sldId="267"/>
            <ac:spMk id="19" creationId="{04812C46-200A-4DEB-A05E-3ED6C68C2387}"/>
          </ac:spMkLst>
        </pc:spChg>
        <pc:spChg chg="add">
          <ac:chgData name="Simon George Stoican (2506764)" userId="564bc633-b949-4b74-a119-457b2e185480" providerId="ADAL" clId="{0933AA29-34F0-44D5-948F-A0EC415FDB0C}" dt="2026-06-10T23:34:45.060" v="259" actId="26606"/>
          <ac:spMkLst>
            <pc:docMk/>
            <pc:sldMk cId="4010328934" sldId="267"/>
            <ac:spMk id="20" creationId="{D1EA859B-E555-4109-94F3-6700E046E008}"/>
          </ac:spMkLst>
        </pc:spChg>
        <pc:picChg chg="add mod ord">
          <ac:chgData name="Simon George Stoican (2506764)" userId="564bc633-b949-4b74-a119-457b2e185480" providerId="ADAL" clId="{0933AA29-34F0-44D5-948F-A0EC415FDB0C}" dt="2026-06-10T23:34:45.060" v="259" actId="26606"/>
          <ac:picMkLst>
            <pc:docMk/>
            <pc:sldMk cId="4010328934" sldId="267"/>
            <ac:picMk id="3" creationId="{F281328D-8B2F-7550-36B5-F85C17FCDEE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9AD7D-B0D4-5C48-D027-BE2D93B6CE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B4BAF3-706A-1755-6FD0-79D97DB734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497C9-78C5-711A-3216-AF42C044A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00F5B-E452-AB43-9FB0-5BAB238D038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A3D301-0195-2F24-4EAD-8F3060C35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8ECB4B-43A8-B55E-2442-9F3A51CE8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8EA53-B346-D64B-B835-309598E7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813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3DBEF-A87B-7BB8-5C64-46E647CD7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FC71E-A7CE-5673-B2B6-A5911812D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56FFB-1182-F9EC-4F88-4AB031E6F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00F5B-E452-AB43-9FB0-5BAB238D038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02882-15EC-F489-DC9D-F17582DF7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FF5D57-8EAC-B878-FCAD-5CEFC0B63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8EA53-B346-D64B-B835-309598E7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197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DB3A1-F4CD-0877-050E-ADD62845F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98C911-5E29-D10D-DD5C-7950CEC43A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7CC83C-5B46-0F4C-C586-CD6DF089A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00F5B-E452-AB43-9FB0-5BAB238D038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A63FD-8225-214B-88E8-B1942014C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031473-6F0D-01EF-A19B-76CBEEA8B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8EA53-B346-D64B-B835-309598E7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668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C975-5534-A1DE-9BF4-FCB910572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F96A6-7A86-2067-7204-62991B63E3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5A2A12-525F-BEE8-3548-4ABB924BB9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25BD51-DF20-063E-DD64-EDD0CCBEF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00F5B-E452-AB43-9FB0-5BAB238D038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E6E476-FBDE-5DAE-45B9-A65BDE72A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96D790-0A9A-217C-55A8-36E76CB2F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8EA53-B346-D64B-B835-309598E7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219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A43F9-6053-1EFB-D5CB-C0FCC2A09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6A240-E64C-B78F-DCF2-3AE31F5A20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388077-1F09-227F-73A4-2DAF3E328A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C1B893-F10C-157B-1997-BBCD63DDF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408DE9-33EB-847D-3ECC-C18855B4D4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5CBE53-A85D-F139-6227-A8298B018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00F5B-E452-AB43-9FB0-5BAB238D038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4E4ED0-9F8C-CD1F-8A46-7C0CC712F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93F250-87CF-F4FA-5071-86D6E8CD8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8EA53-B346-D64B-B835-309598E7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896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4E2C4-6686-3B47-3A5F-F398544C8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EC2C49-DF63-204A-AB88-C5D974D1D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00F5B-E452-AB43-9FB0-5BAB238D038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F46B51-F4BF-28B4-3B9F-75ED0F104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6DAF45-A0E6-A1D5-5802-084694923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8EA53-B346-D64B-B835-309598E7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63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24FAC9-2B19-71D5-C18B-57CFC7563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00F5B-E452-AB43-9FB0-5BAB238D038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97794C-78FA-4968-1896-E97741553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3EBE0F-7C16-80C5-7171-B70082FDF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8EA53-B346-D64B-B835-309598E7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258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8B496-B6B0-5E91-C61F-0C5E6CDAE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09AB7-7EA8-A3E1-E050-7CEE69BED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A1FB3-EC2E-28AC-C59A-F337EFE254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B89E08-C5DB-AA24-9FB0-54BFE2E39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00F5B-E452-AB43-9FB0-5BAB238D038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AB061D-C733-FCB1-41B2-0105A7ABE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31B5D1-798F-98D0-1BB7-B5B8B4345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8EA53-B346-D64B-B835-309598E7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421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C8BE-15C4-8BEA-8584-D81662B16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347201-57EF-9091-7C51-4A84C78C69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1FFCBD-DE86-FBE5-37FD-9BACA2FF0E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F5BD52-9BD8-7817-0466-C2516FFFD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00F5B-E452-AB43-9FB0-5BAB238D038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7ACF1-A631-70D6-DB29-03CF89E75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86E21A-C7CC-8D29-E3B6-A1546880D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8EA53-B346-D64B-B835-309598E7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506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F93E-F32D-0927-2837-AD1908778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EDF14-661B-8AA0-81E9-702706267E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DB72FF-3781-C7E4-E2D9-C121A44AA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00F5B-E452-AB43-9FB0-5BAB238D038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228A44-39E0-D5EC-18F6-329E0FECB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065A7-B6E2-66EC-676E-2E9CC3161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8EA53-B346-D64B-B835-309598E7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655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66666C-5EF3-C74C-3EB7-8388AB5DA4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31D520-AF1D-861E-FB81-2DF7A6F056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B5204-06D7-E10A-5508-306195D29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00F5B-E452-AB43-9FB0-5BAB238D038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4E4B9B-2D60-38D2-6355-67BE0D67A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48715-E973-7991-4F85-80EEDF072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8EA53-B346-D64B-B835-309598E7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910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C7AA0-466D-7F74-BA79-7A949CCF2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FA9D8D-5E74-B04E-6D1F-B1F3318CF2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2323A-F813-05DA-D469-6F039C2F4E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800F5B-E452-AB43-9FB0-5BAB238D038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25D68-C419-6259-82F8-AF2C1F3A96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98B5E7-9E25-F1FD-3E19-F38980368F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C8EA53-B346-D64B-B835-309598E702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472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B430A5DE-9ECC-4539-0349-29E68A6CDC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57" r="6470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2A7BA6F-9E0B-26D4-5571-8A3C85805A56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atin typeface="+mj-lt"/>
                <a:ea typeface="+mj-ea"/>
                <a:cs typeface="+mj-cs"/>
              </a:rPr>
              <a:t>Communication Barriers at Flight Foods Ltd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5AA3969-CBA4-17C4-3751-81587E960D3F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Module: Effective </a:t>
            </a:r>
            <a:r>
              <a:rPr lang="en-US" sz="1400" dirty="0" err="1"/>
              <a:t>Teamworking</a:t>
            </a:r>
            <a:r>
              <a:rPr lang="en-US" sz="1400" dirty="0"/>
              <a:t> and Communication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Module Code: LCLM4003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 err="1"/>
              <a:t>Programme</a:t>
            </a:r>
            <a:r>
              <a:rPr lang="en-US" sz="1400" dirty="0"/>
              <a:t>: Cert HE Business Skills for the WorkplaceGroup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Members: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• Name: </a:t>
            </a:r>
            <a:r>
              <a:rPr lang="en-GB" sz="1400" dirty="0"/>
              <a:t>Simon Stoican</a:t>
            </a:r>
            <a:r>
              <a:rPr lang="en-US" sz="1400" dirty="0"/>
              <a:t> </a:t>
            </a:r>
            <a:r>
              <a:rPr lang="en-GB" sz="1400" dirty="0"/>
              <a:t>(</a:t>
            </a:r>
            <a:r>
              <a:rPr lang="en-US" sz="1400" dirty="0"/>
              <a:t>ID: </a:t>
            </a:r>
            <a:r>
              <a:rPr lang="en-GB" sz="1400" dirty="0"/>
              <a:t>2506764)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• Name: </a:t>
            </a:r>
            <a:r>
              <a:rPr lang="en-GB" sz="1400" dirty="0"/>
              <a:t>David Stoican </a:t>
            </a:r>
            <a:r>
              <a:rPr lang="en-US" sz="1400" dirty="0"/>
              <a:t>ID: [</a:t>
            </a:r>
            <a:r>
              <a:rPr lang="en-GB" sz="1400" dirty="0"/>
              <a:t>2506762</a:t>
            </a:r>
            <a:r>
              <a:rPr lang="en-US" sz="1400" dirty="0"/>
              <a:t>]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• Name: </a:t>
            </a:r>
            <a:r>
              <a:rPr lang="en-GB" sz="1400" dirty="0" err="1"/>
              <a:t>Iacov</a:t>
            </a:r>
            <a:r>
              <a:rPr lang="en-GB" sz="1400" dirty="0"/>
              <a:t> </a:t>
            </a:r>
            <a:r>
              <a:rPr lang="en-GB" sz="1400" dirty="0" err="1"/>
              <a:t>Izdrael</a:t>
            </a:r>
            <a:r>
              <a:rPr lang="en-GB" sz="1400" dirty="0"/>
              <a:t> Stoican </a:t>
            </a:r>
            <a:r>
              <a:rPr lang="en-US" sz="1400" dirty="0"/>
              <a:t>ID: [</a:t>
            </a:r>
            <a:r>
              <a:rPr lang="en-GB" sz="1400"/>
              <a:t>2506768</a:t>
            </a:r>
            <a:r>
              <a:rPr lang="en-US" sz="1400"/>
              <a:t>]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763003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F32254-FC7C-5949-807F-3C00A03CCF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83" r="5893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3A0C3-1F30-DBE4-E026-B00BC313A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2E03FB-4BCF-846F-B47A-49B6FD9CC54B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Introduction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Barrier 1: Environmental Noise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Barrier 2: Language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Barrier 3: Age Differences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Barrier 4: Cultural Differences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Barrier 5: Emotions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Recommendations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Conclusion9. References</a:t>
            </a:r>
          </a:p>
        </p:txBody>
      </p:sp>
    </p:spTree>
    <p:extLst>
      <p:ext uri="{BB962C8B-B14F-4D97-AF65-F5344CB8AC3E}">
        <p14:creationId xmlns:p14="http://schemas.microsoft.com/office/powerpoint/2010/main" val="1727753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DC7931-67D9-6A40-EA00-E4AD9C4ED8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29828-2FBD-FBD6-D3FB-3C3EB07D4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FE83F9-F25B-19EF-CEE0-B4926C7F5A60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Flight Foods makes ready meals for airlines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Customers are complaining about bad food and mistakes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 main problem is poor communication between staff and management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We will look at what stops communication and how to fix it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Source: Case study provided</a:t>
            </a:r>
          </a:p>
        </p:txBody>
      </p:sp>
    </p:spTree>
    <p:extLst>
      <p:ext uri="{BB962C8B-B14F-4D97-AF65-F5344CB8AC3E}">
        <p14:creationId xmlns:p14="http://schemas.microsoft.com/office/powerpoint/2010/main" val="4182448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F72AB-BF51-EB6E-AE5C-84F6F7323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BARRIER 1 – ENVIRONMENTAL NOISE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7D26AD-B6C5-546D-9567-1E2472E79B67}"/>
              </a:ext>
            </a:extLst>
          </p:cNvPr>
          <p:cNvSpPr txBox="1"/>
          <p:nvPr/>
        </p:nvSpPr>
        <p:spPr>
          <a:xfrm>
            <a:off x="568547" y="2045218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What it is: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18DFA7-9367-06E7-A939-97AFB6D5F1C3}"/>
              </a:ext>
            </a:extLst>
          </p:cNvPr>
          <p:cNvSpPr txBox="1"/>
          <p:nvPr/>
        </p:nvSpPr>
        <p:spPr>
          <a:xfrm>
            <a:off x="1690873" y="2045218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Loud surroundings that make messages hard to hear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25BD43-FD53-2C81-D18D-929122B60C6E}"/>
              </a:ext>
            </a:extLst>
          </p:cNvPr>
          <p:cNvSpPr txBox="1"/>
          <p:nvPr/>
        </p:nvSpPr>
        <p:spPr>
          <a:xfrm>
            <a:off x="6329328" y="2610683"/>
            <a:ext cx="609895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From the case: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Old, noisy machines make it difficult to hear instructions</a:t>
            </a:r>
            <a:endParaRPr lang="en-GB" dirty="0"/>
          </a:p>
          <a:p>
            <a:endParaRPr lang="en-GB" dirty="0"/>
          </a:p>
          <a:p>
            <a:r>
              <a:rPr lang="en-US" dirty="0"/>
              <a:t>Theory: Shannon &amp; Weaver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Noise gets in the way of the message being sent clearly</a:t>
            </a:r>
            <a:endParaRPr lang="en-GB" dirty="0"/>
          </a:p>
          <a:p>
            <a:endParaRPr lang="en-GB" dirty="0"/>
          </a:p>
          <a:p>
            <a:r>
              <a:rPr lang="en-US" dirty="0"/>
              <a:t>Solutions: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Use clear signs and pictures</a:t>
            </a:r>
            <a:endParaRPr lang="en-GB" dirty="0"/>
          </a:p>
          <a:p>
            <a:r>
              <a:rPr lang="en-US" dirty="0"/>
              <a:t>• Give written rules as well as speaking</a:t>
            </a:r>
            <a:endParaRPr lang="en-GB" dirty="0"/>
          </a:p>
          <a:p>
            <a:r>
              <a:rPr lang="en-US" dirty="0"/>
              <a:t>• Do training when machines are off</a:t>
            </a:r>
            <a:endParaRPr lang="en-GB" dirty="0"/>
          </a:p>
          <a:p>
            <a:endParaRPr lang="en-GB" dirty="0"/>
          </a:p>
          <a:p>
            <a:r>
              <a:rPr lang="en-US" dirty="0"/>
              <a:t>Source: Shannon and Weaver (1948)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9F4FAF-37CD-34B4-2D1C-3510549B16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547" y="2610683"/>
            <a:ext cx="5017502" cy="401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489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1530A-3FA3-9023-102D-8073B768E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BARRIER 2 – LANGUAGE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7E20B5-AEAC-FA3A-37C3-C86BBF70BEB9}"/>
              </a:ext>
            </a:extLst>
          </p:cNvPr>
          <p:cNvSpPr txBox="1"/>
          <p:nvPr/>
        </p:nvSpPr>
        <p:spPr>
          <a:xfrm>
            <a:off x="243663" y="1749758"/>
            <a:ext cx="60989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What it is:</a:t>
            </a:r>
            <a:r>
              <a:rPr lang="en-GB" dirty="0"/>
              <a:t>  When people speak different languages or do not understand words well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6C618E-F10A-9F2D-25FF-644A21991630}"/>
              </a:ext>
            </a:extLst>
          </p:cNvPr>
          <p:cNvSpPr txBox="1"/>
          <p:nvPr/>
        </p:nvSpPr>
        <p:spPr>
          <a:xfrm>
            <a:off x="6342615" y="2524223"/>
            <a:ext cx="609895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From the case: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Staff speak 5 different languages; most only know a little English</a:t>
            </a:r>
            <a:endParaRPr lang="en-GB" dirty="0"/>
          </a:p>
          <a:p>
            <a:r>
              <a:rPr lang="en-US" dirty="0"/>
              <a:t>• Gary shouts instead of explaining clearly</a:t>
            </a:r>
            <a:endParaRPr lang="en-GB" dirty="0"/>
          </a:p>
          <a:p>
            <a:endParaRPr lang="en-GB" dirty="0"/>
          </a:p>
          <a:p>
            <a:r>
              <a:rPr lang="en-US" dirty="0"/>
              <a:t>Theory: Berlo’s Model</a:t>
            </a:r>
            <a:endParaRPr lang="en-GB" dirty="0"/>
          </a:p>
          <a:p>
            <a:r>
              <a:rPr lang="en-US" dirty="0"/>
              <a:t>• If people do not understand the language, the message fails</a:t>
            </a:r>
            <a:endParaRPr lang="en-GB" dirty="0"/>
          </a:p>
          <a:p>
            <a:r>
              <a:rPr lang="en-US" dirty="0"/>
              <a:t>Solutions:</a:t>
            </a:r>
            <a:endParaRPr lang="en-GB" dirty="0"/>
          </a:p>
          <a:p>
            <a:r>
              <a:rPr lang="en-US" dirty="0"/>
              <a:t>• Translate all signs and rules</a:t>
            </a:r>
            <a:endParaRPr lang="en-GB" dirty="0"/>
          </a:p>
          <a:p>
            <a:r>
              <a:rPr lang="en-US" dirty="0"/>
              <a:t>• Use simple words and pictures</a:t>
            </a:r>
            <a:endParaRPr lang="en-GB" dirty="0"/>
          </a:p>
          <a:p>
            <a:r>
              <a:rPr lang="en-US" dirty="0"/>
              <a:t>• Teach basic English to staff</a:t>
            </a:r>
            <a:endParaRPr lang="en-GB" dirty="0"/>
          </a:p>
          <a:p>
            <a:endParaRPr lang="en-GB" dirty="0"/>
          </a:p>
          <a:p>
            <a:r>
              <a:rPr lang="en-US" dirty="0"/>
              <a:t>Source: Berlo (1960)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F2096C-2BB1-125C-CFE3-90A4CF014F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538" y="2610683"/>
            <a:ext cx="5687848" cy="4247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157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CC563-9F0B-AC61-E6C0-DB5B96442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BARRIER 3 – AGE DIFFERENCES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401228-80FD-37B6-E1ED-FAFF00A8BE7B}"/>
              </a:ext>
            </a:extLst>
          </p:cNvPr>
          <p:cNvSpPr txBox="1"/>
          <p:nvPr/>
        </p:nvSpPr>
        <p:spPr>
          <a:xfrm>
            <a:off x="302732" y="1690688"/>
            <a:ext cx="60989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What it is:</a:t>
            </a:r>
            <a:r>
              <a:rPr lang="en-GB" dirty="0"/>
              <a:t> </a:t>
            </a:r>
            <a:r>
              <a:rPr lang="en-US" dirty="0"/>
              <a:t>Different views and ways of working between younger and older people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54806B-AEE4-6DF2-6712-8A47CE70EFD4}"/>
              </a:ext>
            </a:extLst>
          </p:cNvPr>
          <p:cNvSpPr txBox="1"/>
          <p:nvPr/>
        </p:nvSpPr>
        <p:spPr>
          <a:xfrm>
            <a:off x="6096000" y="2610683"/>
            <a:ext cx="609895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From the case: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Staff are aged 16 to 60</a:t>
            </a:r>
            <a:endParaRPr lang="en-GB" dirty="0"/>
          </a:p>
          <a:p>
            <a:r>
              <a:rPr lang="en-US" dirty="0"/>
              <a:t>• Gary feels younger workers do not follow instructions well</a:t>
            </a:r>
            <a:endParaRPr lang="en-GB" dirty="0"/>
          </a:p>
          <a:p>
            <a:endParaRPr lang="en-GB" dirty="0"/>
          </a:p>
          <a:p>
            <a:r>
              <a:rPr lang="en-US" dirty="0"/>
              <a:t>Theory: </a:t>
            </a:r>
            <a:r>
              <a:rPr lang="en-US" dirty="0" err="1"/>
              <a:t>Schramm’s</a:t>
            </a:r>
            <a:r>
              <a:rPr lang="en-US" dirty="0"/>
              <a:t> Model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People understand things based on their own life experience</a:t>
            </a:r>
            <a:endParaRPr lang="en-GB" dirty="0"/>
          </a:p>
          <a:p>
            <a:r>
              <a:rPr lang="en-US" dirty="0"/>
              <a:t>Solutions:</a:t>
            </a:r>
            <a:endParaRPr lang="en-GB" dirty="0"/>
          </a:p>
          <a:p>
            <a:r>
              <a:rPr lang="en-US" dirty="0"/>
              <a:t>• Train everyone the same way</a:t>
            </a:r>
            <a:endParaRPr lang="en-GB" dirty="0"/>
          </a:p>
          <a:p>
            <a:r>
              <a:rPr lang="en-US" dirty="0"/>
              <a:t>• Let older, experienced staff help younger ones</a:t>
            </a:r>
            <a:endParaRPr lang="en-GB" dirty="0"/>
          </a:p>
          <a:p>
            <a:r>
              <a:rPr lang="en-US" dirty="0"/>
              <a:t>• Explain why rules are important</a:t>
            </a:r>
            <a:endParaRPr lang="en-GB" dirty="0"/>
          </a:p>
          <a:p>
            <a:endParaRPr lang="en-GB" dirty="0"/>
          </a:p>
          <a:p>
            <a:r>
              <a:rPr lang="en-US" dirty="0"/>
              <a:t>Source: </a:t>
            </a:r>
            <a:r>
              <a:rPr lang="en-US" dirty="0" err="1"/>
              <a:t>Schramm</a:t>
            </a:r>
            <a:r>
              <a:rPr lang="en-US" dirty="0"/>
              <a:t> (1954)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029836-61B4-3A04-FA38-E321FC1C00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98234"/>
            <a:ext cx="6096000" cy="4247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643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77046-8DF6-0C3E-D89E-DBB32341F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BARRIER 4 – CULTURAL DIFFERENCES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FFA540-8FF9-A18D-F838-CBC3A4C5B3F5}"/>
              </a:ext>
            </a:extLst>
          </p:cNvPr>
          <p:cNvSpPr txBox="1"/>
          <p:nvPr/>
        </p:nvSpPr>
        <p:spPr>
          <a:xfrm>
            <a:off x="273198" y="1690688"/>
            <a:ext cx="60989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What it is:</a:t>
            </a:r>
            <a:r>
              <a:rPr lang="en-GB" dirty="0"/>
              <a:t> </a:t>
            </a:r>
            <a:r>
              <a:rPr lang="en-US" dirty="0"/>
              <a:t>Different ideas about rules, work and </a:t>
            </a:r>
            <a:r>
              <a:rPr lang="en-US" dirty="0" err="1"/>
              <a:t>behaviour</a:t>
            </a:r>
            <a:r>
              <a:rPr lang="en-US" dirty="0"/>
              <a:t> from different backgrounds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2E24AB-3812-A9FE-B09E-4EAB53579FB7}"/>
              </a:ext>
            </a:extLst>
          </p:cNvPr>
          <p:cNvSpPr txBox="1"/>
          <p:nvPr/>
        </p:nvSpPr>
        <p:spPr>
          <a:xfrm>
            <a:off x="6372150" y="2337019"/>
            <a:ext cx="609895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From the case: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Staff come from 5 different cultures</a:t>
            </a:r>
            <a:endParaRPr lang="en-GB" dirty="0"/>
          </a:p>
          <a:p>
            <a:r>
              <a:rPr lang="en-US" dirty="0"/>
              <a:t>• Gary does not follow his own rules (dirty clothes, late)</a:t>
            </a:r>
            <a:endParaRPr lang="en-GB" dirty="0"/>
          </a:p>
          <a:p>
            <a:endParaRPr lang="en-GB" dirty="0"/>
          </a:p>
          <a:p>
            <a:r>
              <a:rPr lang="en-US" dirty="0"/>
              <a:t>Theory: Cross-Cultural Communication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Background changes how people understand what is expected</a:t>
            </a:r>
            <a:endParaRPr lang="en-GB" dirty="0"/>
          </a:p>
          <a:p>
            <a:endParaRPr lang="en-GB" dirty="0"/>
          </a:p>
          <a:p>
            <a:r>
              <a:rPr lang="en-US" dirty="0"/>
              <a:t>Solutions:</a:t>
            </a:r>
            <a:endParaRPr lang="en-GB" dirty="0"/>
          </a:p>
          <a:p>
            <a:r>
              <a:rPr lang="en-US" dirty="0"/>
              <a:t>• Treat everyone fairly</a:t>
            </a:r>
            <a:endParaRPr lang="en-GB" dirty="0"/>
          </a:p>
          <a:p>
            <a:r>
              <a:rPr lang="en-US" dirty="0"/>
              <a:t>• Explain rules clearly to all</a:t>
            </a:r>
            <a:endParaRPr lang="en-GB" dirty="0"/>
          </a:p>
          <a:p>
            <a:r>
              <a:rPr lang="en-US" dirty="0"/>
              <a:t>• Managers must set a good example</a:t>
            </a:r>
            <a:endParaRPr lang="en-GB" dirty="0"/>
          </a:p>
          <a:p>
            <a:endParaRPr lang="en-GB" dirty="0"/>
          </a:p>
          <a:p>
            <a:r>
              <a:rPr lang="en-US" dirty="0"/>
              <a:t>Source: </a:t>
            </a:r>
            <a:r>
              <a:rPr lang="en-US" dirty="0" err="1"/>
              <a:t>Trompenaars</a:t>
            </a:r>
            <a:r>
              <a:rPr lang="en-US" dirty="0"/>
              <a:t> and Hampden-Turner (2012)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52D9F0-EFED-D3D0-0822-0EB0406F00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348" y="2768911"/>
            <a:ext cx="5789652" cy="350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044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7F89A-7F37-C8C6-0E07-60F66A855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BARRIER 5 – EMOTIONAL BARRIERS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5AB697-97B3-358B-3D5B-E67DAFC4CC60}"/>
              </a:ext>
            </a:extLst>
          </p:cNvPr>
          <p:cNvSpPr txBox="1"/>
          <p:nvPr/>
        </p:nvSpPr>
        <p:spPr>
          <a:xfrm>
            <a:off x="302732" y="1752711"/>
            <a:ext cx="60989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What it is:</a:t>
            </a:r>
            <a:r>
              <a:rPr lang="en-GB" dirty="0"/>
              <a:t> </a:t>
            </a:r>
            <a:r>
              <a:rPr lang="en-US" dirty="0"/>
              <a:t>Feelings like tiredness, stress or anger that stop people listening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F34F45-A10B-2E18-679F-A5E44D180247}"/>
              </a:ext>
            </a:extLst>
          </p:cNvPr>
          <p:cNvSpPr txBox="1"/>
          <p:nvPr/>
        </p:nvSpPr>
        <p:spPr>
          <a:xfrm>
            <a:off x="7627383" y="2075876"/>
            <a:ext cx="6098952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From the case: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Gary was tired and rushed</a:t>
            </a:r>
            <a:endParaRPr lang="en-GB" dirty="0"/>
          </a:p>
          <a:p>
            <a:r>
              <a:rPr lang="en-US" dirty="0"/>
              <a:t>• He shouted and called staff names</a:t>
            </a:r>
            <a:endParaRPr lang="en-GB" dirty="0"/>
          </a:p>
          <a:p>
            <a:r>
              <a:rPr lang="en-US" dirty="0"/>
              <a:t>• Staff are afraid to ask questions</a:t>
            </a:r>
            <a:endParaRPr lang="en-GB" dirty="0"/>
          </a:p>
          <a:p>
            <a:endParaRPr lang="en-GB" dirty="0"/>
          </a:p>
          <a:p>
            <a:r>
              <a:rPr lang="en-US" dirty="0"/>
              <a:t>Theory: Emotional Intelligence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Bad feelings stop clear communication</a:t>
            </a:r>
            <a:endParaRPr lang="en-GB" dirty="0"/>
          </a:p>
          <a:p>
            <a:endParaRPr lang="en-GB" dirty="0"/>
          </a:p>
          <a:p>
            <a:r>
              <a:rPr lang="en-US" dirty="0"/>
              <a:t>Solutions: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Speak calmly and politely</a:t>
            </a:r>
            <a:endParaRPr lang="en-GB" dirty="0"/>
          </a:p>
          <a:p>
            <a:r>
              <a:rPr lang="en-US" dirty="0"/>
              <a:t>• Let staff ask if they are unsure</a:t>
            </a:r>
            <a:endParaRPr lang="en-GB" dirty="0"/>
          </a:p>
          <a:p>
            <a:r>
              <a:rPr lang="en-US" dirty="0"/>
              <a:t>• Check they understand what to do</a:t>
            </a:r>
            <a:endParaRPr lang="en-GB" dirty="0"/>
          </a:p>
          <a:p>
            <a:endParaRPr lang="en-GB" dirty="0"/>
          </a:p>
          <a:p>
            <a:r>
              <a:rPr lang="en-US" dirty="0"/>
              <a:t>Source: </a:t>
            </a:r>
            <a:r>
              <a:rPr lang="en-US" dirty="0" err="1"/>
              <a:t>Goleman</a:t>
            </a:r>
            <a:r>
              <a:rPr lang="en-US" dirty="0"/>
              <a:t> (1998)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F8AD0E-B26B-8A78-8342-47F4635D4E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530474"/>
            <a:ext cx="5408989" cy="3962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552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BA818-FBB2-5B9C-3070-AAC555B78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RECOMMENDATIONS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483CE9-7B38-CFE4-112C-FBBF6C311422}"/>
              </a:ext>
            </a:extLst>
          </p:cNvPr>
          <p:cNvSpPr txBox="1"/>
          <p:nvPr/>
        </p:nvSpPr>
        <p:spPr>
          <a:xfrm>
            <a:off x="1137034" y="2194102"/>
            <a:ext cx="3158741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✅ Reduce noise and use pictures/signs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✅ Translate all information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✅ Train staff properly before they start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✅ Respect all ages and backgrounds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✅ Managers follow the rules too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✅ Always check instructions are understood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B8415B-2178-D457-6B76-6CD1FF024D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42" r="9238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94528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200F2-7D26-6F5D-8612-0303C35A7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CONCLUSION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850481-568E-42E5-03AF-8DD1172FA8F8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 Problems happen mostly because of communication issues, not bad staff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Noise, language, age, culture and feelings all cause misunderstandings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 Using theories helps explain what goes wrong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 Simple changes will make food safer and keep customers happy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8A29D2-4EE7-A6E3-6CA2-BC4C372F49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18" r="21328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79085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CE55A1-CFC6-7881-1443-C814E889A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408" y="992094"/>
            <a:ext cx="3616913" cy="2795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Thankyou For Listening!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9CF834-5A0B-B7A7-2ACB-92306FD5FB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4801" y="578738"/>
            <a:ext cx="5670549" cy="567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9654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81328D-8B2F-7550-36B5-F85C17FCDE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40" r="11549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BE130-B976-61F8-FFD7-4D6A5C49B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BEE527-2107-AB69-F082-6BEB14E68FD3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Berlo, D.K. (1960) The Process of Communication. New York: Holt, Rinehart and Winston.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Goleman, D. (1998) Working with Emotional Intelligence. London: Bloomsbury.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Schramm, W. (1954) The Process and Effects of Mass Communication. Urbana: University of Illinois Press.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Shannon, C.E. and Weaver, W. (1948) The Mathematical Theory of Communication. Urbana: University of Illinois Press.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Trompenaars, F. and Hampden-Turner, C. (2012) Riding the Waves of Culture. 3rd edn. London: Nicholas Brealey.</a:t>
            </a:r>
          </a:p>
        </p:txBody>
      </p:sp>
    </p:spTree>
    <p:extLst>
      <p:ext uri="{BB962C8B-B14F-4D97-AF65-F5344CB8AC3E}">
        <p14:creationId xmlns:p14="http://schemas.microsoft.com/office/powerpoint/2010/main" val="4010328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OVERVIEW</vt:lpstr>
      <vt:lpstr>INTRODUCTION</vt:lpstr>
      <vt:lpstr>BARRIER 1 – ENVIRONMENTAL NOISE</vt:lpstr>
      <vt:lpstr>BARRIER 2 – LANGUAGE</vt:lpstr>
      <vt:lpstr>BARRIER 3 – AGE DIFFERENCES</vt:lpstr>
      <vt:lpstr>BARRIER 4 – CULTURAL DIFFERENCES</vt:lpstr>
      <vt:lpstr>BARRIER 5 – EMOTIONAL BARRIERS</vt:lpstr>
      <vt:lpstr>RECOMMENDATIONS</vt:lpstr>
      <vt:lpstr>CONCLUSION</vt:lpstr>
      <vt:lpstr>Thankyou For Listening!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George Stoican (2506764)</dc:creator>
  <cp:lastModifiedBy>Simon George Stoican (2506764)</cp:lastModifiedBy>
  <cp:revision>4</cp:revision>
  <dcterms:created xsi:type="dcterms:W3CDTF">2026-06-10T22:48:04Z</dcterms:created>
  <dcterms:modified xsi:type="dcterms:W3CDTF">2026-06-14T14:13:56Z</dcterms:modified>
</cp:coreProperties>
</file>