
<file path=[Content_Types].xml><?xml version="1.0" encoding="utf-8"?>
<Types xmlns="http://schemas.openxmlformats.org/package/2006/content-types">
  <Default Extension="jpe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0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5"/>
  </p:notesMasterIdLst>
  <p:sldIdLst>
    <p:sldId id="270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–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–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–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25E5076-3810-47DD-B79F-674D7AD40C01}" styleName="Dark Style 1 –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80068"/>
  </p:normalViewPr>
  <p:slideViewPr>
    <p:cSldViewPr snapToGrid="0">
      <p:cViewPr varScale="1">
        <p:scale>
          <a:sx n="101" d="100"/>
          <a:sy n="101" d="100"/>
        </p:scale>
        <p:origin x="1544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6_2">
  <dgm:title val=""/>
  <dgm:desc val=""/>
  <dgm:catLst>
    <dgm:cat type="accent6" pri="16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BCDC933-540B-4B84-9687-FA5665D07867}" type="doc">
      <dgm:prSet loTypeId="urn:microsoft.com/office/officeart/2018/2/layout/IconVerticalSolidList" loCatId="icon" qsTypeId="urn:microsoft.com/office/officeart/2005/8/quickstyle/3d4" qsCatId="3D" csTypeId="urn:microsoft.com/office/officeart/2018/5/colors/Iconchunking_neutralbg_accent6_2" csCatId="accent6" phldr="1"/>
      <dgm:spPr/>
      <dgm:t>
        <a:bodyPr/>
        <a:lstStyle/>
        <a:p>
          <a:endParaRPr lang="en-US"/>
        </a:p>
      </dgm:t>
    </dgm:pt>
    <dgm:pt modelId="{DF76A42F-3570-45EE-A23D-253D833DA21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Presenter:</a:t>
          </a:r>
          <a:endParaRPr lang="en-US" dirty="0"/>
        </a:p>
      </dgm:t>
    </dgm:pt>
    <dgm:pt modelId="{C7169BCE-50E8-473E-B6F1-95342C9B09AE}" type="parTrans" cxnId="{80AB74B1-2871-4634-822A-47635C1DCCDC}">
      <dgm:prSet/>
      <dgm:spPr/>
      <dgm:t>
        <a:bodyPr/>
        <a:lstStyle/>
        <a:p>
          <a:endParaRPr lang="en-US"/>
        </a:p>
      </dgm:t>
    </dgm:pt>
    <dgm:pt modelId="{7332016D-9CD5-4432-8E55-965DB15B0825}" type="sibTrans" cxnId="{80AB74B1-2871-4634-822A-47635C1DCCDC}">
      <dgm:prSet/>
      <dgm:spPr/>
      <dgm:t>
        <a:bodyPr/>
        <a:lstStyle/>
        <a:p>
          <a:endParaRPr lang="en-US"/>
        </a:p>
      </dgm:t>
    </dgm:pt>
    <dgm:pt modelId="{98DB8C9A-E696-4A1C-A52B-DF49B39A432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Hello, my name is Joshua Depiver.</a:t>
          </a:r>
          <a:endParaRPr lang="en-US"/>
        </a:p>
      </dgm:t>
    </dgm:pt>
    <dgm:pt modelId="{CA061340-4E3F-4FE0-98DE-720A089AC19F}" type="parTrans" cxnId="{66E76C01-F91F-4061-9DFF-7D32D7677B2E}">
      <dgm:prSet/>
      <dgm:spPr/>
      <dgm:t>
        <a:bodyPr/>
        <a:lstStyle/>
        <a:p>
          <a:endParaRPr lang="en-US"/>
        </a:p>
      </dgm:t>
    </dgm:pt>
    <dgm:pt modelId="{7B391EAD-0421-4501-85F7-0A491C0C3045}" type="sibTrans" cxnId="{66E76C01-F91F-4061-9DFF-7D32D7677B2E}">
      <dgm:prSet/>
      <dgm:spPr/>
      <dgm:t>
        <a:bodyPr/>
        <a:lstStyle/>
        <a:p>
          <a:endParaRPr lang="en-US"/>
        </a:p>
      </dgm:t>
    </dgm:pt>
    <dgm:pt modelId="{34596E2E-71DA-4D6F-A4E2-BD4E7445EEA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am pleased to present our case study on Marriott International.</a:t>
          </a:r>
          <a:endParaRPr lang="en-US"/>
        </a:p>
      </dgm:t>
    </dgm:pt>
    <dgm:pt modelId="{A66EBFB4-A733-43CB-B160-102CAAEB159C}" type="parTrans" cxnId="{424D3C7F-B429-4952-9247-9E3A5E7BEB37}">
      <dgm:prSet/>
      <dgm:spPr/>
      <dgm:t>
        <a:bodyPr/>
        <a:lstStyle/>
        <a:p>
          <a:endParaRPr lang="en-US"/>
        </a:p>
      </dgm:t>
    </dgm:pt>
    <dgm:pt modelId="{12B6BE17-0EE4-4D81-8891-DC0F908DEF4C}" type="sibTrans" cxnId="{424D3C7F-B429-4952-9247-9E3A5E7BEB37}">
      <dgm:prSet/>
      <dgm:spPr/>
      <dgm:t>
        <a:bodyPr/>
        <a:lstStyle/>
        <a:p>
          <a:endParaRPr lang="en-US"/>
        </a:p>
      </dgm:t>
    </dgm:pt>
    <dgm:pt modelId="{2FB9F9BA-97E4-44D5-A013-98E4455EC89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Chosen Hotel Organisation:</a:t>
          </a:r>
          <a:endParaRPr lang="en-US"/>
        </a:p>
      </dgm:t>
    </dgm:pt>
    <dgm:pt modelId="{30C4BEDB-1F1D-4466-89C3-8C59A1B0DFD6}" type="parTrans" cxnId="{E43D2E10-4DE0-4EEE-95BE-D0E56AEE886B}">
      <dgm:prSet/>
      <dgm:spPr/>
      <dgm:t>
        <a:bodyPr/>
        <a:lstStyle/>
        <a:p>
          <a:endParaRPr lang="en-US"/>
        </a:p>
      </dgm:t>
    </dgm:pt>
    <dgm:pt modelId="{5E586B94-F8DB-4D64-9309-F4DE32F0C16F}" type="sibTrans" cxnId="{E43D2E10-4DE0-4EEE-95BE-D0E56AEE886B}">
      <dgm:prSet/>
      <dgm:spPr/>
      <dgm:t>
        <a:bodyPr/>
        <a:lstStyle/>
        <a:p>
          <a:endParaRPr lang="en-US"/>
        </a:p>
      </dgm:t>
    </dgm:pt>
    <dgm:pt modelId="{D3DE0C30-98BC-40E8-9F07-6FC4E2251BA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Marriott International is a leading global lodging company with more than 7,000 properties across 131 countries and territories.</a:t>
          </a:r>
          <a:endParaRPr lang="en-US"/>
        </a:p>
      </dgm:t>
    </dgm:pt>
    <dgm:pt modelId="{321C5C5F-E390-420F-8F9E-7A63850B176B}" type="parTrans" cxnId="{394EB7B9-34BE-4212-8F7B-28E770A64D8A}">
      <dgm:prSet/>
      <dgm:spPr/>
      <dgm:t>
        <a:bodyPr/>
        <a:lstStyle/>
        <a:p>
          <a:endParaRPr lang="en-US"/>
        </a:p>
      </dgm:t>
    </dgm:pt>
    <dgm:pt modelId="{D3C8A301-4707-47C9-A0D4-18B4EB4A4940}" type="sibTrans" cxnId="{394EB7B9-34BE-4212-8F7B-28E770A64D8A}">
      <dgm:prSet/>
      <dgm:spPr/>
      <dgm:t>
        <a:bodyPr/>
        <a:lstStyle/>
        <a:p>
          <a:endParaRPr lang="en-US"/>
        </a:p>
      </dgm:t>
    </dgm:pt>
    <dgm:pt modelId="{2C3BA723-73D0-4847-967C-260339FDDCC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Contemporary Issue Selected:</a:t>
          </a:r>
          <a:endParaRPr lang="en-US"/>
        </a:p>
      </dgm:t>
    </dgm:pt>
    <dgm:pt modelId="{FE32F2EF-1C36-476E-9FD8-664592C8D5B7}" type="parTrans" cxnId="{04E7628C-F2FD-415B-8473-2998B6D5FC8D}">
      <dgm:prSet/>
      <dgm:spPr/>
      <dgm:t>
        <a:bodyPr/>
        <a:lstStyle/>
        <a:p>
          <a:endParaRPr lang="en-US"/>
        </a:p>
      </dgm:t>
    </dgm:pt>
    <dgm:pt modelId="{2CA9156D-DBCE-4C23-8703-FFFD0A70DA13}" type="sibTrans" cxnId="{04E7628C-F2FD-415B-8473-2998B6D5FC8D}">
      <dgm:prSet/>
      <dgm:spPr/>
      <dgm:t>
        <a:bodyPr/>
        <a:lstStyle/>
        <a:p>
          <a:endParaRPr lang="en-US"/>
        </a:p>
      </dgm:t>
    </dgm:pt>
    <dgm:pt modelId="{4F634F41-8DF6-4C03-9468-922D0E9B636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issue we will be exploring is the </a:t>
          </a:r>
          <a:r>
            <a:rPr lang="en-GB" b="1" dirty="0"/>
            <a:t>Innovative Uses of Corporate Social Responsibility (CSR) in Promotional Material</a:t>
          </a:r>
          <a:r>
            <a:rPr lang="en-GB" dirty="0"/>
            <a:t>.</a:t>
          </a:r>
          <a:endParaRPr lang="en-US" dirty="0"/>
        </a:p>
      </dgm:t>
    </dgm:pt>
    <dgm:pt modelId="{3F093400-21ED-4364-ABD7-BA104BE742DF}" type="parTrans" cxnId="{3EB287A1-E0D3-477C-BA76-DAD6EE955C9B}">
      <dgm:prSet/>
      <dgm:spPr/>
      <dgm:t>
        <a:bodyPr/>
        <a:lstStyle/>
        <a:p>
          <a:endParaRPr lang="en-US"/>
        </a:p>
      </dgm:t>
    </dgm:pt>
    <dgm:pt modelId="{182D72C5-439F-42E9-A5EF-4D121CFBB95C}" type="sibTrans" cxnId="{3EB287A1-E0D3-477C-BA76-DAD6EE955C9B}">
      <dgm:prSet/>
      <dgm:spPr/>
      <dgm:t>
        <a:bodyPr/>
        <a:lstStyle/>
        <a:p>
          <a:endParaRPr lang="en-US"/>
        </a:p>
      </dgm:t>
    </dgm:pt>
    <dgm:pt modelId="{1BE24EB8-96C5-470E-AB1D-30E8A7692D51}" type="pres">
      <dgm:prSet presAssocID="{ABCDC933-540B-4B84-9687-FA5665D07867}" presName="root" presStyleCnt="0">
        <dgm:presLayoutVars>
          <dgm:dir/>
          <dgm:resizeHandles val="exact"/>
        </dgm:presLayoutVars>
      </dgm:prSet>
      <dgm:spPr/>
    </dgm:pt>
    <dgm:pt modelId="{8DE1E2B8-9FFB-44EF-9458-50DFEBF6E9E9}" type="pres">
      <dgm:prSet presAssocID="{DF76A42F-3570-45EE-A23D-253D833DA219}" presName="compNode" presStyleCnt="0"/>
      <dgm:spPr/>
    </dgm:pt>
    <dgm:pt modelId="{FB5D9972-4085-44C0-AF92-CFD4AC7C0B4D}" type="pres">
      <dgm:prSet presAssocID="{DF76A42F-3570-45EE-A23D-253D833DA219}" presName="bgRect" presStyleLbl="bgShp" presStyleIdx="0" presStyleCnt="3"/>
      <dgm:spPr/>
    </dgm:pt>
    <dgm:pt modelId="{F498B75C-91DE-4AFE-81A3-9A35FC465EB9}" type="pres">
      <dgm:prSet presAssocID="{DF76A42F-3570-45EE-A23D-253D833DA219}" presName="iconRect" presStyleLbl="node1" presStyleIdx="0" presStyleCnt="3"/>
      <dgm:spPr>
        <a:blipFill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F2E89924-DCA8-4304-95C3-177D0007F249}" type="pres">
      <dgm:prSet presAssocID="{DF76A42F-3570-45EE-A23D-253D833DA219}" presName="spaceRect" presStyleCnt="0"/>
      <dgm:spPr/>
    </dgm:pt>
    <dgm:pt modelId="{506C731B-3E59-42B8-A6C7-4A916FB21DB0}" type="pres">
      <dgm:prSet presAssocID="{DF76A42F-3570-45EE-A23D-253D833DA219}" presName="parTx" presStyleLbl="revTx" presStyleIdx="0" presStyleCnt="6">
        <dgm:presLayoutVars>
          <dgm:chMax val="0"/>
          <dgm:chPref val="0"/>
        </dgm:presLayoutVars>
      </dgm:prSet>
      <dgm:spPr/>
    </dgm:pt>
    <dgm:pt modelId="{B2922337-5263-4444-B365-AFF6B770E9A4}" type="pres">
      <dgm:prSet presAssocID="{DF76A42F-3570-45EE-A23D-253D833DA219}" presName="desTx" presStyleLbl="revTx" presStyleIdx="1" presStyleCnt="6">
        <dgm:presLayoutVars/>
      </dgm:prSet>
      <dgm:spPr/>
    </dgm:pt>
    <dgm:pt modelId="{238D72D7-48E2-4C0D-8483-FF53ABA69376}" type="pres">
      <dgm:prSet presAssocID="{7332016D-9CD5-4432-8E55-965DB15B0825}" presName="sibTrans" presStyleCnt="0"/>
      <dgm:spPr/>
    </dgm:pt>
    <dgm:pt modelId="{E909D2AD-6863-4A95-ABAF-EA5AA7BB0C46}" type="pres">
      <dgm:prSet presAssocID="{2FB9F9BA-97E4-44D5-A013-98E4455EC897}" presName="compNode" presStyleCnt="0"/>
      <dgm:spPr/>
    </dgm:pt>
    <dgm:pt modelId="{7DDB86E5-5458-4A57-8FE8-570C6B66E60A}" type="pres">
      <dgm:prSet presAssocID="{2FB9F9BA-97E4-44D5-A013-98E4455EC897}" presName="bgRect" presStyleLbl="bgShp" presStyleIdx="1" presStyleCnt="3"/>
      <dgm:spPr/>
    </dgm:pt>
    <dgm:pt modelId="{36099122-0B24-40CC-855D-8B054CB0167A}" type="pres">
      <dgm:prSet presAssocID="{2FB9F9BA-97E4-44D5-A013-98E4455EC897}" presName="iconRect" presStyleLbl="node1" presStyleIdx="1" presStyleCnt="3"/>
      <dgm:spPr>
        <a:blipFill>
          <a:blip xmlns:r="http://schemas.openxmlformats.org/officeDocument/2006/relationships"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EB940A73-B02A-488C-9E7E-445A0E3D43BE}" type="pres">
      <dgm:prSet presAssocID="{2FB9F9BA-97E4-44D5-A013-98E4455EC897}" presName="spaceRect" presStyleCnt="0"/>
      <dgm:spPr/>
    </dgm:pt>
    <dgm:pt modelId="{C722B808-0EA8-442F-AEDF-0EE165C4E68D}" type="pres">
      <dgm:prSet presAssocID="{2FB9F9BA-97E4-44D5-A013-98E4455EC897}" presName="parTx" presStyleLbl="revTx" presStyleIdx="2" presStyleCnt="6">
        <dgm:presLayoutVars>
          <dgm:chMax val="0"/>
          <dgm:chPref val="0"/>
        </dgm:presLayoutVars>
      </dgm:prSet>
      <dgm:spPr/>
    </dgm:pt>
    <dgm:pt modelId="{4E78B095-3DE7-49DC-8C2C-27E19611621F}" type="pres">
      <dgm:prSet presAssocID="{2FB9F9BA-97E4-44D5-A013-98E4455EC897}" presName="desTx" presStyleLbl="revTx" presStyleIdx="3" presStyleCnt="6">
        <dgm:presLayoutVars/>
      </dgm:prSet>
      <dgm:spPr/>
    </dgm:pt>
    <dgm:pt modelId="{9CBBE08A-82F0-4C51-8729-C9263516AD48}" type="pres">
      <dgm:prSet presAssocID="{5E586B94-F8DB-4D64-9309-F4DE32F0C16F}" presName="sibTrans" presStyleCnt="0"/>
      <dgm:spPr/>
    </dgm:pt>
    <dgm:pt modelId="{F444D1F9-37AC-4A9B-B785-FEC5B2D102AF}" type="pres">
      <dgm:prSet presAssocID="{2C3BA723-73D0-4847-967C-260339FDDCCA}" presName="compNode" presStyleCnt="0"/>
      <dgm:spPr/>
    </dgm:pt>
    <dgm:pt modelId="{54BE2F52-476D-4822-8A74-0C3AE7F6B36F}" type="pres">
      <dgm:prSet presAssocID="{2C3BA723-73D0-4847-967C-260339FDDCCA}" presName="bgRect" presStyleLbl="bgShp" presStyleIdx="2" presStyleCnt="3"/>
      <dgm:spPr/>
    </dgm:pt>
    <dgm:pt modelId="{CC851183-012D-4D61-852A-C2CAB8E2FDB7}" type="pres">
      <dgm:prSet presAssocID="{2C3BA723-73D0-4847-967C-260339FDDCCA}" presName="iconRect" presStyleLbl="node1" presStyleIdx="2" presStyleCnt="3"/>
      <dgm:spPr>
        <a:blipFill>
          <a:blip xmlns:r="http://schemas.openxmlformats.org/officeDocument/2006/relationships" r:embed="rId5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BB4E8827-C34E-4DD6-8DA0-9D6BC7A15059}" type="pres">
      <dgm:prSet presAssocID="{2C3BA723-73D0-4847-967C-260339FDDCCA}" presName="spaceRect" presStyleCnt="0"/>
      <dgm:spPr/>
    </dgm:pt>
    <dgm:pt modelId="{BE753BAD-3C4A-4A40-A6CF-24455CCD33DB}" type="pres">
      <dgm:prSet presAssocID="{2C3BA723-73D0-4847-967C-260339FDDCCA}" presName="parTx" presStyleLbl="revTx" presStyleIdx="4" presStyleCnt="6">
        <dgm:presLayoutVars>
          <dgm:chMax val="0"/>
          <dgm:chPref val="0"/>
        </dgm:presLayoutVars>
      </dgm:prSet>
      <dgm:spPr/>
    </dgm:pt>
    <dgm:pt modelId="{1C5EF77C-E8DD-4203-9779-8154DE83A443}" type="pres">
      <dgm:prSet presAssocID="{2C3BA723-73D0-4847-967C-260339FDDCCA}" presName="desTx" presStyleLbl="revTx" presStyleIdx="5" presStyleCnt="6">
        <dgm:presLayoutVars/>
      </dgm:prSet>
      <dgm:spPr/>
    </dgm:pt>
  </dgm:ptLst>
  <dgm:cxnLst>
    <dgm:cxn modelId="{66E76C01-F91F-4061-9DFF-7D32D7677B2E}" srcId="{DF76A42F-3570-45EE-A23D-253D833DA219}" destId="{98DB8C9A-E696-4A1C-A52B-DF49B39A4323}" srcOrd="0" destOrd="0" parTransId="{CA061340-4E3F-4FE0-98DE-720A089AC19F}" sibTransId="{7B391EAD-0421-4501-85F7-0A491C0C3045}"/>
    <dgm:cxn modelId="{3B048305-FE72-4CDB-AFA7-E2C3C54BBBFD}" type="presOf" srcId="{ABCDC933-540B-4B84-9687-FA5665D07867}" destId="{1BE24EB8-96C5-470E-AB1D-30E8A7692D51}" srcOrd="0" destOrd="0" presId="urn:microsoft.com/office/officeart/2018/2/layout/IconVerticalSolidList"/>
    <dgm:cxn modelId="{E43D2E10-4DE0-4EEE-95BE-D0E56AEE886B}" srcId="{ABCDC933-540B-4B84-9687-FA5665D07867}" destId="{2FB9F9BA-97E4-44D5-A013-98E4455EC897}" srcOrd="1" destOrd="0" parTransId="{30C4BEDB-1F1D-4466-89C3-8C59A1B0DFD6}" sibTransId="{5E586B94-F8DB-4D64-9309-F4DE32F0C16F}"/>
    <dgm:cxn modelId="{D155DC2A-8390-46BB-BD78-971F9469E647}" type="presOf" srcId="{98DB8C9A-E696-4A1C-A52B-DF49B39A4323}" destId="{B2922337-5263-4444-B365-AFF6B770E9A4}" srcOrd="0" destOrd="0" presId="urn:microsoft.com/office/officeart/2018/2/layout/IconVerticalSolidList"/>
    <dgm:cxn modelId="{7A3F7A43-5FBD-4F93-807B-F8474C8ECAB9}" type="presOf" srcId="{2FB9F9BA-97E4-44D5-A013-98E4455EC897}" destId="{C722B808-0EA8-442F-AEDF-0EE165C4E68D}" srcOrd="0" destOrd="0" presId="urn:microsoft.com/office/officeart/2018/2/layout/IconVerticalSolidList"/>
    <dgm:cxn modelId="{01FF2572-261B-4187-AD81-F6BE6DA6C15D}" type="presOf" srcId="{D3DE0C30-98BC-40E8-9F07-6FC4E2251BAC}" destId="{4E78B095-3DE7-49DC-8C2C-27E19611621F}" srcOrd="0" destOrd="0" presId="urn:microsoft.com/office/officeart/2018/2/layout/IconVerticalSolidList"/>
    <dgm:cxn modelId="{AA81F67A-91B0-40C7-9810-21726C524574}" type="presOf" srcId="{2C3BA723-73D0-4847-967C-260339FDDCCA}" destId="{BE753BAD-3C4A-4A40-A6CF-24455CCD33DB}" srcOrd="0" destOrd="0" presId="urn:microsoft.com/office/officeart/2018/2/layout/IconVerticalSolidList"/>
    <dgm:cxn modelId="{424D3C7F-B429-4952-9247-9E3A5E7BEB37}" srcId="{DF76A42F-3570-45EE-A23D-253D833DA219}" destId="{34596E2E-71DA-4D6F-A4E2-BD4E7445EEAB}" srcOrd="1" destOrd="0" parTransId="{A66EBFB4-A733-43CB-B160-102CAAEB159C}" sibTransId="{12B6BE17-0EE4-4D81-8891-DC0F908DEF4C}"/>
    <dgm:cxn modelId="{E212C881-A4AB-4BA9-A13D-ECB437C8149E}" type="presOf" srcId="{34596E2E-71DA-4D6F-A4E2-BD4E7445EEAB}" destId="{B2922337-5263-4444-B365-AFF6B770E9A4}" srcOrd="0" destOrd="1" presId="urn:microsoft.com/office/officeart/2018/2/layout/IconVerticalSolidList"/>
    <dgm:cxn modelId="{04E7628C-F2FD-415B-8473-2998B6D5FC8D}" srcId="{ABCDC933-540B-4B84-9687-FA5665D07867}" destId="{2C3BA723-73D0-4847-967C-260339FDDCCA}" srcOrd="2" destOrd="0" parTransId="{FE32F2EF-1C36-476E-9FD8-664592C8D5B7}" sibTransId="{2CA9156D-DBCE-4C23-8703-FFFD0A70DA13}"/>
    <dgm:cxn modelId="{3EB287A1-E0D3-477C-BA76-DAD6EE955C9B}" srcId="{2C3BA723-73D0-4847-967C-260339FDDCCA}" destId="{4F634F41-8DF6-4C03-9468-922D0E9B636B}" srcOrd="0" destOrd="0" parTransId="{3F093400-21ED-4364-ABD7-BA104BE742DF}" sibTransId="{182D72C5-439F-42E9-A5EF-4D121CFBB95C}"/>
    <dgm:cxn modelId="{80AB74B1-2871-4634-822A-47635C1DCCDC}" srcId="{ABCDC933-540B-4B84-9687-FA5665D07867}" destId="{DF76A42F-3570-45EE-A23D-253D833DA219}" srcOrd="0" destOrd="0" parTransId="{C7169BCE-50E8-473E-B6F1-95342C9B09AE}" sibTransId="{7332016D-9CD5-4432-8E55-965DB15B0825}"/>
    <dgm:cxn modelId="{394EB7B9-34BE-4212-8F7B-28E770A64D8A}" srcId="{2FB9F9BA-97E4-44D5-A013-98E4455EC897}" destId="{D3DE0C30-98BC-40E8-9F07-6FC4E2251BAC}" srcOrd="0" destOrd="0" parTransId="{321C5C5F-E390-420F-8F9E-7A63850B176B}" sibTransId="{D3C8A301-4707-47C9-A0D4-18B4EB4A4940}"/>
    <dgm:cxn modelId="{24ABABC1-37F9-4133-9E54-4CFD63733C35}" type="presOf" srcId="{4F634F41-8DF6-4C03-9468-922D0E9B636B}" destId="{1C5EF77C-E8DD-4203-9779-8154DE83A443}" srcOrd="0" destOrd="0" presId="urn:microsoft.com/office/officeart/2018/2/layout/IconVerticalSolidList"/>
    <dgm:cxn modelId="{4FC914FE-490D-498A-9012-6340C237457C}" type="presOf" srcId="{DF76A42F-3570-45EE-A23D-253D833DA219}" destId="{506C731B-3E59-42B8-A6C7-4A916FB21DB0}" srcOrd="0" destOrd="0" presId="urn:microsoft.com/office/officeart/2018/2/layout/IconVerticalSolidList"/>
    <dgm:cxn modelId="{F6C86527-DFCD-439D-B718-A55ABF66738C}" type="presParOf" srcId="{1BE24EB8-96C5-470E-AB1D-30E8A7692D51}" destId="{8DE1E2B8-9FFB-44EF-9458-50DFEBF6E9E9}" srcOrd="0" destOrd="0" presId="urn:microsoft.com/office/officeart/2018/2/layout/IconVerticalSolidList"/>
    <dgm:cxn modelId="{BBB7068D-8A4E-4FD7-B97D-21287CE0409C}" type="presParOf" srcId="{8DE1E2B8-9FFB-44EF-9458-50DFEBF6E9E9}" destId="{FB5D9972-4085-44C0-AF92-CFD4AC7C0B4D}" srcOrd="0" destOrd="0" presId="urn:microsoft.com/office/officeart/2018/2/layout/IconVerticalSolidList"/>
    <dgm:cxn modelId="{3DD27FED-6240-47B8-98E8-40ACDB677486}" type="presParOf" srcId="{8DE1E2B8-9FFB-44EF-9458-50DFEBF6E9E9}" destId="{F498B75C-91DE-4AFE-81A3-9A35FC465EB9}" srcOrd="1" destOrd="0" presId="urn:microsoft.com/office/officeart/2018/2/layout/IconVerticalSolidList"/>
    <dgm:cxn modelId="{45420DA1-FDD9-4F24-9B4C-CF60C9C895BF}" type="presParOf" srcId="{8DE1E2B8-9FFB-44EF-9458-50DFEBF6E9E9}" destId="{F2E89924-DCA8-4304-95C3-177D0007F249}" srcOrd="2" destOrd="0" presId="urn:microsoft.com/office/officeart/2018/2/layout/IconVerticalSolidList"/>
    <dgm:cxn modelId="{54EC2C9A-7210-479D-978F-D2875223F322}" type="presParOf" srcId="{8DE1E2B8-9FFB-44EF-9458-50DFEBF6E9E9}" destId="{506C731B-3E59-42B8-A6C7-4A916FB21DB0}" srcOrd="3" destOrd="0" presId="urn:microsoft.com/office/officeart/2018/2/layout/IconVerticalSolidList"/>
    <dgm:cxn modelId="{41A759BB-92B1-475C-AE04-B87FBE024E3B}" type="presParOf" srcId="{8DE1E2B8-9FFB-44EF-9458-50DFEBF6E9E9}" destId="{B2922337-5263-4444-B365-AFF6B770E9A4}" srcOrd="4" destOrd="0" presId="urn:microsoft.com/office/officeart/2018/2/layout/IconVerticalSolidList"/>
    <dgm:cxn modelId="{9223D7CF-7B57-4ADE-8F7E-A8449E2B8821}" type="presParOf" srcId="{1BE24EB8-96C5-470E-AB1D-30E8A7692D51}" destId="{238D72D7-48E2-4C0D-8483-FF53ABA69376}" srcOrd="1" destOrd="0" presId="urn:microsoft.com/office/officeart/2018/2/layout/IconVerticalSolidList"/>
    <dgm:cxn modelId="{38F6AEA8-EF63-4448-8898-DB7079F19CC1}" type="presParOf" srcId="{1BE24EB8-96C5-470E-AB1D-30E8A7692D51}" destId="{E909D2AD-6863-4A95-ABAF-EA5AA7BB0C46}" srcOrd="2" destOrd="0" presId="urn:microsoft.com/office/officeart/2018/2/layout/IconVerticalSolidList"/>
    <dgm:cxn modelId="{94ACD9FC-49C1-4568-A23D-E968D69AD67D}" type="presParOf" srcId="{E909D2AD-6863-4A95-ABAF-EA5AA7BB0C46}" destId="{7DDB86E5-5458-4A57-8FE8-570C6B66E60A}" srcOrd="0" destOrd="0" presId="urn:microsoft.com/office/officeart/2018/2/layout/IconVerticalSolidList"/>
    <dgm:cxn modelId="{70E0966F-2B6C-4020-AA5E-6E8625D4B59D}" type="presParOf" srcId="{E909D2AD-6863-4A95-ABAF-EA5AA7BB0C46}" destId="{36099122-0B24-40CC-855D-8B054CB0167A}" srcOrd="1" destOrd="0" presId="urn:microsoft.com/office/officeart/2018/2/layout/IconVerticalSolidList"/>
    <dgm:cxn modelId="{646BE7F9-B50A-4DCD-BDAE-877332F5088E}" type="presParOf" srcId="{E909D2AD-6863-4A95-ABAF-EA5AA7BB0C46}" destId="{EB940A73-B02A-488C-9E7E-445A0E3D43BE}" srcOrd="2" destOrd="0" presId="urn:microsoft.com/office/officeart/2018/2/layout/IconVerticalSolidList"/>
    <dgm:cxn modelId="{7AC8C9C2-5E0F-4E7C-8985-FF9D131CE31A}" type="presParOf" srcId="{E909D2AD-6863-4A95-ABAF-EA5AA7BB0C46}" destId="{C722B808-0EA8-442F-AEDF-0EE165C4E68D}" srcOrd="3" destOrd="0" presId="urn:microsoft.com/office/officeart/2018/2/layout/IconVerticalSolidList"/>
    <dgm:cxn modelId="{A08F4290-C86B-42D4-A3A1-8A618FCE2447}" type="presParOf" srcId="{E909D2AD-6863-4A95-ABAF-EA5AA7BB0C46}" destId="{4E78B095-3DE7-49DC-8C2C-27E19611621F}" srcOrd="4" destOrd="0" presId="urn:microsoft.com/office/officeart/2018/2/layout/IconVerticalSolidList"/>
    <dgm:cxn modelId="{B732F9C3-C91F-4C43-ACB1-07A4D068E215}" type="presParOf" srcId="{1BE24EB8-96C5-470E-AB1D-30E8A7692D51}" destId="{9CBBE08A-82F0-4C51-8729-C9263516AD48}" srcOrd="3" destOrd="0" presId="urn:microsoft.com/office/officeart/2018/2/layout/IconVerticalSolidList"/>
    <dgm:cxn modelId="{1AE0385F-E5E2-4EFF-8AF8-6E1D8D41B32A}" type="presParOf" srcId="{1BE24EB8-96C5-470E-AB1D-30E8A7692D51}" destId="{F444D1F9-37AC-4A9B-B785-FEC5B2D102AF}" srcOrd="4" destOrd="0" presId="urn:microsoft.com/office/officeart/2018/2/layout/IconVerticalSolidList"/>
    <dgm:cxn modelId="{8EED056D-B596-48E4-B760-AF202BA98EB3}" type="presParOf" srcId="{F444D1F9-37AC-4A9B-B785-FEC5B2D102AF}" destId="{54BE2F52-476D-4822-8A74-0C3AE7F6B36F}" srcOrd="0" destOrd="0" presId="urn:microsoft.com/office/officeart/2018/2/layout/IconVerticalSolidList"/>
    <dgm:cxn modelId="{1C15974C-CF32-4C51-939E-B8F2C33E998F}" type="presParOf" srcId="{F444D1F9-37AC-4A9B-B785-FEC5B2D102AF}" destId="{CC851183-012D-4D61-852A-C2CAB8E2FDB7}" srcOrd="1" destOrd="0" presId="urn:microsoft.com/office/officeart/2018/2/layout/IconVerticalSolidList"/>
    <dgm:cxn modelId="{ED1A7A4F-0410-4FB5-9F20-E89BFC5F59FD}" type="presParOf" srcId="{F444D1F9-37AC-4A9B-B785-FEC5B2D102AF}" destId="{BB4E8827-C34E-4DD6-8DA0-9D6BC7A15059}" srcOrd="2" destOrd="0" presId="urn:microsoft.com/office/officeart/2018/2/layout/IconVerticalSolidList"/>
    <dgm:cxn modelId="{440003BE-F606-4F5A-96C6-3ECC52BDF70D}" type="presParOf" srcId="{F444D1F9-37AC-4A9B-B785-FEC5B2D102AF}" destId="{BE753BAD-3C4A-4A40-A6CF-24455CCD33DB}" srcOrd="3" destOrd="0" presId="urn:microsoft.com/office/officeart/2018/2/layout/IconVerticalSolidList"/>
    <dgm:cxn modelId="{B294B2D8-803C-4E9F-98B0-26742E866B10}" type="presParOf" srcId="{F444D1F9-37AC-4A9B-B785-FEC5B2D102AF}" destId="{1C5EF77C-E8DD-4203-9779-8154DE83A443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F8F4937-CD75-4755-B642-B591AB3BEC2A}" type="doc">
      <dgm:prSet loTypeId="urn:microsoft.com/office/officeart/2005/8/layout/hList1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D5D93D5-FF01-4645-B9EA-7DFBE29F60D9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Challenges:</a:t>
          </a:r>
          <a:endParaRPr lang="en-US"/>
        </a:p>
      </dgm:t>
    </dgm:pt>
    <dgm:pt modelId="{95673EBA-7CB1-414F-A507-14830E9EF0FD}" type="parTrans" cxnId="{053FB00B-281F-4124-8D21-6EC3D3A5881A}">
      <dgm:prSet/>
      <dgm:spPr/>
      <dgm:t>
        <a:bodyPr/>
        <a:lstStyle/>
        <a:p>
          <a:endParaRPr lang="en-US"/>
        </a:p>
      </dgm:t>
    </dgm:pt>
    <dgm:pt modelId="{9DA6E968-0BC6-4663-AFF0-C20471F6944B}" type="sibTrans" cxnId="{053FB00B-281F-4124-8D21-6EC3D3A5881A}">
      <dgm:prSet/>
      <dgm:spPr/>
      <dgm:t>
        <a:bodyPr/>
        <a:lstStyle/>
        <a:p>
          <a:endParaRPr lang="en-US"/>
        </a:p>
      </dgm:t>
    </dgm:pt>
    <dgm:pt modelId="{71E19260-CB4C-4544-A8E4-F7FC05274CC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Cost: </a:t>
          </a:r>
          <a:r>
            <a:rPr lang="en-GB" dirty="0"/>
            <a:t>High costs associated with implementing CSR initiatives.</a:t>
          </a:r>
          <a:endParaRPr lang="en-US" dirty="0"/>
        </a:p>
      </dgm:t>
    </dgm:pt>
    <dgm:pt modelId="{A02724AD-6C01-4E35-AE0B-2D2AD5CDD044}" type="parTrans" cxnId="{40B419C8-7826-4375-833D-B422F1D30A31}">
      <dgm:prSet/>
      <dgm:spPr/>
      <dgm:t>
        <a:bodyPr/>
        <a:lstStyle/>
        <a:p>
          <a:endParaRPr lang="en-US"/>
        </a:p>
      </dgm:t>
    </dgm:pt>
    <dgm:pt modelId="{D40B3CF3-1451-4082-9907-A2F88C7338B5}" type="sibTrans" cxnId="{40B419C8-7826-4375-833D-B422F1D30A31}">
      <dgm:prSet/>
      <dgm:spPr/>
      <dgm:t>
        <a:bodyPr/>
        <a:lstStyle/>
        <a:p>
          <a:endParaRPr lang="en-US"/>
        </a:p>
      </dgm:t>
    </dgm:pt>
    <dgm:pt modelId="{69C1D028-7DED-4EC6-9CCD-523305ED865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Scepticism: </a:t>
          </a:r>
          <a:r>
            <a:rPr lang="en-GB" dirty="0"/>
            <a:t>Consumer scepticism towards "greenwashing".</a:t>
          </a:r>
          <a:endParaRPr lang="en-US" dirty="0"/>
        </a:p>
      </dgm:t>
    </dgm:pt>
    <dgm:pt modelId="{9D3589AC-A009-472A-A11B-43CF5FF8E7BE}" type="parTrans" cxnId="{370D7B18-2A4D-4A04-B162-126B59B2AEAB}">
      <dgm:prSet/>
      <dgm:spPr/>
      <dgm:t>
        <a:bodyPr/>
        <a:lstStyle/>
        <a:p>
          <a:endParaRPr lang="en-US"/>
        </a:p>
      </dgm:t>
    </dgm:pt>
    <dgm:pt modelId="{1E8276DD-8318-4812-96E7-5DDB756A97D1}" type="sibTrans" cxnId="{370D7B18-2A4D-4A04-B162-126B59B2AEAB}">
      <dgm:prSet/>
      <dgm:spPr/>
      <dgm:t>
        <a:bodyPr/>
        <a:lstStyle/>
        <a:p>
          <a:endParaRPr lang="en-US"/>
        </a:p>
      </dgm:t>
    </dgm:pt>
    <dgm:pt modelId="{89A2E7F8-D146-4869-879B-FDD63DB97FF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Measurement: </a:t>
          </a:r>
          <a:r>
            <a:rPr lang="en-GB" dirty="0"/>
            <a:t>Difficulty in measuring the direct impact on sales.</a:t>
          </a:r>
          <a:endParaRPr lang="en-US" dirty="0"/>
        </a:p>
      </dgm:t>
    </dgm:pt>
    <dgm:pt modelId="{D288BDFF-646D-4EFF-BCE6-73A0AEB00834}" type="parTrans" cxnId="{06FFF6C6-7C6C-4010-822B-AE8F57B08DBA}">
      <dgm:prSet/>
      <dgm:spPr/>
      <dgm:t>
        <a:bodyPr/>
        <a:lstStyle/>
        <a:p>
          <a:endParaRPr lang="en-US"/>
        </a:p>
      </dgm:t>
    </dgm:pt>
    <dgm:pt modelId="{65D935C4-916F-4A81-BDC8-7563405EB23D}" type="sibTrans" cxnId="{06FFF6C6-7C6C-4010-822B-AE8F57B08DBA}">
      <dgm:prSet/>
      <dgm:spPr/>
      <dgm:t>
        <a:bodyPr/>
        <a:lstStyle/>
        <a:p>
          <a:endParaRPr lang="en-US"/>
        </a:p>
      </dgm:t>
    </dgm:pt>
    <dgm:pt modelId="{2A8E9F3E-4B7A-425C-80A7-74F91BFA8481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Opportunities:</a:t>
          </a:r>
          <a:endParaRPr lang="en-US"/>
        </a:p>
      </dgm:t>
    </dgm:pt>
    <dgm:pt modelId="{7FE5BF9B-CD43-437D-9A14-FE23F55F5F17}" type="parTrans" cxnId="{49482193-1DD0-407B-A96A-837CECCEAB4D}">
      <dgm:prSet/>
      <dgm:spPr/>
      <dgm:t>
        <a:bodyPr/>
        <a:lstStyle/>
        <a:p>
          <a:endParaRPr lang="en-US"/>
        </a:p>
      </dgm:t>
    </dgm:pt>
    <dgm:pt modelId="{34E2FF77-94D4-48E2-9087-0C42BEF08196}" type="sibTrans" cxnId="{49482193-1DD0-407B-A96A-837CECCEAB4D}">
      <dgm:prSet/>
      <dgm:spPr/>
      <dgm:t>
        <a:bodyPr/>
        <a:lstStyle/>
        <a:p>
          <a:endParaRPr lang="en-US"/>
        </a:p>
      </dgm:t>
    </dgm:pt>
    <dgm:pt modelId="{B6FCA4B7-9BD6-4B63-B5F4-269ABA345BB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Brand Differentiation: </a:t>
          </a:r>
          <a:r>
            <a:rPr lang="en-GB" dirty="0"/>
            <a:t>Stand out in a competitive market.</a:t>
          </a:r>
          <a:endParaRPr lang="en-US" dirty="0"/>
        </a:p>
      </dgm:t>
    </dgm:pt>
    <dgm:pt modelId="{A4823160-99E3-4E2D-A8D0-7C92DF90F5EE}" type="parTrans" cxnId="{E2395FF0-7EB1-4B35-9DBD-FB8C5740D8E4}">
      <dgm:prSet/>
      <dgm:spPr/>
      <dgm:t>
        <a:bodyPr/>
        <a:lstStyle/>
        <a:p>
          <a:endParaRPr lang="en-US"/>
        </a:p>
      </dgm:t>
    </dgm:pt>
    <dgm:pt modelId="{F1798411-56C4-41E2-A9BC-E1ED5A479BB0}" type="sibTrans" cxnId="{E2395FF0-7EB1-4B35-9DBD-FB8C5740D8E4}">
      <dgm:prSet/>
      <dgm:spPr/>
      <dgm:t>
        <a:bodyPr/>
        <a:lstStyle/>
        <a:p>
          <a:endParaRPr lang="en-US"/>
        </a:p>
      </dgm:t>
    </dgm:pt>
    <dgm:pt modelId="{C3C2C9E9-1C89-4A33-86D2-D10519E2C24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Customer Loyalty: </a:t>
          </a:r>
          <a:r>
            <a:rPr lang="en-GB" dirty="0"/>
            <a:t>Build stronger relationships with ethically conscious consumers.</a:t>
          </a:r>
          <a:endParaRPr lang="en-US" dirty="0"/>
        </a:p>
      </dgm:t>
    </dgm:pt>
    <dgm:pt modelId="{77ECB055-5627-470C-A555-16019DAA7AD3}" type="parTrans" cxnId="{57EF08D4-274F-4177-98C4-24AED8568DD9}">
      <dgm:prSet/>
      <dgm:spPr/>
      <dgm:t>
        <a:bodyPr/>
        <a:lstStyle/>
        <a:p>
          <a:endParaRPr lang="en-US"/>
        </a:p>
      </dgm:t>
    </dgm:pt>
    <dgm:pt modelId="{A567FB85-551A-42FA-BEFE-FDE5253565C3}" type="sibTrans" cxnId="{57EF08D4-274F-4177-98C4-24AED8568DD9}">
      <dgm:prSet/>
      <dgm:spPr/>
      <dgm:t>
        <a:bodyPr/>
        <a:lstStyle/>
        <a:p>
          <a:endParaRPr lang="en-US"/>
        </a:p>
      </dgm:t>
    </dgm:pt>
    <dgm:pt modelId="{37603809-D84D-4EEA-8C10-8D53FA0176A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Regulatory Benefits: </a:t>
          </a:r>
          <a:r>
            <a:rPr lang="en-GB" dirty="0"/>
            <a:t>Potential tax benefits and compliance with regulations.</a:t>
          </a:r>
          <a:endParaRPr lang="en-US" dirty="0"/>
        </a:p>
      </dgm:t>
    </dgm:pt>
    <dgm:pt modelId="{D5714CE1-38B6-4787-94B2-2CB40677C3C2}" type="parTrans" cxnId="{03282544-5907-4B57-B654-ECB78062A22B}">
      <dgm:prSet/>
      <dgm:spPr/>
      <dgm:t>
        <a:bodyPr/>
        <a:lstStyle/>
        <a:p>
          <a:endParaRPr lang="en-US"/>
        </a:p>
      </dgm:t>
    </dgm:pt>
    <dgm:pt modelId="{99B09D49-4AF2-4600-AC3C-59E9F5666BE1}" type="sibTrans" cxnId="{03282544-5907-4B57-B654-ECB78062A22B}">
      <dgm:prSet/>
      <dgm:spPr/>
      <dgm:t>
        <a:bodyPr/>
        <a:lstStyle/>
        <a:p>
          <a:endParaRPr lang="en-US"/>
        </a:p>
      </dgm:t>
    </dgm:pt>
    <dgm:pt modelId="{AE713DC1-CC0F-3A4B-911A-EA7B5554C1DF}" type="pres">
      <dgm:prSet presAssocID="{1F8F4937-CD75-4755-B642-B591AB3BEC2A}" presName="Name0" presStyleCnt="0">
        <dgm:presLayoutVars>
          <dgm:dir/>
          <dgm:animLvl val="lvl"/>
          <dgm:resizeHandles val="exact"/>
        </dgm:presLayoutVars>
      </dgm:prSet>
      <dgm:spPr/>
    </dgm:pt>
    <dgm:pt modelId="{09E32B93-ABC1-3F42-94D9-C1C795585FD2}" type="pres">
      <dgm:prSet presAssocID="{6D5D93D5-FF01-4645-B9EA-7DFBE29F60D9}" presName="composite" presStyleCnt="0"/>
      <dgm:spPr/>
    </dgm:pt>
    <dgm:pt modelId="{CEC29A4D-CF2E-0B41-8C01-F6B32F114158}" type="pres">
      <dgm:prSet presAssocID="{6D5D93D5-FF01-4645-B9EA-7DFBE29F60D9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4EF8E073-CB84-AD4B-ABBD-D4749A40DA45}" type="pres">
      <dgm:prSet presAssocID="{6D5D93D5-FF01-4645-B9EA-7DFBE29F60D9}" presName="desTx" presStyleLbl="alignAccFollowNode1" presStyleIdx="0" presStyleCnt="2">
        <dgm:presLayoutVars>
          <dgm:bulletEnabled val="1"/>
        </dgm:presLayoutVars>
      </dgm:prSet>
      <dgm:spPr/>
    </dgm:pt>
    <dgm:pt modelId="{D1AD1E19-B82E-9E4C-9418-2DFC5915C312}" type="pres">
      <dgm:prSet presAssocID="{9DA6E968-0BC6-4663-AFF0-C20471F6944B}" presName="space" presStyleCnt="0"/>
      <dgm:spPr/>
    </dgm:pt>
    <dgm:pt modelId="{DCD500EB-ECE5-0044-B073-439384C6F1CA}" type="pres">
      <dgm:prSet presAssocID="{2A8E9F3E-4B7A-425C-80A7-74F91BFA8481}" presName="composite" presStyleCnt="0"/>
      <dgm:spPr/>
    </dgm:pt>
    <dgm:pt modelId="{872566BA-FBE1-C548-88CA-D132D009B8EE}" type="pres">
      <dgm:prSet presAssocID="{2A8E9F3E-4B7A-425C-80A7-74F91BFA8481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4735BB4B-44DB-194A-8D15-E097F4608F81}" type="pres">
      <dgm:prSet presAssocID="{2A8E9F3E-4B7A-425C-80A7-74F91BFA8481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0DDEBC02-31E6-C845-B007-CFED272E0D2B}" type="presOf" srcId="{71E19260-CB4C-4544-A8E4-F7FC05274CC9}" destId="{4EF8E073-CB84-AD4B-ABBD-D4749A40DA45}" srcOrd="0" destOrd="0" presId="urn:microsoft.com/office/officeart/2005/8/layout/hList1"/>
    <dgm:cxn modelId="{053FB00B-281F-4124-8D21-6EC3D3A5881A}" srcId="{1F8F4937-CD75-4755-B642-B591AB3BEC2A}" destId="{6D5D93D5-FF01-4645-B9EA-7DFBE29F60D9}" srcOrd="0" destOrd="0" parTransId="{95673EBA-7CB1-414F-A507-14830E9EF0FD}" sibTransId="{9DA6E968-0BC6-4663-AFF0-C20471F6944B}"/>
    <dgm:cxn modelId="{370D7B18-2A4D-4A04-B162-126B59B2AEAB}" srcId="{6D5D93D5-FF01-4645-B9EA-7DFBE29F60D9}" destId="{69C1D028-7DED-4EC6-9CCD-523305ED865D}" srcOrd="1" destOrd="0" parTransId="{9D3589AC-A009-472A-A11B-43CF5FF8E7BE}" sibTransId="{1E8276DD-8318-4812-96E7-5DDB756A97D1}"/>
    <dgm:cxn modelId="{03282544-5907-4B57-B654-ECB78062A22B}" srcId="{2A8E9F3E-4B7A-425C-80A7-74F91BFA8481}" destId="{37603809-D84D-4EEA-8C10-8D53FA0176AB}" srcOrd="2" destOrd="0" parTransId="{D5714CE1-38B6-4787-94B2-2CB40677C3C2}" sibTransId="{99B09D49-4AF2-4600-AC3C-59E9F5666BE1}"/>
    <dgm:cxn modelId="{5633CF81-188C-5D42-9B1B-6A70659F54AC}" type="presOf" srcId="{37603809-D84D-4EEA-8C10-8D53FA0176AB}" destId="{4735BB4B-44DB-194A-8D15-E097F4608F81}" srcOrd="0" destOrd="2" presId="urn:microsoft.com/office/officeart/2005/8/layout/hList1"/>
    <dgm:cxn modelId="{49482193-1DD0-407B-A96A-837CECCEAB4D}" srcId="{1F8F4937-CD75-4755-B642-B591AB3BEC2A}" destId="{2A8E9F3E-4B7A-425C-80A7-74F91BFA8481}" srcOrd="1" destOrd="0" parTransId="{7FE5BF9B-CD43-437D-9A14-FE23F55F5F17}" sibTransId="{34E2FF77-94D4-48E2-9087-0C42BEF08196}"/>
    <dgm:cxn modelId="{8BBACD99-B060-6846-8ADB-F54C467B559A}" type="presOf" srcId="{C3C2C9E9-1C89-4A33-86D2-D10519E2C246}" destId="{4735BB4B-44DB-194A-8D15-E097F4608F81}" srcOrd="0" destOrd="1" presId="urn:microsoft.com/office/officeart/2005/8/layout/hList1"/>
    <dgm:cxn modelId="{5D568FA8-202F-0647-933F-566E7E5AEB3D}" type="presOf" srcId="{1F8F4937-CD75-4755-B642-B591AB3BEC2A}" destId="{AE713DC1-CC0F-3A4B-911A-EA7B5554C1DF}" srcOrd="0" destOrd="0" presId="urn:microsoft.com/office/officeart/2005/8/layout/hList1"/>
    <dgm:cxn modelId="{630D2EBD-666B-4B4B-8639-EA85C42489D3}" type="presOf" srcId="{69C1D028-7DED-4EC6-9CCD-523305ED865D}" destId="{4EF8E073-CB84-AD4B-ABBD-D4749A40DA45}" srcOrd="0" destOrd="1" presId="urn:microsoft.com/office/officeart/2005/8/layout/hList1"/>
    <dgm:cxn modelId="{06FFF6C6-7C6C-4010-822B-AE8F57B08DBA}" srcId="{6D5D93D5-FF01-4645-B9EA-7DFBE29F60D9}" destId="{89A2E7F8-D146-4869-879B-FDD63DB97FFF}" srcOrd="2" destOrd="0" parTransId="{D288BDFF-646D-4EFF-BCE6-73A0AEB00834}" sibTransId="{65D935C4-916F-4A81-BDC8-7563405EB23D}"/>
    <dgm:cxn modelId="{40B419C8-7826-4375-833D-B422F1D30A31}" srcId="{6D5D93D5-FF01-4645-B9EA-7DFBE29F60D9}" destId="{71E19260-CB4C-4544-A8E4-F7FC05274CC9}" srcOrd="0" destOrd="0" parTransId="{A02724AD-6C01-4E35-AE0B-2D2AD5CDD044}" sibTransId="{D40B3CF3-1451-4082-9907-A2F88C7338B5}"/>
    <dgm:cxn modelId="{57EF08D4-274F-4177-98C4-24AED8568DD9}" srcId="{2A8E9F3E-4B7A-425C-80A7-74F91BFA8481}" destId="{C3C2C9E9-1C89-4A33-86D2-D10519E2C246}" srcOrd="1" destOrd="0" parTransId="{77ECB055-5627-470C-A555-16019DAA7AD3}" sibTransId="{A567FB85-551A-42FA-BEFE-FDE5253565C3}"/>
    <dgm:cxn modelId="{D7C3ACDB-1EAF-3947-9C92-A57862AB3F53}" type="presOf" srcId="{2A8E9F3E-4B7A-425C-80A7-74F91BFA8481}" destId="{872566BA-FBE1-C548-88CA-D132D009B8EE}" srcOrd="0" destOrd="0" presId="urn:microsoft.com/office/officeart/2005/8/layout/hList1"/>
    <dgm:cxn modelId="{E2395FF0-7EB1-4B35-9DBD-FB8C5740D8E4}" srcId="{2A8E9F3E-4B7A-425C-80A7-74F91BFA8481}" destId="{B6FCA4B7-9BD6-4B63-B5F4-269ABA345BB8}" srcOrd="0" destOrd="0" parTransId="{A4823160-99E3-4E2D-A8D0-7C92DF90F5EE}" sibTransId="{F1798411-56C4-41E2-A9BC-E1ED5A479BB0}"/>
    <dgm:cxn modelId="{485F9FF1-63AF-084B-82BE-3ABF3D6BFDE1}" type="presOf" srcId="{6D5D93D5-FF01-4645-B9EA-7DFBE29F60D9}" destId="{CEC29A4D-CF2E-0B41-8C01-F6B32F114158}" srcOrd="0" destOrd="0" presId="urn:microsoft.com/office/officeart/2005/8/layout/hList1"/>
    <dgm:cxn modelId="{DEE7E9F6-976C-8845-A942-1029DD4D1915}" type="presOf" srcId="{89A2E7F8-D146-4869-879B-FDD63DB97FFF}" destId="{4EF8E073-CB84-AD4B-ABBD-D4749A40DA45}" srcOrd="0" destOrd="2" presId="urn:microsoft.com/office/officeart/2005/8/layout/hList1"/>
    <dgm:cxn modelId="{6059E9FF-1F19-2F44-982A-50A61997AB2B}" type="presOf" srcId="{B6FCA4B7-9BD6-4B63-B5F4-269ABA345BB8}" destId="{4735BB4B-44DB-194A-8D15-E097F4608F81}" srcOrd="0" destOrd="0" presId="urn:microsoft.com/office/officeart/2005/8/layout/hList1"/>
    <dgm:cxn modelId="{B0ACCB43-B379-D94B-B747-AE6F74FDDF67}" type="presParOf" srcId="{AE713DC1-CC0F-3A4B-911A-EA7B5554C1DF}" destId="{09E32B93-ABC1-3F42-94D9-C1C795585FD2}" srcOrd="0" destOrd="0" presId="urn:microsoft.com/office/officeart/2005/8/layout/hList1"/>
    <dgm:cxn modelId="{BEBA580D-1841-814C-A62F-E994C0CFD018}" type="presParOf" srcId="{09E32B93-ABC1-3F42-94D9-C1C795585FD2}" destId="{CEC29A4D-CF2E-0B41-8C01-F6B32F114158}" srcOrd="0" destOrd="0" presId="urn:microsoft.com/office/officeart/2005/8/layout/hList1"/>
    <dgm:cxn modelId="{4591E065-8B00-BD4F-8149-155737D816D3}" type="presParOf" srcId="{09E32B93-ABC1-3F42-94D9-C1C795585FD2}" destId="{4EF8E073-CB84-AD4B-ABBD-D4749A40DA45}" srcOrd="1" destOrd="0" presId="urn:microsoft.com/office/officeart/2005/8/layout/hList1"/>
    <dgm:cxn modelId="{446E08E8-C682-0848-A61C-7D754508F58C}" type="presParOf" srcId="{AE713DC1-CC0F-3A4B-911A-EA7B5554C1DF}" destId="{D1AD1E19-B82E-9E4C-9418-2DFC5915C312}" srcOrd="1" destOrd="0" presId="urn:microsoft.com/office/officeart/2005/8/layout/hList1"/>
    <dgm:cxn modelId="{DD78CE25-884D-894A-A0EF-5DCCFCADCF6D}" type="presParOf" srcId="{AE713DC1-CC0F-3A4B-911A-EA7B5554C1DF}" destId="{DCD500EB-ECE5-0044-B073-439384C6F1CA}" srcOrd="2" destOrd="0" presId="urn:microsoft.com/office/officeart/2005/8/layout/hList1"/>
    <dgm:cxn modelId="{66E4863C-4CB8-6D40-8C3E-3DCD21AECC5F}" type="presParOf" srcId="{DCD500EB-ECE5-0044-B073-439384C6F1CA}" destId="{872566BA-FBE1-C548-88CA-D132D009B8EE}" srcOrd="0" destOrd="0" presId="urn:microsoft.com/office/officeart/2005/8/layout/hList1"/>
    <dgm:cxn modelId="{12BF19C2-C033-774C-B3C4-5C9A0F0DC57B}" type="presParOf" srcId="{DCD500EB-ECE5-0044-B073-439384C6F1CA}" destId="{4735BB4B-44DB-194A-8D15-E097F4608F81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0D414C0-F334-6749-84BA-8D390E7240C2}" type="doc">
      <dgm:prSet loTypeId="urn:microsoft.com/office/officeart/2005/8/layout/matrix1" loCatId="" qsTypeId="urn:microsoft.com/office/officeart/2005/8/quickstyle/simple1" qsCatId="simple" csTypeId="urn:microsoft.com/office/officeart/2005/8/colors/accent1_5" csCatId="accent1" phldr="1"/>
      <dgm:spPr/>
      <dgm:t>
        <a:bodyPr/>
        <a:lstStyle/>
        <a:p>
          <a:endParaRPr lang="en-GB"/>
        </a:p>
      </dgm:t>
    </dgm:pt>
    <dgm:pt modelId="{E504E518-BE30-8F42-81FC-519A24F9BB68}">
      <dgm:prSet phldrT="[Text]"/>
      <dgm:spPr/>
      <dgm:t>
        <a:bodyPr/>
        <a:lstStyle/>
        <a:p>
          <a:r>
            <a:rPr lang="en-GB" b="1" dirty="0"/>
            <a:t>SWOT ANALYSIS</a:t>
          </a:r>
        </a:p>
      </dgm:t>
    </dgm:pt>
    <dgm:pt modelId="{7CFFD408-FA16-0B41-98AF-DCF2EF8E7D39}" type="parTrans" cxnId="{68B79BB0-E3E3-034D-837C-C3A7BF58445B}">
      <dgm:prSet/>
      <dgm:spPr/>
      <dgm:t>
        <a:bodyPr/>
        <a:lstStyle/>
        <a:p>
          <a:endParaRPr lang="en-GB"/>
        </a:p>
      </dgm:t>
    </dgm:pt>
    <dgm:pt modelId="{38D8F765-B1B7-1541-A03F-5842880D0368}" type="sibTrans" cxnId="{68B79BB0-E3E3-034D-837C-C3A7BF58445B}">
      <dgm:prSet/>
      <dgm:spPr/>
      <dgm:t>
        <a:bodyPr/>
        <a:lstStyle/>
        <a:p>
          <a:endParaRPr lang="en-GB"/>
        </a:p>
      </dgm:t>
    </dgm:pt>
    <dgm:pt modelId="{815E756E-A359-F049-BA81-9D01C6F20425}">
      <dgm:prSet phldrT="[Text]"/>
      <dgm:spPr/>
      <dgm:t>
        <a:bodyPr/>
        <a:lstStyle/>
        <a:p>
          <a:r>
            <a:rPr lang="en-GB" b="1" dirty="0"/>
            <a:t>Strengths</a:t>
          </a:r>
        </a:p>
      </dgm:t>
    </dgm:pt>
    <dgm:pt modelId="{432C1B1E-4509-C04E-9350-87B8066437B8}" type="parTrans" cxnId="{0340F4FB-55D1-3C4F-A753-2A37327E34AA}">
      <dgm:prSet/>
      <dgm:spPr/>
      <dgm:t>
        <a:bodyPr/>
        <a:lstStyle/>
        <a:p>
          <a:endParaRPr lang="en-GB"/>
        </a:p>
      </dgm:t>
    </dgm:pt>
    <dgm:pt modelId="{5E8988E3-1459-B846-BB2A-1BCAD05CA805}" type="sibTrans" cxnId="{0340F4FB-55D1-3C4F-A753-2A37327E34AA}">
      <dgm:prSet/>
      <dgm:spPr/>
      <dgm:t>
        <a:bodyPr/>
        <a:lstStyle/>
        <a:p>
          <a:endParaRPr lang="en-GB"/>
        </a:p>
      </dgm:t>
    </dgm:pt>
    <dgm:pt modelId="{B84D9A0D-5E40-2744-BFDD-54E800CFE79D}">
      <dgm:prSet phldrT="[Text]"/>
      <dgm:spPr/>
      <dgm:t>
        <a:bodyPr/>
        <a:lstStyle/>
        <a:p>
          <a:r>
            <a:rPr lang="en-GB" b="1" dirty="0"/>
            <a:t>Weaknesses</a:t>
          </a:r>
        </a:p>
      </dgm:t>
    </dgm:pt>
    <dgm:pt modelId="{630F1623-7641-9F4E-81F0-47F221171BDE}" type="parTrans" cxnId="{F1336C4A-B344-B04E-B609-5ED6BF3BF755}">
      <dgm:prSet/>
      <dgm:spPr/>
      <dgm:t>
        <a:bodyPr/>
        <a:lstStyle/>
        <a:p>
          <a:endParaRPr lang="en-GB"/>
        </a:p>
      </dgm:t>
    </dgm:pt>
    <dgm:pt modelId="{8CAA6761-5841-874F-ABA2-5992A9C8204C}" type="sibTrans" cxnId="{F1336C4A-B344-B04E-B609-5ED6BF3BF755}">
      <dgm:prSet/>
      <dgm:spPr/>
      <dgm:t>
        <a:bodyPr/>
        <a:lstStyle/>
        <a:p>
          <a:endParaRPr lang="en-GB"/>
        </a:p>
      </dgm:t>
    </dgm:pt>
    <dgm:pt modelId="{05511726-F71B-2E42-87F0-F426EA829506}">
      <dgm:prSet phldrT="[Text]"/>
      <dgm:spPr/>
      <dgm:t>
        <a:bodyPr/>
        <a:lstStyle/>
        <a:p>
          <a:r>
            <a:rPr lang="en-GB" b="1" dirty="0"/>
            <a:t>Threats</a:t>
          </a:r>
        </a:p>
      </dgm:t>
    </dgm:pt>
    <dgm:pt modelId="{6DCE9F7E-C4EF-9943-86E1-D5CB81743D76}" type="parTrans" cxnId="{E0AE20FB-677F-A84A-8229-C49DE352B253}">
      <dgm:prSet/>
      <dgm:spPr/>
      <dgm:t>
        <a:bodyPr/>
        <a:lstStyle/>
        <a:p>
          <a:endParaRPr lang="en-GB"/>
        </a:p>
      </dgm:t>
    </dgm:pt>
    <dgm:pt modelId="{26CBE4E5-86B4-9A4E-92C9-F3E2312B5307}" type="sibTrans" cxnId="{E0AE20FB-677F-A84A-8229-C49DE352B253}">
      <dgm:prSet/>
      <dgm:spPr/>
      <dgm:t>
        <a:bodyPr/>
        <a:lstStyle/>
        <a:p>
          <a:endParaRPr lang="en-GB"/>
        </a:p>
      </dgm:t>
    </dgm:pt>
    <dgm:pt modelId="{98D4736D-5898-9C4D-9CD7-EA8569A6207D}">
      <dgm:prSet phldrT="[Text]"/>
      <dgm:spPr/>
      <dgm:t>
        <a:bodyPr/>
        <a:lstStyle/>
        <a:p>
          <a:r>
            <a:rPr lang="en-GB" b="1" dirty="0"/>
            <a:t>Opportunities</a:t>
          </a:r>
        </a:p>
      </dgm:t>
    </dgm:pt>
    <dgm:pt modelId="{C2288EDA-39E0-7B4B-8687-1BC6A067E0A7}" type="parTrans" cxnId="{D84AE03B-D3BB-614F-8AC9-743C71C6124E}">
      <dgm:prSet/>
      <dgm:spPr/>
      <dgm:t>
        <a:bodyPr/>
        <a:lstStyle/>
        <a:p>
          <a:endParaRPr lang="en-GB"/>
        </a:p>
      </dgm:t>
    </dgm:pt>
    <dgm:pt modelId="{0E8011A7-C59C-8F47-9FAF-EE9332B73199}" type="sibTrans" cxnId="{D84AE03B-D3BB-614F-8AC9-743C71C6124E}">
      <dgm:prSet/>
      <dgm:spPr/>
      <dgm:t>
        <a:bodyPr/>
        <a:lstStyle/>
        <a:p>
          <a:endParaRPr lang="en-GB"/>
        </a:p>
      </dgm:t>
    </dgm:pt>
    <dgm:pt modelId="{F56150D8-9A24-4D49-BCEF-462CDBC28C57}" type="pres">
      <dgm:prSet presAssocID="{D0D414C0-F334-6749-84BA-8D390E7240C2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7A47FE5D-AAC8-2B40-9DC4-4AF16B6DCE00}" type="pres">
      <dgm:prSet presAssocID="{D0D414C0-F334-6749-84BA-8D390E7240C2}" presName="matrix" presStyleCnt="0"/>
      <dgm:spPr/>
    </dgm:pt>
    <dgm:pt modelId="{EA9C68C8-1589-F642-BFE0-736332B10E0E}" type="pres">
      <dgm:prSet presAssocID="{D0D414C0-F334-6749-84BA-8D390E7240C2}" presName="tile1" presStyleLbl="node1" presStyleIdx="0" presStyleCnt="4"/>
      <dgm:spPr/>
    </dgm:pt>
    <dgm:pt modelId="{28AE9E69-155A-AA4D-9FDA-9441E883B191}" type="pres">
      <dgm:prSet presAssocID="{D0D414C0-F334-6749-84BA-8D390E7240C2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102F6CDB-438D-4B4A-AC81-70D7896BA5F1}" type="pres">
      <dgm:prSet presAssocID="{D0D414C0-F334-6749-84BA-8D390E7240C2}" presName="tile2" presStyleLbl="node1" presStyleIdx="1" presStyleCnt="4"/>
      <dgm:spPr/>
    </dgm:pt>
    <dgm:pt modelId="{E602294C-1F73-AB4A-B352-15BF5D8C2A97}" type="pres">
      <dgm:prSet presAssocID="{D0D414C0-F334-6749-84BA-8D390E7240C2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7C5B841A-B314-FC48-99D1-C0967A8E17BB}" type="pres">
      <dgm:prSet presAssocID="{D0D414C0-F334-6749-84BA-8D390E7240C2}" presName="tile3" presStyleLbl="node1" presStyleIdx="2" presStyleCnt="4"/>
      <dgm:spPr/>
    </dgm:pt>
    <dgm:pt modelId="{53D1A305-4D8D-654B-B1E0-A3FC93FBC308}" type="pres">
      <dgm:prSet presAssocID="{D0D414C0-F334-6749-84BA-8D390E7240C2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7AD4538E-1C64-C648-82EC-8C6A3E2F9176}" type="pres">
      <dgm:prSet presAssocID="{D0D414C0-F334-6749-84BA-8D390E7240C2}" presName="tile4" presStyleLbl="node1" presStyleIdx="3" presStyleCnt="4"/>
      <dgm:spPr/>
    </dgm:pt>
    <dgm:pt modelId="{2111B0E7-0716-DB49-B281-B557C579EF40}" type="pres">
      <dgm:prSet presAssocID="{D0D414C0-F334-6749-84BA-8D390E7240C2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AD8D3F60-6275-4547-8C91-1F3ED1CA1790}" type="pres">
      <dgm:prSet presAssocID="{D0D414C0-F334-6749-84BA-8D390E7240C2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96EA6918-6093-A946-A6A4-ED073543516C}" type="presOf" srcId="{98D4736D-5898-9C4D-9CD7-EA8569A6207D}" destId="{7AD4538E-1C64-C648-82EC-8C6A3E2F9176}" srcOrd="0" destOrd="0" presId="urn:microsoft.com/office/officeart/2005/8/layout/matrix1"/>
    <dgm:cxn modelId="{AB914B2C-B0D1-4E49-9491-5D461BCA979B}" type="presOf" srcId="{815E756E-A359-F049-BA81-9D01C6F20425}" destId="{EA9C68C8-1589-F642-BFE0-736332B10E0E}" srcOrd="0" destOrd="0" presId="urn:microsoft.com/office/officeart/2005/8/layout/matrix1"/>
    <dgm:cxn modelId="{D84AE03B-D3BB-614F-8AC9-743C71C6124E}" srcId="{E504E518-BE30-8F42-81FC-519A24F9BB68}" destId="{98D4736D-5898-9C4D-9CD7-EA8569A6207D}" srcOrd="3" destOrd="0" parTransId="{C2288EDA-39E0-7B4B-8687-1BC6A067E0A7}" sibTransId="{0E8011A7-C59C-8F47-9FAF-EE9332B73199}"/>
    <dgm:cxn modelId="{BCFED248-1D83-B544-854A-76283DA94BAA}" type="presOf" srcId="{98D4736D-5898-9C4D-9CD7-EA8569A6207D}" destId="{2111B0E7-0716-DB49-B281-B557C579EF40}" srcOrd="1" destOrd="0" presId="urn:microsoft.com/office/officeart/2005/8/layout/matrix1"/>
    <dgm:cxn modelId="{F1336C4A-B344-B04E-B609-5ED6BF3BF755}" srcId="{E504E518-BE30-8F42-81FC-519A24F9BB68}" destId="{B84D9A0D-5E40-2744-BFDD-54E800CFE79D}" srcOrd="1" destOrd="0" parTransId="{630F1623-7641-9F4E-81F0-47F221171BDE}" sibTransId="{8CAA6761-5841-874F-ABA2-5992A9C8204C}"/>
    <dgm:cxn modelId="{59CED76D-FFD2-A747-A8F9-6BDEE5469D74}" type="presOf" srcId="{05511726-F71B-2E42-87F0-F426EA829506}" destId="{7C5B841A-B314-FC48-99D1-C0967A8E17BB}" srcOrd="0" destOrd="0" presId="urn:microsoft.com/office/officeart/2005/8/layout/matrix1"/>
    <dgm:cxn modelId="{F7EF6B8D-6C74-B349-9E0F-66C7C485ADC5}" type="presOf" srcId="{B84D9A0D-5E40-2744-BFDD-54E800CFE79D}" destId="{E602294C-1F73-AB4A-B352-15BF5D8C2A97}" srcOrd="1" destOrd="0" presId="urn:microsoft.com/office/officeart/2005/8/layout/matrix1"/>
    <dgm:cxn modelId="{AB7DB494-A58C-7040-B61A-C9E97504E817}" type="presOf" srcId="{815E756E-A359-F049-BA81-9D01C6F20425}" destId="{28AE9E69-155A-AA4D-9FDA-9441E883B191}" srcOrd="1" destOrd="0" presId="urn:microsoft.com/office/officeart/2005/8/layout/matrix1"/>
    <dgm:cxn modelId="{12347EA5-A0EA-714C-94E3-1F9360F55DD1}" type="presOf" srcId="{E504E518-BE30-8F42-81FC-519A24F9BB68}" destId="{AD8D3F60-6275-4547-8C91-1F3ED1CA1790}" srcOrd="0" destOrd="0" presId="urn:microsoft.com/office/officeart/2005/8/layout/matrix1"/>
    <dgm:cxn modelId="{68B79BB0-E3E3-034D-837C-C3A7BF58445B}" srcId="{D0D414C0-F334-6749-84BA-8D390E7240C2}" destId="{E504E518-BE30-8F42-81FC-519A24F9BB68}" srcOrd="0" destOrd="0" parTransId="{7CFFD408-FA16-0B41-98AF-DCF2EF8E7D39}" sibTransId="{38D8F765-B1B7-1541-A03F-5842880D0368}"/>
    <dgm:cxn modelId="{FB8080C0-6F2D-A947-80C0-6D28CC54E872}" type="presOf" srcId="{B84D9A0D-5E40-2744-BFDD-54E800CFE79D}" destId="{102F6CDB-438D-4B4A-AC81-70D7896BA5F1}" srcOrd="0" destOrd="0" presId="urn:microsoft.com/office/officeart/2005/8/layout/matrix1"/>
    <dgm:cxn modelId="{3DD94AD0-7C3F-9641-9371-F38240954C20}" type="presOf" srcId="{D0D414C0-F334-6749-84BA-8D390E7240C2}" destId="{F56150D8-9A24-4D49-BCEF-462CDBC28C57}" srcOrd="0" destOrd="0" presId="urn:microsoft.com/office/officeart/2005/8/layout/matrix1"/>
    <dgm:cxn modelId="{929D99E2-2211-4542-813F-BEBB876B7AC4}" type="presOf" srcId="{05511726-F71B-2E42-87F0-F426EA829506}" destId="{53D1A305-4D8D-654B-B1E0-A3FC93FBC308}" srcOrd="1" destOrd="0" presId="urn:microsoft.com/office/officeart/2005/8/layout/matrix1"/>
    <dgm:cxn modelId="{E0AE20FB-677F-A84A-8229-C49DE352B253}" srcId="{E504E518-BE30-8F42-81FC-519A24F9BB68}" destId="{05511726-F71B-2E42-87F0-F426EA829506}" srcOrd="2" destOrd="0" parTransId="{6DCE9F7E-C4EF-9943-86E1-D5CB81743D76}" sibTransId="{26CBE4E5-86B4-9A4E-92C9-F3E2312B5307}"/>
    <dgm:cxn modelId="{0340F4FB-55D1-3C4F-A753-2A37327E34AA}" srcId="{E504E518-BE30-8F42-81FC-519A24F9BB68}" destId="{815E756E-A359-F049-BA81-9D01C6F20425}" srcOrd="0" destOrd="0" parTransId="{432C1B1E-4509-C04E-9350-87B8066437B8}" sibTransId="{5E8988E3-1459-B846-BB2A-1BCAD05CA805}"/>
    <dgm:cxn modelId="{70E6CFD0-6B17-C04E-B71E-B37C1847B8C5}" type="presParOf" srcId="{F56150D8-9A24-4D49-BCEF-462CDBC28C57}" destId="{7A47FE5D-AAC8-2B40-9DC4-4AF16B6DCE00}" srcOrd="0" destOrd="0" presId="urn:microsoft.com/office/officeart/2005/8/layout/matrix1"/>
    <dgm:cxn modelId="{96FB1018-A0DF-8043-B0C8-C28E364098D9}" type="presParOf" srcId="{7A47FE5D-AAC8-2B40-9DC4-4AF16B6DCE00}" destId="{EA9C68C8-1589-F642-BFE0-736332B10E0E}" srcOrd="0" destOrd="0" presId="urn:microsoft.com/office/officeart/2005/8/layout/matrix1"/>
    <dgm:cxn modelId="{14546EC5-969E-E940-B8D1-C5792E14CADC}" type="presParOf" srcId="{7A47FE5D-AAC8-2B40-9DC4-4AF16B6DCE00}" destId="{28AE9E69-155A-AA4D-9FDA-9441E883B191}" srcOrd="1" destOrd="0" presId="urn:microsoft.com/office/officeart/2005/8/layout/matrix1"/>
    <dgm:cxn modelId="{EA4DB7A8-7087-3544-A193-1ABEB3D7EB84}" type="presParOf" srcId="{7A47FE5D-AAC8-2B40-9DC4-4AF16B6DCE00}" destId="{102F6CDB-438D-4B4A-AC81-70D7896BA5F1}" srcOrd="2" destOrd="0" presId="urn:microsoft.com/office/officeart/2005/8/layout/matrix1"/>
    <dgm:cxn modelId="{DA9155FB-5981-3946-8365-E4B9E42CA1A4}" type="presParOf" srcId="{7A47FE5D-AAC8-2B40-9DC4-4AF16B6DCE00}" destId="{E602294C-1F73-AB4A-B352-15BF5D8C2A97}" srcOrd="3" destOrd="0" presId="urn:microsoft.com/office/officeart/2005/8/layout/matrix1"/>
    <dgm:cxn modelId="{E6420B11-3331-D94C-8129-390E67BEC792}" type="presParOf" srcId="{7A47FE5D-AAC8-2B40-9DC4-4AF16B6DCE00}" destId="{7C5B841A-B314-FC48-99D1-C0967A8E17BB}" srcOrd="4" destOrd="0" presId="urn:microsoft.com/office/officeart/2005/8/layout/matrix1"/>
    <dgm:cxn modelId="{866016D9-C7F6-BA43-A4E5-5B341A3FF053}" type="presParOf" srcId="{7A47FE5D-AAC8-2B40-9DC4-4AF16B6DCE00}" destId="{53D1A305-4D8D-654B-B1E0-A3FC93FBC308}" srcOrd="5" destOrd="0" presId="urn:microsoft.com/office/officeart/2005/8/layout/matrix1"/>
    <dgm:cxn modelId="{EA29597C-8890-F04D-BA2F-1A03F2CDC1B7}" type="presParOf" srcId="{7A47FE5D-AAC8-2B40-9DC4-4AF16B6DCE00}" destId="{7AD4538E-1C64-C648-82EC-8C6A3E2F9176}" srcOrd="6" destOrd="0" presId="urn:microsoft.com/office/officeart/2005/8/layout/matrix1"/>
    <dgm:cxn modelId="{274A8E6D-1555-364E-B185-3688C097C3E7}" type="presParOf" srcId="{7A47FE5D-AAC8-2B40-9DC4-4AF16B6DCE00}" destId="{2111B0E7-0716-DB49-B281-B557C579EF40}" srcOrd="7" destOrd="0" presId="urn:microsoft.com/office/officeart/2005/8/layout/matrix1"/>
    <dgm:cxn modelId="{02124015-5655-FC4F-9A13-8D4ED81E64A0}" type="presParOf" srcId="{F56150D8-9A24-4D49-BCEF-462CDBC28C57}" destId="{AD8D3F60-6275-4547-8C91-1F3ED1CA1790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F96A5E2-76AF-0B42-8BB8-68CB45395786}" type="doc">
      <dgm:prSet loTypeId="urn:microsoft.com/office/officeart/2005/8/layout/radial3" loCatId="" qsTypeId="urn:microsoft.com/office/officeart/2005/8/quickstyle/3d4" qsCatId="3D" csTypeId="urn:microsoft.com/office/officeart/2005/8/colors/accent1_5" csCatId="accent1" phldr="1"/>
      <dgm:spPr/>
      <dgm:t>
        <a:bodyPr/>
        <a:lstStyle/>
        <a:p>
          <a:endParaRPr lang="en-GB"/>
        </a:p>
      </dgm:t>
    </dgm:pt>
    <dgm:pt modelId="{E83FE2A9-85ED-5D48-BFD4-23C7E779ABEF}">
      <dgm:prSet phldrT="[Text]"/>
      <dgm:spPr/>
      <dgm:t>
        <a:bodyPr/>
        <a:lstStyle/>
        <a:p>
          <a:r>
            <a:rPr lang="en-GB" b="1" dirty="0"/>
            <a:t>PESTLE ANALYSIS</a:t>
          </a:r>
        </a:p>
      </dgm:t>
    </dgm:pt>
    <dgm:pt modelId="{6E561E43-5D5F-BD4E-8E5D-63F73BDFC5E5}" type="parTrans" cxnId="{0BF6D1EB-329E-0749-87B6-D8ADDF097AF6}">
      <dgm:prSet/>
      <dgm:spPr/>
      <dgm:t>
        <a:bodyPr/>
        <a:lstStyle/>
        <a:p>
          <a:endParaRPr lang="en-GB" b="1"/>
        </a:p>
      </dgm:t>
    </dgm:pt>
    <dgm:pt modelId="{6A2FA73F-F932-BA43-B8E9-67F5523730A6}" type="sibTrans" cxnId="{0BF6D1EB-329E-0749-87B6-D8ADDF097AF6}">
      <dgm:prSet/>
      <dgm:spPr/>
      <dgm:t>
        <a:bodyPr/>
        <a:lstStyle/>
        <a:p>
          <a:endParaRPr lang="en-GB" b="1"/>
        </a:p>
      </dgm:t>
    </dgm:pt>
    <dgm:pt modelId="{0DD593B1-66BB-E249-897B-521934D2C0C2}">
      <dgm:prSet phldrT="[Text]"/>
      <dgm:spPr/>
      <dgm:t>
        <a:bodyPr/>
        <a:lstStyle/>
        <a:p>
          <a:r>
            <a:rPr lang="en-GB" b="1" dirty="0"/>
            <a:t>Economic</a:t>
          </a:r>
        </a:p>
      </dgm:t>
    </dgm:pt>
    <dgm:pt modelId="{2B016F74-A973-1E41-9183-5C2019A3CFE5}" type="parTrans" cxnId="{E87A5BDF-4026-7544-8260-347AFA7932BD}">
      <dgm:prSet/>
      <dgm:spPr/>
      <dgm:t>
        <a:bodyPr/>
        <a:lstStyle/>
        <a:p>
          <a:endParaRPr lang="en-GB" b="1"/>
        </a:p>
      </dgm:t>
    </dgm:pt>
    <dgm:pt modelId="{D5D78EFF-0FDA-C240-AAF1-F6857BE632BC}" type="sibTrans" cxnId="{E87A5BDF-4026-7544-8260-347AFA7932BD}">
      <dgm:prSet/>
      <dgm:spPr/>
      <dgm:t>
        <a:bodyPr/>
        <a:lstStyle/>
        <a:p>
          <a:endParaRPr lang="en-GB" b="1"/>
        </a:p>
      </dgm:t>
    </dgm:pt>
    <dgm:pt modelId="{E346CBF2-42D2-C740-9488-0A91F20EAEF7}">
      <dgm:prSet phldrT="[Text]"/>
      <dgm:spPr/>
      <dgm:t>
        <a:bodyPr/>
        <a:lstStyle/>
        <a:p>
          <a:r>
            <a:rPr lang="en-GB" b="1" dirty="0"/>
            <a:t>Social</a:t>
          </a:r>
        </a:p>
      </dgm:t>
    </dgm:pt>
    <dgm:pt modelId="{AD27BD30-C6A0-4D4D-9180-B99AD3B867EF}" type="parTrans" cxnId="{98697CE8-BA95-0D4A-BE3B-6F2218066BEB}">
      <dgm:prSet/>
      <dgm:spPr/>
      <dgm:t>
        <a:bodyPr/>
        <a:lstStyle/>
        <a:p>
          <a:endParaRPr lang="en-GB" b="1"/>
        </a:p>
      </dgm:t>
    </dgm:pt>
    <dgm:pt modelId="{4400AB90-F96B-6D48-AA63-FBD964EBA7F6}" type="sibTrans" cxnId="{98697CE8-BA95-0D4A-BE3B-6F2218066BEB}">
      <dgm:prSet/>
      <dgm:spPr/>
      <dgm:t>
        <a:bodyPr/>
        <a:lstStyle/>
        <a:p>
          <a:endParaRPr lang="en-GB" b="1"/>
        </a:p>
      </dgm:t>
    </dgm:pt>
    <dgm:pt modelId="{17D52A65-D091-0141-A11E-1AC19BC55BEB}">
      <dgm:prSet phldrT="[Text]"/>
      <dgm:spPr/>
      <dgm:t>
        <a:bodyPr/>
        <a:lstStyle/>
        <a:p>
          <a:r>
            <a:rPr lang="en-GB" b="1" dirty="0"/>
            <a:t>Technology</a:t>
          </a:r>
        </a:p>
      </dgm:t>
    </dgm:pt>
    <dgm:pt modelId="{52C714FD-3AEC-4149-82EE-682796B35AD3}" type="parTrans" cxnId="{425A85DB-6AA7-8948-9DC6-F315839F85A9}">
      <dgm:prSet/>
      <dgm:spPr/>
      <dgm:t>
        <a:bodyPr/>
        <a:lstStyle/>
        <a:p>
          <a:endParaRPr lang="en-GB" b="1"/>
        </a:p>
      </dgm:t>
    </dgm:pt>
    <dgm:pt modelId="{C7CF7FA8-7835-DE45-86B3-164F91813F32}" type="sibTrans" cxnId="{425A85DB-6AA7-8948-9DC6-F315839F85A9}">
      <dgm:prSet/>
      <dgm:spPr/>
      <dgm:t>
        <a:bodyPr/>
        <a:lstStyle/>
        <a:p>
          <a:endParaRPr lang="en-GB" b="1"/>
        </a:p>
      </dgm:t>
    </dgm:pt>
    <dgm:pt modelId="{906126E0-5C24-ED49-842F-767259E03277}">
      <dgm:prSet phldrT="[Text]"/>
      <dgm:spPr/>
      <dgm:t>
        <a:bodyPr/>
        <a:lstStyle/>
        <a:p>
          <a:r>
            <a:rPr lang="en-GB" b="1" dirty="0"/>
            <a:t>Political</a:t>
          </a:r>
        </a:p>
      </dgm:t>
    </dgm:pt>
    <dgm:pt modelId="{BC03057F-EE69-6D46-8D7C-EBF20B730FC7}" type="parTrans" cxnId="{161276B7-FA21-3842-9532-0798F83C9C91}">
      <dgm:prSet/>
      <dgm:spPr/>
      <dgm:t>
        <a:bodyPr/>
        <a:lstStyle/>
        <a:p>
          <a:endParaRPr lang="en-GB" b="1"/>
        </a:p>
      </dgm:t>
    </dgm:pt>
    <dgm:pt modelId="{BC55DC93-C9D3-084C-BC42-197BA9DEC942}" type="sibTrans" cxnId="{161276B7-FA21-3842-9532-0798F83C9C91}">
      <dgm:prSet/>
      <dgm:spPr/>
      <dgm:t>
        <a:bodyPr/>
        <a:lstStyle/>
        <a:p>
          <a:endParaRPr lang="en-GB" b="1"/>
        </a:p>
      </dgm:t>
    </dgm:pt>
    <dgm:pt modelId="{166F8B68-0B57-2242-BBCC-4BC21868B4A9}">
      <dgm:prSet/>
      <dgm:spPr/>
      <dgm:t>
        <a:bodyPr/>
        <a:lstStyle/>
        <a:p>
          <a:r>
            <a:rPr lang="en-GB" b="1" dirty="0"/>
            <a:t>Legal</a:t>
          </a:r>
        </a:p>
      </dgm:t>
    </dgm:pt>
    <dgm:pt modelId="{ADFBFED3-D8ED-0745-89B6-75F6E89B4903}" type="parTrans" cxnId="{95D433EB-5524-854D-B7C2-F9D7A4CD4B34}">
      <dgm:prSet/>
      <dgm:spPr/>
      <dgm:t>
        <a:bodyPr/>
        <a:lstStyle/>
        <a:p>
          <a:endParaRPr lang="en-GB" b="1"/>
        </a:p>
      </dgm:t>
    </dgm:pt>
    <dgm:pt modelId="{DF8961D8-247E-AB41-B247-B7BFCE8FFA44}" type="sibTrans" cxnId="{95D433EB-5524-854D-B7C2-F9D7A4CD4B34}">
      <dgm:prSet/>
      <dgm:spPr/>
      <dgm:t>
        <a:bodyPr/>
        <a:lstStyle/>
        <a:p>
          <a:endParaRPr lang="en-GB" b="1"/>
        </a:p>
      </dgm:t>
    </dgm:pt>
    <dgm:pt modelId="{EB37A105-03B4-A84A-97A7-C9A5C3098F77}">
      <dgm:prSet/>
      <dgm:spPr/>
      <dgm:t>
        <a:bodyPr/>
        <a:lstStyle/>
        <a:p>
          <a:r>
            <a:rPr lang="en-GB" b="1" dirty="0"/>
            <a:t>Environment</a:t>
          </a:r>
        </a:p>
      </dgm:t>
    </dgm:pt>
    <dgm:pt modelId="{F5492C02-F415-6546-870F-01F516A62DEF}" type="parTrans" cxnId="{0CC78CA9-B5CE-F644-8021-CA89142E34AB}">
      <dgm:prSet/>
      <dgm:spPr/>
      <dgm:t>
        <a:bodyPr/>
        <a:lstStyle/>
        <a:p>
          <a:endParaRPr lang="en-GB" b="1"/>
        </a:p>
      </dgm:t>
    </dgm:pt>
    <dgm:pt modelId="{3A235D1C-7B7C-5F41-84C0-52E9890FF657}" type="sibTrans" cxnId="{0CC78CA9-B5CE-F644-8021-CA89142E34AB}">
      <dgm:prSet/>
      <dgm:spPr/>
      <dgm:t>
        <a:bodyPr/>
        <a:lstStyle/>
        <a:p>
          <a:endParaRPr lang="en-GB" b="1"/>
        </a:p>
      </dgm:t>
    </dgm:pt>
    <dgm:pt modelId="{F3AEB7FA-1A5D-774D-B149-BEDBA5DCCA6A}" type="pres">
      <dgm:prSet presAssocID="{CF96A5E2-76AF-0B42-8BB8-68CB45395786}" presName="composite" presStyleCnt="0">
        <dgm:presLayoutVars>
          <dgm:chMax val="1"/>
          <dgm:dir/>
          <dgm:resizeHandles val="exact"/>
        </dgm:presLayoutVars>
      </dgm:prSet>
      <dgm:spPr/>
    </dgm:pt>
    <dgm:pt modelId="{873C9858-FB24-D041-876C-39779D427C32}" type="pres">
      <dgm:prSet presAssocID="{CF96A5E2-76AF-0B42-8BB8-68CB45395786}" presName="radial" presStyleCnt="0">
        <dgm:presLayoutVars>
          <dgm:animLvl val="ctr"/>
        </dgm:presLayoutVars>
      </dgm:prSet>
      <dgm:spPr/>
    </dgm:pt>
    <dgm:pt modelId="{3F182453-6CDB-434C-9DDD-CE94010CE1AC}" type="pres">
      <dgm:prSet presAssocID="{E83FE2A9-85ED-5D48-BFD4-23C7E779ABEF}" presName="centerShape" presStyleLbl="vennNode1" presStyleIdx="0" presStyleCnt="7"/>
      <dgm:spPr/>
    </dgm:pt>
    <dgm:pt modelId="{5ACF0981-A1EF-1948-9F95-CB602E1D1A13}" type="pres">
      <dgm:prSet presAssocID="{0DD593B1-66BB-E249-897B-521934D2C0C2}" presName="node" presStyleLbl="vennNode1" presStyleIdx="1" presStyleCnt="7">
        <dgm:presLayoutVars>
          <dgm:bulletEnabled val="1"/>
        </dgm:presLayoutVars>
      </dgm:prSet>
      <dgm:spPr/>
    </dgm:pt>
    <dgm:pt modelId="{13B5801A-AB97-D04B-859C-44FCD731D7D7}" type="pres">
      <dgm:prSet presAssocID="{E346CBF2-42D2-C740-9488-0A91F20EAEF7}" presName="node" presStyleLbl="vennNode1" presStyleIdx="2" presStyleCnt="7">
        <dgm:presLayoutVars>
          <dgm:bulletEnabled val="1"/>
        </dgm:presLayoutVars>
      </dgm:prSet>
      <dgm:spPr/>
    </dgm:pt>
    <dgm:pt modelId="{89EEBCBF-F6E1-8747-A781-E435E362ADF5}" type="pres">
      <dgm:prSet presAssocID="{17D52A65-D091-0141-A11E-1AC19BC55BEB}" presName="node" presStyleLbl="vennNode1" presStyleIdx="3" presStyleCnt="7">
        <dgm:presLayoutVars>
          <dgm:bulletEnabled val="1"/>
        </dgm:presLayoutVars>
      </dgm:prSet>
      <dgm:spPr/>
    </dgm:pt>
    <dgm:pt modelId="{453385B9-5D3B-D943-8874-CF9A6AC8C2A9}" type="pres">
      <dgm:prSet presAssocID="{906126E0-5C24-ED49-842F-767259E03277}" presName="node" presStyleLbl="vennNode1" presStyleIdx="4" presStyleCnt="7">
        <dgm:presLayoutVars>
          <dgm:bulletEnabled val="1"/>
        </dgm:presLayoutVars>
      </dgm:prSet>
      <dgm:spPr/>
    </dgm:pt>
    <dgm:pt modelId="{CC7D68A1-D6DA-BA4B-93DA-C4C669E62B28}" type="pres">
      <dgm:prSet presAssocID="{166F8B68-0B57-2242-BBCC-4BC21868B4A9}" presName="node" presStyleLbl="vennNode1" presStyleIdx="5" presStyleCnt="7">
        <dgm:presLayoutVars>
          <dgm:bulletEnabled val="1"/>
        </dgm:presLayoutVars>
      </dgm:prSet>
      <dgm:spPr/>
    </dgm:pt>
    <dgm:pt modelId="{3A4F4287-CA06-7248-8137-D39CDE768C76}" type="pres">
      <dgm:prSet presAssocID="{EB37A105-03B4-A84A-97A7-C9A5C3098F77}" presName="node" presStyleLbl="vennNode1" presStyleIdx="6" presStyleCnt="7">
        <dgm:presLayoutVars>
          <dgm:bulletEnabled val="1"/>
        </dgm:presLayoutVars>
      </dgm:prSet>
      <dgm:spPr/>
    </dgm:pt>
  </dgm:ptLst>
  <dgm:cxnLst>
    <dgm:cxn modelId="{92DA8E2E-BA41-A14A-99D8-E32A25227D1C}" type="presOf" srcId="{906126E0-5C24-ED49-842F-767259E03277}" destId="{453385B9-5D3B-D943-8874-CF9A6AC8C2A9}" srcOrd="0" destOrd="0" presId="urn:microsoft.com/office/officeart/2005/8/layout/radial3"/>
    <dgm:cxn modelId="{A7859365-526D-B644-9CCB-A12CDA9223EA}" type="presOf" srcId="{17D52A65-D091-0141-A11E-1AC19BC55BEB}" destId="{89EEBCBF-F6E1-8747-A781-E435E362ADF5}" srcOrd="0" destOrd="0" presId="urn:microsoft.com/office/officeart/2005/8/layout/radial3"/>
    <dgm:cxn modelId="{154ACA84-4036-534B-90B9-DA91EEF83228}" type="presOf" srcId="{E83FE2A9-85ED-5D48-BFD4-23C7E779ABEF}" destId="{3F182453-6CDB-434C-9DDD-CE94010CE1AC}" srcOrd="0" destOrd="0" presId="urn:microsoft.com/office/officeart/2005/8/layout/radial3"/>
    <dgm:cxn modelId="{4125FB86-BFB6-014C-BB6E-40283D8AA759}" type="presOf" srcId="{CF96A5E2-76AF-0B42-8BB8-68CB45395786}" destId="{F3AEB7FA-1A5D-774D-B149-BEDBA5DCCA6A}" srcOrd="0" destOrd="0" presId="urn:microsoft.com/office/officeart/2005/8/layout/radial3"/>
    <dgm:cxn modelId="{1CC74390-E8C5-064E-94A4-3792BBD8C97D}" type="presOf" srcId="{0DD593B1-66BB-E249-897B-521934D2C0C2}" destId="{5ACF0981-A1EF-1948-9F95-CB602E1D1A13}" srcOrd="0" destOrd="0" presId="urn:microsoft.com/office/officeart/2005/8/layout/radial3"/>
    <dgm:cxn modelId="{0CC78CA9-B5CE-F644-8021-CA89142E34AB}" srcId="{E83FE2A9-85ED-5D48-BFD4-23C7E779ABEF}" destId="{EB37A105-03B4-A84A-97A7-C9A5C3098F77}" srcOrd="5" destOrd="0" parTransId="{F5492C02-F415-6546-870F-01F516A62DEF}" sibTransId="{3A235D1C-7B7C-5F41-84C0-52E9890FF657}"/>
    <dgm:cxn modelId="{161276B7-FA21-3842-9532-0798F83C9C91}" srcId="{E83FE2A9-85ED-5D48-BFD4-23C7E779ABEF}" destId="{906126E0-5C24-ED49-842F-767259E03277}" srcOrd="3" destOrd="0" parTransId="{BC03057F-EE69-6D46-8D7C-EBF20B730FC7}" sibTransId="{BC55DC93-C9D3-084C-BC42-197BA9DEC942}"/>
    <dgm:cxn modelId="{1E7BECC5-2E6D-4549-88D8-3750D2EC443D}" type="presOf" srcId="{EB37A105-03B4-A84A-97A7-C9A5C3098F77}" destId="{3A4F4287-CA06-7248-8137-D39CDE768C76}" srcOrd="0" destOrd="0" presId="urn:microsoft.com/office/officeart/2005/8/layout/radial3"/>
    <dgm:cxn modelId="{02FBDECC-A50F-5B43-B117-75DCB22FB3CB}" type="presOf" srcId="{166F8B68-0B57-2242-BBCC-4BC21868B4A9}" destId="{CC7D68A1-D6DA-BA4B-93DA-C4C669E62B28}" srcOrd="0" destOrd="0" presId="urn:microsoft.com/office/officeart/2005/8/layout/radial3"/>
    <dgm:cxn modelId="{425A85DB-6AA7-8948-9DC6-F315839F85A9}" srcId="{E83FE2A9-85ED-5D48-BFD4-23C7E779ABEF}" destId="{17D52A65-D091-0141-A11E-1AC19BC55BEB}" srcOrd="2" destOrd="0" parTransId="{52C714FD-3AEC-4149-82EE-682796B35AD3}" sibTransId="{C7CF7FA8-7835-DE45-86B3-164F91813F32}"/>
    <dgm:cxn modelId="{213C24DC-A31B-864D-876E-CD402C056BD7}" type="presOf" srcId="{E346CBF2-42D2-C740-9488-0A91F20EAEF7}" destId="{13B5801A-AB97-D04B-859C-44FCD731D7D7}" srcOrd="0" destOrd="0" presId="urn:microsoft.com/office/officeart/2005/8/layout/radial3"/>
    <dgm:cxn modelId="{E87A5BDF-4026-7544-8260-347AFA7932BD}" srcId="{E83FE2A9-85ED-5D48-BFD4-23C7E779ABEF}" destId="{0DD593B1-66BB-E249-897B-521934D2C0C2}" srcOrd="0" destOrd="0" parTransId="{2B016F74-A973-1E41-9183-5C2019A3CFE5}" sibTransId="{D5D78EFF-0FDA-C240-AAF1-F6857BE632BC}"/>
    <dgm:cxn modelId="{98697CE8-BA95-0D4A-BE3B-6F2218066BEB}" srcId="{E83FE2A9-85ED-5D48-BFD4-23C7E779ABEF}" destId="{E346CBF2-42D2-C740-9488-0A91F20EAEF7}" srcOrd="1" destOrd="0" parTransId="{AD27BD30-C6A0-4D4D-9180-B99AD3B867EF}" sibTransId="{4400AB90-F96B-6D48-AA63-FBD964EBA7F6}"/>
    <dgm:cxn modelId="{95D433EB-5524-854D-B7C2-F9D7A4CD4B34}" srcId="{E83FE2A9-85ED-5D48-BFD4-23C7E779ABEF}" destId="{166F8B68-0B57-2242-BBCC-4BC21868B4A9}" srcOrd="4" destOrd="0" parTransId="{ADFBFED3-D8ED-0745-89B6-75F6E89B4903}" sibTransId="{DF8961D8-247E-AB41-B247-B7BFCE8FFA44}"/>
    <dgm:cxn modelId="{0BF6D1EB-329E-0749-87B6-D8ADDF097AF6}" srcId="{CF96A5E2-76AF-0B42-8BB8-68CB45395786}" destId="{E83FE2A9-85ED-5D48-BFD4-23C7E779ABEF}" srcOrd="0" destOrd="0" parTransId="{6E561E43-5D5F-BD4E-8E5D-63F73BDFC5E5}" sibTransId="{6A2FA73F-F932-BA43-B8E9-67F5523730A6}"/>
    <dgm:cxn modelId="{D23CD372-04C8-8E45-9D5D-F49B37317A93}" type="presParOf" srcId="{F3AEB7FA-1A5D-774D-B149-BEDBA5DCCA6A}" destId="{873C9858-FB24-D041-876C-39779D427C32}" srcOrd="0" destOrd="0" presId="urn:microsoft.com/office/officeart/2005/8/layout/radial3"/>
    <dgm:cxn modelId="{E617DACA-F501-1B49-BC08-B016406A3F51}" type="presParOf" srcId="{873C9858-FB24-D041-876C-39779D427C32}" destId="{3F182453-6CDB-434C-9DDD-CE94010CE1AC}" srcOrd="0" destOrd="0" presId="urn:microsoft.com/office/officeart/2005/8/layout/radial3"/>
    <dgm:cxn modelId="{973403D9-2F66-D94E-8ECE-8369877BBF74}" type="presParOf" srcId="{873C9858-FB24-D041-876C-39779D427C32}" destId="{5ACF0981-A1EF-1948-9F95-CB602E1D1A13}" srcOrd="1" destOrd="0" presId="urn:microsoft.com/office/officeart/2005/8/layout/radial3"/>
    <dgm:cxn modelId="{14B4D20D-1242-A74B-8606-C1869E759CCA}" type="presParOf" srcId="{873C9858-FB24-D041-876C-39779D427C32}" destId="{13B5801A-AB97-D04B-859C-44FCD731D7D7}" srcOrd="2" destOrd="0" presId="urn:microsoft.com/office/officeart/2005/8/layout/radial3"/>
    <dgm:cxn modelId="{73F9D9FA-2052-B041-9682-910C7781B2D7}" type="presParOf" srcId="{873C9858-FB24-D041-876C-39779D427C32}" destId="{89EEBCBF-F6E1-8747-A781-E435E362ADF5}" srcOrd="3" destOrd="0" presId="urn:microsoft.com/office/officeart/2005/8/layout/radial3"/>
    <dgm:cxn modelId="{35D37054-2BD2-6C40-B240-0083DAC4611D}" type="presParOf" srcId="{873C9858-FB24-D041-876C-39779D427C32}" destId="{453385B9-5D3B-D943-8874-CF9A6AC8C2A9}" srcOrd="4" destOrd="0" presId="urn:microsoft.com/office/officeart/2005/8/layout/radial3"/>
    <dgm:cxn modelId="{86A40AF6-C0BA-134A-B3B9-CB38C88EB10B}" type="presParOf" srcId="{873C9858-FB24-D041-876C-39779D427C32}" destId="{CC7D68A1-D6DA-BA4B-93DA-C4C669E62B28}" srcOrd="5" destOrd="0" presId="urn:microsoft.com/office/officeart/2005/8/layout/radial3"/>
    <dgm:cxn modelId="{02BFDACD-1DE1-CE4B-89F2-79D905C2E375}" type="presParOf" srcId="{873C9858-FB24-D041-876C-39779D427C32}" destId="{3A4F4287-CA06-7248-8137-D39CDE768C76}" srcOrd="6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E7EF1BB-F14D-4BC2-ACAF-DACB8E2DFDD1}" type="doc">
      <dgm:prSet loTypeId="urn:microsoft.com/office/officeart/2005/8/layout/hList1" loCatId="list" qsTypeId="urn:microsoft.com/office/officeart/2005/8/quickstyle/3d3" qsCatId="3D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ADB92BC-203E-4D8E-946B-615C905C17A1}">
      <dgm:prSet/>
      <dgm:spPr/>
      <dgm:t>
        <a:bodyPr/>
        <a:lstStyle/>
        <a:p>
          <a:r>
            <a:rPr lang="en-GB" b="1" dirty="0"/>
            <a:t>Approach 1: Enhanced Transparency</a:t>
          </a:r>
          <a:endParaRPr lang="en-US" b="1" dirty="0"/>
        </a:p>
      </dgm:t>
    </dgm:pt>
    <dgm:pt modelId="{B87ED451-69AB-4F10-8EC7-E857F2AABC0A}" type="parTrans" cxnId="{286C52EF-0185-4511-B074-7C979B3E8FFB}">
      <dgm:prSet/>
      <dgm:spPr/>
      <dgm:t>
        <a:bodyPr/>
        <a:lstStyle/>
        <a:p>
          <a:endParaRPr lang="en-US"/>
        </a:p>
      </dgm:t>
    </dgm:pt>
    <dgm:pt modelId="{3F62620B-6296-47E5-995F-4EC9BC9F80E3}" type="sibTrans" cxnId="{286C52EF-0185-4511-B074-7C979B3E8FFB}">
      <dgm:prSet/>
      <dgm:spPr/>
      <dgm:t>
        <a:bodyPr/>
        <a:lstStyle/>
        <a:p>
          <a:endParaRPr lang="en-US"/>
        </a:p>
      </dgm:t>
    </dgm:pt>
    <dgm:pt modelId="{A767620C-0183-4437-8190-FE9709F3098F}">
      <dgm:prSet/>
      <dgm:spPr/>
      <dgm:t>
        <a:bodyPr/>
        <a:lstStyle/>
        <a:p>
          <a:r>
            <a:rPr lang="en-GB" b="1" dirty="0"/>
            <a:t>Pros</a:t>
          </a:r>
          <a:r>
            <a:rPr lang="en-GB" dirty="0"/>
            <a:t>: Builds trust, differentiates the brand.</a:t>
          </a:r>
          <a:endParaRPr lang="en-US" dirty="0"/>
        </a:p>
      </dgm:t>
    </dgm:pt>
    <dgm:pt modelId="{CA1EA90C-47D3-42F0-9858-698BB11A43F3}" type="parTrans" cxnId="{0BAFA6EF-7512-4461-A333-DDF36601680E}">
      <dgm:prSet/>
      <dgm:spPr/>
      <dgm:t>
        <a:bodyPr/>
        <a:lstStyle/>
        <a:p>
          <a:endParaRPr lang="en-US"/>
        </a:p>
      </dgm:t>
    </dgm:pt>
    <dgm:pt modelId="{3D383AF8-9539-4FBE-A490-21AF93364E62}" type="sibTrans" cxnId="{0BAFA6EF-7512-4461-A333-DDF36601680E}">
      <dgm:prSet/>
      <dgm:spPr/>
      <dgm:t>
        <a:bodyPr/>
        <a:lstStyle/>
        <a:p>
          <a:endParaRPr lang="en-US"/>
        </a:p>
      </dgm:t>
    </dgm:pt>
    <dgm:pt modelId="{C06046B7-EAAC-405E-BBEA-78745968A8EE}">
      <dgm:prSet/>
      <dgm:spPr/>
      <dgm:t>
        <a:bodyPr/>
        <a:lstStyle/>
        <a:p>
          <a:r>
            <a:rPr lang="en-GB" b="1" dirty="0"/>
            <a:t>Cons</a:t>
          </a:r>
          <a:r>
            <a:rPr lang="en-GB" dirty="0"/>
            <a:t>: Requires comprehensive reporting and consistent updates.</a:t>
          </a:r>
          <a:endParaRPr lang="en-US" dirty="0"/>
        </a:p>
      </dgm:t>
    </dgm:pt>
    <dgm:pt modelId="{8BA7C063-D304-460C-A72A-2C130C6A5B47}" type="parTrans" cxnId="{718E27C7-EFDA-41D3-94B0-53D5E78AE02D}">
      <dgm:prSet/>
      <dgm:spPr/>
      <dgm:t>
        <a:bodyPr/>
        <a:lstStyle/>
        <a:p>
          <a:endParaRPr lang="en-US"/>
        </a:p>
      </dgm:t>
    </dgm:pt>
    <dgm:pt modelId="{A7699F55-A4D9-4838-AD00-85B9E278F329}" type="sibTrans" cxnId="{718E27C7-EFDA-41D3-94B0-53D5E78AE02D}">
      <dgm:prSet/>
      <dgm:spPr/>
      <dgm:t>
        <a:bodyPr/>
        <a:lstStyle/>
        <a:p>
          <a:endParaRPr lang="en-US"/>
        </a:p>
      </dgm:t>
    </dgm:pt>
    <dgm:pt modelId="{EB5829B9-7201-4138-9C6E-70D5A4A8BA12}">
      <dgm:prSet/>
      <dgm:spPr/>
      <dgm:t>
        <a:bodyPr/>
        <a:lstStyle/>
        <a:p>
          <a:r>
            <a:rPr lang="en-GB" b="1" dirty="0"/>
            <a:t>Approach 2: Collaborative Initiatives</a:t>
          </a:r>
          <a:endParaRPr lang="en-US" b="1" dirty="0"/>
        </a:p>
      </dgm:t>
    </dgm:pt>
    <dgm:pt modelId="{4157AEE8-901E-4C92-A80E-8793445EE619}" type="parTrans" cxnId="{9FBB55B5-0486-4A04-A0ED-F743156CEF7E}">
      <dgm:prSet/>
      <dgm:spPr/>
      <dgm:t>
        <a:bodyPr/>
        <a:lstStyle/>
        <a:p>
          <a:endParaRPr lang="en-US"/>
        </a:p>
      </dgm:t>
    </dgm:pt>
    <dgm:pt modelId="{D1AB28A4-105D-4BF2-B20A-27B8B87694BF}" type="sibTrans" cxnId="{9FBB55B5-0486-4A04-A0ED-F743156CEF7E}">
      <dgm:prSet/>
      <dgm:spPr/>
      <dgm:t>
        <a:bodyPr/>
        <a:lstStyle/>
        <a:p>
          <a:endParaRPr lang="en-US"/>
        </a:p>
      </dgm:t>
    </dgm:pt>
    <dgm:pt modelId="{73388228-F91D-4949-B156-33C057522437}">
      <dgm:prSet/>
      <dgm:spPr/>
      <dgm:t>
        <a:bodyPr/>
        <a:lstStyle/>
        <a:p>
          <a:r>
            <a:rPr lang="en-GB" b="1" dirty="0"/>
            <a:t>Pros: </a:t>
          </a:r>
          <a:r>
            <a:rPr lang="en-GB" dirty="0"/>
            <a:t>Shared costs, increased impact.</a:t>
          </a:r>
          <a:endParaRPr lang="en-US" dirty="0"/>
        </a:p>
      </dgm:t>
    </dgm:pt>
    <dgm:pt modelId="{128DEA92-25EE-4839-B094-1CE7F6C1FF61}" type="parTrans" cxnId="{43BF0518-DC41-4816-99E5-BC585F83CD42}">
      <dgm:prSet/>
      <dgm:spPr/>
      <dgm:t>
        <a:bodyPr/>
        <a:lstStyle/>
        <a:p>
          <a:endParaRPr lang="en-US"/>
        </a:p>
      </dgm:t>
    </dgm:pt>
    <dgm:pt modelId="{EE3812B6-8E35-4DF9-9E97-2BBF718F2357}" type="sibTrans" cxnId="{43BF0518-DC41-4816-99E5-BC585F83CD42}">
      <dgm:prSet/>
      <dgm:spPr/>
      <dgm:t>
        <a:bodyPr/>
        <a:lstStyle/>
        <a:p>
          <a:endParaRPr lang="en-US"/>
        </a:p>
      </dgm:t>
    </dgm:pt>
    <dgm:pt modelId="{56E54A72-3820-496A-BA38-8CDECC91EF36}">
      <dgm:prSet/>
      <dgm:spPr/>
      <dgm:t>
        <a:bodyPr/>
        <a:lstStyle/>
        <a:p>
          <a:r>
            <a:rPr lang="en-GB" b="1" dirty="0"/>
            <a:t>Cons: </a:t>
          </a:r>
          <a:r>
            <a:rPr lang="en-GB" dirty="0"/>
            <a:t>Dependency on partners' commitment and performance.</a:t>
          </a:r>
          <a:endParaRPr lang="en-US" dirty="0"/>
        </a:p>
      </dgm:t>
    </dgm:pt>
    <dgm:pt modelId="{89DA61F5-F2D6-4951-A4F6-81AF35F7BE33}" type="parTrans" cxnId="{3654925E-0BDF-48E4-8327-2CB80CE89DA8}">
      <dgm:prSet/>
      <dgm:spPr/>
      <dgm:t>
        <a:bodyPr/>
        <a:lstStyle/>
        <a:p>
          <a:endParaRPr lang="en-US"/>
        </a:p>
      </dgm:t>
    </dgm:pt>
    <dgm:pt modelId="{3632875E-E0ED-4A41-BD4A-A55610C74741}" type="sibTrans" cxnId="{3654925E-0BDF-48E4-8327-2CB80CE89DA8}">
      <dgm:prSet/>
      <dgm:spPr/>
      <dgm:t>
        <a:bodyPr/>
        <a:lstStyle/>
        <a:p>
          <a:endParaRPr lang="en-US"/>
        </a:p>
      </dgm:t>
    </dgm:pt>
    <dgm:pt modelId="{B93976E3-EA31-419B-B4BB-6C8AEB1E2232}">
      <dgm:prSet/>
      <dgm:spPr/>
      <dgm:t>
        <a:bodyPr/>
        <a:lstStyle/>
        <a:p>
          <a:r>
            <a:rPr lang="en-GB" b="1" dirty="0"/>
            <a:t>Approach 3: Innovative Campaigns</a:t>
          </a:r>
          <a:endParaRPr lang="en-US" b="1" dirty="0"/>
        </a:p>
      </dgm:t>
    </dgm:pt>
    <dgm:pt modelId="{A99FFC14-7AC5-4F29-BC41-C1460B165981}" type="parTrans" cxnId="{D7C6DAA4-D329-49DE-8E25-CACAFB0E686D}">
      <dgm:prSet/>
      <dgm:spPr/>
      <dgm:t>
        <a:bodyPr/>
        <a:lstStyle/>
        <a:p>
          <a:endParaRPr lang="en-US"/>
        </a:p>
      </dgm:t>
    </dgm:pt>
    <dgm:pt modelId="{FC6ACC24-128B-4FF8-AFAE-1C500C79F07A}" type="sibTrans" cxnId="{D7C6DAA4-D329-49DE-8E25-CACAFB0E686D}">
      <dgm:prSet/>
      <dgm:spPr/>
      <dgm:t>
        <a:bodyPr/>
        <a:lstStyle/>
        <a:p>
          <a:endParaRPr lang="en-US"/>
        </a:p>
      </dgm:t>
    </dgm:pt>
    <dgm:pt modelId="{7A0E86C2-0093-402E-8559-01F30BEE5AC5}">
      <dgm:prSet/>
      <dgm:spPr/>
      <dgm:t>
        <a:bodyPr/>
        <a:lstStyle/>
        <a:p>
          <a:r>
            <a:rPr lang="en-GB" b="1" dirty="0"/>
            <a:t>Pros: </a:t>
          </a:r>
          <a:r>
            <a:rPr lang="en-GB" dirty="0"/>
            <a:t>Engages consumers creatively, highlights unique CSR efforts.</a:t>
          </a:r>
          <a:endParaRPr lang="en-US" dirty="0"/>
        </a:p>
      </dgm:t>
    </dgm:pt>
    <dgm:pt modelId="{88B03EA0-F3D9-4C03-91FC-8320A37DAF7D}" type="parTrans" cxnId="{4EC34AC8-0833-49CE-9D24-16431B712F69}">
      <dgm:prSet/>
      <dgm:spPr/>
      <dgm:t>
        <a:bodyPr/>
        <a:lstStyle/>
        <a:p>
          <a:endParaRPr lang="en-US"/>
        </a:p>
      </dgm:t>
    </dgm:pt>
    <dgm:pt modelId="{E1814A2D-8E42-422A-8F00-4301D4ABFB7D}" type="sibTrans" cxnId="{4EC34AC8-0833-49CE-9D24-16431B712F69}">
      <dgm:prSet/>
      <dgm:spPr/>
      <dgm:t>
        <a:bodyPr/>
        <a:lstStyle/>
        <a:p>
          <a:endParaRPr lang="en-US"/>
        </a:p>
      </dgm:t>
    </dgm:pt>
    <dgm:pt modelId="{CA15F468-AEEC-4C0F-9D19-F023311DA6D9}">
      <dgm:prSet/>
      <dgm:spPr/>
      <dgm:t>
        <a:bodyPr/>
        <a:lstStyle/>
        <a:p>
          <a:r>
            <a:rPr lang="en-GB" b="1" dirty="0"/>
            <a:t>Cons: </a:t>
          </a:r>
          <a:r>
            <a:rPr lang="en-GB" dirty="0"/>
            <a:t>Higher risk if campaigns are not well-received.</a:t>
          </a:r>
          <a:endParaRPr lang="en-US" dirty="0"/>
        </a:p>
      </dgm:t>
    </dgm:pt>
    <dgm:pt modelId="{AB36ED62-5395-4303-81D8-F519D0D7E8A4}" type="parTrans" cxnId="{E6659F21-51BA-43A4-BCE8-1F828C07D2A1}">
      <dgm:prSet/>
      <dgm:spPr/>
      <dgm:t>
        <a:bodyPr/>
        <a:lstStyle/>
        <a:p>
          <a:endParaRPr lang="en-US"/>
        </a:p>
      </dgm:t>
    </dgm:pt>
    <dgm:pt modelId="{C1A389F9-8660-4273-8B4F-BEA4776701D1}" type="sibTrans" cxnId="{E6659F21-51BA-43A4-BCE8-1F828C07D2A1}">
      <dgm:prSet/>
      <dgm:spPr/>
      <dgm:t>
        <a:bodyPr/>
        <a:lstStyle/>
        <a:p>
          <a:endParaRPr lang="en-US"/>
        </a:p>
      </dgm:t>
    </dgm:pt>
    <dgm:pt modelId="{119907E7-8355-DE45-AAAB-68F7D042BA51}" type="pres">
      <dgm:prSet presAssocID="{7E7EF1BB-F14D-4BC2-ACAF-DACB8E2DFDD1}" presName="Name0" presStyleCnt="0">
        <dgm:presLayoutVars>
          <dgm:dir/>
          <dgm:animLvl val="lvl"/>
          <dgm:resizeHandles val="exact"/>
        </dgm:presLayoutVars>
      </dgm:prSet>
      <dgm:spPr/>
    </dgm:pt>
    <dgm:pt modelId="{FF68AF81-26ED-5B44-B4FD-EABD050E72B8}" type="pres">
      <dgm:prSet presAssocID="{7ADB92BC-203E-4D8E-946B-615C905C17A1}" presName="composite" presStyleCnt="0"/>
      <dgm:spPr/>
    </dgm:pt>
    <dgm:pt modelId="{60C91929-BF63-C74C-943F-7BFAE3FC28E0}" type="pres">
      <dgm:prSet presAssocID="{7ADB92BC-203E-4D8E-946B-615C905C17A1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A44EFD48-DF7C-424A-9F5A-87D28204488D}" type="pres">
      <dgm:prSet presAssocID="{7ADB92BC-203E-4D8E-946B-615C905C17A1}" presName="desTx" presStyleLbl="alignAccFollowNode1" presStyleIdx="0" presStyleCnt="3">
        <dgm:presLayoutVars>
          <dgm:bulletEnabled val="1"/>
        </dgm:presLayoutVars>
      </dgm:prSet>
      <dgm:spPr/>
    </dgm:pt>
    <dgm:pt modelId="{CBD8EC23-5FE2-AC49-A6A8-CEBCD475A2A0}" type="pres">
      <dgm:prSet presAssocID="{3F62620B-6296-47E5-995F-4EC9BC9F80E3}" presName="space" presStyleCnt="0"/>
      <dgm:spPr/>
    </dgm:pt>
    <dgm:pt modelId="{19C782D6-4D2A-5346-8180-4A9CF3D18AA4}" type="pres">
      <dgm:prSet presAssocID="{EB5829B9-7201-4138-9C6E-70D5A4A8BA12}" presName="composite" presStyleCnt="0"/>
      <dgm:spPr/>
    </dgm:pt>
    <dgm:pt modelId="{84E4E1BA-000E-2940-8181-6BCCEE3BF304}" type="pres">
      <dgm:prSet presAssocID="{EB5829B9-7201-4138-9C6E-70D5A4A8BA12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A5F20368-352D-0348-8356-19759AA0C96B}" type="pres">
      <dgm:prSet presAssocID="{EB5829B9-7201-4138-9C6E-70D5A4A8BA12}" presName="desTx" presStyleLbl="alignAccFollowNode1" presStyleIdx="1" presStyleCnt="3">
        <dgm:presLayoutVars>
          <dgm:bulletEnabled val="1"/>
        </dgm:presLayoutVars>
      </dgm:prSet>
      <dgm:spPr/>
    </dgm:pt>
    <dgm:pt modelId="{95558EB3-9D3F-7D47-8489-83CB93F11AC1}" type="pres">
      <dgm:prSet presAssocID="{D1AB28A4-105D-4BF2-B20A-27B8B87694BF}" presName="space" presStyleCnt="0"/>
      <dgm:spPr/>
    </dgm:pt>
    <dgm:pt modelId="{740D481E-D2C8-8F44-A98F-AF8A11D098EF}" type="pres">
      <dgm:prSet presAssocID="{B93976E3-EA31-419B-B4BB-6C8AEB1E2232}" presName="composite" presStyleCnt="0"/>
      <dgm:spPr/>
    </dgm:pt>
    <dgm:pt modelId="{0FD9D9E1-935C-0541-A84D-AD8B3F18189C}" type="pres">
      <dgm:prSet presAssocID="{B93976E3-EA31-419B-B4BB-6C8AEB1E2232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196048DE-D8D0-A740-94D6-408D3842B06E}" type="pres">
      <dgm:prSet presAssocID="{B93976E3-EA31-419B-B4BB-6C8AEB1E2232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A92A5417-D5CE-AA44-B05C-4E9A36970BAF}" type="presOf" srcId="{73388228-F91D-4949-B156-33C057522437}" destId="{A5F20368-352D-0348-8356-19759AA0C96B}" srcOrd="0" destOrd="0" presId="urn:microsoft.com/office/officeart/2005/8/layout/hList1"/>
    <dgm:cxn modelId="{43BF0518-DC41-4816-99E5-BC585F83CD42}" srcId="{EB5829B9-7201-4138-9C6E-70D5A4A8BA12}" destId="{73388228-F91D-4949-B156-33C057522437}" srcOrd="0" destOrd="0" parTransId="{128DEA92-25EE-4839-B094-1CE7F6C1FF61}" sibTransId="{EE3812B6-8E35-4DF9-9E97-2BBF718F2357}"/>
    <dgm:cxn modelId="{E6659F21-51BA-43A4-BCE8-1F828C07D2A1}" srcId="{B93976E3-EA31-419B-B4BB-6C8AEB1E2232}" destId="{CA15F468-AEEC-4C0F-9D19-F023311DA6D9}" srcOrd="1" destOrd="0" parTransId="{AB36ED62-5395-4303-81D8-F519D0D7E8A4}" sibTransId="{C1A389F9-8660-4273-8B4F-BEA4776701D1}"/>
    <dgm:cxn modelId="{C6C62F30-A9B9-AC40-81B5-414382DE85E9}" type="presOf" srcId="{7ADB92BC-203E-4D8E-946B-615C905C17A1}" destId="{60C91929-BF63-C74C-943F-7BFAE3FC28E0}" srcOrd="0" destOrd="0" presId="urn:microsoft.com/office/officeart/2005/8/layout/hList1"/>
    <dgm:cxn modelId="{AD232F49-E3D3-0C49-BE86-BB46E12CF965}" type="presOf" srcId="{A767620C-0183-4437-8190-FE9709F3098F}" destId="{A44EFD48-DF7C-424A-9F5A-87D28204488D}" srcOrd="0" destOrd="0" presId="urn:microsoft.com/office/officeart/2005/8/layout/hList1"/>
    <dgm:cxn modelId="{3654925E-0BDF-48E4-8327-2CB80CE89DA8}" srcId="{EB5829B9-7201-4138-9C6E-70D5A4A8BA12}" destId="{56E54A72-3820-496A-BA38-8CDECC91EF36}" srcOrd="1" destOrd="0" parTransId="{89DA61F5-F2D6-4951-A4F6-81AF35F7BE33}" sibTransId="{3632875E-E0ED-4A41-BD4A-A55610C74741}"/>
    <dgm:cxn modelId="{391FED62-9A0B-9F42-BCD4-C60B888CF901}" type="presOf" srcId="{EB5829B9-7201-4138-9C6E-70D5A4A8BA12}" destId="{84E4E1BA-000E-2940-8181-6BCCEE3BF304}" srcOrd="0" destOrd="0" presId="urn:microsoft.com/office/officeart/2005/8/layout/hList1"/>
    <dgm:cxn modelId="{0AD4C770-ED2F-444A-866F-BC64AD115007}" type="presOf" srcId="{56E54A72-3820-496A-BA38-8CDECC91EF36}" destId="{A5F20368-352D-0348-8356-19759AA0C96B}" srcOrd="0" destOrd="1" presId="urn:microsoft.com/office/officeart/2005/8/layout/hList1"/>
    <dgm:cxn modelId="{BA55EBA1-3BD8-7B4C-A305-F3FC06460A20}" type="presOf" srcId="{7A0E86C2-0093-402E-8559-01F30BEE5AC5}" destId="{196048DE-D8D0-A740-94D6-408D3842B06E}" srcOrd="0" destOrd="0" presId="urn:microsoft.com/office/officeart/2005/8/layout/hList1"/>
    <dgm:cxn modelId="{D7C6DAA4-D329-49DE-8E25-CACAFB0E686D}" srcId="{7E7EF1BB-F14D-4BC2-ACAF-DACB8E2DFDD1}" destId="{B93976E3-EA31-419B-B4BB-6C8AEB1E2232}" srcOrd="2" destOrd="0" parTransId="{A99FFC14-7AC5-4F29-BC41-C1460B165981}" sibTransId="{FC6ACC24-128B-4FF8-AFAE-1C500C79F07A}"/>
    <dgm:cxn modelId="{A89A25B1-EC50-534A-B1D2-9AC06BFE152E}" type="presOf" srcId="{7E7EF1BB-F14D-4BC2-ACAF-DACB8E2DFDD1}" destId="{119907E7-8355-DE45-AAAB-68F7D042BA51}" srcOrd="0" destOrd="0" presId="urn:microsoft.com/office/officeart/2005/8/layout/hList1"/>
    <dgm:cxn modelId="{9FBB55B5-0486-4A04-A0ED-F743156CEF7E}" srcId="{7E7EF1BB-F14D-4BC2-ACAF-DACB8E2DFDD1}" destId="{EB5829B9-7201-4138-9C6E-70D5A4A8BA12}" srcOrd="1" destOrd="0" parTransId="{4157AEE8-901E-4C92-A80E-8793445EE619}" sibTransId="{D1AB28A4-105D-4BF2-B20A-27B8B87694BF}"/>
    <dgm:cxn modelId="{718E27C7-EFDA-41D3-94B0-53D5E78AE02D}" srcId="{7ADB92BC-203E-4D8E-946B-615C905C17A1}" destId="{C06046B7-EAAC-405E-BBEA-78745968A8EE}" srcOrd="1" destOrd="0" parTransId="{8BA7C063-D304-460C-A72A-2C130C6A5B47}" sibTransId="{A7699F55-A4D9-4838-AD00-85B9E278F329}"/>
    <dgm:cxn modelId="{4EC34AC8-0833-49CE-9D24-16431B712F69}" srcId="{B93976E3-EA31-419B-B4BB-6C8AEB1E2232}" destId="{7A0E86C2-0093-402E-8559-01F30BEE5AC5}" srcOrd="0" destOrd="0" parTransId="{88B03EA0-F3D9-4C03-91FC-8320A37DAF7D}" sibTransId="{E1814A2D-8E42-422A-8F00-4301D4ABFB7D}"/>
    <dgm:cxn modelId="{62D07DC8-8BF6-6A49-A33D-EF4B5081D442}" type="presOf" srcId="{C06046B7-EAAC-405E-BBEA-78745968A8EE}" destId="{A44EFD48-DF7C-424A-9F5A-87D28204488D}" srcOrd="0" destOrd="1" presId="urn:microsoft.com/office/officeart/2005/8/layout/hList1"/>
    <dgm:cxn modelId="{7F837CED-3768-2246-BD1E-08AAB3A69FAE}" type="presOf" srcId="{B93976E3-EA31-419B-B4BB-6C8AEB1E2232}" destId="{0FD9D9E1-935C-0541-A84D-AD8B3F18189C}" srcOrd="0" destOrd="0" presId="urn:microsoft.com/office/officeart/2005/8/layout/hList1"/>
    <dgm:cxn modelId="{286C52EF-0185-4511-B074-7C979B3E8FFB}" srcId="{7E7EF1BB-F14D-4BC2-ACAF-DACB8E2DFDD1}" destId="{7ADB92BC-203E-4D8E-946B-615C905C17A1}" srcOrd="0" destOrd="0" parTransId="{B87ED451-69AB-4F10-8EC7-E857F2AABC0A}" sibTransId="{3F62620B-6296-47E5-995F-4EC9BC9F80E3}"/>
    <dgm:cxn modelId="{DAD952EF-D68D-824D-B98A-4B01C026851F}" type="presOf" srcId="{CA15F468-AEEC-4C0F-9D19-F023311DA6D9}" destId="{196048DE-D8D0-A740-94D6-408D3842B06E}" srcOrd="0" destOrd="1" presId="urn:microsoft.com/office/officeart/2005/8/layout/hList1"/>
    <dgm:cxn modelId="{0BAFA6EF-7512-4461-A333-DDF36601680E}" srcId="{7ADB92BC-203E-4D8E-946B-615C905C17A1}" destId="{A767620C-0183-4437-8190-FE9709F3098F}" srcOrd="0" destOrd="0" parTransId="{CA1EA90C-47D3-42F0-9858-698BB11A43F3}" sibTransId="{3D383AF8-9539-4FBE-A490-21AF93364E62}"/>
    <dgm:cxn modelId="{4D5986B0-747B-654F-AF2E-985782ABC120}" type="presParOf" srcId="{119907E7-8355-DE45-AAAB-68F7D042BA51}" destId="{FF68AF81-26ED-5B44-B4FD-EABD050E72B8}" srcOrd="0" destOrd="0" presId="urn:microsoft.com/office/officeart/2005/8/layout/hList1"/>
    <dgm:cxn modelId="{302FBC65-AC8A-B942-86C7-3A99455457BF}" type="presParOf" srcId="{FF68AF81-26ED-5B44-B4FD-EABD050E72B8}" destId="{60C91929-BF63-C74C-943F-7BFAE3FC28E0}" srcOrd="0" destOrd="0" presId="urn:microsoft.com/office/officeart/2005/8/layout/hList1"/>
    <dgm:cxn modelId="{C1973404-E2D1-EE45-B3C0-6F8D235B72C6}" type="presParOf" srcId="{FF68AF81-26ED-5B44-B4FD-EABD050E72B8}" destId="{A44EFD48-DF7C-424A-9F5A-87D28204488D}" srcOrd="1" destOrd="0" presId="urn:microsoft.com/office/officeart/2005/8/layout/hList1"/>
    <dgm:cxn modelId="{B7036A47-5024-A34E-AA2B-9C7C3B2E1044}" type="presParOf" srcId="{119907E7-8355-DE45-AAAB-68F7D042BA51}" destId="{CBD8EC23-5FE2-AC49-A6A8-CEBCD475A2A0}" srcOrd="1" destOrd="0" presId="urn:microsoft.com/office/officeart/2005/8/layout/hList1"/>
    <dgm:cxn modelId="{9C503E28-C45C-1443-8A17-5C09A32D7C7E}" type="presParOf" srcId="{119907E7-8355-DE45-AAAB-68F7D042BA51}" destId="{19C782D6-4D2A-5346-8180-4A9CF3D18AA4}" srcOrd="2" destOrd="0" presId="urn:microsoft.com/office/officeart/2005/8/layout/hList1"/>
    <dgm:cxn modelId="{13491611-17E9-284B-8961-885D934A919B}" type="presParOf" srcId="{19C782D6-4D2A-5346-8180-4A9CF3D18AA4}" destId="{84E4E1BA-000E-2940-8181-6BCCEE3BF304}" srcOrd="0" destOrd="0" presId="urn:microsoft.com/office/officeart/2005/8/layout/hList1"/>
    <dgm:cxn modelId="{13098439-2B0C-AF4F-B065-994DD2266025}" type="presParOf" srcId="{19C782D6-4D2A-5346-8180-4A9CF3D18AA4}" destId="{A5F20368-352D-0348-8356-19759AA0C96B}" srcOrd="1" destOrd="0" presId="urn:microsoft.com/office/officeart/2005/8/layout/hList1"/>
    <dgm:cxn modelId="{5E819973-9D6A-B743-A45E-121528C4DBA8}" type="presParOf" srcId="{119907E7-8355-DE45-AAAB-68F7D042BA51}" destId="{95558EB3-9D3F-7D47-8489-83CB93F11AC1}" srcOrd="3" destOrd="0" presId="urn:microsoft.com/office/officeart/2005/8/layout/hList1"/>
    <dgm:cxn modelId="{B1E95B0D-8C45-2B49-98EF-636B90B74B6A}" type="presParOf" srcId="{119907E7-8355-DE45-AAAB-68F7D042BA51}" destId="{740D481E-D2C8-8F44-A98F-AF8A11D098EF}" srcOrd="4" destOrd="0" presId="urn:microsoft.com/office/officeart/2005/8/layout/hList1"/>
    <dgm:cxn modelId="{93E769F1-0767-9B46-949B-2C5ACFE4EB03}" type="presParOf" srcId="{740D481E-D2C8-8F44-A98F-AF8A11D098EF}" destId="{0FD9D9E1-935C-0541-A84D-AD8B3F18189C}" srcOrd="0" destOrd="0" presId="urn:microsoft.com/office/officeart/2005/8/layout/hList1"/>
    <dgm:cxn modelId="{0217368D-175E-C74C-911C-3AC461F40EC9}" type="presParOf" srcId="{740D481E-D2C8-8F44-A98F-AF8A11D098EF}" destId="{196048DE-D8D0-A740-94D6-408D3842B06E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D7B519A-EDB7-47E6-882B-C6969C18820D}" type="doc">
      <dgm:prSet loTypeId="urn:microsoft.com/office/officeart/2018/2/layout/IconVerticalSolidList" loCatId="icon" qsTypeId="urn:microsoft.com/office/officeart/2005/8/quickstyle/3d3" qsCatId="3D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A1349105-4170-4397-887C-2047BDB2F74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500" b="1" i="0" dirty="0"/>
            <a:t>Enhanced Transparency:</a:t>
          </a:r>
          <a:endParaRPr lang="en-US" sz="1500" dirty="0"/>
        </a:p>
      </dgm:t>
    </dgm:pt>
    <dgm:pt modelId="{260BF74B-AAA8-4668-8768-28A20CF03F84}" type="parTrans" cxnId="{8D71C52F-5D77-4710-B2D1-22AF4D9FBCE5}">
      <dgm:prSet/>
      <dgm:spPr/>
      <dgm:t>
        <a:bodyPr/>
        <a:lstStyle/>
        <a:p>
          <a:endParaRPr lang="en-US" sz="1500"/>
        </a:p>
      </dgm:t>
    </dgm:pt>
    <dgm:pt modelId="{52D19371-036C-46DB-81C6-CDF2F41E8B77}" type="sibTrans" cxnId="{8D71C52F-5D77-4710-B2D1-22AF4D9FBCE5}">
      <dgm:prSet/>
      <dgm:spPr/>
      <dgm:t>
        <a:bodyPr/>
        <a:lstStyle/>
        <a:p>
          <a:endParaRPr lang="en-US" sz="1500"/>
        </a:p>
      </dgm:t>
    </dgm:pt>
    <dgm:pt modelId="{A11B19AF-970B-4DAC-B6F0-161603A491D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500" b="1" i="0"/>
            <a:t>Strengths:</a:t>
          </a:r>
          <a:r>
            <a:rPr lang="en-GB" sz="1500" b="0" i="0"/>
            <a:t> Increases consumer trust, showcases commitment.</a:t>
          </a:r>
          <a:endParaRPr lang="en-US" sz="1500" dirty="0"/>
        </a:p>
      </dgm:t>
    </dgm:pt>
    <dgm:pt modelId="{E97FB4FB-612D-403E-9F1A-A8DA0FCD2AFF}" type="parTrans" cxnId="{52626729-614F-4B6E-8D29-FCDE00B117D1}">
      <dgm:prSet/>
      <dgm:spPr/>
      <dgm:t>
        <a:bodyPr/>
        <a:lstStyle/>
        <a:p>
          <a:endParaRPr lang="en-US" sz="1500"/>
        </a:p>
      </dgm:t>
    </dgm:pt>
    <dgm:pt modelId="{1BB3E507-0A1D-42E6-A5CA-E3CBDBC21502}" type="sibTrans" cxnId="{52626729-614F-4B6E-8D29-FCDE00B117D1}">
      <dgm:prSet/>
      <dgm:spPr/>
      <dgm:t>
        <a:bodyPr/>
        <a:lstStyle/>
        <a:p>
          <a:endParaRPr lang="en-US" sz="1500"/>
        </a:p>
      </dgm:t>
    </dgm:pt>
    <dgm:pt modelId="{B67161EE-BC38-4133-863F-D3938A6F2B0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500" b="1" i="0"/>
            <a:t>Weaknesses:</a:t>
          </a:r>
          <a:r>
            <a:rPr lang="en-GB" sz="1500" b="0" i="0"/>
            <a:t> High resource allocation, potential for scrutiny.</a:t>
          </a:r>
          <a:endParaRPr lang="en-US" sz="1500"/>
        </a:p>
      </dgm:t>
    </dgm:pt>
    <dgm:pt modelId="{97F04240-F0E7-4AA7-9DF7-577651A8BF25}" type="parTrans" cxnId="{6C7603E7-B050-492B-8A5B-CBDE30132D68}">
      <dgm:prSet/>
      <dgm:spPr/>
      <dgm:t>
        <a:bodyPr/>
        <a:lstStyle/>
        <a:p>
          <a:endParaRPr lang="en-US" sz="1500"/>
        </a:p>
      </dgm:t>
    </dgm:pt>
    <dgm:pt modelId="{56924901-DBA6-4F1E-9AB6-FC727C7685F8}" type="sibTrans" cxnId="{6C7603E7-B050-492B-8A5B-CBDE30132D68}">
      <dgm:prSet/>
      <dgm:spPr/>
      <dgm:t>
        <a:bodyPr/>
        <a:lstStyle/>
        <a:p>
          <a:endParaRPr lang="en-US" sz="1500"/>
        </a:p>
      </dgm:t>
    </dgm:pt>
    <dgm:pt modelId="{AF64FE2B-D920-40D3-A255-53AF9A98EE7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500" b="1" i="0"/>
            <a:t>Collaborative Initiatives:</a:t>
          </a:r>
          <a:endParaRPr lang="en-US" sz="1500"/>
        </a:p>
      </dgm:t>
    </dgm:pt>
    <dgm:pt modelId="{4B2FBDD0-7AED-4777-AE96-0767BE118A65}" type="parTrans" cxnId="{44FA2894-94D6-4125-AC63-E5403C8CE1A5}">
      <dgm:prSet/>
      <dgm:spPr/>
      <dgm:t>
        <a:bodyPr/>
        <a:lstStyle/>
        <a:p>
          <a:endParaRPr lang="en-US" sz="1500"/>
        </a:p>
      </dgm:t>
    </dgm:pt>
    <dgm:pt modelId="{87AA3A54-5985-4B37-A784-014F45625405}" type="sibTrans" cxnId="{44FA2894-94D6-4125-AC63-E5403C8CE1A5}">
      <dgm:prSet/>
      <dgm:spPr/>
      <dgm:t>
        <a:bodyPr/>
        <a:lstStyle/>
        <a:p>
          <a:endParaRPr lang="en-US" sz="1500"/>
        </a:p>
      </dgm:t>
    </dgm:pt>
    <dgm:pt modelId="{EDC82557-1D49-4254-AB17-6B2F741A53E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500" b="1" i="0"/>
            <a:t>Strengths:</a:t>
          </a:r>
          <a:r>
            <a:rPr lang="en-GB" sz="1500" b="0" i="0"/>
            <a:t> Cost-sharing, broader impact.</a:t>
          </a:r>
          <a:endParaRPr lang="en-US" sz="1500" dirty="0"/>
        </a:p>
      </dgm:t>
    </dgm:pt>
    <dgm:pt modelId="{C2CC2579-B0DD-4975-8213-897426326A9D}" type="parTrans" cxnId="{BD47670A-78CA-428C-937A-14F53F84B5FD}">
      <dgm:prSet/>
      <dgm:spPr/>
      <dgm:t>
        <a:bodyPr/>
        <a:lstStyle/>
        <a:p>
          <a:endParaRPr lang="en-US" sz="1500"/>
        </a:p>
      </dgm:t>
    </dgm:pt>
    <dgm:pt modelId="{06D65E0E-3C3E-44B1-8862-71104676F648}" type="sibTrans" cxnId="{BD47670A-78CA-428C-937A-14F53F84B5FD}">
      <dgm:prSet/>
      <dgm:spPr/>
      <dgm:t>
        <a:bodyPr/>
        <a:lstStyle/>
        <a:p>
          <a:endParaRPr lang="en-US" sz="1500"/>
        </a:p>
      </dgm:t>
    </dgm:pt>
    <dgm:pt modelId="{DB53D4D8-8DCF-4406-AF7A-A2555CA4D10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500" b="1" i="0"/>
            <a:t>Weaknesses:</a:t>
          </a:r>
          <a:r>
            <a:rPr lang="en-GB" sz="1500" b="0" i="0"/>
            <a:t> Reliance on partners, alignment challenges.</a:t>
          </a:r>
          <a:endParaRPr lang="en-US" sz="1500"/>
        </a:p>
      </dgm:t>
    </dgm:pt>
    <dgm:pt modelId="{EF3226ED-4A6D-4113-A329-EC0B382555A2}" type="parTrans" cxnId="{52D698FC-84D8-4401-9E51-955B62473A95}">
      <dgm:prSet/>
      <dgm:spPr/>
      <dgm:t>
        <a:bodyPr/>
        <a:lstStyle/>
        <a:p>
          <a:endParaRPr lang="en-US" sz="1500"/>
        </a:p>
      </dgm:t>
    </dgm:pt>
    <dgm:pt modelId="{E83D6F21-B35B-4C8B-9C55-0B2951C0D48B}" type="sibTrans" cxnId="{52D698FC-84D8-4401-9E51-955B62473A95}">
      <dgm:prSet/>
      <dgm:spPr/>
      <dgm:t>
        <a:bodyPr/>
        <a:lstStyle/>
        <a:p>
          <a:endParaRPr lang="en-US" sz="1500"/>
        </a:p>
      </dgm:t>
    </dgm:pt>
    <dgm:pt modelId="{FC44A3F8-849C-4B6B-9220-DF43BC0D57E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500" b="1" i="0"/>
            <a:t>Innovative Campaigns:</a:t>
          </a:r>
          <a:endParaRPr lang="en-US" sz="1500"/>
        </a:p>
      </dgm:t>
    </dgm:pt>
    <dgm:pt modelId="{38A22F31-3287-49FE-9ECB-EBB2F70B8570}" type="parTrans" cxnId="{8955CADC-903C-4C3B-9645-6B2407570811}">
      <dgm:prSet/>
      <dgm:spPr/>
      <dgm:t>
        <a:bodyPr/>
        <a:lstStyle/>
        <a:p>
          <a:endParaRPr lang="en-US" sz="1500"/>
        </a:p>
      </dgm:t>
    </dgm:pt>
    <dgm:pt modelId="{6B67DDC2-335D-4CF3-98DA-9EBC30FDE648}" type="sibTrans" cxnId="{8955CADC-903C-4C3B-9645-6B2407570811}">
      <dgm:prSet/>
      <dgm:spPr/>
      <dgm:t>
        <a:bodyPr/>
        <a:lstStyle/>
        <a:p>
          <a:endParaRPr lang="en-US" sz="1500"/>
        </a:p>
      </dgm:t>
    </dgm:pt>
    <dgm:pt modelId="{E87801B2-2206-4789-ACA6-64B169C066B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500" b="1" i="0"/>
            <a:t>Strengths:</a:t>
          </a:r>
          <a:r>
            <a:rPr lang="en-GB" sz="1500" b="0" i="0"/>
            <a:t> High engagement, memorable.</a:t>
          </a:r>
          <a:endParaRPr lang="en-US" sz="1500" dirty="0"/>
        </a:p>
      </dgm:t>
    </dgm:pt>
    <dgm:pt modelId="{E7395714-254D-4D0A-A81B-0126933FA7BC}" type="parTrans" cxnId="{CE24AD16-A091-4739-8B66-36CED894A286}">
      <dgm:prSet/>
      <dgm:spPr/>
      <dgm:t>
        <a:bodyPr/>
        <a:lstStyle/>
        <a:p>
          <a:endParaRPr lang="en-US" sz="1500"/>
        </a:p>
      </dgm:t>
    </dgm:pt>
    <dgm:pt modelId="{276DB4D2-93C1-465F-A99B-499561AC9315}" type="sibTrans" cxnId="{CE24AD16-A091-4739-8B66-36CED894A286}">
      <dgm:prSet/>
      <dgm:spPr/>
      <dgm:t>
        <a:bodyPr/>
        <a:lstStyle/>
        <a:p>
          <a:endParaRPr lang="en-US" sz="1500"/>
        </a:p>
      </dgm:t>
    </dgm:pt>
    <dgm:pt modelId="{07EAB132-FB20-496B-8D73-154FD4DF893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500" b="1" i="0"/>
            <a:t>Weaknesses:</a:t>
          </a:r>
          <a:r>
            <a:rPr lang="en-GB" sz="1500" b="0" i="0"/>
            <a:t> Risky, requires creative expertise.</a:t>
          </a:r>
          <a:endParaRPr lang="en-US" sz="1500"/>
        </a:p>
      </dgm:t>
    </dgm:pt>
    <dgm:pt modelId="{CE3D6B0B-827C-4712-B0C4-6D5C7525ED34}" type="parTrans" cxnId="{02511AB0-D8C1-455B-909C-09F97693E890}">
      <dgm:prSet/>
      <dgm:spPr/>
      <dgm:t>
        <a:bodyPr/>
        <a:lstStyle/>
        <a:p>
          <a:endParaRPr lang="en-US" sz="1500"/>
        </a:p>
      </dgm:t>
    </dgm:pt>
    <dgm:pt modelId="{EA7E01D7-ED97-4E2D-BEF9-83444A034DAE}" type="sibTrans" cxnId="{02511AB0-D8C1-455B-909C-09F97693E890}">
      <dgm:prSet/>
      <dgm:spPr/>
      <dgm:t>
        <a:bodyPr/>
        <a:lstStyle/>
        <a:p>
          <a:endParaRPr lang="en-US" sz="1500"/>
        </a:p>
      </dgm:t>
    </dgm:pt>
    <dgm:pt modelId="{EE522101-BBAB-44C0-88CB-BA1497868C98}" type="pres">
      <dgm:prSet presAssocID="{3D7B519A-EDB7-47E6-882B-C6969C18820D}" presName="root" presStyleCnt="0">
        <dgm:presLayoutVars>
          <dgm:dir/>
          <dgm:resizeHandles val="exact"/>
        </dgm:presLayoutVars>
      </dgm:prSet>
      <dgm:spPr/>
    </dgm:pt>
    <dgm:pt modelId="{3B9DA127-C872-4181-BA1B-17DBD9F289B5}" type="pres">
      <dgm:prSet presAssocID="{A1349105-4170-4397-887C-2047BDB2F747}" presName="compNode" presStyleCnt="0"/>
      <dgm:spPr/>
    </dgm:pt>
    <dgm:pt modelId="{3D51B23B-5EF4-4736-9359-E30F8A75D77D}" type="pres">
      <dgm:prSet presAssocID="{A1349105-4170-4397-887C-2047BDB2F747}" presName="bgRect" presStyleLbl="bgShp" presStyleIdx="0" presStyleCnt="3"/>
      <dgm:spPr/>
    </dgm:pt>
    <dgm:pt modelId="{3604DF06-191D-4207-8EE2-3E1AF1DD5CC4}" type="pres">
      <dgm:prSet presAssocID="{A1349105-4170-4397-887C-2047BDB2F747}" presName="iconRect" presStyleLbl="node1" presStyleIdx="0" presStyleCnt="3"/>
      <dgm:spPr>
        <a:blipFill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ark scene"/>
        </a:ext>
      </dgm:extLst>
    </dgm:pt>
    <dgm:pt modelId="{9312D388-B41C-443E-BB60-3BF764FDFA7C}" type="pres">
      <dgm:prSet presAssocID="{A1349105-4170-4397-887C-2047BDB2F747}" presName="spaceRect" presStyleCnt="0"/>
      <dgm:spPr/>
    </dgm:pt>
    <dgm:pt modelId="{798E20D0-7760-4AF0-9C13-104A9E9436C2}" type="pres">
      <dgm:prSet presAssocID="{A1349105-4170-4397-887C-2047BDB2F747}" presName="parTx" presStyleLbl="revTx" presStyleIdx="0" presStyleCnt="6">
        <dgm:presLayoutVars>
          <dgm:chMax val="0"/>
          <dgm:chPref val="0"/>
        </dgm:presLayoutVars>
      </dgm:prSet>
      <dgm:spPr/>
    </dgm:pt>
    <dgm:pt modelId="{B8F5E441-BAEE-4850-AAD3-923FF6EADF53}" type="pres">
      <dgm:prSet presAssocID="{A1349105-4170-4397-887C-2047BDB2F747}" presName="desTx" presStyleLbl="revTx" presStyleIdx="1" presStyleCnt="6">
        <dgm:presLayoutVars/>
      </dgm:prSet>
      <dgm:spPr/>
    </dgm:pt>
    <dgm:pt modelId="{F838EEED-1935-4FDC-A0D4-053BE127CE42}" type="pres">
      <dgm:prSet presAssocID="{52D19371-036C-46DB-81C6-CDF2F41E8B77}" presName="sibTrans" presStyleCnt="0"/>
      <dgm:spPr/>
    </dgm:pt>
    <dgm:pt modelId="{02A1AA7F-852A-46C2-AFE2-EA9F13421436}" type="pres">
      <dgm:prSet presAssocID="{AF64FE2B-D920-40D3-A255-53AF9A98EE79}" presName="compNode" presStyleCnt="0"/>
      <dgm:spPr/>
    </dgm:pt>
    <dgm:pt modelId="{8FC7311D-4A56-4F87-A2C7-4D2BF7B022F8}" type="pres">
      <dgm:prSet presAssocID="{AF64FE2B-D920-40D3-A255-53AF9A98EE79}" presName="bgRect" presStyleLbl="bgShp" presStyleIdx="1" presStyleCnt="3"/>
      <dgm:spPr/>
    </dgm:pt>
    <dgm:pt modelId="{832EE7CC-B45B-44CB-A06B-E2E95216918B}" type="pres">
      <dgm:prSet presAssocID="{AF64FE2B-D920-40D3-A255-53AF9A98EE79}" presName="iconRect" presStyleLbl="node1" presStyleIdx="1" presStyleCnt="3"/>
      <dgm:spPr>
        <a:blipFill>
          <a:blip xmlns:r="http://schemas.openxmlformats.org/officeDocument/2006/relationships"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9BE1FD89-8BB2-477F-A03F-3C6CED2467D5}" type="pres">
      <dgm:prSet presAssocID="{AF64FE2B-D920-40D3-A255-53AF9A98EE79}" presName="spaceRect" presStyleCnt="0"/>
      <dgm:spPr/>
    </dgm:pt>
    <dgm:pt modelId="{B97F785B-EBE1-40DB-887D-4951B04B732F}" type="pres">
      <dgm:prSet presAssocID="{AF64FE2B-D920-40D3-A255-53AF9A98EE79}" presName="parTx" presStyleLbl="revTx" presStyleIdx="2" presStyleCnt="6">
        <dgm:presLayoutVars>
          <dgm:chMax val="0"/>
          <dgm:chPref val="0"/>
        </dgm:presLayoutVars>
      </dgm:prSet>
      <dgm:spPr/>
    </dgm:pt>
    <dgm:pt modelId="{2A653D78-D375-4DD6-8C81-72C1546DDBCE}" type="pres">
      <dgm:prSet presAssocID="{AF64FE2B-D920-40D3-A255-53AF9A98EE79}" presName="desTx" presStyleLbl="revTx" presStyleIdx="3" presStyleCnt="6">
        <dgm:presLayoutVars/>
      </dgm:prSet>
      <dgm:spPr/>
    </dgm:pt>
    <dgm:pt modelId="{7ED348C8-2799-45BD-BAED-33152E4A306A}" type="pres">
      <dgm:prSet presAssocID="{87AA3A54-5985-4B37-A784-014F45625405}" presName="sibTrans" presStyleCnt="0"/>
      <dgm:spPr/>
    </dgm:pt>
    <dgm:pt modelId="{5FCE4227-FC3B-47ED-BA32-8D24995B768B}" type="pres">
      <dgm:prSet presAssocID="{FC44A3F8-849C-4B6B-9220-DF43BC0D57EC}" presName="compNode" presStyleCnt="0"/>
      <dgm:spPr/>
    </dgm:pt>
    <dgm:pt modelId="{A701B205-D547-4F82-B358-5E4668F2C267}" type="pres">
      <dgm:prSet presAssocID="{FC44A3F8-849C-4B6B-9220-DF43BC0D57EC}" presName="bgRect" presStyleLbl="bgShp" presStyleIdx="2" presStyleCnt="3"/>
      <dgm:spPr/>
    </dgm:pt>
    <dgm:pt modelId="{B9F0181A-C2A2-4925-820A-C325E3DEE51C}" type="pres">
      <dgm:prSet presAssocID="{FC44A3F8-849C-4B6B-9220-DF43BC0D57EC}" presName="iconRect" presStyleLbl="node1" presStyleIdx="2" presStyleCnt="3"/>
      <dgm:spPr>
        <a:blipFill>
          <a:blip xmlns:r="http://schemas.openxmlformats.org/officeDocument/2006/relationships" r:embed="rId5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tical disc"/>
        </a:ext>
      </dgm:extLst>
    </dgm:pt>
    <dgm:pt modelId="{CA12EE12-FE48-4508-90F6-DE6673D376B1}" type="pres">
      <dgm:prSet presAssocID="{FC44A3F8-849C-4B6B-9220-DF43BC0D57EC}" presName="spaceRect" presStyleCnt="0"/>
      <dgm:spPr/>
    </dgm:pt>
    <dgm:pt modelId="{57920D97-5497-4F6E-BC01-C04EB371DB69}" type="pres">
      <dgm:prSet presAssocID="{FC44A3F8-849C-4B6B-9220-DF43BC0D57EC}" presName="parTx" presStyleLbl="revTx" presStyleIdx="4" presStyleCnt="6">
        <dgm:presLayoutVars>
          <dgm:chMax val="0"/>
          <dgm:chPref val="0"/>
        </dgm:presLayoutVars>
      </dgm:prSet>
      <dgm:spPr/>
    </dgm:pt>
    <dgm:pt modelId="{C90EEEF0-E1CD-4AB1-B562-5C04E9062EE6}" type="pres">
      <dgm:prSet presAssocID="{FC44A3F8-849C-4B6B-9220-DF43BC0D57EC}" presName="desTx" presStyleLbl="revTx" presStyleIdx="5" presStyleCnt="6">
        <dgm:presLayoutVars/>
      </dgm:prSet>
      <dgm:spPr/>
    </dgm:pt>
  </dgm:ptLst>
  <dgm:cxnLst>
    <dgm:cxn modelId="{BD47670A-78CA-428C-937A-14F53F84B5FD}" srcId="{AF64FE2B-D920-40D3-A255-53AF9A98EE79}" destId="{EDC82557-1D49-4254-AB17-6B2F741A53E7}" srcOrd="0" destOrd="0" parTransId="{C2CC2579-B0DD-4975-8213-897426326A9D}" sibTransId="{06D65E0E-3C3E-44B1-8862-71104676F648}"/>
    <dgm:cxn modelId="{83D5680C-4FE3-4B90-A1B9-126C492BDE29}" type="presOf" srcId="{B67161EE-BC38-4133-863F-D3938A6F2B0D}" destId="{B8F5E441-BAEE-4850-AAD3-923FF6EADF53}" srcOrd="0" destOrd="1" presId="urn:microsoft.com/office/officeart/2018/2/layout/IconVerticalSolidList"/>
    <dgm:cxn modelId="{CE24AD16-A091-4739-8B66-36CED894A286}" srcId="{FC44A3F8-849C-4B6B-9220-DF43BC0D57EC}" destId="{E87801B2-2206-4789-ACA6-64B169C066B3}" srcOrd="0" destOrd="0" parTransId="{E7395714-254D-4D0A-A81B-0126933FA7BC}" sibTransId="{276DB4D2-93C1-465F-A99B-499561AC9315}"/>
    <dgm:cxn modelId="{52626729-614F-4B6E-8D29-FCDE00B117D1}" srcId="{A1349105-4170-4397-887C-2047BDB2F747}" destId="{A11B19AF-970B-4DAC-B6F0-161603A491D0}" srcOrd="0" destOrd="0" parTransId="{E97FB4FB-612D-403E-9F1A-A8DA0FCD2AFF}" sibTransId="{1BB3E507-0A1D-42E6-A5CA-E3CBDBC21502}"/>
    <dgm:cxn modelId="{B8ADD52C-86B3-4DB8-A95F-3D09E329D806}" type="presOf" srcId="{3D7B519A-EDB7-47E6-882B-C6969C18820D}" destId="{EE522101-BBAB-44C0-88CB-BA1497868C98}" srcOrd="0" destOrd="0" presId="urn:microsoft.com/office/officeart/2018/2/layout/IconVerticalSolidList"/>
    <dgm:cxn modelId="{8D71C52F-5D77-4710-B2D1-22AF4D9FBCE5}" srcId="{3D7B519A-EDB7-47E6-882B-C6969C18820D}" destId="{A1349105-4170-4397-887C-2047BDB2F747}" srcOrd="0" destOrd="0" parTransId="{260BF74B-AAA8-4668-8768-28A20CF03F84}" sibTransId="{52D19371-036C-46DB-81C6-CDF2F41E8B77}"/>
    <dgm:cxn modelId="{DCD0B648-0AF8-42B3-8666-1E28753C6707}" type="presOf" srcId="{E87801B2-2206-4789-ACA6-64B169C066B3}" destId="{C90EEEF0-E1CD-4AB1-B562-5C04E9062EE6}" srcOrd="0" destOrd="0" presId="urn:microsoft.com/office/officeart/2018/2/layout/IconVerticalSolidList"/>
    <dgm:cxn modelId="{24F00858-F9D2-4906-B34B-8E2F88A8F6DB}" type="presOf" srcId="{DB53D4D8-8DCF-4406-AF7A-A2555CA4D102}" destId="{2A653D78-D375-4DD6-8C81-72C1546DDBCE}" srcOrd="0" destOrd="1" presId="urn:microsoft.com/office/officeart/2018/2/layout/IconVerticalSolidList"/>
    <dgm:cxn modelId="{94B77970-C638-4971-8BBE-1DF80FF80EF5}" type="presOf" srcId="{A11B19AF-970B-4DAC-B6F0-161603A491D0}" destId="{B8F5E441-BAEE-4850-AAD3-923FF6EADF53}" srcOrd="0" destOrd="0" presId="urn:microsoft.com/office/officeart/2018/2/layout/IconVerticalSolidList"/>
    <dgm:cxn modelId="{EAEF358A-8554-439C-B709-637E9A0351E8}" type="presOf" srcId="{EDC82557-1D49-4254-AB17-6B2F741A53E7}" destId="{2A653D78-D375-4DD6-8C81-72C1546DDBCE}" srcOrd="0" destOrd="0" presId="urn:microsoft.com/office/officeart/2018/2/layout/IconVerticalSolidList"/>
    <dgm:cxn modelId="{44FA2894-94D6-4125-AC63-E5403C8CE1A5}" srcId="{3D7B519A-EDB7-47E6-882B-C6969C18820D}" destId="{AF64FE2B-D920-40D3-A255-53AF9A98EE79}" srcOrd="1" destOrd="0" parTransId="{4B2FBDD0-7AED-4777-AE96-0767BE118A65}" sibTransId="{87AA3A54-5985-4B37-A784-014F45625405}"/>
    <dgm:cxn modelId="{A4C54FA7-4616-460D-88AC-3B13867E6458}" type="presOf" srcId="{07EAB132-FB20-496B-8D73-154FD4DF8936}" destId="{C90EEEF0-E1CD-4AB1-B562-5C04E9062EE6}" srcOrd="0" destOrd="1" presId="urn:microsoft.com/office/officeart/2018/2/layout/IconVerticalSolidList"/>
    <dgm:cxn modelId="{02511AB0-D8C1-455B-909C-09F97693E890}" srcId="{FC44A3F8-849C-4B6B-9220-DF43BC0D57EC}" destId="{07EAB132-FB20-496B-8D73-154FD4DF8936}" srcOrd="1" destOrd="0" parTransId="{CE3D6B0B-827C-4712-B0C4-6D5C7525ED34}" sibTransId="{EA7E01D7-ED97-4E2D-BEF9-83444A034DAE}"/>
    <dgm:cxn modelId="{FD1F00DA-7AA3-4DC2-8F12-042A0D014BAE}" type="presOf" srcId="{A1349105-4170-4397-887C-2047BDB2F747}" destId="{798E20D0-7760-4AF0-9C13-104A9E9436C2}" srcOrd="0" destOrd="0" presId="urn:microsoft.com/office/officeart/2018/2/layout/IconVerticalSolidList"/>
    <dgm:cxn modelId="{8955CADC-903C-4C3B-9645-6B2407570811}" srcId="{3D7B519A-EDB7-47E6-882B-C6969C18820D}" destId="{FC44A3F8-849C-4B6B-9220-DF43BC0D57EC}" srcOrd="2" destOrd="0" parTransId="{38A22F31-3287-49FE-9ECB-EBB2F70B8570}" sibTransId="{6B67DDC2-335D-4CF3-98DA-9EBC30FDE648}"/>
    <dgm:cxn modelId="{48FE20DF-3E30-4C52-8118-91DDE42CCE03}" type="presOf" srcId="{AF64FE2B-D920-40D3-A255-53AF9A98EE79}" destId="{B97F785B-EBE1-40DB-887D-4951B04B732F}" srcOrd="0" destOrd="0" presId="urn:microsoft.com/office/officeart/2018/2/layout/IconVerticalSolidList"/>
    <dgm:cxn modelId="{6C7603E7-B050-492B-8A5B-CBDE30132D68}" srcId="{A1349105-4170-4397-887C-2047BDB2F747}" destId="{B67161EE-BC38-4133-863F-D3938A6F2B0D}" srcOrd="1" destOrd="0" parTransId="{97F04240-F0E7-4AA7-9DF7-577651A8BF25}" sibTransId="{56924901-DBA6-4F1E-9AB6-FC727C7685F8}"/>
    <dgm:cxn modelId="{95776FFA-44DD-431B-961A-A96B7078D09C}" type="presOf" srcId="{FC44A3F8-849C-4B6B-9220-DF43BC0D57EC}" destId="{57920D97-5497-4F6E-BC01-C04EB371DB69}" srcOrd="0" destOrd="0" presId="urn:microsoft.com/office/officeart/2018/2/layout/IconVerticalSolidList"/>
    <dgm:cxn modelId="{52D698FC-84D8-4401-9E51-955B62473A95}" srcId="{AF64FE2B-D920-40D3-A255-53AF9A98EE79}" destId="{DB53D4D8-8DCF-4406-AF7A-A2555CA4D102}" srcOrd="1" destOrd="0" parTransId="{EF3226ED-4A6D-4113-A329-EC0B382555A2}" sibTransId="{E83D6F21-B35B-4C8B-9C55-0B2951C0D48B}"/>
    <dgm:cxn modelId="{272B7D51-BC59-410D-984E-C41A96C4F442}" type="presParOf" srcId="{EE522101-BBAB-44C0-88CB-BA1497868C98}" destId="{3B9DA127-C872-4181-BA1B-17DBD9F289B5}" srcOrd="0" destOrd="0" presId="urn:microsoft.com/office/officeart/2018/2/layout/IconVerticalSolidList"/>
    <dgm:cxn modelId="{49063B60-E5FE-4CA1-AAAD-9B5438B88D77}" type="presParOf" srcId="{3B9DA127-C872-4181-BA1B-17DBD9F289B5}" destId="{3D51B23B-5EF4-4736-9359-E30F8A75D77D}" srcOrd="0" destOrd="0" presId="urn:microsoft.com/office/officeart/2018/2/layout/IconVerticalSolidList"/>
    <dgm:cxn modelId="{D3A51671-FB3B-4F5D-BCC4-F9930EFEBD3F}" type="presParOf" srcId="{3B9DA127-C872-4181-BA1B-17DBD9F289B5}" destId="{3604DF06-191D-4207-8EE2-3E1AF1DD5CC4}" srcOrd="1" destOrd="0" presId="urn:microsoft.com/office/officeart/2018/2/layout/IconVerticalSolidList"/>
    <dgm:cxn modelId="{A6F959B2-505A-46BD-9334-1FE2951577E1}" type="presParOf" srcId="{3B9DA127-C872-4181-BA1B-17DBD9F289B5}" destId="{9312D388-B41C-443E-BB60-3BF764FDFA7C}" srcOrd="2" destOrd="0" presId="urn:microsoft.com/office/officeart/2018/2/layout/IconVerticalSolidList"/>
    <dgm:cxn modelId="{28EEE696-42F8-4B0E-B182-A8AF75D35137}" type="presParOf" srcId="{3B9DA127-C872-4181-BA1B-17DBD9F289B5}" destId="{798E20D0-7760-4AF0-9C13-104A9E9436C2}" srcOrd="3" destOrd="0" presId="urn:microsoft.com/office/officeart/2018/2/layout/IconVerticalSolidList"/>
    <dgm:cxn modelId="{5C18A9CE-1490-408A-B3CC-9222B7397D05}" type="presParOf" srcId="{3B9DA127-C872-4181-BA1B-17DBD9F289B5}" destId="{B8F5E441-BAEE-4850-AAD3-923FF6EADF53}" srcOrd="4" destOrd="0" presId="urn:microsoft.com/office/officeart/2018/2/layout/IconVerticalSolidList"/>
    <dgm:cxn modelId="{FAA2D9C7-57C8-4D4D-92B0-13BBB6416A2A}" type="presParOf" srcId="{EE522101-BBAB-44C0-88CB-BA1497868C98}" destId="{F838EEED-1935-4FDC-A0D4-053BE127CE42}" srcOrd="1" destOrd="0" presId="urn:microsoft.com/office/officeart/2018/2/layout/IconVerticalSolidList"/>
    <dgm:cxn modelId="{863315BF-91F8-4D5D-96EC-CD308515A4FF}" type="presParOf" srcId="{EE522101-BBAB-44C0-88CB-BA1497868C98}" destId="{02A1AA7F-852A-46C2-AFE2-EA9F13421436}" srcOrd="2" destOrd="0" presId="urn:microsoft.com/office/officeart/2018/2/layout/IconVerticalSolidList"/>
    <dgm:cxn modelId="{F5F04241-969D-464F-863E-57048D13A32F}" type="presParOf" srcId="{02A1AA7F-852A-46C2-AFE2-EA9F13421436}" destId="{8FC7311D-4A56-4F87-A2C7-4D2BF7B022F8}" srcOrd="0" destOrd="0" presId="urn:microsoft.com/office/officeart/2018/2/layout/IconVerticalSolidList"/>
    <dgm:cxn modelId="{D82BEA3A-9FC9-43B8-B75A-A49DD6F2C95B}" type="presParOf" srcId="{02A1AA7F-852A-46C2-AFE2-EA9F13421436}" destId="{832EE7CC-B45B-44CB-A06B-E2E95216918B}" srcOrd="1" destOrd="0" presId="urn:microsoft.com/office/officeart/2018/2/layout/IconVerticalSolidList"/>
    <dgm:cxn modelId="{3D7CE8E6-9DF2-425A-AD24-F4B383389D82}" type="presParOf" srcId="{02A1AA7F-852A-46C2-AFE2-EA9F13421436}" destId="{9BE1FD89-8BB2-477F-A03F-3C6CED2467D5}" srcOrd="2" destOrd="0" presId="urn:microsoft.com/office/officeart/2018/2/layout/IconVerticalSolidList"/>
    <dgm:cxn modelId="{F5F64AE8-4E9A-4B52-B519-7A521AAD7B41}" type="presParOf" srcId="{02A1AA7F-852A-46C2-AFE2-EA9F13421436}" destId="{B97F785B-EBE1-40DB-887D-4951B04B732F}" srcOrd="3" destOrd="0" presId="urn:microsoft.com/office/officeart/2018/2/layout/IconVerticalSolidList"/>
    <dgm:cxn modelId="{70A88B50-F456-41B7-8EF7-9CBE333E7F9D}" type="presParOf" srcId="{02A1AA7F-852A-46C2-AFE2-EA9F13421436}" destId="{2A653D78-D375-4DD6-8C81-72C1546DDBCE}" srcOrd="4" destOrd="0" presId="urn:microsoft.com/office/officeart/2018/2/layout/IconVerticalSolidList"/>
    <dgm:cxn modelId="{E6118167-6294-49E0-8DBD-1BC2795C6A42}" type="presParOf" srcId="{EE522101-BBAB-44C0-88CB-BA1497868C98}" destId="{7ED348C8-2799-45BD-BAED-33152E4A306A}" srcOrd="3" destOrd="0" presId="urn:microsoft.com/office/officeart/2018/2/layout/IconVerticalSolidList"/>
    <dgm:cxn modelId="{B3079984-D132-45D8-BF8A-0EDA3CB1EF3D}" type="presParOf" srcId="{EE522101-BBAB-44C0-88CB-BA1497868C98}" destId="{5FCE4227-FC3B-47ED-BA32-8D24995B768B}" srcOrd="4" destOrd="0" presId="urn:microsoft.com/office/officeart/2018/2/layout/IconVerticalSolidList"/>
    <dgm:cxn modelId="{C30AECC2-3009-410B-A036-101FD5F84866}" type="presParOf" srcId="{5FCE4227-FC3B-47ED-BA32-8D24995B768B}" destId="{A701B205-D547-4F82-B358-5E4668F2C267}" srcOrd="0" destOrd="0" presId="urn:microsoft.com/office/officeart/2018/2/layout/IconVerticalSolidList"/>
    <dgm:cxn modelId="{EE5C6F57-6DA0-4018-90EA-56C569B173FF}" type="presParOf" srcId="{5FCE4227-FC3B-47ED-BA32-8D24995B768B}" destId="{B9F0181A-C2A2-4925-820A-C325E3DEE51C}" srcOrd="1" destOrd="0" presId="urn:microsoft.com/office/officeart/2018/2/layout/IconVerticalSolidList"/>
    <dgm:cxn modelId="{2959DBBD-4517-4BF6-AA07-5219E7ED07B1}" type="presParOf" srcId="{5FCE4227-FC3B-47ED-BA32-8D24995B768B}" destId="{CA12EE12-FE48-4508-90F6-DE6673D376B1}" srcOrd="2" destOrd="0" presId="urn:microsoft.com/office/officeart/2018/2/layout/IconVerticalSolidList"/>
    <dgm:cxn modelId="{72AC4B6B-AFF1-4106-B228-2E9300E2FB5B}" type="presParOf" srcId="{5FCE4227-FC3B-47ED-BA32-8D24995B768B}" destId="{57920D97-5497-4F6E-BC01-C04EB371DB69}" srcOrd="3" destOrd="0" presId="urn:microsoft.com/office/officeart/2018/2/layout/IconVerticalSolidList"/>
    <dgm:cxn modelId="{494CD543-B2E5-4719-A043-D33C801B12A1}" type="presParOf" srcId="{5FCE4227-FC3B-47ED-BA32-8D24995B768B}" destId="{C90EEEF0-E1CD-4AB1-B562-5C04E9062EE6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5D9972-4085-44C0-AF92-CFD4AC7C0B4D}">
      <dsp:nvSpPr>
        <dsp:cNvPr id="0" name=""/>
        <dsp:cNvSpPr/>
      </dsp:nvSpPr>
      <dsp:spPr>
        <a:xfrm>
          <a:off x="0" y="430"/>
          <a:ext cx="10820400" cy="10083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98B75C-91DE-4AFE-81A3-9A35FC465EB9}">
      <dsp:nvSpPr>
        <dsp:cNvPr id="0" name=""/>
        <dsp:cNvSpPr/>
      </dsp:nvSpPr>
      <dsp:spPr>
        <a:xfrm>
          <a:off x="305023" y="227308"/>
          <a:ext cx="554588" cy="554588"/>
        </a:xfrm>
        <a:prstGeom prst="rect">
          <a:avLst/>
        </a:prstGeom>
        <a:blipFill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6C731B-3E59-42B8-A6C7-4A916FB21DB0}">
      <dsp:nvSpPr>
        <dsp:cNvPr id="0" name=""/>
        <dsp:cNvSpPr/>
      </dsp:nvSpPr>
      <dsp:spPr>
        <a:xfrm>
          <a:off x="1164636" y="430"/>
          <a:ext cx="4869180" cy="10083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716" tIns="106716" rIns="106716" bIns="10671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Presenter:</a:t>
          </a:r>
          <a:endParaRPr lang="en-US" sz="2500" kern="1200" dirty="0"/>
        </a:p>
      </dsp:txBody>
      <dsp:txXfrm>
        <a:off x="1164636" y="430"/>
        <a:ext cx="4869180" cy="1008342"/>
      </dsp:txXfrm>
    </dsp:sp>
    <dsp:sp modelId="{B2922337-5263-4444-B365-AFF6B770E9A4}">
      <dsp:nvSpPr>
        <dsp:cNvPr id="0" name=""/>
        <dsp:cNvSpPr/>
      </dsp:nvSpPr>
      <dsp:spPr>
        <a:xfrm>
          <a:off x="6033816" y="430"/>
          <a:ext cx="4786583" cy="10083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716" tIns="106716" rIns="106716" bIns="10671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Hello, my name is Joshua Depiver.</a:t>
          </a:r>
          <a:endParaRPr lang="en-US" sz="1500" kern="1200"/>
        </a:p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 am pleased to present our case study on Marriott International.</a:t>
          </a:r>
          <a:endParaRPr lang="en-US" sz="1500" kern="1200"/>
        </a:p>
      </dsp:txBody>
      <dsp:txXfrm>
        <a:off x="6033816" y="430"/>
        <a:ext cx="4786583" cy="1008342"/>
      </dsp:txXfrm>
    </dsp:sp>
    <dsp:sp modelId="{7DDB86E5-5458-4A57-8FE8-570C6B66E60A}">
      <dsp:nvSpPr>
        <dsp:cNvPr id="0" name=""/>
        <dsp:cNvSpPr/>
      </dsp:nvSpPr>
      <dsp:spPr>
        <a:xfrm>
          <a:off x="0" y="1260859"/>
          <a:ext cx="10820400" cy="10083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099122-0B24-40CC-855D-8B054CB0167A}">
      <dsp:nvSpPr>
        <dsp:cNvPr id="0" name=""/>
        <dsp:cNvSpPr/>
      </dsp:nvSpPr>
      <dsp:spPr>
        <a:xfrm>
          <a:off x="305023" y="1487736"/>
          <a:ext cx="554588" cy="554588"/>
        </a:xfrm>
        <a:prstGeom prst="rect">
          <a:avLst/>
        </a:prstGeom>
        <a:blipFill>
          <a:blip xmlns:r="http://schemas.openxmlformats.org/officeDocument/2006/relationships"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22B808-0EA8-442F-AEDF-0EE165C4E68D}">
      <dsp:nvSpPr>
        <dsp:cNvPr id="0" name=""/>
        <dsp:cNvSpPr/>
      </dsp:nvSpPr>
      <dsp:spPr>
        <a:xfrm>
          <a:off x="1164636" y="1260859"/>
          <a:ext cx="4869180" cy="10083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716" tIns="106716" rIns="106716" bIns="10671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Chosen Hotel Organisation:</a:t>
          </a:r>
          <a:endParaRPr lang="en-US" sz="2500" kern="1200"/>
        </a:p>
      </dsp:txBody>
      <dsp:txXfrm>
        <a:off x="1164636" y="1260859"/>
        <a:ext cx="4869180" cy="1008342"/>
      </dsp:txXfrm>
    </dsp:sp>
    <dsp:sp modelId="{4E78B095-3DE7-49DC-8C2C-27E19611621F}">
      <dsp:nvSpPr>
        <dsp:cNvPr id="0" name=""/>
        <dsp:cNvSpPr/>
      </dsp:nvSpPr>
      <dsp:spPr>
        <a:xfrm>
          <a:off x="6033816" y="1260859"/>
          <a:ext cx="4786583" cy="10083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716" tIns="106716" rIns="106716" bIns="10671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Marriott International is a leading global lodging company with more than 7,000 properties across 131 countries and territories.</a:t>
          </a:r>
          <a:endParaRPr lang="en-US" sz="1500" kern="1200"/>
        </a:p>
      </dsp:txBody>
      <dsp:txXfrm>
        <a:off x="6033816" y="1260859"/>
        <a:ext cx="4786583" cy="1008342"/>
      </dsp:txXfrm>
    </dsp:sp>
    <dsp:sp modelId="{54BE2F52-476D-4822-8A74-0C3AE7F6B36F}">
      <dsp:nvSpPr>
        <dsp:cNvPr id="0" name=""/>
        <dsp:cNvSpPr/>
      </dsp:nvSpPr>
      <dsp:spPr>
        <a:xfrm>
          <a:off x="0" y="2521288"/>
          <a:ext cx="10820400" cy="10083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851183-012D-4D61-852A-C2CAB8E2FDB7}">
      <dsp:nvSpPr>
        <dsp:cNvPr id="0" name=""/>
        <dsp:cNvSpPr/>
      </dsp:nvSpPr>
      <dsp:spPr>
        <a:xfrm>
          <a:off x="305023" y="2748165"/>
          <a:ext cx="554588" cy="554588"/>
        </a:xfrm>
        <a:prstGeom prst="rect">
          <a:avLst/>
        </a:prstGeom>
        <a:blipFill>
          <a:blip xmlns:r="http://schemas.openxmlformats.org/officeDocument/2006/relationships" r:embed="rId5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753BAD-3C4A-4A40-A6CF-24455CCD33DB}">
      <dsp:nvSpPr>
        <dsp:cNvPr id="0" name=""/>
        <dsp:cNvSpPr/>
      </dsp:nvSpPr>
      <dsp:spPr>
        <a:xfrm>
          <a:off x="1164636" y="2521288"/>
          <a:ext cx="4869180" cy="10083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716" tIns="106716" rIns="106716" bIns="10671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Contemporary Issue Selected:</a:t>
          </a:r>
          <a:endParaRPr lang="en-US" sz="2500" kern="1200"/>
        </a:p>
      </dsp:txBody>
      <dsp:txXfrm>
        <a:off x="1164636" y="2521288"/>
        <a:ext cx="4869180" cy="1008342"/>
      </dsp:txXfrm>
    </dsp:sp>
    <dsp:sp modelId="{1C5EF77C-E8DD-4203-9779-8154DE83A443}">
      <dsp:nvSpPr>
        <dsp:cNvPr id="0" name=""/>
        <dsp:cNvSpPr/>
      </dsp:nvSpPr>
      <dsp:spPr>
        <a:xfrm>
          <a:off x="6033816" y="2521288"/>
          <a:ext cx="4786583" cy="10083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716" tIns="106716" rIns="106716" bIns="10671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 issue we will be exploring is the </a:t>
          </a:r>
          <a:r>
            <a:rPr lang="en-GB" sz="1500" b="1" kern="1200" dirty="0"/>
            <a:t>Innovative Uses of Corporate Social Responsibility (CSR) in Promotional Material</a:t>
          </a:r>
          <a:r>
            <a:rPr lang="en-GB" sz="1500" kern="1200" dirty="0"/>
            <a:t>.</a:t>
          </a:r>
          <a:endParaRPr lang="en-US" sz="1500" kern="1200" dirty="0"/>
        </a:p>
      </dsp:txBody>
      <dsp:txXfrm>
        <a:off x="6033816" y="2521288"/>
        <a:ext cx="4786583" cy="100834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C29A4D-CF2E-0B41-8C01-F6B32F114158}">
      <dsp:nvSpPr>
        <dsp:cNvPr id="0" name=""/>
        <dsp:cNvSpPr/>
      </dsp:nvSpPr>
      <dsp:spPr>
        <a:xfrm>
          <a:off x="52" y="39352"/>
          <a:ext cx="5056212" cy="6624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576" tIns="93472" rIns="163576" bIns="93472" numCol="1" spcCol="1270" anchor="ctr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300" kern="1200"/>
            <a:t>Challenges:</a:t>
          </a:r>
          <a:endParaRPr lang="en-US" sz="2300" kern="1200"/>
        </a:p>
      </dsp:txBody>
      <dsp:txXfrm>
        <a:off x="52" y="39352"/>
        <a:ext cx="5056212" cy="662400"/>
      </dsp:txXfrm>
    </dsp:sp>
    <dsp:sp modelId="{4EF8E073-CB84-AD4B-ABBD-D4749A40DA45}">
      <dsp:nvSpPr>
        <dsp:cNvPr id="0" name=""/>
        <dsp:cNvSpPr/>
      </dsp:nvSpPr>
      <dsp:spPr>
        <a:xfrm>
          <a:off x="52" y="701752"/>
          <a:ext cx="5056212" cy="328301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682" tIns="122682" rIns="163576" bIns="184023" numCol="1" spcCol="1270" anchor="t" anchorCtr="0">
          <a:noAutofit/>
        </a:bodyPr>
        <a:lstStyle/>
        <a:p>
          <a:pPr marL="228600" lvl="1" indent="-228600" algn="l" defTabSz="10223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 dirty="0"/>
            <a:t>Cost: </a:t>
          </a:r>
          <a:r>
            <a:rPr lang="en-GB" sz="2300" kern="1200" dirty="0"/>
            <a:t>High costs associated with implementing CSR initiatives.</a:t>
          </a:r>
          <a:endParaRPr lang="en-US" sz="2300" kern="1200" dirty="0"/>
        </a:p>
        <a:p>
          <a:pPr marL="228600" lvl="1" indent="-228600" algn="l" defTabSz="10223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 dirty="0"/>
            <a:t>Scepticism: </a:t>
          </a:r>
          <a:r>
            <a:rPr lang="en-GB" sz="2300" kern="1200" dirty="0"/>
            <a:t>Consumer scepticism towards "greenwashing".</a:t>
          </a:r>
          <a:endParaRPr lang="en-US" sz="2300" kern="1200" dirty="0"/>
        </a:p>
        <a:p>
          <a:pPr marL="228600" lvl="1" indent="-228600" algn="l" defTabSz="10223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 dirty="0"/>
            <a:t>Measurement: </a:t>
          </a:r>
          <a:r>
            <a:rPr lang="en-GB" sz="2300" kern="1200" dirty="0"/>
            <a:t>Difficulty in measuring the direct impact on sales.</a:t>
          </a:r>
          <a:endParaRPr lang="en-US" sz="2300" kern="1200" dirty="0"/>
        </a:p>
      </dsp:txBody>
      <dsp:txXfrm>
        <a:off x="52" y="701752"/>
        <a:ext cx="5056212" cy="3283019"/>
      </dsp:txXfrm>
    </dsp:sp>
    <dsp:sp modelId="{872566BA-FBE1-C548-88CA-D132D009B8EE}">
      <dsp:nvSpPr>
        <dsp:cNvPr id="0" name=""/>
        <dsp:cNvSpPr/>
      </dsp:nvSpPr>
      <dsp:spPr>
        <a:xfrm>
          <a:off x="5764134" y="39352"/>
          <a:ext cx="5056212" cy="6624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576" tIns="93472" rIns="163576" bIns="93472" numCol="1" spcCol="1270" anchor="ctr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300" kern="1200"/>
            <a:t>Opportunities:</a:t>
          </a:r>
          <a:endParaRPr lang="en-US" sz="2300" kern="1200"/>
        </a:p>
      </dsp:txBody>
      <dsp:txXfrm>
        <a:off x="5764134" y="39352"/>
        <a:ext cx="5056212" cy="662400"/>
      </dsp:txXfrm>
    </dsp:sp>
    <dsp:sp modelId="{4735BB4B-44DB-194A-8D15-E097F4608F81}">
      <dsp:nvSpPr>
        <dsp:cNvPr id="0" name=""/>
        <dsp:cNvSpPr/>
      </dsp:nvSpPr>
      <dsp:spPr>
        <a:xfrm>
          <a:off x="5764134" y="701752"/>
          <a:ext cx="5056212" cy="328301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682" tIns="122682" rIns="163576" bIns="184023" numCol="1" spcCol="1270" anchor="t" anchorCtr="0">
          <a:noAutofit/>
        </a:bodyPr>
        <a:lstStyle/>
        <a:p>
          <a:pPr marL="228600" lvl="1" indent="-228600" algn="l" defTabSz="10223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 dirty="0"/>
            <a:t>Brand Differentiation: </a:t>
          </a:r>
          <a:r>
            <a:rPr lang="en-GB" sz="2300" kern="1200" dirty="0"/>
            <a:t>Stand out in a competitive market.</a:t>
          </a:r>
          <a:endParaRPr lang="en-US" sz="2300" kern="1200" dirty="0"/>
        </a:p>
        <a:p>
          <a:pPr marL="228600" lvl="1" indent="-228600" algn="l" defTabSz="10223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 dirty="0"/>
            <a:t>Customer Loyalty: </a:t>
          </a:r>
          <a:r>
            <a:rPr lang="en-GB" sz="2300" kern="1200" dirty="0"/>
            <a:t>Build stronger relationships with ethically conscious consumers.</a:t>
          </a:r>
          <a:endParaRPr lang="en-US" sz="2300" kern="1200" dirty="0"/>
        </a:p>
        <a:p>
          <a:pPr marL="228600" lvl="1" indent="-228600" algn="l" defTabSz="10223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 dirty="0"/>
            <a:t>Regulatory Benefits: </a:t>
          </a:r>
          <a:r>
            <a:rPr lang="en-GB" sz="2300" kern="1200" dirty="0"/>
            <a:t>Potential tax benefits and compliance with regulations.</a:t>
          </a:r>
          <a:endParaRPr lang="en-US" sz="2300" kern="1200" dirty="0"/>
        </a:p>
      </dsp:txBody>
      <dsp:txXfrm>
        <a:off x="5764134" y="701752"/>
        <a:ext cx="5056212" cy="328301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9C68C8-1589-F642-BFE0-736332B10E0E}">
      <dsp:nvSpPr>
        <dsp:cNvPr id="0" name=""/>
        <dsp:cNvSpPr/>
      </dsp:nvSpPr>
      <dsp:spPr>
        <a:xfrm rot="16200000">
          <a:off x="338216" y="-338216"/>
          <a:ext cx="1641571" cy="2318004"/>
        </a:xfrm>
        <a:prstGeom prst="round1Rect">
          <a:avLst/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Strengths</a:t>
          </a:r>
        </a:p>
      </dsp:txBody>
      <dsp:txXfrm rot="5400000">
        <a:off x="-1" y="1"/>
        <a:ext cx="2318004" cy="1231178"/>
      </dsp:txXfrm>
    </dsp:sp>
    <dsp:sp modelId="{102F6CDB-438D-4B4A-AC81-70D7896BA5F1}">
      <dsp:nvSpPr>
        <dsp:cNvPr id="0" name=""/>
        <dsp:cNvSpPr/>
      </dsp:nvSpPr>
      <dsp:spPr>
        <a:xfrm>
          <a:off x="2318004" y="0"/>
          <a:ext cx="2318004" cy="1641571"/>
        </a:xfrm>
        <a:prstGeom prst="round1Rect">
          <a:avLst/>
        </a:prstGeom>
        <a:solidFill>
          <a:schemeClr val="accent1">
            <a:alpha val="90000"/>
            <a:hueOff val="0"/>
            <a:satOff val="0"/>
            <a:lumOff val="0"/>
            <a:alphaOff val="-13333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Weaknesses</a:t>
          </a:r>
        </a:p>
      </dsp:txBody>
      <dsp:txXfrm>
        <a:off x="2318004" y="0"/>
        <a:ext cx="2318004" cy="1231178"/>
      </dsp:txXfrm>
    </dsp:sp>
    <dsp:sp modelId="{7C5B841A-B314-FC48-99D1-C0967A8E17BB}">
      <dsp:nvSpPr>
        <dsp:cNvPr id="0" name=""/>
        <dsp:cNvSpPr/>
      </dsp:nvSpPr>
      <dsp:spPr>
        <a:xfrm rot="10800000">
          <a:off x="0" y="1641571"/>
          <a:ext cx="2318004" cy="1641571"/>
        </a:xfrm>
        <a:prstGeom prst="round1Rect">
          <a:avLst/>
        </a:prstGeom>
        <a:solidFill>
          <a:schemeClr val="accent1">
            <a:alpha val="90000"/>
            <a:hueOff val="0"/>
            <a:satOff val="0"/>
            <a:lumOff val="0"/>
            <a:alphaOff val="-26667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Threats</a:t>
          </a:r>
        </a:p>
      </dsp:txBody>
      <dsp:txXfrm rot="10800000">
        <a:off x="0" y="2051964"/>
        <a:ext cx="2318004" cy="1231178"/>
      </dsp:txXfrm>
    </dsp:sp>
    <dsp:sp modelId="{7AD4538E-1C64-C648-82EC-8C6A3E2F9176}">
      <dsp:nvSpPr>
        <dsp:cNvPr id="0" name=""/>
        <dsp:cNvSpPr/>
      </dsp:nvSpPr>
      <dsp:spPr>
        <a:xfrm rot="5400000">
          <a:off x="2656220" y="1303355"/>
          <a:ext cx="1641571" cy="2318004"/>
        </a:xfrm>
        <a:prstGeom prst="round1Rect">
          <a:avLst/>
        </a:prstGeom>
        <a:solidFill>
          <a:schemeClr val="accent1">
            <a:alpha val="90000"/>
            <a:hueOff val="0"/>
            <a:satOff val="0"/>
            <a:lumOff val="0"/>
            <a:alphaOff val="-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Opportunities</a:t>
          </a:r>
        </a:p>
      </dsp:txBody>
      <dsp:txXfrm rot="-5400000">
        <a:off x="2318003" y="2051964"/>
        <a:ext cx="2318004" cy="1231178"/>
      </dsp:txXfrm>
    </dsp:sp>
    <dsp:sp modelId="{AD8D3F60-6275-4547-8C91-1F3ED1CA1790}">
      <dsp:nvSpPr>
        <dsp:cNvPr id="0" name=""/>
        <dsp:cNvSpPr/>
      </dsp:nvSpPr>
      <dsp:spPr>
        <a:xfrm>
          <a:off x="1622602" y="1231178"/>
          <a:ext cx="1390802" cy="820785"/>
        </a:xfrm>
        <a:prstGeom prst="roundRect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SWOT ANALYSIS</a:t>
          </a:r>
        </a:p>
      </dsp:txBody>
      <dsp:txXfrm>
        <a:off x="1662669" y="1271245"/>
        <a:ext cx="1310668" cy="74065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182453-6CDB-434C-9DDD-CE94010CE1AC}">
      <dsp:nvSpPr>
        <dsp:cNvPr id="0" name=""/>
        <dsp:cNvSpPr/>
      </dsp:nvSpPr>
      <dsp:spPr>
        <a:xfrm>
          <a:off x="2090489" y="1096361"/>
          <a:ext cx="2731286" cy="2731286"/>
        </a:xfrm>
        <a:prstGeom prst="ellipse">
          <a:avLst/>
        </a:prstGeom>
        <a:solidFill>
          <a:schemeClr val="accent1">
            <a:shade val="80000"/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 dirty="0"/>
            <a:t>PESTLE ANALYSIS</a:t>
          </a:r>
        </a:p>
      </dsp:txBody>
      <dsp:txXfrm>
        <a:off x="2490477" y="1496349"/>
        <a:ext cx="1931310" cy="1931310"/>
      </dsp:txXfrm>
    </dsp:sp>
    <dsp:sp modelId="{5ACF0981-A1EF-1948-9F95-CB602E1D1A13}">
      <dsp:nvSpPr>
        <dsp:cNvPr id="0" name=""/>
        <dsp:cNvSpPr/>
      </dsp:nvSpPr>
      <dsp:spPr>
        <a:xfrm>
          <a:off x="2773310" y="487"/>
          <a:ext cx="1365643" cy="1365643"/>
        </a:xfrm>
        <a:prstGeom prst="ellipse">
          <a:avLst/>
        </a:prstGeom>
        <a:solidFill>
          <a:schemeClr val="accent1">
            <a:shade val="80000"/>
            <a:alpha val="50000"/>
            <a:hueOff val="2"/>
            <a:satOff val="630"/>
            <a:lumOff val="844"/>
            <a:alphaOff val="500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Economic</a:t>
          </a:r>
        </a:p>
      </dsp:txBody>
      <dsp:txXfrm>
        <a:off x="2973304" y="200481"/>
        <a:ext cx="965655" cy="965655"/>
      </dsp:txXfrm>
    </dsp:sp>
    <dsp:sp modelId="{13B5801A-AB97-D04B-859C-44FCD731D7D7}">
      <dsp:nvSpPr>
        <dsp:cNvPr id="0" name=""/>
        <dsp:cNvSpPr/>
      </dsp:nvSpPr>
      <dsp:spPr>
        <a:xfrm>
          <a:off x="4313706" y="889835"/>
          <a:ext cx="1365643" cy="1365643"/>
        </a:xfrm>
        <a:prstGeom prst="ellipse">
          <a:avLst/>
        </a:prstGeom>
        <a:solidFill>
          <a:schemeClr val="accent1">
            <a:shade val="80000"/>
            <a:alpha val="50000"/>
            <a:hueOff val="4"/>
            <a:satOff val="1260"/>
            <a:lumOff val="1689"/>
            <a:alphaOff val="1000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Social</a:t>
          </a:r>
        </a:p>
      </dsp:txBody>
      <dsp:txXfrm>
        <a:off x="4513700" y="1089829"/>
        <a:ext cx="965655" cy="965655"/>
      </dsp:txXfrm>
    </dsp:sp>
    <dsp:sp modelId="{89EEBCBF-F6E1-8747-A781-E435E362ADF5}">
      <dsp:nvSpPr>
        <dsp:cNvPr id="0" name=""/>
        <dsp:cNvSpPr/>
      </dsp:nvSpPr>
      <dsp:spPr>
        <a:xfrm>
          <a:off x="4313706" y="2668530"/>
          <a:ext cx="1365643" cy="1365643"/>
        </a:xfrm>
        <a:prstGeom prst="ellipse">
          <a:avLst/>
        </a:prstGeom>
        <a:solidFill>
          <a:schemeClr val="accent1">
            <a:shade val="80000"/>
            <a:alpha val="50000"/>
            <a:hueOff val="6"/>
            <a:satOff val="1891"/>
            <a:lumOff val="2533"/>
            <a:alphaOff val="1500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Technology</a:t>
          </a:r>
        </a:p>
      </dsp:txBody>
      <dsp:txXfrm>
        <a:off x="4513700" y="2868524"/>
        <a:ext cx="965655" cy="965655"/>
      </dsp:txXfrm>
    </dsp:sp>
    <dsp:sp modelId="{453385B9-5D3B-D943-8874-CF9A6AC8C2A9}">
      <dsp:nvSpPr>
        <dsp:cNvPr id="0" name=""/>
        <dsp:cNvSpPr/>
      </dsp:nvSpPr>
      <dsp:spPr>
        <a:xfrm>
          <a:off x="2773310" y="3557878"/>
          <a:ext cx="1365643" cy="1365643"/>
        </a:xfrm>
        <a:prstGeom prst="ellipse">
          <a:avLst/>
        </a:prstGeom>
        <a:solidFill>
          <a:schemeClr val="accent1">
            <a:shade val="80000"/>
            <a:alpha val="50000"/>
            <a:hueOff val="7"/>
            <a:satOff val="2521"/>
            <a:lumOff val="3377"/>
            <a:alphaOff val="2000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Political</a:t>
          </a:r>
        </a:p>
      </dsp:txBody>
      <dsp:txXfrm>
        <a:off x="2973304" y="3757872"/>
        <a:ext cx="965655" cy="965655"/>
      </dsp:txXfrm>
    </dsp:sp>
    <dsp:sp modelId="{CC7D68A1-D6DA-BA4B-93DA-C4C669E62B28}">
      <dsp:nvSpPr>
        <dsp:cNvPr id="0" name=""/>
        <dsp:cNvSpPr/>
      </dsp:nvSpPr>
      <dsp:spPr>
        <a:xfrm>
          <a:off x="1232915" y="2668530"/>
          <a:ext cx="1365643" cy="1365643"/>
        </a:xfrm>
        <a:prstGeom prst="ellipse">
          <a:avLst/>
        </a:prstGeom>
        <a:solidFill>
          <a:schemeClr val="accent1">
            <a:shade val="80000"/>
            <a:alpha val="50000"/>
            <a:hueOff val="9"/>
            <a:satOff val="3151"/>
            <a:lumOff val="4222"/>
            <a:alphaOff val="2500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Legal</a:t>
          </a:r>
        </a:p>
      </dsp:txBody>
      <dsp:txXfrm>
        <a:off x="1432909" y="2868524"/>
        <a:ext cx="965655" cy="965655"/>
      </dsp:txXfrm>
    </dsp:sp>
    <dsp:sp modelId="{3A4F4287-CA06-7248-8137-D39CDE768C76}">
      <dsp:nvSpPr>
        <dsp:cNvPr id="0" name=""/>
        <dsp:cNvSpPr/>
      </dsp:nvSpPr>
      <dsp:spPr>
        <a:xfrm>
          <a:off x="1232915" y="889835"/>
          <a:ext cx="1365643" cy="1365643"/>
        </a:xfrm>
        <a:prstGeom prst="ellipse">
          <a:avLst/>
        </a:prstGeom>
        <a:solidFill>
          <a:schemeClr val="accent1">
            <a:shade val="80000"/>
            <a:alpha val="50000"/>
            <a:hueOff val="11"/>
            <a:satOff val="3781"/>
            <a:lumOff val="5066"/>
            <a:alphaOff val="3000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Environment</a:t>
          </a:r>
        </a:p>
      </dsp:txBody>
      <dsp:txXfrm>
        <a:off x="1432909" y="1089829"/>
        <a:ext cx="965655" cy="96565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C91929-BF63-C74C-943F-7BFAE3FC28E0}">
      <dsp:nvSpPr>
        <dsp:cNvPr id="0" name=""/>
        <dsp:cNvSpPr/>
      </dsp:nvSpPr>
      <dsp:spPr>
        <a:xfrm>
          <a:off x="3381" y="191556"/>
          <a:ext cx="3296840" cy="11046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Approach 1: Enhanced Transparency</a:t>
          </a:r>
          <a:endParaRPr lang="en-US" sz="2200" b="1" kern="1200" dirty="0"/>
        </a:p>
      </dsp:txBody>
      <dsp:txXfrm>
        <a:off x="3381" y="191556"/>
        <a:ext cx="3296840" cy="1104631"/>
      </dsp:txXfrm>
    </dsp:sp>
    <dsp:sp modelId="{A44EFD48-DF7C-424A-9F5A-87D28204488D}">
      <dsp:nvSpPr>
        <dsp:cNvPr id="0" name=""/>
        <dsp:cNvSpPr/>
      </dsp:nvSpPr>
      <dsp:spPr>
        <a:xfrm>
          <a:off x="3381" y="1296188"/>
          <a:ext cx="3296840" cy="253637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b="1" kern="1200" dirty="0"/>
            <a:t>Pros</a:t>
          </a:r>
          <a:r>
            <a:rPr lang="en-GB" sz="2200" kern="1200" dirty="0"/>
            <a:t>: Builds trust, differentiates the brand.</a:t>
          </a:r>
          <a:endParaRPr lang="en-US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b="1" kern="1200" dirty="0"/>
            <a:t>Cons</a:t>
          </a:r>
          <a:r>
            <a:rPr lang="en-GB" sz="2200" kern="1200" dirty="0"/>
            <a:t>: Requires comprehensive reporting and consistent updates.</a:t>
          </a:r>
          <a:endParaRPr lang="en-US" sz="2200" kern="1200" dirty="0"/>
        </a:p>
      </dsp:txBody>
      <dsp:txXfrm>
        <a:off x="3381" y="1296188"/>
        <a:ext cx="3296840" cy="2536379"/>
      </dsp:txXfrm>
    </dsp:sp>
    <dsp:sp modelId="{84E4E1BA-000E-2940-8181-6BCCEE3BF304}">
      <dsp:nvSpPr>
        <dsp:cNvPr id="0" name=""/>
        <dsp:cNvSpPr/>
      </dsp:nvSpPr>
      <dsp:spPr>
        <a:xfrm>
          <a:off x="3761779" y="191556"/>
          <a:ext cx="3296840" cy="11046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Approach 2: Collaborative Initiatives</a:t>
          </a:r>
          <a:endParaRPr lang="en-US" sz="2200" b="1" kern="1200" dirty="0"/>
        </a:p>
      </dsp:txBody>
      <dsp:txXfrm>
        <a:off x="3761779" y="191556"/>
        <a:ext cx="3296840" cy="1104631"/>
      </dsp:txXfrm>
    </dsp:sp>
    <dsp:sp modelId="{A5F20368-352D-0348-8356-19759AA0C96B}">
      <dsp:nvSpPr>
        <dsp:cNvPr id="0" name=""/>
        <dsp:cNvSpPr/>
      </dsp:nvSpPr>
      <dsp:spPr>
        <a:xfrm>
          <a:off x="3761779" y="1296188"/>
          <a:ext cx="3296840" cy="253637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b="1" kern="1200" dirty="0"/>
            <a:t>Pros: </a:t>
          </a:r>
          <a:r>
            <a:rPr lang="en-GB" sz="2200" kern="1200" dirty="0"/>
            <a:t>Shared costs, increased impact.</a:t>
          </a:r>
          <a:endParaRPr lang="en-US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b="1" kern="1200" dirty="0"/>
            <a:t>Cons: </a:t>
          </a:r>
          <a:r>
            <a:rPr lang="en-GB" sz="2200" kern="1200" dirty="0"/>
            <a:t>Dependency on partners' commitment and performance.</a:t>
          </a:r>
          <a:endParaRPr lang="en-US" sz="2200" kern="1200" dirty="0"/>
        </a:p>
      </dsp:txBody>
      <dsp:txXfrm>
        <a:off x="3761779" y="1296188"/>
        <a:ext cx="3296840" cy="2536379"/>
      </dsp:txXfrm>
    </dsp:sp>
    <dsp:sp modelId="{0FD9D9E1-935C-0541-A84D-AD8B3F18189C}">
      <dsp:nvSpPr>
        <dsp:cNvPr id="0" name=""/>
        <dsp:cNvSpPr/>
      </dsp:nvSpPr>
      <dsp:spPr>
        <a:xfrm>
          <a:off x="7520178" y="191556"/>
          <a:ext cx="3296840" cy="11046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Approach 3: Innovative Campaigns</a:t>
          </a:r>
          <a:endParaRPr lang="en-US" sz="2200" b="1" kern="1200" dirty="0"/>
        </a:p>
      </dsp:txBody>
      <dsp:txXfrm>
        <a:off x="7520178" y="191556"/>
        <a:ext cx="3296840" cy="1104631"/>
      </dsp:txXfrm>
    </dsp:sp>
    <dsp:sp modelId="{196048DE-D8D0-A740-94D6-408D3842B06E}">
      <dsp:nvSpPr>
        <dsp:cNvPr id="0" name=""/>
        <dsp:cNvSpPr/>
      </dsp:nvSpPr>
      <dsp:spPr>
        <a:xfrm>
          <a:off x="7520178" y="1296188"/>
          <a:ext cx="3296840" cy="253637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b="1" kern="1200" dirty="0"/>
            <a:t>Pros: </a:t>
          </a:r>
          <a:r>
            <a:rPr lang="en-GB" sz="2200" kern="1200" dirty="0"/>
            <a:t>Engages consumers creatively, highlights unique CSR efforts.</a:t>
          </a:r>
          <a:endParaRPr lang="en-US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b="1" kern="1200" dirty="0"/>
            <a:t>Cons: </a:t>
          </a:r>
          <a:r>
            <a:rPr lang="en-GB" sz="2200" kern="1200" dirty="0"/>
            <a:t>Higher risk if campaigns are not well-received.</a:t>
          </a:r>
          <a:endParaRPr lang="en-US" sz="2200" kern="1200" dirty="0"/>
        </a:p>
      </dsp:txBody>
      <dsp:txXfrm>
        <a:off x="7520178" y="1296188"/>
        <a:ext cx="3296840" cy="253637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51B23B-5EF4-4736-9359-E30F8A75D77D}">
      <dsp:nvSpPr>
        <dsp:cNvPr id="0" name=""/>
        <dsp:cNvSpPr/>
      </dsp:nvSpPr>
      <dsp:spPr>
        <a:xfrm>
          <a:off x="0" y="2154"/>
          <a:ext cx="10820400" cy="100735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04DF06-191D-4207-8EE2-3E1AF1DD5CC4}">
      <dsp:nvSpPr>
        <dsp:cNvPr id="0" name=""/>
        <dsp:cNvSpPr/>
      </dsp:nvSpPr>
      <dsp:spPr>
        <a:xfrm>
          <a:off x="304725" y="228809"/>
          <a:ext cx="554047" cy="554047"/>
        </a:xfrm>
        <a:prstGeom prst="rect">
          <a:avLst/>
        </a:prstGeom>
        <a:blipFill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98E20D0-7760-4AF0-9C13-104A9E9436C2}">
      <dsp:nvSpPr>
        <dsp:cNvPr id="0" name=""/>
        <dsp:cNvSpPr/>
      </dsp:nvSpPr>
      <dsp:spPr>
        <a:xfrm>
          <a:off x="1163498" y="2154"/>
          <a:ext cx="4869180" cy="1007358"/>
        </a:xfrm>
        <a:prstGeom prst="rect">
          <a:avLst/>
        </a:prstGeom>
        <a:noFill/>
        <a:ln w="9525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12" tIns="106612" rIns="106612" bIns="106612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dirty="0"/>
            <a:t>Enhanced Transparency:</a:t>
          </a:r>
          <a:endParaRPr lang="en-US" sz="1500" kern="1200" dirty="0"/>
        </a:p>
      </dsp:txBody>
      <dsp:txXfrm>
        <a:off x="1163498" y="2154"/>
        <a:ext cx="4869180" cy="1007358"/>
      </dsp:txXfrm>
    </dsp:sp>
    <dsp:sp modelId="{B8F5E441-BAEE-4850-AAD3-923FF6EADF53}">
      <dsp:nvSpPr>
        <dsp:cNvPr id="0" name=""/>
        <dsp:cNvSpPr/>
      </dsp:nvSpPr>
      <dsp:spPr>
        <a:xfrm>
          <a:off x="6032678" y="2154"/>
          <a:ext cx="4786583" cy="1007358"/>
        </a:xfrm>
        <a:prstGeom prst="rect">
          <a:avLst/>
        </a:prstGeom>
        <a:noFill/>
        <a:ln w="9525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12" tIns="106612" rIns="106612" bIns="106612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/>
            <a:t>Strengths:</a:t>
          </a:r>
          <a:r>
            <a:rPr lang="en-GB" sz="1500" b="0" i="0" kern="1200"/>
            <a:t> Increases consumer trust, showcases commitment.</a:t>
          </a:r>
          <a:endParaRPr lang="en-US" sz="1500" kern="1200" dirty="0"/>
        </a:p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/>
            <a:t>Weaknesses:</a:t>
          </a:r>
          <a:r>
            <a:rPr lang="en-GB" sz="1500" b="0" i="0" kern="1200"/>
            <a:t> High resource allocation, potential for scrutiny.</a:t>
          </a:r>
          <a:endParaRPr lang="en-US" sz="1500" kern="1200"/>
        </a:p>
      </dsp:txBody>
      <dsp:txXfrm>
        <a:off x="6032678" y="2154"/>
        <a:ext cx="4786583" cy="1007358"/>
      </dsp:txXfrm>
    </dsp:sp>
    <dsp:sp modelId="{8FC7311D-4A56-4F87-A2C7-4D2BF7B022F8}">
      <dsp:nvSpPr>
        <dsp:cNvPr id="0" name=""/>
        <dsp:cNvSpPr/>
      </dsp:nvSpPr>
      <dsp:spPr>
        <a:xfrm>
          <a:off x="0" y="1261351"/>
          <a:ext cx="10820400" cy="100735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2EE7CC-B45B-44CB-A06B-E2E95216918B}">
      <dsp:nvSpPr>
        <dsp:cNvPr id="0" name=""/>
        <dsp:cNvSpPr/>
      </dsp:nvSpPr>
      <dsp:spPr>
        <a:xfrm>
          <a:off x="304725" y="1488007"/>
          <a:ext cx="554047" cy="554047"/>
        </a:xfrm>
        <a:prstGeom prst="rect">
          <a:avLst/>
        </a:prstGeom>
        <a:blipFill>
          <a:blip xmlns:r="http://schemas.openxmlformats.org/officeDocument/2006/relationships"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97F785B-EBE1-40DB-887D-4951B04B732F}">
      <dsp:nvSpPr>
        <dsp:cNvPr id="0" name=""/>
        <dsp:cNvSpPr/>
      </dsp:nvSpPr>
      <dsp:spPr>
        <a:xfrm>
          <a:off x="1163498" y="1261351"/>
          <a:ext cx="4869180" cy="1007358"/>
        </a:xfrm>
        <a:prstGeom prst="rect">
          <a:avLst/>
        </a:prstGeom>
        <a:noFill/>
        <a:ln w="9525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12" tIns="106612" rIns="106612" bIns="106612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/>
            <a:t>Collaborative Initiatives:</a:t>
          </a:r>
          <a:endParaRPr lang="en-US" sz="1500" kern="1200"/>
        </a:p>
      </dsp:txBody>
      <dsp:txXfrm>
        <a:off x="1163498" y="1261351"/>
        <a:ext cx="4869180" cy="1007358"/>
      </dsp:txXfrm>
    </dsp:sp>
    <dsp:sp modelId="{2A653D78-D375-4DD6-8C81-72C1546DDBCE}">
      <dsp:nvSpPr>
        <dsp:cNvPr id="0" name=""/>
        <dsp:cNvSpPr/>
      </dsp:nvSpPr>
      <dsp:spPr>
        <a:xfrm>
          <a:off x="6032678" y="1261351"/>
          <a:ext cx="4786583" cy="1007358"/>
        </a:xfrm>
        <a:prstGeom prst="rect">
          <a:avLst/>
        </a:prstGeom>
        <a:noFill/>
        <a:ln w="9525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12" tIns="106612" rIns="106612" bIns="106612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/>
            <a:t>Strengths:</a:t>
          </a:r>
          <a:r>
            <a:rPr lang="en-GB" sz="1500" b="0" i="0" kern="1200"/>
            <a:t> Cost-sharing, broader impact.</a:t>
          </a:r>
          <a:endParaRPr lang="en-US" sz="1500" kern="1200" dirty="0"/>
        </a:p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/>
            <a:t>Weaknesses:</a:t>
          </a:r>
          <a:r>
            <a:rPr lang="en-GB" sz="1500" b="0" i="0" kern="1200"/>
            <a:t> Reliance on partners, alignment challenges.</a:t>
          </a:r>
          <a:endParaRPr lang="en-US" sz="1500" kern="1200"/>
        </a:p>
      </dsp:txBody>
      <dsp:txXfrm>
        <a:off x="6032678" y="1261351"/>
        <a:ext cx="4786583" cy="1007358"/>
      </dsp:txXfrm>
    </dsp:sp>
    <dsp:sp modelId="{A701B205-D547-4F82-B358-5E4668F2C267}">
      <dsp:nvSpPr>
        <dsp:cNvPr id="0" name=""/>
        <dsp:cNvSpPr/>
      </dsp:nvSpPr>
      <dsp:spPr>
        <a:xfrm>
          <a:off x="0" y="2520549"/>
          <a:ext cx="10820400" cy="100735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F0181A-C2A2-4925-820A-C325E3DEE51C}">
      <dsp:nvSpPr>
        <dsp:cNvPr id="0" name=""/>
        <dsp:cNvSpPr/>
      </dsp:nvSpPr>
      <dsp:spPr>
        <a:xfrm>
          <a:off x="304725" y="2747205"/>
          <a:ext cx="554047" cy="554047"/>
        </a:xfrm>
        <a:prstGeom prst="rect">
          <a:avLst/>
        </a:prstGeom>
        <a:blipFill>
          <a:blip xmlns:r="http://schemas.openxmlformats.org/officeDocument/2006/relationships" r:embed="rId5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7920D97-5497-4F6E-BC01-C04EB371DB69}">
      <dsp:nvSpPr>
        <dsp:cNvPr id="0" name=""/>
        <dsp:cNvSpPr/>
      </dsp:nvSpPr>
      <dsp:spPr>
        <a:xfrm>
          <a:off x="1163498" y="2520549"/>
          <a:ext cx="4869180" cy="1007358"/>
        </a:xfrm>
        <a:prstGeom prst="rect">
          <a:avLst/>
        </a:prstGeom>
        <a:noFill/>
        <a:ln w="9525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12" tIns="106612" rIns="106612" bIns="106612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/>
            <a:t>Innovative Campaigns:</a:t>
          </a:r>
          <a:endParaRPr lang="en-US" sz="1500" kern="1200"/>
        </a:p>
      </dsp:txBody>
      <dsp:txXfrm>
        <a:off x="1163498" y="2520549"/>
        <a:ext cx="4869180" cy="1007358"/>
      </dsp:txXfrm>
    </dsp:sp>
    <dsp:sp modelId="{C90EEEF0-E1CD-4AB1-B562-5C04E9062EE6}">
      <dsp:nvSpPr>
        <dsp:cNvPr id="0" name=""/>
        <dsp:cNvSpPr/>
      </dsp:nvSpPr>
      <dsp:spPr>
        <a:xfrm>
          <a:off x="6032678" y="2520549"/>
          <a:ext cx="4786583" cy="1007358"/>
        </a:xfrm>
        <a:prstGeom prst="rect">
          <a:avLst/>
        </a:prstGeom>
        <a:noFill/>
        <a:ln w="9525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12" tIns="106612" rIns="106612" bIns="106612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/>
            <a:t>Strengths:</a:t>
          </a:r>
          <a:r>
            <a:rPr lang="en-GB" sz="1500" b="0" i="0" kern="1200"/>
            <a:t> High engagement, memorable.</a:t>
          </a:r>
          <a:endParaRPr lang="en-US" sz="1500" kern="1200" dirty="0"/>
        </a:p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/>
            <a:t>Weaknesses:</a:t>
          </a:r>
          <a:r>
            <a:rPr lang="en-GB" sz="1500" b="0" i="0" kern="1200"/>
            <a:t> Risky, requires creative expertise.</a:t>
          </a:r>
          <a:endParaRPr lang="en-US" sz="1500" kern="1200"/>
        </a:p>
      </dsp:txBody>
      <dsp:txXfrm>
        <a:off x="6032678" y="2520549"/>
        <a:ext cx="4786583" cy="10073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3C5AC1-FA38-C547-95E9-FBA86A0356BB}" type="datetimeFigureOut">
              <a:rPr lang="en-GB" smtClean="0"/>
              <a:t>28/05/2024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1553D-D3CA-AF4B-A1B8-E2E0E6963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525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E1553D-D3CA-AF4B-A1B8-E2E0E6963A7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9027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sz="5400" b="0" i="0" dirty="0">
              <a:solidFill>
                <a:srgbClr val="0D0D0D"/>
              </a:solidFill>
              <a:effectLst/>
              <a:highlight>
                <a:srgbClr val="FFFFFF"/>
              </a:highlight>
              <a:latin typeface="ui-sans-serif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E1553D-D3CA-AF4B-A1B8-E2E0E6963A7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0958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sz="2800" b="0" i="0" dirty="0">
              <a:solidFill>
                <a:srgbClr val="0D0D0D"/>
              </a:solidFill>
              <a:effectLst/>
              <a:highlight>
                <a:srgbClr val="FFFFFF"/>
              </a:highlight>
              <a:latin typeface="ui-sans-serif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E1553D-D3CA-AF4B-A1B8-E2E0E6963A7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9491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E1553D-D3CA-AF4B-A1B8-E2E0E6963A7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5932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E1553D-D3CA-AF4B-A1B8-E2E0E6963A7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4952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E1553D-D3CA-AF4B-A1B8-E2E0E6963A7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6420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E1553D-D3CA-AF4B-A1B8-E2E0E6963A7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18570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E1553D-D3CA-AF4B-A1B8-E2E0E6963A7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15569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E1553D-D3CA-AF4B-A1B8-E2E0E6963A7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2526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E1553D-D3CA-AF4B-A1B8-E2E0E6963A7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579218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E1553D-D3CA-AF4B-A1B8-E2E0E6963A7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11234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E1553D-D3CA-AF4B-A1B8-E2E0E6963A7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95145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E1553D-D3CA-AF4B-A1B8-E2E0E6963A7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86449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5/28/24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5/28/24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5/28/24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5/28/24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5/28/24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5/28/24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5/28/24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5/28/24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5/28/24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5/28/24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5/28/24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5/28/24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5/28/24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5/28/24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5/28/24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5/28/24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5/28/24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5/28/24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11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1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11.png"/><Relationship Id="rId4" Type="http://schemas.openxmlformats.org/officeDocument/2006/relationships/notesSlide" Target="../notesSlides/notesSlide4.xml"/><Relationship Id="rId9" Type="http://schemas.microsoft.com/office/2007/relationships/diagramDrawing" Target="../diagrams/drawing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1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slideLayout" Target="../slideLayouts/slideLayout2.xml"/><Relationship Id="rId7" Type="http://schemas.openxmlformats.org/officeDocument/2006/relationships/diagramData" Target="../diagrams/data3.xml"/><Relationship Id="rId12" Type="http://schemas.openxmlformats.org/officeDocument/2006/relationships/image" Target="../media/image11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7.png"/><Relationship Id="rId11" Type="http://schemas.microsoft.com/office/2007/relationships/diagramDrawing" Target="../diagrams/drawing3.xml"/><Relationship Id="rId5" Type="http://schemas.openxmlformats.org/officeDocument/2006/relationships/image" Target="../media/image16.png"/><Relationship Id="rId10" Type="http://schemas.openxmlformats.org/officeDocument/2006/relationships/diagramColors" Target="../diagrams/colors3.xml"/><Relationship Id="rId4" Type="http://schemas.openxmlformats.org/officeDocument/2006/relationships/notesSlide" Target="../notesSlides/notesSlide6.xml"/><Relationship Id="rId9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11.png"/><Relationship Id="rId4" Type="http://schemas.openxmlformats.org/officeDocument/2006/relationships/notesSlide" Target="../notesSlides/notesSlide7.xml"/><Relationship Id="rId9" Type="http://schemas.microsoft.com/office/2007/relationships/diagramDrawing" Target="../diagrams/drawing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1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5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10" Type="http://schemas.openxmlformats.org/officeDocument/2006/relationships/image" Target="../media/image11.png"/><Relationship Id="rId4" Type="http://schemas.openxmlformats.org/officeDocument/2006/relationships/notesSlide" Target="../notesSlides/notesSlide9.xml"/><Relationship Id="rId9" Type="http://schemas.microsoft.com/office/2007/relationships/diagramDrawing" Target="../diagrams/drawing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6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10" Type="http://schemas.openxmlformats.org/officeDocument/2006/relationships/image" Target="../media/image11.png"/><Relationship Id="rId4" Type="http://schemas.openxmlformats.org/officeDocument/2006/relationships/notesSlide" Target="../notesSlides/notesSlide10.xml"/><Relationship Id="rId9" Type="http://schemas.microsoft.com/office/2007/relationships/diagramDrawing" Target="../diagrams/drawing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1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1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dugonist.com/wp-content/uploads/2021/09/Marketing-Management-by-Philip-Kotler-15th-Edition.pdf" TargetMode="External"/><Relationship Id="rId13" Type="http://schemas.openxmlformats.org/officeDocument/2006/relationships/hyperlink" Target="https://research-methodology.net/marriott-csr-a-brief-overview/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journals.sagepub.com/doi/10.1177/000765039903800303" TargetMode="External"/><Relationship Id="rId12" Type="http://schemas.openxmlformats.org/officeDocument/2006/relationships/hyperlink" Target="https://www.hotelmanagement-network.com/news/marriott-international-2023-sustainability-report/?cf-view" TargetMode="External"/><Relationship Id="rId17" Type="http://schemas.openxmlformats.org/officeDocument/2006/relationships/image" Target="../media/image11.png"/><Relationship Id="rId2" Type="http://schemas.openxmlformats.org/officeDocument/2006/relationships/audio" Target="../media/media13.m4a"/><Relationship Id="rId16" Type="http://schemas.openxmlformats.org/officeDocument/2006/relationships/hyperlink" Target="https://www.hospitalityinvestor.com/sponsored/consumers-have-permanently-changed-their-travel-behaviours-says-marriott-internationals" TargetMode="External"/><Relationship Id="rId1" Type="http://schemas.microsoft.com/office/2007/relationships/media" Target="../media/media13.m4a"/><Relationship Id="rId6" Type="http://schemas.openxmlformats.org/officeDocument/2006/relationships/hyperlink" Target="https://psycnet.apa.org/record/1997-02427-005" TargetMode="External"/><Relationship Id="rId11" Type="http://schemas.openxmlformats.org/officeDocument/2006/relationships/hyperlink" Target="https://pestleanalysis.com/pestle-analysis-of-marriott/" TargetMode="External"/><Relationship Id="rId5" Type="http://schemas.openxmlformats.org/officeDocument/2006/relationships/image" Target="../media/image30.jpeg"/><Relationship Id="rId15" Type="http://schemas.openxmlformats.org/officeDocument/2006/relationships/hyperlink" Target="https://www.questionpro.com/blog/marriott-customer-experience/" TargetMode="External"/><Relationship Id="rId10" Type="http://schemas.openxmlformats.org/officeDocument/2006/relationships/hyperlink" Target="https://www.researchgate.net/publication/270889110_Managing_Social-Business_Tensions_A_Review_and_Research_Agenda_for_Social_Enterprise" TargetMode="External"/><Relationship Id="rId4" Type="http://schemas.openxmlformats.org/officeDocument/2006/relationships/notesSlide" Target="../notesSlides/notesSlide13.xml"/><Relationship Id="rId9" Type="http://schemas.openxmlformats.org/officeDocument/2006/relationships/hyperlink" Target="https://www.jstor.org/stable/259398" TargetMode="External"/><Relationship Id="rId14" Type="http://schemas.openxmlformats.org/officeDocument/2006/relationships/hyperlink" Target="https://bstrategyhub.com/marriot-swot-analysi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red and white logo&#10;&#10;Description automatically generated">
            <a:extLst>
              <a:ext uri="{FF2B5EF4-FFF2-40B4-BE49-F238E27FC236}">
                <a16:creationId xmlns:a16="http://schemas.microsoft.com/office/drawing/2014/main" id="{4EA3111A-ADF0-E101-757F-96553A9B4D1C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alphaModFix amt="4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270174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D35C236-FDB4-A6DD-3AB2-AEE81F9C1A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600" y="2237173"/>
            <a:ext cx="9448800" cy="26020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 b="1" dirty="0"/>
              <a:t>Critical Analysis of a Contemporary Issue in Marketing Management within the Hospitality Sector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2F4BCFD4-1743-A3F5-C326-61158BDD70D6}"/>
              </a:ext>
            </a:extLst>
          </p:cNvPr>
          <p:cNvSpPr txBox="1">
            <a:spLocks/>
          </p:cNvSpPr>
          <p:nvPr/>
        </p:nvSpPr>
        <p:spPr>
          <a:xfrm>
            <a:off x="1371600" y="4842935"/>
            <a:ext cx="9448800" cy="685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/>
              <a:t>A Case Study on Marriott International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54D3EBAB-C37F-4BA1-2161-A5369A44F991}"/>
              </a:ext>
            </a:extLst>
          </p:cNvPr>
          <p:cNvSpPr txBox="1">
            <a:spLocks/>
          </p:cNvSpPr>
          <p:nvPr/>
        </p:nvSpPr>
        <p:spPr>
          <a:xfrm>
            <a:off x="1371600" y="5689601"/>
            <a:ext cx="9448800" cy="685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/>
              <a:t>Joshua Depiver (2307234)</a:t>
            </a:r>
          </a:p>
        </p:txBody>
      </p:sp>
      <p:pic>
        <p:nvPicPr>
          <p:cNvPr id="8" name="Video 7">
            <a:extLst>
              <a:ext uri="{FF2B5EF4-FFF2-40B4-BE49-F238E27FC236}">
                <a16:creationId xmlns:a16="http://schemas.microsoft.com/office/drawing/2014/main" id="{865DFED4-4227-8866-5662-E9BB375BF28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998428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931"/>
    </mc:Choice>
    <mc:Fallback>
      <p:transition spd="slow" advTm="239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00FB8E-BF02-8B40-F91D-CEEB939A0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3177FDB-804E-763F-53A5-01C1F17CC2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3108632"/>
              </p:ext>
            </p:extLst>
          </p:nvPr>
        </p:nvGraphicFramePr>
        <p:xfrm>
          <a:off x="685800" y="2441051"/>
          <a:ext cx="108204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Recording 29 May 2024 at 00:46:55">
            <a:hlinkClick r:id="" action="ppaction://media"/>
            <a:extLst>
              <a:ext uri="{FF2B5EF4-FFF2-40B4-BE49-F238E27FC236}">
                <a16:creationId xmlns:a16="http://schemas.microsoft.com/office/drawing/2014/main" id="{593A7ED8-47C5-C9C3-89A4-D636B25994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689600" y="528082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641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263"/>
    </mc:Choice>
    <mc:Fallback xmlns="">
      <p:transition spd="slow" advTm="252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06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5FD6BB-16D2-80D1-0346-C6188D9D1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sz="3700" dirty="0"/>
              <a:t>Importance of CSR in Marketing</a:t>
            </a:r>
            <a:br>
              <a:rPr lang="en-GB" sz="3700" dirty="0"/>
            </a:br>
            <a:endParaRPr lang="en-GB" sz="3700" dirty="0"/>
          </a:p>
        </p:txBody>
      </p:sp>
      <p:pic>
        <p:nvPicPr>
          <p:cNvPr id="7" name="Graphic 6" descr="Connections">
            <a:extLst>
              <a:ext uri="{FF2B5EF4-FFF2-40B4-BE49-F238E27FC236}">
                <a16:creationId xmlns:a16="http://schemas.microsoft.com/office/drawing/2014/main" id="{1794DAE5-94F8-FB2E-557D-42F18D87C38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26731" y="2272748"/>
            <a:ext cx="3639337" cy="363933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904F4C-F71D-998B-C5A0-C85D7E35D5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9600" y="2194560"/>
            <a:ext cx="5816600" cy="40241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Relevance of CSR:</a:t>
            </a:r>
          </a:p>
          <a:p>
            <a:pPr lvl="1"/>
            <a:r>
              <a:rPr lang="en-GB" dirty="0"/>
              <a:t>CSR enhances brand image and customer loyalty.</a:t>
            </a:r>
          </a:p>
          <a:p>
            <a:pPr lvl="1"/>
            <a:r>
              <a:rPr lang="en-GB" dirty="0"/>
              <a:t>Increasing consumer demand for ethical and sustainable business practices.</a:t>
            </a:r>
          </a:p>
          <a:p>
            <a:pPr lvl="1"/>
            <a:r>
              <a:rPr lang="en-GB" dirty="0"/>
              <a:t>Example: Marriott's "Serve 360" initiative focusing on sustainability and community support.</a:t>
            </a:r>
          </a:p>
          <a:p>
            <a:endParaRPr lang="en-GB" dirty="0"/>
          </a:p>
        </p:txBody>
      </p:sp>
      <p:pic>
        <p:nvPicPr>
          <p:cNvPr id="4" name="Audio Recording 29 May 2024 at 00:48:20">
            <a:hlinkClick r:id="" action="ppaction://media"/>
            <a:extLst>
              <a:ext uri="{FF2B5EF4-FFF2-40B4-BE49-F238E27FC236}">
                <a16:creationId xmlns:a16="http://schemas.microsoft.com/office/drawing/2014/main" id="{C4F8CF31-BEAE-1DD6-FCE1-FDCC798FBA6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1798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073"/>
    </mc:Choice>
    <mc:Fallback xmlns="">
      <p:transition spd="slow" advTm="320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51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6CF43-9B07-66EB-61A7-677C93BEFE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Challenges and Opportunities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CEA7158-C913-BBF2-1664-220F0B58EB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3514930"/>
              </p:ext>
            </p:extLst>
          </p:nvPr>
        </p:nvGraphicFramePr>
        <p:xfrm>
          <a:off x="685800" y="2194560"/>
          <a:ext cx="108204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Audio Recording 29 May 2024 at 00:49:28">
            <a:hlinkClick r:id="" action="ppaction://media"/>
            <a:extLst>
              <a:ext uri="{FF2B5EF4-FFF2-40B4-BE49-F238E27FC236}">
                <a16:creationId xmlns:a16="http://schemas.microsoft.com/office/drawing/2014/main" id="{923773F8-DE14-8B38-D1A0-B14D7722F1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6388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0226"/>
    </mc:Choice>
    <mc:Fallback xmlns="">
      <p:transition spd="slow" advTm="702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87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F1960-DDB4-A829-AE05-0CDFC1DCAA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dirty="0"/>
              <a:t>ANALYSIS TOOLS</a:t>
            </a:r>
          </a:p>
        </p:txBody>
      </p:sp>
      <p:pic>
        <p:nvPicPr>
          <p:cNvPr id="7" name="Graphic 6" descr="Radioactive">
            <a:extLst>
              <a:ext uri="{FF2B5EF4-FFF2-40B4-BE49-F238E27FC236}">
                <a16:creationId xmlns:a16="http://schemas.microsoft.com/office/drawing/2014/main" id="{426741FC-AB93-B4FE-D196-DDCE9549EE8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26731" y="2272748"/>
            <a:ext cx="3639337" cy="363933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9275F7-D579-1A33-C60E-07E16A8738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9600" y="2194560"/>
            <a:ext cx="5816600" cy="4024125"/>
          </a:xfrm>
        </p:spPr>
        <p:txBody>
          <a:bodyPr>
            <a:normAutofit/>
          </a:bodyPr>
          <a:lstStyle/>
          <a:p>
            <a:r>
              <a:rPr lang="en-GB" b="1" dirty="0"/>
              <a:t>Marketing Tools Used:</a:t>
            </a:r>
          </a:p>
          <a:p>
            <a:pPr lvl="1"/>
            <a:r>
              <a:rPr lang="en-GB" b="1" dirty="0"/>
              <a:t>SWOT Analysis: </a:t>
            </a:r>
            <a:r>
              <a:rPr lang="en-GB" dirty="0"/>
              <a:t>Identifying strengths, weaknesses, opportunities, and threats.</a:t>
            </a:r>
          </a:p>
          <a:p>
            <a:pPr lvl="1"/>
            <a:r>
              <a:rPr lang="en-GB" b="1" dirty="0"/>
              <a:t>PESTLE Analysis: </a:t>
            </a:r>
            <a:r>
              <a:rPr lang="en-GB" dirty="0"/>
              <a:t>Understanding the macro-environmental factors.</a:t>
            </a:r>
          </a:p>
          <a:p>
            <a:pPr lvl="1"/>
            <a:r>
              <a:rPr lang="en-GB" b="1" dirty="0"/>
              <a:t>Consumer Surveys: </a:t>
            </a:r>
            <a:r>
              <a:rPr lang="en-GB" dirty="0"/>
              <a:t>Gauging consumer attitudes towards CSR.</a:t>
            </a:r>
          </a:p>
          <a:p>
            <a:endParaRPr lang="en-GB" dirty="0"/>
          </a:p>
        </p:txBody>
      </p:sp>
      <p:pic>
        <p:nvPicPr>
          <p:cNvPr id="4" name="Audio Recording 29 May 2024 at 00:50:11">
            <a:hlinkClick r:id="" action="ppaction://media"/>
            <a:extLst>
              <a:ext uri="{FF2B5EF4-FFF2-40B4-BE49-F238E27FC236}">
                <a16:creationId xmlns:a16="http://schemas.microsoft.com/office/drawing/2014/main" id="{487569D2-A78A-46E8-D4AD-607F4B30D8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340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741"/>
    </mc:Choice>
    <mc:Fallback xmlns="">
      <p:transition spd="slow" advTm="497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77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843DD86A-8FAA-443F-9211-42A2AE8A7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2A13AAE-18EB-4BDF-BAF7-F2F97B8D0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F5C1B21-B0DB-4206-99EE-C13D67038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9261589-06E9-4B7C-A8F1-26648507B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15C4FD8-BC91-4F5B-0ACA-D074716A95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249795"/>
              </p:ext>
            </p:extLst>
          </p:nvPr>
        </p:nvGraphicFramePr>
        <p:xfrm>
          <a:off x="5528832" y="372193"/>
          <a:ext cx="5770344" cy="6113613"/>
        </p:xfrm>
        <a:graphic>
          <a:graphicData uri="http://schemas.openxmlformats.org/drawingml/2006/table">
            <a:tbl>
              <a:tblPr firstRow="1" bandRow="1">
                <a:tableStyleId>{B301B821-A1FF-4177-AEE7-76D212191A09}</a:tableStyleId>
              </a:tblPr>
              <a:tblGrid>
                <a:gridCol w="2713778">
                  <a:extLst>
                    <a:ext uri="{9D8B030D-6E8A-4147-A177-3AD203B41FA5}">
                      <a16:colId xmlns:a16="http://schemas.microsoft.com/office/drawing/2014/main" val="3452120131"/>
                    </a:ext>
                  </a:extLst>
                </a:gridCol>
                <a:gridCol w="3056566">
                  <a:extLst>
                    <a:ext uri="{9D8B030D-6E8A-4147-A177-3AD203B41FA5}">
                      <a16:colId xmlns:a16="http://schemas.microsoft.com/office/drawing/2014/main" val="452278740"/>
                    </a:ext>
                  </a:extLst>
                </a:gridCol>
              </a:tblGrid>
              <a:tr h="418014">
                <a:tc>
                  <a:txBody>
                    <a:bodyPr/>
                    <a:lstStyle/>
                    <a:p>
                      <a:pPr fontAlgn="b"/>
                      <a:r>
                        <a:rPr lang="en-GB" sz="1600" b="1" dirty="0">
                          <a:effectLst/>
                        </a:rPr>
                        <a:t>SWOT Analysis</a:t>
                      </a:r>
                    </a:p>
                  </a:txBody>
                  <a:tcPr marL="79094" marR="79094" marT="39548" marB="39548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600" b="1">
                          <a:effectLst/>
                        </a:rPr>
                        <a:t>Description</a:t>
                      </a:r>
                    </a:p>
                  </a:txBody>
                  <a:tcPr marL="79094" marR="79094" marT="39548" marB="39548" anchor="b"/>
                </a:tc>
                <a:extLst>
                  <a:ext uri="{0D108BD9-81ED-4DB2-BD59-A6C34878D82A}">
                    <a16:rowId xmlns:a16="http://schemas.microsoft.com/office/drawing/2014/main" val="3167788223"/>
                  </a:ext>
                </a:extLst>
              </a:tr>
              <a:tr h="605305">
                <a:tc>
                  <a:txBody>
                    <a:bodyPr/>
                    <a:lstStyle/>
                    <a:p>
                      <a:pPr fontAlgn="base"/>
                      <a:r>
                        <a:rPr lang="en-GB" sz="1600" b="1" dirty="0">
                          <a:effectLst/>
                        </a:rPr>
                        <a:t>Strengths</a:t>
                      </a:r>
                      <a:endParaRPr lang="en-GB" sz="1600" dirty="0">
                        <a:effectLst/>
                      </a:endParaRPr>
                    </a:p>
                  </a:txBody>
                  <a:tcPr marL="79094" marR="79094" marT="39548" marB="39548"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600">
                          <a:effectLst/>
                        </a:rPr>
                        <a:t>- Strong brand reputation with a global presence.</a:t>
                      </a:r>
                    </a:p>
                  </a:txBody>
                  <a:tcPr marL="79094" marR="79094" marT="39548" marB="39548" anchor="ctr"/>
                </a:tc>
                <a:extLst>
                  <a:ext uri="{0D108BD9-81ED-4DB2-BD59-A6C34878D82A}">
                    <a16:rowId xmlns:a16="http://schemas.microsoft.com/office/drawing/2014/main" val="1970982764"/>
                  </a:ext>
                </a:extLst>
              </a:tr>
              <a:tr h="605305">
                <a:tc>
                  <a:txBody>
                    <a:bodyPr/>
                    <a:lstStyle/>
                    <a:p>
                      <a:pPr fontAlgn="base"/>
                      <a:endParaRPr lang="en-GB" sz="1600" dirty="0">
                        <a:effectLst/>
                      </a:endParaRPr>
                    </a:p>
                  </a:txBody>
                  <a:tcPr marL="79094" marR="79094" marT="39548" marB="39548"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600">
                          <a:effectLst/>
                        </a:rPr>
                        <a:t>- Established CSR programs like "Serve 360".</a:t>
                      </a:r>
                    </a:p>
                  </a:txBody>
                  <a:tcPr marL="79094" marR="79094" marT="39548" marB="39548" anchor="ctr"/>
                </a:tc>
                <a:extLst>
                  <a:ext uri="{0D108BD9-81ED-4DB2-BD59-A6C34878D82A}">
                    <a16:rowId xmlns:a16="http://schemas.microsoft.com/office/drawing/2014/main" val="304155673"/>
                  </a:ext>
                </a:extLst>
              </a:tr>
              <a:tr h="605305">
                <a:tc>
                  <a:txBody>
                    <a:bodyPr/>
                    <a:lstStyle/>
                    <a:p>
                      <a:pPr fontAlgn="base"/>
                      <a:r>
                        <a:rPr lang="en-GB" sz="1600" b="1" dirty="0">
                          <a:effectLst/>
                        </a:rPr>
                        <a:t>Weaknesses</a:t>
                      </a:r>
                      <a:endParaRPr lang="en-GB" sz="1600" dirty="0">
                        <a:effectLst/>
                      </a:endParaRPr>
                    </a:p>
                  </a:txBody>
                  <a:tcPr marL="79094" marR="79094" marT="39548" marB="39548"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600" dirty="0">
                          <a:effectLst/>
                        </a:rPr>
                        <a:t>- High initial costs of CSR initiatives.</a:t>
                      </a:r>
                    </a:p>
                  </a:txBody>
                  <a:tcPr marL="79094" marR="79094" marT="39548" marB="39548" anchor="ctr"/>
                </a:tc>
                <a:extLst>
                  <a:ext uri="{0D108BD9-81ED-4DB2-BD59-A6C34878D82A}">
                    <a16:rowId xmlns:a16="http://schemas.microsoft.com/office/drawing/2014/main" val="697962114"/>
                  </a:ext>
                </a:extLst>
              </a:tr>
              <a:tr h="605305">
                <a:tc>
                  <a:txBody>
                    <a:bodyPr/>
                    <a:lstStyle/>
                    <a:p>
                      <a:pPr fontAlgn="base"/>
                      <a:endParaRPr lang="en-GB" sz="1600" dirty="0">
                        <a:effectLst/>
                      </a:endParaRPr>
                    </a:p>
                  </a:txBody>
                  <a:tcPr marL="79094" marR="79094" marT="39548" marB="39548"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600">
                          <a:effectLst/>
                        </a:rPr>
                        <a:t>- Potential for consumer skepticism towards CSR efforts.</a:t>
                      </a:r>
                    </a:p>
                  </a:txBody>
                  <a:tcPr marL="79094" marR="79094" marT="39548" marB="39548" anchor="ctr"/>
                </a:tc>
                <a:extLst>
                  <a:ext uri="{0D108BD9-81ED-4DB2-BD59-A6C34878D82A}">
                    <a16:rowId xmlns:a16="http://schemas.microsoft.com/office/drawing/2014/main" val="538098797"/>
                  </a:ext>
                </a:extLst>
              </a:tr>
              <a:tr h="605305">
                <a:tc>
                  <a:txBody>
                    <a:bodyPr/>
                    <a:lstStyle/>
                    <a:p>
                      <a:pPr fontAlgn="base"/>
                      <a:r>
                        <a:rPr lang="en-GB" sz="1600" b="1" dirty="0">
                          <a:effectLst/>
                        </a:rPr>
                        <a:t>Opportunities</a:t>
                      </a:r>
                      <a:endParaRPr lang="en-GB" sz="1600" dirty="0">
                        <a:effectLst/>
                      </a:endParaRPr>
                    </a:p>
                  </a:txBody>
                  <a:tcPr marL="79094" marR="79094" marT="39548" marB="39548"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600">
                          <a:effectLst/>
                        </a:rPr>
                        <a:t>- Growing market for eco-friendly travel and accommodations.</a:t>
                      </a:r>
                    </a:p>
                  </a:txBody>
                  <a:tcPr marL="79094" marR="79094" marT="39548" marB="39548" anchor="ctr"/>
                </a:tc>
                <a:extLst>
                  <a:ext uri="{0D108BD9-81ED-4DB2-BD59-A6C34878D82A}">
                    <a16:rowId xmlns:a16="http://schemas.microsoft.com/office/drawing/2014/main" val="478800129"/>
                  </a:ext>
                </a:extLst>
              </a:tr>
              <a:tr h="842531">
                <a:tc>
                  <a:txBody>
                    <a:bodyPr/>
                    <a:lstStyle/>
                    <a:p>
                      <a:pPr fontAlgn="base"/>
                      <a:endParaRPr lang="en-GB" sz="1600" dirty="0">
                        <a:effectLst/>
                      </a:endParaRPr>
                    </a:p>
                  </a:txBody>
                  <a:tcPr marL="79094" marR="79094" marT="39548" marB="39548"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600" dirty="0">
                          <a:effectLst/>
                        </a:rPr>
                        <a:t>- Potential partnerships with eco-friendly brands and organisations.</a:t>
                      </a:r>
                    </a:p>
                  </a:txBody>
                  <a:tcPr marL="79094" marR="79094" marT="39548" marB="39548" anchor="ctr"/>
                </a:tc>
                <a:extLst>
                  <a:ext uri="{0D108BD9-81ED-4DB2-BD59-A6C34878D82A}">
                    <a16:rowId xmlns:a16="http://schemas.microsoft.com/office/drawing/2014/main" val="2660185940"/>
                  </a:ext>
                </a:extLst>
              </a:tr>
              <a:tr h="605305">
                <a:tc>
                  <a:txBody>
                    <a:bodyPr/>
                    <a:lstStyle/>
                    <a:p>
                      <a:pPr fontAlgn="base"/>
                      <a:r>
                        <a:rPr lang="en-GB" sz="1600" b="1" dirty="0">
                          <a:effectLst/>
                        </a:rPr>
                        <a:t>Threats</a:t>
                      </a:r>
                      <a:endParaRPr lang="en-GB" sz="1600" dirty="0">
                        <a:effectLst/>
                      </a:endParaRPr>
                    </a:p>
                  </a:txBody>
                  <a:tcPr marL="79094" marR="79094" marT="39548" marB="39548"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600">
                          <a:effectLst/>
                        </a:rPr>
                        <a:t>- Competitors' advanced CSR initiatives.</a:t>
                      </a:r>
                    </a:p>
                  </a:txBody>
                  <a:tcPr marL="79094" marR="79094" marT="39548" marB="39548" anchor="ctr"/>
                </a:tc>
                <a:extLst>
                  <a:ext uri="{0D108BD9-81ED-4DB2-BD59-A6C34878D82A}">
                    <a16:rowId xmlns:a16="http://schemas.microsoft.com/office/drawing/2014/main" val="2189832519"/>
                  </a:ext>
                </a:extLst>
              </a:tr>
              <a:tr h="605305">
                <a:tc>
                  <a:txBody>
                    <a:bodyPr/>
                    <a:lstStyle/>
                    <a:p>
                      <a:pPr fontAlgn="base"/>
                      <a:endParaRPr lang="en-GB" sz="1600" dirty="0">
                        <a:effectLst/>
                      </a:endParaRPr>
                    </a:p>
                  </a:txBody>
                  <a:tcPr marL="79094" marR="79094" marT="39548" marB="39548"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600" dirty="0">
                          <a:effectLst/>
                        </a:rPr>
                        <a:t>- Economic downturns affecting budget allocations for CSR.</a:t>
                      </a:r>
                    </a:p>
                  </a:txBody>
                  <a:tcPr marL="79094" marR="79094" marT="39548" marB="39548" anchor="ctr"/>
                </a:tc>
                <a:extLst>
                  <a:ext uri="{0D108BD9-81ED-4DB2-BD59-A6C34878D82A}">
                    <a16:rowId xmlns:a16="http://schemas.microsoft.com/office/drawing/2014/main" val="912489222"/>
                  </a:ext>
                </a:extLst>
              </a:tr>
            </a:tbl>
          </a:graphicData>
        </a:graphic>
      </p:graphicFrame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54B3B4F9-E1B5-CD32-22D1-C1DD785671B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38346619"/>
              </p:ext>
            </p:extLst>
          </p:nvPr>
        </p:nvGraphicFramePr>
        <p:xfrm>
          <a:off x="0" y="1612515"/>
          <a:ext cx="4636008" cy="32831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2" name="Audio Recording 29 May 2024 at 00:51:12">
            <a:hlinkClick r:id="" action="ppaction://media"/>
            <a:extLst>
              <a:ext uri="{FF2B5EF4-FFF2-40B4-BE49-F238E27FC236}">
                <a16:creationId xmlns:a16="http://schemas.microsoft.com/office/drawing/2014/main" id="{A8601921-6A59-37A9-8BFF-00750EF80A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47923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52428"/>
    </mc:Choice>
    <mc:Fallback xmlns="">
      <p:transition spd="slow" advTm="524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38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68012-AEAA-76FC-F238-F30514EC53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dirty="0"/>
              <a:t>PESTLE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895451-62EF-0FAC-6E64-C136ABD6DF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9600" y="2194560"/>
            <a:ext cx="5816600" cy="4024125"/>
          </a:xfrm>
        </p:spPr>
        <p:txBody>
          <a:bodyPr>
            <a:normAutofit/>
          </a:bodyPr>
          <a:lstStyle/>
          <a:p>
            <a:r>
              <a:rPr lang="en-GB" sz="1700" b="1" dirty="0"/>
              <a:t>Political: </a:t>
            </a:r>
            <a:r>
              <a:rPr lang="en-GB" sz="1700" dirty="0"/>
              <a:t>Government incentives for sustainable practices; regulatory requirements.</a:t>
            </a:r>
          </a:p>
          <a:p>
            <a:r>
              <a:rPr lang="en-GB" sz="1700" b="1" dirty="0"/>
              <a:t>Economic: </a:t>
            </a:r>
            <a:r>
              <a:rPr lang="en-GB" sz="1700" dirty="0"/>
              <a:t>Cost implications and potential long-term savings.</a:t>
            </a:r>
          </a:p>
          <a:p>
            <a:r>
              <a:rPr lang="en-GB" sz="1700" b="1" dirty="0"/>
              <a:t>Social: </a:t>
            </a:r>
            <a:r>
              <a:rPr lang="en-GB" sz="1700" dirty="0"/>
              <a:t>Increasing consumer preference for sustainable and ethical options.</a:t>
            </a:r>
          </a:p>
          <a:p>
            <a:r>
              <a:rPr lang="en-GB" sz="1700" b="1" dirty="0"/>
              <a:t>Technological: </a:t>
            </a:r>
            <a:r>
              <a:rPr lang="en-GB" sz="1700" dirty="0"/>
              <a:t>Advances in sustainable technologies and eco-friendly solutions.</a:t>
            </a:r>
          </a:p>
          <a:p>
            <a:r>
              <a:rPr lang="en-GB" sz="1700" b="1" dirty="0"/>
              <a:t>Legal: </a:t>
            </a:r>
            <a:r>
              <a:rPr lang="en-GB" sz="1700" dirty="0"/>
              <a:t>Compliance with environmental regulations.</a:t>
            </a:r>
          </a:p>
          <a:p>
            <a:r>
              <a:rPr lang="en-GB" sz="1700" b="1" dirty="0"/>
              <a:t>Environmental: </a:t>
            </a:r>
            <a:r>
              <a:rPr lang="en-GB" sz="1700" dirty="0"/>
              <a:t>Positive impact on the environment enhancing brand image and customer loyalty.</a:t>
            </a:r>
          </a:p>
          <a:p>
            <a:endParaRPr lang="en-GB" sz="1700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AA09C7BB-7A88-FD71-D6B3-25E071F2F97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10642969"/>
              </p:ext>
            </p:extLst>
          </p:nvPr>
        </p:nvGraphicFramePr>
        <p:xfrm>
          <a:off x="-560533" y="1539136"/>
          <a:ext cx="6912265" cy="49240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Audio Recording 29 May 2024 at 00:52:08">
            <a:hlinkClick r:id="" action="ppaction://media"/>
            <a:extLst>
              <a:ext uri="{FF2B5EF4-FFF2-40B4-BE49-F238E27FC236}">
                <a16:creationId xmlns:a16="http://schemas.microsoft.com/office/drawing/2014/main" id="{1E8D81AE-7C66-28C0-9F8D-7D04874436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9451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093"/>
    </mc:Choice>
    <mc:Fallback xmlns="">
      <p:transition spd="slow" advTm="590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65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C65C6-A2D7-AF5C-B923-FB2DDD76AB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dirty="0"/>
              <a:t>Consumer Survey Insights</a:t>
            </a:r>
            <a:br>
              <a:rPr lang="en-GB" dirty="0"/>
            </a:br>
            <a:endParaRPr lang="en-GB" dirty="0"/>
          </a:p>
        </p:txBody>
      </p:sp>
      <p:pic>
        <p:nvPicPr>
          <p:cNvPr id="13" name="Graphic 12" descr="Sustainability">
            <a:extLst>
              <a:ext uri="{FF2B5EF4-FFF2-40B4-BE49-F238E27FC236}">
                <a16:creationId xmlns:a16="http://schemas.microsoft.com/office/drawing/2014/main" id="{607058D4-B61E-08FD-2CFD-496CE1D7602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26731" y="2272748"/>
            <a:ext cx="3639337" cy="3639337"/>
          </a:xfrm>
          <a:prstGeom prst="rect">
            <a:avLst/>
          </a:prstGeom>
        </p:spPr>
      </p:pic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9C0081F1-9AD4-C587-46AB-257B973097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9600" y="2194560"/>
            <a:ext cx="5816600" cy="40241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Survey Findings:</a:t>
            </a:r>
          </a:p>
          <a:p>
            <a:r>
              <a:rPr lang="en-GB" dirty="0"/>
              <a:t>High percentage of consumers willing to pay more for eco-friendly services.</a:t>
            </a:r>
          </a:p>
          <a:p>
            <a:r>
              <a:rPr lang="en-GB" dirty="0"/>
              <a:t>Key CSR aspects valued by consumers include reducing carbon footprint and supporting local communities.</a:t>
            </a:r>
          </a:p>
          <a:p>
            <a:r>
              <a:rPr lang="en-GB" dirty="0"/>
              <a:t>High levels of consumer trust in Marriott's CSR communications.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" name="Audio Recording 29 May 2024 at 00:52:57">
            <a:hlinkClick r:id="" action="ppaction://media"/>
            <a:extLst>
              <a:ext uri="{FF2B5EF4-FFF2-40B4-BE49-F238E27FC236}">
                <a16:creationId xmlns:a16="http://schemas.microsoft.com/office/drawing/2014/main" id="{A8C91A24-FD07-9E85-0FB7-C64484B465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8886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030"/>
    </mc:Choice>
    <mc:Fallback xmlns="">
      <p:transition spd="slow" advTm="340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93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0F3F5-9959-B6AB-6DEB-48CCA9E09E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Potential Approaches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3972489-3B19-CF64-5B09-C71E6A926C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6963929"/>
              </p:ext>
            </p:extLst>
          </p:nvPr>
        </p:nvGraphicFramePr>
        <p:xfrm>
          <a:off x="685800" y="2194560"/>
          <a:ext cx="108204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Audio Recording 29 May 2024 at 00:53:53">
            <a:hlinkClick r:id="" action="ppaction://media"/>
            <a:extLst>
              <a:ext uri="{FF2B5EF4-FFF2-40B4-BE49-F238E27FC236}">
                <a16:creationId xmlns:a16="http://schemas.microsoft.com/office/drawing/2014/main" id="{8FFABDE5-77CC-E0A7-6ADA-D0FB164B8D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432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460"/>
    </mc:Choice>
    <mc:Fallback xmlns="">
      <p:transition spd="slow" advTm="584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34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A756D-2C58-35EE-BF02-5C283D975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dirty="0"/>
              <a:t>Evaluation of Approaches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694AD2-5ACA-6D4E-E175-21F948DE60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8280729"/>
              </p:ext>
            </p:extLst>
          </p:nvPr>
        </p:nvGraphicFramePr>
        <p:xfrm>
          <a:off x="685800" y="2441051"/>
          <a:ext cx="108204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Audio Recording 29 May 2024 at 00:54:35">
            <a:hlinkClick r:id="" action="ppaction://media"/>
            <a:extLst>
              <a:ext uri="{FF2B5EF4-FFF2-40B4-BE49-F238E27FC236}">
                <a16:creationId xmlns:a16="http://schemas.microsoft.com/office/drawing/2014/main" id="{F9540830-4597-75BA-165D-1CE9E46E2A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7094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861"/>
    </mc:Choice>
    <mc:Fallback xmlns="">
      <p:transition spd="slow" advTm="568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41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E026A4-CB06-3724-CB64-7E3E95D382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dirty="0"/>
              <a:t>SUMMARY AND TAKEAWAYS</a:t>
            </a:r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EDE27C2D-D883-181F-3358-DC298C64DC6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26731" y="2272748"/>
            <a:ext cx="3639337" cy="363933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AAE4A5-8E07-E28E-F97C-8F515B876B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9600" y="2194560"/>
            <a:ext cx="5816600" cy="4024125"/>
          </a:xfrm>
        </p:spPr>
        <p:txBody>
          <a:bodyPr>
            <a:normAutofit/>
          </a:bodyPr>
          <a:lstStyle/>
          <a:p>
            <a:r>
              <a:rPr lang="en-GB" b="1" dirty="0"/>
              <a:t>Conclusion:</a:t>
            </a:r>
          </a:p>
          <a:p>
            <a:pPr lvl="1"/>
            <a:r>
              <a:rPr lang="en-GB" dirty="0"/>
              <a:t>Addressing CSR in marketing can significantly enhance brand reputation and consumer loyalty.</a:t>
            </a:r>
          </a:p>
          <a:p>
            <a:pPr lvl="1"/>
            <a:r>
              <a:rPr lang="en-GB" dirty="0"/>
              <a:t>A balanced approach combining transparency, collaboration, and innovation is key.</a:t>
            </a:r>
          </a:p>
          <a:p>
            <a:pPr lvl="1"/>
            <a:r>
              <a:rPr lang="en-GB" dirty="0"/>
              <a:t>Broader implications include setting industry standards and influencing future marketing strategies.</a:t>
            </a:r>
          </a:p>
          <a:p>
            <a:pPr lvl="1"/>
            <a:r>
              <a:rPr lang="en-GB" dirty="0"/>
              <a:t>Marriott International can lead by example, driving positive change in the hospitality sector.</a:t>
            </a:r>
          </a:p>
          <a:p>
            <a:endParaRPr lang="en-GB" dirty="0"/>
          </a:p>
        </p:txBody>
      </p:sp>
      <p:pic>
        <p:nvPicPr>
          <p:cNvPr id="4" name="Audio Recording 29 May 2024 at 00:55:56">
            <a:hlinkClick r:id="" action="ppaction://media"/>
            <a:extLst>
              <a:ext uri="{FF2B5EF4-FFF2-40B4-BE49-F238E27FC236}">
                <a16:creationId xmlns:a16="http://schemas.microsoft.com/office/drawing/2014/main" id="{68614494-9EAE-70FC-C2EA-67ACB561E1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6039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1321"/>
    </mc:Choice>
    <mc:Fallback xmlns="">
      <p:transition spd="slow" advTm="1113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61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 descr="Questions">
            <a:extLst>
              <a:ext uri="{FF2B5EF4-FFF2-40B4-BE49-F238E27FC236}">
                <a16:creationId xmlns:a16="http://schemas.microsoft.com/office/drawing/2014/main" id="{B0094342-FA4B-F1EF-28F9-3F9E2C4B311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26731" y="2272748"/>
            <a:ext cx="3639337" cy="363933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6220B2-0AF3-EB33-6AF3-23577CF6A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9600" y="2194560"/>
            <a:ext cx="5816600" cy="402412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7200" dirty="0"/>
              <a:t>Questions and Answers: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" name="Audio Recording 29 May 2024 at 00:56:33">
            <a:hlinkClick r:id="" action="ppaction://media"/>
            <a:extLst>
              <a:ext uri="{FF2B5EF4-FFF2-40B4-BE49-F238E27FC236}">
                <a16:creationId xmlns:a16="http://schemas.microsoft.com/office/drawing/2014/main" id="{7FB9965E-29DE-5E63-A003-72DE802830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9862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398"/>
    </mc:Choice>
    <mc:Fallback xmlns="">
      <p:transition spd="slow" advTm="163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50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EA5387D-64D8-4D6C-B109-FF4E81DF6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nalogue board showing flight information">
            <a:extLst>
              <a:ext uri="{FF2B5EF4-FFF2-40B4-BE49-F238E27FC236}">
                <a16:creationId xmlns:a16="http://schemas.microsoft.com/office/drawing/2014/main" id="{DA63D28A-362F-BADA-8075-58A92F856452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alphaModFix amt="3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178D9D-47D5-4110-4076-285503C22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293869"/>
            <a:ext cx="8610600" cy="1293028"/>
          </a:xfrm>
        </p:spPr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647A7A-6E5F-1DB7-5B6C-41D463AFEB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586898"/>
            <a:ext cx="10820400" cy="5202522"/>
          </a:xfrm>
        </p:spPr>
        <p:txBody>
          <a:bodyPr>
            <a:normAutofit fontScale="85000" lnSpcReduction="20000"/>
          </a:bodyPr>
          <a:lstStyle/>
          <a:p>
            <a:r>
              <a:rPr lang="en-GB" sz="1400" dirty="0"/>
              <a:t>Brown, T. J., &amp; </a:t>
            </a:r>
            <a:r>
              <a:rPr lang="en-GB" sz="1400" dirty="0" err="1"/>
              <a:t>Dacin</a:t>
            </a:r>
            <a:r>
              <a:rPr lang="en-GB" sz="1400" dirty="0"/>
              <a:t>, P. A. (1997). The company and the product: Corporate associations and consumer product responses. Journal of Marketing, 61(1), 68–84. https://</a:t>
            </a:r>
            <a:r>
              <a:rPr lang="en-GB" sz="1400" dirty="0" err="1"/>
              <a:t>doi.org</a:t>
            </a:r>
            <a:r>
              <a:rPr lang="en-GB" sz="1400" dirty="0"/>
              <a:t>/10.2307/1252190. </a:t>
            </a:r>
            <a:r>
              <a:rPr lang="en-GB" sz="1400">
                <a:hlinkClick r:id="rId6"/>
              </a:rPr>
              <a:t>The company and the product</a:t>
            </a:r>
            <a:endParaRPr lang="en-GB" sz="1400" dirty="0"/>
          </a:p>
          <a:p>
            <a:r>
              <a:rPr lang="en-GB" sz="1400" dirty="0"/>
              <a:t>Carroll, A.B. (1999). Corporate Social Responsibility: Evolution of a Definitional Construct. Business &amp; Society, 38(3), 268-295. </a:t>
            </a:r>
            <a:r>
              <a:rPr lang="en-GB" sz="1400" dirty="0">
                <a:hlinkClick r:id="rId7"/>
              </a:rPr>
              <a:t>CSR Evolution</a:t>
            </a:r>
            <a:endParaRPr lang="en-GB" sz="1400" dirty="0"/>
          </a:p>
          <a:p>
            <a:r>
              <a:rPr lang="en-GB" sz="1400" dirty="0"/>
              <a:t>Kotler, P., &amp; Keller, K.L. (2016). Marketing Management (15th ed.). Pearson. </a:t>
            </a:r>
            <a:r>
              <a:rPr lang="en-GB" sz="1400" dirty="0">
                <a:hlinkClick r:id="rId8"/>
              </a:rPr>
              <a:t>Marketing Management</a:t>
            </a:r>
            <a:endParaRPr lang="en-GB" sz="1400" dirty="0"/>
          </a:p>
          <a:p>
            <a:r>
              <a:rPr lang="en-GB" sz="1400" dirty="0"/>
              <a:t>McWilliams, A., &amp; Siegel, D. (2001). Corporate Social Responsibility: A Theory of the Firm Perspective. Academy of Management Review, 26(1), 117-127. </a:t>
            </a:r>
            <a:r>
              <a:rPr lang="en-GB" sz="1400" dirty="0">
                <a:hlinkClick r:id="rId9"/>
              </a:rPr>
              <a:t>https://www.jstor.org/stable/259398</a:t>
            </a:r>
            <a:r>
              <a:rPr lang="en-GB" sz="1400" dirty="0"/>
              <a:t> </a:t>
            </a:r>
          </a:p>
          <a:p>
            <a:r>
              <a:rPr lang="en-GB" sz="1400" dirty="0"/>
              <a:t>Smith, N.C. (2003). Corporate Social Responsibility: Whether or How? California Management Review, 45(4), 52-76.</a:t>
            </a:r>
          </a:p>
          <a:p>
            <a:r>
              <a:rPr lang="en-GB" sz="1400" dirty="0"/>
              <a:t>Smith, W.K., </a:t>
            </a:r>
            <a:r>
              <a:rPr lang="en-GB" sz="1400" dirty="0" err="1"/>
              <a:t>Gonin</a:t>
            </a:r>
            <a:r>
              <a:rPr lang="en-GB" sz="1400" dirty="0"/>
              <a:t>, M., &amp; </a:t>
            </a:r>
            <a:r>
              <a:rPr lang="en-GB" sz="1400" dirty="0" err="1"/>
              <a:t>Besharov</a:t>
            </a:r>
            <a:r>
              <a:rPr lang="en-GB" sz="1400" dirty="0"/>
              <a:t>, M.L. (2013). Managing Social-Business Tensions: A Review and Research Agenda for Social Enterprise. Business Ethics Quarterly, 23(3), 407-442. </a:t>
            </a:r>
            <a:r>
              <a:rPr lang="en-GB" sz="1400" dirty="0">
                <a:hlinkClick r:id="rId10"/>
              </a:rPr>
              <a:t>Managing Social Business Tensions</a:t>
            </a:r>
            <a:endParaRPr lang="en-GB" sz="1400" dirty="0"/>
          </a:p>
          <a:p>
            <a:r>
              <a:rPr lang="en-GB" sz="1400" dirty="0"/>
              <a:t>Contributor, Pestle. (2015). PESTLE Analysis of Marriott International. Available at: </a:t>
            </a:r>
            <a:r>
              <a:rPr lang="en-GB" sz="1400" dirty="0">
                <a:hlinkClick r:id="rId11"/>
              </a:rPr>
              <a:t>Marriott PESTLE Analysis</a:t>
            </a:r>
            <a:r>
              <a:rPr lang="en-GB" sz="1400" dirty="0"/>
              <a:t>  [Accessed: 29 May 2024].</a:t>
            </a:r>
          </a:p>
          <a:p>
            <a:r>
              <a:rPr lang="en-GB" sz="1400" dirty="0"/>
              <a:t>Dudovskiy, J. (2023). Home. Available at: https://serve360.marriott.com/ [Accessed: 26 May 2024].</a:t>
            </a:r>
          </a:p>
          <a:p>
            <a:r>
              <a:rPr lang="en-GB" sz="1400" dirty="0" err="1"/>
              <a:t>Jenns</a:t>
            </a:r>
            <a:r>
              <a:rPr lang="en-GB" sz="1400" dirty="0"/>
              <a:t>, C. (2023). Marriott International publishes 2023 sustainability report. Hotel Management Network 12 July. Available at: </a:t>
            </a:r>
            <a:r>
              <a:rPr lang="en-GB" sz="1400" dirty="0">
                <a:hlinkClick r:id="rId12"/>
              </a:rPr>
              <a:t>2023 Sustainability Report</a:t>
            </a:r>
            <a:r>
              <a:rPr lang="en-GB" sz="1400" dirty="0"/>
              <a:t> [Accessed: 26 May 2024].</a:t>
            </a:r>
          </a:p>
          <a:p>
            <a:r>
              <a:rPr lang="en-GB" sz="1400" dirty="0"/>
              <a:t>Marriott CSR: A brief overview. (2023). Available at: </a:t>
            </a:r>
            <a:r>
              <a:rPr lang="en-GB" sz="1400" dirty="0">
                <a:hlinkClick r:id="rId13"/>
              </a:rPr>
              <a:t>Marriott CSR</a:t>
            </a:r>
            <a:r>
              <a:rPr lang="en-GB" sz="1400" dirty="0"/>
              <a:t> [Accessed: 26 May 2024].</a:t>
            </a:r>
          </a:p>
          <a:p>
            <a:r>
              <a:rPr lang="en-GB" sz="1400" dirty="0"/>
              <a:t>Parker, B. (2020). Marriott SWOT 2024. Available at: </a:t>
            </a:r>
            <a:r>
              <a:rPr lang="en-GB" sz="1400" dirty="0">
                <a:hlinkClick r:id="rId14"/>
              </a:rPr>
              <a:t>Marriot SWOT Analysis</a:t>
            </a:r>
            <a:r>
              <a:rPr lang="en-GB" sz="1400" dirty="0"/>
              <a:t> [Accessed: 24 May 2024].</a:t>
            </a:r>
          </a:p>
          <a:p>
            <a:r>
              <a:rPr lang="en-GB" sz="1400" dirty="0"/>
              <a:t>Velázquez, A. (2023). The Marriott Customer Experience Strategy: Analysis &amp; Review. Available at: </a:t>
            </a:r>
            <a:r>
              <a:rPr lang="en-GB" sz="1400" dirty="0">
                <a:hlinkClick r:id="rId15"/>
              </a:rPr>
              <a:t>Customer Experience Strategy</a:t>
            </a:r>
            <a:r>
              <a:rPr lang="en-GB" sz="1400" dirty="0"/>
              <a:t> [Accessed: 27 May 2024].</a:t>
            </a:r>
          </a:p>
          <a:p>
            <a:r>
              <a:rPr lang="en-GB" sz="1400" dirty="0"/>
              <a:t>Writer, S. (2022). “Consumers have permanently changed their travel behaviours,” says Marriott International’s Jerome </a:t>
            </a:r>
            <a:r>
              <a:rPr lang="en-GB" sz="1400" dirty="0" err="1"/>
              <a:t>Briet</a:t>
            </a:r>
            <a:r>
              <a:rPr lang="en-GB" sz="1400" dirty="0"/>
              <a:t>. Available at: </a:t>
            </a:r>
            <a:r>
              <a:rPr lang="en-GB" sz="1400" dirty="0">
                <a:hlinkClick r:id="rId16"/>
              </a:rPr>
              <a:t>Consumer Experience Marriot</a:t>
            </a:r>
            <a:r>
              <a:rPr lang="en-GB" sz="1400" dirty="0"/>
              <a:t> [Accessed: 26 May 2024].</a:t>
            </a:r>
          </a:p>
          <a:p>
            <a:r>
              <a:rPr lang="en-GB" sz="1400" dirty="0" err="1"/>
              <a:t>Denizci</a:t>
            </a:r>
            <a:r>
              <a:rPr lang="en-GB" sz="1400" dirty="0"/>
              <a:t> </a:t>
            </a:r>
            <a:r>
              <a:rPr lang="en-GB" sz="1400" dirty="0" err="1"/>
              <a:t>Guillet</a:t>
            </a:r>
            <a:r>
              <a:rPr lang="en-GB" sz="1400" dirty="0"/>
              <a:t>, B. and Mohammed, I. (2015), "Revenue management research in hospitality and tourism: A critical review of current literature and suggestions for future research", International Journal of Contemporary Hospitality Management, Vol. 27 No. 4, pp. 526-560. https://</a:t>
            </a:r>
            <a:r>
              <a:rPr lang="en-GB" sz="1400" dirty="0" err="1"/>
              <a:t>doi.org</a:t>
            </a:r>
            <a:r>
              <a:rPr lang="en-GB" sz="1400" dirty="0"/>
              <a:t>/10.1108/IJCHM-06-2014-0295</a:t>
            </a:r>
          </a:p>
          <a:p>
            <a:r>
              <a:rPr lang="en-GB" sz="1400" dirty="0"/>
              <a:t>Huang, M.-H., Cheng, Z.-H. and Chen, I.-C. (2017), "The importance of CSR in forming customer–company identification and long-term loyalty", Journal of Services Marketing, Vol. 31 No. 1, pp. 63-72. https://</a:t>
            </a:r>
            <a:r>
              <a:rPr lang="en-GB" sz="1400" dirty="0" err="1"/>
              <a:t>doi.org</a:t>
            </a:r>
            <a:r>
              <a:rPr lang="en-GB" sz="1400" dirty="0"/>
              <a:t>/10.1108/JSM-01-2016-0046</a:t>
            </a:r>
          </a:p>
          <a:p>
            <a:pPr marL="0" indent="0">
              <a:buNone/>
            </a:pPr>
            <a:endParaRPr lang="en-GB" sz="1400" dirty="0"/>
          </a:p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</p:txBody>
      </p:sp>
      <p:pic>
        <p:nvPicPr>
          <p:cNvPr id="7" name="Audio Recording 29 May 2024 at 00:57:05">
            <a:hlinkClick r:id="" action="ppaction://media"/>
            <a:extLst>
              <a:ext uri="{FF2B5EF4-FFF2-40B4-BE49-F238E27FC236}">
                <a16:creationId xmlns:a16="http://schemas.microsoft.com/office/drawing/2014/main" id="{968B41EB-4EFA-5CC9-11C9-8E826C6707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8676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196"/>
    </mc:Choice>
    <mc:Fallback xmlns="">
      <p:transition spd="slow" advTm="291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00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1164</TotalTime>
  <Words>1191</Words>
  <Application>Microsoft Macintosh PowerPoint</Application>
  <PresentationFormat>Widescreen</PresentationFormat>
  <Paragraphs>127</Paragraphs>
  <Slides>13</Slides>
  <Notes>13</Notes>
  <HiddenSlides>0</HiddenSlides>
  <MMClips>13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Arial</vt:lpstr>
      <vt:lpstr>Century Gothic</vt:lpstr>
      <vt:lpstr>ui-sans-serif</vt:lpstr>
      <vt:lpstr>Vapor Trail</vt:lpstr>
      <vt:lpstr>Critical Analysis of a Contemporary Issue in Marketing Management within the Hospitality Sector</vt:lpstr>
      <vt:lpstr>Introduction</vt:lpstr>
      <vt:lpstr>Importance of CSR in Marketing </vt:lpstr>
      <vt:lpstr>Challenges and Opportunities </vt:lpstr>
      <vt:lpstr>ANALYSIS TOOLS</vt:lpstr>
      <vt:lpstr>PowerPoint Presentation</vt:lpstr>
      <vt:lpstr>PESTLE ANALYSIS</vt:lpstr>
      <vt:lpstr>Consumer Survey Insights </vt:lpstr>
      <vt:lpstr>Potential Approaches </vt:lpstr>
      <vt:lpstr>Evaluation of Approaches </vt:lpstr>
      <vt:lpstr>SUMMARY AND TAKEAWAYS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Joshua Depiver (2307234)</dc:creator>
  <cp:lastModifiedBy>Joshua Depiver (2307234)</cp:lastModifiedBy>
  <cp:revision>45</cp:revision>
  <dcterms:created xsi:type="dcterms:W3CDTF">2024-05-22T16:31:59Z</dcterms:created>
  <dcterms:modified xsi:type="dcterms:W3CDTF">2024-05-29T00:09:24Z</dcterms:modified>
</cp:coreProperties>
</file>