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7" r:id="rId3"/>
    <p:sldId id="271" r:id="rId4"/>
    <p:sldId id="273" r:id="rId5"/>
    <p:sldId id="259" r:id="rId6"/>
    <p:sldId id="260" r:id="rId7"/>
    <p:sldId id="261" r:id="rId8"/>
    <p:sldId id="262" r:id="rId9"/>
    <p:sldId id="269" r:id="rId10"/>
    <p:sldId id="270" r:id="rId11"/>
    <p:sldId id="263" r:id="rId12"/>
    <p:sldId id="264" r:id="rId13"/>
    <p:sldId id="276" r:id="rId14"/>
    <p:sldId id="277" r:id="rId15"/>
    <p:sldId id="275" r:id="rId16"/>
    <p:sldId id="268" r:id="rId1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529F08D-8818-F64A-B853-E47FDDC9BCC9}" v="93" dt="2022-07-15T20:28:48.313"/>
    <p1510:client id="{0F43E992-AC70-4A64-EBDA-3BB75E3D6CAA}" v="1056" dt="2022-07-14T20:29:41.296"/>
    <p1510:client id="{11A3166D-AD74-3962-5C9C-AA0444DC5CAF}" v="330" dt="2022-07-15T12:15:14.066"/>
    <p1510:client id="{2E6780C0-647B-FC29-CF2F-B3D47A3110D5}" v="687" dt="2022-07-14T21:29:36.040"/>
    <p1510:client id="{42518542-BA74-43FB-9025-39343F700B7D}" v="364" dt="2022-06-23T10:57:12.806"/>
    <p1510:client id="{8CB044DC-CE0E-42E7-4699-6312FED04A6B}" v="119" dt="2022-07-06T14:51:12.001"/>
    <p1510:client id="{A69FE36D-76A5-FC6F-10D2-F46C16B83CF8}" v="125" dt="2022-07-07T11:00:30.812"/>
    <p1510:client id="{DCCED03F-82D3-45AC-F13B-30832F15CD87}" v="669" dt="2022-07-14T14:28:12.856"/>
    <p1510:client id="{EB3DE43F-C1EA-3C7A-682B-24655B118E41}" v="171" dt="2022-07-07T09:05:55.963"/>
    <p1510:client id="{F6366AAA-8C15-B3D4-96AE-F376098AD71F}" v="1607" dt="2022-07-14T11:43:11.154"/>
    <p1510:client id="{FDBBD1A5-1B16-8CDC-A706-5C2D3FF10E9E}" v="150" dt="2022-07-14T20:44:09.03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than Harris (2116541)" userId="S::2116541@student.uwtsd.ac.uk::049505fe-2827-4935-b489-0edff6f145fd" providerId="AD" clId="Web-{8CB044DC-CE0E-42E7-4699-6312FED04A6B}"/>
    <pc:docChg chg="modSld">
      <pc:chgData name="Bethan Harris (2116541)" userId="S::2116541@student.uwtsd.ac.uk::049505fe-2827-4935-b489-0edff6f145fd" providerId="AD" clId="Web-{8CB044DC-CE0E-42E7-4699-6312FED04A6B}" dt="2022-07-06T14:51:12.001" v="128" actId="14100"/>
      <pc:docMkLst>
        <pc:docMk/>
      </pc:docMkLst>
      <pc:sldChg chg="addSp delSp modSp mod setBg setClrOvrMap">
        <pc:chgData name="Bethan Harris (2116541)" userId="S::2116541@student.uwtsd.ac.uk::049505fe-2827-4935-b489-0edff6f145fd" providerId="AD" clId="Web-{8CB044DC-CE0E-42E7-4699-6312FED04A6B}" dt="2022-07-06T14:51:12.001" v="128" actId="14100"/>
        <pc:sldMkLst>
          <pc:docMk/>
          <pc:sldMk cId="3501171905" sldId="259"/>
        </pc:sldMkLst>
        <pc:spChg chg="del mod">
          <ac:chgData name="Bethan Harris (2116541)" userId="S::2116541@student.uwtsd.ac.uk::049505fe-2827-4935-b489-0edff6f145fd" providerId="AD" clId="Web-{8CB044DC-CE0E-42E7-4699-6312FED04A6B}" dt="2022-07-06T14:47:06.679" v="113"/>
          <ac:spMkLst>
            <pc:docMk/>
            <pc:sldMk cId="3501171905" sldId="259"/>
            <ac:spMk id="2" creationId="{07CA0387-E1D6-BF48-B89F-618E5FC33952}"/>
          </ac:spMkLst>
        </pc:spChg>
        <pc:spChg chg="mod ord">
          <ac:chgData name="Bethan Harris (2116541)" userId="S::2116541@student.uwtsd.ac.uk::049505fe-2827-4935-b489-0edff6f145fd" providerId="AD" clId="Web-{8CB044DC-CE0E-42E7-4699-6312FED04A6B}" dt="2022-07-06T14:51:12.001" v="128" actId="14100"/>
          <ac:spMkLst>
            <pc:docMk/>
            <pc:sldMk cId="3501171905" sldId="259"/>
            <ac:spMk id="3" creationId="{64371E4E-01C2-3961-4C27-61BCB764FB58}"/>
          </ac:spMkLst>
        </pc:spChg>
        <pc:spChg chg="add del">
          <ac:chgData name="Bethan Harris (2116541)" userId="S::2116541@student.uwtsd.ac.uk::049505fe-2827-4935-b489-0edff6f145fd" providerId="AD" clId="Web-{8CB044DC-CE0E-42E7-4699-6312FED04A6B}" dt="2022-07-06T14:46:30.114" v="99"/>
          <ac:spMkLst>
            <pc:docMk/>
            <pc:sldMk cId="3501171905" sldId="259"/>
            <ac:spMk id="8" creationId="{2B566528-1B12-4246-9431-5C2D7D081168}"/>
          </ac:spMkLst>
        </pc:spChg>
        <pc:spChg chg="add del">
          <ac:chgData name="Bethan Harris (2116541)" userId="S::2116541@student.uwtsd.ac.uk::049505fe-2827-4935-b489-0edff6f145fd" providerId="AD" clId="Web-{8CB044DC-CE0E-42E7-4699-6312FED04A6B}" dt="2022-07-06T14:46:30.114" v="99"/>
          <ac:spMkLst>
            <pc:docMk/>
            <pc:sldMk cId="3501171905" sldId="259"/>
            <ac:spMk id="10" creationId="{2E80C965-DB6D-4F81-9E9E-B027384D0BD6}"/>
          </ac:spMkLst>
        </pc:spChg>
        <pc:spChg chg="add del">
          <ac:chgData name="Bethan Harris (2116541)" userId="S::2116541@student.uwtsd.ac.uk::049505fe-2827-4935-b489-0edff6f145fd" providerId="AD" clId="Web-{8CB044DC-CE0E-42E7-4699-6312FED04A6B}" dt="2022-07-06T14:46:30.114" v="99"/>
          <ac:spMkLst>
            <pc:docMk/>
            <pc:sldMk cId="3501171905" sldId="259"/>
            <ac:spMk id="12" creationId="{A580F890-B085-4E95-96AA-55AEBEC5CE6E}"/>
          </ac:spMkLst>
        </pc:spChg>
        <pc:spChg chg="add del">
          <ac:chgData name="Bethan Harris (2116541)" userId="S::2116541@student.uwtsd.ac.uk::049505fe-2827-4935-b489-0edff6f145fd" providerId="AD" clId="Web-{8CB044DC-CE0E-42E7-4699-6312FED04A6B}" dt="2022-07-06T14:46:30.114" v="99"/>
          <ac:spMkLst>
            <pc:docMk/>
            <pc:sldMk cId="3501171905" sldId="259"/>
            <ac:spMk id="14" creationId="{D3F51FEB-38FB-4F6C-9F7B-2F2AFAB65463}"/>
          </ac:spMkLst>
        </pc:spChg>
        <pc:spChg chg="add del">
          <ac:chgData name="Bethan Harris (2116541)" userId="S::2116541@student.uwtsd.ac.uk::049505fe-2827-4935-b489-0edff6f145fd" providerId="AD" clId="Web-{8CB044DC-CE0E-42E7-4699-6312FED04A6B}" dt="2022-07-06T14:46:30.114" v="99"/>
          <ac:spMkLst>
            <pc:docMk/>
            <pc:sldMk cId="3501171905" sldId="259"/>
            <ac:spMk id="16" creationId="{1E547BA6-BAE0-43BB-A7CA-60F69CE252F0}"/>
          </ac:spMkLst>
        </pc:spChg>
        <pc:spChg chg="add">
          <ac:chgData name="Bethan Harris (2116541)" userId="S::2116541@student.uwtsd.ac.uk::049505fe-2827-4935-b489-0edff6f145fd" providerId="AD" clId="Web-{8CB044DC-CE0E-42E7-4699-6312FED04A6B}" dt="2022-07-06T14:50:16.294" v="122"/>
          <ac:spMkLst>
            <pc:docMk/>
            <pc:sldMk cId="3501171905" sldId="259"/>
            <ac:spMk id="20" creationId="{9B76D444-2756-434F-AE61-96D69830C13E}"/>
          </ac:spMkLst>
        </pc:spChg>
        <pc:spChg chg="add del">
          <ac:chgData name="Bethan Harris (2116541)" userId="S::2116541@student.uwtsd.ac.uk::049505fe-2827-4935-b489-0edff6f145fd" providerId="AD" clId="Web-{8CB044DC-CE0E-42E7-4699-6312FED04A6B}" dt="2022-07-06T13:46:20.225" v="8"/>
          <ac:spMkLst>
            <pc:docMk/>
            <pc:sldMk cId="3501171905" sldId="259"/>
            <ac:spMk id="21" creationId="{5E39A796-BE83-48B1-B33F-35C4A32AAB57}"/>
          </ac:spMkLst>
        </pc:spChg>
        <pc:spChg chg="add">
          <ac:chgData name="Bethan Harris (2116541)" userId="S::2116541@student.uwtsd.ac.uk::049505fe-2827-4935-b489-0edff6f145fd" providerId="AD" clId="Web-{8CB044DC-CE0E-42E7-4699-6312FED04A6B}" dt="2022-07-06T14:50:16.294" v="122"/>
          <ac:spMkLst>
            <pc:docMk/>
            <pc:sldMk cId="3501171905" sldId="259"/>
            <ac:spMk id="22" creationId="{A27B6159-7734-4564-9E0F-C4BC43C36E52}"/>
          </ac:spMkLst>
        </pc:spChg>
        <pc:spChg chg="add del">
          <ac:chgData name="Bethan Harris (2116541)" userId="S::2116541@student.uwtsd.ac.uk::049505fe-2827-4935-b489-0edff6f145fd" providerId="AD" clId="Web-{8CB044DC-CE0E-42E7-4699-6312FED04A6B}" dt="2022-07-06T13:46:20.225" v="8"/>
          <ac:spMkLst>
            <pc:docMk/>
            <pc:sldMk cId="3501171905" sldId="259"/>
            <ac:spMk id="23" creationId="{72F84B47-E267-4194-8194-831DB7B5547F}"/>
          </ac:spMkLst>
        </pc:spChg>
        <pc:spChg chg="add del">
          <ac:chgData name="Bethan Harris (2116541)" userId="S::2116541@student.uwtsd.ac.uk::049505fe-2827-4935-b489-0edff6f145fd" providerId="AD" clId="Web-{8CB044DC-CE0E-42E7-4699-6312FED04A6B}" dt="2022-07-06T13:46:29.710" v="10"/>
          <ac:spMkLst>
            <pc:docMk/>
            <pc:sldMk cId="3501171905" sldId="259"/>
            <ac:spMk id="25" creationId="{9A0D773F-7A7D-4DBB-9DEA-86BB8B8F4BC8}"/>
          </ac:spMkLst>
        </pc:spChg>
        <pc:spChg chg="add del">
          <ac:chgData name="Bethan Harris (2116541)" userId="S::2116541@student.uwtsd.ac.uk::049505fe-2827-4935-b489-0edff6f145fd" providerId="AD" clId="Web-{8CB044DC-CE0E-42E7-4699-6312FED04A6B}" dt="2022-07-06T13:46:29.710" v="10"/>
          <ac:spMkLst>
            <pc:docMk/>
            <pc:sldMk cId="3501171905" sldId="259"/>
            <ac:spMk id="26" creationId="{7FF47CB7-972F-479F-A36D-9E72D26EC8DA}"/>
          </ac:spMkLst>
        </pc:spChg>
        <pc:spChg chg="add del">
          <ac:chgData name="Bethan Harris (2116541)" userId="S::2116541@student.uwtsd.ac.uk::049505fe-2827-4935-b489-0edff6f145fd" providerId="AD" clId="Web-{8CB044DC-CE0E-42E7-4699-6312FED04A6B}" dt="2022-07-06T13:46:29.710" v="10"/>
          <ac:spMkLst>
            <pc:docMk/>
            <pc:sldMk cId="3501171905" sldId="259"/>
            <ac:spMk id="27" creationId="{0D153B68-5844-490D-8E67-F616D6D721CA}"/>
          </ac:spMkLst>
        </pc:spChg>
        <pc:picChg chg="add del mod">
          <ac:chgData name="Bethan Harris (2116541)" userId="S::2116541@student.uwtsd.ac.uk::049505fe-2827-4935-b489-0edff6f145fd" providerId="AD" clId="Web-{8CB044DC-CE0E-42E7-4699-6312FED04A6B}" dt="2022-07-06T13:45:44.706" v="3"/>
          <ac:picMkLst>
            <pc:docMk/>
            <pc:sldMk cId="3501171905" sldId="259"/>
            <ac:picMk id="4" creationId="{1B563604-E854-B3FE-90DB-D94B88E318C2}"/>
          </ac:picMkLst>
        </pc:picChg>
        <pc:picChg chg="add del mod">
          <ac:chgData name="Bethan Harris (2116541)" userId="S::2116541@student.uwtsd.ac.uk::049505fe-2827-4935-b489-0edff6f145fd" providerId="AD" clId="Web-{8CB044DC-CE0E-42E7-4699-6312FED04A6B}" dt="2022-07-06T13:46:38.320" v="11"/>
          <ac:picMkLst>
            <pc:docMk/>
            <pc:sldMk cId="3501171905" sldId="259"/>
            <ac:picMk id="5" creationId="{543B350A-3C40-CEE7-1F2D-6E740FCA2878}"/>
          </ac:picMkLst>
        </pc:picChg>
        <pc:picChg chg="add del mod">
          <ac:chgData name="Bethan Harris (2116541)" userId="S::2116541@student.uwtsd.ac.uk::049505fe-2827-4935-b489-0edff6f145fd" providerId="AD" clId="Web-{8CB044DC-CE0E-42E7-4699-6312FED04A6B}" dt="2022-07-06T13:47:10.729" v="13"/>
          <ac:picMkLst>
            <pc:docMk/>
            <pc:sldMk cId="3501171905" sldId="259"/>
            <ac:picMk id="6" creationId="{E89D5BEE-CA96-CF1A-0839-27D82895A6BE}"/>
          </ac:picMkLst>
        </pc:picChg>
        <pc:picChg chg="add del mod">
          <ac:chgData name="Bethan Harris (2116541)" userId="S::2116541@student.uwtsd.ac.uk::049505fe-2827-4935-b489-0edff6f145fd" providerId="AD" clId="Web-{8CB044DC-CE0E-42E7-4699-6312FED04A6B}" dt="2022-07-06T13:47:30.340" v="16"/>
          <ac:picMkLst>
            <pc:docMk/>
            <pc:sldMk cId="3501171905" sldId="259"/>
            <ac:picMk id="7" creationId="{5E4EDFE5-834D-3BE8-02BE-1F71BE201A4A}"/>
          </ac:picMkLst>
        </pc:picChg>
        <pc:picChg chg="add del mod">
          <ac:chgData name="Bethan Harris (2116541)" userId="S::2116541@student.uwtsd.ac.uk::049505fe-2827-4935-b489-0edff6f145fd" providerId="AD" clId="Web-{8CB044DC-CE0E-42E7-4699-6312FED04A6B}" dt="2022-07-06T13:47:55.717" v="18"/>
          <ac:picMkLst>
            <pc:docMk/>
            <pc:sldMk cId="3501171905" sldId="259"/>
            <ac:picMk id="9" creationId="{0BD30BBB-B893-01DF-1B9D-47AEE41F0677}"/>
          </ac:picMkLst>
        </pc:picChg>
        <pc:picChg chg="add del mod">
          <ac:chgData name="Bethan Harris (2116541)" userId="S::2116541@student.uwtsd.ac.uk::049505fe-2827-4935-b489-0edff6f145fd" providerId="AD" clId="Web-{8CB044DC-CE0E-42E7-4699-6312FED04A6B}" dt="2022-07-06T13:48:45.252" v="20"/>
          <ac:picMkLst>
            <pc:docMk/>
            <pc:sldMk cId="3501171905" sldId="259"/>
            <ac:picMk id="11" creationId="{33118414-AA03-71A2-AB6C-8D7ED7B8D660}"/>
          </ac:picMkLst>
        </pc:picChg>
        <pc:picChg chg="add del mod">
          <ac:chgData name="Bethan Harris (2116541)" userId="S::2116541@student.uwtsd.ac.uk::049505fe-2827-4935-b489-0edff6f145fd" providerId="AD" clId="Web-{8CB044DC-CE0E-42E7-4699-6312FED04A6B}" dt="2022-07-06T13:57:50.609" v="22"/>
          <ac:picMkLst>
            <pc:docMk/>
            <pc:sldMk cId="3501171905" sldId="259"/>
            <ac:picMk id="13" creationId="{9AB74FAC-C382-A366-5DA0-230925434EE2}"/>
          </ac:picMkLst>
        </pc:picChg>
        <pc:picChg chg="add mod">
          <ac:chgData name="Bethan Harris (2116541)" userId="S::2116541@student.uwtsd.ac.uk::049505fe-2827-4935-b489-0edff6f145fd" providerId="AD" clId="Web-{8CB044DC-CE0E-42E7-4699-6312FED04A6B}" dt="2022-07-06T14:50:31.170" v="124" actId="14100"/>
          <ac:picMkLst>
            <pc:docMk/>
            <pc:sldMk cId="3501171905" sldId="259"/>
            <ac:picMk id="15" creationId="{4E4AF77A-B297-E92C-020C-6C70201E4FC2}"/>
          </ac:picMkLst>
        </pc:picChg>
        <pc:cxnChg chg="add">
          <ac:chgData name="Bethan Harris (2116541)" userId="S::2116541@student.uwtsd.ac.uk::049505fe-2827-4935-b489-0edff6f145fd" providerId="AD" clId="Web-{8CB044DC-CE0E-42E7-4699-6312FED04A6B}" dt="2022-07-06T14:50:16.294" v="122"/>
          <ac:cxnSpMkLst>
            <pc:docMk/>
            <pc:sldMk cId="3501171905" sldId="259"/>
            <ac:cxnSpMk id="24" creationId="{E2FFB46B-05BC-4950-B18A-9593FDAE6ED7}"/>
          </ac:cxnSpMkLst>
        </pc:cxnChg>
      </pc:sldChg>
      <pc:sldChg chg="modSp">
        <pc:chgData name="Bethan Harris (2116541)" userId="S::2116541@student.uwtsd.ac.uk::049505fe-2827-4935-b489-0edff6f145fd" providerId="AD" clId="Web-{8CB044DC-CE0E-42E7-4699-6312FED04A6B}" dt="2022-07-06T14:48:57.610" v="119" actId="20577"/>
        <pc:sldMkLst>
          <pc:docMk/>
          <pc:sldMk cId="2517894845" sldId="260"/>
        </pc:sldMkLst>
        <pc:spChg chg="mod">
          <ac:chgData name="Bethan Harris (2116541)" userId="S::2116541@student.uwtsd.ac.uk::049505fe-2827-4935-b489-0edff6f145fd" providerId="AD" clId="Web-{8CB044DC-CE0E-42E7-4699-6312FED04A6B}" dt="2022-07-06T14:48:57.610" v="119" actId="20577"/>
          <ac:spMkLst>
            <pc:docMk/>
            <pc:sldMk cId="2517894845" sldId="260"/>
            <ac:spMk id="2" creationId="{769E710E-D5F4-AA51-7AB3-8002601FD2E4}"/>
          </ac:spMkLst>
        </pc:spChg>
      </pc:sldChg>
    </pc:docChg>
  </pc:docChgLst>
  <pc:docChgLst>
    <pc:chgData name="Bethan Harris (2116541)" userId="S::2116541@student.uwtsd.ac.uk::049505fe-2827-4935-b489-0edff6f145fd" providerId="AD" clId="Web-{2E6780C0-647B-FC29-CF2F-B3D47A3110D5}"/>
    <pc:docChg chg="modSld">
      <pc:chgData name="Bethan Harris (2116541)" userId="S::2116541@student.uwtsd.ac.uk::049505fe-2827-4935-b489-0edff6f145fd" providerId="AD" clId="Web-{2E6780C0-647B-FC29-CF2F-B3D47A3110D5}" dt="2022-07-14T21:29:55.760" v="709"/>
      <pc:docMkLst>
        <pc:docMk/>
      </pc:docMkLst>
      <pc:sldChg chg="addSp delSp modSp">
        <pc:chgData name="Bethan Harris (2116541)" userId="S::2116541@student.uwtsd.ac.uk::049505fe-2827-4935-b489-0edff6f145fd" providerId="AD" clId="Web-{2E6780C0-647B-FC29-CF2F-B3D47A3110D5}" dt="2022-07-14T21:17:37.884" v="501"/>
        <pc:sldMkLst>
          <pc:docMk/>
          <pc:sldMk cId="3544795207" sldId="263"/>
        </pc:sldMkLst>
        <pc:spChg chg="mod">
          <ac:chgData name="Bethan Harris (2116541)" userId="S::2116541@student.uwtsd.ac.uk::049505fe-2827-4935-b489-0edff6f145fd" providerId="AD" clId="Web-{2E6780C0-647B-FC29-CF2F-B3D47A3110D5}" dt="2022-07-14T21:17:37.884" v="501"/>
          <ac:spMkLst>
            <pc:docMk/>
            <pc:sldMk cId="3544795207" sldId="263"/>
            <ac:spMk id="2" creationId="{EF66E165-0B2C-3E81-49C0-DEAEC0FA581D}"/>
          </ac:spMkLst>
        </pc:spChg>
        <pc:spChg chg="mod">
          <ac:chgData name="Bethan Harris (2116541)" userId="S::2116541@student.uwtsd.ac.uk::049505fe-2827-4935-b489-0edff6f145fd" providerId="AD" clId="Web-{2E6780C0-647B-FC29-CF2F-B3D47A3110D5}" dt="2022-07-14T21:17:37.884" v="501"/>
          <ac:spMkLst>
            <pc:docMk/>
            <pc:sldMk cId="3544795207" sldId="263"/>
            <ac:spMk id="3" creationId="{8F980091-FC09-C5CF-4C24-4DD2BF92504E}"/>
          </ac:spMkLst>
        </pc:spChg>
        <pc:spChg chg="del">
          <ac:chgData name="Bethan Harris (2116541)" userId="S::2116541@student.uwtsd.ac.uk::049505fe-2827-4935-b489-0edff6f145fd" providerId="AD" clId="Web-{2E6780C0-647B-FC29-CF2F-B3D47A3110D5}" dt="2022-07-14T21:17:37.884" v="501"/>
          <ac:spMkLst>
            <pc:docMk/>
            <pc:sldMk cId="3544795207" sldId="263"/>
            <ac:spMk id="8" creationId="{2B566528-1B12-4246-9431-5C2D7D081168}"/>
          </ac:spMkLst>
        </pc:spChg>
        <pc:spChg chg="del">
          <ac:chgData name="Bethan Harris (2116541)" userId="S::2116541@student.uwtsd.ac.uk::049505fe-2827-4935-b489-0edff6f145fd" providerId="AD" clId="Web-{2E6780C0-647B-FC29-CF2F-B3D47A3110D5}" dt="2022-07-14T21:17:37.884" v="501"/>
          <ac:spMkLst>
            <pc:docMk/>
            <pc:sldMk cId="3544795207" sldId="263"/>
            <ac:spMk id="10" creationId="{2E80C965-DB6D-4F81-9E9E-B027384D0BD6}"/>
          </ac:spMkLst>
        </pc:spChg>
        <pc:spChg chg="del">
          <ac:chgData name="Bethan Harris (2116541)" userId="S::2116541@student.uwtsd.ac.uk::049505fe-2827-4935-b489-0edff6f145fd" providerId="AD" clId="Web-{2E6780C0-647B-FC29-CF2F-B3D47A3110D5}" dt="2022-07-14T21:17:37.884" v="501"/>
          <ac:spMkLst>
            <pc:docMk/>
            <pc:sldMk cId="3544795207" sldId="263"/>
            <ac:spMk id="12" creationId="{A580F890-B085-4E95-96AA-55AEBEC5CE6E}"/>
          </ac:spMkLst>
        </pc:spChg>
        <pc:spChg chg="del">
          <ac:chgData name="Bethan Harris (2116541)" userId="S::2116541@student.uwtsd.ac.uk::049505fe-2827-4935-b489-0edff6f145fd" providerId="AD" clId="Web-{2E6780C0-647B-FC29-CF2F-B3D47A3110D5}" dt="2022-07-14T21:17:37.884" v="501"/>
          <ac:spMkLst>
            <pc:docMk/>
            <pc:sldMk cId="3544795207" sldId="263"/>
            <ac:spMk id="14" creationId="{D3F51FEB-38FB-4F6C-9F7B-2F2AFAB65463}"/>
          </ac:spMkLst>
        </pc:spChg>
        <pc:spChg chg="del">
          <ac:chgData name="Bethan Harris (2116541)" userId="S::2116541@student.uwtsd.ac.uk::049505fe-2827-4935-b489-0edff6f145fd" providerId="AD" clId="Web-{2E6780C0-647B-FC29-CF2F-B3D47A3110D5}" dt="2022-07-14T21:17:37.884" v="501"/>
          <ac:spMkLst>
            <pc:docMk/>
            <pc:sldMk cId="3544795207" sldId="263"/>
            <ac:spMk id="16" creationId="{1E547BA6-BAE0-43BB-A7CA-60F69CE252F0}"/>
          </ac:spMkLst>
        </pc:spChg>
        <pc:spChg chg="add">
          <ac:chgData name="Bethan Harris (2116541)" userId="S::2116541@student.uwtsd.ac.uk::049505fe-2827-4935-b489-0edff6f145fd" providerId="AD" clId="Web-{2E6780C0-647B-FC29-CF2F-B3D47A3110D5}" dt="2022-07-14T21:17:37.884" v="501"/>
          <ac:spMkLst>
            <pc:docMk/>
            <pc:sldMk cId="3544795207" sldId="263"/>
            <ac:spMk id="21" creationId="{2B566528-1B12-4246-9431-5C2D7D081168}"/>
          </ac:spMkLst>
        </pc:spChg>
        <pc:spChg chg="add">
          <ac:chgData name="Bethan Harris (2116541)" userId="S::2116541@student.uwtsd.ac.uk::049505fe-2827-4935-b489-0edff6f145fd" providerId="AD" clId="Web-{2E6780C0-647B-FC29-CF2F-B3D47A3110D5}" dt="2022-07-14T21:17:37.884" v="501"/>
          <ac:spMkLst>
            <pc:docMk/>
            <pc:sldMk cId="3544795207" sldId="263"/>
            <ac:spMk id="23" creationId="{2E80C965-DB6D-4F81-9E9E-B027384D0BD6}"/>
          </ac:spMkLst>
        </pc:spChg>
        <pc:spChg chg="add">
          <ac:chgData name="Bethan Harris (2116541)" userId="S::2116541@student.uwtsd.ac.uk::049505fe-2827-4935-b489-0edff6f145fd" providerId="AD" clId="Web-{2E6780C0-647B-FC29-CF2F-B3D47A3110D5}" dt="2022-07-14T21:17:37.884" v="501"/>
          <ac:spMkLst>
            <pc:docMk/>
            <pc:sldMk cId="3544795207" sldId="263"/>
            <ac:spMk id="25" creationId="{A580F890-B085-4E95-96AA-55AEBEC5CE6E}"/>
          </ac:spMkLst>
        </pc:spChg>
        <pc:spChg chg="add">
          <ac:chgData name="Bethan Harris (2116541)" userId="S::2116541@student.uwtsd.ac.uk::049505fe-2827-4935-b489-0edff6f145fd" providerId="AD" clId="Web-{2E6780C0-647B-FC29-CF2F-B3D47A3110D5}" dt="2022-07-14T21:17:37.884" v="501"/>
          <ac:spMkLst>
            <pc:docMk/>
            <pc:sldMk cId="3544795207" sldId="263"/>
            <ac:spMk id="27" creationId="{D3F51FEB-38FB-4F6C-9F7B-2F2AFAB65463}"/>
          </ac:spMkLst>
        </pc:spChg>
        <pc:spChg chg="add">
          <ac:chgData name="Bethan Harris (2116541)" userId="S::2116541@student.uwtsd.ac.uk::049505fe-2827-4935-b489-0edff6f145fd" providerId="AD" clId="Web-{2E6780C0-647B-FC29-CF2F-B3D47A3110D5}" dt="2022-07-14T21:17:37.884" v="501"/>
          <ac:spMkLst>
            <pc:docMk/>
            <pc:sldMk cId="3544795207" sldId="263"/>
            <ac:spMk id="29" creationId="{1E547BA6-BAE0-43BB-A7CA-60F69CE252F0}"/>
          </ac:spMkLst>
        </pc:spChg>
      </pc:sldChg>
      <pc:sldChg chg="addSp delSp modSp">
        <pc:chgData name="Bethan Harris (2116541)" userId="S::2116541@student.uwtsd.ac.uk::049505fe-2827-4935-b489-0edff6f145fd" providerId="AD" clId="Web-{2E6780C0-647B-FC29-CF2F-B3D47A3110D5}" dt="2022-07-14T21:17:27.274" v="500"/>
        <pc:sldMkLst>
          <pc:docMk/>
          <pc:sldMk cId="2313386158" sldId="264"/>
        </pc:sldMkLst>
        <pc:spChg chg="mod">
          <ac:chgData name="Bethan Harris (2116541)" userId="S::2116541@student.uwtsd.ac.uk::049505fe-2827-4935-b489-0edff6f145fd" providerId="AD" clId="Web-{2E6780C0-647B-FC29-CF2F-B3D47A3110D5}" dt="2022-07-14T21:17:27.274" v="500"/>
          <ac:spMkLst>
            <pc:docMk/>
            <pc:sldMk cId="2313386158" sldId="264"/>
            <ac:spMk id="2" creationId="{84DA019A-39D5-9E15-ED93-19AA2EE210B4}"/>
          </ac:spMkLst>
        </pc:spChg>
        <pc:spChg chg="del">
          <ac:chgData name="Bethan Harris (2116541)" userId="S::2116541@student.uwtsd.ac.uk::049505fe-2827-4935-b489-0edff6f145fd" providerId="AD" clId="Web-{2E6780C0-647B-FC29-CF2F-B3D47A3110D5}" dt="2022-07-14T21:17:27.274" v="500"/>
          <ac:spMkLst>
            <pc:docMk/>
            <pc:sldMk cId="2313386158" sldId="264"/>
            <ac:spMk id="8" creationId="{2B566528-1B12-4246-9431-5C2D7D081168}"/>
          </ac:spMkLst>
        </pc:spChg>
        <pc:spChg chg="del">
          <ac:chgData name="Bethan Harris (2116541)" userId="S::2116541@student.uwtsd.ac.uk::049505fe-2827-4935-b489-0edff6f145fd" providerId="AD" clId="Web-{2E6780C0-647B-FC29-CF2F-B3D47A3110D5}" dt="2022-07-14T21:17:27.274" v="500"/>
          <ac:spMkLst>
            <pc:docMk/>
            <pc:sldMk cId="2313386158" sldId="264"/>
            <ac:spMk id="10" creationId="{2E80C965-DB6D-4F81-9E9E-B027384D0BD6}"/>
          </ac:spMkLst>
        </pc:spChg>
        <pc:spChg chg="del">
          <ac:chgData name="Bethan Harris (2116541)" userId="S::2116541@student.uwtsd.ac.uk::049505fe-2827-4935-b489-0edff6f145fd" providerId="AD" clId="Web-{2E6780C0-647B-FC29-CF2F-B3D47A3110D5}" dt="2022-07-14T21:17:27.274" v="500"/>
          <ac:spMkLst>
            <pc:docMk/>
            <pc:sldMk cId="2313386158" sldId="264"/>
            <ac:spMk id="12" creationId="{A580F890-B085-4E95-96AA-55AEBEC5CE6E}"/>
          </ac:spMkLst>
        </pc:spChg>
        <pc:spChg chg="del">
          <ac:chgData name="Bethan Harris (2116541)" userId="S::2116541@student.uwtsd.ac.uk::049505fe-2827-4935-b489-0edff6f145fd" providerId="AD" clId="Web-{2E6780C0-647B-FC29-CF2F-B3D47A3110D5}" dt="2022-07-14T21:17:27.274" v="500"/>
          <ac:spMkLst>
            <pc:docMk/>
            <pc:sldMk cId="2313386158" sldId="264"/>
            <ac:spMk id="14" creationId="{D3F51FEB-38FB-4F6C-9F7B-2F2AFAB65463}"/>
          </ac:spMkLst>
        </pc:spChg>
        <pc:spChg chg="del">
          <ac:chgData name="Bethan Harris (2116541)" userId="S::2116541@student.uwtsd.ac.uk::049505fe-2827-4935-b489-0edff6f145fd" providerId="AD" clId="Web-{2E6780C0-647B-FC29-CF2F-B3D47A3110D5}" dt="2022-07-14T21:17:27.274" v="500"/>
          <ac:spMkLst>
            <pc:docMk/>
            <pc:sldMk cId="2313386158" sldId="264"/>
            <ac:spMk id="16" creationId="{1E547BA6-BAE0-43BB-A7CA-60F69CE252F0}"/>
          </ac:spMkLst>
        </pc:spChg>
        <pc:spChg chg="add">
          <ac:chgData name="Bethan Harris (2116541)" userId="S::2116541@student.uwtsd.ac.uk::049505fe-2827-4935-b489-0edff6f145fd" providerId="AD" clId="Web-{2E6780C0-647B-FC29-CF2F-B3D47A3110D5}" dt="2022-07-14T21:17:27.274" v="500"/>
          <ac:spMkLst>
            <pc:docMk/>
            <pc:sldMk cId="2313386158" sldId="264"/>
            <ac:spMk id="21" creationId="{35DB3719-6FDC-4E5D-891D-FF40B7300F64}"/>
          </ac:spMkLst>
        </pc:spChg>
        <pc:spChg chg="add">
          <ac:chgData name="Bethan Harris (2116541)" userId="S::2116541@student.uwtsd.ac.uk::049505fe-2827-4935-b489-0edff6f145fd" providerId="AD" clId="Web-{2E6780C0-647B-FC29-CF2F-B3D47A3110D5}" dt="2022-07-14T21:17:27.274" v="500"/>
          <ac:spMkLst>
            <pc:docMk/>
            <pc:sldMk cId="2313386158" sldId="264"/>
            <ac:spMk id="23" creationId="{E0CBAC23-2E3F-4A90-BA59-F8299F6A5439}"/>
          </ac:spMkLst>
        </pc:spChg>
        <pc:graphicFrameChg chg="mod modGraphic">
          <ac:chgData name="Bethan Harris (2116541)" userId="S::2116541@student.uwtsd.ac.uk::049505fe-2827-4935-b489-0edff6f145fd" providerId="AD" clId="Web-{2E6780C0-647B-FC29-CF2F-B3D47A3110D5}" dt="2022-07-14T21:17:27.274" v="500"/>
          <ac:graphicFrameMkLst>
            <pc:docMk/>
            <pc:sldMk cId="2313386158" sldId="264"/>
            <ac:graphicFrameMk id="4" creationId="{F728B62A-02E4-FDC8-ABC3-BF0AEA1DD6F6}"/>
          </ac:graphicFrameMkLst>
        </pc:graphicFrameChg>
      </pc:sldChg>
      <pc:sldChg chg="addSp delSp modSp">
        <pc:chgData name="Bethan Harris (2116541)" userId="S::2116541@student.uwtsd.ac.uk::049505fe-2827-4935-b489-0edff6f145fd" providerId="AD" clId="Web-{2E6780C0-647B-FC29-CF2F-B3D47A3110D5}" dt="2022-07-14T21:29:55.760" v="709"/>
        <pc:sldMkLst>
          <pc:docMk/>
          <pc:sldMk cId="2063004457" sldId="267"/>
        </pc:sldMkLst>
        <pc:spChg chg="mod">
          <ac:chgData name="Bethan Harris (2116541)" userId="S::2116541@student.uwtsd.ac.uk::049505fe-2827-4935-b489-0edff6f145fd" providerId="AD" clId="Web-{2E6780C0-647B-FC29-CF2F-B3D47A3110D5}" dt="2022-07-14T21:29:55.760" v="709"/>
          <ac:spMkLst>
            <pc:docMk/>
            <pc:sldMk cId="2063004457" sldId="267"/>
            <ac:spMk id="2" creationId="{BFE780E9-1FC8-6945-A6C7-9BBEC8590DFF}"/>
          </ac:spMkLst>
        </pc:spChg>
        <pc:spChg chg="mod">
          <ac:chgData name="Bethan Harris (2116541)" userId="S::2116541@student.uwtsd.ac.uk::049505fe-2827-4935-b489-0edff6f145fd" providerId="AD" clId="Web-{2E6780C0-647B-FC29-CF2F-B3D47A3110D5}" dt="2022-07-14T21:29:55.760" v="709"/>
          <ac:spMkLst>
            <pc:docMk/>
            <pc:sldMk cId="2063004457" sldId="267"/>
            <ac:spMk id="3" creationId="{40945F0A-0E1A-F7E3-D5D3-71C6E2943342}"/>
          </ac:spMkLst>
        </pc:spChg>
        <pc:spChg chg="del">
          <ac:chgData name="Bethan Harris (2116541)" userId="S::2116541@student.uwtsd.ac.uk::049505fe-2827-4935-b489-0edff6f145fd" providerId="AD" clId="Web-{2E6780C0-647B-FC29-CF2F-B3D47A3110D5}" dt="2022-07-14T21:29:55.760" v="709"/>
          <ac:spMkLst>
            <pc:docMk/>
            <pc:sldMk cId="2063004457" sldId="267"/>
            <ac:spMk id="8" creationId="{2B566528-1B12-4246-9431-5C2D7D081168}"/>
          </ac:spMkLst>
        </pc:spChg>
        <pc:spChg chg="del">
          <ac:chgData name="Bethan Harris (2116541)" userId="S::2116541@student.uwtsd.ac.uk::049505fe-2827-4935-b489-0edff6f145fd" providerId="AD" clId="Web-{2E6780C0-647B-FC29-CF2F-B3D47A3110D5}" dt="2022-07-14T21:29:55.760" v="709"/>
          <ac:spMkLst>
            <pc:docMk/>
            <pc:sldMk cId="2063004457" sldId="267"/>
            <ac:spMk id="10" creationId="{2E80C965-DB6D-4F81-9E9E-B027384D0BD6}"/>
          </ac:spMkLst>
        </pc:spChg>
        <pc:spChg chg="del">
          <ac:chgData name="Bethan Harris (2116541)" userId="S::2116541@student.uwtsd.ac.uk::049505fe-2827-4935-b489-0edff6f145fd" providerId="AD" clId="Web-{2E6780C0-647B-FC29-CF2F-B3D47A3110D5}" dt="2022-07-14T21:29:55.760" v="709"/>
          <ac:spMkLst>
            <pc:docMk/>
            <pc:sldMk cId="2063004457" sldId="267"/>
            <ac:spMk id="12" creationId="{A580F890-B085-4E95-96AA-55AEBEC5CE6E}"/>
          </ac:spMkLst>
        </pc:spChg>
        <pc:spChg chg="del">
          <ac:chgData name="Bethan Harris (2116541)" userId="S::2116541@student.uwtsd.ac.uk::049505fe-2827-4935-b489-0edff6f145fd" providerId="AD" clId="Web-{2E6780C0-647B-FC29-CF2F-B3D47A3110D5}" dt="2022-07-14T21:29:55.760" v="709"/>
          <ac:spMkLst>
            <pc:docMk/>
            <pc:sldMk cId="2063004457" sldId="267"/>
            <ac:spMk id="14" creationId="{D3F51FEB-38FB-4F6C-9F7B-2F2AFAB65463}"/>
          </ac:spMkLst>
        </pc:spChg>
        <pc:spChg chg="del">
          <ac:chgData name="Bethan Harris (2116541)" userId="S::2116541@student.uwtsd.ac.uk::049505fe-2827-4935-b489-0edff6f145fd" providerId="AD" clId="Web-{2E6780C0-647B-FC29-CF2F-B3D47A3110D5}" dt="2022-07-14T21:29:55.760" v="709"/>
          <ac:spMkLst>
            <pc:docMk/>
            <pc:sldMk cId="2063004457" sldId="267"/>
            <ac:spMk id="16" creationId="{1E547BA6-BAE0-43BB-A7CA-60F69CE252F0}"/>
          </ac:spMkLst>
        </pc:spChg>
        <pc:spChg chg="add">
          <ac:chgData name="Bethan Harris (2116541)" userId="S::2116541@student.uwtsd.ac.uk::049505fe-2827-4935-b489-0edff6f145fd" providerId="AD" clId="Web-{2E6780C0-647B-FC29-CF2F-B3D47A3110D5}" dt="2022-07-14T21:29:55.760" v="709"/>
          <ac:spMkLst>
            <pc:docMk/>
            <pc:sldMk cId="2063004457" sldId="267"/>
            <ac:spMk id="21" creationId="{46D6306C-ED4F-4AAE-B4A5-EEA6AFAD726E}"/>
          </ac:spMkLst>
        </pc:spChg>
        <pc:spChg chg="add">
          <ac:chgData name="Bethan Harris (2116541)" userId="S::2116541@student.uwtsd.ac.uk::049505fe-2827-4935-b489-0edff6f145fd" providerId="AD" clId="Web-{2E6780C0-647B-FC29-CF2F-B3D47A3110D5}" dt="2022-07-14T21:29:55.760" v="709"/>
          <ac:spMkLst>
            <pc:docMk/>
            <pc:sldMk cId="2063004457" sldId="267"/>
            <ac:spMk id="23" creationId="{0EC5361D-F897-4856-B945-0455A365EB24}"/>
          </ac:spMkLst>
        </pc:spChg>
        <pc:spChg chg="add">
          <ac:chgData name="Bethan Harris (2116541)" userId="S::2116541@student.uwtsd.ac.uk::049505fe-2827-4935-b489-0edff6f145fd" providerId="AD" clId="Web-{2E6780C0-647B-FC29-CF2F-B3D47A3110D5}" dt="2022-07-14T21:29:55.760" v="709"/>
          <ac:spMkLst>
            <pc:docMk/>
            <pc:sldMk cId="2063004457" sldId="267"/>
            <ac:spMk id="25" creationId="{4508C0C5-2268-42B5-B3C8-4D0899E05F8C}"/>
          </ac:spMkLst>
        </pc:spChg>
        <pc:spChg chg="add">
          <ac:chgData name="Bethan Harris (2116541)" userId="S::2116541@student.uwtsd.ac.uk::049505fe-2827-4935-b489-0edff6f145fd" providerId="AD" clId="Web-{2E6780C0-647B-FC29-CF2F-B3D47A3110D5}" dt="2022-07-14T21:29:55.760" v="709"/>
          <ac:spMkLst>
            <pc:docMk/>
            <pc:sldMk cId="2063004457" sldId="267"/>
            <ac:spMk id="27" creationId="{141ACBDB-38F8-4B34-8183-BD95B4E55A62}"/>
          </ac:spMkLst>
        </pc:spChg>
        <pc:spChg chg="add">
          <ac:chgData name="Bethan Harris (2116541)" userId="S::2116541@student.uwtsd.ac.uk::049505fe-2827-4935-b489-0edff6f145fd" providerId="AD" clId="Web-{2E6780C0-647B-FC29-CF2F-B3D47A3110D5}" dt="2022-07-14T21:29:55.760" v="709"/>
          <ac:spMkLst>
            <pc:docMk/>
            <pc:sldMk cId="2063004457" sldId="267"/>
            <ac:spMk id="29" creationId="{DE00DB52-3455-4E2F-867B-A6D0516E175B}"/>
          </ac:spMkLst>
        </pc:spChg>
        <pc:spChg chg="add">
          <ac:chgData name="Bethan Harris (2116541)" userId="S::2116541@student.uwtsd.ac.uk::049505fe-2827-4935-b489-0edff6f145fd" providerId="AD" clId="Web-{2E6780C0-647B-FC29-CF2F-B3D47A3110D5}" dt="2022-07-14T21:29:55.760" v="709"/>
          <ac:spMkLst>
            <pc:docMk/>
            <pc:sldMk cId="2063004457" sldId="267"/>
            <ac:spMk id="31" creationId="{9E914C83-E0D8-4953-92D5-169D28CB43AE}"/>
          </ac:spMkLst>
        </pc:spChg>
        <pc:spChg chg="add">
          <ac:chgData name="Bethan Harris (2116541)" userId="S::2116541@student.uwtsd.ac.uk::049505fe-2827-4935-b489-0edff6f145fd" providerId="AD" clId="Web-{2E6780C0-647B-FC29-CF2F-B3D47A3110D5}" dt="2022-07-14T21:29:55.760" v="709"/>
          <ac:spMkLst>
            <pc:docMk/>
            <pc:sldMk cId="2063004457" sldId="267"/>
            <ac:spMk id="33" creationId="{3512E083-F550-46AF-8490-767ECFD00CB7}"/>
          </ac:spMkLst>
        </pc:spChg>
      </pc:sldChg>
      <pc:sldChg chg="addSp modSp mod setBg">
        <pc:chgData name="Bethan Harris (2116541)" userId="S::2116541@student.uwtsd.ac.uk::049505fe-2827-4935-b489-0edff6f145fd" providerId="AD" clId="Web-{2E6780C0-647B-FC29-CF2F-B3D47A3110D5}" dt="2022-07-14T21:17:56.697" v="502"/>
        <pc:sldMkLst>
          <pc:docMk/>
          <pc:sldMk cId="2752140769" sldId="270"/>
        </pc:sldMkLst>
        <pc:spChg chg="mod">
          <ac:chgData name="Bethan Harris (2116541)" userId="S::2116541@student.uwtsd.ac.uk::049505fe-2827-4935-b489-0edff6f145fd" providerId="AD" clId="Web-{2E6780C0-647B-FC29-CF2F-B3D47A3110D5}" dt="2022-07-14T21:17:56.697" v="502"/>
          <ac:spMkLst>
            <pc:docMk/>
            <pc:sldMk cId="2752140769" sldId="270"/>
            <ac:spMk id="2" creationId="{D344C115-D4E4-0E78-4FC0-87C0A3B47BAF}"/>
          </ac:spMkLst>
        </pc:spChg>
        <pc:spChg chg="mod">
          <ac:chgData name="Bethan Harris (2116541)" userId="S::2116541@student.uwtsd.ac.uk::049505fe-2827-4935-b489-0edff6f145fd" providerId="AD" clId="Web-{2E6780C0-647B-FC29-CF2F-B3D47A3110D5}" dt="2022-07-14T21:17:56.697" v="502"/>
          <ac:spMkLst>
            <pc:docMk/>
            <pc:sldMk cId="2752140769" sldId="270"/>
            <ac:spMk id="3" creationId="{63A4FE2E-1A71-C3CE-6462-290220E7073D}"/>
          </ac:spMkLst>
        </pc:spChg>
        <pc:spChg chg="add">
          <ac:chgData name="Bethan Harris (2116541)" userId="S::2116541@student.uwtsd.ac.uk::049505fe-2827-4935-b489-0edff6f145fd" providerId="AD" clId="Web-{2E6780C0-647B-FC29-CF2F-B3D47A3110D5}" dt="2022-07-14T21:17:56.697" v="502"/>
          <ac:spMkLst>
            <pc:docMk/>
            <pc:sldMk cId="2752140769" sldId="270"/>
            <ac:spMk id="8" creationId="{2B566528-1B12-4246-9431-5C2D7D081168}"/>
          </ac:spMkLst>
        </pc:spChg>
        <pc:spChg chg="add">
          <ac:chgData name="Bethan Harris (2116541)" userId="S::2116541@student.uwtsd.ac.uk::049505fe-2827-4935-b489-0edff6f145fd" providerId="AD" clId="Web-{2E6780C0-647B-FC29-CF2F-B3D47A3110D5}" dt="2022-07-14T21:17:56.697" v="502"/>
          <ac:spMkLst>
            <pc:docMk/>
            <pc:sldMk cId="2752140769" sldId="270"/>
            <ac:spMk id="10" creationId="{2E80C965-DB6D-4F81-9E9E-B027384D0BD6}"/>
          </ac:spMkLst>
        </pc:spChg>
        <pc:spChg chg="add">
          <ac:chgData name="Bethan Harris (2116541)" userId="S::2116541@student.uwtsd.ac.uk::049505fe-2827-4935-b489-0edff6f145fd" providerId="AD" clId="Web-{2E6780C0-647B-FC29-CF2F-B3D47A3110D5}" dt="2022-07-14T21:17:56.697" v="502"/>
          <ac:spMkLst>
            <pc:docMk/>
            <pc:sldMk cId="2752140769" sldId="270"/>
            <ac:spMk id="12" creationId="{A580F890-B085-4E95-96AA-55AEBEC5CE6E}"/>
          </ac:spMkLst>
        </pc:spChg>
        <pc:spChg chg="add">
          <ac:chgData name="Bethan Harris (2116541)" userId="S::2116541@student.uwtsd.ac.uk::049505fe-2827-4935-b489-0edff6f145fd" providerId="AD" clId="Web-{2E6780C0-647B-FC29-CF2F-B3D47A3110D5}" dt="2022-07-14T21:17:56.697" v="502"/>
          <ac:spMkLst>
            <pc:docMk/>
            <pc:sldMk cId="2752140769" sldId="270"/>
            <ac:spMk id="14" creationId="{D3F51FEB-38FB-4F6C-9F7B-2F2AFAB65463}"/>
          </ac:spMkLst>
        </pc:spChg>
        <pc:spChg chg="add">
          <ac:chgData name="Bethan Harris (2116541)" userId="S::2116541@student.uwtsd.ac.uk::049505fe-2827-4935-b489-0edff6f145fd" providerId="AD" clId="Web-{2E6780C0-647B-FC29-CF2F-B3D47A3110D5}" dt="2022-07-14T21:17:56.697" v="502"/>
          <ac:spMkLst>
            <pc:docMk/>
            <pc:sldMk cId="2752140769" sldId="270"/>
            <ac:spMk id="16" creationId="{1E547BA6-BAE0-43BB-A7CA-60F69CE252F0}"/>
          </ac:spMkLst>
        </pc:spChg>
      </pc:sldChg>
      <pc:sldChg chg="addSp modSp mod setBg">
        <pc:chgData name="Bethan Harris (2116541)" userId="S::2116541@student.uwtsd.ac.uk::049505fe-2827-4935-b489-0edff6f145fd" providerId="AD" clId="Web-{2E6780C0-647B-FC29-CF2F-B3D47A3110D5}" dt="2022-07-14T21:29:36.040" v="708" actId="20577"/>
        <pc:sldMkLst>
          <pc:docMk/>
          <pc:sldMk cId="640735982" sldId="275"/>
        </pc:sldMkLst>
        <pc:spChg chg="mod">
          <ac:chgData name="Bethan Harris (2116541)" userId="S::2116541@student.uwtsd.ac.uk::049505fe-2827-4935-b489-0edff6f145fd" providerId="AD" clId="Web-{2E6780C0-647B-FC29-CF2F-B3D47A3110D5}" dt="2022-07-14T21:28:48.225" v="702"/>
          <ac:spMkLst>
            <pc:docMk/>
            <pc:sldMk cId="640735982" sldId="275"/>
            <ac:spMk id="2" creationId="{6C86CB49-E35A-53E6-06C9-34B4B9AF60BA}"/>
          </ac:spMkLst>
        </pc:spChg>
        <pc:spChg chg="mod">
          <ac:chgData name="Bethan Harris (2116541)" userId="S::2116541@student.uwtsd.ac.uk::049505fe-2827-4935-b489-0edff6f145fd" providerId="AD" clId="Web-{2E6780C0-647B-FC29-CF2F-B3D47A3110D5}" dt="2022-07-14T21:29:36.040" v="708" actId="20577"/>
          <ac:spMkLst>
            <pc:docMk/>
            <pc:sldMk cId="640735982" sldId="275"/>
            <ac:spMk id="3" creationId="{CA6F1189-6A55-FA2F-D6EC-C78AED2ED5FB}"/>
          </ac:spMkLst>
        </pc:spChg>
        <pc:spChg chg="add">
          <ac:chgData name="Bethan Harris (2116541)" userId="S::2116541@student.uwtsd.ac.uk::049505fe-2827-4935-b489-0edff6f145fd" providerId="AD" clId="Web-{2E6780C0-647B-FC29-CF2F-B3D47A3110D5}" dt="2022-07-14T21:28:48.225" v="702"/>
          <ac:spMkLst>
            <pc:docMk/>
            <pc:sldMk cId="640735982" sldId="275"/>
            <ac:spMk id="8" creationId="{46D6306C-ED4F-4AAE-B4A5-EEA6AFAD726E}"/>
          </ac:spMkLst>
        </pc:spChg>
        <pc:spChg chg="add">
          <ac:chgData name="Bethan Harris (2116541)" userId="S::2116541@student.uwtsd.ac.uk::049505fe-2827-4935-b489-0edff6f145fd" providerId="AD" clId="Web-{2E6780C0-647B-FC29-CF2F-B3D47A3110D5}" dt="2022-07-14T21:28:48.225" v="702"/>
          <ac:spMkLst>
            <pc:docMk/>
            <pc:sldMk cId="640735982" sldId="275"/>
            <ac:spMk id="10" creationId="{0EC5361D-F897-4856-B945-0455A365EB24}"/>
          </ac:spMkLst>
        </pc:spChg>
        <pc:spChg chg="add">
          <ac:chgData name="Bethan Harris (2116541)" userId="S::2116541@student.uwtsd.ac.uk::049505fe-2827-4935-b489-0edff6f145fd" providerId="AD" clId="Web-{2E6780C0-647B-FC29-CF2F-B3D47A3110D5}" dt="2022-07-14T21:28:48.225" v="702"/>
          <ac:spMkLst>
            <pc:docMk/>
            <pc:sldMk cId="640735982" sldId="275"/>
            <ac:spMk id="12" creationId="{4508C0C5-2268-42B5-B3C8-4D0899E05F8C}"/>
          </ac:spMkLst>
        </pc:spChg>
        <pc:spChg chg="add">
          <ac:chgData name="Bethan Harris (2116541)" userId="S::2116541@student.uwtsd.ac.uk::049505fe-2827-4935-b489-0edff6f145fd" providerId="AD" clId="Web-{2E6780C0-647B-FC29-CF2F-B3D47A3110D5}" dt="2022-07-14T21:28:48.225" v="702"/>
          <ac:spMkLst>
            <pc:docMk/>
            <pc:sldMk cId="640735982" sldId="275"/>
            <ac:spMk id="14" creationId="{141ACBDB-38F8-4B34-8183-BD95B4E55A62}"/>
          </ac:spMkLst>
        </pc:spChg>
        <pc:spChg chg="add">
          <ac:chgData name="Bethan Harris (2116541)" userId="S::2116541@student.uwtsd.ac.uk::049505fe-2827-4935-b489-0edff6f145fd" providerId="AD" clId="Web-{2E6780C0-647B-FC29-CF2F-B3D47A3110D5}" dt="2022-07-14T21:28:48.225" v="702"/>
          <ac:spMkLst>
            <pc:docMk/>
            <pc:sldMk cId="640735982" sldId="275"/>
            <ac:spMk id="16" creationId="{DE00DB52-3455-4E2F-867B-A6D0516E175B}"/>
          </ac:spMkLst>
        </pc:spChg>
        <pc:spChg chg="add">
          <ac:chgData name="Bethan Harris (2116541)" userId="S::2116541@student.uwtsd.ac.uk::049505fe-2827-4935-b489-0edff6f145fd" providerId="AD" clId="Web-{2E6780C0-647B-FC29-CF2F-B3D47A3110D5}" dt="2022-07-14T21:28:48.225" v="702"/>
          <ac:spMkLst>
            <pc:docMk/>
            <pc:sldMk cId="640735982" sldId="275"/>
            <ac:spMk id="18" creationId="{9E914C83-E0D8-4953-92D5-169D28CB43AE}"/>
          </ac:spMkLst>
        </pc:spChg>
        <pc:spChg chg="add">
          <ac:chgData name="Bethan Harris (2116541)" userId="S::2116541@student.uwtsd.ac.uk::049505fe-2827-4935-b489-0edff6f145fd" providerId="AD" clId="Web-{2E6780C0-647B-FC29-CF2F-B3D47A3110D5}" dt="2022-07-14T21:28:48.225" v="702"/>
          <ac:spMkLst>
            <pc:docMk/>
            <pc:sldMk cId="640735982" sldId="275"/>
            <ac:spMk id="20" creationId="{3512E083-F550-46AF-8490-767ECFD00CB7}"/>
          </ac:spMkLst>
        </pc:spChg>
      </pc:sldChg>
      <pc:sldChg chg="addSp modSp mod setBg">
        <pc:chgData name="Bethan Harris (2116541)" userId="S::2116541@student.uwtsd.ac.uk::049505fe-2827-4935-b489-0edff6f145fd" providerId="AD" clId="Web-{2E6780C0-647B-FC29-CF2F-B3D47A3110D5}" dt="2022-07-14T21:17:19.789" v="499"/>
        <pc:sldMkLst>
          <pc:docMk/>
          <pc:sldMk cId="2018665046" sldId="276"/>
        </pc:sldMkLst>
        <pc:spChg chg="mod">
          <ac:chgData name="Bethan Harris (2116541)" userId="S::2116541@student.uwtsd.ac.uk::049505fe-2827-4935-b489-0edff6f145fd" providerId="AD" clId="Web-{2E6780C0-647B-FC29-CF2F-B3D47A3110D5}" dt="2022-07-14T21:17:19.789" v="499"/>
          <ac:spMkLst>
            <pc:docMk/>
            <pc:sldMk cId="2018665046" sldId="276"/>
            <ac:spMk id="2" creationId="{2CE1D6A6-0CD1-6CC8-1C1F-75C13CF213F1}"/>
          </ac:spMkLst>
        </pc:spChg>
        <pc:spChg chg="add">
          <ac:chgData name="Bethan Harris (2116541)" userId="S::2116541@student.uwtsd.ac.uk::049505fe-2827-4935-b489-0edff6f145fd" providerId="AD" clId="Web-{2E6780C0-647B-FC29-CF2F-B3D47A3110D5}" dt="2022-07-14T21:17:19.789" v="499"/>
          <ac:spMkLst>
            <pc:docMk/>
            <pc:sldMk cId="2018665046" sldId="276"/>
            <ac:spMk id="12" creationId="{35DB3719-6FDC-4E5D-891D-FF40B7300F64}"/>
          </ac:spMkLst>
        </pc:spChg>
        <pc:spChg chg="add">
          <ac:chgData name="Bethan Harris (2116541)" userId="S::2116541@student.uwtsd.ac.uk::049505fe-2827-4935-b489-0edff6f145fd" providerId="AD" clId="Web-{2E6780C0-647B-FC29-CF2F-B3D47A3110D5}" dt="2022-07-14T21:17:19.789" v="499"/>
          <ac:spMkLst>
            <pc:docMk/>
            <pc:sldMk cId="2018665046" sldId="276"/>
            <ac:spMk id="14" creationId="{E0CBAC23-2E3F-4A90-BA59-F8299F6A5439}"/>
          </ac:spMkLst>
        </pc:spChg>
        <pc:graphicFrameChg chg="mod modGraphic">
          <ac:chgData name="Bethan Harris (2116541)" userId="S::2116541@student.uwtsd.ac.uk::049505fe-2827-4935-b489-0edff6f145fd" providerId="AD" clId="Web-{2E6780C0-647B-FC29-CF2F-B3D47A3110D5}" dt="2022-07-14T21:17:19.789" v="499"/>
          <ac:graphicFrameMkLst>
            <pc:docMk/>
            <pc:sldMk cId="2018665046" sldId="276"/>
            <ac:graphicFrameMk id="7" creationId="{3E0CCADA-21A8-CEAD-5668-42B871856995}"/>
          </ac:graphicFrameMkLst>
        </pc:graphicFrameChg>
      </pc:sldChg>
      <pc:sldChg chg="addSp delSp modSp mod setBg">
        <pc:chgData name="Bethan Harris (2116541)" userId="S::2116541@student.uwtsd.ac.uk::049505fe-2827-4935-b489-0edff6f145fd" providerId="AD" clId="Web-{2E6780C0-647B-FC29-CF2F-B3D47A3110D5}" dt="2022-07-14T21:17:08.976" v="498"/>
        <pc:sldMkLst>
          <pc:docMk/>
          <pc:sldMk cId="1693486051" sldId="277"/>
        </pc:sldMkLst>
        <pc:spChg chg="mod">
          <ac:chgData name="Bethan Harris (2116541)" userId="S::2116541@student.uwtsd.ac.uk::049505fe-2827-4935-b489-0edff6f145fd" providerId="AD" clId="Web-{2E6780C0-647B-FC29-CF2F-B3D47A3110D5}" dt="2022-07-14T21:17:08.976" v="498"/>
          <ac:spMkLst>
            <pc:docMk/>
            <pc:sldMk cId="1693486051" sldId="277"/>
            <ac:spMk id="2" creationId="{BCF369E5-E87E-AC96-79D7-16BE53842A71}"/>
          </ac:spMkLst>
        </pc:spChg>
        <pc:spChg chg="add del">
          <ac:chgData name="Bethan Harris (2116541)" userId="S::2116541@student.uwtsd.ac.uk::049505fe-2827-4935-b489-0edff6f145fd" providerId="AD" clId="Web-{2E6780C0-647B-FC29-CF2F-B3D47A3110D5}" dt="2022-07-14T21:17:00.069" v="493"/>
          <ac:spMkLst>
            <pc:docMk/>
            <pc:sldMk cId="1693486051" sldId="277"/>
            <ac:spMk id="9" creationId="{24747089-0322-4B03-B224-817DD4C8B708}"/>
          </ac:spMkLst>
        </pc:spChg>
        <pc:spChg chg="add del">
          <ac:chgData name="Bethan Harris (2116541)" userId="S::2116541@student.uwtsd.ac.uk::049505fe-2827-4935-b489-0edff6f145fd" providerId="AD" clId="Web-{2E6780C0-647B-FC29-CF2F-B3D47A3110D5}" dt="2022-07-14T21:17:00.069" v="493"/>
          <ac:spMkLst>
            <pc:docMk/>
            <pc:sldMk cId="1693486051" sldId="277"/>
            <ac:spMk id="11" creationId="{7228512D-3055-4911-A4D1-4A084C9C4201}"/>
          </ac:spMkLst>
        </pc:spChg>
        <pc:spChg chg="add del">
          <ac:chgData name="Bethan Harris (2116541)" userId="S::2116541@student.uwtsd.ac.uk::049505fe-2827-4935-b489-0edff6f145fd" providerId="AD" clId="Web-{2E6780C0-647B-FC29-CF2F-B3D47A3110D5}" dt="2022-07-14T21:17:00.069" v="493"/>
          <ac:spMkLst>
            <pc:docMk/>
            <pc:sldMk cId="1693486051" sldId="277"/>
            <ac:spMk id="13" creationId="{3C98C7BF-70D9-4D19-BD2D-D808991FDF60}"/>
          </ac:spMkLst>
        </pc:spChg>
        <pc:spChg chg="add del">
          <ac:chgData name="Bethan Harris (2116541)" userId="S::2116541@student.uwtsd.ac.uk::049505fe-2827-4935-b489-0edff6f145fd" providerId="AD" clId="Web-{2E6780C0-647B-FC29-CF2F-B3D47A3110D5}" dt="2022-07-14T21:17:00.069" v="493"/>
          <ac:spMkLst>
            <pc:docMk/>
            <pc:sldMk cId="1693486051" sldId="277"/>
            <ac:spMk id="15" creationId="{B497CCB5-5FC2-473C-AFCC-2430CEF1DF71}"/>
          </ac:spMkLst>
        </pc:spChg>
        <pc:spChg chg="add del">
          <ac:chgData name="Bethan Harris (2116541)" userId="S::2116541@student.uwtsd.ac.uk::049505fe-2827-4935-b489-0edff6f145fd" providerId="AD" clId="Web-{2E6780C0-647B-FC29-CF2F-B3D47A3110D5}" dt="2022-07-14T21:17:00.069" v="493"/>
          <ac:spMkLst>
            <pc:docMk/>
            <pc:sldMk cId="1693486051" sldId="277"/>
            <ac:spMk id="17" creationId="{599C8C75-BFDF-44E7-A028-EEB5EDD58817}"/>
          </ac:spMkLst>
        </pc:spChg>
        <pc:spChg chg="add del">
          <ac:chgData name="Bethan Harris (2116541)" userId="S::2116541@student.uwtsd.ac.uk::049505fe-2827-4935-b489-0edff6f145fd" providerId="AD" clId="Web-{2E6780C0-647B-FC29-CF2F-B3D47A3110D5}" dt="2022-07-14T21:17:00.069" v="493"/>
          <ac:spMkLst>
            <pc:docMk/>
            <pc:sldMk cId="1693486051" sldId="277"/>
            <ac:spMk id="19" creationId="{FFD685C2-1A84-41DE-BFA0-0A068F83D2D2}"/>
          </ac:spMkLst>
        </pc:spChg>
        <pc:spChg chg="add del">
          <ac:chgData name="Bethan Harris (2116541)" userId="S::2116541@student.uwtsd.ac.uk::049505fe-2827-4935-b489-0edff6f145fd" providerId="AD" clId="Web-{2E6780C0-647B-FC29-CF2F-B3D47A3110D5}" dt="2022-07-14T21:17:02.975" v="495"/>
          <ac:spMkLst>
            <pc:docMk/>
            <pc:sldMk cId="1693486051" sldId="277"/>
            <ac:spMk id="21" creationId="{D12DDE76-C203-4047-9998-63900085B5E8}"/>
          </ac:spMkLst>
        </pc:spChg>
        <pc:spChg chg="add del">
          <ac:chgData name="Bethan Harris (2116541)" userId="S::2116541@student.uwtsd.ac.uk::049505fe-2827-4935-b489-0edff6f145fd" providerId="AD" clId="Web-{2E6780C0-647B-FC29-CF2F-B3D47A3110D5}" dt="2022-07-14T21:17:08.960" v="497"/>
          <ac:spMkLst>
            <pc:docMk/>
            <pc:sldMk cId="1693486051" sldId="277"/>
            <ac:spMk id="23" creationId="{A4AC5506-6312-4701-8D3C-40187889A947}"/>
          </ac:spMkLst>
        </pc:spChg>
        <pc:spChg chg="add">
          <ac:chgData name="Bethan Harris (2116541)" userId="S::2116541@student.uwtsd.ac.uk::049505fe-2827-4935-b489-0edff6f145fd" providerId="AD" clId="Web-{2E6780C0-647B-FC29-CF2F-B3D47A3110D5}" dt="2022-07-14T21:17:08.976" v="498"/>
          <ac:spMkLst>
            <pc:docMk/>
            <pc:sldMk cId="1693486051" sldId="277"/>
            <ac:spMk id="25" creationId="{BCED4D40-4B67-4331-AC48-79B82B4A47D8}"/>
          </ac:spMkLst>
        </pc:spChg>
        <pc:spChg chg="add">
          <ac:chgData name="Bethan Harris (2116541)" userId="S::2116541@student.uwtsd.ac.uk::049505fe-2827-4935-b489-0edff6f145fd" providerId="AD" clId="Web-{2E6780C0-647B-FC29-CF2F-B3D47A3110D5}" dt="2022-07-14T21:17:08.976" v="498"/>
          <ac:spMkLst>
            <pc:docMk/>
            <pc:sldMk cId="1693486051" sldId="277"/>
            <ac:spMk id="26" creationId="{670CEDEF-4F34-412E-84EE-329C1E936AF5}"/>
          </ac:spMkLst>
        </pc:spChg>
        <pc:graphicFrameChg chg="mod modGraphic">
          <ac:chgData name="Bethan Harris (2116541)" userId="S::2116541@student.uwtsd.ac.uk::049505fe-2827-4935-b489-0edff6f145fd" providerId="AD" clId="Web-{2E6780C0-647B-FC29-CF2F-B3D47A3110D5}" dt="2022-07-14T21:17:08.976" v="498"/>
          <ac:graphicFrameMkLst>
            <pc:docMk/>
            <pc:sldMk cId="1693486051" sldId="277"/>
            <ac:graphicFrameMk id="4" creationId="{B71E3588-3403-6A4C-8C78-9510A417EE44}"/>
          </ac:graphicFrameMkLst>
        </pc:graphicFrameChg>
      </pc:sldChg>
    </pc:docChg>
  </pc:docChgLst>
  <pc:docChgLst>
    <pc:chgData name="Bethan Harris (2116541)" userId="S::2116541@student.uwtsd.ac.uk::049505fe-2827-4935-b489-0edff6f145fd" providerId="AD" clId="Web-{42518542-BA74-43FB-9025-39343F700B7D}"/>
    <pc:docChg chg="addSld delSld modSld">
      <pc:chgData name="Bethan Harris (2116541)" userId="S::2116541@student.uwtsd.ac.uk::049505fe-2827-4935-b489-0edff6f145fd" providerId="AD" clId="Web-{42518542-BA74-43FB-9025-39343F700B7D}" dt="2022-06-23T10:57:12.806" v="334" actId="20577"/>
      <pc:docMkLst>
        <pc:docMk/>
      </pc:docMkLst>
      <pc:sldChg chg="addSp delSp modSp mod setBg">
        <pc:chgData name="Bethan Harris (2116541)" userId="S::2116541@student.uwtsd.ac.uk::049505fe-2827-4935-b489-0edff6f145fd" providerId="AD" clId="Web-{42518542-BA74-43FB-9025-39343F700B7D}" dt="2022-06-23T10:41:34.407" v="250" actId="20577"/>
        <pc:sldMkLst>
          <pc:docMk/>
          <pc:sldMk cId="109857222" sldId="256"/>
        </pc:sldMkLst>
        <pc:spChg chg="mod">
          <ac:chgData name="Bethan Harris (2116541)" userId="S::2116541@student.uwtsd.ac.uk::049505fe-2827-4935-b489-0edff6f145fd" providerId="AD" clId="Web-{42518542-BA74-43FB-9025-39343F700B7D}" dt="2022-06-23T10:35:19.244" v="248"/>
          <ac:spMkLst>
            <pc:docMk/>
            <pc:sldMk cId="109857222" sldId="256"/>
            <ac:spMk id="2" creationId="{00000000-0000-0000-0000-000000000000}"/>
          </ac:spMkLst>
        </pc:spChg>
        <pc:spChg chg="mod">
          <ac:chgData name="Bethan Harris (2116541)" userId="S::2116541@student.uwtsd.ac.uk::049505fe-2827-4935-b489-0edff6f145fd" providerId="AD" clId="Web-{42518542-BA74-43FB-9025-39343F700B7D}" dt="2022-06-23T10:41:34.407" v="250" actId="20577"/>
          <ac:spMkLst>
            <pc:docMk/>
            <pc:sldMk cId="109857222" sldId="256"/>
            <ac:spMk id="3" creationId="{00000000-0000-0000-0000-000000000000}"/>
          </ac:spMkLst>
        </pc:spChg>
        <pc:spChg chg="add del">
          <ac:chgData name="Bethan Harris (2116541)" userId="S::2116541@student.uwtsd.ac.uk::049505fe-2827-4935-b489-0edff6f145fd" providerId="AD" clId="Web-{42518542-BA74-43FB-9025-39343F700B7D}" dt="2022-06-23T10:06:57.394" v="47"/>
          <ac:spMkLst>
            <pc:docMk/>
            <pc:sldMk cId="109857222" sldId="256"/>
            <ac:spMk id="4" creationId="{4C2CB0C1-92E1-B61A-1E11-CA4548FD48C1}"/>
          </ac:spMkLst>
        </pc:spChg>
        <pc:spChg chg="add">
          <ac:chgData name="Bethan Harris (2116541)" userId="S::2116541@student.uwtsd.ac.uk::049505fe-2827-4935-b489-0edff6f145fd" providerId="AD" clId="Web-{42518542-BA74-43FB-9025-39343F700B7D}" dt="2022-06-23T10:35:19.244" v="248"/>
          <ac:spMkLst>
            <pc:docMk/>
            <pc:sldMk cId="109857222" sldId="256"/>
            <ac:spMk id="8" creationId="{86FF76B9-219D-4469-AF87-0236D29032F1}"/>
          </ac:spMkLst>
        </pc:spChg>
        <pc:spChg chg="add">
          <ac:chgData name="Bethan Harris (2116541)" userId="S::2116541@student.uwtsd.ac.uk::049505fe-2827-4935-b489-0edff6f145fd" providerId="AD" clId="Web-{42518542-BA74-43FB-9025-39343F700B7D}" dt="2022-06-23T10:35:19.244" v="248"/>
          <ac:spMkLst>
            <pc:docMk/>
            <pc:sldMk cId="109857222" sldId="256"/>
            <ac:spMk id="10" creationId="{2E80C965-DB6D-4F81-9E9E-B027384D0BD6}"/>
          </ac:spMkLst>
        </pc:spChg>
        <pc:spChg chg="add">
          <ac:chgData name="Bethan Harris (2116541)" userId="S::2116541@student.uwtsd.ac.uk::049505fe-2827-4935-b489-0edff6f145fd" providerId="AD" clId="Web-{42518542-BA74-43FB-9025-39343F700B7D}" dt="2022-06-23T10:35:19.244" v="248"/>
          <ac:spMkLst>
            <pc:docMk/>
            <pc:sldMk cId="109857222" sldId="256"/>
            <ac:spMk id="16" creationId="{633C5E46-DAC5-4661-9C87-22B08E2A512F}"/>
          </ac:spMkLst>
        </pc:spChg>
        <pc:grpChg chg="add">
          <ac:chgData name="Bethan Harris (2116541)" userId="S::2116541@student.uwtsd.ac.uk::049505fe-2827-4935-b489-0edff6f145fd" providerId="AD" clId="Web-{42518542-BA74-43FB-9025-39343F700B7D}" dt="2022-06-23T10:35:19.244" v="248"/>
          <ac:grpSpMkLst>
            <pc:docMk/>
            <pc:sldMk cId="109857222" sldId="256"/>
            <ac:grpSpMk id="12" creationId="{DB88BD78-87E1-424D-B479-C37D8E41B12E}"/>
          </ac:grpSpMkLst>
        </pc:grpChg>
      </pc:sldChg>
      <pc:sldChg chg="addSp delSp modSp new del mod setBg addAnim setClrOvrMap">
        <pc:chgData name="Bethan Harris (2116541)" userId="S::2116541@student.uwtsd.ac.uk::049505fe-2827-4935-b489-0edff6f145fd" providerId="AD" clId="Web-{42518542-BA74-43FB-9025-39343F700B7D}" dt="2022-06-23T10:32:30.750" v="237"/>
        <pc:sldMkLst>
          <pc:docMk/>
          <pc:sldMk cId="240951935" sldId="257"/>
        </pc:sldMkLst>
        <pc:spChg chg="mod">
          <ac:chgData name="Bethan Harris (2116541)" userId="S::2116541@student.uwtsd.ac.uk::049505fe-2827-4935-b489-0edff6f145fd" providerId="AD" clId="Web-{42518542-BA74-43FB-9025-39343F700B7D}" dt="2022-06-23T10:26:27.416" v="201"/>
          <ac:spMkLst>
            <pc:docMk/>
            <pc:sldMk cId="240951935" sldId="257"/>
            <ac:spMk id="2" creationId="{04AE1898-F869-137F-E473-7DCBFF51E387}"/>
          </ac:spMkLst>
        </pc:spChg>
        <pc:spChg chg="del">
          <ac:chgData name="Bethan Harris (2116541)" userId="S::2116541@student.uwtsd.ac.uk::049505fe-2827-4935-b489-0edff6f145fd" providerId="AD" clId="Web-{42518542-BA74-43FB-9025-39343F700B7D}" dt="2022-06-23T10:24:12.689" v="194"/>
          <ac:spMkLst>
            <pc:docMk/>
            <pc:sldMk cId="240951935" sldId="257"/>
            <ac:spMk id="3" creationId="{7D381107-6FA1-4A65-8901-3E73594953BF}"/>
          </ac:spMkLst>
        </pc:spChg>
        <pc:spChg chg="add mod">
          <ac:chgData name="Bethan Harris (2116541)" userId="S::2116541@student.uwtsd.ac.uk::049505fe-2827-4935-b489-0edff6f145fd" providerId="AD" clId="Web-{42518542-BA74-43FB-9025-39343F700B7D}" dt="2022-06-23T10:28:39.314" v="222" actId="20577"/>
          <ac:spMkLst>
            <pc:docMk/>
            <pc:sldMk cId="240951935" sldId="257"/>
            <ac:spMk id="4" creationId="{BF3CA7CA-DE60-4E16-3CCF-EDD9F5729C25}"/>
          </ac:spMkLst>
        </pc:spChg>
        <pc:spChg chg="add del">
          <ac:chgData name="Bethan Harris (2116541)" userId="S::2116541@student.uwtsd.ac.uk::049505fe-2827-4935-b489-0edff6f145fd" providerId="AD" clId="Web-{42518542-BA74-43FB-9025-39343F700B7D}" dt="2022-06-23T10:24:44.926" v="196"/>
          <ac:spMkLst>
            <pc:docMk/>
            <pc:sldMk cId="240951935" sldId="257"/>
            <ac:spMk id="9" creationId="{37C89E4B-3C9F-44B9-8B86-D9E3D112D8EC}"/>
          </ac:spMkLst>
        </pc:spChg>
        <pc:spChg chg="add del">
          <ac:chgData name="Bethan Harris (2116541)" userId="S::2116541@student.uwtsd.ac.uk::049505fe-2827-4935-b489-0edff6f145fd" providerId="AD" clId="Web-{42518542-BA74-43FB-9025-39343F700B7D}" dt="2022-06-23T10:25:59.742" v="198"/>
          <ac:spMkLst>
            <pc:docMk/>
            <pc:sldMk cId="240951935" sldId="257"/>
            <ac:spMk id="18" creationId="{6F828D28-8E09-41CC-8229-3070B5467A96}"/>
          </ac:spMkLst>
        </pc:spChg>
        <pc:spChg chg="add del">
          <ac:chgData name="Bethan Harris (2116541)" userId="S::2116541@student.uwtsd.ac.uk::049505fe-2827-4935-b489-0edff6f145fd" providerId="AD" clId="Web-{42518542-BA74-43FB-9025-39343F700B7D}" dt="2022-06-23T10:25:59.742" v="198"/>
          <ac:spMkLst>
            <pc:docMk/>
            <pc:sldMk cId="240951935" sldId="257"/>
            <ac:spMk id="20" creationId="{D5B012D8-7F27-4758-9AC6-C889B154BD73}"/>
          </ac:spMkLst>
        </pc:spChg>
        <pc:spChg chg="add del">
          <ac:chgData name="Bethan Harris (2116541)" userId="S::2116541@student.uwtsd.ac.uk::049505fe-2827-4935-b489-0edff6f145fd" providerId="AD" clId="Web-{42518542-BA74-43FB-9025-39343F700B7D}" dt="2022-06-23T10:25:59.742" v="198"/>
          <ac:spMkLst>
            <pc:docMk/>
            <pc:sldMk cId="240951935" sldId="257"/>
            <ac:spMk id="22" creationId="{4063B759-00FC-46D1-9898-8E8625268FAF}"/>
          </ac:spMkLst>
        </pc:spChg>
        <pc:spChg chg="add del">
          <ac:chgData name="Bethan Harris (2116541)" userId="S::2116541@student.uwtsd.ac.uk::049505fe-2827-4935-b489-0edff6f145fd" providerId="AD" clId="Web-{42518542-BA74-43FB-9025-39343F700B7D}" dt="2022-06-23T10:26:27.416" v="201"/>
          <ac:spMkLst>
            <pc:docMk/>
            <pc:sldMk cId="240951935" sldId="257"/>
            <ac:spMk id="28" creationId="{5A59F003-E00A-43F9-91DC-CC54E3B87466}"/>
          </ac:spMkLst>
        </pc:spChg>
        <pc:spChg chg="add del">
          <ac:chgData name="Bethan Harris (2116541)" userId="S::2116541@student.uwtsd.ac.uk::049505fe-2827-4935-b489-0edff6f145fd" providerId="AD" clId="Web-{42518542-BA74-43FB-9025-39343F700B7D}" dt="2022-06-23T10:26:27.416" v="201"/>
          <ac:spMkLst>
            <pc:docMk/>
            <pc:sldMk cId="240951935" sldId="257"/>
            <ac:spMk id="30" creationId="{D74A4382-E3AD-430A-9A1F-DFA3E0E77A7D}"/>
          </ac:spMkLst>
        </pc:spChg>
        <pc:spChg chg="add del">
          <ac:chgData name="Bethan Harris (2116541)" userId="S::2116541@student.uwtsd.ac.uk::049505fe-2827-4935-b489-0edff6f145fd" providerId="AD" clId="Web-{42518542-BA74-43FB-9025-39343F700B7D}" dt="2022-06-23T10:26:27.416" v="201"/>
          <ac:spMkLst>
            <pc:docMk/>
            <pc:sldMk cId="240951935" sldId="257"/>
            <ac:spMk id="32" creationId="{79F40191-0F44-4FD1-82CC-ACB507C14BE6}"/>
          </ac:spMkLst>
        </pc:spChg>
        <pc:spChg chg="add">
          <ac:chgData name="Bethan Harris (2116541)" userId="S::2116541@student.uwtsd.ac.uk::049505fe-2827-4935-b489-0edff6f145fd" providerId="AD" clId="Web-{42518542-BA74-43FB-9025-39343F700B7D}" dt="2022-06-23T10:26:27.416" v="201"/>
          <ac:spMkLst>
            <pc:docMk/>
            <pc:sldMk cId="240951935" sldId="257"/>
            <ac:spMk id="37" creationId="{6F828D28-8E09-41CC-8229-3070B5467A96}"/>
          </ac:spMkLst>
        </pc:spChg>
        <pc:spChg chg="add">
          <ac:chgData name="Bethan Harris (2116541)" userId="S::2116541@student.uwtsd.ac.uk::049505fe-2827-4935-b489-0edff6f145fd" providerId="AD" clId="Web-{42518542-BA74-43FB-9025-39343F700B7D}" dt="2022-06-23T10:26:27.416" v="201"/>
          <ac:spMkLst>
            <pc:docMk/>
            <pc:sldMk cId="240951935" sldId="257"/>
            <ac:spMk id="39" creationId="{D5B012D8-7F27-4758-9AC6-C889B154BD73}"/>
          </ac:spMkLst>
        </pc:spChg>
        <pc:spChg chg="add">
          <ac:chgData name="Bethan Harris (2116541)" userId="S::2116541@student.uwtsd.ac.uk::049505fe-2827-4935-b489-0edff6f145fd" providerId="AD" clId="Web-{42518542-BA74-43FB-9025-39343F700B7D}" dt="2022-06-23T10:26:27.416" v="201"/>
          <ac:spMkLst>
            <pc:docMk/>
            <pc:sldMk cId="240951935" sldId="257"/>
            <ac:spMk id="41" creationId="{4063B759-00FC-46D1-9898-8E8625268FAF}"/>
          </ac:spMkLst>
        </pc:spChg>
        <pc:picChg chg="add del mod">
          <ac:chgData name="Bethan Harris (2116541)" userId="S::2116541@student.uwtsd.ac.uk::049505fe-2827-4935-b489-0edff6f145fd" providerId="AD" clId="Web-{42518542-BA74-43FB-9025-39343F700B7D}" dt="2022-06-23T10:25:20.115" v="197"/>
          <ac:picMkLst>
            <pc:docMk/>
            <pc:sldMk cId="240951935" sldId="257"/>
            <ac:picMk id="5" creationId="{552244AB-03EA-69A6-CC5F-E2061B776C58}"/>
          </ac:picMkLst>
        </pc:picChg>
        <pc:picChg chg="add mod">
          <ac:chgData name="Bethan Harris (2116541)" userId="S::2116541@student.uwtsd.ac.uk::049505fe-2827-4935-b489-0edff6f145fd" providerId="AD" clId="Web-{42518542-BA74-43FB-9025-39343F700B7D}" dt="2022-06-23T10:26:27.416" v="201"/>
          <ac:picMkLst>
            <pc:docMk/>
            <pc:sldMk cId="240951935" sldId="257"/>
            <ac:picMk id="24" creationId="{7A837802-7716-A448-E3AC-E612FBA66EF3}"/>
          </ac:picMkLst>
        </pc:picChg>
        <pc:cxnChg chg="add del">
          <ac:chgData name="Bethan Harris (2116541)" userId="S::2116541@student.uwtsd.ac.uk::049505fe-2827-4935-b489-0edff6f145fd" providerId="AD" clId="Web-{42518542-BA74-43FB-9025-39343F700B7D}" dt="2022-06-23T10:24:44.926" v="196"/>
          <ac:cxnSpMkLst>
            <pc:docMk/>
            <pc:sldMk cId="240951935" sldId="257"/>
            <ac:cxnSpMk id="11" creationId="{AA2EAA10-076F-46BD-8F0F-B9A2FB77A85C}"/>
          </ac:cxnSpMkLst>
        </pc:cxnChg>
        <pc:cxnChg chg="add del">
          <ac:chgData name="Bethan Harris (2116541)" userId="S::2116541@student.uwtsd.ac.uk::049505fe-2827-4935-b489-0edff6f145fd" providerId="AD" clId="Web-{42518542-BA74-43FB-9025-39343F700B7D}" dt="2022-06-23T10:24:44.926" v="196"/>
          <ac:cxnSpMkLst>
            <pc:docMk/>
            <pc:sldMk cId="240951935" sldId="257"/>
            <ac:cxnSpMk id="13" creationId="{D891E407-403B-4764-86C9-33A56D3BCAA3}"/>
          </ac:cxnSpMkLst>
        </pc:cxnChg>
      </pc:sldChg>
      <pc:sldChg chg="addSp modSp new del mod setBg">
        <pc:chgData name="Bethan Harris (2116541)" userId="S::2116541@student.uwtsd.ac.uk::049505fe-2827-4935-b489-0edff6f145fd" providerId="AD" clId="Web-{42518542-BA74-43FB-9025-39343F700B7D}" dt="2022-06-23T10:41:44.392" v="251"/>
        <pc:sldMkLst>
          <pc:docMk/>
          <pc:sldMk cId="4291315100" sldId="258"/>
        </pc:sldMkLst>
        <pc:spChg chg="mod">
          <ac:chgData name="Bethan Harris (2116541)" userId="S::2116541@student.uwtsd.ac.uk::049505fe-2827-4935-b489-0edff6f145fd" providerId="AD" clId="Web-{42518542-BA74-43FB-9025-39343F700B7D}" dt="2022-06-23T10:31:17.371" v="229"/>
          <ac:spMkLst>
            <pc:docMk/>
            <pc:sldMk cId="4291315100" sldId="258"/>
            <ac:spMk id="2" creationId="{D6137895-A996-7E15-BA71-525DB9FBDFE7}"/>
          </ac:spMkLst>
        </pc:spChg>
        <pc:spChg chg="mod">
          <ac:chgData name="Bethan Harris (2116541)" userId="S::2116541@student.uwtsd.ac.uk::049505fe-2827-4935-b489-0edff6f145fd" providerId="AD" clId="Web-{42518542-BA74-43FB-9025-39343F700B7D}" dt="2022-06-23T10:31:17.371" v="229"/>
          <ac:spMkLst>
            <pc:docMk/>
            <pc:sldMk cId="4291315100" sldId="258"/>
            <ac:spMk id="3" creationId="{4778BB44-60BE-49CF-8C4B-8126DFAD7A27}"/>
          </ac:spMkLst>
        </pc:spChg>
        <pc:spChg chg="add">
          <ac:chgData name="Bethan Harris (2116541)" userId="S::2116541@student.uwtsd.ac.uk::049505fe-2827-4935-b489-0edff6f145fd" providerId="AD" clId="Web-{42518542-BA74-43FB-9025-39343F700B7D}" dt="2022-06-23T10:31:17.371" v="229"/>
          <ac:spMkLst>
            <pc:docMk/>
            <pc:sldMk cId="4291315100" sldId="258"/>
            <ac:spMk id="8" creationId="{2B566528-1B12-4246-9431-5C2D7D081168}"/>
          </ac:spMkLst>
        </pc:spChg>
        <pc:spChg chg="add">
          <ac:chgData name="Bethan Harris (2116541)" userId="S::2116541@student.uwtsd.ac.uk::049505fe-2827-4935-b489-0edff6f145fd" providerId="AD" clId="Web-{42518542-BA74-43FB-9025-39343F700B7D}" dt="2022-06-23T10:31:17.371" v="229"/>
          <ac:spMkLst>
            <pc:docMk/>
            <pc:sldMk cId="4291315100" sldId="258"/>
            <ac:spMk id="10" creationId="{2E80C965-DB6D-4F81-9E9E-B027384D0BD6}"/>
          </ac:spMkLst>
        </pc:spChg>
        <pc:spChg chg="add">
          <ac:chgData name="Bethan Harris (2116541)" userId="S::2116541@student.uwtsd.ac.uk::049505fe-2827-4935-b489-0edff6f145fd" providerId="AD" clId="Web-{42518542-BA74-43FB-9025-39343F700B7D}" dt="2022-06-23T10:31:17.371" v="229"/>
          <ac:spMkLst>
            <pc:docMk/>
            <pc:sldMk cId="4291315100" sldId="258"/>
            <ac:spMk id="12" creationId="{A580F890-B085-4E95-96AA-55AEBEC5CE6E}"/>
          </ac:spMkLst>
        </pc:spChg>
        <pc:spChg chg="add">
          <ac:chgData name="Bethan Harris (2116541)" userId="S::2116541@student.uwtsd.ac.uk::049505fe-2827-4935-b489-0edff6f145fd" providerId="AD" clId="Web-{42518542-BA74-43FB-9025-39343F700B7D}" dt="2022-06-23T10:31:17.371" v="229"/>
          <ac:spMkLst>
            <pc:docMk/>
            <pc:sldMk cId="4291315100" sldId="258"/>
            <ac:spMk id="14" creationId="{D3F51FEB-38FB-4F6C-9F7B-2F2AFAB65463}"/>
          </ac:spMkLst>
        </pc:spChg>
        <pc:spChg chg="add">
          <ac:chgData name="Bethan Harris (2116541)" userId="S::2116541@student.uwtsd.ac.uk::049505fe-2827-4935-b489-0edff6f145fd" providerId="AD" clId="Web-{42518542-BA74-43FB-9025-39343F700B7D}" dt="2022-06-23T10:31:17.371" v="229"/>
          <ac:spMkLst>
            <pc:docMk/>
            <pc:sldMk cId="4291315100" sldId="258"/>
            <ac:spMk id="16" creationId="{1E547BA6-BAE0-43BB-A7CA-60F69CE252F0}"/>
          </ac:spMkLst>
        </pc:spChg>
      </pc:sldChg>
      <pc:sldChg chg="addSp modSp new mod setBg">
        <pc:chgData name="Bethan Harris (2116541)" userId="S::2116541@student.uwtsd.ac.uk::049505fe-2827-4935-b489-0edff6f145fd" providerId="AD" clId="Web-{42518542-BA74-43FB-9025-39343F700B7D}" dt="2022-06-23T10:56:04.036" v="327" actId="20577"/>
        <pc:sldMkLst>
          <pc:docMk/>
          <pc:sldMk cId="3501171905" sldId="259"/>
        </pc:sldMkLst>
        <pc:spChg chg="mod">
          <ac:chgData name="Bethan Harris (2116541)" userId="S::2116541@student.uwtsd.ac.uk::049505fe-2827-4935-b489-0edff6f145fd" providerId="AD" clId="Web-{42518542-BA74-43FB-9025-39343F700B7D}" dt="2022-06-23T10:53:11.120" v="318" actId="20577"/>
          <ac:spMkLst>
            <pc:docMk/>
            <pc:sldMk cId="3501171905" sldId="259"/>
            <ac:spMk id="2" creationId="{07CA0387-E1D6-BF48-B89F-618E5FC33952}"/>
          </ac:spMkLst>
        </pc:spChg>
        <pc:spChg chg="mod">
          <ac:chgData name="Bethan Harris (2116541)" userId="S::2116541@student.uwtsd.ac.uk::049505fe-2827-4935-b489-0edff6f145fd" providerId="AD" clId="Web-{42518542-BA74-43FB-9025-39343F700B7D}" dt="2022-06-23T10:56:04.036" v="327" actId="20577"/>
          <ac:spMkLst>
            <pc:docMk/>
            <pc:sldMk cId="3501171905" sldId="259"/>
            <ac:spMk id="3" creationId="{64371E4E-01C2-3961-4C27-61BCB764FB58}"/>
          </ac:spMkLst>
        </pc:spChg>
        <pc:spChg chg="add">
          <ac:chgData name="Bethan Harris (2116541)" userId="S::2116541@student.uwtsd.ac.uk::049505fe-2827-4935-b489-0edff6f145fd" providerId="AD" clId="Web-{42518542-BA74-43FB-9025-39343F700B7D}" dt="2022-06-23T10:32:35.422" v="238"/>
          <ac:spMkLst>
            <pc:docMk/>
            <pc:sldMk cId="3501171905" sldId="259"/>
            <ac:spMk id="8" creationId="{2B566528-1B12-4246-9431-5C2D7D081168}"/>
          </ac:spMkLst>
        </pc:spChg>
        <pc:spChg chg="add">
          <ac:chgData name="Bethan Harris (2116541)" userId="S::2116541@student.uwtsd.ac.uk::049505fe-2827-4935-b489-0edff6f145fd" providerId="AD" clId="Web-{42518542-BA74-43FB-9025-39343F700B7D}" dt="2022-06-23T10:32:35.422" v="238"/>
          <ac:spMkLst>
            <pc:docMk/>
            <pc:sldMk cId="3501171905" sldId="259"/>
            <ac:spMk id="10" creationId="{2E80C965-DB6D-4F81-9E9E-B027384D0BD6}"/>
          </ac:spMkLst>
        </pc:spChg>
        <pc:spChg chg="add">
          <ac:chgData name="Bethan Harris (2116541)" userId="S::2116541@student.uwtsd.ac.uk::049505fe-2827-4935-b489-0edff6f145fd" providerId="AD" clId="Web-{42518542-BA74-43FB-9025-39343F700B7D}" dt="2022-06-23T10:32:35.422" v="238"/>
          <ac:spMkLst>
            <pc:docMk/>
            <pc:sldMk cId="3501171905" sldId="259"/>
            <ac:spMk id="12" creationId="{A580F890-B085-4E95-96AA-55AEBEC5CE6E}"/>
          </ac:spMkLst>
        </pc:spChg>
        <pc:spChg chg="add">
          <ac:chgData name="Bethan Harris (2116541)" userId="S::2116541@student.uwtsd.ac.uk::049505fe-2827-4935-b489-0edff6f145fd" providerId="AD" clId="Web-{42518542-BA74-43FB-9025-39343F700B7D}" dt="2022-06-23T10:32:35.422" v="238"/>
          <ac:spMkLst>
            <pc:docMk/>
            <pc:sldMk cId="3501171905" sldId="259"/>
            <ac:spMk id="14" creationId="{D3F51FEB-38FB-4F6C-9F7B-2F2AFAB65463}"/>
          </ac:spMkLst>
        </pc:spChg>
        <pc:spChg chg="add">
          <ac:chgData name="Bethan Harris (2116541)" userId="S::2116541@student.uwtsd.ac.uk::049505fe-2827-4935-b489-0edff6f145fd" providerId="AD" clId="Web-{42518542-BA74-43FB-9025-39343F700B7D}" dt="2022-06-23T10:32:35.422" v="238"/>
          <ac:spMkLst>
            <pc:docMk/>
            <pc:sldMk cId="3501171905" sldId="259"/>
            <ac:spMk id="16" creationId="{1E547BA6-BAE0-43BB-A7CA-60F69CE252F0}"/>
          </ac:spMkLst>
        </pc:spChg>
      </pc:sldChg>
      <pc:sldChg chg="addSp modSp new mod setBg addAnim">
        <pc:chgData name="Bethan Harris (2116541)" userId="S::2116541@student.uwtsd.ac.uk::049505fe-2827-4935-b489-0edff6f145fd" providerId="AD" clId="Web-{42518542-BA74-43FB-9025-39343F700B7D}" dt="2022-06-23T10:56:24.943" v="329" actId="20577"/>
        <pc:sldMkLst>
          <pc:docMk/>
          <pc:sldMk cId="2517894845" sldId="260"/>
        </pc:sldMkLst>
        <pc:spChg chg="mod">
          <ac:chgData name="Bethan Harris (2116541)" userId="S::2116541@student.uwtsd.ac.uk::049505fe-2827-4935-b489-0edff6f145fd" providerId="AD" clId="Web-{42518542-BA74-43FB-9025-39343F700B7D}" dt="2022-06-23T10:56:24.943" v="329" actId="20577"/>
          <ac:spMkLst>
            <pc:docMk/>
            <pc:sldMk cId="2517894845" sldId="260"/>
            <ac:spMk id="2" creationId="{769E710E-D5F4-AA51-7AB3-8002601FD2E4}"/>
          </ac:spMkLst>
        </pc:spChg>
        <pc:spChg chg="mod">
          <ac:chgData name="Bethan Harris (2116541)" userId="S::2116541@student.uwtsd.ac.uk::049505fe-2827-4935-b489-0edff6f145fd" providerId="AD" clId="Web-{42518542-BA74-43FB-9025-39343F700B7D}" dt="2022-06-23T10:32:43.391" v="239"/>
          <ac:spMkLst>
            <pc:docMk/>
            <pc:sldMk cId="2517894845" sldId="260"/>
            <ac:spMk id="3" creationId="{BB7EFA2E-EC99-8D64-794A-78C5BAF05EB5}"/>
          </ac:spMkLst>
        </pc:spChg>
        <pc:spChg chg="add">
          <ac:chgData name="Bethan Harris (2116541)" userId="S::2116541@student.uwtsd.ac.uk::049505fe-2827-4935-b489-0edff6f145fd" providerId="AD" clId="Web-{42518542-BA74-43FB-9025-39343F700B7D}" dt="2022-06-23T10:32:43.391" v="239"/>
          <ac:spMkLst>
            <pc:docMk/>
            <pc:sldMk cId="2517894845" sldId="260"/>
            <ac:spMk id="8" creationId="{2B566528-1B12-4246-9431-5C2D7D081168}"/>
          </ac:spMkLst>
        </pc:spChg>
        <pc:spChg chg="add">
          <ac:chgData name="Bethan Harris (2116541)" userId="S::2116541@student.uwtsd.ac.uk::049505fe-2827-4935-b489-0edff6f145fd" providerId="AD" clId="Web-{42518542-BA74-43FB-9025-39343F700B7D}" dt="2022-06-23T10:32:43.391" v="239"/>
          <ac:spMkLst>
            <pc:docMk/>
            <pc:sldMk cId="2517894845" sldId="260"/>
            <ac:spMk id="10" creationId="{2E80C965-DB6D-4F81-9E9E-B027384D0BD6}"/>
          </ac:spMkLst>
        </pc:spChg>
        <pc:spChg chg="add">
          <ac:chgData name="Bethan Harris (2116541)" userId="S::2116541@student.uwtsd.ac.uk::049505fe-2827-4935-b489-0edff6f145fd" providerId="AD" clId="Web-{42518542-BA74-43FB-9025-39343F700B7D}" dt="2022-06-23T10:32:43.391" v="239"/>
          <ac:spMkLst>
            <pc:docMk/>
            <pc:sldMk cId="2517894845" sldId="260"/>
            <ac:spMk id="12" creationId="{A580F890-B085-4E95-96AA-55AEBEC5CE6E}"/>
          </ac:spMkLst>
        </pc:spChg>
        <pc:spChg chg="add">
          <ac:chgData name="Bethan Harris (2116541)" userId="S::2116541@student.uwtsd.ac.uk::049505fe-2827-4935-b489-0edff6f145fd" providerId="AD" clId="Web-{42518542-BA74-43FB-9025-39343F700B7D}" dt="2022-06-23T10:32:43.391" v="239"/>
          <ac:spMkLst>
            <pc:docMk/>
            <pc:sldMk cId="2517894845" sldId="260"/>
            <ac:spMk id="14" creationId="{D3F51FEB-38FB-4F6C-9F7B-2F2AFAB65463}"/>
          </ac:spMkLst>
        </pc:spChg>
        <pc:spChg chg="add">
          <ac:chgData name="Bethan Harris (2116541)" userId="S::2116541@student.uwtsd.ac.uk::049505fe-2827-4935-b489-0edff6f145fd" providerId="AD" clId="Web-{42518542-BA74-43FB-9025-39343F700B7D}" dt="2022-06-23T10:32:43.391" v="239"/>
          <ac:spMkLst>
            <pc:docMk/>
            <pc:sldMk cId="2517894845" sldId="260"/>
            <ac:spMk id="16" creationId="{1E547BA6-BAE0-43BB-A7CA-60F69CE252F0}"/>
          </ac:spMkLst>
        </pc:spChg>
      </pc:sldChg>
      <pc:sldChg chg="addSp modSp new mod setBg">
        <pc:chgData name="Bethan Harris (2116541)" userId="S::2116541@student.uwtsd.ac.uk::049505fe-2827-4935-b489-0edff6f145fd" providerId="AD" clId="Web-{42518542-BA74-43FB-9025-39343F700B7D}" dt="2022-06-23T10:56:44.554" v="330" actId="20577"/>
        <pc:sldMkLst>
          <pc:docMk/>
          <pc:sldMk cId="2238487539" sldId="261"/>
        </pc:sldMkLst>
        <pc:spChg chg="mod">
          <ac:chgData name="Bethan Harris (2116541)" userId="S::2116541@student.uwtsd.ac.uk::049505fe-2827-4935-b489-0edff6f145fd" providerId="AD" clId="Web-{42518542-BA74-43FB-9025-39343F700B7D}" dt="2022-06-23T10:56:44.554" v="330" actId="20577"/>
          <ac:spMkLst>
            <pc:docMk/>
            <pc:sldMk cId="2238487539" sldId="261"/>
            <ac:spMk id="2" creationId="{184FD72C-B41B-238B-01A9-9824A6D56D00}"/>
          </ac:spMkLst>
        </pc:spChg>
        <pc:spChg chg="mod">
          <ac:chgData name="Bethan Harris (2116541)" userId="S::2116541@student.uwtsd.ac.uk::049505fe-2827-4935-b489-0edff6f145fd" providerId="AD" clId="Web-{42518542-BA74-43FB-9025-39343F700B7D}" dt="2022-06-23T10:32:51.126" v="241"/>
          <ac:spMkLst>
            <pc:docMk/>
            <pc:sldMk cId="2238487539" sldId="261"/>
            <ac:spMk id="3" creationId="{E1879520-495F-A456-40CF-C5E89D5772D7}"/>
          </ac:spMkLst>
        </pc:spChg>
        <pc:spChg chg="add">
          <ac:chgData name="Bethan Harris (2116541)" userId="S::2116541@student.uwtsd.ac.uk::049505fe-2827-4935-b489-0edff6f145fd" providerId="AD" clId="Web-{42518542-BA74-43FB-9025-39343F700B7D}" dt="2022-06-23T10:32:51.126" v="241"/>
          <ac:spMkLst>
            <pc:docMk/>
            <pc:sldMk cId="2238487539" sldId="261"/>
            <ac:spMk id="8" creationId="{2B566528-1B12-4246-9431-5C2D7D081168}"/>
          </ac:spMkLst>
        </pc:spChg>
        <pc:spChg chg="add">
          <ac:chgData name="Bethan Harris (2116541)" userId="S::2116541@student.uwtsd.ac.uk::049505fe-2827-4935-b489-0edff6f145fd" providerId="AD" clId="Web-{42518542-BA74-43FB-9025-39343F700B7D}" dt="2022-06-23T10:32:51.126" v="241"/>
          <ac:spMkLst>
            <pc:docMk/>
            <pc:sldMk cId="2238487539" sldId="261"/>
            <ac:spMk id="10" creationId="{2E80C965-DB6D-4F81-9E9E-B027384D0BD6}"/>
          </ac:spMkLst>
        </pc:spChg>
        <pc:spChg chg="add">
          <ac:chgData name="Bethan Harris (2116541)" userId="S::2116541@student.uwtsd.ac.uk::049505fe-2827-4935-b489-0edff6f145fd" providerId="AD" clId="Web-{42518542-BA74-43FB-9025-39343F700B7D}" dt="2022-06-23T10:32:51.126" v="241"/>
          <ac:spMkLst>
            <pc:docMk/>
            <pc:sldMk cId="2238487539" sldId="261"/>
            <ac:spMk id="12" creationId="{A580F890-B085-4E95-96AA-55AEBEC5CE6E}"/>
          </ac:spMkLst>
        </pc:spChg>
        <pc:spChg chg="add">
          <ac:chgData name="Bethan Harris (2116541)" userId="S::2116541@student.uwtsd.ac.uk::049505fe-2827-4935-b489-0edff6f145fd" providerId="AD" clId="Web-{42518542-BA74-43FB-9025-39343F700B7D}" dt="2022-06-23T10:32:51.126" v="241"/>
          <ac:spMkLst>
            <pc:docMk/>
            <pc:sldMk cId="2238487539" sldId="261"/>
            <ac:spMk id="14" creationId="{D3F51FEB-38FB-4F6C-9F7B-2F2AFAB65463}"/>
          </ac:spMkLst>
        </pc:spChg>
        <pc:spChg chg="add">
          <ac:chgData name="Bethan Harris (2116541)" userId="S::2116541@student.uwtsd.ac.uk::049505fe-2827-4935-b489-0edff6f145fd" providerId="AD" clId="Web-{42518542-BA74-43FB-9025-39343F700B7D}" dt="2022-06-23T10:32:51.126" v="241"/>
          <ac:spMkLst>
            <pc:docMk/>
            <pc:sldMk cId="2238487539" sldId="261"/>
            <ac:spMk id="16" creationId="{1E547BA6-BAE0-43BB-A7CA-60F69CE252F0}"/>
          </ac:spMkLst>
        </pc:spChg>
      </pc:sldChg>
      <pc:sldChg chg="addSp modSp new mod setBg addAnim">
        <pc:chgData name="Bethan Harris (2116541)" userId="S::2116541@student.uwtsd.ac.uk::049505fe-2827-4935-b489-0edff6f145fd" providerId="AD" clId="Web-{42518542-BA74-43FB-9025-39343F700B7D}" dt="2022-06-23T10:57:01.039" v="333" actId="20577"/>
        <pc:sldMkLst>
          <pc:docMk/>
          <pc:sldMk cId="1185240273" sldId="262"/>
        </pc:sldMkLst>
        <pc:spChg chg="mod">
          <ac:chgData name="Bethan Harris (2116541)" userId="S::2116541@student.uwtsd.ac.uk::049505fe-2827-4935-b489-0edff6f145fd" providerId="AD" clId="Web-{42518542-BA74-43FB-9025-39343F700B7D}" dt="2022-06-23T10:57:01.039" v="333" actId="20577"/>
          <ac:spMkLst>
            <pc:docMk/>
            <pc:sldMk cId="1185240273" sldId="262"/>
            <ac:spMk id="2" creationId="{378BAAD8-1223-1FC5-3409-91192A8BC5FC}"/>
          </ac:spMkLst>
        </pc:spChg>
        <pc:spChg chg="mod">
          <ac:chgData name="Bethan Harris (2116541)" userId="S::2116541@student.uwtsd.ac.uk::049505fe-2827-4935-b489-0edff6f145fd" providerId="AD" clId="Web-{42518542-BA74-43FB-9025-39343F700B7D}" dt="2022-06-23T10:33:13.440" v="242"/>
          <ac:spMkLst>
            <pc:docMk/>
            <pc:sldMk cId="1185240273" sldId="262"/>
            <ac:spMk id="3" creationId="{360C8AF1-C093-8266-E0FE-4A59B9C3AAB5}"/>
          </ac:spMkLst>
        </pc:spChg>
        <pc:spChg chg="add">
          <ac:chgData name="Bethan Harris (2116541)" userId="S::2116541@student.uwtsd.ac.uk::049505fe-2827-4935-b489-0edff6f145fd" providerId="AD" clId="Web-{42518542-BA74-43FB-9025-39343F700B7D}" dt="2022-06-23T10:33:13.440" v="242"/>
          <ac:spMkLst>
            <pc:docMk/>
            <pc:sldMk cId="1185240273" sldId="262"/>
            <ac:spMk id="8" creationId="{2B566528-1B12-4246-9431-5C2D7D081168}"/>
          </ac:spMkLst>
        </pc:spChg>
        <pc:spChg chg="add">
          <ac:chgData name="Bethan Harris (2116541)" userId="S::2116541@student.uwtsd.ac.uk::049505fe-2827-4935-b489-0edff6f145fd" providerId="AD" clId="Web-{42518542-BA74-43FB-9025-39343F700B7D}" dt="2022-06-23T10:33:13.440" v="242"/>
          <ac:spMkLst>
            <pc:docMk/>
            <pc:sldMk cId="1185240273" sldId="262"/>
            <ac:spMk id="10" creationId="{2E80C965-DB6D-4F81-9E9E-B027384D0BD6}"/>
          </ac:spMkLst>
        </pc:spChg>
        <pc:spChg chg="add">
          <ac:chgData name="Bethan Harris (2116541)" userId="S::2116541@student.uwtsd.ac.uk::049505fe-2827-4935-b489-0edff6f145fd" providerId="AD" clId="Web-{42518542-BA74-43FB-9025-39343F700B7D}" dt="2022-06-23T10:33:13.440" v="242"/>
          <ac:spMkLst>
            <pc:docMk/>
            <pc:sldMk cId="1185240273" sldId="262"/>
            <ac:spMk id="12" creationId="{A580F890-B085-4E95-96AA-55AEBEC5CE6E}"/>
          </ac:spMkLst>
        </pc:spChg>
        <pc:spChg chg="add">
          <ac:chgData name="Bethan Harris (2116541)" userId="S::2116541@student.uwtsd.ac.uk::049505fe-2827-4935-b489-0edff6f145fd" providerId="AD" clId="Web-{42518542-BA74-43FB-9025-39343F700B7D}" dt="2022-06-23T10:33:13.440" v="242"/>
          <ac:spMkLst>
            <pc:docMk/>
            <pc:sldMk cId="1185240273" sldId="262"/>
            <ac:spMk id="14" creationId="{D3F51FEB-38FB-4F6C-9F7B-2F2AFAB65463}"/>
          </ac:spMkLst>
        </pc:spChg>
        <pc:spChg chg="add">
          <ac:chgData name="Bethan Harris (2116541)" userId="S::2116541@student.uwtsd.ac.uk::049505fe-2827-4935-b489-0edff6f145fd" providerId="AD" clId="Web-{42518542-BA74-43FB-9025-39343F700B7D}" dt="2022-06-23T10:33:13.440" v="242"/>
          <ac:spMkLst>
            <pc:docMk/>
            <pc:sldMk cId="1185240273" sldId="262"/>
            <ac:spMk id="16" creationId="{1E547BA6-BAE0-43BB-A7CA-60F69CE252F0}"/>
          </ac:spMkLst>
        </pc:spChg>
      </pc:sldChg>
      <pc:sldChg chg="addSp modSp new mod setBg">
        <pc:chgData name="Bethan Harris (2116541)" userId="S::2116541@student.uwtsd.ac.uk::049505fe-2827-4935-b489-0edff6f145fd" providerId="AD" clId="Web-{42518542-BA74-43FB-9025-39343F700B7D}" dt="2022-06-23T10:57:12.806" v="334" actId="20577"/>
        <pc:sldMkLst>
          <pc:docMk/>
          <pc:sldMk cId="3544795207" sldId="263"/>
        </pc:sldMkLst>
        <pc:spChg chg="mod">
          <ac:chgData name="Bethan Harris (2116541)" userId="S::2116541@student.uwtsd.ac.uk::049505fe-2827-4935-b489-0edff6f145fd" providerId="AD" clId="Web-{42518542-BA74-43FB-9025-39343F700B7D}" dt="2022-06-23T10:57:12.806" v="334" actId="20577"/>
          <ac:spMkLst>
            <pc:docMk/>
            <pc:sldMk cId="3544795207" sldId="263"/>
            <ac:spMk id="2" creationId="{EF66E165-0B2C-3E81-49C0-DEAEC0FA581D}"/>
          </ac:spMkLst>
        </pc:spChg>
        <pc:spChg chg="mod">
          <ac:chgData name="Bethan Harris (2116541)" userId="S::2116541@student.uwtsd.ac.uk::049505fe-2827-4935-b489-0edff6f145fd" providerId="AD" clId="Web-{42518542-BA74-43FB-9025-39343F700B7D}" dt="2022-06-23T10:33:17.909" v="244"/>
          <ac:spMkLst>
            <pc:docMk/>
            <pc:sldMk cId="3544795207" sldId="263"/>
            <ac:spMk id="3" creationId="{8F980091-FC09-C5CF-4C24-4DD2BF92504E}"/>
          </ac:spMkLst>
        </pc:spChg>
        <pc:spChg chg="add">
          <ac:chgData name="Bethan Harris (2116541)" userId="S::2116541@student.uwtsd.ac.uk::049505fe-2827-4935-b489-0edff6f145fd" providerId="AD" clId="Web-{42518542-BA74-43FB-9025-39343F700B7D}" dt="2022-06-23T10:33:17.909" v="244"/>
          <ac:spMkLst>
            <pc:docMk/>
            <pc:sldMk cId="3544795207" sldId="263"/>
            <ac:spMk id="8" creationId="{2B566528-1B12-4246-9431-5C2D7D081168}"/>
          </ac:spMkLst>
        </pc:spChg>
        <pc:spChg chg="add">
          <ac:chgData name="Bethan Harris (2116541)" userId="S::2116541@student.uwtsd.ac.uk::049505fe-2827-4935-b489-0edff6f145fd" providerId="AD" clId="Web-{42518542-BA74-43FB-9025-39343F700B7D}" dt="2022-06-23T10:33:17.909" v="244"/>
          <ac:spMkLst>
            <pc:docMk/>
            <pc:sldMk cId="3544795207" sldId="263"/>
            <ac:spMk id="10" creationId="{2E80C965-DB6D-4F81-9E9E-B027384D0BD6}"/>
          </ac:spMkLst>
        </pc:spChg>
        <pc:spChg chg="add">
          <ac:chgData name="Bethan Harris (2116541)" userId="S::2116541@student.uwtsd.ac.uk::049505fe-2827-4935-b489-0edff6f145fd" providerId="AD" clId="Web-{42518542-BA74-43FB-9025-39343F700B7D}" dt="2022-06-23T10:33:17.909" v="244"/>
          <ac:spMkLst>
            <pc:docMk/>
            <pc:sldMk cId="3544795207" sldId="263"/>
            <ac:spMk id="12" creationId="{A580F890-B085-4E95-96AA-55AEBEC5CE6E}"/>
          </ac:spMkLst>
        </pc:spChg>
        <pc:spChg chg="add">
          <ac:chgData name="Bethan Harris (2116541)" userId="S::2116541@student.uwtsd.ac.uk::049505fe-2827-4935-b489-0edff6f145fd" providerId="AD" clId="Web-{42518542-BA74-43FB-9025-39343F700B7D}" dt="2022-06-23T10:33:17.909" v="244"/>
          <ac:spMkLst>
            <pc:docMk/>
            <pc:sldMk cId="3544795207" sldId="263"/>
            <ac:spMk id="14" creationId="{D3F51FEB-38FB-4F6C-9F7B-2F2AFAB65463}"/>
          </ac:spMkLst>
        </pc:spChg>
        <pc:spChg chg="add">
          <ac:chgData name="Bethan Harris (2116541)" userId="S::2116541@student.uwtsd.ac.uk::049505fe-2827-4935-b489-0edff6f145fd" providerId="AD" clId="Web-{42518542-BA74-43FB-9025-39343F700B7D}" dt="2022-06-23T10:33:17.909" v="244"/>
          <ac:spMkLst>
            <pc:docMk/>
            <pc:sldMk cId="3544795207" sldId="263"/>
            <ac:spMk id="16" creationId="{1E547BA6-BAE0-43BB-A7CA-60F69CE252F0}"/>
          </ac:spMkLst>
        </pc:spChg>
      </pc:sldChg>
      <pc:sldChg chg="addSp modSp new mod setBg">
        <pc:chgData name="Bethan Harris (2116541)" userId="S::2116541@student.uwtsd.ac.uk::049505fe-2827-4935-b489-0edff6f145fd" providerId="AD" clId="Web-{42518542-BA74-43FB-9025-39343F700B7D}" dt="2022-06-23T10:33:26.566" v="245"/>
        <pc:sldMkLst>
          <pc:docMk/>
          <pc:sldMk cId="2313386158" sldId="264"/>
        </pc:sldMkLst>
        <pc:spChg chg="mod">
          <ac:chgData name="Bethan Harris (2116541)" userId="S::2116541@student.uwtsd.ac.uk::049505fe-2827-4935-b489-0edff6f145fd" providerId="AD" clId="Web-{42518542-BA74-43FB-9025-39343F700B7D}" dt="2022-06-23T10:33:26.566" v="245"/>
          <ac:spMkLst>
            <pc:docMk/>
            <pc:sldMk cId="2313386158" sldId="264"/>
            <ac:spMk id="2" creationId="{84DA019A-39D5-9E15-ED93-19AA2EE210B4}"/>
          </ac:spMkLst>
        </pc:spChg>
        <pc:spChg chg="mod">
          <ac:chgData name="Bethan Harris (2116541)" userId="S::2116541@student.uwtsd.ac.uk::049505fe-2827-4935-b489-0edff6f145fd" providerId="AD" clId="Web-{42518542-BA74-43FB-9025-39343F700B7D}" dt="2022-06-23T10:33:26.566" v="245"/>
          <ac:spMkLst>
            <pc:docMk/>
            <pc:sldMk cId="2313386158" sldId="264"/>
            <ac:spMk id="3" creationId="{7B64D3BA-19F8-9D54-8B1E-55E4B357C029}"/>
          </ac:spMkLst>
        </pc:spChg>
        <pc:spChg chg="add">
          <ac:chgData name="Bethan Harris (2116541)" userId="S::2116541@student.uwtsd.ac.uk::049505fe-2827-4935-b489-0edff6f145fd" providerId="AD" clId="Web-{42518542-BA74-43FB-9025-39343F700B7D}" dt="2022-06-23T10:33:26.566" v="245"/>
          <ac:spMkLst>
            <pc:docMk/>
            <pc:sldMk cId="2313386158" sldId="264"/>
            <ac:spMk id="8" creationId="{2B566528-1B12-4246-9431-5C2D7D081168}"/>
          </ac:spMkLst>
        </pc:spChg>
        <pc:spChg chg="add">
          <ac:chgData name="Bethan Harris (2116541)" userId="S::2116541@student.uwtsd.ac.uk::049505fe-2827-4935-b489-0edff6f145fd" providerId="AD" clId="Web-{42518542-BA74-43FB-9025-39343F700B7D}" dt="2022-06-23T10:33:26.566" v="245"/>
          <ac:spMkLst>
            <pc:docMk/>
            <pc:sldMk cId="2313386158" sldId="264"/>
            <ac:spMk id="10" creationId="{2E80C965-DB6D-4F81-9E9E-B027384D0BD6}"/>
          </ac:spMkLst>
        </pc:spChg>
        <pc:spChg chg="add">
          <ac:chgData name="Bethan Harris (2116541)" userId="S::2116541@student.uwtsd.ac.uk::049505fe-2827-4935-b489-0edff6f145fd" providerId="AD" clId="Web-{42518542-BA74-43FB-9025-39343F700B7D}" dt="2022-06-23T10:33:26.566" v="245"/>
          <ac:spMkLst>
            <pc:docMk/>
            <pc:sldMk cId="2313386158" sldId="264"/>
            <ac:spMk id="12" creationId="{A580F890-B085-4E95-96AA-55AEBEC5CE6E}"/>
          </ac:spMkLst>
        </pc:spChg>
        <pc:spChg chg="add">
          <ac:chgData name="Bethan Harris (2116541)" userId="S::2116541@student.uwtsd.ac.uk::049505fe-2827-4935-b489-0edff6f145fd" providerId="AD" clId="Web-{42518542-BA74-43FB-9025-39343F700B7D}" dt="2022-06-23T10:33:26.566" v="245"/>
          <ac:spMkLst>
            <pc:docMk/>
            <pc:sldMk cId="2313386158" sldId="264"/>
            <ac:spMk id="14" creationId="{D3F51FEB-38FB-4F6C-9F7B-2F2AFAB65463}"/>
          </ac:spMkLst>
        </pc:spChg>
        <pc:spChg chg="add">
          <ac:chgData name="Bethan Harris (2116541)" userId="S::2116541@student.uwtsd.ac.uk::049505fe-2827-4935-b489-0edff6f145fd" providerId="AD" clId="Web-{42518542-BA74-43FB-9025-39343F700B7D}" dt="2022-06-23T10:33:26.566" v="245"/>
          <ac:spMkLst>
            <pc:docMk/>
            <pc:sldMk cId="2313386158" sldId="264"/>
            <ac:spMk id="16" creationId="{1E547BA6-BAE0-43BB-A7CA-60F69CE252F0}"/>
          </ac:spMkLst>
        </pc:spChg>
      </pc:sldChg>
      <pc:sldChg chg="addSp modSp new mod setBg">
        <pc:chgData name="Bethan Harris (2116541)" userId="S::2116541@student.uwtsd.ac.uk::049505fe-2827-4935-b489-0edff6f145fd" providerId="AD" clId="Web-{42518542-BA74-43FB-9025-39343F700B7D}" dt="2022-06-23T10:33:44.817" v="246"/>
        <pc:sldMkLst>
          <pc:docMk/>
          <pc:sldMk cId="2008205982" sldId="265"/>
        </pc:sldMkLst>
        <pc:spChg chg="mod">
          <ac:chgData name="Bethan Harris (2116541)" userId="S::2116541@student.uwtsd.ac.uk::049505fe-2827-4935-b489-0edff6f145fd" providerId="AD" clId="Web-{42518542-BA74-43FB-9025-39343F700B7D}" dt="2022-06-23T10:33:44.817" v="246"/>
          <ac:spMkLst>
            <pc:docMk/>
            <pc:sldMk cId="2008205982" sldId="265"/>
            <ac:spMk id="2" creationId="{6510BFDE-3CBA-41C9-3CD1-E8185C35F848}"/>
          </ac:spMkLst>
        </pc:spChg>
        <pc:spChg chg="mod">
          <ac:chgData name="Bethan Harris (2116541)" userId="S::2116541@student.uwtsd.ac.uk::049505fe-2827-4935-b489-0edff6f145fd" providerId="AD" clId="Web-{42518542-BA74-43FB-9025-39343F700B7D}" dt="2022-06-23T10:33:44.817" v="246"/>
          <ac:spMkLst>
            <pc:docMk/>
            <pc:sldMk cId="2008205982" sldId="265"/>
            <ac:spMk id="3" creationId="{843C04DD-D2B7-0B84-E502-871B86D48DDC}"/>
          </ac:spMkLst>
        </pc:spChg>
        <pc:spChg chg="add">
          <ac:chgData name="Bethan Harris (2116541)" userId="S::2116541@student.uwtsd.ac.uk::049505fe-2827-4935-b489-0edff6f145fd" providerId="AD" clId="Web-{42518542-BA74-43FB-9025-39343F700B7D}" dt="2022-06-23T10:33:44.817" v="246"/>
          <ac:spMkLst>
            <pc:docMk/>
            <pc:sldMk cId="2008205982" sldId="265"/>
            <ac:spMk id="8" creationId="{2B566528-1B12-4246-9431-5C2D7D081168}"/>
          </ac:spMkLst>
        </pc:spChg>
        <pc:spChg chg="add">
          <ac:chgData name="Bethan Harris (2116541)" userId="S::2116541@student.uwtsd.ac.uk::049505fe-2827-4935-b489-0edff6f145fd" providerId="AD" clId="Web-{42518542-BA74-43FB-9025-39343F700B7D}" dt="2022-06-23T10:33:44.817" v="246"/>
          <ac:spMkLst>
            <pc:docMk/>
            <pc:sldMk cId="2008205982" sldId="265"/>
            <ac:spMk id="10" creationId="{2E80C965-DB6D-4F81-9E9E-B027384D0BD6}"/>
          </ac:spMkLst>
        </pc:spChg>
        <pc:spChg chg="add">
          <ac:chgData name="Bethan Harris (2116541)" userId="S::2116541@student.uwtsd.ac.uk::049505fe-2827-4935-b489-0edff6f145fd" providerId="AD" clId="Web-{42518542-BA74-43FB-9025-39343F700B7D}" dt="2022-06-23T10:33:44.817" v="246"/>
          <ac:spMkLst>
            <pc:docMk/>
            <pc:sldMk cId="2008205982" sldId="265"/>
            <ac:spMk id="12" creationId="{A580F890-B085-4E95-96AA-55AEBEC5CE6E}"/>
          </ac:spMkLst>
        </pc:spChg>
        <pc:spChg chg="add">
          <ac:chgData name="Bethan Harris (2116541)" userId="S::2116541@student.uwtsd.ac.uk::049505fe-2827-4935-b489-0edff6f145fd" providerId="AD" clId="Web-{42518542-BA74-43FB-9025-39343F700B7D}" dt="2022-06-23T10:33:44.817" v="246"/>
          <ac:spMkLst>
            <pc:docMk/>
            <pc:sldMk cId="2008205982" sldId="265"/>
            <ac:spMk id="14" creationId="{D3F51FEB-38FB-4F6C-9F7B-2F2AFAB65463}"/>
          </ac:spMkLst>
        </pc:spChg>
        <pc:spChg chg="add">
          <ac:chgData name="Bethan Harris (2116541)" userId="S::2116541@student.uwtsd.ac.uk::049505fe-2827-4935-b489-0edff6f145fd" providerId="AD" clId="Web-{42518542-BA74-43FB-9025-39343F700B7D}" dt="2022-06-23T10:33:44.817" v="246"/>
          <ac:spMkLst>
            <pc:docMk/>
            <pc:sldMk cId="2008205982" sldId="265"/>
            <ac:spMk id="16" creationId="{1E547BA6-BAE0-43BB-A7CA-60F69CE252F0}"/>
          </ac:spMkLst>
        </pc:spChg>
      </pc:sldChg>
      <pc:sldChg chg="addSp modSp new mod setBg">
        <pc:chgData name="Bethan Harris (2116541)" userId="S::2116541@student.uwtsd.ac.uk::049505fe-2827-4935-b489-0edff6f145fd" providerId="AD" clId="Web-{42518542-BA74-43FB-9025-39343F700B7D}" dt="2022-06-23T10:33:54.848" v="247"/>
        <pc:sldMkLst>
          <pc:docMk/>
          <pc:sldMk cId="1852347797" sldId="266"/>
        </pc:sldMkLst>
        <pc:spChg chg="mod">
          <ac:chgData name="Bethan Harris (2116541)" userId="S::2116541@student.uwtsd.ac.uk::049505fe-2827-4935-b489-0edff6f145fd" providerId="AD" clId="Web-{42518542-BA74-43FB-9025-39343F700B7D}" dt="2022-06-23T10:33:54.848" v="247"/>
          <ac:spMkLst>
            <pc:docMk/>
            <pc:sldMk cId="1852347797" sldId="266"/>
            <ac:spMk id="2" creationId="{0E0F4E9B-E9CE-A878-D361-9CA0296491CE}"/>
          </ac:spMkLst>
        </pc:spChg>
        <pc:spChg chg="mod">
          <ac:chgData name="Bethan Harris (2116541)" userId="S::2116541@student.uwtsd.ac.uk::049505fe-2827-4935-b489-0edff6f145fd" providerId="AD" clId="Web-{42518542-BA74-43FB-9025-39343F700B7D}" dt="2022-06-23T10:33:54.848" v="247"/>
          <ac:spMkLst>
            <pc:docMk/>
            <pc:sldMk cId="1852347797" sldId="266"/>
            <ac:spMk id="3" creationId="{6965969A-19E8-33B1-0F5F-8098786128E6}"/>
          </ac:spMkLst>
        </pc:spChg>
        <pc:spChg chg="add">
          <ac:chgData name="Bethan Harris (2116541)" userId="S::2116541@student.uwtsd.ac.uk::049505fe-2827-4935-b489-0edff6f145fd" providerId="AD" clId="Web-{42518542-BA74-43FB-9025-39343F700B7D}" dt="2022-06-23T10:33:54.848" v="247"/>
          <ac:spMkLst>
            <pc:docMk/>
            <pc:sldMk cId="1852347797" sldId="266"/>
            <ac:spMk id="8" creationId="{2B566528-1B12-4246-9431-5C2D7D081168}"/>
          </ac:spMkLst>
        </pc:spChg>
        <pc:spChg chg="add">
          <ac:chgData name="Bethan Harris (2116541)" userId="S::2116541@student.uwtsd.ac.uk::049505fe-2827-4935-b489-0edff6f145fd" providerId="AD" clId="Web-{42518542-BA74-43FB-9025-39343F700B7D}" dt="2022-06-23T10:33:54.848" v="247"/>
          <ac:spMkLst>
            <pc:docMk/>
            <pc:sldMk cId="1852347797" sldId="266"/>
            <ac:spMk id="10" creationId="{2E80C965-DB6D-4F81-9E9E-B027384D0BD6}"/>
          </ac:spMkLst>
        </pc:spChg>
        <pc:spChg chg="add">
          <ac:chgData name="Bethan Harris (2116541)" userId="S::2116541@student.uwtsd.ac.uk::049505fe-2827-4935-b489-0edff6f145fd" providerId="AD" clId="Web-{42518542-BA74-43FB-9025-39343F700B7D}" dt="2022-06-23T10:33:54.848" v="247"/>
          <ac:spMkLst>
            <pc:docMk/>
            <pc:sldMk cId="1852347797" sldId="266"/>
            <ac:spMk id="12" creationId="{A580F890-B085-4E95-96AA-55AEBEC5CE6E}"/>
          </ac:spMkLst>
        </pc:spChg>
        <pc:spChg chg="add">
          <ac:chgData name="Bethan Harris (2116541)" userId="S::2116541@student.uwtsd.ac.uk::049505fe-2827-4935-b489-0edff6f145fd" providerId="AD" clId="Web-{42518542-BA74-43FB-9025-39343F700B7D}" dt="2022-06-23T10:33:54.848" v="247"/>
          <ac:spMkLst>
            <pc:docMk/>
            <pc:sldMk cId="1852347797" sldId="266"/>
            <ac:spMk id="14" creationId="{D3F51FEB-38FB-4F6C-9F7B-2F2AFAB65463}"/>
          </ac:spMkLst>
        </pc:spChg>
        <pc:spChg chg="add">
          <ac:chgData name="Bethan Harris (2116541)" userId="S::2116541@student.uwtsd.ac.uk::049505fe-2827-4935-b489-0edff6f145fd" providerId="AD" clId="Web-{42518542-BA74-43FB-9025-39343F700B7D}" dt="2022-06-23T10:33:54.848" v="247"/>
          <ac:spMkLst>
            <pc:docMk/>
            <pc:sldMk cId="1852347797" sldId="266"/>
            <ac:spMk id="16" creationId="{1E547BA6-BAE0-43BB-A7CA-60F69CE252F0}"/>
          </ac:spMkLst>
        </pc:spChg>
      </pc:sldChg>
      <pc:sldChg chg="addSp modSp new mod setBg">
        <pc:chgData name="Bethan Harris (2116541)" userId="S::2116541@student.uwtsd.ac.uk::049505fe-2827-4935-b489-0edff6f145fd" providerId="AD" clId="Web-{42518542-BA74-43FB-9025-39343F700B7D}" dt="2022-06-23T10:56:10.802" v="328" actId="20577"/>
        <pc:sldMkLst>
          <pc:docMk/>
          <pc:sldMk cId="2063004457" sldId="267"/>
        </pc:sldMkLst>
        <pc:spChg chg="mod">
          <ac:chgData name="Bethan Harris (2116541)" userId="S::2116541@student.uwtsd.ac.uk::049505fe-2827-4935-b489-0edff6f145fd" providerId="AD" clId="Web-{42518542-BA74-43FB-9025-39343F700B7D}" dt="2022-06-23T10:56:10.802" v="328" actId="20577"/>
          <ac:spMkLst>
            <pc:docMk/>
            <pc:sldMk cId="2063004457" sldId="267"/>
            <ac:spMk id="2" creationId="{BFE780E9-1FC8-6945-A6C7-9BBEC8590DFF}"/>
          </ac:spMkLst>
        </pc:spChg>
        <pc:spChg chg="mod">
          <ac:chgData name="Bethan Harris (2116541)" userId="S::2116541@student.uwtsd.ac.uk::049505fe-2827-4935-b489-0edff6f145fd" providerId="AD" clId="Web-{42518542-BA74-43FB-9025-39343F700B7D}" dt="2022-06-23T10:44:52.981" v="290" actId="20577"/>
          <ac:spMkLst>
            <pc:docMk/>
            <pc:sldMk cId="2063004457" sldId="267"/>
            <ac:spMk id="3" creationId="{40945F0A-0E1A-F7E3-D5D3-71C6E2943342}"/>
          </ac:spMkLst>
        </pc:spChg>
        <pc:spChg chg="add">
          <ac:chgData name="Bethan Harris (2116541)" userId="S::2116541@student.uwtsd.ac.uk::049505fe-2827-4935-b489-0edff6f145fd" providerId="AD" clId="Web-{42518542-BA74-43FB-9025-39343F700B7D}" dt="2022-06-23T10:32:20.140" v="231"/>
          <ac:spMkLst>
            <pc:docMk/>
            <pc:sldMk cId="2063004457" sldId="267"/>
            <ac:spMk id="8" creationId="{2B566528-1B12-4246-9431-5C2D7D081168}"/>
          </ac:spMkLst>
        </pc:spChg>
        <pc:spChg chg="add">
          <ac:chgData name="Bethan Harris (2116541)" userId="S::2116541@student.uwtsd.ac.uk::049505fe-2827-4935-b489-0edff6f145fd" providerId="AD" clId="Web-{42518542-BA74-43FB-9025-39343F700B7D}" dt="2022-06-23T10:32:20.140" v="231"/>
          <ac:spMkLst>
            <pc:docMk/>
            <pc:sldMk cId="2063004457" sldId="267"/>
            <ac:spMk id="10" creationId="{2E80C965-DB6D-4F81-9E9E-B027384D0BD6}"/>
          </ac:spMkLst>
        </pc:spChg>
        <pc:spChg chg="add">
          <ac:chgData name="Bethan Harris (2116541)" userId="S::2116541@student.uwtsd.ac.uk::049505fe-2827-4935-b489-0edff6f145fd" providerId="AD" clId="Web-{42518542-BA74-43FB-9025-39343F700B7D}" dt="2022-06-23T10:32:20.140" v="231"/>
          <ac:spMkLst>
            <pc:docMk/>
            <pc:sldMk cId="2063004457" sldId="267"/>
            <ac:spMk id="12" creationId="{A580F890-B085-4E95-96AA-55AEBEC5CE6E}"/>
          </ac:spMkLst>
        </pc:spChg>
        <pc:spChg chg="add">
          <ac:chgData name="Bethan Harris (2116541)" userId="S::2116541@student.uwtsd.ac.uk::049505fe-2827-4935-b489-0edff6f145fd" providerId="AD" clId="Web-{42518542-BA74-43FB-9025-39343F700B7D}" dt="2022-06-23T10:32:20.140" v="231"/>
          <ac:spMkLst>
            <pc:docMk/>
            <pc:sldMk cId="2063004457" sldId="267"/>
            <ac:spMk id="14" creationId="{D3F51FEB-38FB-4F6C-9F7B-2F2AFAB65463}"/>
          </ac:spMkLst>
        </pc:spChg>
        <pc:spChg chg="add">
          <ac:chgData name="Bethan Harris (2116541)" userId="S::2116541@student.uwtsd.ac.uk::049505fe-2827-4935-b489-0edff6f145fd" providerId="AD" clId="Web-{42518542-BA74-43FB-9025-39343F700B7D}" dt="2022-06-23T10:32:20.140" v="231"/>
          <ac:spMkLst>
            <pc:docMk/>
            <pc:sldMk cId="2063004457" sldId="267"/>
            <ac:spMk id="16" creationId="{1E547BA6-BAE0-43BB-A7CA-60F69CE252F0}"/>
          </ac:spMkLst>
        </pc:spChg>
      </pc:sldChg>
      <pc:sldChg chg="new del">
        <pc:chgData name="Bethan Harris (2116541)" userId="S::2116541@student.uwtsd.ac.uk::049505fe-2827-4935-b489-0edff6f145fd" providerId="AD" clId="Web-{42518542-BA74-43FB-9025-39343F700B7D}" dt="2022-06-23T10:29:40.349" v="228"/>
        <pc:sldMkLst>
          <pc:docMk/>
          <pc:sldMk cId="2875123777" sldId="267"/>
        </pc:sldMkLst>
      </pc:sldChg>
    </pc:docChg>
  </pc:docChgLst>
  <pc:docChgLst>
    <pc:chgData name="Bethan Harris (2116541)" userId="S::2116541@student.uwtsd.ac.uk::049505fe-2827-4935-b489-0edff6f145fd" providerId="AD" clId="Web-{11A3166D-AD74-3962-5C9C-AA0444DC5CAF}"/>
    <pc:docChg chg="modSld">
      <pc:chgData name="Bethan Harris (2116541)" userId="S::2116541@student.uwtsd.ac.uk::049505fe-2827-4935-b489-0edff6f145fd" providerId="AD" clId="Web-{11A3166D-AD74-3962-5C9C-AA0444DC5CAF}" dt="2022-07-15T12:15:14.066" v="331" actId="20577"/>
      <pc:docMkLst>
        <pc:docMk/>
      </pc:docMkLst>
      <pc:sldChg chg="modSp">
        <pc:chgData name="Bethan Harris (2116541)" userId="S::2116541@student.uwtsd.ac.uk::049505fe-2827-4935-b489-0edff6f145fd" providerId="AD" clId="Web-{11A3166D-AD74-3962-5C9C-AA0444DC5CAF}" dt="2022-07-15T12:15:14.066" v="331" actId="20577"/>
        <pc:sldMkLst>
          <pc:docMk/>
          <pc:sldMk cId="3855714115" sldId="268"/>
        </pc:sldMkLst>
        <pc:spChg chg="mod">
          <ac:chgData name="Bethan Harris (2116541)" userId="S::2116541@student.uwtsd.ac.uk::049505fe-2827-4935-b489-0edff6f145fd" providerId="AD" clId="Web-{11A3166D-AD74-3962-5C9C-AA0444DC5CAF}" dt="2022-07-15T12:15:14.066" v="331" actId="20577"/>
          <ac:spMkLst>
            <pc:docMk/>
            <pc:sldMk cId="3855714115" sldId="268"/>
            <ac:spMk id="3" creationId="{41423415-DB01-D64B-3939-362646584F8C}"/>
          </ac:spMkLst>
        </pc:spChg>
      </pc:sldChg>
      <pc:sldChg chg="modSp">
        <pc:chgData name="Bethan Harris (2116541)" userId="S::2116541@student.uwtsd.ac.uk::049505fe-2827-4935-b489-0edff6f145fd" providerId="AD" clId="Web-{11A3166D-AD74-3962-5C9C-AA0444DC5CAF}" dt="2022-07-15T11:59:10.165" v="4" actId="20577"/>
        <pc:sldMkLst>
          <pc:docMk/>
          <pc:sldMk cId="4234877627" sldId="271"/>
        </pc:sldMkLst>
        <pc:spChg chg="mod">
          <ac:chgData name="Bethan Harris (2116541)" userId="S::2116541@student.uwtsd.ac.uk::049505fe-2827-4935-b489-0edff6f145fd" providerId="AD" clId="Web-{11A3166D-AD74-3962-5C9C-AA0444DC5CAF}" dt="2022-07-15T11:59:10.165" v="4" actId="20577"/>
          <ac:spMkLst>
            <pc:docMk/>
            <pc:sldMk cId="4234877627" sldId="271"/>
            <ac:spMk id="3" creationId="{73EE102C-5D7B-A824-182A-C0FDED66BC45}"/>
          </ac:spMkLst>
        </pc:spChg>
      </pc:sldChg>
      <pc:sldChg chg="modSp">
        <pc:chgData name="Bethan Harris (2116541)" userId="S::2116541@student.uwtsd.ac.uk::049505fe-2827-4935-b489-0edff6f145fd" providerId="AD" clId="Web-{11A3166D-AD74-3962-5C9C-AA0444DC5CAF}" dt="2022-07-15T12:08:56.572" v="166" actId="20577"/>
        <pc:sldMkLst>
          <pc:docMk/>
          <pc:sldMk cId="3888256839" sldId="273"/>
        </pc:sldMkLst>
        <pc:spChg chg="mod">
          <ac:chgData name="Bethan Harris (2116541)" userId="S::2116541@student.uwtsd.ac.uk::049505fe-2827-4935-b489-0edff6f145fd" providerId="AD" clId="Web-{11A3166D-AD74-3962-5C9C-AA0444DC5CAF}" dt="2022-07-15T12:08:56.572" v="166" actId="20577"/>
          <ac:spMkLst>
            <pc:docMk/>
            <pc:sldMk cId="3888256839" sldId="273"/>
            <ac:spMk id="3" creationId="{95EEF445-7138-6088-5540-934F6373B8E7}"/>
          </ac:spMkLst>
        </pc:spChg>
      </pc:sldChg>
      <pc:sldChg chg="modSp">
        <pc:chgData name="Bethan Harris (2116541)" userId="S::2116541@student.uwtsd.ac.uk::049505fe-2827-4935-b489-0edff6f145fd" providerId="AD" clId="Web-{11A3166D-AD74-3962-5C9C-AA0444DC5CAF}" dt="2022-07-15T11:47:49.162" v="1" actId="20577"/>
        <pc:sldMkLst>
          <pc:docMk/>
          <pc:sldMk cId="640735982" sldId="275"/>
        </pc:sldMkLst>
        <pc:spChg chg="mod">
          <ac:chgData name="Bethan Harris (2116541)" userId="S::2116541@student.uwtsd.ac.uk::049505fe-2827-4935-b489-0edff6f145fd" providerId="AD" clId="Web-{11A3166D-AD74-3962-5C9C-AA0444DC5CAF}" dt="2022-07-15T11:47:49.162" v="1" actId="20577"/>
          <ac:spMkLst>
            <pc:docMk/>
            <pc:sldMk cId="640735982" sldId="275"/>
            <ac:spMk id="3" creationId="{CA6F1189-6A55-FA2F-D6EC-C78AED2ED5FB}"/>
          </ac:spMkLst>
        </pc:spChg>
      </pc:sldChg>
    </pc:docChg>
  </pc:docChgLst>
  <pc:docChgLst>
    <pc:chgData name="Bethan Harris (2116541)" userId="S::2116541@student.uwtsd.ac.uk::049505fe-2827-4935-b489-0edff6f145fd" providerId="AD" clId="Web-{EB3DE43F-C1EA-3C7A-682B-24655B118E41}"/>
    <pc:docChg chg="addSld modSld">
      <pc:chgData name="Bethan Harris (2116541)" userId="S::2116541@student.uwtsd.ac.uk::049505fe-2827-4935-b489-0edff6f145fd" providerId="AD" clId="Web-{EB3DE43F-C1EA-3C7A-682B-24655B118E41}" dt="2022-07-07T09:05:55.963" v="171" actId="20577"/>
      <pc:docMkLst>
        <pc:docMk/>
      </pc:docMkLst>
      <pc:sldChg chg="modSp">
        <pc:chgData name="Bethan Harris (2116541)" userId="S::2116541@student.uwtsd.ac.uk::049505fe-2827-4935-b489-0edff6f145fd" providerId="AD" clId="Web-{EB3DE43F-C1EA-3C7A-682B-24655B118E41}" dt="2022-07-07T09:05:55.963" v="171" actId="20577"/>
        <pc:sldMkLst>
          <pc:docMk/>
          <pc:sldMk cId="3501171905" sldId="259"/>
        </pc:sldMkLst>
        <pc:spChg chg="mod">
          <ac:chgData name="Bethan Harris (2116541)" userId="S::2116541@student.uwtsd.ac.uk::049505fe-2827-4935-b489-0edff6f145fd" providerId="AD" clId="Web-{EB3DE43F-C1EA-3C7A-682B-24655B118E41}" dt="2022-07-07T09:05:55.963" v="171" actId="20577"/>
          <ac:spMkLst>
            <pc:docMk/>
            <pc:sldMk cId="3501171905" sldId="259"/>
            <ac:spMk id="3" creationId="{64371E4E-01C2-3961-4C27-61BCB764FB58}"/>
          </ac:spMkLst>
        </pc:spChg>
      </pc:sldChg>
      <pc:sldChg chg="modSp">
        <pc:chgData name="Bethan Harris (2116541)" userId="S::2116541@student.uwtsd.ac.uk::049505fe-2827-4935-b489-0edff6f145fd" providerId="AD" clId="Web-{EB3DE43F-C1EA-3C7A-682B-24655B118E41}" dt="2022-07-07T09:05:44.837" v="169" actId="20577"/>
        <pc:sldMkLst>
          <pc:docMk/>
          <pc:sldMk cId="2517894845" sldId="260"/>
        </pc:sldMkLst>
        <pc:spChg chg="mod">
          <ac:chgData name="Bethan Harris (2116541)" userId="S::2116541@student.uwtsd.ac.uk::049505fe-2827-4935-b489-0edff6f145fd" providerId="AD" clId="Web-{EB3DE43F-C1EA-3C7A-682B-24655B118E41}" dt="2022-07-07T09:05:44.837" v="169" actId="20577"/>
          <ac:spMkLst>
            <pc:docMk/>
            <pc:sldMk cId="2517894845" sldId="260"/>
            <ac:spMk id="2" creationId="{769E710E-D5F4-AA51-7AB3-8002601FD2E4}"/>
          </ac:spMkLst>
        </pc:spChg>
        <pc:spChg chg="mod">
          <ac:chgData name="Bethan Harris (2116541)" userId="S::2116541@student.uwtsd.ac.uk::049505fe-2827-4935-b489-0edff6f145fd" providerId="AD" clId="Web-{EB3DE43F-C1EA-3C7A-682B-24655B118E41}" dt="2022-07-07T09:05:40.947" v="167" actId="20577"/>
          <ac:spMkLst>
            <pc:docMk/>
            <pc:sldMk cId="2517894845" sldId="260"/>
            <ac:spMk id="3" creationId="{BB7EFA2E-EC99-8D64-794A-78C5BAF05EB5}"/>
          </ac:spMkLst>
        </pc:spChg>
      </pc:sldChg>
      <pc:sldChg chg="modSp">
        <pc:chgData name="Bethan Harris (2116541)" userId="S::2116541@student.uwtsd.ac.uk::049505fe-2827-4935-b489-0edff6f145fd" providerId="AD" clId="Web-{EB3DE43F-C1EA-3C7A-682B-24655B118E41}" dt="2022-07-07T08:47:36.200" v="163" actId="20577"/>
        <pc:sldMkLst>
          <pc:docMk/>
          <pc:sldMk cId="3544795207" sldId="263"/>
        </pc:sldMkLst>
        <pc:spChg chg="mod">
          <ac:chgData name="Bethan Harris (2116541)" userId="S::2116541@student.uwtsd.ac.uk::049505fe-2827-4935-b489-0edff6f145fd" providerId="AD" clId="Web-{EB3DE43F-C1EA-3C7A-682B-24655B118E41}" dt="2022-07-07T08:47:36.200" v="163" actId="20577"/>
          <ac:spMkLst>
            <pc:docMk/>
            <pc:sldMk cId="3544795207" sldId="263"/>
            <ac:spMk id="3" creationId="{8F980091-FC09-C5CF-4C24-4DD2BF92504E}"/>
          </ac:spMkLst>
        </pc:spChg>
      </pc:sldChg>
      <pc:sldChg chg="modSp new">
        <pc:chgData name="Bethan Harris (2116541)" userId="S::2116541@student.uwtsd.ac.uk::049505fe-2827-4935-b489-0edff6f145fd" providerId="AD" clId="Web-{EB3DE43F-C1EA-3C7A-682B-24655B118E41}" dt="2022-07-07T08:43:33.961" v="120" actId="20577"/>
        <pc:sldMkLst>
          <pc:docMk/>
          <pc:sldMk cId="3855714115" sldId="268"/>
        </pc:sldMkLst>
        <pc:spChg chg="mod">
          <ac:chgData name="Bethan Harris (2116541)" userId="S::2116541@student.uwtsd.ac.uk::049505fe-2827-4935-b489-0edff6f145fd" providerId="AD" clId="Web-{EB3DE43F-C1EA-3C7A-682B-24655B118E41}" dt="2022-07-07T08:42:20.178" v="113" actId="20577"/>
          <ac:spMkLst>
            <pc:docMk/>
            <pc:sldMk cId="3855714115" sldId="268"/>
            <ac:spMk id="2" creationId="{070DFAD4-1273-D5F9-B9AE-96CA2C41979F}"/>
          </ac:spMkLst>
        </pc:spChg>
        <pc:spChg chg="mod">
          <ac:chgData name="Bethan Harris (2116541)" userId="S::2116541@student.uwtsd.ac.uk::049505fe-2827-4935-b489-0edff6f145fd" providerId="AD" clId="Web-{EB3DE43F-C1EA-3C7A-682B-24655B118E41}" dt="2022-07-07T08:43:33.961" v="120" actId="20577"/>
          <ac:spMkLst>
            <pc:docMk/>
            <pc:sldMk cId="3855714115" sldId="268"/>
            <ac:spMk id="3" creationId="{41423415-DB01-D64B-3939-362646584F8C}"/>
          </ac:spMkLst>
        </pc:spChg>
      </pc:sldChg>
    </pc:docChg>
  </pc:docChgLst>
  <pc:docChgLst>
    <pc:chgData name="Bethan Harris (2116541)" userId="S::2116541@student.uwtsd.ac.uk::049505fe-2827-4935-b489-0edff6f145fd" providerId="AD" clId="Web-{0F43E992-AC70-4A64-EBDA-3BB75E3D6CAA}"/>
    <pc:docChg chg="delSld modSld">
      <pc:chgData name="Bethan Harris (2116541)" userId="S::2116541@student.uwtsd.ac.uk::049505fe-2827-4935-b489-0edff6f145fd" providerId="AD" clId="Web-{0F43E992-AC70-4A64-EBDA-3BB75E3D6CAA}" dt="2022-07-14T20:29:41.296" v="1025" actId="20577"/>
      <pc:docMkLst>
        <pc:docMk/>
      </pc:docMkLst>
      <pc:sldChg chg="modSp">
        <pc:chgData name="Bethan Harris (2116541)" userId="S::2116541@student.uwtsd.ac.uk::049505fe-2827-4935-b489-0edff6f145fd" providerId="AD" clId="Web-{0F43E992-AC70-4A64-EBDA-3BB75E3D6CAA}" dt="2022-07-14T19:55:46.199" v="83" actId="14100"/>
        <pc:sldMkLst>
          <pc:docMk/>
          <pc:sldMk cId="3501171905" sldId="259"/>
        </pc:sldMkLst>
        <pc:spChg chg="mod">
          <ac:chgData name="Bethan Harris (2116541)" userId="S::2116541@student.uwtsd.ac.uk::049505fe-2827-4935-b489-0edff6f145fd" providerId="AD" clId="Web-{0F43E992-AC70-4A64-EBDA-3BB75E3D6CAA}" dt="2022-07-14T19:44:58.385" v="34" actId="20577"/>
          <ac:spMkLst>
            <pc:docMk/>
            <pc:sldMk cId="3501171905" sldId="259"/>
            <ac:spMk id="3" creationId="{64371E4E-01C2-3961-4C27-61BCB764FB58}"/>
          </ac:spMkLst>
        </pc:spChg>
        <pc:picChg chg="mod">
          <ac:chgData name="Bethan Harris (2116541)" userId="S::2116541@student.uwtsd.ac.uk::049505fe-2827-4935-b489-0edff6f145fd" providerId="AD" clId="Web-{0F43E992-AC70-4A64-EBDA-3BB75E3D6CAA}" dt="2022-07-14T19:55:46.199" v="83" actId="14100"/>
          <ac:picMkLst>
            <pc:docMk/>
            <pc:sldMk cId="3501171905" sldId="259"/>
            <ac:picMk id="15" creationId="{4E4AF77A-B297-E92C-020C-6C70201E4FC2}"/>
          </ac:picMkLst>
        </pc:picChg>
      </pc:sldChg>
      <pc:sldChg chg="modSp">
        <pc:chgData name="Bethan Harris (2116541)" userId="S::2116541@student.uwtsd.ac.uk::049505fe-2827-4935-b489-0edff6f145fd" providerId="AD" clId="Web-{0F43E992-AC70-4A64-EBDA-3BB75E3D6CAA}" dt="2022-07-14T19:55:08.214" v="79" actId="20577"/>
        <pc:sldMkLst>
          <pc:docMk/>
          <pc:sldMk cId="2517894845" sldId="260"/>
        </pc:sldMkLst>
        <pc:spChg chg="mod">
          <ac:chgData name="Bethan Harris (2116541)" userId="S::2116541@student.uwtsd.ac.uk::049505fe-2827-4935-b489-0edff6f145fd" providerId="AD" clId="Web-{0F43E992-AC70-4A64-EBDA-3BB75E3D6CAA}" dt="2022-07-14T19:55:08.214" v="79" actId="20577"/>
          <ac:spMkLst>
            <pc:docMk/>
            <pc:sldMk cId="2517894845" sldId="260"/>
            <ac:spMk id="3" creationId="{BB7EFA2E-EC99-8D64-794A-78C5BAF05EB5}"/>
          </ac:spMkLst>
        </pc:spChg>
      </pc:sldChg>
      <pc:sldChg chg="modSp">
        <pc:chgData name="Bethan Harris (2116541)" userId="S::2116541@student.uwtsd.ac.uk::049505fe-2827-4935-b489-0edff6f145fd" providerId="AD" clId="Web-{0F43E992-AC70-4A64-EBDA-3BB75E3D6CAA}" dt="2022-07-14T19:56:11.669" v="84" actId="1076"/>
        <pc:sldMkLst>
          <pc:docMk/>
          <pc:sldMk cId="2238487539" sldId="261"/>
        </pc:sldMkLst>
        <pc:picChg chg="mod">
          <ac:chgData name="Bethan Harris (2116541)" userId="S::2116541@student.uwtsd.ac.uk::049505fe-2827-4935-b489-0edff6f145fd" providerId="AD" clId="Web-{0F43E992-AC70-4A64-EBDA-3BB75E3D6CAA}" dt="2022-07-14T19:56:11.669" v="84" actId="1076"/>
          <ac:picMkLst>
            <pc:docMk/>
            <pc:sldMk cId="2238487539" sldId="261"/>
            <ac:picMk id="4" creationId="{3BD255CE-685C-FA56-664A-89B52C17C933}"/>
          </ac:picMkLst>
        </pc:picChg>
      </pc:sldChg>
      <pc:sldChg chg="modSp">
        <pc:chgData name="Bethan Harris (2116541)" userId="S::2116541@student.uwtsd.ac.uk::049505fe-2827-4935-b489-0edff6f145fd" providerId="AD" clId="Web-{0F43E992-AC70-4A64-EBDA-3BB75E3D6CAA}" dt="2022-07-14T19:56:35.528" v="90" actId="20577"/>
        <pc:sldMkLst>
          <pc:docMk/>
          <pc:sldMk cId="1185240273" sldId="262"/>
        </pc:sldMkLst>
        <pc:spChg chg="mod">
          <ac:chgData name="Bethan Harris (2116541)" userId="S::2116541@student.uwtsd.ac.uk::049505fe-2827-4935-b489-0edff6f145fd" providerId="AD" clId="Web-{0F43E992-AC70-4A64-EBDA-3BB75E3D6CAA}" dt="2022-07-14T19:56:35.528" v="90" actId="20577"/>
          <ac:spMkLst>
            <pc:docMk/>
            <pc:sldMk cId="1185240273" sldId="262"/>
            <ac:spMk id="3" creationId="{360C8AF1-C093-8266-E0FE-4A59B9C3AAB5}"/>
          </ac:spMkLst>
        </pc:spChg>
      </pc:sldChg>
      <pc:sldChg chg="modSp">
        <pc:chgData name="Bethan Harris (2116541)" userId="S::2116541@student.uwtsd.ac.uk::049505fe-2827-4935-b489-0edff6f145fd" providerId="AD" clId="Web-{0F43E992-AC70-4A64-EBDA-3BB75E3D6CAA}" dt="2022-07-14T19:59:54.299" v="266"/>
        <pc:sldMkLst>
          <pc:docMk/>
          <pc:sldMk cId="2313386158" sldId="264"/>
        </pc:sldMkLst>
        <pc:graphicFrameChg chg="mod modGraphic">
          <ac:chgData name="Bethan Harris (2116541)" userId="S::2116541@student.uwtsd.ac.uk::049505fe-2827-4935-b489-0edff6f145fd" providerId="AD" clId="Web-{0F43E992-AC70-4A64-EBDA-3BB75E3D6CAA}" dt="2022-07-14T19:59:54.299" v="266"/>
          <ac:graphicFrameMkLst>
            <pc:docMk/>
            <pc:sldMk cId="2313386158" sldId="264"/>
            <ac:graphicFrameMk id="4" creationId="{F728B62A-02E4-FDC8-ABC3-BF0AEA1DD6F6}"/>
          </ac:graphicFrameMkLst>
        </pc:graphicFrameChg>
      </pc:sldChg>
      <pc:sldChg chg="delSp modSp del">
        <pc:chgData name="Bethan Harris (2116541)" userId="S::2116541@student.uwtsd.ac.uk::049505fe-2827-4935-b489-0edff6f145fd" providerId="AD" clId="Web-{0F43E992-AC70-4A64-EBDA-3BB75E3D6CAA}" dt="2022-07-14T20:15:22.212" v="881"/>
        <pc:sldMkLst>
          <pc:docMk/>
          <pc:sldMk cId="1852347797" sldId="266"/>
        </pc:sldMkLst>
        <pc:spChg chg="del mod">
          <ac:chgData name="Bethan Harris (2116541)" userId="S::2116541@student.uwtsd.ac.uk::049505fe-2827-4935-b489-0edff6f145fd" providerId="AD" clId="Web-{0F43E992-AC70-4A64-EBDA-3BB75E3D6CAA}" dt="2022-07-14T20:15:13.978" v="880"/>
          <ac:spMkLst>
            <pc:docMk/>
            <pc:sldMk cId="1852347797" sldId="266"/>
            <ac:spMk id="2" creationId="{0E0F4E9B-E9CE-A878-D361-9CA0296491CE}"/>
          </ac:spMkLst>
        </pc:spChg>
        <pc:spChg chg="mod">
          <ac:chgData name="Bethan Harris (2116541)" userId="S::2116541@student.uwtsd.ac.uk::049505fe-2827-4935-b489-0edff6f145fd" providerId="AD" clId="Web-{0F43E992-AC70-4A64-EBDA-3BB75E3D6CAA}" dt="2022-07-14T20:15:08.259" v="878" actId="20577"/>
          <ac:spMkLst>
            <pc:docMk/>
            <pc:sldMk cId="1852347797" sldId="266"/>
            <ac:spMk id="3" creationId="{6965969A-19E8-33B1-0F5F-8098786128E6}"/>
          </ac:spMkLst>
        </pc:spChg>
      </pc:sldChg>
      <pc:sldChg chg="modSp">
        <pc:chgData name="Bethan Harris (2116541)" userId="S::2116541@student.uwtsd.ac.uk::049505fe-2827-4935-b489-0edff6f145fd" providerId="AD" clId="Web-{0F43E992-AC70-4A64-EBDA-3BB75E3D6CAA}" dt="2022-07-14T19:32:59.352" v="4" actId="20577"/>
        <pc:sldMkLst>
          <pc:docMk/>
          <pc:sldMk cId="2063004457" sldId="267"/>
        </pc:sldMkLst>
        <pc:spChg chg="mod">
          <ac:chgData name="Bethan Harris (2116541)" userId="S::2116541@student.uwtsd.ac.uk::049505fe-2827-4935-b489-0edff6f145fd" providerId="AD" clId="Web-{0F43E992-AC70-4A64-EBDA-3BB75E3D6CAA}" dt="2022-07-14T19:32:59.352" v="4" actId="20577"/>
          <ac:spMkLst>
            <pc:docMk/>
            <pc:sldMk cId="2063004457" sldId="267"/>
            <ac:spMk id="3" creationId="{40945F0A-0E1A-F7E3-D5D3-71C6E2943342}"/>
          </ac:spMkLst>
        </pc:spChg>
      </pc:sldChg>
      <pc:sldChg chg="modSp">
        <pc:chgData name="Bethan Harris (2116541)" userId="S::2116541@student.uwtsd.ac.uk::049505fe-2827-4935-b489-0edff6f145fd" providerId="AD" clId="Web-{0F43E992-AC70-4A64-EBDA-3BB75E3D6CAA}" dt="2022-07-14T20:29:41.296" v="1025" actId="20577"/>
        <pc:sldMkLst>
          <pc:docMk/>
          <pc:sldMk cId="3855714115" sldId="268"/>
        </pc:sldMkLst>
        <pc:spChg chg="mod">
          <ac:chgData name="Bethan Harris (2116541)" userId="S::2116541@student.uwtsd.ac.uk::049505fe-2827-4935-b489-0edff6f145fd" providerId="AD" clId="Web-{0F43E992-AC70-4A64-EBDA-3BB75E3D6CAA}" dt="2022-07-14T20:24:58.648" v="991" actId="20577"/>
          <ac:spMkLst>
            <pc:docMk/>
            <pc:sldMk cId="3855714115" sldId="268"/>
            <ac:spMk id="2" creationId="{070DFAD4-1273-D5F9-B9AE-96CA2C41979F}"/>
          </ac:spMkLst>
        </pc:spChg>
        <pc:spChg chg="mod">
          <ac:chgData name="Bethan Harris (2116541)" userId="S::2116541@student.uwtsd.ac.uk::049505fe-2827-4935-b489-0edff6f145fd" providerId="AD" clId="Web-{0F43E992-AC70-4A64-EBDA-3BB75E3D6CAA}" dt="2022-07-14T20:29:41.296" v="1025" actId="20577"/>
          <ac:spMkLst>
            <pc:docMk/>
            <pc:sldMk cId="3855714115" sldId="268"/>
            <ac:spMk id="3" creationId="{41423415-DB01-D64B-3939-362646584F8C}"/>
          </ac:spMkLst>
        </pc:spChg>
      </pc:sldChg>
      <pc:sldChg chg="modSp">
        <pc:chgData name="Bethan Harris (2116541)" userId="S::2116541@student.uwtsd.ac.uk::049505fe-2827-4935-b489-0edff6f145fd" providerId="AD" clId="Web-{0F43E992-AC70-4A64-EBDA-3BB75E3D6CAA}" dt="2022-07-14T20:27:30.839" v="1002" actId="20577"/>
        <pc:sldMkLst>
          <pc:docMk/>
          <pc:sldMk cId="4234877627" sldId="271"/>
        </pc:sldMkLst>
        <pc:spChg chg="mod">
          <ac:chgData name="Bethan Harris (2116541)" userId="S::2116541@student.uwtsd.ac.uk::049505fe-2827-4935-b489-0edff6f145fd" providerId="AD" clId="Web-{0F43E992-AC70-4A64-EBDA-3BB75E3D6CAA}" dt="2022-07-14T19:34:12.089" v="9" actId="20577"/>
          <ac:spMkLst>
            <pc:docMk/>
            <pc:sldMk cId="4234877627" sldId="271"/>
            <ac:spMk id="2" creationId="{69B03124-C15B-F0AE-5AA8-8729EF3C8486}"/>
          </ac:spMkLst>
        </pc:spChg>
        <pc:spChg chg="mod">
          <ac:chgData name="Bethan Harris (2116541)" userId="S::2116541@student.uwtsd.ac.uk::049505fe-2827-4935-b489-0edff6f145fd" providerId="AD" clId="Web-{0F43E992-AC70-4A64-EBDA-3BB75E3D6CAA}" dt="2022-07-14T20:27:30.839" v="1002" actId="20577"/>
          <ac:spMkLst>
            <pc:docMk/>
            <pc:sldMk cId="4234877627" sldId="271"/>
            <ac:spMk id="3" creationId="{73EE102C-5D7B-A824-182A-C0FDED66BC45}"/>
          </ac:spMkLst>
        </pc:spChg>
      </pc:sldChg>
      <pc:sldChg chg="modSp">
        <pc:chgData name="Bethan Harris (2116541)" userId="S::2116541@student.uwtsd.ac.uk::049505fe-2827-4935-b489-0edff6f145fd" providerId="AD" clId="Web-{0F43E992-AC70-4A64-EBDA-3BB75E3D6CAA}" dt="2022-07-14T19:43:30.055" v="20" actId="20577"/>
        <pc:sldMkLst>
          <pc:docMk/>
          <pc:sldMk cId="3888256839" sldId="273"/>
        </pc:sldMkLst>
        <pc:spChg chg="mod">
          <ac:chgData name="Bethan Harris (2116541)" userId="S::2116541@student.uwtsd.ac.uk::049505fe-2827-4935-b489-0edff6f145fd" providerId="AD" clId="Web-{0F43E992-AC70-4A64-EBDA-3BB75E3D6CAA}" dt="2022-07-14T19:34:43.324" v="14" actId="20577"/>
          <ac:spMkLst>
            <pc:docMk/>
            <pc:sldMk cId="3888256839" sldId="273"/>
            <ac:spMk id="2" creationId="{19A12A55-CAAD-E1BB-DD28-9A693633D785}"/>
          </ac:spMkLst>
        </pc:spChg>
        <pc:spChg chg="mod">
          <ac:chgData name="Bethan Harris (2116541)" userId="S::2116541@student.uwtsd.ac.uk::049505fe-2827-4935-b489-0edff6f145fd" providerId="AD" clId="Web-{0F43E992-AC70-4A64-EBDA-3BB75E3D6CAA}" dt="2022-07-14T19:43:30.055" v="20" actId="20577"/>
          <ac:spMkLst>
            <pc:docMk/>
            <pc:sldMk cId="3888256839" sldId="273"/>
            <ac:spMk id="3" creationId="{95EEF445-7138-6088-5540-934F6373B8E7}"/>
          </ac:spMkLst>
        </pc:spChg>
      </pc:sldChg>
      <pc:sldChg chg="modSp">
        <pc:chgData name="Bethan Harris (2116541)" userId="S::2116541@student.uwtsd.ac.uk::049505fe-2827-4935-b489-0edff6f145fd" providerId="AD" clId="Web-{0F43E992-AC70-4A64-EBDA-3BB75E3D6CAA}" dt="2022-07-14T20:15:38.931" v="884" actId="20577"/>
        <pc:sldMkLst>
          <pc:docMk/>
          <pc:sldMk cId="640735982" sldId="275"/>
        </pc:sldMkLst>
        <pc:spChg chg="mod">
          <ac:chgData name="Bethan Harris (2116541)" userId="S::2116541@student.uwtsd.ac.uk::049505fe-2827-4935-b489-0edff6f145fd" providerId="AD" clId="Web-{0F43E992-AC70-4A64-EBDA-3BB75E3D6CAA}" dt="2022-07-14T20:15:38.931" v="884" actId="20577"/>
          <ac:spMkLst>
            <pc:docMk/>
            <pc:sldMk cId="640735982" sldId="275"/>
            <ac:spMk id="2" creationId="{6C86CB49-E35A-53E6-06C9-34B4B9AF60BA}"/>
          </ac:spMkLst>
        </pc:spChg>
      </pc:sldChg>
      <pc:sldChg chg="modSp">
        <pc:chgData name="Bethan Harris (2116541)" userId="S::2116541@student.uwtsd.ac.uk::049505fe-2827-4935-b489-0edff6f145fd" providerId="AD" clId="Web-{0F43E992-AC70-4A64-EBDA-3BB75E3D6CAA}" dt="2022-07-14T20:05:09.135" v="524"/>
        <pc:sldMkLst>
          <pc:docMk/>
          <pc:sldMk cId="2018665046" sldId="276"/>
        </pc:sldMkLst>
        <pc:spChg chg="mod">
          <ac:chgData name="Bethan Harris (2116541)" userId="S::2116541@student.uwtsd.ac.uk::049505fe-2827-4935-b489-0edff6f145fd" providerId="AD" clId="Web-{0F43E992-AC70-4A64-EBDA-3BB75E3D6CAA}" dt="2022-07-14T20:01:27.942" v="294" actId="20577"/>
          <ac:spMkLst>
            <pc:docMk/>
            <pc:sldMk cId="2018665046" sldId="276"/>
            <ac:spMk id="2" creationId="{2CE1D6A6-0CD1-6CC8-1C1F-75C13CF213F1}"/>
          </ac:spMkLst>
        </pc:spChg>
        <pc:graphicFrameChg chg="mod modGraphic">
          <ac:chgData name="Bethan Harris (2116541)" userId="S::2116541@student.uwtsd.ac.uk::049505fe-2827-4935-b489-0edff6f145fd" providerId="AD" clId="Web-{0F43E992-AC70-4A64-EBDA-3BB75E3D6CAA}" dt="2022-07-14T20:05:09.135" v="524"/>
          <ac:graphicFrameMkLst>
            <pc:docMk/>
            <pc:sldMk cId="2018665046" sldId="276"/>
            <ac:graphicFrameMk id="7" creationId="{3E0CCADA-21A8-CEAD-5668-42B871856995}"/>
          </ac:graphicFrameMkLst>
        </pc:graphicFrameChg>
      </pc:sldChg>
      <pc:sldChg chg="addSp delSp modSp">
        <pc:chgData name="Bethan Harris (2116541)" userId="S::2116541@student.uwtsd.ac.uk::049505fe-2827-4935-b489-0edff6f145fd" providerId="AD" clId="Web-{0F43E992-AC70-4A64-EBDA-3BB75E3D6CAA}" dt="2022-07-14T20:14:34.227" v="870"/>
        <pc:sldMkLst>
          <pc:docMk/>
          <pc:sldMk cId="1693486051" sldId="277"/>
        </pc:sldMkLst>
        <pc:spChg chg="mod">
          <ac:chgData name="Bethan Harris (2116541)" userId="S::2116541@student.uwtsd.ac.uk::049505fe-2827-4935-b489-0edff6f145fd" providerId="AD" clId="Web-{0F43E992-AC70-4A64-EBDA-3BB75E3D6CAA}" dt="2022-07-14T20:05:49.995" v="531" actId="20577"/>
          <ac:spMkLst>
            <pc:docMk/>
            <pc:sldMk cId="1693486051" sldId="277"/>
            <ac:spMk id="2" creationId="{BCF369E5-E87E-AC96-79D7-16BE53842A71}"/>
          </ac:spMkLst>
        </pc:spChg>
        <pc:spChg chg="del">
          <ac:chgData name="Bethan Harris (2116541)" userId="S::2116541@student.uwtsd.ac.uk::049505fe-2827-4935-b489-0edff6f145fd" providerId="AD" clId="Web-{0F43E992-AC70-4A64-EBDA-3BB75E3D6CAA}" dt="2022-07-14T20:05:57.183" v="532"/>
          <ac:spMkLst>
            <pc:docMk/>
            <pc:sldMk cId="1693486051" sldId="277"/>
            <ac:spMk id="3" creationId="{8DEA7FA6-2820-2FF8-75D9-41AD88F20AB3}"/>
          </ac:spMkLst>
        </pc:spChg>
        <pc:graphicFrameChg chg="add mod modGraphic">
          <ac:chgData name="Bethan Harris (2116541)" userId="S::2116541@student.uwtsd.ac.uk::049505fe-2827-4935-b489-0edff6f145fd" providerId="AD" clId="Web-{0F43E992-AC70-4A64-EBDA-3BB75E3D6CAA}" dt="2022-07-14T20:14:34.227" v="870"/>
          <ac:graphicFrameMkLst>
            <pc:docMk/>
            <pc:sldMk cId="1693486051" sldId="277"/>
            <ac:graphicFrameMk id="4" creationId="{B71E3588-3403-6A4C-8C78-9510A417EE44}"/>
          </ac:graphicFrameMkLst>
        </pc:graphicFrameChg>
      </pc:sldChg>
    </pc:docChg>
  </pc:docChgLst>
  <pc:docChgLst>
    <pc:chgData name="Bethan Harris (2116541)" userId="S::2116541@student.uwtsd.ac.uk::049505fe-2827-4935-b489-0edff6f145fd" providerId="AD" clId="Web-{F6366AAA-8C15-B3D4-96AE-F376098AD71F}"/>
    <pc:docChg chg="addSld delSld modSld">
      <pc:chgData name="Bethan Harris (2116541)" userId="S::2116541@student.uwtsd.ac.uk::049505fe-2827-4935-b489-0edff6f145fd" providerId="AD" clId="Web-{F6366AAA-8C15-B3D4-96AE-F376098AD71F}" dt="2022-07-14T11:43:11.154" v="1432" actId="14100"/>
      <pc:docMkLst>
        <pc:docMk/>
      </pc:docMkLst>
      <pc:sldChg chg="addSp modSp">
        <pc:chgData name="Bethan Harris (2116541)" userId="S::2116541@student.uwtsd.ac.uk::049505fe-2827-4935-b489-0edff6f145fd" providerId="AD" clId="Web-{F6366AAA-8C15-B3D4-96AE-F376098AD71F}" dt="2022-07-14T11:38:34.861" v="1335" actId="20577"/>
        <pc:sldMkLst>
          <pc:docMk/>
          <pc:sldMk cId="109857222" sldId="256"/>
        </pc:sldMkLst>
        <pc:spChg chg="add mod">
          <ac:chgData name="Bethan Harris (2116541)" userId="S::2116541@student.uwtsd.ac.uk::049505fe-2827-4935-b489-0edff6f145fd" providerId="AD" clId="Web-{F6366AAA-8C15-B3D4-96AE-F376098AD71F}" dt="2022-07-14T11:38:34.861" v="1335" actId="20577"/>
          <ac:spMkLst>
            <pc:docMk/>
            <pc:sldMk cId="109857222" sldId="256"/>
            <ac:spMk id="4" creationId="{B67160E2-A458-0832-5E9F-3EF80F98B50B}"/>
          </ac:spMkLst>
        </pc:spChg>
      </pc:sldChg>
      <pc:sldChg chg="modSp">
        <pc:chgData name="Bethan Harris (2116541)" userId="S::2116541@student.uwtsd.ac.uk::049505fe-2827-4935-b489-0edff6f145fd" providerId="AD" clId="Web-{F6366AAA-8C15-B3D4-96AE-F376098AD71F}" dt="2022-07-14T09:13:36.441" v="569" actId="1076"/>
        <pc:sldMkLst>
          <pc:docMk/>
          <pc:sldMk cId="3501171905" sldId="259"/>
        </pc:sldMkLst>
        <pc:picChg chg="mod">
          <ac:chgData name="Bethan Harris (2116541)" userId="S::2116541@student.uwtsd.ac.uk::049505fe-2827-4935-b489-0edff6f145fd" providerId="AD" clId="Web-{F6366AAA-8C15-B3D4-96AE-F376098AD71F}" dt="2022-07-14T09:13:36.441" v="569" actId="1076"/>
          <ac:picMkLst>
            <pc:docMk/>
            <pc:sldMk cId="3501171905" sldId="259"/>
            <ac:picMk id="15" creationId="{4E4AF77A-B297-E92C-020C-6C70201E4FC2}"/>
          </ac:picMkLst>
        </pc:picChg>
      </pc:sldChg>
      <pc:sldChg chg="modSp">
        <pc:chgData name="Bethan Harris (2116541)" userId="S::2116541@student.uwtsd.ac.uk::049505fe-2827-4935-b489-0edff6f145fd" providerId="AD" clId="Web-{F6366AAA-8C15-B3D4-96AE-F376098AD71F}" dt="2022-07-14T11:43:11.154" v="1432" actId="14100"/>
        <pc:sldMkLst>
          <pc:docMk/>
          <pc:sldMk cId="2517894845" sldId="260"/>
        </pc:sldMkLst>
        <pc:spChg chg="mod">
          <ac:chgData name="Bethan Harris (2116541)" userId="S::2116541@student.uwtsd.ac.uk::049505fe-2827-4935-b489-0edff6f145fd" providerId="AD" clId="Web-{F6366AAA-8C15-B3D4-96AE-F376098AD71F}" dt="2022-07-14T09:39:31.059" v="605" actId="1076"/>
          <ac:spMkLst>
            <pc:docMk/>
            <pc:sldMk cId="2517894845" sldId="260"/>
            <ac:spMk id="2" creationId="{769E710E-D5F4-AA51-7AB3-8002601FD2E4}"/>
          </ac:spMkLst>
        </pc:spChg>
        <pc:spChg chg="mod">
          <ac:chgData name="Bethan Harris (2116541)" userId="S::2116541@student.uwtsd.ac.uk::049505fe-2827-4935-b489-0edff6f145fd" providerId="AD" clId="Web-{F6366AAA-8C15-B3D4-96AE-F376098AD71F}" dt="2022-07-14T11:43:11.154" v="1432" actId="14100"/>
          <ac:spMkLst>
            <pc:docMk/>
            <pc:sldMk cId="2517894845" sldId="260"/>
            <ac:spMk id="3" creationId="{BB7EFA2E-EC99-8D64-794A-78C5BAF05EB5}"/>
          </ac:spMkLst>
        </pc:spChg>
      </pc:sldChg>
      <pc:sldChg chg="addSp delSp modSp">
        <pc:chgData name="Bethan Harris (2116541)" userId="S::2116541@student.uwtsd.ac.uk::049505fe-2827-4935-b489-0edff6f145fd" providerId="AD" clId="Web-{F6366AAA-8C15-B3D4-96AE-F376098AD71F}" dt="2022-07-14T10:24:12.160" v="788"/>
        <pc:sldMkLst>
          <pc:docMk/>
          <pc:sldMk cId="1185240273" sldId="262"/>
        </pc:sldMkLst>
        <pc:spChg chg="mod">
          <ac:chgData name="Bethan Harris (2116541)" userId="S::2116541@student.uwtsd.ac.uk::049505fe-2827-4935-b489-0edff6f145fd" providerId="AD" clId="Web-{F6366AAA-8C15-B3D4-96AE-F376098AD71F}" dt="2022-07-14T10:07:59.072" v="672"/>
          <ac:spMkLst>
            <pc:docMk/>
            <pc:sldMk cId="1185240273" sldId="262"/>
            <ac:spMk id="2" creationId="{378BAAD8-1223-1FC5-3409-91192A8BC5FC}"/>
          </ac:spMkLst>
        </pc:spChg>
        <pc:spChg chg="mod">
          <ac:chgData name="Bethan Harris (2116541)" userId="S::2116541@student.uwtsd.ac.uk::049505fe-2827-4935-b489-0edff6f145fd" providerId="AD" clId="Web-{F6366AAA-8C15-B3D4-96AE-F376098AD71F}" dt="2022-07-14T10:18:41.933" v="726" actId="20577"/>
          <ac:spMkLst>
            <pc:docMk/>
            <pc:sldMk cId="1185240273" sldId="262"/>
            <ac:spMk id="3" creationId="{360C8AF1-C093-8266-E0FE-4A59B9C3AAB5}"/>
          </ac:spMkLst>
        </pc:spChg>
        <pc:spChg chg="add del mod">
          <ac:chgData name="Bethan Harris (2116541)" userId="S::2116541@student.uwtsd.ac.uk::049505fe-2827-4935-b489-0edff6f145fd" providerId="AD" clId="Web-{F6366AAA-8C15-B3D4-96AE-F376098AD71F}" dt="2022-07-14T10:24:10.347" v="787"/>
          <ac:spMkLst>
            <pc:docMk/>
            <pc:sldMk cId="1185240273" sldId="262"/>
            <ac:spMk id="7" creationId="{BB9D396C-4B42-1890-0325-532B3C9BEA36}"/>
          </ac:spMkLst>
        </pc:spChg>
        <pc:spChg chg="add del">
          <ac:chgData name="Bethan Harris (2116541)" userId="S::2116541@student.uwtsd.ac.uk::049505fe-2827-4935-b489-0edff6f145fd" providerId="AD" clId="Web-{F6366AAA-8C15-B3D4-96AE-F376098AD71F}" dt="2022-07-14T10:07:59.072" v="672"/>
          <ac:spMkLst>
            <pc:docMk/>
            <pc:sldMk cId="1185240273" sldId="262"/>
            <ac:spMk id="8" creationId="{2B566528-1B12-4246-9431-5C2D7D081168}"/>
          </ac:spMkLst>
        </pc:spChg>
        <pc:spChg chg="add del">
          <ac:chgData name="Bethan Harris (2116541)" userId="S::2116541@student.uwtsd.ac.uk::049505fe-2827-4935-b489-0edff6f145fd" providerId="AD" clId="Web-{F6366AAA-8C15-B3D4-96AE-F376098AD71F}" dt="2022-07-14T10:07:59.072" v="672"/>
          <ac:spMkLst>
            <pc:docMk/>
            <pc:sldMk cId="1185240273" sldId="262"/>
            <ac:spMk id="10" creationId="{2E80C965-DB6D-4F81-9E9E-B027384D0BD6}"/>
          </ac:spMkLst>
        </pc:spChg>
        <pc:spChg chg="add del">
          <ac:chgData name="Bethan Harris (2116541)" userId="S::2116541@student.uwtsd.ac.uk::049505fe-2827-4935-b489-0edff6f145fd" providerId="AD" clId="Web-{F6366AAA-8C15-B3D4-96AE-F376098AD71F}" dt="2022-07-14T10:07:59.072" v="672"/>
          <ac:spMkLst>
            <pc:docMk/>
            <pc:sldMk cId="1185240273" sldId="262"/>
            <ac:spMk id="12" creationId="{A580F890-B085-4E95-96AA-55AEBEC5CE6E}"/>
          </ac:spMkLst>
        </pc:spChg>
        <pc:spChg chg="add del">
          <ac:chgData name="Bethan Harris (2116541)" userId="S::2116541@student.uwtsd.ac.uk::049505fe-2827-4935-b489-0edff6f145fd" providerId="AD" clId="Web-{F6366AAA-8C15-B3D4-96AE-F376098AD71F}" dt="2022-07-14T10:07:59.072" v="672"/>
          <ac:spMkLst>
            <pc:docMk/>
            <pc:sldMk cId="1185240273" sldId="262"/>
            <ac:spMk id="14" creationId="{D3F51FEB-38FB-4F6C-9F7B-2F2AFAB65463}"/>
          </ac:spMkLst>
        </pc:spChg>
        <pc:spChg chg="add del">
          <ac:chgData name="Bethan Harris (2116541)" userId="S::2116541@student.uwtsd.ac.uk::049505fe-2827-4935-b489-0edff6f145fd" providerId="AD" clId="Web-{F6366AAA-8C15-B3D4-96AE-F376098AD71F}" dt="2022-07-14T10:07:59.072" v="672"/>
          <ac:spMkLst>
            <pc:docMk/>
            <pc:sldMk cId="1185240273" sldId="262"/>
            <ac:spMk id="16" creationId="{1E547BA6-BAE0-43BB-A7CA-60F69CE252F0}"/>
          </ac:spMkLst>
        </pc:spChg>
        <pc:spChg chg="add del">
          <ac:chgData name="Bethan Harris (2116541)" userId="S::2116541@student.uwtsd.ac.uk::049505fe-2827-4935-b489-0edff6f145fd" providerId="AD" clId="Web-{F6366AAA-8C15-B3D4-96AE-F376098AD71F}" dt="2022-07-14T10:07:59.072" v="672"/>
          <ac:spMkLst>
            <pc:docMk/>
            <pc:sldMk cId="1185240273" sldId="262"/>
            <ac:spMk id="21" creationId="{2B97F24A-32CE-4C1C-A50D-3016B394DCFB}"/>
          </ac:spMkLst>
        </pc:spChg>
        <pc:spChg chg="add del">
          <ac:chgData name="Bethan Harris (2116541)" userId="S::2116541@student.uwtsd.ac.uk::049505fe-2827-4935-b489-0edff6f145fd" providerId="AD" clId="Web-{F6366AAA-8C15-B3D4-96AE-F376098AD71F}" dt="2022-07-14T10:07:59.072" v="672"/>
          <ac:spMkLst>
            <pc:docMk/>
            <pc:sldMk cId="1185240273" sldId="262"/>
            <ac:spMk id="23" creationId="{CD8B4F24-440B-49E9-B85D-733523DC064B}"/>
          </ac:spMkLst>
        </pc:spChg>
        <pc:picChg chg="add del mod">
          <ac:chgData name="Bethan Harris (2116541)" userId="S::2116541@student.uwtsd.ac.uk::049505fe-2827-4935-b489-0edff6f145fd" providerId="AD" clId="Web-{F6366AAA-8C15-B3D4-96AE-F376098AD71F}" dt="2022-07-14T10:08:11.682" v="674"/>
          <ac:picMkLst>
            <pc:docMk/>
            <pc:sldMk cId="1185240273" sldId="262"/>
            <ac:picMk id="4" creationId="{BC877235-F0DF-88EA-18A2-5B3733BB6582}"/>
          </ac:picMkLst>
        </pc:picChg>
        <pc:cxnChg chg="add del">
          <ac:chgData name="Bethan Harris (2116541)" userId="S::2116541@student.uwtsd.ac.uk::049505fe-2827-4935-b489-0edff6f145fd" providerId="AD" clId="Web-{F6366AAA-8C15-B3D4-96AE-F376098AD71F}" dt="2022-07-14T10:07:44.916" v="670"/>
          <ac:cxnSpMkLst>
            <pc:docMk/>
            <pc:sldMk cId="1185240273" sldId="262"/>
            <ac:cxnSpMk id="5" creationId="{1DE0DC70-F2A2-0071-1737-45A66A06D2B8}"/>
          </ac:cxnSpMkLst>
        </pc:cxnChg>
        <pc:cxnChg chg="add del mod">
          <ac:chgData name="Bethan Harris (2116541)" userId="S::2116541@student.uwtsd.ac.uk::049505fe-2827-4935-b489-0edff6f145fd" providerId="AD" clId="Web-{F6366AAA-8C15-B3D4-96AE-F376098AD71F}" dt="2022-07-14T10:24:12.160" v="788"/>
          <ac:cxnSpMkLst>
            <pc:docMk/>
            <pc:sldMk cId="1185240273" sldId="262"/>
            <ac:cxnSpMk id="6" creationId="{105AE1F1-E1B1-8A6E-9800-E6393725A748}"/>
          </ac:cxnSpMkLst>
        </pc:cxnChg>
      </pc:sldChg>
      <pc:sldChg chg="modSp">
        <pc:chgData name="Bethan Harris (2116541)" userId="S::2116541@student.uwtsd.ac.uk::049505fe-2827-4935-b489-0edff6f145fd" providerId="AD" clId="Web-{F6366AAA-8C15-B3D4-96AE-F376098AD71F}" dt="2022-07-14T08:53:54.161" v="272" actId="20577"/>
        <pc:sldMkLst>
          <pc:docMk/>
          <pc:sldMk cId="3544795207" sldId="263"/>
        </pc:sldMkLst>
        <pc:spChg chg="mod">
          <ac:chgData name="Bethan Harris (2116541)" userId="S::2116541@student.uwtsd.ac.uk::049505fe-2827-4935-b489-0edff6f145fd" providerId="AD" clId="Web-{F6366AAA-8C15-B3D4-96AE-F376098AD71F}" dt="2022-07-14T08:53:54.161" v="272" actId="20577"/>
          <ac:spMkLst>
            <pc:docMk/>
            <pc:sldMk cId="3544795207" sldId="263"/>
            <ac:spMk id="3" creationId="{8F980091-FC09-C5CF-4C24-4DD2BF92504E}"/>
          </ac:spMkLst>
        </pc:spChg>
      </pc:sldChg>
      <pc:sldChg chg="addSp delSp modSp">
        <pc:chgData name="Bethan Harris (2116541)" userId="S::2116541@student.uwtsd.ac.uk::049505fe-2827-4935-b489-0edff6f145fd" providerId="AD" clId="Web-{F6366AAA-8C15-B3D4-96AE-F376098AD71F}" dt="2022-07-14T10:49:39.117" v="1000"/>
        <pc:sldMkLst>
          <pc:docMk/>
          <pc:sldMk cId="2313386158" sldId="264"/>
        </pc:sldMkLst>
        <pc:spChg chg="mod">
          <ac:chgData name="Bethan Harris (2116541)" userId="S::2116541@student.uwtsd.ac.uk::049505fe-2827-4935-b489-0edff6f145fd" providerId="AD" clId="Web-{F6366AAA-8C15-B3D4-96AE-F376098AD71F}" dt="2022-07-14T10:29:48.325" v="843" actId="20577"/>
          <ac:spMkLst>
            <pc:docMk/>
            <pc:sldMk cId="2313386158" sldId="264"/>
            <ac:spMk id="2" creationId="{84DA019A-39D5-9E15-ED93-19AA2EE210B4}"/>
          </ac:spMkLst>
        </pc:spChg>
        <pc:spChg chg="del">
          <ac:chgData name="Bethan Harris (2116541)" userId="S::2116541@student.uwtsd.ac.uk::049505fe-2827-4935-b489-0edff6f145fd" providerId="AD" clId="Web-{F6366AAA-8C15-B3D4-96AE-F376098AD71F}" dt="2022-07-14T08:54:13.490" v="273"/>
          <ac:spMkLst>
            <pc:docMk/>
            <pc:sldMk cId="2313386158" sldId="264"/>
            <ac:spMk id="3" creationId="{7B64D3BA-19F8-9D54-8B1E-55E4B357C029}"/>
          </ac:spMkLst>
        </pc:spChg>
        <pc:graphicFrameChg chg="add mod ord modGraphic">
          <ac:chgData name="Bethan Harris (2116541)" userId="S::2116541@student.uwtsd.ac.uk::049505fe-2827-4935-b489-0edff6f145fd" providerId="AD" clId="Web-{F6366AAA-8C15-B3D4-96AE-F376098AD71F}" dt="2022-07-14T10:49:39.117" v="1000"/>
          <ac:graphicFrameMkLst>
            <pc:docMk/>
            <pc:sldMk cId="2313386158" sldId="264"/>
            <ac:graphicFrameMk id="4" creationId="{F728B62A-02E4-FDC8-ABC3-BF0AEA1DD6F6}"/>
          </ac:graphicFrameMkLst>
        </pc:graphicFrameChg>
      </pc:sldChg>
      <pc:sldChg chg="addSp delSp modSp del">
        <pc:chgData name="Bethan Harris (2116541)" userId="S::2116541@student.uwtsd.ac.uk::049505fe-2827-4935-b489-0edff6f145fd" providerId="AD" clId="Web-{F6366AAA-8C15-B3D4-96AE-F376098AD71F}" dt="2022-07-14T10:45:17.434" v="973"/>
        <pc:sldMkLst>
          <pc:docMk/>
          <pc:sldMk cId="2008205982" sldId="265"/>
        </pc:sldMkLst>
        <pc:spChg chg="del mod">
          <ac:chgData name="Bethan Harris (2116541)" userId="S::2116541@student.uwtsd.ac.uk::049505fe-2827-4935-b489-0edff6f145fd" providerId="AD" clId="Web-{F6366AAA-8C15-B3D4-96AE-F376098AD71F}" dt="2022-07-14T09:00:39.547" v="466"/>
          <ac:spMkLst>
            <pc:docMk/>
            <pc:sldMk cId="2008205982" sldId="265"/>
            <ac:spMk id="2" creationId="{6510BFDE-3CBA-41C9-3CD1-E8185C35F848}"/>
          </ac:spMkLst>
        </pc:spChg>
        <pc:spChg chg="mod">
          <ac:chgData name="Bethan Harris (2116541)" userId="S::2116541@student.uwtsd.ac.uk::049505fe-2827-4935-b489-0edff6f145fd" providerId="AD" clId="Web-{F6366AAA-8C15-B3D4-96AE-F376098AD71F}" dt="2022-07-14T09:00:08.171" v="445" actId="20577"/>
          <ac:spMkLst>
            <pc:docMk/>
            <pc:sldMk cId="2008205982" sldId="265"/>
            <ac:spMk id="3" creationId="{843C04DD-D2B7-0B84-E502-871B86D48DDC}"/>
          </ac:spMkLst>
        </pc:spChg>
        <pc:spChg chg="add del mod">
          <ac:chgData name="Bethan Harris (2116541)" userId="S::2116541@student.uwtsd.ac.uk::049505fe-2827-4935-b489-0edff6f145fd" providerId="AD" clId="Web-{F6366AAA-8C15-B3D4-96AE-F376098AD71F}" dt="2022-07-14T09:00:50.422" v="468"/>
          <ac:spMkLst>
            <pc:docMk/>
            <pc:sldMk cId="2008205982" sldId="265"/>
            <ac:spMk id="6" creationId="{FF929272-9FAF-96E9-B85B-525F9E958718}"/>
          </ac:spMkLst>
        </pc:spChg>
        <pc:graphicFrameChg chg="add mod modGraphic">
          <ac:chgData name="Bethan Harris (2116541)" userId="S::2116541@student.uwtsd.ac.uk::049505fe-2827-4935-b489-0edff6f145fd" providerId="AD" clId="Web-{F6366AAA-8C15-B3D4-96AE-F376098AD71F}" dt="2022-07-14T10:44:46.855" v="972"/>
          <ac:graphicFrameMkLst>
            <pc:docMk/>
            <pc:sldMk cId="2008205982" sldId="265"/>
            <ac:graphicFrameMk id="4" creationId="{26F9375D-B7D3-22A2-25DC-37CF714BEE83}"/>
          </ac:graphicFrameMkLst>
        </pc:graphicFrameChg>
        <pc:graphicFrameChg chg="add mod modGraphic">
          <ac:chgData name="Bethan Harris (2116541)" userId="S::2116541@student.uwtsd.ac.uk::049505fe-2827-4935-b489-0edff6f145fd" providerId="AD" clId="Web-{F6366AAA-8C15-B3D4-96AE-F376098AD71F}" dt="2022-07-14T09:02:00.846" v="504" actId="1076"/>
          <ac:graphicFrameMkLst>
            <pc:docMk/>
            <pc:sldMk cId="2008205982" sldId="265"/>
            <ac:graphicFrameMk id="7" creationId="{88760053-9544-BA61-C6C7-9C7948405FA7}"/>
          </ac:graphicFrameMkLst>
        </pc:graphicFrameChg>
      </pc:sldChg>
      <pc:sldChg chg="modSp">
        <pc:chgData name="Bethan Harris (2116541)" userId="S::2116541@student.uwtsd.ac.uk::049505fe-2827-4935-b489-0edff6f145fd" providerId="AD" clId="Web-{F6366AAA-8C15-B3D4-96AE-F376098AD71F}" dt="2022-07-14T11:36:33.169" v="1332" actId="20577"/>
        <pc:sldMkLst>
          <pc:docMk/>
          <pc:sldMk cId="1852347797" sldId="266"/>
        </pc:sldMkLst>
        <pc:spChg chg="mod">
          <ac:chgData name="Bethan Harris (2116541)" userId="S::2116541@student.uwtsd.ac.uk::049505fe-2827-4935-b489-0edff6f145fd" providerId="AD" clId="Web-{F6366AAA-8C15-B3D4-96AE-F376098AD71F}" dt="2022-07-14T10:45:40.185" v="978" actId="20577"/>
          <ac:spMkLst>
            <pc:docMk/>
            <pc:sldMk cId="1852347797" sldId="266"/>
            <ac:spMk id="2" creationId="{0E0F4E9B-E9CE-A878-D361-9CA0296491CE}"/>
          </ac:spMkLst>
        </pc:spChg>
        <pc:spChg chg="mod">
          <ac:chgData name="Bethan Harris (2116541)" userId="S::2116541@student.uwtsd.ac.uk::049505fe-2827-4935-b489-0edff6f145fd" providerId="AD" clId="Web-{F6366AAA-8C15-B3D4-96AE-F376098AD71F}" dt="2022-07-14T11:36:33.169" v="1332" actId="20577"/>
          <ac:spMkLst>
            <pc:docMk/>
            <pc:sldMk cId="1852347797" sldId="266"/>
            <ac:spMk id="3" creationId="{6965969A-19E8-33B1-0F5F-8098786128E6}"/>
          </ac:spMkLst>
        </pc:spChg>
      </pc:sldChg>
      <pc:sldChg chg="modSp">
        <pc:chgData name="Bethan Harris (2116541)" userId="S::2116541@student.uwtsd.ac.uk::049505fe-2827-4935-b489-0edff6f145fd" providerId="AD" clId="Web-{F6366AAA-8C15-B3D4-96AE-F376098AD71F}" dt="2022-07-14T11:28:23.039" v="1252" actId="20577"/>
        <pc:sldMkLst>
          <pc:docMk/>
          <pc:sldMk cId="2063004457" sldId="267"/>
        </pc:sldMkLst>
        <pc:spChg chg="mod">
          <ac:chgData name="Bethan Harris (2116541)" userId="S::2116541@student.uwtsd.ac.uk::049505fe-2827-4935-b489-0edff6f145fd" providerId="AD" clId="Web-{F6366AAA-8C15-B3D4-96AE-F376098AD71F}" dt="2022-07-14T08:33:45.975" v="142" actId="20577"/>
          <ac:spMkLst>
            <pc:docMk/>
            <pc:sldMk cId="2063004457" sldId="267"/>
            <ac:spMk id="2" creationId="{BFE780E9-1FC8-6945-A6C7-9BBEC8590DFF}"/>
          </ac:spMkLst>
        </pc:spChg>
        <pc:spChg chg="mod">
          <ac:chgData name="Bethan Harris (2116541)" userId="S::2116541@student.uwtsd.ac.uk::049505fe-2827-4935-b489-0edff6f145fd" providerId="AD" clId="Web-{F6366AAA-8C15-B3D4-96AE-F376098AD71F}" dt="2022-07-14T11:28:23.039" v="1252" actId="20577"/>
          <ac:spMkLst>
            <pc:docMk/>
            <pc:sldMk cId="2063004457" sldId="267"/>
            <ac:spMk id="3" creationId="{40945F0A-0E1A-F7E3-D5D3-71C6E2943342}"/>
          </ac:spMkLst>
        </pc:spChg>
      </pc:sldChg>
      <pc:sldChg chg="modSp">
        <pc:chgData name="Bethan Harris (2116541)" userId="S::2116541@student.uwtsd.ac.uk::049505fe-2827-4935-b489-0edff6f145fd" providerId="AD" clId="Web-{F6366AAA-8C15-B3D4-96AE-F376098AD71F}" dt="2022-07-14T08:58:50.700" v="408" actId="20577"/>
        <pc:sldMkLst>
          <pc:docMk/>
          <pc:sldMk cId="3855714115" sldId="268"/>
        </pc:sldMkLst>
        <pc:spChg chg="mod">
          <ac:chgData name="Bethan Harris (2116541)" userId="S::2116541@student.uwtsd.ac.uk::049505fe-2827-4935-b489-0edff6f145fd" providerId="AD" clId="Web-{F6366AAA-8C15-B3D4-96AE-F376098AD71F}" dt="2022-07-14T08:58:50.700" v="408" actId="20577"/>
          <ac:spMkLst>
            <pc:docMk/>
            <pc:sldMk cId="3855714115" sldId="268"/>
            <ac:spMk id="3" creationId="{41423415-DB01-D64B-3939-362646584F8C}"/>
          </ac:spMkLst>
        </pc:spChg>
      </pc:sldChg>
      <pc:sldChg chg="addSp delSp modSp new">
        <pc:chgData name="Bethan Harris (2116541)" userId="S::2116541@student.uwtsd.ac.uk::049505fe-2827-4935-b489-0edff6f145fd" providerId="AD" clId="Web-{F6366AAA-8C15-B3D4-96AE-F376098AD71F}" dt="2022-07-14T10:26:35.960" v="828" actId="20577"/>
        <pc:sldMkLst>
          <pc:docMk/>
          <pc:sldMk cId="2140790370" sldId="269"/>
        </pc:sldMkLst>
        <pc:spChg chg="del">
          <ac:chgData name="Bethan Harris (2116541)" userId="S::2116541@student.uwtsd.ac.uk::049505fe-2827-4935-b489-0edff6f145fd" providerId="AD" clId="Web-{F6366AAA-8C15-B3D4-96AE-F376098AD71F}" dt="2022-07-14T10:21:09.921" v="761"/>
          <ac:spMkLst>
            <pc:docMk/>
            <pc:sldMk cId="2140790370" sldId="269"/>
            <ac:spMk id="2" creationId="{368F8D45-5D4B-CE4C-C1A3-1E03AA876C42}"/>
          </ac:spMkLst>
        </pc:spChg>
        <pc:spChg chg="del">
          <ac:chgData name="Bethan Harris (2116541)" userId="S::2116541@student.uwtsd.ac.uk::049505fe-2827-4935-b489-0edff6f145fd" providerId="AD" clId="Web-{F6366AAA-8C15-B3D4-96AE-F376098AD71F}" dt="2022-07-14T10:21:13.327" v="762"/>
          <ac:spMkLst>
            <pc:docMk/>
            <pc:sldMk cId="2140790370" sldId="269"/>
            <ac:spMk id="3" creationId="{F7F47DA6-50BA-76BB-E18D-4F6CEF41C9CE}"/>
          </ac:spMkLst>
        </pc:spChg>
        <pc:spChg chg="add mod">
          <ac:chgData name="Bethan Harris (2116541)" userId="S::2116541@student.uwtsd.ac.uk::049505fe-2827-4935-b489-0edff6f145fd" providerId="AD" clId="Web-{F6366AAA-8C15-B3D4-96AE-F376098AD71F}" dt="2022-07-14T10:24:00.628" v="784" actId="1076"/>
          <ac:spMkLst>
            <pc:docMk/>
            <pc:sldMk cId="2140790370" sldId="269"/>
            <ac:spMk id="5" creationId="{73FAF3FC-30BB-55EB-58C7-D10B4DCDFA9B}"/>
          </ac:spMkLst>
        </pc:spChg>
        <pc:spChg chg="add mod">
          <ac:chgData name="Bethan Harris (2116541)" userId="S::2116541@student.uwtsd.ac.uk::049505fe-2827-4935-b489-0edff6f145fd" providerId="AD" clId="Web-{F6366AAA-8C15-B3D4-96AE-F376098AD71F}" dt="2022-07-14T10:25:51.194" v="825" actId="20577"/>
          <ac:spMkLst>
            <pc:docMk/>
            <pc:sldMk cId="2140790370" sldId="269"/>
            <ac:spMk id="6" creationId="{129E97B5-CBD2-A2B8-5C14-008BB946101C}"/>
          </ac:spMkLst>
        </pc:spChg>
        <pc:spChg chg="add mod">
          <ac:chgData name="Bethan Harris (2116541)" userId="S::2116541@student.uwtsd.ac.uk::049505fe-2827-4935-b489-0edff6f145fd" providerId="AD" clId="Web-{F6366AAA-8C15-B3D4-96AE-F376098AD71F}" dt="2022-07-14T10:26:35.960" v="828" actId="20577"/>
          <ac:spMkLst>
            <pc:docMk/>
            <pc:sldMk cId="2140790370" sldId="269"/>
            <ac:spMk id="7" creationId="{DCBC2D5E-1187-D0B8-F19A-7D90B6E5951C}"/>
          </ac:spMkLst>
        </pc:spChg>
        <pc:picChg chg="add mod">
          <ac:chgData name="Bethan Harris (2116541)" userId="S::2116541@student.uwtsd.ac.uk::049505fe-2827-4935-b489-0edff6f145fd" providerId="AD" clId="Web-{F6366AAA-8C15-B3D4-96AE-F376098AD71F}" dt="2022-07-14T10:23:26.471" v="768" actId="1076"/>
          <ac:picMkLst>
            <pc:docMk/>
            <pc:sldMk cId="2140790370" sldId="269"/>
            <ac:picMk id="4" creationId="{8F4D7BEC-81C7-9418-765F-E4A84AD6F8A7}"/>
          </ac:picMkLst>
        </pc:picChg>
      </pc:sldChg>
      <pc:sldChg chg="modSp new">
        <pc:chgData name="Bethan Harris (2116541)" userId="S::2116541@student.uwtsd.ac.uk::049505fe-2827-4935-b489-0edff6f145fd" providerId="AD" clId="Web-{F6366AAA-8C15-B3D4-96AE-F376098AD71F}" dt="2022-07-14T11:13:44.176" v="1057" actId="20577"/>
        <pc:sldMkLst>
          <pc:docMk/>
          <pc:sldMk cId="2752140769" sldId="270"/>
        </pc:sldMkLst>
        <pc:spChg chg="mod">
          <ac:chgData name="Bethan Harris (2116541)" userId="S::2116541@student.uwtsd.ac.uk::049505fe-2827-4935-b489-0edff6f145fd" providerId="AD" clId="Web-{F6366AAA-8C15-B3D4-96AE-F376098AD71F}" dt="2022-07-14T10:35:21.927" v="933" actId="20577"/>
          <ac:spMkLst>
            <pc:docMk/>
            <pc:sldMk cId="2752140769" sldId="270"/>
            <ac:spMk id="2" creationId="{D344C115-D4E4-0E78-4FC0-87C0A3B47BAF}"/>
          </ac:spMkLst>
        </pc:spChg>
        <pc:spChg chg="mod">
          <ac:chgData name="Bethan Harris (2116541)" userId="S::2116541@student.uwtsd.ac.uk::049505fe-2827-4935-b489-0edff6f145fd" providerId="AD" clId="Web-{F6366AAA-8C15-B3D4-96AE-F376098AD71F}" dt="2022-07-14T11:13:44.176" v="1057" actId="20577"/>
          <ac:spMkLst>
            <pc:docMk/>
            <pc:sldMk cId="2752140769" sldId="270"/>
            <ac:spMk id="3" creationId="{63A4FE2E-1A71-C3CE-6462-290220E7073D}"/>
          </ac:spMkLst>
        </pc:spChg>
      </pc:sldChg>
      <pc:sldChg chg="addSp modSp new mod setBg">
        <pc:chgData name="Bethan Harris (2116541)" userId="S::2116541@student.uwtsd.ac.uk::049505fe-2827-4935-b489-0edff6f145fd" providerId="AD" clId="Web-{F6366AAA-8C15-B3D4-96AE-F376098AD71F}" dt="2022-07-14T11:39:19.926" v="1336"/>
        <pc:sldMkLst>
          <pc:docMk/>
          <pc:sldMk cId="4234877627" sldId="271"/>
        </pc:sldMkLst>
        <pc:spChg chg="mod">
          <ac:chgData name="Bethan Harris (2116541)" userId="S::2116541@student.uwtsd.ac.uk::049505fe-2827-4935-b489-0edff6f145fd" providerId="AD" clId="Web-{F6366AAA-8C15-B3D4-96AE-F376098AD71F}" dt="2022-07-14T11:39:19.926" v="1336"/>
          <ac:spMkLst>
            <pc:docMk/>
            <pc:sldMk cId="4234877627" sldId="271"/>
            <ac:spMk id="2" creationId="{69B03124-C15B-F0AE-5AA8-8729EF3C8486}"/>
          </ac:spMkLst>
        </pc:spChg>
        <pc:spChg chg="mod">
          <ac:chgData name="Bethan Harris (2116541)" userId="S::2116541@student.uwtsd.ac.uk::049505fe-2827-4935-b489-0edff6f145fd" providerId="AD" clId="Web-{F6366AAA-8C15-B3D4-96AE-F376098AD71F}" dt="2022-07-14T11:39:19.926" v="1336"/>
          <ac:spMkLst>
            <pc:docMk/>
            <pc:sldMk cId="4234877627" sldId="271"/>
            <ac:spMk id="3" creationId="{73EE102C-5D7B-A824-182A-C0FDED66BC45}"/>
          </ac:spMkLst>
        </pc:spChg>
        <pc:spChg chg="add">
          <ac:chgData name="Bethan Harris (2116541)" userId="S::2116541@student.uwtsd.ac.uk::049505fe-2827-4935-b489-0edff6f145fd" providerId="AD" clId="Web-{F6366AAA-8C15-B3D4-96AE-F376098AD71F}" dt="2022-07-14T11:39:19.926" v="1336"/>
          <ac:spMkLst>
            <pc:docMk/>
            <pc:sldMk cId="4234877627" sldId="271"/>
            <ac:spMk id="8" creationId="{2B566528-1B12-4246-9431-5C2D7D081168}"/>
          </ac:spMkLst>
        </pc:spChg>
        <pc:spChg chg="add">
          <ac:chgData name="Bethan Harris (2116541)" userId="S::2116541@student.uwtsd.ac.uk::049505fe-2827-4935-b489-0edff6f145fd" providerId="AD" clId="Web-{F6366AAA-8C15-B3D4-96AE-F376098AD71F}" dt="2022-07-14T11:39:19.926" v="1336"/>
          <ac:spMkLst>
            <pc:docMk/>
            <pc:sldMk cId="4234877627" sldId="271"/>
            <ac:spMk id="10" creationId="{2E80C965-DB6D-4F81-9E9E-B027384D0BD6}"/>
          </ac:spMkLst>
        </pc:spChg>
        <pc:spChg chg="add">
          <ac:chgData name="Bethan Harris (2116541)" userId="S::2116541@student.uwtsd.ac.uk::049505fe-2827-4935-b489-0edff6f145fd" providerId="AD" clId="Web-{F6366AAA-8C15-B3D4-96AE-F376098AD71F}" dt="2022-07-14T11:39:19.926" v="1336"/>
          <ac:spMkLst>
            <pc:docMk/>
            <pc:sldMk cId="4234877627" sldId="271"/>
            <ac:spMk id="12" creationId="{A580F890-B085-4E95-96AA-55AEBEC5CE6E}"/>
          </ac:spMkLst>
        </pc:spChg>
        <pc:spChg chg="add">
          <ac:chgData name="Bethan Harris (2116541)" userId="S::2116541@student.uwtsd.ac.uk::049505fe-2827-4935-b489-0edff6f145fd" providerId="AD" clId="Web-{F6366AAA-8C15-B3D4-96AE-F376098AD71F}" dt="2022-07-14T11:39:19.926" v="1336"/>
          <ac:spMkLst>
            <pc:docMk/>
            <pc:sldMk cId="4234877627" sldId="271"/>
            <ac:spMk id="14" creationId="{D3F51FEB-38FB-4F6C-9F7B-2F2AFAB65463}"/>
          </ac:spMkLst>
        </pc:spChg>
        <pc:spChg chg="add">
          <ac:chgData name="Bethan Harris (2116541)" userId="S::2116541@student.uwtsd.ac.uk::049505fe-2827-4935-b489-0edff6f145fd" providerId="AD" clId="Web-{F6366AAA-8C15-B3D4-96AE-F376098AD71F}" dt="2022-07-14T11:39:19.926" v="1336"/>
          <ac:spMkLst>
            <pc:docMk/>
            <pc:sldMk cId="4234877627" sldId="271"/>
            <ac:spMk id="16" creationId="{1E547BA6-BAE0-43BB-A7CA-60F69CE252F0}"/>
          </ac:spMkLst>
        </pc:spChg>
      </pc:sldChg>
      <pc:sldChg chg="modSp new del">
        <pc:chgData name="Bethan Harris (2116541)" userId="S::2116541@student.uwtsd.ac.uk::049505fe-2827-4935-b489-0edff6f145fd" providerId="AD" clId="Web-{F6366AAA-8C15-B3D4-96AE-F376098AD71F}" dt="2022-07-14T11:32:18.518" v="1268"/>
        <pc:sldMkLst>
          <pc:docMk/>
          <pc:sldMk cId="1005505952" sldId="272"/>
        </pc:sldMkLst>
        <pc:spChg chg="mod">
          <ac:chgData name="Bethan Harris (2116541)" userId="S::2116541@student.uwtsd.ac.uk::049505fe-2827-4935-b489-0edff6f145fd" providerId="AD" clId="Web-{F6366AAA-8C15-B3D4-96AE-F376098AD71F}" dt="2022-07-14T10:43:17.658" v="966" actId="20577"/>
          <ac:spMkLst>
            <pc:docMk/>
            <pc:sldMk cId="1005505952" sldId="272"/>
            <ac:spMk id="2" creationId="{878D8737-4F49-BEFA-4496-295E8F874621}"/>
          </ac:spMkLst>
        </pc:spChg>
        <pc:spChg chg="mod">
          <ac:chgData name="Bethan Harris (2116541)" userId="S::2116541@student.uwtsd.ac.uk::049505fe-2827-4935-b489-0edff6f145fd" providerId="AD" clId="Web-{F6366AAA-8C15-B3D4-96AE-F376098AD71F}" dt="2022-07-14T11:23:13.074" v="1154" actId="20577"/>
          <ac:spMkLst>
            <pc:docMk/>
            <pc:sldMk cId="1005505952" sldId="272"/>
            <ac:spMk id="3" creationId="{4CAA9468-4301-2F89-5871-1DE982D576E2}"/>
          </ac:spMkLst>
        </pc:spChg>
      </pc:sldChg>
      <pc:sldChg chg="addSp modSp new mod setBg">
        <pc:chgData name="Bethan Harris (2116541)" userId="S::2116541@student.uwtsd.ac.uk::049505fe-2827-4935-b489-0edff6f145fd" providerId="AD" clId="Web-{F6366AAA-8C15-B3D4-96AE-F376098AD71F}" dt="2022-07-14T11:40:51.976" v="1378" actId="20577"/>
        <pc:sldMkLst>
          <pc:docMk/>
          <pc:sldMk cId="3888256839" sldId="273"/>
        </pc:sldMkLst>
        <pc:spChg chg="mod">
          <ac:chgData name="Bethan Harris (2116541)" userId="S::2116541@student.uwtsd.ac.uk::049505fe-2827-4935-b489-0edff6f145fd" providerId="AD" clId="Web-{F6366AAA-8C15-B3D4-96AE-F376098AD71F}" dt="2022-07-14T11:40:51.976" v="1378" actId="20577"/>
          <ac:spMkLst>
            <pc:docMk/>
            <pc:sldMk cId="3888256839" sldId="273"/>
            <ac:spMk id="2" creationId="{19A12A55-CAAD-E1BB-DD28-9A693633D785}"/>
          </ac:spMkLst>
        </pc:spChg>
        <pc:spChg chg="mod">
          <ac:chgData name="Bethan Harris (2116541)" userId="S::2116541@student.uwtsd.ac.uk::049505fe-2827-4935-b489-0edff6f145fd" providerId="AD" clId="Web-{F6366AAA-8C15-B3D4-96AE-F376098AD71F}" dt="2022-07-14T11:40:33.132" v="1376" actId="20577"/>
          <ac:spMkLst>
            <pc:docMk/>
            <pc:sldMk cId="3888256839" sldId="273"/>
            <ac:spMk id="3" creationId="{95EEF445-7138-6088-5540-934F6373B8E7}"/>
          </ac:spMkLst>
        </pc:spChg>
        <pc:spChg chg="add">
          <ac:chgData name="Bethan Harris (2116541)" userId="S::2116541@student.uwtsd.ac.uk::049505fe-2827-4935-b489-0edff6f145fd" providerId="AD" clId="Web-{F6366AAA-8C15-B3D4-96AE-F376098AD71F}" dt="2022-07-14T11:39:41.645" v="1337"/>
          <ac:spMkLst>
            <pc:docMk/>
            <pc:sldMk cId="3888256839" sldId="273"/>
            <ac:spMk id="8" creationId="{2B566528-1B12-4246-9431-5C2D7D081168}"/>
          </ac:spMkLst>
        </pc:spChg>
        <pc:spChg chg="add">
          <ac:chgData name="Bethan Harris (2116541)" userId="S::2116541@student.uwtsd.ac.uk::049505fe-2827-4935-b489-0edff6f145fd" providerId="AD" clId="Web-{F6366AAA-8C15-B3D4-96AE-F376098AD71F}" dt="2022-07-14T11:39:41.645" v="1337"/>
          <ac:spMkLst>
            <pc:docMk/>
            <pc:sldMk cId="3888256839" sldId="273"/>
            <ac:spMk id="10" creationId="{2E80C965-DB6D-4F81-9E9E-B027384D0BD6}"/>
          </ac:spMkLst>
        </pc:spChg>
        <pc:spChg chg="add">
          <ac:chgData name="Bethan Harris (2116541)" userId="S::2116541@student.uwtsd.ac.uk::049505fe-2827-4935-b489-0edff6f145fd" providerId="AD" clId="Web-{F6366AAA-8C15-B3D4-96AE-F376098AD71F}" dt="2022-07-14T11:39:41.645" v="1337"/>
          <ac:spMkLst>
            <pc:docMk/>
            <pc:sldMk cId="3888256839" sldId="273"/>
            <ac:spMk id="12" creationId="{A580F890-B085-4E95-96AA-55AEBEC5CE6E}"/>
          </ac:spMkLst>
        </pc:spChg>
        <pc:spChg chg="add">
          <ac:chgData name="Bethan Harris (2116541)" userId="S::2116541@student.uwtsd.ac.uk::049505fe-2827-4935-b489-0edff6f145fd" providerId="AD" clId="Web-{F6366AAA-8C15-B3D4-96AE-F376098AD71F}" dt="2022-07-14T11:39:41.645" v="1337"/>
          <ac:spMkLst>
            <pc:docMk/>
            <pc:sldMk cId="3888256839" sldId="273"/>
            <ac:spMk id="14" creationId="{D3F51FEB-38FB-4F6C-9F7B-2F2AFAB65463}"/>
          </ac:spMkLst>
        </pc:spChg>
        <pc:spChg chg="add">
          <ac:chgData name="Bethan Harris (2116541)" userId="S::2116541@student.uwtsd.ac.uk::049505fe-2827-4935-b489-0edff6f145fd" providerId="AD" clId="Web-{F6366AAA-8C15-B3D4-96AE-F376098AD71F}" dt="2022-07-14T11:39:41.645" v="1337"/>
          <ac:spMkLst>
            <pc:docMk/>
            <pc:sldMk cId="3888256839" sldId="273"/>
            <ac:spMk id="16" creationId="{1E547BA6-BAE0-43BB-A7CA-60F69CE252F0}"/>
          </ac:spMkLst>
        </pc:spChg>
      </pc:sldChg>
      <pc:sldChg chg="new del">
        <pc:chgData name="Bethan Harris (2116541)" userId="S::2116541@student.uwtsd.ac.uk::049505fe-2827-4935-b489-0edff6f145fd" providerId="AD" clId="Web-{F6366AAA-8C15-B3D4-96AE-F376098AD71F}" dt="2022-07-14T10:47:02.001" v="984"/>
        <pc:sldMkLst>
          <pc:docMk/>
          <pc:sldMk cId="3068061589" sldId="274"/>
        </pc:sldMkLst>
      </pc:sldChg>
      <pc:sldChg chg="modSp new">
        <pc:chgData name="Bethan Harris (2116541)" userId="S::2116541@student.uwtsd.ac.uk::049505fe-2827-4935-b489-0edff6f145fd" providerId="AD" clId="Web-{F6366AAA-8C15-B3D4-96AE-F376098AD71F}" dt="2022-07-14T11:32:35.175" v="1271" actId="20577"/>
        <pc:sldMkLst>
          <pc:docMk/>
          <pc:sldMk cId="640735982" sldId="275"/>
        </pc:sldMkLst>
        <pc:spChg chg="mod">
          <ac:chgData name="Bethan Harris (2116541)" userId="S::2116541@student.uwtsd.ac.uk::049505fe-2827-4935-b489-0edff6f145fd" providerId="AD" clId="Web-{F6366AAA-8C15-B3D4-96AE-F376098AD71F}" dt="2022-07-14T10:46:21.875" v="983" actId="20577"/>
          <ac:spMkLst>
            <pc:docMk/>
            <pc:sldMk cId="640735982" sldId="275"/>
            <ac:spMk id="2" creationId="{6C86CB49-E35A-53E6-06C9-34B4B9AF60BA}"/>
          </ac:spMkLst>
        </pc:spChg>
        <pc:spChg chg="mod">
          <ac:chgData name="Bethan Harris (2116541)" userId="S::2116541@student.uwtsd.ac.uk::049505fe-2827-4935-b489-0edff6f145fd" providerId="AD" clId="Web-{F6366AAA-8C15-B3D4-96AE-F376098AD71F}" dt="2022-07-14T11:32:35.175" v="1271" actId="20577"/>
          <ac:spMkLst>
            <pc:docMk/>
            <pc:sldMk cId="640735982" sldId="275"/>
            <ac:spMk id="3" creationId="{CA6F1189-6A55-FA2F-D6EC-C78AED2ED5FB}"/>
          </ac:spMkLst>
        </pc:spChg>
      </pc:sldChg>
      <pc:sldChg chg="modSp new">
        <pc:chgData name="Bethan Harris (2116541)" userId="S::2116541@student.uwtsd.ac.uk::049505fe-2827-4935-b489-0edff6f145fd" providerId="AD" clId="Web-{F6366AAA-8C15-B3D4-96AE-F376098AD71F}" dt="2022-07-14T10:53:17.423" v="1016" actId="20577"/>
        <pc:sldMkLst>
          <pc:docMk/>
          <pc:sldMk cId="2018665046" sldId="276"/>
        </pc:sldMkLst>
        <pc:spChg chg="mod">
          <ac:chgData name="Bethan Harris (2116541)" userId="S::2116541@student.uwtsd.ac.uk::049505fe-2827-4935-b489-0edff6f145fd" providerId="AD" clId="Web-{F6366AAA-8C15-B3D4-96AE-F376098AD71F}" dt="2022-07-14T10:53:17.423" v="1016" actId="20577"/>
          <ac:spMkLst>
            <pc:docMk/>
            <pc:sldMk cId="2018665046" sldId="276"/>
            <ac:spMk id="2" creationId="{2CE1D6A6-0CD1-6CC8-1C1F-75C13CF213F1}"/>
          </ac:spMkLst>
        </pc:spChg>
      </pc:sldChg>
      <pc:sldChg chg="modSp new">
        <pc:chgData name="Bethan Harris (2116541)" userId="S::2116541@student.uwtsd.ac.uk::049505fe-2827-4935-b489-0edff6f145fd" providerId="AD" clId="Web-{F6366AAA-8C15-B3D4-96AE-F376098AD71F}" dt="2022-07-14T10:53:58.581" v="1019" actId="20577"/>
        <pc:sldMkLst>
          <pc:docMk/>
          <pc:sldMk cId="1693486051" sldId="277"/>
        </pc:sldMkLst>
        <pc:spChg chg="mod">
          <ac:chgData name="Bethan Harris (2116541)" userId="S::2116541@student.uwtsd.ac.uk::049505fe-2827-4935-b489-0edff6f145fd" providerId="AD" clId="Web-{F6366AAA-8C15-B3D4-96AE-F376098AD71F}" dt="2022-07-14T10:53:58.581" v="1019" actId="20577"/>
          <ac:spMkLst>
            <pc:docMk/>
            <pc:sldMk cId="1693486051" sldId="277"/>
            <ac:spMk id="2" creationId="{BCF369E5-E87E-AC96-79D7-16BE53842A71}"/>
          </ac:spMkLst>
        </pc:spChg>
      </pc:sldChg>
    </pc:docChg>
  </pc:docChgLst>
  <pc:docChgLst>
    <pc:chgData name="Bethan Harris (2116541)" userId="S::2116541@student.uwtsd.ac.uk::049505fe-2827-4935-b489-0edff6f145fd" providerId="AD" clId="Web-{0529F08D-8818-F64A-B853-E47FDDC9BCC9}"/>
    <pc:docChg chg="modSld">
      <pc:chgData name="Bethan Harris (2116541)" userId="S::2116541@student.uwtsd.ac.uk::049505fe-2827-4935-b489-0edff6f145fd" providerId="AD" clId="Web-{0529F08D-8818-F64A-B853-E47FDDC9BCC9}" dt="2022-07-15T20:28:48.313" v="85" actId="20577"/>
      <pc:docMkLst>
        <pc:docMk/>
      </pc:docMkLst>
      <pc:sldChg chg="modSp">
        <pc:chgData name="Bethan Harris (2116541)" userId="S::2116541@student.uwtsd.ac.uk::049505fe-2827-4935-b489-0edff6f145fd" providerId="AD" clId="Web-{0529F08D-8818-F64A-B853-E47FDDC9BCC9}" dt="2022-07-15T20:28:48.313" v="85" actId="20577"/>
        <pc:sldMkLst>
          <pc:docMk/>
          <pc:sldMk cId="109857222" sldId="256"/>
        </pc:sldMkLst>
        <pc:spChg chg="mod">
          <ac:chgData name="Bethan Harris (2116541)" userId="S::2116541@student.uwtsd.ac.uk::049505fe-2827-4935-b489-0edff6f145fd" providerId="AD" clId="Web-{0529F08D-8818-F64A-B853-E47FDDC9BCC9}" dt="2022-07-15T20:28:48.313" v="85" actId="20577"/>
          <ac:spMkLst>
            <pc:docMk/>
            <pc:sldMk cId="109857222" sldId="256"/>
            <ac:spMk id="3" creationId="{00000000-0000-0000-0000-000000000000}"/>
          </ac:spMkLst>
        </pc:spChg>
      </pc:sldChg>
      <pc:sldChg chg="modSp">
        <pc:chgData name="Bethan Harris (2116541)" userId="S::2116541@student.uwtsd.ac.uk::049505fe-2827-4935-b489-0edff6f145fd" providerId="AD" clId="Web-{0529F08D-8818-F64A-B853-E47FDDC9BCC9}" dt="2022-07-15T20:26:19.997" v="46" actId="1076"/>
        <pc:sldMkLst>
          <pc:docMk/>
          <pc:sldMk cId="640735982" sldId="275"/>
        </pc:sldMkLst>
        <pc:spChg chg="mod">
          <ac:chgData name="Bethan Harris (2116541)" userId="S::2116541@student.uwtsd.ac.uk::049505fe-2827-4935-b489-0edff6f145fd" providerId="AD" clId="Web-{0529F08D-8818-F64A-B853-E47FDDC9BCC9}" dt="2022-07-15T20:26:19.997" v="46" actId="1076"/>
          <ac:spMkLst>
            <pc:docMk/>
            <pc:sldMk cId="640735982" sldId="275"/>
            <ac:spMk id="3" creationId="{CA6F1189-6A55-FA2F-D6EC-C78AED2ED5FB}"/>
          </ac:spMkLst>
        </pc:spChg>
      </pc:sldChg>
      <pc:sldChg chg="modSp">
        <pc:chgData name="Bethan Harris (2116541)" userId="S::2116541@student.uwtsd.ac.uk::049505fe-2827-4935-b489-0edff6f145fd" providerId="AD" clId="Web-{0529F08D-8818-F64A-B853-E47FDDC9BCC9}" dt="2022-07-15T20:26:45.497" v="78"/>
        <pc:sldMkLst>
          <pc:docMk/>
          <pc:sldMk cId="1693486051" sldId="277"/>
        </pc:sldMkLst>
        <pc:graphicFrameChg chg="mod modGraphic">
          <ac:chgData name="Bethan Harris (2116541)" userId="S::2116541@student.uwtsd.ac.uk::049505fe-2827-4935-b489-0edff6f145fd" providerId="AD" clId="Web-{0529F08D-8818-F64A-B853-E47FDDC9BCC9}" dt="2022-07-15T20:26:45.497" v="78"/>
          <ac:graphicFrameMkLst>
            <pc:docMk/>
            <pc:sldMk cId="1693486051" sldId="277"/>
            <ac:graphicFrameMk id="4" creationId="{B71E3588-3403-6A4C-8C78-9510A417EE44}"/>
          </ac:graphicFrameMkLst>
        </pc:graphicFrameChg>
      </pc:sldChg>
    </pc:docChg>
  </pc:docChgLst>
  <pc:docChgLst>
    <pc:chgData name="Bethan Harris (2116541)" userId="S::2116541@student.uwtsd.ac.uk::049505fe-2827-4935-b489-0edff6f145fd" providerId="AD" clId="Web-{FDBBD1A5-1B16-8CDC-A706-5C2D3FF10E9E}"/>
    <pc:docChg chg="modSld">
      <pc:chgData name="Bethan Harris (2116541)" userId="S::2116541@student.uwtsd.ac.uk::049505fe-2827-4935-b489-0edff6f145fd" providerId="AD" clId="Web-{FDBBD1A5-1B16-8CDC-A706-5C2D3FF10E9E}" dt="2022-07-14T20:44:05.210" v="154" actId="20577"/>
      <pc:docMkLst>
        <pc:docMk/>
      </pc:docMkLst>
      <pc:sldChg chg="addSp delSp modSp">
        <pc:chgData name="Bethan Harris (2116541)" userId="S::2116541@student.uwtsd.ac.uk::049505fe-2827-4935-b489-0edff6f145fd" providerId="AD" clId="Web-{FDBBD1A5-1B16-8CDC-A706-5C2D3FF10E9E}" dt="2022-07-14T20:44:05.210" v="154" actId="20577"/>
        <pc:sldMkLst>
          <pc:docMk/>
          <pc:sldMk cId="4234877627" sldId="271"/>
        </pc:sldMkLst>
        <pc:spChg chg="add del mod">
          <ac:chgData name="Bethan Harris (2116541)" userId="S::2116541@student.uwtsd.ac.uk::049505fe-2827-4935-b489-0edff6f145fd" providerId="AD" clId="Web-{FDBBD1A5-1B16-8CDC-A706-5C2D3FF10E9E}" dt="2022-07-14T20:44:05.210" v="154" actId="20577"/>
          <ac:spMkLst>
            <pc:docMk/>
            <pc:sldMk cId="4234877627" sldId="271"/>
            <ac:spMk id="3" creationId="{73EE102C-5D7B-A824-182A-C0FDED66BC45}"/>
          </ac:spMkLst>
        </pc:spChg>
        <pc:spChg chg="add del mod">
          <ac:chgData name="Bethan Harris (2116541)" userId="S::2116541@student.uwtsd.ac.uk::049505fe-2827-4935-b489-0edff6f145fd" providerId="AD" clId="Web-{FDBBD1A5-1B16-8CDC-A706-5C2D3FF10E9E}" dt="2022-07-14T20:39:15.699" v="1"/>
          <ac:spMkLst>
            <pc:docMk/>
            <pc:sldMk cId="4234877627" sldId="271"/>
            <ac:spMk id="5" creationId="{491058EA-1C86-3419-4DED-33314D8AF755}"/>
          </ac:spMkLst>
        </pc:spChg>
      </pc:sldChg>
    </pc:docChg>
  </pc:docChgLst>
  <pc:docChgLst>
    <pc:chgData name="Bethan Harris (2116541)" userId="S::2116541@student.uwtsd.ac.uk::049505fe-2827-4935-b489-0edff6f145fd" providerId="AD" clId="Web-{A69FE36D-76A5-FC6F-10D2-F46C16B83CF8}"/>
    <pc:docChg chg="modSld sldOrd">
      <pc:chgData name="Bethan Harris (2116541)" userId="S::2116541@student.uwtsd.ac.uk::049505fe-2827-4935-b489-0edff6f145fd" providerId="AD" clId="Web-{A69FE36D-76A5-FC6F-10D2-F46C16B83CF8}" dt="2022-07-07T11:00:30.812" v="125"/>
      <pc:docMkLst>
        <pc:docMk/>
      </pc:docMkLst>
      <pc:sldChg chg="ord">
        <pc:chgData name="Bethan Harris (2116541)" userId="S::2116541@student.uwtsd.ac.uk::049505fe-2827-4935-b489-0edff6f145fd" providerId="AD" clId="Web-{A69FE36D-76A5-FC6F-10D2-F46C16B83CF8}" dt="2022-07-07T11:00:30.812" v="125"/>
        <pc:sldMkLst>
          <pc:docMk/>
          <pc:sldMk cId="2517894845" sldId="260"/>
        </pc:sldMkLst>
      </pc:sldChg>
      <pc:sldChg chg="addSp delSp modSp">
        <pc:chgData name="Bethan Harris (2116541)" userId="S::2116541@student.uwtsd.ac.uk::049505fe-2827-4935-b489-0edff6f145fd" providerId="AD" clId="Web-{A69FE36D-76A5-FC6F-10D2-F46C16B83CF8}" dt="2022-07-07T10:48:51.503" v="109" actId="20577"/>
        <pc:sldMkLst>
          <pc:docMk/>
          <pc:sldMk cId="2238487539" sldId="261"/>
        </pc:sldMkLst>
        <pc:spChg chg="mod">
          <ac:chgData name="Bethan Harris (2116541)" userId="S::2116541@student.uwtsd.ac.uk::049505fe-2827-4935-b489-0edff6f145fd" providerId="AD" clId="Web-{A69FE36D-76A5-FC6F-10D2-F46C16B83CF8}" dt="2022-07-07T10:48:03.532" v="106" actId="20577"/>
          <ac:spMkLst>
            <pc:docMk/>
            <pc:sldMk cId="2238487539" sldId="261"/>
            <ac:spMk id="2" creationId="{184FD72C-B41B-238B-01A9-9824A6D56D00}"/>
          </ac:spMkLst>
        </pc:spChg>
        <pc:spChg chg="mod">
          <ac:chgData name="Bethan Harris (2116541)" userId="S::2116541@student.uwtsd.ac.uk::049505fe-2827-4935-b489-0edff6f145fd" providerId="AD" clId="Web-{A69FE36D-76A5-FC6F-10D2-F46C16B83CF8}" dt="2022-07-07T10:48:51.503" v="109" actId="20577"/>
          <ac:spMkLst>
            <pc:docMk/>
            <pc:sldMk cId="2238487539" sldId="261"/>
            <ac:spMk id="3" creationId="{E1879520-495F-A456-40CF-C5E89D5772D7}"/>
          </ac:spMkLst>
        </pc:spChg>
        <pc:spChg chg="add del">
          <ac:chgData name="Bethan Harris (2116541)" userId="S::2116541@student.uwtsd.ac.uk::049505fe-2827-4935-b489-0edff6f145fd" providerId="AD" clId="Web-{A69FE36D-76A5-FC6F-10D2-F46C16B83CF8}" dt="2022-07-07T10:40:58.953" v="8"/>
          <ac:spMkLst>
            <pc:docMk/>
            <pc:sldMk cId="2238487539" sldId="261"/>
            <ac:spMk id="8" creationId="{2B566528-1B12-4246-9431-5C2D7D081168}"/>
          </ac:spMkLst>
        </pc:spChg>
        <pc:spChg chg="add del">
          <ac:chgData name="Bethan Harris (2116541)" userId="S::2116541@student.uwtsd.ac.uk::049505fe-2827-4935-b489-0edff6f145fd" providerId="AD" clId="Web-{A69FE36D-76A5-FC6F-10D2-F46C16B83CF8}" dt="2022-07-07T10:40:58.953" v="8"/>
          <ac:spMkLst>
            <pc:docMk/>
            <pc:sldMk cId="2238487539" sldId="261"/>
            <ac:spMk id="10" creationId="{2E80C965-DB6D-4F81-9E9E-B027384D0BD6}"/>
          </ac:spMkLst>
        </pc:spChg>
        <pc:spChg chg="add del">
          <ac:chgData name="Bethan Harris (2116541)" userId="S::2116541@student.uwtsd.ac.uk::049505fe-2827-4935-b489-0edff6f145fd" providerId="AD" clId="Web-{A69FE36D-76A5-FC6F-10D2-F46C16B83CF8}" dt="2022-07-07T10:40:58.953" v="8"/>
          <ac:spMkLst>
            <pc:docMk/>
            <pc:sldMk cId="2238487539" sldId="261"/>
            <ac:spMk id="12" creationId="{A580F890-B085-4E95-96AA-55AEBEC5CE6E}"/>
          </ac:spMkLst>
        </pc:spChg>
        <pc:spChg chg="add del">
          <ac:chgData name="Bethan Harris (2116541)" userId="S::2116541@student.uwtsd.ac.uk::049505fe-2827-4935-b489-0edff6f145fd" providerId="AD" clId="Web-{A69FE36D-76A5-FC6F-10D2-F46C16B83CF8}" dt="2022-07-07T10:40:58.953" v="8"/>
          <ac:spMkLst>
            <pc:docMk/>
            <pc:sldMk cId="2238487539" sldId="261"/>
            <ac:spMk id="14" creationId="{D3F51FEB-38FB-4F6C-9F7B-2F2AFAB65463}"/>
          </ac:spMkLst>
        </pc:spChg>
        <pc:spChg chg="add del">
          <ac:chgData name="Bethan Harris (2116541)" userId="S::2116541@student.uwtsd.ac.uk::049505fe-2827-4935-b489-0edff6f145fd" providerId="AD" clId="Web-{A69FE36D-76A5-FC6F-10D2-F46C16B83CF8}" dt="2022-07-07T10:40:58.953" v="8"/>
          <ac:spMkLst>
            <pc:docMk/>
            <pc:sldMk cId="2238487539" sldId="261"/>
            <ac:spMk id="16" creationId="{1E547BA6-BAE0-43BB-A7CA-60F69CE252F0}"/>
          </ac:spMkLst>
        </pc:spChg>
        <pc:spChg chg="add del">
          <ac:chgData name="Bethan Harris (2116541)" userId="S::2116541@student.uwtsd.ac.uk::049505fe-2827-4935-b489-0edff6f145fd" providerId="AD" clId="Web-{A69FE36D-76A5-FC6F-10D2-F46C16B83CF8}" dt="2022-07-07T10:40:58.937" v="7"/>
          <ac:spMkLst>
            <pc:docMk/>
            <pc:sldMk cId="2238487539" sldId="261"/>
            <ac:spMk id="21" creationId="{5E39A796-BE83-48B1-B33F-35C4A32AAB57}"/>
          </ac:spMkLst>
        </pc:spChg>
        <pc:spChg chg="add del">
          <ac:chgData name="Bethan Harris (2116541)" userId="S::2116541@student.uwtsd.ac.uk::049505fe-2827-4935-b489-0edff6f145fd" providerId="AD" clId="Web-{A69FE36D-76A5-FC6F-10D2-F46C16B83CF8}" dt="2022-07-07T10:40:58.937" v="7"/>
          <ac:spMkLst>
            <pc:docMk/>
            <pc:sldMk cId="2238487539" sldId="261"/>
            <ac:spMk id="23" creationId="{72F84B47-E267-4194-8194-831DB7B5547F}"/>
          </ac:spMkLst>
        </pc:spChg>
        <pc:spChg chg="add">
          <ac:chgData name="Bethan Harris (2116541)" userId="S::2116541@student.uwtsd.ac.uk::049505fe-2827-4935-b489-0edff6f145fd" providerId="AD" clId="Web-{A69FE36D-76A5-FC6F-10D2-F46C16B83CF8}" dt="2022-07-07T10:40:58.953" v="8"/>
          <ac:spMkLst>
            <pc:docMk/>
            <pc:sldMk cId="2238487539" sldId="261"/>
            <ac:spMk id="26" creationId="{2B566528-1B12-4246-9431-5C2D7D081168}"/>
          </ac:spMkLst>
        </pc:spChg>
        <pc:grpChg chg="add">
          <ac:chgData name="Bethan Harris (2116541)" userId="S::2116541@student.uwtsd.ac.uk::049505fe-2827-4935-b489-0edff6f145fd" providerId="AD" clId="Web-{A69FE36D-76A5-FC6F-10D2-F46C16B83CF8}" dt="2022-07-07T10:40:58.953" v="8"/>
          <ac:grpSpMkLst>
            <pc:docMk/>
            <pc:sldMk cId="2238487539" sldId="261"/>
            <ac:grpSpMk id="27" creationId="{5995D10D-E9C9-47DB-AE7E-801FEF38F5C9}"/>
          </ac:grpSpMkLst>
        </pc:grpChg>
        <pc:grpChg chg="add">
          <ac:chgData name="Bethan Harris (2116541)" userId="S::2116541@student.uwtsd.ac.uk::049505fe-2827-4935-b489-0edff6f145fd" providerId="AD" clId="Web-{A69FE36D-76A5-FC6F-10D2-F46C16B83CF8}" dt="2022-07-07T10:40:58.953" v="8"/>
          <ac:grpSpMkLst>
            <pc:docMk/>
            <pc:sldMk cId="2238487539" sldId="261"/>
            <ac:grpSpMk id="30" creationId="{828A5161-06F1-46CF-8AD7-844680A59E13}"/>
          </ac:grpSpMkLst>
        </pc:grpChg>
        <pc:picChg chg="add mod">
          <ac:chgData name="Bethan Harris (2116541)" userId="S::2116541@student.uwtsd.ac.uk::049505fe-2827-4935-b489-0edff6f145fd" providerId="AD" clId="Web-{A69FE36D-76A5-FC6F-10D2-F46C16B83CF8}" dt="2022-07-07T10:41:10.719" v="10" actId="14100"/>
          <ac:picMkLst>
            <pc:docMk/>
            <pc:sldMk cId="2238487539" sldId="261"/>
            <ac:picMk id="4" creationId="{3BD255CE-685C-FA56-664A-89B52C17C933}"/>
          </ac:picMkLst>
        </pc:picChg>
      </pc:sldChg>
      <pc:sldChg chg="modSp">
        <pc:chgData name="Bethan Harris (2116541)" userId="S::2116541@student.uwtsd.ac.uk::049505fe-2827-4935-b489-0edff6f145fd" providerId="AD" clId="Web-{A69FE36D-76A5-FC6F-10D2-F46C16B83CF8}" dt="2022-07-07T10:49:36.239" v="122" actId="20577"/>
        <pc:sldMkLst>
          <pc:docMk/>
          <pc:sldMk cId="1185240273" sldId="262"/>
        </pc:sldMkLst>
        <pc:spChg chg="mod">
          <ac:chgData name="Bethan Harris (2116541)" userId="S::2116541@student.uwtsd.ac.uk::049505fe-2827-4935-b489-0edff6f145fd" providerId="AD" clId="Web-{A69FE36D-76A5-FC6F-10D2-F46C16B83CF8}" dt="2022-07-07T10:49:36.239" v="122" actId="20577"/>
          <ac:spMkLst>
            <pc:docMk/>
            <pc:sldMk cId="1185240273" sldId="262"/>
            <ac:spMk id="3" creationId="{360C8AF1-C093-8266-E0FE-4A59B9C3AAB5}"/>
          </ac:spMkLst>
        </pc:spChg>
      </pc:sldChg>
      <pc:sldChg chg="modSp">
        <pc:chgData name="Bethan Harris (2116541)" userId="S::2116541@student.uwtsd.ac.uk::049505fe-2827-4935-b489-0edff6f145fd" providerId="AD" clId="Web-{A69FE36D-76A5-FC6F-10D2-F46C16B83CF8}" dt="2022-07-07T10:49:55.318" v="123" actId="20577"/>
        <pc:sldMkLst>
          <pc:docMk/>
          <pc:sldMk cId="2063004457" sldId="267"/>
        </pc:sldMkLst>
        <pc:spChg chg="mod">
          <ac:chgData name="Bethan Harris (2116541)" userId="S::2116541@student.uwtsd.ac.uk::049505fe-2827-4935-b489-0edff6f145fd" providerId="AD" clId="Web-{A69FE36D-76A5-FC6F-10D2-F46C16B83CF8}" dt="2022-07-07T10:49:55.318" v="123" actId="20577"/>
          <ac:spMkLst>
            <pc:docMk/>
            <pc:sldMk cId="2063004457" sldId="267"/>
            <ac:spMk id="2" creationId="{BFE780E9-1FC8-6945-A6C7-9BBEC8590DFF}"/>
          </ac:spMkLst>
        </pc:spChg>
      </pc:sldChg>
    </pc:docChg>
  </pc:docChgLst>
  <pc:docChgLst>
    <pc:chgData name="Bethan Harris (2116541)" userId="S::2116541@student.uwtsd.ac.uk::049505fe-2827-4935-b489-0edff6f145fd" providerId="AD" clId="Web-{DCCED03F-82D3-45AC-F13B-30832F15CD87}"/>
    <pc:docChg chg="modSld">
      <pc:chgData name="Bethan Harris (2116541)" userId="S::2116541@student.uwtsd.ac.uk::049505fe-2827-4935-b489-0edff6f145fd" providerId="AD" clId="Web-{DCCED03F-82D3-45AC-F13B-30832F15CD87}" dt="2022-07-14T14:28:12.856" v="592"/>
      <pc:docMkLst>
        <pc:docMk/>
      </pc:docMkLst>
      <pc:sldChg chg="delSp modSp delAnim">
        <pc:chgData name="Bethan Harris (2116541)" userId="S::2116541@student.uwtsd.ac.uk::049505fe-2827-4935-b489-0edff6f145fd" providerId="AD" clId="Web-{DCCED03F-82D3-45AC-F13B-30832F15CD87}" dt="2022-07-14T14:13:51.560" v="392" actId="20577"/>
        <pc:sldMkLst>
          <pc:docMk/>
          <pc:sldMk cId="2517894845" sldId="260"/>
        </pc:sldMkLst>
        <pc:spChg chg="del mod">
          <ac:chgData name="Bethan Harris (2116541)" userId="S::2116541@student.uwtsd.ac.uk::049505fe-2827-4935-b489-0edff6f145fd" providerId="AD" clId="Web-{DCCED03F-82D3-45AC-F13B-30832F15CD87}" dt="2022-07-14T13:50:11.605" v="278"/>
          <ac:spMkLst>
            <pc:docMk/>
            <pc:sldMk cId="2517894845" sldId="260"/>
            <ac:spMk id="2" creationId="{769E710E-D5F4-AA51-7AB3-8002601FD2E4}"/>
          </ac:spMkLst>
        </pc:spChg>
        <pc:spChg chg="mod">
          <ac:chgData name="Bethan Harris (2116541)" userId="S::2116541@student.uwtsd.ac.uk::049505fe-2827-4935-b489-0edff6f145fd" providerId="AD" clId="Web-{DCCED03F-82D3-45AC-F13B-30832F15CD87}" dt="2022-07-14T14:13:51.560" v="392" actId="20577"/>
          <ac:spMkLst>
            <pc:docMk/>
            <pc:sldMk cId="2517894845" sldId="260"/>
            <ac:spMk id="3" creationId="{BB7EFA2E-EC99-8D64-794A-78C5BAF05EB5}"/>
          </ac:spMkLst>
        </pc:spChg>
        <pc:spChg chg="mod">
          <ac:chgData name="Bethan Harris (2116541)" userId="S::2116541@student.uwtsd.ac.uk::049505fe-2827-4935-b489-0edff6f145fd" providerId="AD" clId="Web-{DCCED03F-82D3-45AC-F13B-30832F15CD87}" dt="2022-07-14T13:44:13.749" v="245" actId="20577"/>
          <ac:spMkLst>
            <pc:docMk/>
            <pc:sldMk cId="2517894845" sldId="260"/>
            <ac:spMk id="8" creationId="{2B566528-1B12-4246-9431-5C2D7D081168}"/>
          </ac:spMkLst>
        </pc:spChg>
      </pc:sldChg>
      <pc:sldChg chg="modSp">
        <pc:chgData name="Bethan Harris (2116541)" userId="S::2116541@student.uwtsd.ac.uk::049505fe-2827-4935-b489-0edff6f145fd" providerId="AD" clId="Web-{DCCED03F-82D3-45AC-F13B-30832F15CD87}" dt="2022-07-14T14:00:58.487" v="328" actId="20577"/>
        <pc:sldMkLst>
          <pc:docMk/>
          <pc:sldMk cId="1185240273" sldId="262"/>
        </pc:sldMkLst>
        <pc:spChg chg="mod">
          <ac:chgData name="Bethan Harris (2116541)" userId="S::2116541@student.uwtsd.ac.uk::049505fe-2827-4935-b489-0edff6f145fd" providerId="AD" clId="Web-{DCCED03F-82D3-45AC-F13B-30832F15CD87}" dt="2022-07-14T14:00:58.487" v="328" actId="20577"/>
          <ac:spMkLst>
            <pc:docMk/>
            <pc:sldMk cId="1185240273" sldId="262"/>
            <ac:spMk id="3" creationId="{360C8AF1-C093-8266-E0FE-4A59B9C3AAB5}"/>
          </ac:spMkLst>
        </pc:spChg>
      </pc:sldChg>
      <pc:sldChg chg="modSp">
        <pc:chgData name="Bethan Harris (2116541)" userId="S::2116541@student.uwtsd.ac.uk::049505fe-2827-4935-b489-0edff6f145fd" providerId="AD" clId="Web-{DCCED03F-82D3-45AC-F13B-30832F15CD87}" dt="2022-07-14T14:18:12.569" v="440"/>
        <pc:sldMkLst>
          <pc:docMk/>
          <pc:sldMk cId="2313386158" sldId="264"/>
        </pc:sldMkLst>
        <pc:graphicFrameChg chg="mod modGraphic">
          <ac:chgData name="Bethan Harris (2116541)" userId="S::2116541@student.uwtsd.ac.uk::049505fe-2827-4935-b489-0edff6f145fd" providerId="AD" clId="Web-{DCCED03F-82D3-45AC-F13B-30832F15CD87}" dt="2022-07-14T14:18:12.569" v="440"/>
          <ac:graphicFrameMkLst>
            <pc:docMk/>
            <pc:sldMk cId="2313386158" sldId="264"/>
            <ac:graphicFrameMk id="4" creationId="{F728B62A-02E4-FDC8-ABC3-BF0AEA1DD6F6}"/>
          </ac:graphicFrameMkLst>
        </pc:graphicFrameChg>
      </pc:sldChg>
      <pc:sldChg chg="modSp">
        <pc:chgData name="Bethan Harris (2116541)" userId="S::2116541@student.uwtsd.ac.uk::049505fe-2827-4935-b489-0edff6f145fd" providerId="AD" clId="Web-{DCCED03F-82D3-45AC-F13B-30832F15CD87}" dt="2022-07-14T13:16:22.176" v="134" actId="20577"/>
        <pc:sldMkLst>
          <pc:docMk/>
          <pc:sldMk cId="2063004457" sldId="267"/>
        </pc:sldMkLst>
        <pc:spChg chg="mod">
          <ac:chgData name="Bethan Harris (2116541)" userId="S::2116541@student.uwtsd.ac.uk::049505fe-2827-4935-b489-0edff6f145fd" providerId="AD" clId="Web-{DCCED03F-82D3-45AC-F13B-30832F15CD87}" dt="2022-07-14T13:16:22.176" v="134" actId="20577"/>
          <ac:spMkLst>
            <pc:docMk/>
            <pc:sldMk cId="2063004457" sldId="267"/>
            <ac:spMk id="3" creationId="{40945F0A-0E1A-F7E3-D5D3-71C6E2943342}"/>
          </ac:spMkLst>
        </pc:spChg>
      </pc:sldChg>
      <pc:sldChg chg="addSp modSp">
        <pc:chgData name="Bethan Harris (2116541)" userId="S::2116541@student.uwtsd.ac.uk::049505fe-2827-4935-b489-0edff6f145fd" providerId="AD" clId="Web-{DCCED03F-82D3-45AC-F13B-30832F15CD87}" dt="2022-07-14T12:52:22.598" v="126" actId="20577"/>
        <pc:sldMkLst>
          <pc:docMk/>
          <pc:sldMk cId="2140790370" sldId="269"/>
        </pc:sldMkLst>
        <pc:spChg chg="add mod">
          <ac:chgData name="Bethan Harris (2116541)" userId="S::2116541@student.uwtsd.ac.uk::049505fe-2827-4935-b489-0edff6f145fd" providerId="AD" clId="Web-{DCCED03F-82D3-45AC-F13B-30832F15CD87}" dt="2022-07-14T12:43:50.863" v="73" actId="20577"/>
          <ac:spMkLst>
            <pc:docMk/>
            <pc:sldMk cId="2140790370" sldId="269"/>
            <ac:spMk id="2" creationId="{B220A1AC-9E09-D1A0-3EBD-064405C2F9F1}"/>
          </ac:spMkLst>
        </pc:spChg>
        <pc:spChg chg="add mod">
          <ac:chgData name="Bethan Harris (2116541)" userId="S::2116541@student.uwtsd.ac.uk::049505fe-2827-4935-b489-0edff6f145fd" providerId="AD" clId="Web-{DCCED03F-82D3-45AC-F13B-30832F15CD87}" dt="2022-07-14T12:52:22.598" v="126" actId="20577"/>
          <ac:spMkLst>
            <pc:docMk/>
            <pc:sldMk cId="2140790370" sldId="269"/>
            <ac:spMk id="3" creationId="{82E442F5-B33E-989C-CFB5-1CA875D08F10}"/>
          </ac:spMkLst>
        </pc:spChg>
        <pc:spChg chg="mod">
          <ac:chgData name="Bethan Harris (2116541)" userId="S::2116541@student.uwtsd.ac.uk::049505fe-2827-4935-b489-0edff6f145fd" providerId="AD" clId="Web-{DCCED03F-82D3-45AC-F13B-30832F15CD87}" dt="2022-07-14T12:43:50.941" v="74" actId="20577"/>
          <ac:spMkLst>
            <pc:docMk/>
            <pc:sldMk cId="2140790370" sldId="269"/>
            <ac:spMk id="6" creationId="{129E97B5-CBD2-A2B8-5C14-008BB946101C}"/>
          </ac:spMkLst>
        </pc:spChg>
        <pc:spChg chg="mod">
          <ac:chgData name="Bethan Harris (2116541)" userId="S::2116541@student.uwtsd.ac.uk::049505fe-2827-4935-b489-0edff6f145fd" providerId="AD" clId="Web-{DCCED03F-82D3-45AC-F13B-30832F15CD87}" dt="2022-07-14T12:44:50.662" v="86" actId="14100"/>
          <ac:spMkLst>
            <pc:docMk/>
            <pc:sldMk cId="2140790370" sldId="269"/>
            <ac:spMk id="7" creationId="{DCBC2D5E-1187-D0B8-F19A-7D90B6E5951C}"/>
          </ac:spMkLst>
        </pc:spChg>
        <pc:spChg chg="add mod">
          <ac:chgData name="Bethan Harris (2116541)" userId="S::2116541@student.uwtsd.ac.uk::049505fe-2827-4935-b489-0edff6f145fd" providerId="AD" clId="Web-{DCCED03F-82D3-45AC-F13B-30832F15CD87}" dt="2022-07-14T12:42:50.829" v="66" actId="14100"/>
          <ac:spMkLst>
            <pc:docMk/>
            <pc:sldMk cId="2140790370" sldId="269"/>
            <ac:spMk id="8" creationId="{EB157C8D-C1C3-08E6-C98E-15D01FDF5AA6}"/>
          </ac:spMkLst>
        </pc:spChg>
        <pc:spChg chg="add mod">
          <ac:chgData name="Bethan Harris (2116541)" userId="S::2116541@student.uwtsd.ac.uk::049505fe-2827-4935-b489-0edff6f145fd" providerId="AD" clId="Web-{DCCED03F-82D3-45AC-F13B-30832F15CD87}" dt="2022-07-14T12:51:57.972" v="124" actId="20577"/>
          <ac:spMkLst>
            <pc:docMk/>
            <pc:sldMk cId="2140790370" sldId="269"/>
            <ac:spMk id="9" creationId="{640088E2-0E7D-F1C8-EB4A-1BE62DA766BE}"/>
          </ac:spMkLst>
        </pc:spChg>
      </pc:sldChg>
      <pc:sldChg chg="modSp">
        <pc:chgData name="Bethan Harris (2116541)" userId="S::2116541@student.uwtsd.ac.uk::049505fe-2827-4935-b489-0edff6f145fd" providerId="AD" clId="Web-{DCCED03F-82D3-45AC-F13B-30832F15CD87}" dt="2022-07-14T14:22:37.656" v="450" actId="20577"/>
        <pc:sldMkLst>
          <pc:docMk/>
          <pc:sldMk cId="2752140769" sldId="270"/>
        </pc:sldMkLst>
        <pc:spChg chg="mod">
          <ac:chgData name="Bethan Harris (2116541)" userId="S::2116541@student.uwtsd.ac.uk::049505fe-2827-4935-b489-0edff6f145fd" providerId="AD" clId="Web-{DCCED03F-82D3-45AC-F13B-30832F15CD87}" dt="2022-07-14T14:22:37.656" v="450" actId="20577"/>
          <ac:spMkLst>
            <pc:docMk/>
            <pc:sldMk cId="2752140769" sldId="270"/>
            <ac:spMk id="3" creationId="{63A4FE2E-1A71-C3CE-6462-290220E7073D}"/>
          </ac:spMkLst>
        </pc:spChg>
      </pc:sldChg>
      <pc:sldChg chg="modSp">
        <pc:chgData name="Bethan Harris (2116541)" userId="S::2116541@student.uwtsd.ac.uk::049505fe-2827-4935-b489-0edff6f145fd" providerId="AD" clId="Web-{DCCED03F-82D3-45AC-F13B-30832F15CD87}" dt="2022-07-14T13:26:50.917" v="171" actId="20577"/>
        <pc:sldMkLst>
          <pc:docMk/>
          <pc:sldMk cId="4234877627" sldId="271"/>
        </pc:sldMkLst>
        <pc:spChg chg="mod">
          <ac:chgData name="Bethan Harris (2116541)" userId="S::2116541@student.uwtsd.ac.uk::049505fe-2827-4935-b489-0edff6f145fd" providerId="AD" clId="Web-{DCCED03F-82D3-45AC-F13B-30832F15CD87}" dt="2022-07-14T13:26:50.917" v="171" actId="20577"/>
          <ac:spMkLst>
            <pc:docMk/>
            <pc:sldMk cId="4234877627" sldId="271"/>
            <ac:spMk id="3" creationId="{73EE102C-5D7B-A824-182A-C0FDED66BC45}"/>
          </ac:spMkLst>
        </pc:spChg>
      </pc:sldChg>
      <pc:sldChg chg="modSp">
        <pc:chgData name="Bethan Harris (2116541)" userId="S::2116541@student.uwtsd.ac.uk::049505fe-2827-4935-b489-0edff6f145fd" providerId="AD" clId="Web-{DCCED03F-82D3-45AC-F13B-30832F15CD87}" dt="2022-07-14T13:36:11.873" v="185" actId="20577"/>
        <pc:sldMkLst>
          <pc:docMk/>
          <pc:sldMk cId="3888256839" sldId="273"/>
        </pc:sldMkLst>
        <pc:spChg chg="mod">
          <ac:chgData name="Bethan Harris (2116541)" userId="S::2116541@student.uwtsd.ac.uk::049505fe-2827-4935-b489-0edff6f145fd" providerId="AD" clId="Web-{DCCED03F-82D3-45AC-F13B-30832F15CD87}" dt="2022-07-14T13:36:11.873" v="185" actId="20577"/>
          <ac:spMkLst>
            <pc:docMk/>
            <pc:sldMk cId="3888256839" sldId="273"/>
            <ac:spMk id="3" creationId="{95EEF445-7138-6088-5540-934F6373B8E7}"/>
          </ac:spMkLst>
        </pc:spChg>
      </pc:sldChg>
      <pc:sldChg chg="addSp delSp modSp">
        <pc:chgData name="Bethan Harris (2116541)" userId="S::2116541@student.uwtsd.ac.uk::049505fe-2827-4935-b489-0edff6f145fd" providerId="AD" clId="Web-{DCCED03F-82D3-45AC-F13B-30832F15CD87}" dt="2022-07-14T14:28:12.856" v="592"/>
        <pc:sldMkLst>
          <pc:docMk/>
          <pc:sldMk cId="2018665046" sldId="276"/>
        </pc:sldMkLst>
        <pc:spChg chg="del">
          <ac:chgData name="Bethan Harris (2116541)" userId="S::2116541@student.uwtsd.ac.uk::049505fe-2827-4935-b489-0edff6f145fd" providerId="AD" clId="Web-{DCCED03F-82D3-45AC-F13B-30832F15CD87}" dt="2022-07-14T14:16:47.722" v="414"/>
          <ac:spMkLst>
            <pc:docMk/>
            <pc:sldMk cId="2018665046" sldId="276"/>
            <ac:spMk id="3" creationId="{63584FFE-3E9D-7F87-841F-8E56F1896949}"/>
          </ac:spMkLst>
        </pc:spChg>
        <pc:spChg chg="add del mod">
          <ac:chgData name="Bethan Harris (2116541)" userId="S::2116541@student.uwtsd.ac.uk::049505fe-2827-4935-b489-0edff6f145fd" providerId="AD" clId="Web-{DCCED03F-82D3-45AC-F13B-30832F15CD87}" dt="2022-07-14T14:22:56.641" v="452"/>
          <ac:spMkLst>
            <pc:docMk/>
            <pc:sldMk cId="2018665046" sldId="276"/>
            <ac:spMk id="6" creationId="{2C147AD7-33BE-5AE0-FC9B-C9F0CCE6AC31}"/>
          </ac:spMkLst>
        </pc:spChg>
        <pc:graphicFrameChg chg="add del mod ord modGraphic">
          <ac:chgData name="Bethan Harris (2116541)" userId="S::2116541@student.uwtsd.ac.uk::049505fe-2827-4935-b489-0edff6f145fd" providerId="AD" clId="Web-{DCCED03F-82D3-45AC-F13B-30832F15CD87}" dt="2022-07-14T14:22:50.969" v="451"/>
          <ac:graphicFrameMkLst>
            <pc:docMk/>
            <pc:sldMk cId="2018665046" sldId="276"/>
            <ac:graphicFrameMk id="4" creationId="{706D0807-1448-A542-4F3D-245946C3D72C}"/>
          </ac:graphicFrameMkLst>
        </pc:graphicFrameChg>
        <pc:graphicFrameChg chg="add mod ord modGraphic">
          <ac:chgData name="Bethan Harris (2116541)" userId="S::2116541@student.uwtsd.ac.uk::049505fe-2827-4935-b489-0edff6f145fd" providerId="AD" clId="Web-{DCCED03F-82D3-45AC-F13B-30832F15CD87}" dt="2022-07-14T14:28:12.856" v="592"/>
          <ac:graphicFrameMkLst>
            <pc:docMk/>
            <pc:sldMk cId="2018665046" sldId="276"/>
            <ac:graphicFrameMk id="7" creationId="{3E0CCADA-21A8-CEAD-5668-42B871856995}"/>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15/07/2022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15/07/2022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15/07/2022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15/07/2022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15/07/2022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15/07/2022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15/07/2022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15/07/2022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15/07/2022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15/07/2022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15/07/2022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15/07/2022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bmj.com/content/377/bmj.o945" TargetMode="External"/><Relationship Id="rId2" Type="http://schemas.openxmlformats.org/officeDocument/2006/relationships/hyperlink" Target="https://www.edutopia.org/blog/three-steps-to-critical-thinking-todd-finley" TargetMode="External"/><Relationship Id="rId1" Type="http://schemas.openxmlformats.org/officeDocument/2006/relationships/slideLayout" Target="../slideLayouts/slideLayout2.xml"/><Relationship Id="rId6" Type="http://schemas.openxmlformats.org/officeDocument/2006/relationships/hyperlink" Target="https://www.hospitaltimes.co.uk/nhs-staff-shortages-having-serious-and-detrimental-impact/" TargetMode="External"/><Relationship Id="rId5" Type="http://schemas.openxmlformats.org/officeDocument/2006/relationships/hyperlink" Target="https://scrubsmag.com/5-challenges-and-solutions-for-nurse-staffing-managers/amp/" TargetMode="External"/><Relationship Id="rId4" Type="http://schemas.openxmlformats.org/officeDocument/2006/relationships/hyperlink" Target="https://www.health.org.uk/news-and-comment/blogs/what-action-is-required-to-make-nhs-workforce-shortages-a-thing-of-the-pas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6FF76B9-219D-4469-AF87-0236D2903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6744468" y="643467"/>
            <a:ext cx="4804064" cy="5571065"/>
          </a:xfrm>
        </p:spPr>
        <p:txBody>
          <a:bodyPr vert="horz" lIns="91440" tIns="45720" rIns="91440" bIns="45720" rtlCol="0" anchor="ctr">
            <a:normAutofit/>
          </a:bodyPr>
          <a:lstStyle/>
          <a:p>
            <a:pPr algn="l"/>
            <a:r>
              <a:rPr lang="en-US" sz="3600" kern="1200">
                <a:solidFill>
                  <a:schemeClr val="tx1"/>
                </a:solidFill>
                <a:latin typeface="+mj-lt"/>
                <a:ea typeface="+mj-ea"/>
                <a:cs typeface="+mj-cs"/>
              </a:rPr>
              <a:t>Problem Solving and Decision Making</a:t>
            </a:r>
          </a:p>
        </p:txBody>
      </p:sp>
      <p:sp>
        <p:nvSpPr>
          <p:cNvPr id="10"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737196" y="6033666"/>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643469" y="643467"/>
            <a:ext cx="5457533" cy="5571065"/>
          </a:xfrm>
          <a:noFill/>
        </p:spPr>
        <p:txBody>
          <a:bodyPr vert="horz" lIns="91440" tIns="45720" rIns="91440" bIns="45720" rtlCol="0" anchor="ctr">
            <a:normAutofit/>
          </a:bodyPr>
          <a:lstStyle/>
          <a:p>
            <a:pPr algn="l"/>
            <a:r>
              <a:rPr lang="en-US" sz="2000" dirty="0"/>
              <a:t>Bethan Harris</a:t>
            </a:r>
            <a:br>
              <a:rPr lang="en-US" sz="2000" dirty="0"/>
            </a:br>
            <a:r>
              <a:rPr lang="en-US" sz="2000" dirty="0"/>
              <a:t>2116541</a:t>
            </a:r>
            <a:br>
              <a:rPr lang="en-US" sz="2000" dirty="0"/>
            </a:br>
            <a:r>
              <a:rPr lang="en-US" sz="2000" dirty="0"/>
              <a:t>Problem Solving and Decision Making</a:t>
            </a:r>
            <a:br>
              <a:rPr lang="en-US" sz="2000" dirty="0"/>
            </a:br>
            <a:r>
              <a:rPr lang="en-US" sz="2000"/>
              <a:t>BMSW 4004</a:t>
            </a:r>
            <a:endParaRPr lang="en-US" sz="2000">
              <a:cs typeface="Calibri"/>
            </a:endParaRPr>
          </a:p>
          <a:p>
            <a:pPr algn="l"/>
            <a:r>
              <a:rPr lang="en-US" sz="2000"/>
              <a:t>Zahra</a:t>
            </a:r>
            <a:br>
              <a:rPr lang="en-US" sz="2000" dirty="0"/>
            </a:br>
            <a:endParaRPr lang="en-US" sz="2000">
              <a:cs typeface="Calibri" panose="020F0502020204030204"/>
            </a:endParaRPr>
          </a:p>
        </p:txBody>
      </p:sp>
      <p:grpSp>
        <p:nvGrpSpPr>
          <p:cNvPr id="12" name="Group 11">
            <a:extLst>
              <a:ext uri="{FF2B5EF4-FFF2-40B4-BE49-F238E27FC236}">
                <a16:creationId xmlns:a16="http://schemas.microsoft.com/office/drawing/2014/main" id="{DB88BD78-87E1-424D-B479-C37D8E41B12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0964637" y="2358"/>
            <a:ext cx="1876653" cy="1766008"/>
            <a:chOff x="-648769" y="2358"/>
            <a:chExt cx="1876653" cy="1766008"/>
          </a:xfrm>
        </p:grpSpPr>
        <p:sp>
          <p:nvSpPr>
            <p:cNvPr id="13" name="Freeform: Shape 12">
              <a:extLst>
                <a:ext uri="{FF2B5EF4-FFF2-40B4-BE49-F238E27FC236}">
                  <a16:creationId xmlns:a16="http://schemas.microsoft.com/office/drawing/2014/main" id="{C05EB894-9410-4B20-95E4-7A25101AB8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15188" y="-231223"/>
              <a:ext cx="1409491" cy="1876653"/>
            </a:xfrm>
            <a:custGeom>
              <a:avLst/>
              <a:gdLst>
                <a:gd name="connsiteX0" fmla="*/ 0 w 1409491"/>
                <a:gd name="connsiteY0" fmla="*/ 643075 h 1876653"/>
                <a:gd name="connsiteX1" fmla="*/ 643075 w 1409491"/>
                <a:gd name="connsiteY1" fmla="*/ 0 h 1876653"/>
                <a:gd name="connsiteX2" fmla="*/ 1409491 w 1409491"/>
                <a:gd name="connsiteY2" fmla="*/ 0 h 1876653"/>
                <a:gd name="connsiteX3" fmla="*/ 1409491 w 1409491"/>
                <a:gd name="connsiteY3" fmla="*/ 1876653 h 1876653"/>
                <a:gd name="connsiteX4" fmla="*/ 1233578 w 1409491"/>
                <a:gd name="connsiteY4" fmla="*/ 1876653 h 1876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491" h="1876653">
                  <a:moveTo>
                    <a:pt x="0" y="643075"/>
                  </a:moveTo>
                  <a:lnTo>
                    <a:pt x="643075" y="0"/>
                  </a:lnTo>
                  <a:lnTo>
                    <a:pt x="1409491" y="0"/>
                  </a:lnTo>
                  <a:lnTo>
                    <a:pt x="1409491" y="1876653"/>
                  </a:lnTo>
                  <a:lnTo>
                    <a:pt x="1233578" y="1876653"/>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Rectangle 13">
              <a:extLst>
                <a:ext uri="{FF2B5EF4-FFF2-40B4-BE49-F238E27FC236}">
                  <a16:creationId xmlns:a16="http://schemas.microsoft.com/office/drawing/2014/main" id="{166E38B6-B050-4340-8E8F-3A971DADC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301285" y="128278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16" name="Isosceles Triangle 15">
            <a:extLst>
              <a:ext uri="{FF2B5EF4-FFF2-40B4-BE49-F238E27FC236}">
                <a16:creationId xmlns:a16="http://schemas.microsoft.com/office/drawing/2014/main" id="{633C5E46-DAC5-4661-9C87-22B08E2A5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43436" y="5721108"/>
            <a:ext cx="2261965" cy="1136891"/>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B67160E2-A458-0832-5E9F-3EF80F98B50B}"/>
              </a:ext>
            </a:extLst>
          </p:cNvPr>
          <p:cNvSpPr txBox="1"/>
          <p:nvPr/>
        </p:nvSpPr>
        <p:spPr>
          <a:xfrm>
            <a:off x="1446363" y="1302589"/>
            <a:ext cx="9529312"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a:cs typeface="Calibri"/>
              </a:rPr>
              <a:t>Addressing the problem of staff shortages in Proper Care, UK</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46D6306C-ED4F-4AAE-B4A5-EEA6AFAD72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FE780E9-1FC8-6945-A6C7-9BBEC8590DFF}"/>
              </a:ext>
            </a:extLst>
          </p:cNvPr>
          <p:cNvSpPr>
            <a:spLocks noGrp="1"/>
          </p:cNvSpPr>
          <p:nvPr>
            <p:ph type="title"/>
          </p:nvPr>
        </p:nvSpPr>
        <p:spPr>
          <a:xfrm>
            <a:off x="643467" y="1698171"/>
            <a:ext cx="3962061" cy="4516360"/>
          </a:xfrm>
        </p:spPr>
        <p:txBody>
          <a:bodyPr anchor="t">
            <a:normAutofit/>
          </a:bodyPr>
          <a:lstStyle/>
          <a:p>
            <a:r>
              <a:rPr lang="en-GB" sz="3600">
                <a:cs typeface="Calibri Light"/>
              </a:rPr>
              <a:t>Introduction</a:t>
            </a:r>
            <a:endParaRPr lang="en-US" sz="3600">
              <a:cs typeface="Calibri Light" panose="020F0302020204030204"/>
            </a:endParaRPr>
          </a:p>
        </p:txBody>
      </p:sp>
      <p:sp>
        <p:nvSpPr>
          <p:cNvPr id="23" name="Rectangle 22">
            <a:extLst>
              <a:ext uri="{FF2B5EF4-FFF2-40B4-BE49-F238E27FC236}">
                <a16:creationId xmlns:a16="http://schemas.microsoft.com/office/drawing/2014/main" id="{0EC5361D-F897-4856-B945-0455A365EB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15435"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Shape 24">
            <a:extLst>
              <a:ext uri="{FF2B5EF4-FFF2-40B4-BE49-F238E27FC236}">
                <a16:creationId xmlns:a16="http://schemas.microsoft.com/office/drawing/2014/main" id="{4508C0C5-2268-42B5-B3C8-4D0899E05F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7" name="Freeform: Shape 26">
            <a:extLst>
              <a:ext uri="{FF2B5EF4-FFF2-40B4-BE49-F238E27FC236}">
                <a16:creationId xmlns:a16="http://schemas.microsoft.com/office/drawing/2014/main" id="{141ACBDB-38F8-4B34-8183-BD95B4E55A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0739327"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9" name="Rectangle 28">
            <a:extLst>
              <a:ext uri="{FF2B5EF4-FFF2-40B4-BE49-F238E27FC236}">
                <a16:creationId xmlns:a16="http://schemas.microsoft.com/office/drawing/2014/main" id="{DE00DB52-3455-4E2F-867B-A6D0516E17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0653800"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40945F0A-0E1A-F7E3-D5D3-71C6E2943342}"/>
              </a:ext>
            </a:extLst>
          </p:cNvPr>
          <p:cNvSpPr>
            <a:spLocks noGrp="1"/>
          </p:cNvSpPr>
          <p:nvPr>
            <p:ph idx="1"/>
          </p:nvPr>
        </p:nvSpPr>
        <p:spPr>
          <a:xfrm>
            <a:off x="5070020" y="1698170"/>
            <a:ext cx="6478513" cy="4516361"/>
          </a:xfrm>
        </p:spPr>
        <p:txBody>
          <a:bodyPr vert="horz" lIns="91440" tIns="45720" rIns="91440" bIns="45720" rtlCol="0">
            <a:normAutofit/>
          </a:bodyPr>
          <a:lstStyle/>
          <a:p>
            <a:pPr marL="0" indent="0">
              <a:buNone/>
            </a:pPr>
            <a:r>
              <a:rPr lang="en-GB" sz="2000">
                <a:cs typeface="Calibri" panose="020F0502020204030204"/>
              </a:rPr>
              <a:t>Included in this presentation will be a discussion on the nature and impact of the complex problem regarding employees and their organisations, methods of PESTLE  analysis  of the macro-environmental factors contributing to the issue of lack of staff within Proper Care, UK.</a:t>
            </a:r>
            <a:br>
              <a:rPr lang="en-GB" sz="2000">
                <a:cs typeface="Calibri" panose="020F0502020204030204"/>
              </a:rPr>
            </a:br>
            <a:r>
              <a:rPr lang="en-GB" sz="2000">
                <a:cs typeface="Calibri" panose="020F0502020204030204"/>
              </a:rPr>
              <a:t>Aswell as this using the Fishbone diagram to research the cause and effect of low staffing numbers.</a:t>
            </a:r>
          </a:p>
          <a:p>
            <a:pPr marL="0" indent="0">
              <a:buNone/>
            </a:pPr>
            <a:r>
              <a:rPr lang="en-GB" sz="2000">
                <a:cs typeface="Calibri" panose="020F0502020204030204"/>
              </a:rPr>
              <a:t>At the end of the presentation will be an evaluation of alternative solutions and a decision of which is best in order to reduce staffing issues.</a:t>
            </a:r>
          </a:p>
        </p:txBody>
      </p:sp>
      <p:sp>
        <p:nvSpPr>
          <p:cNvPr id="31" name="Isosceles Triangle 30">
            <a:extLst>
              <a:ext uri="{FF2B5EF4-FFF2-40B4-BE49-F238E27FC236}">
                <a16:creationId xmlns:a16="http://schemas.microsoft.com/office/drawing/2014/main" id="{9E914C83-E0D8-4953-92D5-169D28CB43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15423"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3" name="Isosceles Triangle 32">
            <a:extLst>
              <a:ext uri="{FF2B5EF4-FFF2-40B4-BE49-F238E27FC236}">
                <a16:creationId xmlns:a16="http://schemas.microsoft.com/office/drawing/2014/main" id="{3512E083-F550-46AF-8490-767ECFD00C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67297"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0630044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9B03124-C15B-F0AE-5AA8-8729EF3C8486}"/>
              </a:ext>
            </a:extLst>
          </p:cNvPr>
          <p:cNvSpPr>
            <a:spLocks noGrp="1"/>
          </p:cNvSpPr>
          <p:nvPr>
            <p:ph type="title"/>
          </p:nvPr>
        </p:nvSpPr>
        <p:spPr>
          <a:xfrm>
            <a:off x="643467" y="321734"/>
            <a:ext cx="10905066" cy="1135737"/>
          </a:xfrm>
        </p:spPr>
        <p:txBody>
          <a:bodyPr>
            <a:normAutofit/>
          </a:bodyPr>
          <a:lstStyle/>
          <a:p>
            <a:pPr algn="ctr"/>
            <a:r>
              <a:rPr lang="en-GB" sz="3600">
                <a:cs typeface="Calibri Light"/>
              </a:rPr>
              <a:t>Outline of the problem and who is affected</a:t>
            </a:r>
          </a:p>
        </p:txBody>
      </p:sp>
      <p:sp>
        <p:nvSpPr>
          <p:cNvPr id="3" name="Content Placeholder 2">
            <a:extLst>
              <a:ext uri="{FF2B5EF4-FFF2-40B4-BE49-F238E27FC236}">
                <a16:creationId xmlns:a16="http://schemas.microsoft.com/office/drawing/2014/main" id="{73EE102C-5D7B-A824-182A-C0FDED66BC45}"/>
              </a:ext>
            </a:extLst>
          </p:cNvPr>
          <p:cNvSpPr>
            <a:spLocks noGrp="1"/>
          </p:cNvSpPr>
          <p:nvPr>
            <p:ph idx="1"/>
          </p:nvPr>
        </p:nvSpPr>
        <p:spPr>
          <a:xfrm>
            <a:off x="643467" y="1782981"/>
            <a:ext cx="10905066" cy="4393982"/>
          </a:xfrm>
        </p:spPr>
        <p:txBody>
          <a:bodyPr vert="horz" lIns="91440" tIns="45720" rIns="91440" bIns="45720" rtlCol="0" anchor="t">
            <a:normAutofit lnSpcReduction="10000"/>
          </a:bodyPr>
          <a:lstStyle/>
          <a:p>
            <a:pPr marL="0" indent="0">
              <a:buNone/>
            </a:pPr>
            <a:r>
              <a:rPr lang="en-GB" sz="2400">
                <a:cs typeface="Calibri"/>
              </a:rPr>
              <a:t>Proper Care ,UK are facing an issue regarding staff shortages meaning that there isn't enough staff to cover the demand of the work load needed to satisfy patients. </a:t>
            </a:r>
            <a:endParaRPr lang="en-GB" sz="2400">
              <a:ea typeface="Calibri"/>
              <a:cs typeface="Calibri"/>
            </a:endParaRPr>
          </a:p>
          <a:p>
            <a:pPr marL="0" indent="0">
              <a:buNone/>
            </a:pPr>
            <a:r>
              <a:rPr lang="en-GB" sz="2400">
                <a:ea typeface="+mn-lt"/>
                <a:cs typeface="+mn-lt"/>
              </a:rPr>
              <a:t>Having a shortage of staff can have a detrimental effect on a numerous variety of people as well as the organisation as a whole – lack of staff means that for the staff that are working within the organisation their work load increases furthermore leading to increased stress levels and job dissatisfaction.</a:t>
            </a:r>
            <a:br>
              <a:rPr lang="en-GB" sz="2400">
                <a:ea typeface="+mn-lt"/>
                <a:cs typeface="+mn-lt"/>
              </a:rPr>
            </a:br>
            <a:r>
              <a:rPr lang="en-GB" sz="2400">
                <a:ea typeface="Calibri"/>
                <a:cs typeface="Calibri"/>
              </a:rPr>
              <a:t>Patients also suffer from staff shortages as this means there will be less appointments, medical negligence </a:t>
            </a:r>
            <a:r>
              <a:rPr lang="en-GB" sz="2400" err="1">
                <a:ea typeface="Calibri"/>
                <a:cs typeface="Calibri"/>
              </a:rPr>
              <a:t>hightens</a:t>
            </a:r>
            <a:r>
              <a:rPr lang="en-GB" sz="2400">
                <a:ea typeface="Calibri"/>
                <a:cs typeface="Calibri"/>
              </a:rPr>
              <a:t> and the quality of care decreases.</a:t>
            </a:r>
            <a:br>
              <a:rPr lang="en-US"/>
            </a:br>
            <a:endParaRPr lang="en-GB" sz="2400">
              <a:cs typeface="Calibri"/>
            </a:endParaRPr>
          </a:p>
          <a:p>
            <a:pPr marL="0" indent="0">
              <a:buNone/>
            </a:pPr>
            <a:r>
              <a:rPr lang="en-GB" sz="2400">
                <a:cs typeface="Calibri"/>
              </a:rPr>
              <a:t>Deakin(2022) found that there are over 110000 vacancies for adult social care workers along side nursing vacancies which stands at 5000 meaning that this is contributing to the increasing workload for existing staff further meaning that due to stress and </a:t>
            </a:r>
            <a:r>
              <a:rPr lang="en-GB" sz="2400" err="1">
                <a:cs typeface="Calibri"/>
              </a:rPr>
              <a:t>unavailibility</a:t>
            </a:r>
            <a:r>
              <a:rPr lang="en-GB" sz="2400">
                <a:cs typeface="Calibri"/>
              </a:rPr>
              <a:t> there is a risk of a failing service being provided to patients.</a:t>
            </a:r>
            <a:endParaRPr lang="en-GB" sz="2400">
              <a:ea typeface="Calibri"/>
              <a:cs typeface="Calibri"/>
            </a:endParaRPr>
          </a:p>
          <a:p>
            <a:pPr marL="0" indent="0">
              <a:lnSpc>
                <a:spcPct val="100000"/>
              </a:lnSpc>
              <a:spcBef>
                <a:spcPct val="20000"/>
              </a:spcBef>
              <a:spcAft>
                <a:spcPts val="600"/>
              </a:spcAft>
              <a:buNone/>
            </a:pPr>
            <a:endParaRPr lang="en-US" sz="2400">
              <a:cs typeface="Calibri"/>
            </a:endParaRPr>
          </a:p>
          <a:p>
            <a:pPr marL="0" indent="0">
              <a:buNone/>
            </a:pPr>
            <a:endParaRPr lang="en-GB" sz="2400">
              <a:cs typeface="Calibri"/>
            </a:endParaRPr>
          </a:p>
          <a:p>
            <a:endParaRPr lang="en-GB" sz="2000">
              <a:cs typeface="Calibri"/>
            </a:endParaRPr>
          </a:p>
          <a:p>
            <a:pPr marL="0" indent="0">
              <a:buNone/>
            </a:pPr>
            <a:endParaRPr lang="en-GB" sz="2000">
              <a:cs typeface="Calibri"/>
            </a:endParaRPr>
          </a:p>
        </p:txBody>
      </p:sp>
      <p:sp>
        <p:nvSpPr>
          <p:cNvPr id="10"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42348776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9A12A55-CAAD-E1BB-DD28-9A693633D785}"/>
              </a:ext>
            </a:extLst>
          </p:cNvPr>
          <p:cNvSpPr>
            <a:spLocks noGrp="1"/>
          </p:cNvSpPr>
          <p:nvPr>
            <p:ph type="title"/>
          </p:nvPr>
        </p:nvSpPr>
        <p:spPr>
          <a:xfrm>
            <a:off x="643467" y="321734"/>
            <a:ext cx="10905066" cy="1135737"/>
          </a:xfrm>
        </p:spPr>
        <p:txBody>
          <a:bodyPr>
            <a:normAutofit/>
          </a:bodyPr>
          <a:lstStyle/>
          <a:p>
            <a:pPr algn="ctr"/>
            <a:r>
              <a:rPr lang="en-GB" sz="3600">
                <a:cs typeface="Calibri Light"/>
              </a:rPr>
              <a:t>The impact of staff shortages </a:t>
            </a:r>
            <a:endParaRPr lang="en-US" sz="3600">
              <a:cs typeface="Calibri Light" panose="020F0302020204030204"/>
            </a:endParaRPr>
          </a:p>
        </p:txBody>
      </p:sp>
      <p:sp>
        <p:nvSpPr>
          <p:cNvPr id="3" name="Content Placeholder 2">
            <a:extLst>
              <a:ext uri="{FF2B5EF4-FFF2-40B4-BE49-F238E27FC236}">
                <a16:creationId xmlns:a16="http://schemas.microsoft.com/office/drawing/2014/main" id="{95EEF445-7138-6088-5540-934F6373B8E7}"/>
              </a:ext>
            </a:extLst>
          </p:cNvPr>
          <p:cNvSpPr>
            <a:spLocks noGrp="1"/>
          </p:cNvSpPr>
          <p:nvPr>
            <p:ph idx="1"/>
          </p:nvPr>
        </p:nvSpPr>
        <p:spPr>
          <a:xfrm>
            <a:off x="672221" y="1581699"/>
            <a:ext cx="10876312" cy="4911566"/>
          </a:xfrm>
        </p:spPr>
        <p:txBody>
          <a:bodyPr vert="horz" lIns="91440" tIns="45720" rIns="91440" bIns="45720" rtlCol="0" anchor="t">
            <a:normAutofit/>
          </a:bodyPr>
          <a:lstStyle/>
          <a:p>
            <a:pPr marL="0" indent="0">
              <a:buNone/>
            </a:pPr>
            <a:r>
              <a:rPr lang="en-GB" sz="2000">
                <a:cs typeface="Calibri"/>
              </a:rPr>
              <a:t>Some of the impact of staff shortages are that - </a:t>
            </a:r>
            <a:endParaRPr lang="en-US" sz="2000"/>
          </a:p>
          <a:p>
            <a:pPr marL="457200" indent="-457200"/>
            <a:r>
              <a:rPr lang="en-GB" sz="2000">
                <a:cs typeface="Calibri"/>
              </a:rPr>
              <a:t>Longer waiting list for appointments for patients</a:t>
            </a:r>
            <a:endParaRPr lang="en-GB" sz="2000">
              <a:ea typeface="Calibri"/>
              <a:cs typeface="Calibri"/>
            </a:endParaRPr>
          </a:p>
          <a:p>
            <a:pPr marL="457200" indent="-457200"/>
            <a:r>
              <a:rPr lang="en-GB" sz="2000">
                <a:cs typeface="Calibri"/>
              </a:rPr>
              <a:t>High pressure put onto existing staff</a:t>
            </a:r>
            <a:endParaRPr lang="en-GB" sz="2000">
              <a:ea typeface="Calibri"/>
              <a:cs typeface="Calibri"/>
            </a:endParaRPr>
          </a:p>
          <a:p>
            <a:pPr marL="457200" indent="-457200"/>
            <a:r>
              <a:rPr lang="en-GB" sz="2000">
                <a:cs typeface="Calibri"/>
              </a:rPr>
              <a:t>Increases the chances of medical negligence as staff become overworked meaning that the quality of care decreases</a:t>
            </a:r>
            <a:endParaRPr lang="en-GB" sz="2000">
              <a:ea typeface="Calibri"/>
              <a:cs typeface="Calibri"/>
            </a:endParaRPr>
          </a:p>
          <a:p>
            <a:pPr marL="457200" indent="-457200"/>
            <a:r>
              <a:rPr lang="en-GB" sz="2000">
                <a:cs typeface="Calibri"/>
              </a:rPr>
              <a:t>Less students want to choose to study nursing as the staff shortages are publicised it may not be worth the stress </a:t>
            </a:r>
            <a:endParaRPr lang="en-GB" sz="2000">
              <a:ea typeface="Calibri" panose="020F0502020204030204"/>
              <a:cs typeface="Calibri"/>
            </a:endParaRPr>
          </a:p>
          <a:p>
            <a:pPr marL="457200" indent="-457200"/>
            <a:r>
              <a:rPr lang="en-GB" sz="2000">
                <a:ea typeface="Calibri" panose="020F0502020204030204"/>
                <a:cs typeface="Calibri"/>
              </a:rPr>
              <a:t>Gives the organization a bad reputation as people will complain about the service </a:t>
            </a:r>
          </a:p>
          <a:p>
            <a:pPr marL="457200" indent="-457200"/>
            <a:r>
              <a:rPr lang="en-GB" sz="2000">
                <a:ea typeface="Calibri" panose="020F0502020204030204"/>
                <a:cs typeface="Calibri"/>
              </a:rPr>
              <a:t>Higher morbidity and mortality rates</a:t>
            </a:r>
          </a:p>
          <a:p>
            <a:pPr marL="457200" indent="-457200"/>
            <a:endParaRPr lang="en-GB" sz="2000">
              <a:ea typeface="Calibri" panose="020F0502020204030204"/>
              <a:cs typeface="Calibri"/>
            </a:endParaRPr>
          </a:p>
          <a:p>
            <a:pPr marL="457200" indent="-457200"/>
            <a:endParaRPr lang="en-GB" sz="2000">
              <a:ea typeface="Calibri" panose="020F0502020204030204"/>
              <a:cs typeface="Calibri"/>
            </a:endParaRPr>
          </a:p>
        </p:txBody>
      </p:sp>
      <p:sp>
        <p:nvSpPr>
          <p:cNvPr id="10"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8882568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9B76D444-2756-434F-AE61-96D69830C1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6" descr="Timeline&#10;&#10;Description automatically generated">
            <a:extLst>
              <a:ext uri="{FF2B5EF4-FFF2-40B4-BE49-F238E27FC236}">
                <a16:creationId xmlns:a16="http://schemas.microsoft.com/office/drawing/2014/main" id="{4E4AF77A-B297-E92C-020C-6C70201E4FC2}"/>
              </a:ext>
            </a:extLst>
          </p:cNvPr>
          <p:cNvPicPr>
            <a:picLocks noChangeAspect="1"/>
          </p:cNvPicPr>
          <p:nvPr/>
        </p:nvPicPr>
        <p:blipFill rotWithShape="1">
          <a:blip r:embed="rId2"/>
          <a:srcRect r="-1" b="22368"/>
          <a:stretch/>
        </p:blipFill>
        <p:spPr>
          <a:xfrm>
            <a:off x="176267" y="-53772"/>
            <a:ext cx="11764532" cy="4821047"/>
          </a:xfrm>
          <a:prstGeom prst="rect">
            <a:avLst/>
          </a:prstGeom>
        </p:spPr>
      </p:pic>
      <p:sp>
        <p:nvSpPr>
          <p:cNvPr id="22" name="Rectangle 21">
            <a:extLst>
              <a:ext uri="{FF2B5EF4-FFF2-40B4-BE49-F238E27FC236}">
                <a16:creationId xmlns:a16="http://schemas.microsoft.com/office/drawing/2014/main" id="{A27B6159-7734-4564-9E0F-C4BC43C36E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4782312"/>
            <a:ext cx="11548872" cy="1755648"/>
          </a:xfrm>
          <a:prstGeom prst="rect">
            <a:avLst/>
          </a:prstGeom>
          <a:solidFill>
            <a:schemeClr val="tx1">
              <a:alpha val="93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24" name="Straight Connector 23">
            <a:extLst>
              <a:ext uri="{FF2B5EF4-FFF2-40B4-BE49-F238E27FC236}">
                <a16:creationId xmlns:a16="http://schemas.microsoft.com/office/drawing/2014/main" id="{E2FFB46B-05BC-4950-B18A-9593FDAE6ED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4059936" y="5237979"/>
            <a:ext cx="0" cy="914400"/>
          </a:xfrm>
          <a:prstGeom prst="line">
            <a:avLst/>
          </a:prstGeom>
          <a:ln w="19050">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4371E4E-01C2-3961-4C27-61BCB764FB58}"/>
              </a:ext>
            </a:extLst>
          </p:cNvPr>
          <p:cNvSpPr>
            <a:spLocks noGrp="1"/>
          </p:cNvSpPr>
          <p:nvPr>
            <p:ph idx="1"/>
          </p:nvPr>
        </p:nvSpPr>
        <p:spPr>
          <a:xfrm>
            <a:off x="843146" y="4534631"/>
            <a:ext cx="10312418" cy="1834826"/>
          </a:xfrm>
        </p:spPr>
        <p:txBody>
          <a:bodyPr vert="horz" lIns="91440" tIns="45720" rIns="91440" bIns="45720" rtlCol="0" anchor="ctr">
            <a:normAutofit/>
          </a:bodyPr>
          <a:lstStyle/>
          <a:p>
            <a:pPr>
              <a:buNone/>
            </a:pPr>
            <a:r>
              <a:rPr lang="en-GB" sz="1800">
                <a:solidFill>
                  <a:schemeClr val="bg1"/>
                </a:solidFill>
                <a:latin typeface="Calibri Light"/>
                <a:ea typeface="+mn-lt"/>
                <a:cs typeface="+mn-lt"/>
              </a:rPr>
              <a:t>Pestle analysis is a strategic framework commonly used to evaluate an environment in which a firm operates. </a:t>
            </a:r>
            <a:r>
              <a:rPr lang="en-GB" sz="1800" b="1">
                <a:solidFill>
                  <a:schemeClr val="bg1"/>
                </a:solidFill>
                <a:latin typeface="Calibri Light"/>
                <a:ea typeface="+mn-lt"/>
                <a:cs typeface="+mn-lt"/>
              </a:rPr>
              <a:t>P</a:t>
            </a:r>
            <a:r>
              <a:rPr lang="en-GB" sz="1800">
                <a:solidFill>
                  <a:schemeClr val="bg1"/>
                </a:solidFill>
                <a:latin typeface="Calibri Light"/>
                <a:ea typeface="+mn-lt"/>
                <a:cs typeface="+mn-lt"/>
              </a:rPr>
              <a:t>olitical, </a:t>
            </a:r>
            <a:r>
              <a:rPr lang="en-GB" sz="1800" b="1">
                <a:solidFill>
                  <a:schemeClr val="bg1"/>
                </a:solidFill>
                <a:latin typeface="Calibri Light"/>
                <a:ea typeface="+mn-lt"/>
                <a:cs typeface="+mn-lt"/>
              </a:rPr>
              <a:t>E</a:t>
            </a:r>
            <a:r>
              <a:rPr lang="en-GB" sz="1800">
                <a:solidFill>
                  <a:schemeClr val="bg1"/>
                </a:solidFill>
                <a:latin typeface="Calibri Light"/>
                <a:ea typeface="+mn-lt"/>
                <a:cs typeface="+mn-lt"/>
              </a:rPr>
              <a:t>conomic, </a:t>
            </a:r>
            <a:r>
              <a:rPr lang="en-GB" sz="1800" b="1">
                <a:solidFill>
                  <a:schemeClr val="bg1"/>
                </a:solidFill>
                <a:latin typeface="Calibri Light"/>
                <a:ea typeface="+mn-lt"/>
                <a:cs typeface="+mn-lt"/>
              </a:rPr>
              <a:t>S</a:t>
            </a:r>
            <a:r>
              <a:rPr lang="en-GB" sz="1800">
                <a:solidFill>
                  <a:schemeClr val="bg1"/>
                </a:solidFill>
                <a:latin typeface="Calibri Light"/>
                <a:ea typeface="+mn-lt"/>
                <a:cs typeface="+mn-lt"/>
              </a:rPr>
              <a:t>ocial, </a:t>
            </a:r>
            <a:r>
              <a:rPr lang="en-GB" sz="1800" b="1">
                <a:solidFill>
                  <a:schemeClr val="bg1"/>
                </a:solidFill>
                <a:latin typeface="Calibri Light"/>
                <a:ea typeface="+mn-lt"/>
                <a:cs typeface="+mn-lt"/>
              </a:rPr>
              <a:t>T</a:t>
            </a:r>
            <a:r>
              <a:rPr lang="en-GB" sz="1800">
                <a:solidFill>
                  <a:schemeClr val="bg1"/>
                </a:solidFill>
                <a:latin typeface="Calibri Light"/>
                <a:ea typeface="+mn-lt"/>
                <a:cs typeface="+mn-lt"/>
              </a:rPr>
              <a:t>echnological, </a:t>
            </a:r>
            <a:r>
              <a:rPr lang="en-GB" sz="1800" b="1">
                <a:solidFill>
                  <a:schemeClr val="bg1"/>
                </a:solidFill>
                <a:latin typeface="Calibri Light"/>
                <a:ea typeface="+mn-lt"/>
                <a:cs typeface="+mn-lt"/>
              </a:rPr>
              <a:t>E</a:t>
            </a:r>
            <a:r>
              <a:rPr lang="en-GB" sz="1800">
                <a:solidFill>
                  <a:schemeClr val="bg1"/>
                </a:solidFill>
                <a:latin typeface="Calibri Light"/>
                <a:ea typeface="+mn-lt"/>
                <a:cs typeface="+mn-lt"/>
              </a:rPr>
              <a:t>nvironmental and </a:t>
            </a:r>
            <a:r>
              <a:rPr lang="en-GB" sz="1800" b="1">
                <a:solidFill>
                  <a:schemeClr val="bg1"/>
                </a:solidFill>
                <a:latin typeface="Calibri Light"/>
                <a:ea typeface="+mn-lt"/>
                <a:cs typeface="+mn-lt"/>
              </a:rPr>
              <a:t>L</a:t>
            </a:r>
            <a:r>
              <a:rPr lang="en-GB" sz="1800">
                <a:solidFill>
                  <a:schemeClr val="bg1"/>
                </a:solidFill>
                <a:latin typeface="Calibri Light"/>
                <a:ea typeface="+mn-lt"/>
                <a:cs typeface="+mn-lt"/>
              </a:rPr>
              <a:t>egal factors as well.  </a:t>
            </a:r>
            <a:endParaRPr lang="en-US" sz="1800">
              <a:solidFill>
                <a:schemeClr val="bg1"/>
              </a:solidFill>
              <a:latin typeface="Calibri Light"/>
              <a:ea typeface="+mn-lt"/>
              <a:cs typeface="+mn-lt"/>
            </a:endParaRPr>
          </a:p>
          <a:p>
            <a:pPr>
              <a:buNone/>
            </a:pPr>
            <a:r>
              <a:rPr lang="en-GB" sz="1800">
                <a:solidFill>
                  <a:schemeClr val="bg1"/>
                </a:solidFill>
                <a:latin typeface="Calibri Light"/>
                <a:ea typeface="+mn-lt"/>
                <a:cs typeface="+mn-lt"/>
              </a:rPr>
              <a:t>Pestle helps an organization to establish external factors impacting on decisions that are made inside of the organization.  By understanding the impact these external factors can have on an organization, it becomes handy for organizations to plan better.</a:t>
            </a:r>
            <a:endParaRPr lang="en-US" sz="1800">
              <a:solidFill>
                <a:schemeClr val="bg1"/>
              </a:solidFill>
              <a:latin typeface="Calibri Light"/>
              <a:ea typeface="+mn-lt"/>
              <a:cs typeface="+mn-lt"/>
            </a:endParaRPr>
          </a:p>
        </p:txBody>
      </p:sp>
    </p:spTree>
    <p:extLst>
      <p:ext uri="{BB962C8B-B14F-4D97-AF65-F5344CB8AC3E}">
        <p14:creationId xmlns:p14="http://schemas.microsoft.com/office/powerpoint/2010/main" val="3501171905"/>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ea typeface="Calibri" panose="020F0502020204030204"/>
              <a:cs typeface="Calibri" panose="020F0502020204030204"/>
            </a:endParaRPr>
          </a:p>
        </p:txBody>
      </p:sp>
      <p:sp>
        <p:nvSpPr>
          <p:cNvPr id="3" name="Content Placeholder 2">
            <a:extLst>
              <a:ext uri="{FF2B5EF4-FFF2-40B4-BE49-F238E27FC236}">
                <a16:creationId xmlns:a16="http://schemas.microsoft.com/office/drawing/2014/main" id="{BB7EFA2E-EC99-8D64-794A-78C5BAF05EB5}"/>
              </a:ext>
            </a:extLst>
          </p:cNvPr>
          <p:cNvSpPr>
            <a:spLocks noGrp="1"/>
          </p:cNvSpPr>
          <p:nvPr>
            <p:ph idx="1"/>
          </p:nvPr>
        </p:nvSpPr>
        <p:spPr>
          <a:xfrm>
            <a:off x="672221" y="57699"/>
            <a:ext cx="11523293" cy="6737490"/>
          </a:xfrm>
        </p:spPr>
        <p:txBody>
          <a:bodyPr vert="horz" lIns="91440" tIns="45720" rIns="91440" bIns="45720" rtlCol="0" anchor="t">
            <a:normAutofit fontScale="85000" lnSpcReduction="20000"/>
          </a:bodyPr>
          <a:lstStyle/>
          <a:p>
            <a:pPr marL="0" indent="0">
              <a:buNone/>
            </a:pPr>
            <a:r>
              <a:rPr lang="en-GB" sz="2000" b="1" u="sng">
                <a:cs typeface="Calibri"/>
              </a:rPr>
              <a:t>Political</a:t>
            </a:r>
            <a:endParaRPr lang="en-US"/>
          </a:p>
          <a:p>
            <a:pPr marL="342900" indent="-342900"/>
            <a:r>
              <a:rPr lang="en-GB" sz="2000">
                <a:ea typeface="Calibri"/>
                <a:cs typeface="Calibri"/>
              </a:rPr>
              <a:t>Governments removing bursaries</a:t>
            </a:r>
          </a:p>
          <a:p>
            <a:pPr marL="342900" indent="-342900"/>
            <a:r>
              <a:rPr lang="en-GB" sz="2000">
                <a:ea typeface="Calibri"/>
                <a:cs typeface="Calibri"/>
              </a:rPr>
              <a:t>Not being able to close the gap on NHS and adult social care staff shortages</a:t>
            </a:r>
          </a:p>
          <a:p>
            <a:pPr marL="0" indent="0">
              <a:buNone/>
            </a:pPr>
            <a:r>
              <a:rPr lang="en-GB" sz="2000" b="1" u="sng">
                <a:ea typeface="Calibri" panose="020F0502020204030204"/>
                <a:cs typeface="Calibri"/>
              </a:rPr>
              <a:t>Economic</a:t>
            </a:r>
          </a:p>
          <a:p>
            <a:r>
              <a:rPr lang="en-GB" sz="2000">
                <a:ea typeface="Calibri" panose="020F0502020204030204"/>
                <a:cs typeface="Calibri"/>
              </a:rPr>
              <a:t>Rate of pay for staff not reflecting on their work </a:t>
            </a:r>
          </a:p>
          <a:p>
            <a:r>
              <a:rPr lang="en-GB" sz="2000">
                <a:ea typeface="Calibri" panose="020F0502020204030204"/>
                <a:cs typeface="Calibri"/>
              </a:rPr>
              <a:t>Rise in prices for courses for students – may not be able to afford to enrol or even afford to repay student loans etc.</a:t>
            </a:r>
          </a:p>
          <a:p>
            <a:r>
              <a:rPr lang="en-GB" sz="2000">
                <a:ea typeface="Calibri" panose="020F0502020204030204"/>
                <a:cs typeface="Calibri"/>
              </a:rPr>
              <a:t>Company may not be able to afford to hire more staff</a:t>
            </a:r>
          </a:p>
          <a:p>
            <a:pPr marL="0" indent="0">
              <a:buNone/>
            </a:pPr>
            <a:r>
              <a:rPr lang="en-GB" sz="2000" b="1" u="sng">
                <a:cs typeface="Calibri"/>
              </a:rPr>
              <a:t>Social</a:t>
            </a:r>
            <a:endParaRPr lang="en-GB" sz="2000" b="1" u="sng">
              <a:ea typeface="Calibri"/>
              <a:cs typeface="Calibri"/>
            </a:endParaRPr>
          </a:p>
          <a:p>
            <a:pPr marL="342900" indent="-342900"/>
            <a:r>
              <a:rPr lang="en-GB" sz="2000">
                <a:cs typeface="Calibri"/>
              </a:rPr>
              <a:t>An ever growing population means that there is an increased work load</a:t>
            </a:r>
            <a:endParaRPr lang="en-GB" sz="2000" b="1" u="sng">
              <a:cs typeface="Calibri"/>
            </a:endParaRPr>
          </a:p>
          <a:p>
            <a:pPr marL="342900" indent="-342900"/>
            <a:r>
              <a:rPr lang="en-GB" sz="2000">
                <a:ea typeface="Calibri"/>
                <a:cs typeface="Calibri"/>
              </a:rPr>
              <a:t>Inadequate staffing- hiring the wrong people for the job </a:t>
            </a:r>
            <a:r>
              <a:rPr lang="en-GB" sz="2000" err="1">
                <a:ea typeface="Calibri"/>
                <a:cs typeface="Calibri"/>
              </a:rPr>
              <a:t>wether</a:t>
            </a:r>
            <a:r>
              <a:rPr lang="en-GB" sz="2000">
                <a:ea typeface="Calibri"/>
                <a:cs typeface="Calibri"/>
              </a:rPr>
              <a:t> that be  because of  attitudes to work, qualifications, language barriers etc.</a:t>
            </a:r>
          </a:p>
          <a:p>
            <a:pPr marL="342900" indent="-342900"/>
            <a:r>
              <a:rPr lang="en-GB" sz="2000">
                <a:cs typeface="Calibri"/>
              </a:rPr>
              <a:t>Staff finding new jobs with less negative issues </a:t>
            </a:r>
            <a:endParaRPr lang="en-GB" sz="2000" b="1" u="sng">
              <a:ea typeface="Calibri" panose="020F0502020204030204"/>
              <a:cs typeface="Calibri"/>
            </a:endParaRPr>
          </a:p>
          <a:p>
            <a:pPr marL="342900" indent="-342900"/>
            <a:r>
              <a:rPr lang="en-GB" sz="2000">
                <a:cs typeface="Calibri"/>
              </a:rPr>
              <a:t>Staff retiring</a:t>
            </a:r>
            <a:endParaRPr lang="en-GB" sz="2000">
              <a:ea typeface="Calibri"/>
              <a:cs typeface="Calibri"/>
            </a:endParaRPr>
          </a:p>
          <a:p>
            <a:pPr marL="0" indent="0">
              <a:buNone/>
            </a:pPr>
            <a:r>
              <a:rPr lang="en-GB" sz="2000" b="1" u="sng">
                <a:cs typeface="Calibri"/>
              </a:rPr>
              <a:t>Technology</a:t>
            </a:r>
            <a:endParaRPr lang="en-GB" sz="2000" b="1" u="sng">
              <a:ea typeface="Calibri" panose="020F0502020204030204"/>
              <a:cs typeface="Calibri"/>
            </a:endParaRPr>
          </a:p>
          <a:p>
            <a:pPr marL="342900" indent="-342900"/>
            <a:r>
              <a:rPr lang="en-GB" sz="2000">
                <a:cs typeface="Calibri"/>
              </a:rPr>
              <a:t>Technology like the machines that are used within hospitals are expensive – may not be able to afford if they need replacing</a:t>
            </a:r>
            <a:endParaRPr lang="en-GB" sz="2000" b="1" u="sng">
              <a:cs typeface="Calibri"/>
            </a:endParaRPr>
          </a:p>
          <a:p>
            <a:pPr marL="342900" indent="-342900"/>
            <a:r>
              <a:rPr lang="en-GB" sz="2000">
                <a:cs typeface="Calibri"/>
              </a:rPr>
              <a:t>More online courses being offered – people may not have access due to lack of resources </a:t>
            </a:r>
            <a:r>
              <a:rPr lang="en-GB" sz="2000" err="1">
                <a:cs typeface="Calibri"/>
              </a:rPr>
              <a:t>eg</a:t>
            </a:r>
            <a:r>
              <a:rPr lang="en-GB" sz="2000">
                <a:cs typeface="Calibri"/>
              </a:rPr>
              <a:t> internet, laptops etc.</a:t>
            </a:r>
            <a:endParaRPr lang="en-GB" sz="2000">
              <a:ea typeface="Calibri"/>
              <a:cs typeface="Calibri"/>
            </a:endParaRPr>
          </a:p>
          <a:p>
            <a:pPr marL="0" indent="0">
              <a:buNone/>
            </a:pPr>
            <a:r>
              <a:rPr lang="en-GB" sz="2000" b="1" u="sng">
                <a:cs typeface="Calibri"/>
              </a:rPr>
              <a:t>Legal</a:t>
            </a:r>
            <a:endParaRPr lang="en-GB">
              <a:ea typeface="Calibri" panose="020F0502020204030204"/>
              <a:cs typeface="Calibri"/>
            </a:endParaRPr>
          </a:p>
          <a:p>
            <a:r>
              <a:rPr lang="en-GB" sz="2000">
                <a:cs typeface="Calibri"/>
              </a:rPr>
              <a:t>Law affects health and social care legislations</a:t>
            </a:r>
            <a:endParaRPr lang="en-GB">
              <a:cs typeface="Calibri"/>
            </a:endParaRPr>
          </a:p>
          <a:p>
            <a:pPr marL="0" indent="0">
              <a:buNone/>
            </a:pPr>
            <a:r>
              <a:rPr lang="en-GB" sz="2000" b="1" u="sng">
                <a:cs typeface="Calibri"/>
              </a:rPr>
              <a:t>Environmental</a:t>
            </a:r>
            <a:endParaRPr lang="en-GB">
              <a:ea typeface="Calibri" panose="020F0502020204030204"/>
              <a:cs typeface="Calibri" panose="020F0502020204030204"/>
            </a:endParaRPr>
          </a:p>
          <a:p>
            <a:r>
              <a:rPr lang="en-GB" sz="2000">
                <a:ea typeface="Calibri"/>
                <a:cs typeface="Calibri"/>
              </a:rPr>
              <a:t>People coming from overseas that have experienced natural disasters meaning that lists of patients waiting to be seen by the organisation increases</a:t>
            </a:r>
            <a:endParaRPr lang="en-GB" sz="2000" u="sng">
              <a:ea typeface="Calibri"/>
              <a:cs typeface="Calibri"/>
            </a:endParaRPr>
          </a:p>
          <a:p>
            <a:r>
              <a:rPr lang="en-GB" sz="2000">
                <a:cs typeface="Calibri"/>
              </a:rPr>
              <a:t>Staff not disposing of harmful waste correctly</a:t>
            </a:r>
          </a:p>
          <a:p>
            <a:endParaRPr lang="en-GB" sz="2000">
              <a:cs typeface="Calibri"/>
            </a:endParaRPr>
          </a:p>
          <a:p>
            <a:pPr marL="0" indent="0">
              <a:buNone/>
            </a:pPr>
            <a:endParaRPr lang="en-GB" sz="2000">
              <a:cs typeface="Calibri"/>
            </a:endParaRPr>
          </a:p>
          <a:p>
            <a:pPr marL="0" indent="0">
              <a:buNone/>
            </a:pPr>
            <a:endParaRPr lang="en-GB" sz="2000">
              <a:cs typeface="Calibri"/>
            </a:endParaRPr>
          </a:p>
          <a:p>
            <a:pPr marL="0" indent="0">
              <a:buNone/>
            </a:pPr>
            <a:endParaRPr lang="en-GB" sz="2000">
              <a:ea typeface="Calibri" panose="020F0502020204030204"/>
              <a:cs typeface="Calibri"/>
            </a:endParaRPr>
          </a:p>
          <a:p>
            <a:pPr marL="0" indent="0">
              <a:buNone/>
            </a:pPr>
            <a:endParaRPr lang="en-GB" sz="2000">
              <a:ea typeface="Calibri" panose="020F0502020204030204"/>
              <a:cs typeface="Calibri"/>
            </a:endParaRPr>
          </a:p>
          <a:p>
            <a:pPr marL="0" indent="0">
              <a:buNone/>
            </a:pPr>
            <a:endParaRPr lang="en-GB" sz="2000">
              <a:ea typeface="Calibri" panose="020F0502020204030204"/>
              <a:cs typeface="Calibri"/>
            </a:endParaRPr>
          </a:p>
        </p:txBody>
      </p:sp>
      <p:sp>
        <p:nvSpPr>
          <p:cNvPr id="10"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5178948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 name="Rectangle 20">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84FD72C-B41B-238B-01A9-9824A6D56D00}"/>
              </a:ext>
            </a:extLst>
          </p:cNvPr>
          <p:cNvSpPr>
            <a:spLocks noGrp="1"/>
          </p:cNvSpPr>
          <p:nvPr>
            <p:ph type="title"/>
          </p:nvPr>
        </p:nvSpPr>
        <p:spPr>
          <a:xfrm>
            <a:off x="643467" y="321734"/>
            <a:ext cx="10905066" cy="1135737"/>
          </a:xfrm>
        </p:spPr>
        <p:txBody>
          <a:bodyPr>
            <a:normAutofit/>
          </a:bodyPr>
          <a:lstStyle/>
          <a:p>
            <a:r>
              <a:rPr lang="en-GB" sz="3600">
                <a:latin typeface="Arial"/>
                <a:cs typeface="Calibri Light"/>
              </a:rPr>
              <a:t>Fishbone Technique</a:t>
            </a:r>
          </a:p>
        </p:txBody>
      </p:sp>
      <p:sp>
        <p:nvSpPr>
          <p:cNvPr id="3" name="Content Placeholder 2">
            <a:extLst>
              <a:ext uri="{FF2B5EF4-FFF2-40B4-BE49-F238E27FC236}">
                <a16:creationId xmlns:a16="http://schemas.microsoft.com/office/drawing/2014/main" id="{E1879520-495F-A456-40CF-C5E89D5772D7}"/>
              </a:ext>
            </a:extLst>
          </p:cNvPr>
          <p:cNvSpPr>
            <a:spLocks noGrp="1"/>
          </p:cNvSpPr>
          <p:nvPr>
            <p:ph idx="1"/>
          </p:nvPr>
        </p:nvSpPr>
        <p:spPr>
          <a:xfrm>
            <a:off x="643469" y="1782981"/>
            <a:ext cx="4008384" cy="4393982"/>
          </a:xfrm>
        </p:spPr>
        <p:txBody>
          <a:bodyPr vert="horz" lIns="91440" tIns="45720" rIns="91440" bIns="45720" rtlCol="0" anchor="t">
            <a:normAutofit/>
          </a:bodyPr>
          <a:lstStyle/>
          <a:p>
            <a:pPr marL="0" indent="0">
              <a:buNone/>
            </a:pPr>
            <a:r>
              <a:rPr lang="en-GB" sz="2000">
                <a:latin typeface="Arial"/>
                <a:cs typeface="Calibri"/>
              </a:rPr>
              <a:t>A fishbone diagram is a technique for identifying all of the possible causes associated with a particular problem, before narrowing down to the small number of main root causes which need to be addressed. </a:t>
            </a:r>
          </a:p>
          <a:p>
            <a:endParaRPr lang="en-GB" sz="2000">
              <a:cs typeface="Calibri"/>
            </a:endParaRPr>
          </a:p>
          <a:p>
            <a:pPr marL="0" indent="0">
              <a:buNone/>
            </a:pPr>
            <a:endParaRPr lang="en-GB" sz="2000">
              <a:ea typeface="+mn-lt"/>
              <a:cs typeface="+mn-lt"/>
            </a:endParaRPr>
          </a:p>
          <a:p>
            <a:endParaRPr lang="en-GB" sz="2000">
              <a:cs typeface="Calibri"/>
            </a:endParaRPr>
          </a:p>
        </p:txBody>
      </p:sp>
      <p:grpSp>
        <p:nvGrpSpPr>
          <p:cNvPr id="30" name="Group 22">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24" name="Isosceles Triangle 2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Picture 4">
            <a:extLst>
              <a:ext uri="{FF2B5EF4-FFF2-40B4-BE49-F238E27FC236}">
                <a16:creationId xmlns:a16="http://schemas.microsoft.com/office/drawing/2014/main" id="{3BD255CE-685C-FA56-664A-89B52C17C933}"/>
              </a:ext>
            </a:extLst>
          </p:cNvPr>
          <p:cNvPicPr>
            <a:picLocks noChangeAspect="1"/>
          </p:cNvPicPr>
          <p:nvPr/>
        </p:nvPicPr>
        <p:blipFill>
          <a:blip r:embed="rId2"/>
          <a:stretch>
            <a:fillRect/>
          </a:stretch>
        </p:blipFill>
        <p:spPr>
          <a:xfrm>
            <a:off x="4820867" y="1092159"/>
            <a:ext cx="7087098" cy="4348932"/>
          </a:xfrm>
          <a:prstGeom prst="rect">
            <a:avLst/>
          </a:prstGeom>
        </p:spPr>
      </p:pic>
      <p:grpSp>
        <p:nvGrpSpPr>
          <p:cNvPr id="27" name="Group 26">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28" name="Rectangle 27">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Isosceles Triangle 28">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2384875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78BAAD8-1223-1FC5-3409-91192A8BC5FC}"/>
              </a:ext>
            </a:extLst>
          </p:cNvPr>
          <p:cNvSpPr>
            <a:spLocks noGrp="1"/>
          </p:cNvSpPr>
          <p:nvPr>
            <p:ph type="title"/>
          </p:nvPr>
        </p:nvSpPr>
        <p:spPr>
          <a:xfrm>
            <a:off x="643467" y="321734"/>
            <a:ext cx="10905066" cy="1135737"/>
          </a:xfrm>
        </p:spPr>
        <p:txBody>
          <a:bodyPr>
            <a:normAutofit/>
          </a:bodyPr>
          <a:lstStyle/>
          <a:p>
            <a:pPr algn="ctr"/>
            <a:r>
              <a:rPr lang="en-GB" sz="3600">
                <a:cs typeface="Calibri Light"/>
              </a:rPr>
              <a:t>Fishbone</a:t>
            </a:r>
          </a:p>
        </p:txBody>
      </p:sp>
      <p:sp>
        <p:nvSpPr>
          <p:cNvPr id="3" name="Content Placeholder 2">
            <a:extLst>
              <a:ext uri="{FF2B5EF4-FFF2-40B4-BE49-F238E27FC236}">
                <a16:creationId xmlns:a16="http://schemas.microsoft.com/office/drawing/2014/main" id="{360C8AF1-C093-8266-E0FE-4A59B9C3AAB5}"/>
              </a:ext>
            </a:extLst>
          </p:cNvPr>
          <p:cNvSpPr>
            <a:spLocks noGrp="1"/>
          </p:cNvSpPr>
          <p:nvPr>
            <p:ph idx="1"/>
          </p:nvPr>
        </p:nvSpPr>
        <p:spPr>
          <a:xfrm>
            <a:off x="643467" y="1782981"/>
            <a:ext cx="10905066" cy="4393982"/>
          </a:xfrm>
        </p:spPr>
        <p:txBody>
          <a:bodyPr vert="horz" lIns="91440" tIns="45720" rIns="91440" bIns="45720" rtlCol="0" anchor="t">
            <a:normAutofit/>
          </a:bodyPr>
          <a:lstStyle/>
          <a:p>
            <a:pPr marL="0" indent="0">
              <a:buNone/>
            </a:pPr>
            <a:r>
              <a:rPr lang="en-GB" sz="2000">
                <a:cs typeface="Calibri"/>
              </a:rPr>
              <a:t>This strategy can help the organisation by looking in depth at the staffing issues being faced by - </a:t>
            </a:r>
            <a:endParaRPr lang="en-GB" sz="2000">
              <a:ea typeface="Calibri"/>
              <a:cs typeface="Calibri"/>
            </a:endParaRPr>
          </a:p>
          <a:p>
            <a:pPr marL="342900" indent="-342900"/>
            <a:r>
              <a:rPr lang="en-GB" sz="2000">
                <a:ea typeface="Calibri"/>
                <a:cs typeface="Calibri"/>
              </a:rPr>
              <a:t>Provides a clear insight as to why the problem has occurred which gives an all around picture </a:t>
            </a:r>
          </a:p>
          <a:p>
            <a:pPr marL="342900" indent="-342900"/>
            <a:r>
              <a:rPr lang="en-GB" sz="2000">
                <a:ea typeface="Calibri"/>
                <a:cs typeface="Calibri"/>
              </a:rPr>
              <a:t>Focuses on the causes instead of the symptoms </a:t>
            </a:r>
          </a:p>
          <a:p>
            <a:pPr marL="342900" indent="-342900"/>
            <a:r>
              <a:rPr lang="en-GB" sz="2000">
                <a:ea typeface="Calibri"/>
                <a:cs typeface="Calibri"/>
              </a:rPr>
              <a:t>Allows the organisation to gather further data and actions</a:t>
            </a:r>
          </a:p>
          <a:p>
            <a:pPr marL="342900" indent="-342900"/>
            <a:r>
              <a:rPr lang="en-GB" sz="2000">
                <a:ea typeface="Calibri"/>
                <a:cs typeface="Calibri"/>
              </a:rPr>
              <a:t>Gives a framework for planning onto how to solve the issues of no staff</a:t>
            </a:r>
          </a:p>
          <a:p>
            <a:pPr marL="342900" indent="-342900"/>
            <a:r>
              <a:rPr lang="en-GB" sz="2000">
                <a:ea typeface="Calibri"/>
                <a:cs typeface="Calibri"/>
              </a:rPr>
              <a:t>Allows a visual representation</a:t>
            </a:r>
          </a:p>
          <a:p>
            <a:pPr marL="342900" indent="-342900"/>
            <a:endParaRPr lang="en-GB" sz="2000">
              <a:ea typeface="Calibri"/>
              <a:cs typeface="Calibri"/>
            </a:endParaRPr>
          </a:p>
        </p:txBody>
      </p:sp>
      <p:sp>
        <p:nvSpPr>
          <p:cNvPr id="10"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185240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Shape, rectangle&#10;&#10;Description automatically generated">
            <a:extLst>
              <a:ext uri="{FF2B5EF4-FFF2-40B4-BE49-F238E27FC236}">
                <a16:creationId xmlns:a16="http://schemas.microsoft.com/office/drawing/2014/main" id="{8F4D7BEC-81C7-9418-765F-E4A84AD6F8A7}"/>
              </a:ext>
            </a:extLst>
          </p:cNvPr>
          <p:cNvPicPr>
            <a:picLocks noChangeAspect="1"/>
          </p:cNvPicPr>
          <p:nvPr/>
        </p:nvPicPr>
        <p:blipFill>
          <a:blip r:embed="rId2"/>
          <a:stretch>
            <a:fillRect/>
          </a:stretch>
        </p:blipFill>
        <p:spPr>
          <a:xfrm>
            <a:off x="1259457" y="650852"/>
            <a:ext cx="10435086" cy="5369390"/>
          </a:xfrm>
          <a:prstGeom prst="rect">
            <a:avLst/>
          </a:prstGeom>
        </p:spPr>
      </p:pic>
      <p:sp>
        <p:nvSpPr>
          <p:cNvPr id="5" name="TextBox 4">
            <a:extLst>
              <a:ext uri="{FF2B5EF4-FFF2-40B4-BE49-F238E27FC236}">
                <a16:creationId xmlns:a16="http://schemas.microsoft.com/office/drawing/2014/main" id="{73FAF3FC-30BB-55EB-58C7-D10B4DCDFA9B}"/>
              </a:ext>
            </a:extLst>
          </p:cNvPr>
          <p:cNvSpPr txBox="1"/>
          <p:nvPr/>
        </p:nvSpPr>
        <p:spPr>
          <a:xfrm>
            <a:off x="8821947" y="3099758"/>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a:rPr>
              <a:t>Staffing issues within Proper Care UK</a:t>
            </a:r>
          </a:p>
        </p:txBody>
      </p:sp>
      <p:sp>
        <p:nvSpPr>
          <p:cNvPr id="6" name="TextBox 5">
            <a:extLst>
              <a:ext uri="{FF2B5EF4-FFF2-40B4-BE49-F238E27FC236}">
                <a16:creationId xmlns:a16="http://schemas.microsoft.com/office/drawing/2014/main" id="{129E97B5-CBD2-A2B8-5C14-008BB946101C}"/>
              </a:ext>
            </a:extLst>
          </p:cNvPr>
          <p:cNvSpPr txBox="1"/>
          <p:nvPr/>
        </p:nvSpPr>
        <p:spPr>
          <a:xfrm>
            <a:off x="1302588" y="1259457"/>
            <a:ext cx="2484408"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solidFill>
                  <a:srgbClr val="FF0000"/>
                </a:solidFill>
                <a:cs typeface="Calibri"/>
              </a:rPr>
              <a:t>Lack of students enrolling on nursing courses</a:t>
            </a:r>
          </a:p>
        </p:txBody>
      </p:sp>
      <p:sp>
        <p:nvSpPr>
          <p:cNvPr id="7" name="TextBox 6">
            <a:extLst>
              <a:ext uri="{FF2B5EF4-FFF2-40B4-BE49-F238E27FC236}">
                <a16:creationId xmlns:a16="http://schemas.microsoft.com/office/drawing/2014/main" id="{DCBC2D5E-1187-D0B8-F19A-7D90B6E5951C}"/>
              </a:ext>
            </a:extLst>
          </p:cNvPr>
          <p:cNvSpPr txBox="1"/>
          <p:nvPr/>
        </p:nvSpPr>
        <p:spPr>
          <a:xfrm>
            <a:off x="5773048" y="1258559"/>
            <a:ext cx="2053087"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solidFill>
                  <a:srgbClr val="FF0000"/>
                </a:solidFill>
                <a:cs typeface="Calibri"/>
              </a:rPr>
              <a:t>Companies not hiring enough staff</a:t>
            </a:r>
          </a:p>
        </p:txBody>
      </p:sp>
      <p:sp>
        <p:nvSpPr>
          <p:cNvPr id="2" name="TextBox 1">
            <a:extLst>
              <a:ext uri="{FF2B5EF4-FFF2-40B4-BE49-F238E27FC236}">
                <a16:creationId xmlns:a16="http://schemas.microsoft.com/office/drawing/2014/main" id="{B220A1AC-9E09-D1A0-3EBD-064405C2F9F1}"/>
              </a:ext>
            </a:extLst>
          </p:cNvPr>
          <p:cNvSpPr txBox="1"/>
          <p:nvPr/>
        </p:nvSpPr>
        <p:spPr>
          <a:xfrm>
            <a:off x="3487947" y="4724400"/>
            <a:ext cx="2168106"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solidFill>
                  <a:srgbClr val="FF0000"/>
                </a:solidFill>
                <a:cs typeface="Calibri"/>
              </a:rPr>
              <a:t>Staff leaving their jobs</a:t>
            </a:r>
          </a:p>
          <a:p>
            <a:endParaRPr lang="en-GB">
              <a:cs typeface="Calibri"/>
            </a:endParaRPr>
          </a:p>
        </p:txBody>
      </p:sp>
      <p:sp>
        <p:nvSpPr>
          <p:cNvPr id="3" name="TextBox 2">
            <a:extLst>
              <a:ext uri="{FF2B5EF4-FFF2-40B4-BE49-F238E27FC236}">
                <a16:creationId xmlns:a16="http://schemas.microsoft.com/office/drawing/2014/main" id="{82E442F5-B33E-989C-CFB5-1CA875D08F10}"/>
              </a:ext>
            </a:extLst>
          </p:cNvPr>
          <p:cNvSpPr txBox="1"/>
          <p:nvPr/>
        </p:nvSpPr>
        <p:spPr>
          <a:xfrm>
            <a:off x="3558936" y="3429539"/>
            <a:ext cx="2743200"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a:rPr>
              <a:t>-Stress and pressure levels</a:t>
            </a:r>
          </a:p>
          <a:p>
            <a:r>
              <a:rPr lang="en-GB">
                <a:cs typeface="Calibri"/>
              </a:rPr>
              <a:t>-Ill health due to overworking</a:t>
            </a:r>
          </a:p>
          <a:p>
            <a:r>
              <a:rPr lang="en-GB">
                <a:cs typeface="Calibri"/>
              </a:rPr>
              <a:t>- Job </a:t>
            </a:r>
            <a:r>
              <a:rPr lang="en-GB" err="1">
                <a:cs typeface="Calibri"/>
              </a:rPr>
              <a:t>disatisfaction</a:t>
            </a:r>
          </a:p>
          <a:p>
            <a:endParaRPr lang="en-GB">
              <a:cs typeface="Calibri"/>
            </a:endParaRPr>
          </a:p>
        </p:txBody>
      </p:sp>
      <p:sp>
        <p:nvSpPr>
          <p:cNvPr id="8" name="TextBox 7">
            <a:extLst>
              <a:ext uri="{FF2B5EF4-FFF2-40B4-BE49-F238E27FC236}">
                <a16:creationId xmlns:a16="http://schemas.microsoft.com/office/drawing/2014/main" id="{EB157C8D-C1C3-08E6-C98E-15D01FDF5AA6}"/>
              </a:ext>
            </a:extLst>
          </p:cNvPr>
          <p:cNvSpPr txBox="1"/>
          <p:nvPr/>
        </p:nvSpPr>
        <p:spPr>
          <a:xfrm>
            <a:off x="1487697" y="2465358"/>
            <a:ext cx="2743200"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a:rPr>
              <a:t>-Lack of interest</a:t>
            </a:r>
          </a:p>
          <a:p>
            <a:r>
              <a:rPr lang="en-GB">
                <a:cs typeface="Calibri"/>
              </a:rPr>
              <a:t>-Not worth the stress</a:t>
            </a:r>
          </a:p>
          <a:p>
            <a:r>
              <a:rPr lang="en-GB">
                <a:cs typeface="Calibri"/>
              </a:rPr>
              <a:t>- affordability for courses and resources</a:t>
            </a:r>
          </a:p>
          <a:p>
            <a:endParaRPr lang="en-GB">
              <a:cs typeface="Calibri"/>
            </a:endParaRPr>
          </a:p>
        </p:txBody>
      </p:sp>
      <p:sp>
        <p:nvSpPr>
          <p:cNvPr id="9" name="TextBox 8">
            <a:extLst>
              <a:ext uri="{FF2B5EF4-FFF2-40B4-BE49-F238E27FC236}">
                <a16:creationId xmlns:a16="http://schemas.microsoft.com/office/drawing/2014/main" id="{640088E2-0E7D-F1C8-EB4A-1BE62DA766BE}"/>
              </a:ext>
            </a:extLst>
          </p:cNvPr>
          <p:cNvSpPr txBox="1"/>
          <p:nvPr/>
        </p:nvSpPr>
        <p:spPr>
          <a:xfrm>
            <a:off x="5426195" y="2004383"/>
            <a:ext cx="2743200"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a:rPr>
              <a:t>- Bosses not realising the supply and demand issue</a:t>
            </a:r>
          </a:p>
          <a:p>
            <a:r>
              <a:rPr lang="en-GB">
                <a:cs typeface="Calibri"/>
              </a:rPr>
              <a:t>- People not meeting the criteria for the jobs</a:t>
            </a:r>
          </a:p>
          <a:p>
            <a:endParaRPr lang="en-GB">
              <a:cs typeface="Calibri"/>
            </a:endParaRPr>
          </a:p>
        </p:txBody>
      </p:sp>
    </p:spTree>
    <p:extLst>
      <p:ext uri="{BB962C8B-B14F-4D97-AF65-F5344CB8AC3E}">
        <p14:creationId xmlns:p14="http://schemas.microsoft.com/office/powerpoint/2010/main" val="21407903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344C115-D4E4-0E78-4FC0-87C0A3B47BAF}"/>
              </a:ext>
            </a:extLst>
          </p:cNvPr>
          <p:cNvSpPr>
            <a:spLocks noGrp="1"/>
          </p:cNvSpPr>
          <p:nvPr>
            <p:ph type="title"/>
          </p:nvPr>
        </p:nvSpPr>
        <p:spPr>
          <a:xfrm>
            <a:off x="643467" y="321734"/>
            <a:ext cx="10905066" cy="1135737"/>
          </a:xfrm>
        </p:spPr>
        <p:txBody>
          <a:bodyPr>
            <a:normAutofit/>
          </a:bodyPr>
          <a:lstStyle/>
          <a:p>
            <a:r>
              <a:rPr lang="en-GB" sz="3600">
                <a:cs typeface="Calibri Light"/>
              </a:rPr>
              <a:t>Possible solutions for Low staffing Issues</a:t>
            </a:r>
            <a:endParaRPr lang="en-GB" sz="3600"/>
          </a:p>
        </p:txBody>
      </p:sp>
      <p:sp>
        <p:nvSpPr>
          <p:cNvPr id="3" name="Content Placeholder 2">
            <a:extLst>
              <a:ext uri="{FF2B5EF4-FFF2-40B4-BE49-F238E27FC236}">
                <a16:creationId xmlns:a16="http://schemas.microsoft.com/office/drawing/2014/main" id="{63A4FE2E-1A71-C3CE-6462-290220E7073D}"/>
              </a:ext>
            </a:extLst>
          </p:cNvPr>
          <p:cNvSpPr>
            <a:spLocks noGrp="1"/>
          </p:cNvSpPr>
          <p:nvPr>
            <p:ph idx="1"/>
          </p:nvPr>
        </p:nvSpPr>
        <p:spPr>
          <a:xfrm>
            <a:off x="643467" y="1782981"/>
            <a:ext cx="10905066" cy="4393982"/>
          </a:xfrm>
        </p:spPr>
        <p:txBody>
          <a:bodyPr vert="horz" lIns="91440" tIns="45720" rIns="91440" bIns="45720" rtlCol="0">
            <a:normAutofit/>
          </a:bodyPr>
          <a:lstStyle/>
          <a:p>
            <a:pPr marL="457200" indent="-457200"/>
            <a:r>
              <a:rPr lang="en-GB" sz="2000">
                <a:cs typeface="Calibri" panose="020F0502020204030204"/>
              </a:rPr>
              <a:t>Programs to encourage students to complete nursing degrees</a:t>
            </a:r>
          </a:p>
          <a:p>
            <a:pPr marL="457200" indent="-457200"/>
            <a:r>
              <a:rPr lang="en-GB" sz="2000">
                <a:cs typeface="Calibri" panose="020F0502020204030204"/>
              </a:rPr>
              <a:t>Higher wages for existing nurses</a:t>
            </a:r>
          </a:p>
          <a:p>
            <a:pPr marL="457200" indent="-457200"/>
            <a:r>
              <a:rPr lang="en-GB" sz="2000">
                <a:cs typeface="Calibri" panose="020F0502020204030204"/>
              </a:rPr>
              <a:t>Recruiting Globally </a:t>
            </a:r>
          </a:p>
          <a:p>
            <a:pPr marL="457200" indent="-457200"/>
            <a:r>
              <a:rPr lang="en-GB" sz="2000">
                <a:cs typeface="Calibri" panose="020F0502020204030204"/>
              </a:rPr>
              <a:t>Increase advertisements for jobs</a:t>
            </a:r>
          </a:p>
          <a:p>
            <a:pPr marL="457200" indent="-457200"/>
            <a:r>
              <a:rPr lang="en-GB" sz="2000">
                <a:ea typeface="Calibri"/>
                <a:cs typeface="Calibri" panose="020F0502020204030204"/>
              </a:rPr>
              <a:t>Offer incentives for staff – rewards for their hard work ie giving staff bonuses, recognition for their work</a:t>
            </a:r>
          </a:p>
          <a:p>
            <a:pPr marL="457200" indent="-457200"/>
            <a:r>
              <a:rPr lang="en-GB" sz="2000">
                <a:ea typeface="Calibri"/>
                <a:cs typeface="Calibri" panose="020F0502020204030204"/>
              </a:rPr>
              <a:t>Free training programmes to educate nurses on the increasing work load</a:t>
            </a:r>
          </a:p>
          <a:p>
            <a:pPr marL="457200" indent="-457200"/>
            <a:endParaRPr lang="en-GB" sz="2000">
              <a:ea typeface="Calibri"/>
              <a:cs typeface="Calibri" panose="020F0502020204030204"/>
            </a:endParaRPr>
          </a:p>
          <a:p>
            <a:pPr marL="457200" indent="-457200"/>
            <a:endParaRPr lang="en-GB" sz="2000">
              <a:cs typeface="Calibri" panose="020F0502020204030204"/>
            </a:endParaRPr>
          </a:p>
          <a:p>
            <a:pPr marL="457200" indent="-457200"/>
            <a:endParaRPr lang="en-GB" sz="2000">
              <a:cs typeface="Calibri" panose="020F0502020204030204"/>
            </a:endParaRPr>
          </a:p>
          <a:p>
            <a:pPr marL="457200" indent="-457200"/>
            <a:endParaRPr lang="en-GB" sz="2000">
              <a:ea typeface="Calibri"/>
              <a:cs typeface="Calibri" panose="020F0502020204030204"/>
            </a:endParaRPr>
          </a:p>
        </p:txBody>
      </p:sp>
      <p:sp>
        <p:nvSpPr>
          <p:cNvPr id="10"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7521407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66E165-0B2C-3E81-49C0-DEAEC0FA581D}"/>
              </a:ext>
            </a:extLst>
          </p:cNvPr>
          <p:cNvSpPr>
            <a:spLocks noGrp="1"/>
          </p:cNvSpPr>
          <p:nvPr>
            <p:ph type="title"/>
          </p:nvPr>
        </p:nvSpPr>
        <p:spPr>
          <a:xfrm>
            <a:off x="643467" y="321734"/>
            <a:ext cx="10905066" cy="1135737"/>
          </a:xfrm>
        </p:spPr>
        <p:txBody>
          <a:bodyPr>
            <a:normAutofit/>
          </a:bodyPr>
          <a:lstStyle/>
          <a:p>
            <a:r>
              <a:rPr lang="en-GB" sz="3600">
                <a:cs typeface="Calibri Light"/>
              </a:rPr>
              <a:t>PMI</a:t>
            </a:r>
          </a:p>
        </p:txBody>
      </p:sp>
      <p:sp>
        <p:nvSpPr>
          <p:cNvPr id="3" name="Content Placeholder 2">
            <a:extLst>
              <a:ext uri="{FF2B5EF4-FFF2-40B4-BE49-F238E27FC236}">
                <a16:creationId xmlns:a16="http://schemas.microsoft.com/office/drawing/2014/main" id="{8F980091-FC09-C5CF-4C24-4DD2BF92504E}"/>
              </a:ext>
            </a:extLst>
          </p:cNvPr>
          <p:cNvSpPr>
            <a:spLocks noGrp="1"/>
          </p:cNvSpPr>
          <p:nvPr>
            <p:ph idx="1"/>
          </p:nvPr>
        </p:nvSpPr>
        <p:spPr>
          <a:xfrm>
            <a:off x="643467" y="1782981"/>
            <a:ext cx="10905066" cy="4393982"/>
          </a:xfrm>
        </p:spPr>
        <p:txBody>
          <a:bodyPr vert="horz" lIns="91440" tIns="45720" rIns="91440" bIns="45720" rtlCol="0">
            <a:normAutofit/>
          </a:bodyPr>
          <a:lstStyle/>
          <a:p>
            <a:pPr marL="0" indent="0">
              <a:buNone/>
            </a:pPr>
            <a:r>
              <a:rPr lang="en-GB" sz="2000">
                <a:cs typeface="Calibri"/>
              </a:rPr>
              <a:t>Originally PMI is a strategy was developed by Dr. Edward De Bono(1985). In order to create  process that helps with not only brainstorming ideas but also making decisions quickly by weighing up the pros, cons and implications of the decision being made. Finley (2012) summarised PMI into three streps</a:t>
            </a:r>
          </a:p>
          <a:p>
            <a:pPr marL="0" indent="0">
              <a:buNone/>
            </a:pPr>
            <a:r>
              <a:rPr lang="en-GB" sz="2000" b="1">
                <a:ea typeface="+mn-lt"/>
                <a:cs typeface="+mn-lt"/>
              </a:rPr>
              <a:t>Step 1. Consider the Plus Points </a:t>
            </a:r>
            <a:br>
              <a:rPr lang="en-GB" sz="2000" b="1">
                <a:ea typeface="+mn-lt"/>
                <a:cs typeface="+mn-lt"/>
              </a:rPr>
            </a:br>
            <a:r>
              <a:rPr lang="en-GB" sz="2000">
                <a:latin typeface="Arial"/>
                <a:ea typeface="+mn-lt"/>
                <a:cs typeface="+mn-lt"/>
              </a:rPr>
              <a:t>In this step, simply enumerate all of the positive things you can think of. </a:t>
            </a:r>
            <a:br>
              <a:rPr lang="en-GB" sz="2000" b="1">
                <a:ea typeface="+mn-lt"/>
                <a:cs typeface="+mn-lt"/>
              </a:rPr>
            </a:br>
            <a:r>
              <a:rPr lang="en-GB" sz="2000" b="1">
                <a:ea typeface="+mn-lt"/>
                <a:cs typeface="+mn-lt"/>
              </a:rPr>
              <a:t>Step 2. Consider the Minus Points</a:t>
            </a:r>
            <a:br>
              <a:rPr lang="en-GB" sz="2000" b="1">
                <a:ea typeface="+mn-lt"/>
                <a:cs typeface="+mn-lt"/>
              </a:rPr>
            </a:br>
            <a:r>
              <a:rPr lang="en-GB" sz="2000">
                <a:latin typeface="Arial"/>
                <a:ea typeface="+mn-lt"/>
                <a:cs typeface="+mn-lt"/>
              </a:rPr>
              <a:t>In this step, enumerate all of the negative things you can think of</a:t>
            </a:r>
            <a:br>
              <a:rPr lang="en-GB" sz="2000" b="1">
                <a:ea typeface="+mn-lt"/>
                <a:cs typeface="+mn-lt"/>
              </a:rPr>
            </a:br>
            <a:r>
              <a:rPr lang="en-GB" sz="2000" b="1">
                <a:ea typeface="+mn-lt"/>
                <a:cs typeface="+mn-lt"/>
              </a:rPr>
              <a:t>Step 3. Consider the Interesting Points of the Situation. </a:t>
            </a:r>
            <a:br>
              <a:rPr lang="en-GB" sz="2000" b="1">
                <a:ea typeface="+mn-lt"/>
                <a:cs typeface="+mn-lt"/>
              </a:rPr>
            </a:br>
            <a:r>
              <a:rPr lang="en-GB" sz="2000">
                <a:latin typeface="Arial"/>
                <a:ea typeface="+mn-lt"/>
                <a:cs typeface="+mn-lt"/>
              </a:rPr>
              <a:t>In this step, enumerate all the interesting points that you can think of.   Rather than positive or negative, they are simply points of interest that you should direct your attention to.</a:t>
            </a:r>
            <a:br>
              <a:rPr lang="en-GB" sz="2000" b="1">
                <a:ea typeface="+mn-lt"/>
                <a:cs typeface="+mn-lt"/>
              </a:rPr>
            </a:br>
            <a:r>
              <a:rPr lang="en-GB" sz="2000" b="1">
                <a:ea typeface="+mn-lt"/>
                <a:cs typeface="+mn-lt"/>
              </a:rPr>
              <a:t> Make Your conclusion</a:t>
            </a:r>
            <a:br>
              <a:rPr lang="en-GB" sz="2000" b="1">
                <a:ea typeface="+mn-lt"/>
                <a:cs typeface="+mn-lt"/>
              </a:rPr>
            </a:br>
            <a:r>
              <a:rPr lang="en-GB" sz="2000">
                <a:latin typeface="Arial"/>
                <a:ea typeface="+mn-lt"/>
                <a:cs typeface="+mn-lt"/>
              </a:rPr>
              <a:t>In this step, you make your judgement because you’ve scanned and organised three important aspects: the positives, the negatives, and the interesting.</a:t>
            </a:r>
            <a:endParaRPr lang="en-GB" sz="2000">
              <a:latin typeface="Arial"/>
            </a:endParaRPr>
          </a:p>
          <a:p>
            <a:pPr marL="0" indent="0">
              <a:buNone/>
            </a:pPr>
            <a:endParaRPr lang="en-GB" sz="2000">
              <a:cs typeface="Calibri"/>
            </a:endParaRPr>
          </a:p>
        </p:txBody>
      </p:sp>
      <p:sp>
        <p:nvSpPr>
          <p:cNvPr id="23" name="Rectangle 22">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Isosceles Triangle 24">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Isosceles Triangle 26">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9" name="Rectangle 28">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5447952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35DB3719-6FDC-4E5D-891D-FF40B7300F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4DA019A-39D5-9E15-ED93-19AA2EE210B4}"/>
              </a:ext>
            </a:extLst>
          </p:cNvPr>
          <p:cNvSpPr>
            <a:spLocks noGrp="1"/>
          </p:cNvSpPr>
          <p:nvPr>
            <p:ph type="title"/>
          </p:nvPr>
        </p:nvSpPr>
        <p:spPr>
          <a:xfrm>
            <a:off x="838200" y="365125"/>
            <a:ext cx="10515600" cy="1325563"/>
          </a:xfrm>
        </p:spPr>
        <p:txBody>
          <a:bodyPr>
            <a:normAutofit/>
          </a:bodyPr>
          <a:lstStyle/>
          <a:p>
            <a:r>
              <a:rPr lang="en-GB" sz="4200">
                <a:cs typeface="Calibri Light"/>
              </a:rPr>
              <a:t>PMI relating to solution for low staff numbers- hiring more staff </a:t>
            </a:r>
            <a:endParaRPr lang="en-GB" sz="4200"/>
          </a:p>
        </p:txBody>
      </p:sp>
      <p:sp>
        <p:nvSpPr>
          <p:cNvPr id="23" name="sketch line">
            <a:extLst>
              <a:ext uri="{FF2B5EF4-FFF2-40B4-BE49-F238E27FC236}">
                <a16:creationId xmlns:a16="http://schemas.microsoft.com/office/drawing/2014/main" id="{E0CBAC23-2E3F-4A90-BA59-F8299F6A5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1865313"/>
            <a:ext cx="10424160" cy="18288"/>
          </a:xfrm>
          <a:custGeom>
            <a:avLst/>
            <a:gdLst>
              <a:gd name="connsiteX0" fmla="*/ 0 w 10424160"/>
              <a:gd name="connsiteY0" fmla="*/ 0 h 18288"/>
              <a:gd name="connsiteX1" fmla="*/ 903427 w 10424160"/>
              <a:gd name="connsiteY1" fmla="*/ 0 h 18288"/>
              <a:gd name="connsiteX2" fmla="*/ 1389888 w 10424160"/>
              <a:gd name="connsiteY2" fmla="*/ 0 h 18288"/>
              <a:gd name="connsiteX3" fmla="*/ 2189074 w 10424160"/>
              <a:gd name="connsiteY3" fmla="*/ 0 h 18288"/>
              <a:gd name="connsiteX4" fmla="*/ 2675534 w 10424160"/>
              <a:gd name="connsiteY4" fmla="*/ 0 h 18288"/>
              <a:gd name="connsiteX5" fmla="*/ 3370478 w 10424160"/>
              <a:gd name="connsiteY5" fmla="*/ 0 h 18288"/>
              <a:gd name="connsiteX6" fmla="*/ 4169664 w 10424160"/>
              <a:gd name="connsiteY6" fmla="*/ 0 h 18288"/>
              <a:gd name="connsiteX7" fmla="*/ 4551883 w 10424160"/>
              <a:gd name="connsiteY7" fmla="*/ 0 h 18288"/>
              <a:gd name="connsiteX8" fmla="*/ 4934102 w 10424160"/>
              <a:gd name="connsiteY8" fmla="*/ 0 h 18288"/>
              <a:gd name="connsiteX9" fmla="*/ 5837530 w 10424160"/>
              <a:gd name="connsiteY9" fmla="*/ 0 h 18288"/>
              <a:gd name="connsiteX10" fmla="*/ 6532474 w 10424160"/>
              <a:gd name="connsiteY10" fmla="*/ 0 h 18288"/>
              <a:gd name="connsiteX11" fmla="*/ 6914693 w 10424160"/>
              <a:gd name="connsiteY11" fmla="*/ 0 h 18288"/>
              <a:gd name="connsiteX12" fmla="*/ 7609637 w 10424160"/>
              <a:gd name="connsiteY12" fmla="*/ 0 h 18288"/>
              <a:gd name="connsiteX13" fmla="*/ 8513064 w 10424160"/>
              <a:gd name="connsiteY13" fmla="*/ 0 h 18288"/>
              <a:gd name="connsiteX14" fmla="*/ 9103766 w 10424160"/>
              <a:gd name="connsiteY14" fmla="*/ 0 h 18288"/>
              <a:gd name="connsiteX15" fmla="*/ 9694469 w 10424160"/>
              <a:gd name="connsiteY15" fmla="*/ 0 h 18288"/>
              <a:gd name="connsiteX16" fmla="*/ 10424160 w 10424160"/>
              <a:gd name="connsiteY16" fmla="*/ 0 h 18288"/>
              <a:gd name="connsiteX17" fmla="*/ 10424160 w 10424160"/>
              <a:gd name="connsiteY17" fmla="*/ 18288 h 18288"/>
              <a:gd name="connsiteX18" fmla="*/ 9729216 w 10424160"/>
              <a:gd name="connsiteY18" fmla="*/ 18288 h 18288"/>
              <a:gd name="connsiteX19" fmla="*/ 8930030 w 10424160"/>
              <a:gd name="connsiteY19" fmla="*/ 18288 h 18288"/>
              <a:gd name="connsiteX20" fmla="*/ 8130845 w 10424160"/>
              <a:gd name="connsiteY20" fmla="*/ 18288 h 18288"/>
              <a:gd name="connsiteX21" fmla="*/ 7644384 w 10424160"/>
              <a:gd name="connsiteY21" fmla="*/ 18288 h 18288"/>
              <a:gd name="connsiteX22" fmla="*/ 6740957 w 10424160"/>
              <a:gd name="connsiteY22" fmla="*/ 18288 h 18288"/>
              <a:gd name="connsiteX23" fmla="*/ 6046013 w 10424160"/>
              <a:gd name="connsiteY23" fmla="*/ 18288 h 18288"/>
              <a:gd name="connsiteX24" fmla="*/ 5663794 w 10424160"/>
              <a:gd name="connsiteY24" fmla="*/ 18288 h 18288"/>
              <a:gd name="connsiteX25" fmla="*/ 4968850 w 10424160"/>
              <a:gd name="connsiteY25" fmla="*/ 18288 h 18288"/>
              <a:gd name="connsiteX26" fmla="*/ 4378147 w 10424160"/>
              <a:gd name="connsiteY26" fmla="*/ 18288 h 18288"/>
              <a:gd name="connsiteX27" fmla="*/ 3787445 w 10424160"/>
              <a:gd name="connsiteY27" fmla="*/ 18288 h 18288"/>
              <a:gd name="connsiteX28" fmla="*/ 3196742 w 10424160"/>
              <a:gd name="connsiteY28" fmla="*/ 18288 h 18288"/>
              <a:gd name="connsiteX29" fmla="*/ 2606040 w 10424160"/>
              <a:gd name="connsiteY29" fmla="*/ 18288 h 18288"/>
              <a:gd name="connsiteX30" fmla="*/ 1806854 w 10424160"/>
              <a:gd name="connsiteY30" fmla="*/ 18288 h 18288"/>
              <a:gd name="connsiteX31" fmla="*/ 1111910 w 10424160"/>
              <a:gd name="connsiteY31" fmla="*/ 18288 h 18288"/>
              <a:gd name="connsiteX32" fmla="*/ 729691 w 10424160"/>
              <a:gd name="connsiteY32" fmla="*/ 18288 h 18288"/>
              <a:gd name="connsiteX33" fmla="*/ 0 w 10424160"/>
              <a:gd name="connsiteY33" fmla="*/ 18288 h 18288"/>
              <a:gd name="connsiteX34" fmla="*/ 0 w 10424160"/>
              <a:gd name="connsiteY34"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4160" h="18288" fill="none" extrusionOk="0">
                <a:moveTo>
                  <a:pt x="0" y="0"/>
                </a:moveTo>
                <a:cubicBezTo>
                  <a:pt x="251416" y="-3874"/>
                  <a:pt x="479411" y="-20508"/>
                  <a:pt x="903427" y="0"/>
                </a:cubicBezTo>
                <a:cubicBezTo>
                  <a:pt x="1327443" y="20508"/>
                  <a:pt x="1177990" y="-7387"/>
                  <a:pt x="1389888" y="0"/>
                </a:cubicBezTo>
                <a:cubicBezTo>
                  <a:pt x="1601786" y="7387"/>
                  <a:pt x="1928602" y="-6697"/>
                  <a:pt x="2189074" y="0"/>
                </a:cubicBezTo>
                <a:cubicBezTo>
                  <a:pt x="2449546" y="6697"/>
                  <a:pt x="2440085" y="-21144"/>
                  <a:pt x="2675534" y="0"/>
                </a:cubicBezTo>
                <a:cubicBezTo>
                  <a:pt x="2910983" y="21144"/>
                  <a:pt x="3026158" y="-11124"/>
                  <a:pt x="3370478" y="0"/>
                </a:cubicBezTo>
                <a:cubicBezTo>
                  <a:pt x="3714798" y="11124"/>
                  <a:pt x="3864539" y="-10660"/>
                  <a:pt x="4169664" y="0"/>
                </a:cubicBezTo>
                <a:cubicBezTo>
                  <a:pt x="4474789" y="10660"/>
                  <a:pt x="4471218" y="16488"/>
                  <a:pt x="4551883" y="0"/>
                </a:cubicBezTo>
                <a:cubicBezTo>
                  <a:pt x="4632548" y="-16488"/>
                  <a:pt x="4786830" y="7986"/>
                  <a:pt x="4934102" y="0"/>
                </a:cubicBezTo>
                <a:cubicBezTo>
                  <a:pt x="5081374" y="-7986"/>
                  <a:pt x="5575881" y="-33003"/>
                  <a:pt x="5837530" y="0"/>
                </a:cubicBezTo>
                <a:cubicBezTo>
                  <a:pt x="6099179" y="33003"/>
                  <a:pt x="6305895" y="14170"/>
                  <a:pt x="6532474" y="0"/>
                </a:cubicBezTo>
                <a:cubicBezTo>
                  <a:pt x="6759053" y="-14170"/>
                  <a:pt x="6726707" y="16121"/>
                  <a:pt x="6914693" y="0"/>
                </a:cubicBezTo>
                <a:cubicBezTo>
                  <a:pt x="7102679" y="-16121"/>
                  <a:pt x="7397857" y="32594"/>
                  <a:pt x="7609637" y="0"/>
                </a:cubicBezTo>
                <a:cubicBezTo>
                  <a:pt x="7821417" y="-32594"/>
                  <a:pt x="8141235" y="-3745"/>
                  <a:pt x="8513064" y="0"/>
                </a:cubicBezTo>
                <a:cubicBezTo>
                  <a:pt x="8884893" y="3745"/>
                  <a:pt x="8877548" y="3359"/>
                  <a:pt x="9103766" y="0"/>
                </a:cubicBezTo>
                <a:cubicBezTo>
                  <a:pt x="9329984" y="-3359"/>
                  <a:pt x="9545570" y="-17843"/>
                  <a:pt x="9694469" y="0"/>
                </a:cubicBezTo>
                <a:cubicBezTo>
                  <a:pt x="9843368" y="17843"/>
                  <a:pt x="10162477" y="-1217"/>
                  <a:pt x="10424160" y="0"/>
                </a:cubicBezTo>
                <a:cubicBezTo>
                  <a:pt x="10424498" y="7640"/>
                  <a:pt x="10423710" y="11289"/>
                  <a:pt x="10424160" y="18288"/>
                </a:cubicBezTo>
                <a:cubicBezTo>
                  <a:pt x="10184680" y="20716"/>
                  <a:pt x="10034768" y="-9357"/>
                  <a:pt x="9729216" y="18288"/>
                </a:cubicBezTo>
                <a:cubicBezTo>
                  <a:pt x="9423664" y="45933"/>
                  <a:pt x="9309220" y="36372"/>
                  <a:pt x="8930030" y="18288"/>
                </a:cubicBezTo>
                <a:cubicBezTo>
                  <a:pt x="8550840" y="204"/>
                  <a:pt x="8513376" y="34707"/>
                  <a:pt x="8130845" y="18288"/>
                </a:cubicBezTo>
                <a:cubicBezTo>
                  <a:pt x="7748315" y="1869"/>
                  <a:pt x="7864674" y="19659"/>
                  <a:pt x="7644384" y="18288"/>
                </a:cubicBezTo>
                <a:cubicBezTo>
                  <a:pt x="7424094" y="16917"/>
                  <a:pt x="6947001" y="55680"/>
                  <a:pt x="6740957" y="18288"/>
                </a:cubicBezTo>
                <a:cubicBezTo>
                  <a:pt x="6534913" y="-19104"/>
                  <a:pt x="6313809" y="33391"/>
                  <a:pt x="6046013" y="18288"/>
                </a:cubicBezTo>
                <a:cubicBezTo>
                  <a:pt x="5778217" y="3185"/>
                  <a:pt x="5786775" y="1439"/>
                  <a:pt x="5663794" y="18288"/>
                </a:cubicBezTo>
                <a:cubicBezTo>
                  <a:pt x="5540813" y="35137"/>
                  <a:pt x="5204724" y="25434"/>
                  <a:pt x="4968850" y="18288"/>
                </a:cubicBezTo>
                <a:cubicBezTo>
                  <a:pt x="4732976" y="11142"/>
                  <a:pt x="4559928" y="34568"/>
                  <a:pt x="4378147" y="18288"/>
                </a:cubicBezTo>
                <a:cubicBezTo>
                  <a:pt x="4196366" y="2008"/>
                  <a:pt x="3992200" y="35409"/>
                  <a:pt x="3787445" y="18288"/>
                </a:cubicBezTo>
                <a:cubicBezTo>
                  <a:pt x="3582690" y="1167"/>
                  <a:pt x="3488876" y="-7583"/>
                  <a:pt x="3196742" y="18288"/>
                </a:cubicBezTo>
                <a:cubicBezTo>
                  <a:pt x="2904608" y="44159"/>
                  <a:pt x="2729828" y="45906"/>
                  <a:pt x="2606040" y="18288"/>
                </a:cubicBezTo>
                <a:cubicBezTo>
                  <a:pt x="2482252" y="-9330"/>
                  <a:pt x="2000672" y="-5498"/>
                  <a:pt x="1806854" y="18288"/>
                </a:cubicBezTo>
                <a:cubicBezTo>
                  <a:pt x="1613036" y="42074"/>
                  <a:pt x="1310933" y="-4240"/>
                  <a:pt x="1111910" y="18288"/>
                </a:cubicBezTo>
                <a:cubicBezTo>
                  <a:pt x="912887" y="40816"/>
                  <a:pt x="891560" y="1701"/>
                  <a:pt x="729691" y="18288"/>
                </a:cubicBezTo>
                <a:cubicBezTo>
                  <a:pt x="567822" y="34875"/>
                  <a:pt x="203025" y="34462"/>
                  <a:pt x="0" y="18288"/>
                </a:cubicBezTo>
                <a:cubicBezTo>
                  <a:pt x="-82" y="11708"/>
                  <a:pt x="-178" y="8956"/>
                  <a:pt x="0" y="0"/>
                </a:cubicBezTo>
                <a:close/>
              </a:path>
              <a:path w="10424160" h="18288" stroke="0" extrusionOk="0">
                <a:moveTo>
                  <a:pt x="0" y="0"/>
                </a:moveTo>
                <a:cubicBezTo>
                  <a:pt x="119910" y="17195"/>
                  <a:pt x="345032" y="1652"/>
                  <a:pt x="590702" y="0"/>
                </a:cubicBezTo>
                <a:cubicBezTo>
                  <a:pt x="836372" y="-1652"/>
                  <a:pt x="830717" y="-10944"/>
                  <a:pt x="972922" y="0"/>
                </a:cubicBezTo>
                <a:cubicBezTo>
                  <a:pt x="1115127" y="10944"/>
                  <a:pt x="1638708" y="17269"/>
                  <a:pt x="1876349" y="0"/>
                </a:cubicBezTo>
                <a:cubicBezTo>
                  <a:pt x="2113990" y="-17269"/>
                  <a:pt x="2263529" y="27642"/>
                  <a:pt x="2467051" y="0"/>
                </a:cubicBezTo>
                <a:cubicBezTo>
                  <a:pt x="2670573" y="-27642"/>
                  <a:pt x="2867743" y="-1552"/>
                  <a:pt x="3057754" y="0"/>
                </a:cubicBezTo>
                <a:cubicBezTo>
                  <a:pt x="3247765" y="1552"/>
                  <a:pt x="3729099" y="45169"/>
                  <a:pt x="3961181" y="0"/>
                </a:cubicBezTo>
                <a:cubicBezTo>
                  <a:pt x="4193263" y="-45169"/>
                  <a:pt x="4313735" y="4067"/>
                  <a:pt x="4447642" y="0"/>
                </a:cubicBezTo>
                <a:cubicBezTo>
                  <a:pt x="4581549" y="-4067"/>
                  <a:pt x="5123626" y="11867"/>
                  <a:pt x="5351069" y="0"/>
                </a:cubicBezTo>
                <a:cubicBezTo>
                  <a:pt x="5578512" y="-11867"/>
                  <a:pt x="6044105" y="-19983"/>
                  <a:pt x="6254496" y="0"/>
                </a:cubicBezTo>
                <a:cubicBezTo>
                  <a:pt x="6464887" y="19983"/>
                  <a:pt x="6664731" y="4232"/>
                  <a:pt x="6949440" y="0"/>
                </a:cubicBezTo>
                <a:cubicBezTo>
                  <a:pt x="7234149" y="-4232"/>
                  <a:pt x="7497205" y="28731"/>
                  <a:pt x="7852867" y="0"/>
                </a:cubicBezTo>
                <a:cubicBezTo>
                  <a:pt x="8208529" y="-28731"/>
                  <a:pt x="8287556" y="2616"/>
                  <a:pt x="8443570" y="0"/>
                </a:cubicBezTo>
                <a:cubicBezTo>
                  <a:pt x="8599584" y="-2616"/>
                  <a:pt x="8871283" y="-14113"/>
                  <a:pt x="9034272" y="0"/>
                </a:cubicBezTo>
                <a:cubicBezTo>
                  <a:pt x="9197261" y="14113"/>
                  <a:pt x="9604978" y="-35623"/>
                  <a:pt x="9833458" y="0"/>
                </a:cubicBezTo>
                <a:cubicBezTo>
                  <a:pt x="10061938" y="35623"/>
                  <a:pt x="10231944" y="-8194"/>
                  <a:pt x="10424160" y="0"/>
                </a:cubicBezTo>
                <a:cubicBezTo>
                  <a:pt x="10424285" y="4395"/>
                  <a:pt x="10424085" y="9776"/>
                  <a:pt x="10424160" y="18288"/>
                </a:cubicBezTo>
                <a:cubicBezTo>
                  <a:pt x="10058736" y="-5772"/>
                  <a:pt x="9942989" y="-18764"/>
                  <a:pt x="9624974" y="18288"/>
                </a:cubicBezTo>
                <a:cubicBezTo>
                  <a:pt x="9306959" y="55340"/>
                  <a:pt x="9229263" y="24995"/>
                  <a:pt x="8930030" y="18288"/>
                </a:cubicBezTo>
                <a:cubicBezTo>
                  <a:pt x="8630797" y="11581"/>
                  <a:pt x="8647263" y="10931"/>
                  <a:pt x="8547811" y="18288"/>
                </a:cubicBezTo>
                <a:cubicBezTo>
                  <a:pt x="8448359" y="25645"/>
                  <a:pt x="8173221" y="219"/>
                  <a:pt x="8061350" y="18288"/>
                </a:cubicBezTo>
                <a:cubicBezTo>
                  <a:pt x="7949479" y="36357"/>
                  <a:pt x="7437002" y="17516"/>
                  <a:pt x="7157923" y="18288"/>
                </a:cubicBezTo>
                <a:cubicBezTo>
                  <a:pt x="6878844" y="19060"/>
                  <a:pt x="6610241" y="8864"/>
                  <a:pt x="6462979" y="18288"/>
                </a:cubicBezTo>
                <a:cubicBezTo>
                  <a:pt x="6315717" y="27712"/>
                  <a:pt x="6124879" y="4989"/>
                  <a:pt x="5976518" y="18288"/>
                </a:cubicBezTo>
                <a:cubicBezTo>
                  <a:pt x="5828157" y="31587"/>
                  <a:pt x="5566880" y="7112"/>
                  <a:pt x="5281574" y="18288"/>
                </a:cubicBezTo>
                <a:cubicBezTo>
                  <a:pt x="4996268" y="29464"/>
                  <a:pt x="5085614" y="20493"/>
                  <a:pt x="4899355" y="18288"/>
                </a:cubicBezTo>
                <a:cubicBezTo>
                  <a:pt x="4713096" y="16083"/>
                  <a:pt x="4606138" y="34359"/>
                  <a:pt x="4517136" y="18288"/>
                </a:cubicBezTo>
                <a:cubicBezTo>
                  <a:pt x="4428134" y="2217"/>
                  <a:pt x="4125335" y="52414"/>
                  <a:pt x="3822192" y="18288"/>
                </a:cubicBezTo>
                <a:cubicBezTo>
                  <a:pt x="3519049" y="-15838"/>
                  <a:pt x="3453132" y="3859"/>
                  <a:pt x="3335731" y="18288"/>
                </a:cubicBezTo>
                <a:cubicBezTo>
                  <a:pt x="3218330" y="32717"/>
                  <a:pt x="2718749" y="-13936"/>
                  <a:pt x="2536546" y="18288"/>
                </a:cubicBezTo>
                <a:cubicBezTo>
                  <a:pt x="2354343" y="50512"/>
                  <a:pt x="2190669" y="3238"/>
                  <a:pt x="2050085" y="18288"/>
                </a:cubicBezTo>
                <a:cubicBezTo>
                  <a:pt x="1909501" y="33338"/>
                  <a:pt x="1520975" y="3062"/>
                  <a:pt x="1250899" y="18288"/>
                </a:cubicBezTo>
                <a:cubicBezTo>
                  <a:pt x="980823" y="33514"/>
                  <a:pt x="992936" y="28036"/>
                  <a:pt x="868680" y="18288"/>
                </a:cubicBezTo>
                <a:cubicBezTo>
                  <a:pt x="744424" y="8540"/>
                  <a:pt x="230364" y="33365"/>
                  <a:pt x="0" y="18288"/>
                </a:cubicBezTo>
                <a:cubicBezTo>
                  <a:pt x="-504" y="12101"/>
                  <a:pt x="-591" y="7719"/>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Table 4">
            <a:extLst>
              <a:ext uri="{FF2B5EF4-FFF2-40B4-BE49-F238E27FC236}">
                <a16:creationId xmlns:a16="http://schemas.microsoft.com/office/drawing/2014/main" id="{F728B62A-02E4-FDC8-ABC3-BF0AEA1DD6F6}"/>
              </a:ext>
            </a:extLst>
          </p:cNvPr>
          <p:cNvGraphicFramePr>
            <a:graphicFrameLocks noGrp="1"/>
          </p:cNvGraphicFramePr>
          <p:nvPr>
            <p:ph idx="1"/>
            <p:extLst>
              <p:ext uri="{D42A27DB-BD31-4B8C-83A1-F6EECF244321}">
                <p14:modId xmlns:p14="http://schemas.microsoft.com/office/powerpoint/2010/main" val="3273601682"/>
              </p:ext>
            </p:extLst>
          </p:nvPr>
        </p:nvGraphicFramePr>
        <p:xfrm>
          <a:off x="838200" y="2517471"/>
          <a:ext cx="10515601" cy="3370111"/>
        </p:xfrm>
        <a:graphic>
          <a:graphicData uri="http://schemas.openxmlformats.org/drawingml/2006/table">
            <a:tbl>
              <a:tblPr firstRow="1" bandRow="1">
                <a:tableStyleId>{5C22544A-7EE6-4342-B048-85BDC9FD1C3A}</a:tableStyleId>
              </a:tblPr>
              <a:tblGrid>
                <a:gridCol w="3427673">
                  <a:extLst>
                    <a:ext uri="{9D8B030D-6E8A-4147-A177-3AD203B41FA5}">
                      <a16:colId xmlns:a16="http://schemas.microsoft.com/office/drawing/2014/main" val="1827436962"/>
                    </a:ext>
                  </a:extLst>
                </a:gridCol>
                <a:gridCol w="3514891">
                  <a:extLst>
                    <a:ext uri="{9D8B030D-6E8A-4147-A177-3AD203B41FA5}">
                      <a16:colId xmlns:a16="http://schemas.microsoft.com/office/drawing/2014/main" val="4022580834"/>
                    </a:ext>
                  </a:extLst>
                </a:gridCol>
                <a:gridCol w="3573037">
                  <a:extLst>
                    <a:ext uri="{9D8B030D-6E8A-4147-A177-3AD203B41FA5}">
                      <a16:colId xmlns:a16="http://schemas.microsoft.com/office/drawing/2014/main" val="347854472"/>
                    </a:ext>
                  </a:extLst>
                </a:gridCol>
              </a:tblGrid>
              <a:tr h="460512">
                <a:tc>
                  <a:txBody>
                    <a:bodyPr/>
                    <a:lstStyle/>
                    <a:p>
                      <a:r>
                        <a:rPr lang="en-GB" sz="2100"/>
                        <a:t>PLUS</a:t>
                      </a:r>
                    </a:p>
                  </a:txBody>
                  <a:tcPr marL="104662" marR="104662" marT="52331" marB="52331"/>
                </a:tc>
                <a:tc>
                  <a:txBody>
                    <a:bodyPr/>
                    <a:lstStyle/>
                    <a:p>
                      <a:r>
                        <a:rPr lang="en-GB" sz="2100"/>
                        <a:t>MINUS</a:t>
                      </a:r>
                    </a:p>
                  </a:txBody>
                  <a:tcPr marL="104662" marR="104662" marT="52331" marB="52331"/>
                </a:tc>
                <a:tc>
                  <a:txBody>
                    <a:bodyPr/>
                    <a:lstStyle/>
                    <a:p>
                      <a:r>
                        <a:rPr lang="en-GB" sz="2100"/>
                        <a:t>INTERESTING</a:t>
                      </a:r>
                    </a:p>
                  </a:txBody>
                  <a:tcPr marL="104662" marR="104662" marT="52331" marB="52331"/>
                </a:tc>
                <a:extLst>
                  <a:ext uri="{0D108BD9-81ED-4DB2-BD59-A6C34878D82A}">
                    <a16:rowId xmlns:a16="http://schemas.microsoft.com/office/drawing/2014/main" val="820465637"/>
                  </a:ext>
                </a:extLst>
              </a:tr>
              <a:tr h="774498">
                <a:tc>
                  <a:txBody>
                    <a:bodyPr/>
                    <a:lstStyle/>
                    <a:p>
                      <a:r>
                        <a:rPr lang="en-US" sz="2100"/>
                        <a:t>Takes some work load off existing staff members</a:t>
                      </a:r>
                    </a:p>
                  </a:txBody>
                  <a:tcPr marL="104662" marR="104662" marT="52331" marB="52331"/>
                </a:tc>
                <a:tc>
                  <a:txBody>
                    <a:bodyPr/>
                    <a:lstStyle/>
                    <a:p>
                      <a:r>
                        <a:rPr lang="en-GB" sz="2100"/>
                        <a:t>It’s a long process recruiting people </a:t>
                      </a:r>
                    </a:p>
                  </a:txBody>
                  <a:tcPr marL="104662" marR="104662" marT="52331" marB="52331"/>
                </a:tc>
                <a:tc>
                  <a:txBody>
                    <a:bodyPr/>
                    <a:lstStyle/>
                    <a:p>
                      <a:r>
                        <a:rPr lang="en-GB" sz="2100"/>
                        <a:t>New members and faces added to the staffing teams</a:t>
                      </a:r>
                    </a:p>
                  </a:txBody>
                  <a:tcPr marL="104662" marR="104662" marT="52331" marB="52331"/>
                </a:tc>
                <a:extLst>
                  <a:ext uri="{0D108BD9-81ED-4DB2-BD59-A6C34878D82A}">
                    <a16:rowId xmlns:a16="http://schemas.microsoft.com/office/drawing/2014/main" val="3844125971"/>
                  </a:ext>
                </a:extLst>
              </a:tr>
              <a:tr h="1088483">
                <a:tc>
                  <a:txBody>
                    <a:bodyPr/>
                    <a:lstStyle/>
                    <a:p>
                      <a:r>
                        <a:rPr lang="en-GB" sz="2100"/>
                        <a:t>Allows more patients to be seen due to staff availability increasing</a:t>
                      </a:r>
                    </a:p>
                  </a:txBody>
                  <a:tcPr marL="104662" marR="104662" marT="52331" marB="52331"/>
                </a:tc>
                <a:tc>
                  <a:txBody>
                    <a:bodyPr/>
                    <a:lstStyle/>
                    <a:p>
                      <a:r>
                        <a:rPr lang="en-GB" sz="2100"/>
                        <a:t>Having to now </a:t>
                      </a:r>
                      <a:r>
                        <a:rPr lang="en-GB" sz="2100" err="1"/>
                        <a:t>accomodate</a:t>
                      </a:r>
                      <a:r>
                        <a:rPr lang="en-GB" sz="2100"/>
                        <a:t> the extra staff intake and appointments </a:t>
                      </a:r>
                    </a:p>
                  </a:txBody>
                  <a:tcPr marL="104662" marR="104662" marT="52331" marB="52331"/>
                </a:tc>
                <a:tc>
                  <a:txBody>
                    <a:bodyPr/>
                    <a:lstStyle/>
                    <a:p>
                      <a:r>
                        <a:rPr lang="en-GB" sz="2100"/>
                        <a:t>Patients become satisfied that they are now being seen by the relevant people</a:t>
                      </a:r>
                    </a:p>
                  </a:txBody>
                  <a:tcPr marL="104662" marR="104662" marT="52331" marB="52331"/>
                </a:tc>
                <a:extLst>
                  <a:ext uri="{0D108BD9-81ED-4DB2-BD59-A6C34878D82A}">
                    <a16:rowId xmlns:a16="http://schemas.microsoft.com/office/drawing/2014/main" val="1395307787"/>
                  </a:ext>
                </a:extLst>
              </a:tr>
              <a:tr h="523309">
                <a:tc>
                  <a:txBody>
                    <a:bodyPr/>
                    <a:lstStyle/>
                    <a:p>
                      <a:endParaRPr lang="en-GB" sz="2100"/>
                    </a:p>
                  </a:txBody>
                  <a:tcPr marL="104662" marR="104662" marT="52331" marB="52331"/>
                </a:tc>
                <a:tc>
                  <a:txBody>
                    <a:bodyPr/>
                    <a:lstStyle/>
                    <a:p>
                      <a:endParaRPr lang="en-GB" sz="2100"/>
                    </a:p>
                  </a:txBody>
                  <a:tcPr marL="104662" marR="104662" marT="52331" marB="52331"/>
                </a:tc>
                <a:tc>
                  <a:txBody>
                    <a:bodyPr/>
                    <a:lstStyle/>
                    <a:p>
                      <a:endParaRPr lang="en-GB" sz="2100"/>
                    </a:p>
                  </a:txBody>
                  <a:tcPr marL="104662" marR="104662" marT="52331" marB="52331"/>
                </a:tc>
                <a:extLst>
                  <a:ext uri="{0D108BD9-81ED-4DB2-BD59-A6C34878D82A}">
                    <a16:rowId xmlns:a16="http://schemas.microsoft.com/office/drawing/2014/main" val="1630094120"/>
                  </a:ext>
                </a:extLst>
              </a:tr>
              <a:tr h="523309">
                <a:tc>
                  <a:txBody>
                    <a:bodyPr/>
                    <a:lstStyle/>
                    <a:p>
                      <a:endParaRPr lang="en-GB" sz="2100"/>
                    </a:p>
                  </a:txBody>
                  <a:tcPr marL="104662" marR="104662" marT="52331" marB="52331"/>
                </a:tc>
                <a:tc>
                  <a:txBody>
                    <a:bodyPr/>
                    <a:lstStyle/>
                    <a:p>
                      <a:endParaRPr lang="en-GB" sz="2100"/>
                    </a:p>
                  </a:txBody>
                  <a:tcPr marL="104662" marR="104662" marT="52331" marB="52331"/>
                </a:tc>
                <a:tc>
                  <a:txBody>
                    <a:bodyPr/>
                    <a:lstStyle/>
                    <a:p>
                      <a:endParaRPr lang="en-GB" sz="2100"/>
                    </a:p>
                  </a:txBody>
                  <a:tcPr marL="104662" marR="104662" marT="52331" marB="52331"/>
                </a:tc>
                <a:extLst>
                  <a:ext uri="{0D108BD9-81ED-4DB2-BD59-A6C34878D82A}">
                    <a16:rowId xmlns:a16="http://schemas.microsoft.com/office/drawing/2014/main" val="1808517538"/>
                  </a:ext>
                </a:extLst>
              </a:tr>
            </a:tbl>
          </a:graphicData>
        </a:graphic>
      </p:graphicFrame>
    </p:spTree>
    <p:extLst>
      <p:ext uri="{BB962C8B-B14F-4D97-AF65-F5344CB8AC3E}">
        <p14:creationId xmlns:p14="http://schemas.microsoft.com/office/powerpoint/2010/main" val="23133861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35DB3719-6FDC-4E5D-891D-FF40B7300F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CE1D6A6-0CD1-6CC8-1C1F-75C13CF213F1}"/>
              </a:ext>
            </a:extLst>
          </p:cNvPr>
          <p:cNvSpPr>
            <a:spLocks noGrp="1"/>
          </p:cNvSpPr>
          <p:nvPr>
            <p:ph type="title"/>
          </p:nvPr>
        </p:nvSpPr>
        <p:spPr>
          <a:xfrm>
            <a:off x="838200" y="365125"/>
            <a:ext cx="10515600" cy="1325563"/>
          </a:xfrm>
        </p:spPr>
        <p:txBody>
          <a:bodyPr>
            <a:normAutofit/>
          </a:bodyPr>
          <a:lstStyle/>
          <a:p>
            <a:r>
              <a:rPr lang="en-GB" sz="4200">
                <a:cs typeface="Calibri Light"/>
              </a:rPr>
              <a:t>PMI -  Free training programs to educate nurses on the increased work load </a:t>
            </a:r>
          </a:p>
        </p:txBody>
      </p:sp>
      <p:sp>
        <p:nvSpPr>
          <p:cNvPr id="14" name="sketch line">
            <a:extLst>
              <a:ext uri="{FF2B5EF4-FFF2-40B4-BE49-F238E27FC236}">
                <a16:creationId xmlns:a16="http://schemas.microsoft.com/office/drawing/2014/main" id="{E0CBAC23-2E3F-4A90-BA59-F8299F6A5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1865313"/>
            <a:ext cx="10424160" cy="18288"/>
          </a:xfrm>
          <a:custGeom>
            <a:avLst/>
            <a:gdLst>
              <a:gd name="connsiteX0" fmla="*/ 0 w 10424160"/>
              <a:gd name="connsiteY0" fmla="*/ 0 h 18288"/>
              <a:gd name="connsiteX1" fmla="*/ 903427 w 10424160"/>
              <a:gd name="connsiteY1" fmla="*/ 0 h 18288"/>
              <a:gd name="connsiteX2" fmla="*/ 1389888 w 10424160"/>
              <a:gd name="connsiteY2" fmla="*/ 0 h 18288"/>
              <a:gd name="connsiteX3" fmla="*/ 2189074 w 10424160"/>
              <a:gd name="connsiteY3" fmla="*/ 0 h 18288"/>
              <a:gd name="connsiteX4" fmla="*/ 2675534 w 10424160"/>
              <a:gd name="connsiteY4" fmla="*/ 0 h 18288"/>
              <a:gd name="connsiteX5" fmla="*/ 3370478 w 10424160"/>
              <a:gd name="connsiteY5" fmla="*/ 0 h 18288"/>
              <a:gd name="connsiteX6" fmla="*/ 4169664 w 10424160"/>
              <a:gd name="connsiteY6" fmla="*/ 0 h 18288"/>
              <a:gd name="connsiteX7" fmla="*/ 4551883 w 10424160"/>
              <a:gd name="connsiteY7" fmla="*/ 0 h 18288"/>
              <a:gd name="connsiteX8" fmla="*/ 4934102 w 10424160"/>
              <a:gd name="connsiteY8" fmla="*/ 0 h 18288"/>
              <a:gd name="connsiteX9" fmla="*/ 5837530 w 10424160"/>
              <a:gd name="connsiteY9" fmla="*/ 0 h 18288"/>
              <a:gd name="connsiteX10" fmla="*/ 6532474 w 10424160"/>
              <a:gd name="connsiteY10" fmla="*/ 0 h 18288"/>
              <a:gd name="connsiteX11" fmla="*/ 6914693 w 10424160"/>
              <a:gd name="connsiteY11" fmla="*/ 0 h 18288"/>
              <a:gd name="connsiteX12" fmla="*/ 7609637 w 10424160"/>
              <a:gd name="connsiteY12" fmla="*/ 0 h 18288"/>
              <a:gd name="connsiteX13" fmla="*/ 8513064 w 10424160"/>
              <a:gd name="connsiteY13" fmla="*/ 0 h 18288"/>
              <a:gd name="connsiteX14" fmla="*/ 9103766 w 10424160"/>
              <a:gd name="connsiteY14" fmla="*/ 0 h 18288"/>
              <a:gd name="connsiteX15" fmla="*/ 9694469 w 10424160"/>
              <a:gd name="connsiteY15" fmla="*/ 0 h 18288"/>
              <a:gd name="connsiteX16" fmla="*/ 10424160 w 10424160"/>
              <a:gd name="connsiteY16" fmla="*/ 0 h 18288"/>
              <a:gd name="connsiteX17" fmla="*/ 10424160 w 10424160"/>
              <a:gd name="connsiteY17" fmla="*/ 18288 h 18288"/>
              <a:gd name="connsiteX18" fmla="*/ 9729216 w 10424160"/>
              <a:gd name="connsiteY18" fmla="*/ 18288 h 18288"/>
              <a:gd name="connsiteX19" fmla="*/ 8930030 w 10424160"/>
              <a:gd name="connsiteY19" fmla="*/ 18288 h 18288"/>
              <a:gd name="connsiteX20" fmla="*/ 8130845 w 10424160"/>
              <a:gd name="connsiteY20" fmla="*/ 18288 h 18288"/>
              <a:gd name="connsiteX21" fmla="*/ 7644384 w 10424160"/>
              <a:gd name="connsiteY21" fmla="*/ 18288 h 18288"/>
              <a:gd name="connsiteX22" fmla="*/ 6740957 w 10424160"/>
              <a:gd name="connsiteY22" fmla="*/ 18288 h 18288"/>
              <a:gd name="connsiteX23" fmla="*/ 6046013 w 10424160"/>
              <a:gd name="connsiteY23" fmla="*/ 18288 h 18288"/>
              <a:gd name="connsiteX24" fmla="*/ 5663794 w 10424160"/>
              <a:gd name="connsiteY24" fmla="*/ 18288 h 18288"/>
              <a:gd name="connsiteX25" fmla="*/ 4968850 w 10424160"/>
              <a:gd name="connsiteY25" fmla="*/ 18288 h 18288"/>
              <a:gd name="connsiteX26" fmla="*/ 4378147 w 10424160"/>
              <a:gd name="connsiteY26" fmla="*/ 18288 h 18288"/>
              <a:gd name="connsiteX27" fmla="*/ 3787445 w 10424160"/>
              <a:gd name="connsiteY27" fmla="*/ 18288 h 18288"/>
              <a:gd name="connsiteX28" fmla="*/ 3196742 w 10424160"/>
              <a:gd name="connsiteY28" fmla="*/ 18288 h 18288"/>
              <a:gd name="connsiteX29" fmla="*/ 2606040 w 10424160"/>
              <a:gd name="connsiteY29" fmla="*/ 18288 h 18288"/>
              <a:gd name="connsiteX30" fmla="*/ 1806854 w 10424160"/>
              <a:gd name="connsiteY30" fmla="*/ 18288 h 18288"/>
              <a:gd name="connsiteX31" fmla="*/ 1111910 w 10424160"/>
              <a:gd name="connsiteY31" fmla="*/ 18288 h 18288"/>
              <a:gd name="connsiteX32" fmla="*/ 729691 w 10424160"/>
              <a:gd name="connsiteY32" fmla="*/ 18288 h 18288"/>
              <a:gd name="connsiteX33" fmla="*/ 0 w 10424160"/>
              <a:gd name="connsiteY33" fmla="*/ 18288 h 18288"/>
              <a:gd name="connsiteX34" fmla="*/ 0 w 10424160"/>
              <a:gd name="connsiteY34"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4160" h="18288" fill="none" extrusionOk="0">
                <a:moveTo>
                  <a:pt x="0" y="0"/>
                </a:moveTo>
                <a:cubicBezTo>
                  <a:pt x="251416" y="-3874"/>
                  <a:pt x="479411" y="-20508"/>
                  <a:pt x="903427" y="0"/>
                </a:cubicBezTo>
                <a:cubicBezTo>
                  <a:pt x="1327443" y="20508"/>
                  <a:pt x="1177990" y="-7387"/>
                  <a:pt x="1389888" y="0"/>
                </a:cubicBezTo>
                <a:cubicBezTo>
                  <a:pt x="1601786" y="7387"/>
                  <a:pt x="1928602" y="-6697"/>
                  <a:pt x="2189074" y="0"/>
                </a:cubicBezTo>
                <a:cubicBezTo>
                  <a:pt x="2449546" y="6697"/>
                  <a:pt x="2440085" y="-21144"/>
                  <a:pt x="2675534" y="0"/>
                </a:cubicBezTo>
                <a:cubicBezTo>
                  <a:pt x="2910983" y="21144"/>
                  <a:pt x="3026158" y="-11124"/>
                  <a:pt x="3370478" y="0"/>
                </a:cubicBezTo>
                <a:cubicBezTo>
                  <a:pt x="3714798" y="11124"/>
                  <a:pt x="3864539" y="-10660"/>
                  <a:pt x="4169664" y="0"/>
                </a:cubicBezTo>
                <a:cubicBezTo>
                  <a:pt x="4474789" y="10660"/>
                  <a:pt x="4471218" y="16488"/>
                  <a:pt x="4551883" y="0"/>
                </a:cubicBezTo>
                <a:cubicBezTo>
                  <a:pt x="4632548" y="-16488"/>
                  <a:pt x="4786830" y="7986"/>
                  <a:pt x="4934102" y="0"/>
                </a:cubicBezTo>
                <a:cubicBezTo>
                  <a:pt x="5081374" y="-7986"/>
                  <a:pt x="5575881" y="-33003"/>
                  <a:pt x="5837530" y="0"/>
                </a:cubicBezTo>
                <a:cubicBezTo>
                  <a:pt x="6099179" y="33003"/>
                  <a:pt x="6305895" y="14170"/>
                  <a:pt x="6532474" y="0"/>
                </a:cubicBezTo>
                <a:cubicBezTo>
                  <a:pt x="6759053" y="-14170"/>
                  <a:pt x="6726707" y="16121"/>
                  <a:pt x="6914693" y="0"/>
                </a:cubicBezTo>
                <a:cubicBezTo>
                  <a:pt x="7102679" y="-16121"/>
                  <a:pt x="7397857" y="32594"/>
                  <a:pt x="7609637" y="0"/>
                </a:cubicBezTo>
                <a:cubicBezTo>
                  <a:pt x="7821417" y="-32594"/>
                  <a:pt x="8141235" y="-3745"/>
                  <a:pt x="8513064" y="0"/>
                </a:cubicBezTo>
                <a:cubicBezTo>
                  <a:pt x="8884893" y="3745"/>
                  <a:pt x="8877548" y="3359"/>
                  <a:pt x="9103766" y="0"/>
                </a:cubicBezTo>
                <a:cubicBezTo>
                  <a:pt x="9329984" y="-3359"/>
                  <a:pt x="9545570" y="-17843"/>
                  <a:pt x="9694469" y="0"/>
                </a:cubicBezTo>
                <a:cubicBezTo>
                  <a:pt x="9843368" y="17843"/>
                  <a:pt x="10162477" y="-1217"/>
                  <a:pt x="10424160" y="0"/>
                </a:cubicBezTo>
                <a:cubicBezTo>
                  <a:pt x="10424498" y="7640"/>
                  <a:pt x="10423710" y="11289"/>
                  <a:pt x="10424160" y="18288"/>
                </a:cubicBezTo>
                <a:cubicBezTo>
                  <a:pt x="10184680" y="20716"/>
                  <a:pt x="10034768" y="-9357"/>
                  <a:pt x="9729216" y="18288"/>
                </a:cubicBezTo>
                <a:cubicBezTo>
                  <a:pt x="9423664" y="45933"/>
                  <a:pt x="9309220" y="36372"/>
                  <a:pt x="8930030" y="18288"/>
                </a:cubicBezTo>
                <a:cubicBezTo>
                  <a:pt x="8550840" y="204"/>
                  <a:pt x="8513376" y="34707"/>
                  <a:pt x="8130845" y="18288"/>
                </a:cubicBezTo>
                <a:cubicBezTo>
                  <a:pt x="7748315" y="1869"/>
                  <a:pt x="7864674" y="19659"/>
                  <a:pt x="7644384" y="18288"/>
                </a:cubicBezTo>
                <a:cubicBezTo>
                  <a:pt x="7424094" y="16917"/>
                  <a:pt x="6947001" y="55680"/>
                  <a:pt x="6740957" y="18288"/>
                </a:cubicBezTo>
                <a:cubicBezTo>
                  <a:pt x="6534913" y="-19104"/>
                  <a:pt x="6313809" y="33391"/>
                  <a:pt x="6046013" y="18288"/>
                </a:cubicBezTo>
                <a:cubicBezTo>
                  <a:pt x="5778217" y="3185"/>
                  <a:pt x="5786775" y="1439"/>
                  <a:pt x="5663794" y="18288"/>
                </a:cubicBezTo>
                <a:cubicBezTo>
                  <a:pt x="5540813" y="35137"/>
                  <a:pt x="5204724" y="25434"/>
                  <a:pt x="4968850" y="18288"/>
                </a:cubicBezTo>
                <a:cubicBezTo>
                  <a:pt x="4732976" y="11142"/>
                  <a:pt x="4559928" y="34568"/>
                  <a:pt x="4378147" y="18288"/>
                </a:cubicBezTo>
                <a:cubicBezTo>
                  <a:pt x="4196366" y="2008"/>
                  <a:pt x="3992200" y="35409"/>
                  <a:pt x="3787445" y="18288"/>
                </a:cubicBezTo>
                <a:cubicBezTo>
                  <a:pt x="3582690" y="1167"/>
                  <a:pt x="3488876" y="-7583"/>
                  <a:pt x="3196742" y="18288"/>
                </a:cubicBezTo>
                <a:cubicBezTo>
                  <a:pt x="2904608" y="44159"/>
                  <a:pt x="2729828" y="45906"/>
                  <a:pt x="2606040" y="18288"/>
                </a:cubicBezTo>
                <a:cubicBezTo>
                  <a:pt x="2482252" y="-9330"/>
                  <a:pt x="2000672" y="-5498"/>
                  <a:pt x="1806854" y="18288"/>
                </a:cubicBezTo>
                <a:cubicBezTo>
                  <a:pt x="1613036" y="42074"/>
                  <a:pt x="1310933" y="-4240"/>
                  <a:pt x="1111910" y="18288"/>
                </a:cubicBezTo>
                <a:cubicBezTo>
                  <a:pt x="912887" y="40816"/>
                  <a:pt x="891560" y="1701"/>
                  <a:pt x="729691" y="18288"/>
                </a:cubicBezTo>
                <a:cubicBezTo>
                  <a:pt x="567822" y="34875"/>
                  <a:pt x="203025" y="34462"/>
                  <a:pt x="0" y="18288"/>
                </a:cubicBezTo>
                <a:cubicBezTo>
                  <a:pt x="-82" y="11708"/>
                  <a:pt x="-178" y="8956"/>
                  <a:pt x="0" y="0"/>
                </a:cubicBezTo>
                <a:close/>
              </a:path>
              <a:path w="10424160" h="18288" stroke="0" extrusionOk="0">
                <a:moveTo>
                  <a:pt x="0" y="0"/>
                </a:moveTo>
                <a:cubicBezTo>
                  <a:pt x="119910" y="17195"/>
                  <a:pt x="345032" y="1652"/>
                  <a:pt x="590702" y="0"/>
                </a:cubicBezTo>
                <a:cubicBezTo>
                  <a:pt x="836372" y="-1652"/>
                  <a:pt x="830717" y="-10944"/>
                  <a:pt x="972922" y="0"/>
                </a:cubicBezTo>
                <a:cubicBezTo>
                  <a:pt x="1115127" y="10944"/>
                  <a:pt x="1638708" y="17269"/>
                  <a:pt x="1876349" y="0"/>
                </a:cubicBezTo>
                <a:cubicBezTo>
                  <a:pt x="2113990" y="-17269"/>
                  <a:pt x="2263529" y="27642"/>
                  <a:pt x="2467051" y="0"/>
                </a:cubicBezTo>
                <a:cubicBezTo>
                  <a:pt x="2670573" y="-27642"/>
                  <a:pt x="2867743" y="-1552"/>
                  <a:pt x="3057754" y="0"/>
                </a:cubicBezTo>
                <a:cubicBezTo>
                  <a:pt x="3247765" y="1552"/>
                  <a:pt x="3729099" y="45169"/>
                  <a:pt x="3961181" y="0"/>
                </a:cubicBezTo>
                <a:cubicBezTo>
                  <a:pt x="4193263" y="-45169"/>
                  <a:pt x="4313735" y="4067"/>
                  <a:pt x="4447642" y="0"/>
                </a:cubicBezTo>
                <a:cubicBezTo>
                  <a:pt x="4581549" y="-4067"/>
                  <a:pt x="5123626" y="11867"/>
                  <a:pt x="5351069" y="0"/>
                </a:cubicBezTo>
                <a:cubicBezTo>
                  <a:pt x="5578512" y="-11867"/>
                  <a:pt x="6044105" y="-19983"/>
                  <a:pt x="6254496" y="0"/>
                </a:cubicBezTo>
                <a:cubicBezTo>
                  <a:pt x="6464887" y="19983"/>
                  <a:pt x="6664731" y="4232"/>
                  <a:pt x="6949440" y="0"/>
                </a:cubicBezTo>
                <a:cubicBezTo>
                  <a:pt x="7234149" y="-4232"/>
                  <a:pt x="7497205" y="28731"/>
                  <a:pt x="7852867" y="0"/>
                </a:cubicBezTo>
                <a:cubicBezTo>
                  <a:pt x="8208529" y="-28731"/>
                  <a:pt x="8287556" y="2616"/>
                  <a:pt x="8443570" y="0"/>
                </a:cubicBezTo>
                <a:cubicBezTo>
                  <a:pt x="8599584" y="-2616"/>
                  <a:pt x="8871283" y="-14113"/>
                  <a:pt x="9034272" y="0"/>
                </a:cubicBezTo>
                <a:cubicBezTo>
                  <a:pt x="9197261" y="14113"/>
                  <a:pt x="9604978" y="-35623"/>
                  <a:pt x="9833458" y="0"/>
                </a:cubicBezTo>
                <a:cubicBezTo>
                  <a:pt x="10061938" y="35623"/>
                  <a:pt x="10231944" y="-8194"/>
                  <a:pt x="10424160" y="0"/>
                </a:cubicBezTo>
                <a:cubicBezTo>
                  <a:pt x="10424285" y="4395"/>
                  <a:pt x="10424085" y="9776"/>
                  <a:pt x="10424160" y="18288"/>
                </a:cubicBezTo>
                <a:cubicBezTo>
                  <a:pt x="10058736" y="-5772"/>
                  <a:pt x="9942989" y="-18764"/>
                  <a:pt x="9624974" y="18288"/>
                </a:cubicBezTo>
                <a:cubicBezTo>
                  <a:pt x="9306959" y="55340"/>
                  <a:pt x="9229263" y="24995"/>
                  <a:pt x="8930030" y="18288"/>
                </a:cubicBezTo>
                <a:cubicBezTo>
                  <a:pt x="8630797" y="11581"/>
                  <a:pt x="8647263" y="10931"/>
                  <a:pt x="8547811" y="18288"/>
                </a:cubicBezTo>
                <a:cubicBezTo>
                  <a:pt x="8448359" y="25645"/>
                  <a:pt x="8173221" y="219"/>
                  <a:pt x="8061350" y="18288"/>
                </a:cubicBezTo>
                <a:cubicBezTo>
                  <a:pt x="7949479" y="36357"/>
                  <a:pt x="7437002" y="17516"/>
                  <a:pt x="7157923" y="18288"/>
                </a:cubicBezTo>
                <a:cubicBezTo>
                  <a:pt x="6878844" y="19060"/>
                  <a:pt x="6610241" y="8864"/>
                  <a:pt x="6462979" y="18288"/>
                </a:cubicBezTo>
                <a:cubicBezTo>
                  <a:pt x="6315717" y="27712"/>
                  <a:pt x="6124879" y="4989"/>
                  <a:pt x="5976518" y="18288"/>
                </a:cubicBezTo>
                <a:cubicBezTo>
                  <a:pt x="5828157" y="31587"/>
                  <a:pt x="5566880" y="7112"/>
                  <a:pt x="5281574" y="18288"/>
                </a:cubicBezTo>
                <a:cubicBezTo>
                  <a:pt x="4996268" y="29464"/>
                  <a:pt x="5085614" y="20493"/>
                  <a:pt x="4899355" y="18288"/>
                </a:cubicBezTo>
                <a:cubicBezTo>
                  <a:pt x="4713096" y="16083"/>
                  <a:pt x="4606138" y="34359"/>
                  <a:pt x="4517136" y="18288"/>
                </a:cubicBezTo>
                <a:cubicBezTo>
                  <a:pt x="4428134" y="2217"/>
                  <a:pt x="4125335" y="52414"/>
                  <a:pt x="3822192" y="18288"/>
                </a:cubicBezTo>
                <a:cubicBezTo>
                  <a:pt x="3519049" y="-15838"/>
                  <a:pt x="3453132" y="3859"/>
                  <a:pt x="3335731" y="18288"/>
                </a:cubicBezTo>
                <a:cubicBezTo>
                  <a:pt x="3218330" y="32717"/>
                  <a:pt x="2718749" y="-13936"/>
                  <a:pt x="2536546" y="18288"/>
                </a:cubicBezTo>
                <a:cubicBezTo>
                  <a:pt x="2354343" y="50512"/>
                  <a:pt x="2190669" y="3238"/>
                  <a:pt x="2050085" y="18288"/>
                </a:cubicBezTo>
                <a:cubicBezTo>
                  <a:pt x="1909501" y="33338"/>
                  <a:pt x="1520975" y="3062"/>
                  <a:pt x="1250899" y="18288"/>
                </a:cubicBezTo>
                <a:cubicBezTo>
                  <a:pt x="980823" y="33514"/>
                  <a:pt x="992936" y="28036"/>
                  <a:pt x="868680" y="18288"/>
                </a:cubicBezTo>
                <a:cubicBezTo>
                  <a:pt x="744424" y="8540"/>
                  <a:pt x="230364" y="33365"/>
                  <a:pt x="0" y="18288"/>
                </a:cubicBezTo>
                <a:cubicBezTo>
                  <a:pt x="-504" y="12101"/>
                  <a:pt x="-591" y="7719"/>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7" name="Table 7">
            <a:extLst>
              <a:ext uri="{FF2B5EF4-FFF2-40B4-BE49-F238E27FC236}">
                <a16:creationId xmlns:a16="http://schemas.microsoft.com/office/drawing/2014/main" id="{3E0CCADA-21A8-CEAD-5668-42B871856995}"/>
              </a:ext>
            </a:extLst>
          </p:cNvPr>
          <p:cNvGraphicFramePr>
            <a:graphicFrameLocks noGrp="1"/>
          </p:cNvGraphicFramePr>
          <p:nvPr>
            <p:ph idx="1"/>
            <p:extLst>
              <p:ext uri="{D42A27DB-BD31-4B8C-83A1-F6EECF244321}">
                <p14:modId xmlns:p14="http://schemas.microsoft.com/office/powerpoint/2010/main" val="2595522868"/>
              </p:ext>
            </p:extLst>
          </p:nvPr>
        </p:nvGraphicFramePr>
        <p:xfrm>
          <a:off x="1061787" y="2228087"/>
          <a:ext cx="10068427" cy="3948878"/>
        </p:xfrm>
        <a:graphic>
          <a:graphicData uri="http://schemas.openxmlformats.org/drawingml/2006/table">
            <a:tbl>
              <a:tblPr firstRow="1" bandRow="1">
                <a:tableStyleId>{5C22544A-7EE6-4342-B048-85BDC9FD1C3A}</a:tableStyleId>
              </a:tblPr>
              <a:tblGrid>
                <a:gridCol w="3079399">
                  <a:extLst>
                    <a:ext uri="{9D8B030D-6E8A-4147-A177-3AD203B41FA5}">
                      <a16:colId xmlns:a16="http://schemas.microsoft.com/office/drawing/2014/main" val="443847012"/>
                    </a:ext>
                  </a:extLst>
                </a:gridCol>
                <a:gridCol w="3481935">
                  <a:extLst>
                    <a:ext uri="{9D8B030D-6E8A-4147-A177-3AD203B41FA5}">
                      <a16:colId xmlns:a16="http://schemas.microsoft.com/office/drawing/2014/main" val="92879813"/>
                    </a:ext>
                  </a:extLst>
                </a:gridCol>
                <a:gridCol w="3507093">
                  <a:extLst>
                    <a:ext uri="{9D8B030D-6E8A-4147-A177-3AD203B41FA5}">
                      <a16:colId xmlns:a16="http://schemas.microsoft.com/office/drawing/2014/main" val="3478645497"/>
                    </a:ext>
                  </a:extLst>
                </a:gridCol>
              </a:tblGrid>
              <a:tr h="398511">
                <a:tc>
                  <a:txBody>
                    <a:bodyPr/>
                    <a:lstStyle/>
                    <a:p>
                      <a:r>
                        <a:rPr lang="en-GB" sz="1800"/>
                        <a:t>Plus</a:t>
                      </a:r>
                    </a:p>
                  </a:txBody>
                  <a:tcPr marL="90571" marR="90571" marT="45285" marB="45285"/>
                </a:tc>
                <a:tc>
                  <a:txBody>
                    <a:bodyPr/>
                    <a:lstStyle/>
                    <a:p>
                      <a:r>
                        <a:rPr lang="en-GB" sz="1800"/>
                        <a:t>Minus</a:t>
                      </a:r>
                    </a:p>
                  </a:txBody>
                  <a:tcPr marL="90571" marR="90571" marT="45285" marB="45285"/>
                </a:tc>
                <a:tc>
                  <a:txBody>
                    <a:bodyPr/>
                    <a:lstStyle/>
                    <a:p>
                      <a:r>
                        <a:rPr lang="en-GB" sz="1800"/>
                        <a:t>Interesting</a:t>
                      </a:r>
                    </a:p>
                  </a:txBody>
                  <a:tcPr marL="90571" marR="90571" marT="45285" marB="45285"/>
                </a:tc>
                <a:extLst>
                  <a:ext uri="{0D108BD9-81ED-4DB2-BD59-A6C34878D82A}">
                    <a16:rowId xmlns:a16="http://schemas.microsoft.com/office/drawing/2014/main" val="896580300"/>
                  </a:ext>
                </a:extLst>
              </a:tr>
              <a:tr h="941934">
                <a:tc>
                  <a:txBody>
                    <a:bodyPr/>
                    <a:lstStyle/>
                    <a:p>
                      <a:r>
                        <a:rPr lang="en-GB" sz="1800"/>
                        <a:t>Increased quality of care as new things can  be learnt</a:t>
                      </a:r>
                    </a:p>
                  </a:txBody>
                  <a:tcPr marL="90571" marR="90571" marT="45285" marB="45285"/>
                </a:tc>
                <a:tc>
                  <a:txBody>
                    <a:bodyPr/>
                    <a:lstStyle/>
                    <a:p>
                      <a:r>
                        <a:rPr lang="en-GB" sz="1800"/>
                        <a:t>Cost of having to outsource someone to come in and give training</a:t>
                      </a:r>
                    </a:p>
                  </a:txBody>
                  <a:tcPr marL="90571" marR="90571" marT="45285" marB="45285"/>
                </a:tc>
                <a:tc>
                  <a:txBody>
                    <a:bodyPr/>
                    <a:lstStyle/>
                    <a:p>
                      <a:r>
                        <a:rPr lang="en-GB" sz="1800"/>
                        <a:t>Long term quality of care for patients improving</a:t>
                      </a:r>
                    </a:p>
                  </a:txBody>
                  <a:tcPr marL="90571" marR="90571" marT="45285" marB="45285"/>
                </a:tc>
                <a:extLst>
                  <a:ext uri="{0D108BD9-81ED-4DB2-BD59-A6C34878D82A}">
                    <a16:rowId xmlns:a16="http://schemas.microsoft.com/office/drawing/2014/main" val="1287154136"/>
                  </a:ext>
                </a:extLst>
              </a:tr>
              <a:tr h="1213646">
                <a:tc>
                  <a:txBody>
                    <a:bodyPr/>
                    <a:lstStyle/>
                    <a:p>
                      <a:r>
                        <a:rPr lang="en-GB" sz="1800"/>
                        <a:t>Increased number of higher educated nurses</a:t>
                      </a:r>
                    </a:p>
                  </a:txBody>
                  <a:tcPr marL="90571" marR="90571" marT="45285" marB="45285"/>
                </a:tc>
                <a:tc>
                  <a:txBody>
                    <a:bodyPr/>
                    <a:lstStyle/>
                    <a:p>
                      <a:r>
                        <a:rPr lang="en-GB" sz="1800"/>
                        <a:t>Could be a timely process – staff may not have the free time to take part as they are busy working </a:t>
                      </a:r>
                    </a:p>
                  </a:txBody>
                  <a:tcPr marL="90571" marR="90571" marT="45285" marB="45285"/>
                </a:tc>
                <a:tc>
                  <a:txBody>
                    <a:bodyPr/>
                    <a:lstStyle/>
                    <a:p>
                      <a:r>
                        <a:rPr lang="en-GB" sz="1800"/>
                        <a:t>A higher level of knowledge can lead to a better service being provided</a:t>
                      </a:r>
                    </a:p>
                  </a:txBody>
                  <a:tcPr marL="90571" marR="90571" marT="45285" marB="45285"/>
                </a:tc>
                <a:extLst>
                  <a:ext uri="{0D108BD9-81ED-4DB2-BD59-A6C34878D82A}">
                    <a16:rowId xmlns:a16="http://schemas.microsoft.com/office/drawing/2014/main" val="1493924065"/>
                  </a:ext>
                </a:extLst>
              </a:tr>
              <a:tr h="941934">
                <a:tc>
                  <a:txBody>
                    <a:bodyPr/>
                    <a:lstStyle/>
                    <a:p>
                      <a:r>
                        <a:rPr lang="en-GB" sz="1800"/>
                        <a:t>Creates doors opening for people to apply for higher positions</a:t>
                      </a:r>
                    </a:p>
                  </a:txBody>
                  <a:tcPr marL="90571" marR="90571" marT="45285" marB="45285"/>
                </a:tc>
                <a:tc>
                  <a:txBody>
                    <a:bodyPr/>
                    <a:lstStyle/>
                    <a:p>
                      <a:r>
                        <a:rPr lang="en-GB" sz="1800"/>
                        <a:t>Spaces for lower level vacancies become free that may be hard to fill </a:t>
                      </a:r>
                    </a:p>
                  </a:txBody>
                  <a:tcPr marL="90571" marR="90571" marT="45285" marB="45285"/>
                </a:tc>
                <a:tc>
                  <a:txBody>
                    <a:bodyPr/>
                    <a:lstStyle/>
                    <a:p>
                      <a:r>
                        <a:rPr lang="en-GB" sz="1800"/>
                        <a:t>Less waiting time for patients as there are trained staff to take their appointments</a:t>
                      </a:r>
                    </a:p>
                  </a:txBody>
                  <a:tcPr marL="90571" marR="90571" marT="45285" marB="45285"/>
                </a:tc>
                <a:extLst>
                  <a:ext uri="{0D108BD9-81ED-4DB2-BD59-A6C34878D82A}">
                    <a16:rowId xmlns:a16="http://schemas.microsoft.com/office/drawing/2014/main" val="2586501041"/>
                  </a:ext>
                </a:extLst>
              </a:tr>
              <a:tr h="452853">
                <a:tc>
                  <a:txBody>
                    <a:bodyPr/>
                    <a:lstStyle/>
                    <a:p>
                      <a:endParaRPr lang="en-GB" sz="1800"/>
                    </a:p>
                  </a:txBody>
                  <a:tcPr marL="90571" marR="90571" marT="45285" marB="45285"/>
                </a:tc>
                <a:tc>
                  <a:txBody>
                    <a:bodyPr/>
                    <a:lstStyle/>
                    <a:p>
                      <a:endParaRPr lang="en-GB" sz="1800"/>
                    </a:p>
                  </a:txBody>
                  <a:tcPr marL="90571" marR="90571" marT="45285" marB="45285"/>
                </a:tc>
                <a:tc>
                  <a:txBody>
                    <a:bodyPr/>
                    <a:lstStyle/>
                    <a:p>
                      <a:endParaRPr lang="en-GB" sz="1800"/>
                    </a:p>
                  </a:txBody>
                  <a:tcPr marL="90571" marR="90571" marT="45285" marB="45285"/>
                </a:tc>
                <a:extLst>
                  <a:ext uri="{0D108BD9-81ED-4DB2-BD59-A6C34878D82A}">
                    <a16:rowId xmlns:a16="http://schemas.microsoft.com/office/drawing/2014/main" val="2947261754"/>
                  </a:ext>
                </a:extLst>
              </a:tr>
            </a:tbl>
          </a:graphicData>
        </a:graphic>
      </p:graphicFrame>
    </p:spTree>
    <p:extLst>
      <p:ext uri="{BB962C8B-B14F-4D97-AF65-F5344CB8AC3E}">
        <p14:creationId xmlns:p14="http://schemas.microsoft.com/office/powerpoint/2010/main" val="20186650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8">
            <a:extLst>
              <a:ext uri="{FF2B5EF4-FFF2-40B4-BE49-F238E27FC236}">
                <a16:creationId xmlns:a16="http://schemas.microsoft.com/office/drawing/2014/main" id="{BCED4D40-4B67-4331-AC48-79B82B4A47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F369E5-E87E-AC96-79D7-16BE53842A71}"/>
              </a:ext>
            </a:extLst>
          </p:cNvPr>
          <p:cNvSpPr>
            <a:spLocks noGrp="1"/>
          </p:cNvSpPr>
          <p:nvPr>
            <p:ph type="title"/>
          </p:nvPr>
        </p:nvSpPr>
        <p:spPr>
          <a:xfrm>
            <a:off x="638881" y="417576"/>
            <a:ext cx="10909640" cy="1249394"/>
          </a:xfrm>
        </p:spPr>
        <p:txBody>
          <a:bodyPr vert="horz" lIns="91440" tIns="45720" rIns="91440" bIns="45720" rtlCol="0" anchor="ctr">
            <a:normAutofit/>
          </a:bodyPr>
          <a:lstStyle/>
          <a:p>
            <a:pPr algn="ctr"/>
            <a:r>
              <a:rPr lang="en-US" sz="6600" kern="1200">
                <a:solidFill>
                  <a:schemeClr val="tx1"/>
                </a:solidFill>
                <a:latin typeface="+mj-lt"/>
                <a:ea typeface="+mj-ea"/>
                <a:cs typeface="+mj-cs"/>
              </a:rPr>
              <a:t>PMI - Recruiting staff globally </a:t>
            </a:r>
          </a:p>
        </p:txBody>
      </p:sp>
      <p:sp>
        <p:nvSpPr>
          <p:cNvPr id="26" name="sketch line">
            <a:extLst>
              <a:ext uri="{FF2B5EF4-FFF2-40B4-BE49-F238E27FC236}">
                <a16:creationId xmlns:a16="http://schemas.microsoft.com/office/drawing/2014/main" id="{670CEDEF-4F34-412E-84EE-329C1E936A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07702" y="1733454"/>
            <a:ext cx="4572000" cy="18288"/>
          </a:xfrm>
          <a:custGeom>
            <a:avLst/>
            <a:gdLst>
              <a:gd name="connsiteX0" fmla="*/ 0 w 4572000"/>
              <a:gd name="connsiteY0" fmla="*/ 0 h 18288"/>
              <a:gd name="connsiteX1" fmla="*/ 515983 w 4572000"/>
              <a:gd name="connsiteY1" fmla="*/ 0 h 18288"/>
              <a:gd name="connsiteX2" fmla="*/ 1031966 w 4572000"/>
              <a:gd name="connsiteY2" fmla="*/ 0 h 18288"/>
              <a:gd name="connsiteX3" fmla="*/ 1639389 w 4572000"/>
              <a:gd name="connsiteY3" fmla="*/ 0 h 18288"/>
              <a:gd name="connsiteX4" fmla="*/ 2383971 w 4572000"/>
              <a:gd name="connsiteY4" fmla="*/ 0 h 18288"/>
              <a:gd name="connsiteX5" fmla="*/ 2945674 w 4572000"/>
              <a:gd name="connsiteY5" fmla="*/ 0 h 18288"/>
              <a:gd name="connsiteX6" fmla="*/ 3507377 w 4572000"/>
              <a:gd name="connsiteY6" fmla="*/ 0 h 18288"/>
              <a:gd name="connsiteX7" fmla="*/ 4572000 w 4572000"/>
              <a:gd name="connsiteY7" fmla="*/ 0 h 18288"/>
              <a:gd name="connsiteX8" fmla="*/ 4572000 w 4572000"/>
              <a:gd name="connsiteY8" fmla="*/ 18288 h 18288"/>
              <a:gd name="connsiteX9" fmla="*/ 3873137 w 4572000"/>
              <a:gd name="connsiteY9" fmla="*/ 18288 h 18288"/>
              <a:gd name="connsiteX10" fmla="*/ 3311434 w 4572000"/>
              <a:gd name="connsiteY10" fmla="*/ 18288 h 18288"/>
              <a:gd name="connsiteX11" fmla="*/ 2749731 w 4572000"/>
              <a:gd name="connsiteY11" fmla="*/ 18288 h 18288"/>
              <a:gd name="connsiteX12" fmla="*/ 2050869 w 4572000"/>
              <a:gd name="connsiteY12" fmla="*/ 18288 h 18288"/>
              <a:gd name="connsiteX13" fmla="*/ 1306286 w 4572000"/>
              <a:gd name="connsiteY13" fmla="*/ 18288 h 18288"/>
              <a:gd name="connsiteX14" fmla="*/ 790303 w 4572000"/>
              <a:gd name="connsiteY14" fmla="*/ 18288 h 18288"/>
              <a:gd name="connsiteX15" fmla="*/ 0 w 4572000"/>
              <a:gd name="connsiteY15" fmla="*/ 18288 h 18288"/>
              <a:gd name="connsiteX16" fmla="*/ 0 w 457200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72000" h="18288" fill="none" extrusionOk="0">
                <a:moveTo>
                  <a:pt x="0" y="0"/>
                </a:moveTo>
                <a:cubicBezTo>
                  <a:pt x="105156" y="-20963"/>
                  <a:pt x="340432" y="822"/>
                  <a:pt x="515983" y="0"/>
                </a:cubicBezTo>
                <a:cubicBezTo>
                  <a:pt x="691534" y="-822"/>
                  <a:pt x="850679" y="16479"/>
                  <a:pt x="1031966" y="0"/>
                </a:cubicBezTo>
                <a:cubicBezTo>
                  <a:pt x="1213253" y="-16479"/>
                  <a:pt x="1443646" y="-18730"/>
                  <a:pt x="1639389" y="0"/>
                </a:cubicBezTo>
                <a:cubicBezTo>
                  <a:pt x="1835132" y="18730"/>
                  <a:pt x="2159975" y="18531"/>
                  <a:pt x="2383971" y="0"/>
                </a:cubicBezTo>
                <a:cubicBezTo>
                  <a:pt x="2607967" y="-18531"/>
                  <a:pt x="2719096" y="-12030"/>
                  <a:pt x="2945674" y="0"/>
                </a:cubicBezTo>
                <a:cubicBezTo>
                  <a:pt x="3172252" y="12030"/>
                  <a:pt x="3269167" y="27666"/>
                  <a:pt x="3507377" y="0"/>
                </a:cubicBezTo>
                <a:cubicBezTo>
                  <a:pt x="3745587" y="-27666"/>
                  <a:pt x="4116741" y="18705"/>
                  <a:pt x="4572000" y="0"/>
                </a:cubicBezTo>
                <a:cubicBezTo>
                  <a:pt x="4572895" y="8974"/>
                  <a:pt x="4571454" y="9359"/>
                  <a:pt x="4572000" y="18288"/>
                </a:cubicBezTo>
                <a:cubicBezTo>
                  <a:pt x="4374698" y="3942"/>
                  <a:pt x="4098874" y="-11042"/>
                  <a:pt x="3873137" y="18288"/>
                </a:cubicBezTo>
                <a:cubicBezTo>
                  <a:pt x="3647400" y="47618"/>
                  <a:pt x="3517055" y="5421"/>
                  <a:pt x="3311434" y="18288"/>
                </a:cubicBezTo>
                <a:cubicBezTo>
                  <a:pt x="3105813" y="31155"/>
                  <a:pt x="3025168" y="17856"/>
                  <a:pt x="2749731" y="18288"/>
                </a:cubicBezTo>
                <a:cubicBezTo>
                  <a:pt x="2474294" y="18720"/>
                  <a:pt x="2291766" y="-14168"/>
                  <a:pt x="2050869" y="18288"/>
                </a:cubicBezTo>
                <a:cubicBezTo>
                  <a:pt x="1809972" y="50744"/>
                  <a:pt x="1540276" y="46798"/>
                  <a:pt x="1306286" y="18288"/>
                </a:cubicBezTo>
                <a:cubicBezTo>
                  <a:pt x="1072296" y="-10222"/>
                  <a:pt x="972445" y="19645"/>
                  <a:pt x="790303" y="18288"/>
                </a:cubicBezTo>
                <a:cubicBezTo>
                  <a:pt x="608161" y="16931"/>
                  <a:pt x="200981" y="8241"/>
                  <a:pt x="0" y="18288"/>
                </a:cubicBezTo>
                <a:cubicBezTo>
                  <a:pt x="-229" y="14222"/>
                  <a:pt x="509" y="5816"/>
                  <a:pt x="0" y="0"/>
                </a:cubicBezTo>
                <a:close/>
              </a:path>
              <a:path w="4572000" h="18288" stroke="0" extrusionOk="0">
                <a:moveTo>
                  <a:pt x="0" y="0"/>
                </a:moveTo>
                <a:cubicBezTo>
                  <a:pt x="143285" y="-9565"/>
                  <a:pt x="327959" y="-11498"/>
                  <a:pt x="561703" y="0"/>
                </a:cubicBezTo>
                <a:cubicBezTo>
                  <a:pt x="795447" y="11498"/>
                  <a:pt x="838260" y="18255"/>
                  <a:pt x="1077686" y="0"/>
                </a:cubicBezTo>
                <a:cubicBezTo>
                  <a:pt x="1317112" y="-18255"/>
                  <a:pt x="1437472" y="23514"/>
                  <a:pt x="1639389" y="0"/>
                </a:cubicBezTo>
                <a:cubicBezTo>
                  <a:pt x="1841306" y="-23514"/>
                  <a:pt x="2037142" y="-12551"/>
                  <a:pt x="2292531" y="0"/>
                </a:cubicBezTo>
                <a:cubicBezTo>
                  <a:pt x="2547920" y="12551"/>
                  <a:pt x="2810436" y="-20352"/>
                  <a:pt x="2991394" y="0"/>
                </a:cubicBezTo>
                <a:cubicBezTo>
                  <a:pt x="3172352" y="20352"/>
                  <a:pt x="3530025" y="-13347"/>
                  <a:pt x="3735977" y="0"/>
                </a:cubicBezTo>
                <a:cubicBezTo>
                  <a:pt x="3941929" y="13347"/>
                  <a:pt x="4161497" y="34086"/>
                  <a:pt x="4572000" y="0"/>
                </a:cubicBezTo>
                <a:cubicBezTo>
                  <a:pt x="4571545" y="6162"/>
                  <a:pt x="4571903" y="11775"/>
                  <a:pt x="4572000" y="18288"/>
                </a:cubicBezTo>
                <a:cubicBezTo>
                  <a:pt x="4228040" y="36490"/>
                  <a:pt x="4199736" y="42557"/>
                  <a:pt x="3873137" y="18288"/>
                </a:cubicBezTo>
                <a:cubicBezTo>
                  <a:pt x="3546538" y="-5981"/>
                  <a:pt x="3472124" y="16809"/>
                  <a:pt x="3128554" y="18288"/>
                </a:cubicBezTo>
                <a:cubicBezTo>
                  <a:pt x="2784984" y="19767"/>
                  <a:pt x="2735896" y="-17781"/>
                  <a:pt x="2383971" y="18288"/>
                </a:cubicBezTo>
                <a:cubicBezTo>
                  <a:pt x="2032046" y="54357"/>
                  <a:pt x="2019324" y="2920"/>
                  <a:pt x="1867989" y="18288"/>
                </a:cubicBezTo>
                <a:cubicBezTo>
                  <a:pt x="1716654" y="33656"/>
                  <a:pt x="1418675" y="32575"/>
                  <a:pt x="1169126" y="18288"/>
                </a:cubicBezTo>
                <a:cubicBezTo>
                  <a:pt x="919577" y="4001"/>
                  <a:pt x="798537" y="16165"/>
                  <a:pt x="561703" y="18288"/>
                </a:cubicBezTo>
                <a:cubicBezTo>
                  <a:pt x="324869" y="20411"/>
                  <a:pt x="221395" y="-912"/>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Table 4">
            <a:extLst>
              <a:ext uri="{FF2B5EF4-FFF2-40B4-BE49-F238E27FC236}">
                <a16:creationId xmlns:a16="http://schemas.microsoft.com/office/drawing/2014/main" id="{B71E3588-3403-6A4C-8C78-9510A417EE44}"/>
              </a:ext>
            </a:extLst>
          </p:cNvPr>
          <p:cNvGraphicFramePr>
            <a:graphicFrameLocks noGrp="1"/>
          </p:cNvGraphicFramePr>
          <p:nvPr>
            <p:extLst>
              <p:ext uri="{D42A27DB-BD31-4B8C-83A1-F6EECF244321}">
                <p14:modId xmlns:p14="http://schemas.microsoft.com/office/powerpoint/2010/main" val="1100149493"/>
              </p:ext>
            </p:extLst>
          </p:nvPr>
        </p:nvGraphicFramePr>
        <p:xfrm>
          <a:off x="320040" y="2676794"/>
          <a:ext cx="11548874" cy="3499710"/>
        </p:xfrm>
        <a:graphic>
          <a:graphicData uri="http://schemas.openxmlformats.org/drawingml/2006/table">
            <a:tbl>
              <a:tblPr firstRow="1" bandRow="1">
                <a:tableStyleId>{5C22544A-7EE6-4342-B048-85BDC9FD1C3A}</a:tableStyleId>
              </a:tblPr>
              <a:tblGrid>
                <a:gridCol w="3810339">
                  <a:extLst>
                    <a:ext uri="{9D8B030D-6E8A-4147-A177-3AD203B41FA5}">
                      <a16:colId xmlns:a16="http://schemas.microsoft.com/office/drawing/2014/main" val="2691243420"/>
                    </a:ext>
                  </a:extLst>
                </a:gridCol>
                <a:gridCol w="3901477">
                  <a:extLst>
                    <a:ext uri="{9D8B030D-6E8A-4147-A177-3AD203B41FA5}">
                      <a16:colId xmlns:a16="http://schemas.microsoft.com/office/drawing/2014/main" val="163558476"/>
                    </a:ext>
                  </a:extLst>
                </a:gridCol>
                <a:gridCol w="3837058">
                  <a:extLst>
                    <a:ext uri="{9D8B030D-6E8A-4147-A177-3AD203B41FA5}">
                      <a16:colId xmlns:a16="http://schemas.microsoft.com/office/drawing/2014/main" val="127641873"/>
                    </a:ext>
                  </a:extLst>
                </a:gridCol>
              </a:tblGrid>
              <a:tr h="437464">
                <a:tc>
                  <a:txBody>
                    <a:bodyPr/>
                    <a:lstStyle/>
                    <a:p>
                      <a:r>
                        <a:rPr lang="en-GB" sz="2000" dirty="0"/>
                        <a:t>PLUS</a:t>
                      </a:r>
                    </a:p>
                  </a:txBody>
                  <a:tcPr marL="99424" marR="99424" marT="49712" marB="49712"/>
                </a:tc>
                <a:tc>
                  <a:txBody>
                    <a:bodyPr/>
                    <a:lstStyle/>
                    <a:p>
                      <a:r>
                        <a:rPr lang="en-GB" sz="2000" dirty="0"/>
                        <a:t>MINUS</a:t>
                      </a:r>
                    </a:p>
                  </a:txBody>
                  <a:tcPr marL="99424" marR="99424" marT="49712" marB="49712"/>
                </a:tc>
                <a:tc>
                  <a:txBody>
                    <a:bodyPr/>
                    <a:lstStyle/>
                    <a:p>
                      <a:r>
                        <a:rPr lang="en-GB" sz="2000" dirty="0"/>
                        <a:t>INTERESTING</a:t>
                      </a:r>
                    </a:p>
                  </a:txBody>
                  <a:tcPr marL="99424" marR="99424" marT="49712" marB="49712"/>
                </a:tc>
                <a:extLst>
                  <a:ext uri="{0D108BD9-81ED-4DB2-BD59-A6C34878D82A}">
                    <a16:rowId xmlns:a16="http://schemas.microsoft.com/office/drawing/2014/main" val="3566768222"/>
                  </a:ext>
                </a:extLst>
              </a:tr>
              <a:tr h="1034005">
                <a:tc>
                  <a:txBody>
                    <a:bodyPr/>
                    <a:lstStyle/>
                    <a:p>
                      <a:r>
                        <a:rPr lang="en-GB" sz="2000" dirty="0"/>
                        <a:t>Filling staffing spaces</a:t>
                      </a:r>
                    </a:p>
                  </a:txBody>
                  <a:tcPr marL="99424" marR="99424" marT="49712" marB="49712"/>
                </a:tc>
                <a:tc>
                  <a:txBody>
                    <a:bodyPr/>
                    <a:lstStyle/>
                    <a:p>
                      <a:r>
                        <a:rPr lang="en-GB" sz="2000" dirty="0"/>
                        <a:t>Having to advertise overseas –may not be cost effective</a:t>
                      </a:r>
                    </a:p>
                  </a:txBody>
                  <a:tcPr marL="99424" marR="99424" marT="49712" marB="49712"/>
                </a:tc>
                <a:tc>
                  <a:txBody>
                    <a:bodyPr/>
                    <a:lstStyle/>
                    <a:p>
                      <a:r>
                        <a:rPr lang="en-GB" sz="2000" dirty="0"/>
                        <a:t>Existing staff could learn new things from people from different countries and vice versa</a:t>
                      </a:r>
                    </a:p>
                  </a:txBody>
                  <a:tcPr marL="99424" marR="99424" marT="49712" marB="49712"/>
                </a:tc>
                <a:extLst>
                  <a:ext uri="{0D108BD9-81ED-4DB2-BD59-A6C34878D82A}">
                    <a16:rowId xmlns:a16="http://schemas.microsoft.com/office/drawing/2014/main" val="3071470291"/>
                  </a:ext>
                </a:extLst>
              </a:tr>
              <a:tr h="1034005">
                <a:tc>
                  <a:txBody>
                    <a:bodyPr/>
                    <a:lstStyle/>
                    <a:p>
                      <a:r>
                        <a:rPr lang="en-GB" sz="2000" dirty="0"/>
                        <a:t>Giving an individual from overseas the </a:t>
                      </a:r>
                      <a:r>
                        <a:rPr lang="en-GB" sz="2000" dirty="0" err="1"/>
                        <a:t>oppertunity</a:t>
                      </a:r>
                      <a:r>
                        <a:rPr lang="en-GB" sz="2000" dirty="0"/>
                        <a:t> to come and work in the UK</a:t>
                      </a:r>
                    </a:p>
                  </a:txBody>
                  <a:tcPr marL="99424" marR="99424" marT="49712" marB="49712"/>
                </a:tc>
                <a:tc>
                  <a:txBody>
                    <a:bodyPr/>
                    <a:lstStyle/>
                    <a:p>
                      <a:r>
                        <a:rPr lang="en-GB" sz="2000" dirty="0"/>
                        <a:t>Could also be a costly process – the individual having to relocate etc</a:t>
                      </a:r>
                    </a:p>
                  </a:txBody>
                  <a:tcPr marL="99424" marR="99424" marT="49712" marB="49712"/>
                </a:tc>
                <a:tc>
                  <a:txBody>
                    <a:bodyPr/>
                    <a:lstStyle/>
                    <a:p>
                      <a:r>
                        <a:rPr lang="en-GB" sz="2000" dirty="0"/>
                        <a:t>New life for the individual being recruited – better quality of life for them</a:t>
                      </a:r>
                    </a:p>
                  </a:txBody>
                  <a:tcPr marL="99424" marR="99424" marT="49712" marB="49712"/>
                </a:tc>
                <a:extLst>
                  <a:ext uri="{0D108BD9-81ED-4DB2-BD59-A6C34878D82A}">
                    <a16:rowId xmlns:a16="http://schemas.microsoft.com/office/drawing/2014/main" val="298867730"/>
                  </a:ext>
                </a:extLst>
              </a:tr>
              <a:tr h="497118">
                <a:tc>
                  <a:txBody>
                    <a:bodyPr/>
                    <a:lstStyle/>
                    <a:p>
                      <a:endParaRPr lang="en-GB" sz="2000"/>
                    </a:p>
                  </a:txBody>
                  <a:tcPr marL="99424" marR="99424" marT="49712" marB="49712"/>
                </a:tc>
                <a:tc>
                  <a:txBody>
                    <a:bodyPr/>
                    <a:lstStyle/>
                    <a:p>
                      <a:endParaRPr lang="en-GB" sz="2000"/>
                    </a:p>
                  </a:txBody>
                  <a:tcPr marL="99424" marR="99424" marT="49712" marB="49712"/>
                </a:tc>
                <a:tc>
                  <a:txBody>
                    <a:bodyPr/>
                    <a:lstStyle/>
                    <a:p>
                      <a:endParaRPr lang="en-GB" sz="2000"/>
                    </a:p>
                  </a:txBody>
                  <a:tcPr marL="99424" marR="99424" marT="49712" marB="49712"/>
                </a:tc>
                <a:extLst>
                  <a:ext uri="{0D108BD9-81ED-4DB2-BD59-A6C34878D82A}">
                    <a16:rowId xmlns:a16="http://schemas.microsoft.com/office/drawing/2014/main" val="1979618972"/>
                  </a:ext>
                </a:extLst>
              </a:tr>
              <a:tr h="497118">
                <a:tc>
                  <a:txBody>
                    <a:bodyPr/>
                    <a:lstStyle/>
                    <a:p>
                      <a:endParaRPr lang="en-GB" sz="2000"/>
                    </a:p>
                  </a:txBody>
                  <a:tcPr marL="99424" marR="99424" marT="49712" marB="49712"/>
                </a:tc>
                <a:tc>
                  <a:txBody>
                    <a:bodyPr/>
                    <a:lstStyle/>
                    <a:p>
                      <a:endParaRPr lang="en-GB" sz="2000"/>
                    </a:p>
                  </a:txBody>
                  <a:tcPr marL="99424" marR="99424" marT="49712" marB="49712"/>
                </a:tc>
                <a:tc>
                  <a:txBody>
                    <a:bodyPr/>
                    <a:lstStyle/>
                    <a:p>
                      <a:endParaRPr lang="en-GB" sz="2000"/>
                    </a:p>
                  </a:txBody>
                  <a:tcPr marL="99424" marR="99424" marT="49712" marB="49712"/>
                </a:tc>
                <a:extLst>
                  <a:ext uri="{0D108BD9-81ED-4DB2-BD59-A6C34878D82A}">
                    <a16:rowId xmlns:a16="http://schemas.microsoft.com/office/drawing/2014/main" val="2448413211"/>
                  </a:ext>
                </a:extLst>
              </a:tr>
            </a:tbl>
          </a:graphicData>
        </a:graphic>
      </p:graphicFrame>
    </p:spTree>
    <p:extLst>
      <p:ext uri="{BB962C8B-B14F-4D97-AF65-F5344CB8AC3E}">
        <p14:creationId xmlns:p14="http://schemas.microsoft.com/office/powerpoint/2010/main" val="16934860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6D6306C-ED4F-4AAE-B4A5-EEA6AFAD72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C86CB49-E35A-53E6-06C9-34B4B9AF60BA}"/>
              </a:ext>
            </a:extLst>
          </p:cNvPr>
          <p:cNvSpPr>
            <a:spLocks noGrp="1"/>
          </p:cNvSpPr>
          <p:nvPr>
            <p:ph type="title"/>
          </p:nvPr>
        </p:nvSpPr>
        <p:spPr>
          <a:xfrm>
            <a:off x="643467" y="1698171"/>
            <a:ext cx="3962061" cy="4516360"/>
          </a:xfrm>
        </p:spPr>
        <p:txBody>
          <a:bodyPr anchor="t">
            <a:normAutofit/>
          </a:bodyPr>
          <a:lstStyle/>
          <a:p>
            <a:r>
              <a:rPr lang="en-GB" sz="3600">
                <a:cs typeface="Calibri Light"/>
              </a:rPr>
              <a:t>Conclusion</a:t>
            </a:r>
          </a:p>
        </p:txBody>
      </p:sp>
      <p:sp>
        <p:nvSpPr>
          <p:cNvPr id="10" name="Rectangle 9">
            <a:extLst>
              <a:ext uri="{FF2B5EF4-FFF2-40B4-BE49-F238E27FC236}">
                <a16:creationId xmlns:a16="http://schemas.microsoft.com/office/drawing/2014/main" id="{0EC5361D-F897-4856-B945-0455A365EB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15435"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4508C0C5-2268-42B5-B3C8-4D0899E05F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141ACBDB-38F8-4B34-8183-BD95B4E55A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0739327"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DE00DB52-3455-4E2F-867B-A6D0516E17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0653800"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CA6F1189-6A55-FA2F-D6EC-C78AED2ED5FB}"/>
              </a:ext>
            </a:extLst>
          </p:cNvPr>
          <p:cNvSpPr>
            <a:spLocks noGrp="1"/>
          </p:cNvSpPr>
          <p:nvPr>
            <p:ph idx="1"/>
          </p:nvPr>
        </p:nvSpPr>
        <p:spPr>
          <a:xfrm>
            <a:off x="3847945" y="289190"/>
            <a:ext cx="7686211" cy="6126624"/>
          </a:xfrm>
        </p:spPr>
        <p:txBody>
          <a:bodyPr vert="horz" lIns="91440" tIns="45720" rIns="91440" bIns="45720" rtlCol="0" anchor="t">
            <a:normAutofit/>
          </a:bodyPr>
          <a:lstStyle/>
          <a:p>
            <a:pPr marL="0" indent="0">
              <a:buNone/>
            </a:pPr>
            <a:r>
              <a:rPr lang="en-GB" sz="2000" dirty="0">
                <a:latin typeface="Calibri Light"/>
                <a:cs typeface="Calibri" panose="020F0502020204030204"/>
              </a:rPr>
              <a:t>To conclude Proper Care, UK should use the fishbone method in order to try and analyse the issue of being understaffed as by doing so not only will the overall issue be identified but by expanding the main issue into smaller root causes it may help to solve the issue a lot quicker as for example the main issue is being under staffed however this can be down to a number of factors such as not having enough new students enrolling for nurses courses – this being identified the company can find a solution as to how they can gain more enrolments onto nursing courses whether that be by offering bursaries, online courses etc. </a:t>
            </a:r>
            <a:endParaRPr lang="en-US" sz="2000" dirty="0">
              <a:latin typeface="Calibri Light"/>
              <a:ea typeface="Calibri Light"/>
              <a:cs typeface="Calibri Light"/>
            </a:endParaRPr>
          </a:p>
          <a:p>
            <a:pPr marL="0" indent="0">
              <a:buNone/>
            </a:pPr>
            <a:r>
              <a:rPr lang="en-GB" sz="2000" dirty="0">
                <a:latin typeface="Calibri Light"/>
                <a:cs typeface="Calibri" panose="020F0502020204030204"/>
              </a:rPr>
              <a:t>The recommended solution for staff shortages would be to offer better training programmes/courses  for students enrolling on nursing courses could be another better possible solution as by offering things like bursaries, study while you work schemes etc this can take the financial worries off people that may be put off wanting to study a nursing degree . Also by offering more flexible courses it may appeal to a wider audience as people have children etc o they may feel like they don’t have the time to study but by offering online courses this can eliminate that problem.</a:t>
            </a:r>
            <a:br>
              <a:rPr lang="en-GB" sz="2000" dirty="0">
                <a:latin typeface="Calibri Light"/>
                <a:cs typeface="Calibri" panose="020F0502020204030204"/>
              </a:rPr>
            </a:br>
            <a:r>
              <a:rPr lang="en-GB" sz="2000" dirty="0">
                <a:latin typeface="Calibri Light"/>
                <a:cs typeface="Calibri" panose="020F0502020204030204"/>
              </a:rPr>
              <a:t>By enrolling more students on courses, when they qualify this means that they can go on to fill the current vacancies that need to be filled in order to upkeep the supply and demand issue that the current health sector is facing .</a:t>
            </a:r>
            <a:endParaRPr lang="en-GB" sz="2000" dirty="0">
              <a:latin typeface="Calibri Light"/>
              <a:ea typeface="Calibri Light"/>
              <a:cs typeface="Calibri" panose="020F0502020204030204"/>
            </a:endParaRPr>
          </a:p>
          <a:p>
            <a:pPr marL="0" indent="0">
              <a:buNone/>
            </a:pPr>
            <a:endParaRPr lang="en-GB" sz="1400">
              <a:cs typeface="Calibri" panose="020F0502020204030204"/>
            </a:endParaRPr>
          </a:p>
        </p:txBody>
      </p:sp>
      <p:sp>
        <p:nvSpPr>
          <p:cNvPr id="18" name="Isosceles Triangle 17">
            <a:extLst>
              <a:ext uri="{FF2B5EF4-FFF2-40B4-BE49-F238E27FC236}">
                <a16:creationId xmlns:a16="http://schemas.microsoft.com/office/drawing/2014/main" id="{9E914C83-E0D8-4953-92D5-169D28CB43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15423"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Isosceles Triangle 19">
            <a:extLst>
              <a:ext uri="{FF2B5EF4-FFF2-40B4-BE49-F238E27FC236}">
                <a16:creationId xmlns:a16="http://schemas.microsoft.com/office/drawing/2014/main" id="{3512E083-F550-46AF-8490-767ECFD00C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67297"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6407359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0DFAD4-1273-D5F9-B9AE-96CA2C41979F}"/>
              </a:ext>
            </a:extLst>
          </p:cNvPr>
          <p:cNvSpPr>
            <a:spLocks noGrp="1"/>
          </p:cNvSpPr>
          <p:nvPr>
            <p:ph type="title"/>
          </p:nvPr>
        </p:nvSpPr>
        <p:spPr/>
        <p:txBody>
          <a:bodyPr/>
          <a:lstStyle/>
          <a:p>
            <a:pPr algn="ctr"/>
            <a:r>
              <a:rPr lang="en-GB">
                <a:cs typeface="Calibri Light"/>
              </a:rPr>
              <a:t>Reference List</a:t>
            </a:r>
          </a:p>
        </p:txBody>
      </p:sp>
      <p:sp>
        <p:nvSpPr>
          <p:cNvPr id="3" name="Content Placeholder 2">
            <a:extLst>
              <a:ext uri="{FF2B5EF4-FFF2-40B4-BE49-F238E27FC236}">
                <a16:creationId xmlns:a16="http://schemas.microsoft.com/office/drawing/2014/main" id="{41423415-DB01-D64B-3939-362646584F8C}"/>
              </a:ext>
            </a:extLst>
          </p:cNvPr>
          <p:cNvSpPr>
            <a:spLocks noGrp="1"/>
          </p:cNvSpPr>
          <p:nvPr>
            <p:ph idx="1"/>
          </p:nvPr>
        </p:nvSpPr>
        <p:spPr/>
        <p:txBody>
          <a:bodyPr vert="horz" lIns="91440" tIns="45720" rIns="91440" bIns="45720" rtlCol="0" anchor="t">
            <a:normAutofit fontScale="77500" lnSpcReduction="20000"/>
          </a:bodyPr>
          <a:lstStyle/>
          <a:p>
            <a:r>
              <a:rPr lang="en-GB" sz="1800">
                <a:latin typeface="Calibri Light"/>
                <a:ea typeface="+mn-lt"/>
                <a:cs typeface="+mn-lt"/>
              </a:rPr>
              <a:t>Finley, T. (2012). </a:t>
            </a:r>
            <a:r>
              <a:rPr lang="en-GB" sz="1800" i="1">
                <a:latin typeface="Calibri Light"/>
                <a:ea typeface="+mn-lt"/>
                <a:cs typeface="+mn-lt"/>
              </a:rPr>
              <a:t>Three Steps to Critical Thinking</a:t>
            </a:r>
            <a:r>
              <a:rPr lang="en-GB" sz="1800">
                <a:latin typeface="Calibri Light"/>
                <a:ea typeface="+mn-lt"/>
                <a:cs typeface="+mn-lt"/>
              </a:rPr>
              <a:t>. Edutopia. Retrieved from </a:t>
            </a:r>
            <a:r>
              <a:rPr lang="en-GB" sz="1800">
                <a:latin typeface="Calibri Light"/>
                <a:ea typeface="+mn-lt"/>
                <a:cs typeface="+mn-lt"/>
                <a:hlinkClick r:id="rId2"/>
              </a:rPr>
              <a:t>https://www.edutopia.org/blog/three-steps-to-critical-thinking-todd-finley</a:t>
            </a:r>
            <a:endParaRPr lang="en-GB" sz="1800">
              <a:latin typeface="Calibri Light"/>
              <a:ea typeface="+mn-lt"/>
              <a:cs typeface="+mn-lt"/>
            </a:endParaRPr>
          </a:p>
          <a:p>
            <a:r>
              <a:rPr lang="en-US" sz="1800">
                <a:latin typeface="Calibri Light"/>
                <a:ea typeface="+mn-lt"/>
                <a:cs typeface="+mn-lt"/>
              </a:rPr>
              <a:t>Deakin, M. (2022) </a:t>
            </a:r>
            <a:r>
              <a:rPr lang="en-US" sz="1800" i="1">
                <a:latin typeface="Calibri Light"/>
                <a:ea typeface="+mn-lt"/>
                <a:cs typeface="+mn-lt"/>
              </a:rPr>
              <a:t>NHS workforce shortages and employee burnout are taking a toll</a:t>
            </a:r>
            <a:r>
              <a:rPr lang="en-US" sz="1800">
                <a:latin typeface="Calibri Light"/>
                <a:ea typeface="+mn-lt"/>
                <a:cs typeface="+mn-lt"/>
              </a:rPr>
              <a:t> . Retrieved from </a:t>
            </a:r>
            <a:r>
              <a:rPr lang="en-US" sz="1800" u="sng">
                <a:latin typeface="Calibri Light"/>
                <a:ea typeface="+mn-lt"/>
                <a:cs typeface="+mn-lt"/>
                <a:hlinkClick r:id="rId3"/>
              </a:rPr>
              <a:t>https://www.bmj.com/content/377/bmj.o945</a:t>
            </a:r>
            <a:endParaRPr lang="en-GB" sz="1800">
              <a:latin typeface="Calibri Light"/>
              <a:ea typeface="+mn-lt"/>
              <a:cs typeface="+mn-lt"/>
            </a:endParaRPr>
          </a:p>
          <a:p>
            <a:r>
              <a:rPr lang="en-GB" sz="1800">
                <a:latin typeface="Calibri Light"/>
                <a:ea typeface="+mn-lt"/>
                <a:cs typeface="+mn-lt"/>
              </a:rPr>
              <a:t>De Bono, E. (1985). </a:t>
            </a:r>
            <a:r>
              <a:rPr lang="en-GB" sz="1800" i="1">
                <a:latin typeface="Calibri Light"/>
                <a:ea typeface="+mn-lt"/>
                <a:cs typeface="+mn-lt"/>
              </a:rPr>
              <a:t>De Bono's thinking Course</a:t>
            </a:r>
            <a:r>
              <a:rPr lang="en-GB" sz="1800">
                <a:latin typeface="Calibri Light"/>
                <a:ea typeface="+mn-lt"/>
                <a:cs typeface="+mn-lt"/>
              </a:rPr>
              <a:t>. Ariel Books : London ( Accessed – 09/07/2022)</a:t>
            </a:r>
          </a:p>
          <a:p>
            <a:pPr>
              <a:lnSpc>
                <a:spcPct val="100000"/>
              </a:lnSpc>
              <a:spcBef>
                <a:spcPct val="20000"/>
              </a:spcBef>
              <a:spcAft>
                <a:spcPts val="600"/>
              </a:spcAft>
            </a:pPr>
            <a:r>
              <a:rPr lang="en-US" sz="1800">
                <a:latin typeface="Calibri Light"/>
                <a:ea typeface="+mn-lt"/>
                <a:cs typeface="+mn-lt"/>
              </a:rPr>
              <a:t>Charlesworth, A (2021) </a:t>
            </a:r>
            <a:r>
              <a:rPr lang="en-US" sz="1800" i="1">
                <a:latin typeface="Calibri Light"/>
                <a:ea typeface="+mn-lt"/>
                <a:cs typeface="+mn-lt"/>
              </a:rPr>
              <a:t>What action is required to make NHS workforce shortages a thing of the past</a:t>
            </a:r>
            <a:r>
              <a:rPr lang="en-US" sz="1800">
                <a:latin typeface="Calibri Light"/>
                <a:ea typeface="+mn-lt"/>
                <a:cs typeface="+mn-lt"/>
              </a:rPr>
              <a:t>? </a:t>
            </a:r>
            <a:r>
              <a:rPr lang="en-US" sz="1800" i="1">
                <a:latin typeface="Calibri Light"/>
                <a:ea typeface="+mn-lt"/>
                <a:cs typeface="+mn-lt"/>
              </a:rPr>
              <a:t>The health foundation. R</a:t>
            </a:r>
            <a:r>
              <a:rPr lang="en-US" sz="1800">
                <a:latin typeface="Calibri Light"/>
                <a:ea typeface="+mn-lt"/>
                <a:cs typeface="+mn-lt"/>
              </a:rPr>
              <a:t>etrieved from </a:t>
            </a:r>
            <a:r>
              <a:rPr lang="en-US" sz="1800" u="sng">
                <a:latin typeface="Calibri Light"/>
                <a:ea typeface="+mn-lt"/>
                <a:cs typeface="+mn-lt"/>
                <a:hlinkClick r:id="rId4"/>
              </a:rPr>
              <a:t>https://www.health.org.uk/news-and-comment/blogs/what-action-is-required-to-make-nhs-workforce-shortages-a-thing-of-the-past</a:t>
            </a:r>
            <a:endParaRPr lang="en-GB" sz="1800">
              <a:latin typeface="Calibri Light"/>
              <a:ea typeface="+mn-lt"/>
              <a:cs typeface="+mn-lt"/>
            </a:endParaRPr>
          </a:p>
          <a:p>
            <a:r>
              <a:rPr lang="en-GB" sz="1800">
                <a:latin typeface="Calibri Light"/>
                <a:ea typeface="+mn-lt"/>
                <a:cs typeface="+mn-lt"/>
              </a:rPr>
              <a:t>Anonymous (2019). </a:t>
            </a:r>
            <a:r>
              <a:rPr lang="en-GB" sz="1800" i="1">
                <a:latin typeface="Calibri Light"/>
                <a:ea typeface="+mn-lt"/>
                <a:cs typeface="+mn-lt"/>
              </a:rPr>
              <a:t>5 Challenges and Solutions for Nurse Staffing Managers</a:t>
            </a:r>
            <a:r>
              <a:rPr lang="en-GB" sz="1800">
                <a:latin typeface="Calibri Light"/>
                <a:ea typeface="+mn-lt"/>
                <a:cs typeface="+mn-lt"/>
              </a:rPr>
              <a:t>. Retrieved from </a:t>
            </a:r>
            <a:r>
              <a:rPr lang="en-GB" sz="1800">
                <a:latin typeface="Calibri Light"/>
                <a:ea typeface="+mn-lt"/>
                <a:cs typeface="+mn-lt"/>
                <a:hlinkClick r:id="rId5"/>
              </a:rPr>
              <a:t>https://scrubsmag.com/5-challenges-and-solutions-for-nurse-staffing-managers/amp/</a:t>
            </a:r>
          </a:p>
          <a:p>
            <a:r>
              <a:rPr lang="en-GB" sz="1800">
                <a:latin typeface="Calibri Light"/>
                <a:ea typeface="+mn-lt"/>
                <a:cs typeface="+mn-lt"/>
              </a:rPr>
              <a:t>Aiken LH, Cheung RB, Olds DM (2009). </a:t>
            </a:r>
            <a:r>
              <a:rPr lang="en-GB" sz="1800" i="1">
                <a:latin typeface="Calibri Light"/>
                <a:ea typeface="+mn-lt"/>
                <a:cs typeface="+mn-lt"/>
              </a:rPr>
              <a:t>Education policy initiatives to address the nurse shortage.</a:t>
            </a:r>
            <a:r>
              <a:rPr lang="en-GB" sz="1800">
                <a:latin typeface="Calibri Light"/>
                <a:ea typeface="+mn-lt"/>
                <a:cs typeface="+mn-lt"/>
              </a:rPr>
              <a:t> Health Aff ( Millwood). (4): w646-56.</a:t>
            </a:r>
          </a:p>
          <a:p>
            <a:r>
              <a:rPr lang="en-GB" sz="1800">
                <a:latin typeface="Calibri Light"/>
                <a:ea typeface="+mn-lt"/>
                <a:cs typeface="+mn-lt"/>
              </a:rPr>
              <a:t>Macdonald N(2022). NHS staff shortages having 'serious and detrimental </a:t>
            </a:r>
            <a:r>
              <a:rPr lang="en-GB" sz="1800" err="1">
                <a:latin typeface="Calibri Light"/>
                <a:ea typeface="+mn-lt"/>
                <a:cs typeface="+mn-lt"/>
              </a:rPr>
              <a:t>impact'.Retrieved</a:t>
            </a:r>
            <a:r>
              <a:rPr lang="en-GB" sz="1800">
                <a:latin typeface="Calibri Light"/>
                <a:ea typeface="+mn-lt"/>
                <a:cs typeface="+mn-lt"/>
              </a:rPr>
              <a:t> from </a:t>
            </a:r>
            <a:r>
              <a:rPr lang="en-GB" sz="1800">
                <a:latin typeface="Calibri Light"/>
                <a:ea typeface="+mn-lt"/>
                <a:cs typeface="+mn-lt"/>
                <a:hlinkClick r:id="rId6"/>
              </a:rPr>
              <a:t>https://www.hospitaltimes.co.uk/nhs-staff-shortages-having-serious-and-detrimental-impact/</a:t>
            </a:r>
            <a:r>
              <a:rPr lang="en-GB" sz="1800">
                <a:latin typeface="Calibri Light"/>
                <a:ea typeface="+mn-lt"/>
                <a:cs typeface="+mn-lt"/>
              </a:rPr>
              <a:t>. (Accessed- 10/07/2022)</a:t>
            </a:r>
          </a:p>
          <a:p>
            <a:r>
              <a:rPr lang="en-GB" sz="1800">
                <a:latin typeface="Calibri Light"/>
                <a:ea typeface="+mn-lt"/>
                <a:cs typeface="+mn-lt"/>
              </a:rPr>
              <a:t>Laskowski-jones L, Toulson K(2014). </a:t>
            </a:r>
            <a:r>
              <a:rPr lang="en-GB" sz="1800" i="1">
                <a:latin typeface="Calibri Light"/>
                <a:ea typeface="+mn-lt"/>
                <a:cs typeface="+mn-lt"/>
              </a:rPr>
              <a:t>Top 10 tips for coping with short staffing</a:t>
            </a:r>
            <a:r>
              <a:rPr lang="en-GB" sz="1800">
                <a:latin typeface="Calibri Light"/>
                <a:ea typeface="+mn-lt"/>
                <a:cs typeface="+mn-lt"/>
              </a:rPr>
              <a:t>. Nursing2005.34(12):61.</a:t>
            </a:r>
          </a:p>
          <a:p>
            <a:endParaRPr lang="en-GB" sz="1800">
              <a:latin typeface="Calibri Light"/>
              <a:ea typeface="+mn-lt"/>
              <a:cs typeface="+mn-lt"/>
            </a:endParaRPr>
          </a:p>
          <a:p>
            <a:endParaRPr lang="en-GB" sz="1800">
              <a:latin typeface="Calibri Light"/>
              <a:ea typeface="+mn-lt"/>
              <a:cs typeface="+mn-lt"/>
            </a:endParaRPr>
          </a:p>
          <a:p>
            <a:pPr marL="0" indent="0">
              <a:buNone/>
            </a:pPr>
            <a:br>
              <a:rPr lang="en-GB" sz="1600">
                <a:latin typeface="Arial"/>
                <a:ea typeface="+mn-lt"/>
                <a:cs typeface="+mn-lt"/>
              </a:rPr>
            </a:br>
            <a:endParaRPr lang="en-GB">
              <a:ea typeface="+mn-lt"/>
              <a:cs typeface="+mn-lt"/>
            </a:endParaRPr>
          </a:p>
        </p:txBody>
      </p:sp>
    </p:spTree>
    <p:extLst>
      <p:ext uri="{BB962C8B-B14F-4D97-AF65-F5344CB8AC3E}">
        <p14:creationId xmlns:p14="http://schemas.microsoft.com/office/powerpoint/2010/main" val="385571411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16</Slides>
  <Notes>0</Notes>
  <HiddenSlides>0</HiddenSlide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Problem Solving and Decision Making</vt:lpstr>
      <vt:lpstr>Introduction</vt:lpstr>
      <vt:lpstr>Outline of the problem and who is affected</vt:lpstr>
      <vt:lpstr>The impact of staff shortages </vt:lpstr>
      <vt:lpstr>PowerPoint Presentation</vt:lpstr>
      <vt:lpstr>PowerPoint Presentation</vt:lpstr>
      <vt:lpstr>Fishbone Technique</vt:lpstr>
      <vt:lpstr>Fishbone</vt:lpstr>
      <vt:lpstr>PowerPoint Presentation</vt:lpstr>
      <vt:lpstr>Possible solutions for Low staffing Issues</vt:lpstr>
      <vt:lpstr>PMI</vt:lpstr>
      <vt:lpstr>PMI relating to solution for low staff numbers- hiring more staff </vt:lpstr>
      <vt:lpstr>PMI -  Free training programs to educate nurses on the increased work load </vt:lpstr>
      <vt:lpstr>PMI - Recruiting staff globally </vt:lpstr>
      <vt:lpstr>Conclusion</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15</cp:revision>
  <dcterms:created xsi:type="dcterms:W3CDTF">2022-06-23T10:02:05Z</dcterms:created>
  <dcterms:modified xsi:type="dcterms:W3CDTF">2022-07-15T20:28:53Z</dcterms:modified>
</cp:coreProperties>
</file>