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Lst>
  <p:sldSz cy="5143500" cx="9144000"/>
  <p:notesSz cx="6858000" cy="9144000"/>
  <p:embeddedFontLst>
    <p:embeddedFont>
      <p:font typeface="Raleway"/>
      <p:regular r:id="rId16"/>
      <p:bold r:id="rId17"/>
      <p:italic r:id="rId18"/>
      <p:boldItalic r:id="rId19"/>
    </p:embeddedFont>
    <p:embeddedFont>
      <p:font typeface="Roboto"/>
      <p:regular r:id="rId20"/>
      <p:bold r:id="rId21"/>
      <p:italic r:id="rId22"/>
      <p:boldItalic r:id="rId23"/>
    </p:embeddedFont>
    <p:embeddedFont>
      <p:font typeface="Kanit Medium"/>
      <p:regular r:id="rId24"/>
      <p:bold r:id="rId25"/>
      <p:italic r:id="rId26"/>
      <p:boldItalic r:id="rId27"/>
    </p:embeddedFont>
    <p:embeddedFont>
      <p:font typeface="Bebas Neue"/>
      <p:regular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627">
          <p15:clr>
            <a:srgbClr val="747775"/>
          </p15:clr>
        </p15:guide>
        <p15:guide id="2" orient="horz" pos="975">
          <p15:clr>
            <a:srgbClr val="747775"/>
          </p15:clr>
        </p15:guide>
        <p15:guide id="3" orient="horz" pos="2337">
          <p15:clr>
            <a:srgbClr val="747775"/>
          </p15:clr>
        </p15:guide>
        <p15:guide id="4" orient="horz" pos="254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B5430FF-A3A5-4F53-8031-6DBD59E2C93D}">
  <a:tblStyle styleId="{0B5430FF-A3A5-4F53-8031-6DBD59E2C93D}"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627" orient="horz"/>
        <p:guide pos="975" orient="horz"/>
        <p:guide pos="2337" orient="horz"/>
        <p:guide pos="2540" orient="horz"/>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22" Type="http://schemas.openxmlformats.org/officeDocument/2006/relationships/font" Target="fonts/Roboto-italic.fntdata"/><Relationship Id="rId21" Type="http://schemas.openxmlformats.org/officeDocument/2006/relationships/font" Target="fonts/Roboto-bold.fntdata"/><Relationship Id="rId24" Type="http://schemas.openxmlformats.org/officeDocument/2006/relationships/font" Target="fonts/KanitMedium-regular.fntdata"/><Relationship Id="rId23" Type="http://schemas.openxmlformats.org/officeDocument/2006/relationships/font" Target="fonts/Robot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KanitMedium-italic.fntdata"/><Relationship Id="rId25" Type="http://schemas.openxmlformats.org/officeDocument/2006/relationships/font" Target="fonts/KanitMedium-bold.fntdata"/><Relationship Id="rId28" Type="http://schemas.openxmlformats.org/officeDocument/2006/relationships/font" Target="fonts/BebasNeue-regular.fntdata"/><Relationship Id="rId27" Type="http://schemas.openxmlformats.org/officeDocument/2006/relationships/font" Target="fonts/KanitMedium-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font" Target="fonts/Raleway-bold.fntdata"/><Relationship Id="rId16" Type="http://schemas.openxmlformats.org/officeDocument/2006/relationships/font" Target="fonts/Raleway-regular.fntdata"/><Relationship Id="rId19" Type="http://schemas.openxmlformats.org/officeDocument/2006/relationships/font" Target="fonts/Raleway-boldItalic.fntdata"/><Relationship Id="rId18" Type="http://schemas.openxmlformats.org/officeDocument/2006/relationships/font" Target="fonts/Raleway-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0" name="Shape 570"/>
        <p:cNvGrpSpPr/>
        <p:nvPr/>
      </p:nvGrpSpPr>
      <p:grpSpPr>
        <a:xfrm>
          <a:off x="0" y="0"/>
          <a:ext cx="0" cy="0"/>
          <a:chOff x="0" y="0"/>
          <a:chExt cx="0" cy="0"/>
        </a:xfrm>
      </p:grpSpPr>
      <p:sp>
        <p:nvSpPr>
          <p:cNvPr id="571" name="Google Shape;571;p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72" name="Google Shape;57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morning everyone. I will provide the analysis of Green Haven Florists which is a small company based in Norwich and is characterized by the sustainable and custom-made floral patterns.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Liam &amp; Priya Patel established the company in 2016, and unlike in the past when it was doing well, it experienced a severe decline in the recent past, with foot traffic and revenue declining by more than 30 percent within a single year.</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 would like to diagnose the underlying causes of this stagnation today and provide viable measures to restore the business to its previous state.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 have exercised structured analysis tools such as the 5W2H framework, PESTEL analysis and the Fishbone diagram in order to investigate internal and external challenges.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In conclusion, I will demonstrate how digital transformation and sustainability can be integrated in Green Haven to reinvent profitability and long-term resilience.</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6" name="Shape 576"/>
        <p:cNvGrpSpPr/>
        <p:nvPr/>
      </p:nvGrpSpPr>
      <p:grpSpPr>
        <a:xfrm>
          <a:off x="0" y="0"/>
          <a:ext cx="0" cy="0"/>
          <a:chOff x="0" y="0"/>
          <a:chExt cx="0" cy="0"/>
        </a:xfrm>
      </p:grpSpPr>
      <p:sp>
        <p:nvSpPr>
          <p:cNvPr id="577" name="Google Shape;577;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78" name="Google Shape;57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slide, I was able to identify the fundamental issue with the 5W2H framework.</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What is evident - in-store sales are reduced by 30 percent after a span of only a year.</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rationale is changing consumer trends; the number of individuals ordering flowers online through companies with speed, discounts, and convenience is on the rise.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area is associated with the Norwich High Street location, where diminishing physical visits have been caused by the decline in the footfall and the surrounding closures.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who consists of the founders and their small team of four that are currently experiencing low morale and financial strain.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Lastly, the how much - an increase in cost of imports and energy, which is up 15 percent, and is wearing down profit margins.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creates the image of internal stress and the changing retail environment Green Haven will have to adjust to within the shortest time possible.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2" name="Shape 582"/>
        <p:cNvGrpSpPr/>
        <p:nvPr/>
      </p:nvGrpSpPr>
      <p:grpSpPr>
        <a:xfrm>
          <a:off x="0" y="0"/>
          <a:ext cx="0" cy="0"/>
          <a:chOff x="0" y="0"/>
          <a:chExt cx="0" cy="0"/>
        </a:xfrm>
      </p:grpSpPr>
      <p:sp>
        <p:nvSpPr>
          <p:cNvPr id="583" name="Google Shape;583;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4" name="Google Shape;58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is much more than lost sales. The brand and its image as a community-based and eco-friendly florist are also losing their visibility and reputation.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Competitors such as Bloom and Wild and Freddies Flowers have already established a strong presence in the digital world, which Green Haven is not doing.</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Their sourcing strategy is sustainable, which is commendable but raises up costs particularly against bigger players of scale.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make the matter worse, their site is old fashioned and it does not have the right exposure to the search engines.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Therefore, the issue comprises both financial, operational, and technological levels.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Concisely, the company has the challenge of ensuring that it upholds its ethical principles and struggles to keep abreast with a rapidly evolving, digitally oriented retail world.</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8" name="Shape 588"/>
        <p:cNvGrpSpPr/>
        <p:nvPr/>
      </p:nvGrpSpPr>
      <p:grpSpPr>
        <a:xfrm>
          <a:off x="0" y="0"/>
          <a:ext cx="0" cy="0"/>
          <a:chOff x="0" y="0"/>
          <a:chExt cx="0" cy="0"/>
        </a:xfrm>
      </p:grpSpPr>
      <p:sp>
        <p:nvSpPr>
          <p:cNvPr id="589" name="Google Shape;589;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90" name="Google Shape;590;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case, I have condensed the most important external factors based on the PESTEL framework.</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Politically, the post-Brexit regulations on imports have added red tape and customs to the tariffs, which increases the costs of imported flowers.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Inflation and high energy costs are forcing small business owners as well as consumers out of pocket economically.</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social aspect, although the trend is highly towards sustainable and ethical purchasing, the customers continue to be price-conscious.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E-commerce marketing based on AI-driven technology is changing the way individuals are finding out about and purchasing flowers.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environmental context, suppliers are being pressured by the need to have carbon footprint and packaging waste reduction.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Lastly, the legal environment requires adherence to the Consumer Rights Act and GDPR- especially when dealing with online transactions.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All these combined contribute a lot to the pressure on the business model in Green Haven which is external in nature.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4" name="Shape 594"/>
        <p:cNvGrpSpPr/>
        <p:nvPr/>
      </p:nvGrpSpPr>
      <p:grpSpPr>
        <a:xfrm>
          <a:off x="0" y="0"/>
          <a:ext cx="0" cy="0"/>
          <a:chOff x="0" y="0"/>
          <a:chExt cx="0" cy="0"/>
        </a:xfrm>
      </p:grpSpPr>
      <p:sp>
        <p:nvSpPr>
          <p:cNvPr id="595" name="Google Shape;595;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96" name="Google Shape;59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some major insights that I would like to elaborate on.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Brexit has interfered with imports leading to delays and increase in the costs of EU flowers which is essential in the variety of products.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Economic inflation has not only increased the operating costs, but it has as well decreased customer expenditure capacity.</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social trends indicate that the people desire the eco-friendly flowers and at competitive prices - that is a hard task on behalf of small florists.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greatest threat and opportunity is possibly technological change. Digital first retailers have used AI, social media and applications to connect with customers in real time.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implies that Green Haven has to move immediately to enhance its online presence without losing its green image.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Strategically, it can be summarized that sustainability must be in line with digital innovation as a way of remaining relevant and profitable.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0" name="Shape 600"/>
        <p:cNvGrpSpPr/>
        <p:nvPr/>
      </p:nvGrpSpPr>
      <p:grpSpPr>
        <a:xfrm>
          <a:off x="0" y="0"/>
          <a:ext cx="0" cy="0"/>
          <a:chOff x="0" y="0"/>
          <a:chExt cx="0" cy="0"/>
        </a:xfrm>
      </p:grpSpPr>
      <p:sp>
        <p:nvSpPr>
          <p:cNvPr id="601" name="Google Shape;601;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02" name="Google Shape;602;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following Fishbone diagram is used to illustrate the root causes of the fall of Green Haven.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Firstly, in the area of People, the team does not possess digital marketing skills, which restricts their coverage on the platforms.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Then, Process - the old-fashioned site and the delivery system are annoying customers.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At Materials, increasing costs of imports and eco-packaging are reducing profit margins.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Lastly, the Market — the online presence is being undermined by strong competitors who are stealing customers away with even lower prices.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the domino effect of these causes together, which causes decreasing profitability and footfall.</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discussion shows clearly that the issue of internal strength and external competitiveness should be dealt with as a unit.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8" name="Shape 608"/>
        <p:cNvGrpSpPr/>
        <p:nvPr/>
      </p:nvGrpSpPr>
      <p:grpSpPr>
        <a:xfrm>
          <a:off x="0" y="0"/>
          <a:ext cx="0" cy="0"/>
          <a:chOff x="0" y="0"/>
          <a:chExt cx="0" cy="0"/>
        </a:xfrm>
      </p:grpSpPr>
      <p:sp>
        <p:nvSpPr>
          <p:cNvPr id="609" name="Google Shape;609;g36d122f2a82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0" name="Google Shape;610;g36d122f2a82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case I considered three strategic alternatives of revitalising Green Haven.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Option 1 will be to develop a contemporary e-commerce platform - it is scalable and accessible to customers better but will need an average investment.</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second alternative is the introduction of a subscription service to deliver floral on a regular basis and develop predictable income and increased customer loyalty.</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Option 3 entails entering into collaborations with local growers which is sustainable, and minimizes dependence on imports.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most appropriate course of action is a hybrid solution: digital transformation should be coupled with local green sourcing after consideration of all three factors which include cost, feasibility, and sustainability.</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This two-pronged approach is a balance of profitability, moral positioning and long term sustainability in a volatile market.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4" name="Shape 614"/>
        <p:cNvGrpSpPr/>
        <p:nvPr/>
      </p:nvGrpSpPr>
      <p:grpSpPr>
        <a:xfrm>
          <a:off x="0" y="0"/>
          <a:ext cx="0" cy="0"/>
          <a:chOff x="0" y="0"/>
          <a:chExt cx="0" cy="0"/>
        </a:xfrm>
      </p:grpSpPr>
      <p:sp>
        <p:nvSpPr>
          <p:cNvPr id="615" name="Google Shape;615;g36d122f2a82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6" name="Google Shape;616;g36d122f2a82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implementation plan is based on three actions.</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First, the redesign of the site with the search engine optimisation and mobile optimisation, with the help of the powerful social media promotion campaign.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Second, establishing measurable KPIs, including web traffic, conversion rate, and customer retention.</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Third, setting up a quarterly review mechanism to gather customer feedback and make operations more precise.</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On communications I would suggest newsletters, press releases and influencer partnerships to publicize the relaunch.</a:t>
            </a:r>
            <a:endParaRPr sz="1200">
              <a:solidFill>
                <a:schemeClr val="dk1"/>
              </a:solidFill>
              <a:latin typeface="Times New Roman"/>
              <a:ea typeface="Times New Roman"/>
              <a:cs typeface="Times New Roman"/>
              <a:sym typeface="Times New Roman"/>
            </a:endParaRPr>
          </a:p>
          <a:p>
            <a:pPr indent="0" lvl="0" marL="139700" rtl="0" algn="just">
              <a:lnSpc>
                <a:spcPct val="115000"/>
              </a:lnSpc>
              <a:spcBef>
                <a:spcPts val="0"/>
              </a:spcBef>
              <a:spcAft>
                <a:spcPts val="0"/>
              </a:spcAft>
              <a:buNone/>
            </a:pPr>
            <a:r>
              <a:rPr lang="en" sz="1200">
                <a:solidFill>
                  <a:schemeClr val="dk1"/>
                </a:solidFill>
                <a:latin typeface="Times New Roman"/>
                <a:ea typeface="Times New Roman"/>
                <a:cs typeface="Times New Roman"/>
                <a:sym typeface="Times New Roman"/>
              </a:rPr>
              <a:t>In conclusion, to revive its market presence, reconnect with its community, and create a business model that will withstand the future, Green Haven Florists can use digital innovation and sustainability as one.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0" name="Shape 620"/>
        <p:cNvGrpSpPr/>
        <p:nvPr/>
      </p:nvGrpSpPr>
      <p:grpSpPr>
        <a:xfrm>
          <a:off x="0" y="0"/>
          <a:ext cx="0" cy="0"/>
          <a:chOff x="0" y="0"/>
          <a:chExt cx="0" cy="0"/>
        </a:xfrm>
      </p:grpSpPr>
      <p:sp>
        <p:nvSpPr>
          <p:cNvPr id="621" name="Google Shape;62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22" name="Google Shape;62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spcBef>
                <a:spcPts val="1200"/>
              </a:spcBef>
              <a:spcAft>
                <a:spcPts val="120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 name="Google Shape;10;p2"/>
          <p:cNvSpPr txBox="1"/>
          <p:nvPr>
            <p:ph type="ctrTitle"/>
          </p:nvPr>
        </p:nvSpPr>
        <p:spPr>
          <a:xfrm>
            <a:off x="715250" y="737525"/>
            <a:ext cx="6283800" cy="15483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Clr>
                <a:srgbClr val="191919"/>
              </a:buClr>
              <a:buSzPts val="5200"/>
              <a:buNone/>
              <a:defRPr sz="48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11" name="Google Shape;11;p2"/>
          <p:cNvSpPr txBox="1"/>
          <p:nvPr>
            <p:ph idx="1" type="subTitle"/>
          </p:nvPr>
        </p:nvSpPr>
        <p:spPr>
          <a:xfrm>
            <a:off x="715100" y="2167650"/>
            <a:ext cx="4639500" cy="4095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2" name="Shape 12"/>
        <p:cNvGrpSpPr/>
        <p:nvPr/>
      </p:nvGrpSpPr>
      <p:grpSpPr>
        <a:xfrm>
          <a:off x="0" y="0"/>
          <a:ext cx="0" cy="0"/>
          <a:chOff x="0" y="0"/>
          <a:chExt cx="0" cy="0"/>
        </a:xfrm>
      </p:grpSpPr>
      <p:grpSp>
        <p:nvGrpSpPr>
          <p:cNvPr id="13" name="Google Shape;13;p3"/>
          <p:cNvGrpSpPr/>
          <p:nvPr/>
        </p:nvGrpSpPr>
        <p:grpSpPr>
          <a:xfrm>
            <a:off x="114300" y="114300"/>
            <a:ext cx="8915400" cy="4916400"/>
            <a:chOff x="114300" y="114300"/>
            <a:chExt cx="8915400" cy="4916400"/>
          </a:xfrm>
        </p:grpSpPr>
        <p:sp>
          <p:nvSpPr>
            <p:cNvPr id="14" name="Google Shape;14;p3"/>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5" name="Google Shape;15;p3"/>
            <p:cNvGrpSpPr/>
            <p:nvPr/>
          </p:nvGrpSpPr>
          <p:grpSpPr>
            <a:xfrm rot="5400000">
              <a:off x="7918824" y="4098413"/>
              <a:ext cx="286025" cy="1306200"/>
              <a:chOff x="978925" y="1314225"/>
              <a:chExt cx="286025" cy="1306200"/>
            </a:xfrm>
          </p:grpSpPr>
          <p:sp>
            <p:nvSpPr>
              <p:cNvPr id="16" name="Google Shape;16;p3"/>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3"/>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3"/>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 name="Google Shape;19;p3"/>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 name="Google Shape;20;p3"/>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3"/>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 name="Google Shape;22;p3"/>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3"/>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3"/>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3"/>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3"/>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 name="Google Shape;27;p3"/>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3"/>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 name="Google Shape;29;p3"/>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 name="Google Shape;30;p3"/>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3"/>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3"/>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3"/>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4" name="Google Shape;34;p3"/>
            <p:cNvGrpSpPr/>
            <p:nvPr/>
          </p:nvGrpSpPr>
          <p:grpSpPr>
            <a:xfrm flipH="1">
              <a:off x="276669" y="1107700"/>
              <a:ext cx="286025" cy="543450"/>
              <a:chOff x="978925" y="1314225"/>
              <a:chExt cx="286025" cy="543450"/>
            </a:xfrm>
          </p:grpSpPr>
          <p:sp>
            <p:nvSpPr>
              <p:cNvPr id="35" name="Google Shape;35;p3"/>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 name="Google Shape;36;p3"/>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3"/>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3"/>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3"/>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3"/>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3"/>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 name="Google Shape;42;p3"/>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3" name="Google Shape;43;p3"/>
            <p:cNvGrpSpPr/>
            <p:nvPr/>
          </p:nvGrpSpPr>
          <p:grpSpPr>
            <a:xfrm flipH="1">
              <a:off x="8581294" y="535000"/>
              <a:ext cx="286025" cy="238350"/>
              <a:chOff x="978925" y="2382075"/>
              <a:chExt cx="286025" cy="238350"/>
            </a:xfrm>
          </p:grpSpPr>
          <p:sp>
            <p:nvSpPr>
              <p:cNvPr id="44" name="Google Shape;44;p3"/>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3"/>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3"/>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3"/>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48" name="Google Shape;48;p3"/>
          <p:cNvSpPr txBox="1"/>
          <p:nvPr>
            <p:ph type="title"/>
          </p:nvPr>
        </p:nvSpPr>
        <p:spPr>
          <a:xfrm>
            <a:off x="720000" y="537335"/>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49" name="Shape 49"/>
        <p:cNvGrpSpPr/>
        <p:nvPr/>
      </p:nvGrpSpPr>
      <p:grpSpPr>
        <a:xfrm>
          <a:off x="0" y="0"/>
          <a:ext cx="0" cy="0"/>
          <a:chOff x="0" y="0"/>
          <a:chExt cx="0" cy="0"/>
        </a:xfrm>
      </p:grpSpPr>
      <p:sp>
        <p:nvSpPr>
          <p:cNvPr id="50" name="Google Shape;50;p4"/>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4"/>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52" name="Google Shape;52;p4"/>
          <p:cNvSpPr txBox="1"/>
          <p:nvPr>
            <p:ph idx="2" type="title"/>
          </p:nvPr>
        </p:nvSpPr>
        <p:spPr>
          <a:xfrm>
            <a:off x="4818333" y="1404683"/>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3" name="Google Shape;53;p4"/>
          <p:cNvSpPr txBox="1"/>
          <p:nvPr>
            <p:ph idx="3" type="title"/>
          </p:nvPr>
        </p:nvSpPr>
        <p:spPr>
          <a:xfrm>
            <a:off x="4818333" y="3006928"/>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4" name="Google Shape;54;p4"/>
          <p:cNvSpPr txBox="1"/>
          <p:nvPr>
            <p:ph idx="4" type="title"/>
          </p:nvPr>
        </p:nvSpPr>
        <p:spPr>
          <a:xfrm>
            <a:off x="4818333" y="1938765"/>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5" name="Google Shape;55;p4"/>
          <p:cNvSpPr txBox="1"/>
          <p:nvPr>
            <p:ph idx="5" type="title"/>
          </p:nvPr>
        </p:nvSpPr>
        <p:spPr>
          <a:xfrm>
            <a:off x="4818333" y="3541010"/>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6" name="Google Shape;56;p4"/>
          <p:cNvSpPr txBox="1"/>
          <p:nvPr>
            <p:ph idx="6" type="title"/>
          </p:nvPr>
        </p:nvSpPr>
        <p:spPr>
          <a:xfrm>
            <a:off x="4818333" y="2472846"/>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7" name="Google Shape;57;p4"/>
          <p:cNvSpPr txBox="1"/>
          <p:nvPr>
            <p:ph idx="7" type="title"/>
          </p:nvPr>
        </p:nvSpPr>
        <p:spPr>
          <a:xfrm>
            <a:off x="4818333" y="4075091"/>
            <a:ext cx="734700" cy="457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solidFill>
                  <a:schemeClr val="accent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8" name="Google Shape;58;p4"/>
          <p:cNvSpPr txBox="1"/>
          <p:nvPr>
            <p:ph idx="1" type="subTitle"/>
          </p:nvPr>
        </p:nvSpPr>
        <p:spPr>
          <a:xfrm>
            <a:off x="5553033" y="1404675"/>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Kanit Medium"/>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2pPr>
            <a:lvl3pPr lvl="2"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3pPr>
            <a:lvl4pPr lvl="3"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4pPr>
            <a:lvl5pPr lvl="4"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5pPr>
            <a:lvl6pPr lvl="5"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6pPr>
            <a:lvl7pPr lvl="6"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7pPr>
            <a:lvl8pPr lvl="7"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8pPr>
            <a:lvl9pPr lvl="8"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9pPr>
          </a:lstStyle>
          <a:p/>
        </p:txBody>
      </p:sp>
      <p:sp>
        <p:nvSpPr>
          <p:cNvPr id="59" name="Google Shape;59;p4"/>
          <p:cNvSpPr txBox="1"/>
          <p:nvPr>
            <p:ph idx="8" type="subTitle"/>
          </p:nvPr>
        </p:nvSpPr>
        <p:spPr>
          <a:xfrm>
            <a:off x="5553033" y="1938760"/>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Kanit Medium"/>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2pPr>
            <a:lvl3pPr lvl="2"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3pPr>
            <a:lvl4pPr lvl="3"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4pPr>
            <a:lvl5pPr lvl="4"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5pPr>
            <a:lvl6pPr lvl="5"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6pPr>
            <a:lvl7pPr lvl="6"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7pPr>
            <a:lvl8pPr lvl="7"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8pPr>
            <a:lvl9pPr lvl="8"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9pPr>
          </a:lstStyle>
          <a:p/>
        </p:txBody>
      </p:sp>
      <p:sp>
        <p:nvSpPr>
          <p:cNvPr id="60" name="Google Shape;60;p4"/>
          <p:cNvSpPr txBox="1"/>
          <p:nvPr>
            <p:ph idx="9" type="subTitle"/>
          </p:nvPr>
        </p:nvSpPr>
        <p:spPr>
          <a:xfrm>
            <a:off x="5553033" y="2472845"/>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Kanit Medium"/>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2pPr>
            <a:lvl3pPr lvl="2"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3pPr>
            <a:lvl4pPr lvl="3"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4pPr>
            <a:lvl5pPr lvl="4"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5pPr>
            <a:lvl6pPr lvl="5"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6pPr>
            <a:lvl7pPr lvl="6"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7pPr>
            <a:lvl8pPr lvl="7"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8pPr>
            <a:lvl9pPr lvl="8" algn="l">
              <a:lnSpc>
                <a:spcPct val="100000"/>
              </a:lnSpc>
              <a:spcBef>
                <a:spcPts val="0"/>
              </a:spcBef>
              <a:spcAft>
                <a:spcPts val="0"/>
              </a:spcAft>
              <a:buSzPts val="2000"/>
              <a:buFont typeface="Kanit Medium"/>
              <a:buNone/>
              <a:defRPr sz="2000">
                <a:latin typeface="Kanit Medium"/>
                <a:ea typeface="Kanit Medium"/>
                <a:cs typeface="Kanit Medium"/>
                <a:sym typeface="Kanit Medium"/>
              </a:defRPr>
            </a:lvl9pPr>
          </a:lstStyle>
          <a:p/>
        </p:txBody>
      </p:sp>
      <p:sp>
        <p:nvSpPr>
          <p:cNvPr id="61" name="Google Shape;61;p4"/>
          <p:cNvSpPr txBox="1"/>
          <p:nvPr>
            <p:ph idx="13" type="subTitle"/>
          </p:nvPr>
        </p:nvSpPr>
        <p:spPr>
          <a:xfrm>
            <a:off x="5553033" y="3006930"/>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Raleway"/>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Raleway"/>
              <a:buNone/>
              <a:defRPr b="1" sz="2000">
                <a:latin typeface="Raleway"/>
                <a:ea typeface="Raleway"/>
                <a:cs typeface="Raleway"/>
                <a:sym typeface="Raleway"/>
              </a:defRPr>
            </a:lvl2pPr>
            <a:lvl3pPr lvl="2" algn="l">
              <a:lnSpc>
                <a:spcPct val="100000"/>
              </a:lnSpc>
              <a:spcBef>
                <a:spcPts val="0"/>
              </a:spcBef>
              <a:spcAft>
                <a:spcPts val="0"/>
              </a:spcAft>
              <a:buSzPts val="2000"/>
              <a:buFont typeface="Raleway"/>
              <a:buNone/>
              <a:defRPr b="1" sz="2000">
                <a:latin typeface="Raleway"/>
                <a:ea typeface="Raleway"/>
                <a:cs typeface="Raleway"/>
                <a:sym typeface="Raleway"/>
              </a:defRPr>
            </a:lvl3pPr>
            <a:lvl4pPr lvl="3" algn="l">
              <a:lnSpc>
                <a:spcPct val="100000"/>
              </a:lnSpc>
              <a:spcBef>
                <a:spcPts val="0"/>
              </a:spcBef>
              <a:spcAft>
                <a:spcPts val="0"/>
              </a:spcAft>
              <a:buSzPts val="2000"/>
              <a:buFont typeface="Raleway"/>
              <a:buNone/>
              <a:defRPr b="1" sz="2000">
                <a:latin typeface="Raleway"/>
                <a:ea typeface="Raleway"/>
                <a:cs typeface="Raleway"/>
                <a:sym typeface="Raleway"/>
              </a:defRPr>
            </a:lvl4pPr>
            <a:lvl5pPr lvl="4" algn="l">
              <a:lnSpc>
                <a:spcPct val="100000"/>
              </a:lnSpc>
              <a:spcBef>
                <a:spcPts val="0"/>
              </a:spcBef>
              <a:spcAft>
                <a:spcPts val="0"/>
              </a:spcAft>
              <a:buSzPts val="2000"/>
              <a:buFont typeface="Raleway"/>
              <a:buNone/>
              <a:defRPr b="1" sz="2000">
                <a:latin typeface="Raleway"/>
                <a:ea typeface="Raleway"/>
                <a:cs typeface="Raleway"/>
                <a:sym typeface="Raleway"/>
              </a:defRPr>
            </a:lvl5pPr>
            <a:lvl6pPr lvl="5" algn="l">
              <a:lnSpc>
                <a:spcPct val="100000"/>
              </a:lnSpc>
              <a:spcBef>
                <a:spcPts val="0"/>
              </a:spcBef>
              <a:spcAft>
                <a:spcPts val="0"/>
              </a:spcAft>
              <a:buSzPts val="2000"/>
              <a:buFont typeface="Raleway"/>
              <a:buNone/>
              <a:defRPr b="1" sz="2000">
                <a:latin typeface="Raleway"/>
                <a:ea typeface="Raleway"/>
                <a:cs typeface="Raleway"/>
                <a:sym typeface="Raleway"/>
              </a:defRPr>
            </a:lvl6pPr>
            <a:lvl7pPr lvl="6" algn="l">
              <a:lnSpc>
                <a:spcPct val="100000"/>
              </a:lnSpc>
              <a:spcBef>
                <a:spcPts val="0"/>
              </a:spcBef>
              <a:spcAft>
                <a:spcPts val="0"/>
              </a:spcAft>
              <a:buSzPts val="2000"/>
              <a:buFont typeface="Raleway"/>
              <a:buNone/>
              <a:defRPr b="1" sz="2000">
                <a:latin typeface="Raleway"/>
                <a:ea typeface="Raleway"/>
                <a:cs typeface="Raleway"/>
                <a:sym typeface="Raleway"/>
              </a:defRPr>
            </a:lvl7pPr>
            <a:lvl8pPr lvl="7" algn="l">
              <a:lnSpc>
                <a:spcPct val="100000"/>
              </a:lnSpc>
              <a:spcBef>
                <a:spcPts val="0"/>
              </a:spcBef>
              <a:spcAft>
                <a:spcPts val="0"/>
              </a:spcAft>
              <a:buSzPts val="2000"/>
              <a:buFont typeface="Raleway"/>
              <a:buNone/>
              <a:defRPr b="1" sz="2000">
                <a:latin typeface="Raleway"/>
                <a:ea typeface="Raleway"/>
                <a:cs typeface="Raleway"/>
                <a:sym typeface="Raleway"/>
              </a:defRPr>
            </a:lvl8pPr>
            <a:lvl9pPr lvl="8" algn="l">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62" name="Google Shape;62;p4"/>
          <p:cNvSpPr txBox="1"/>
          <p:nvPr>
            <p:ph idx="14" type="subTitle"/>
          </p:nvPr>
        </p:nvSpPr>
        <p:spPr>
          <a:xfrm>
            <a:off x="5553033" y="3541015"/>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Raleway"/>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Raleway"/>
              <a:buNone/>
              <a:defRPr b="1" sz="2000">
                <a:latin typeface="Raleway"/>
                <a:ea typeface="Raleway"/>
                <a:cs typeface="Raleway"/>
                <a:sym typeface="Raleway"/>
              </a:defRPr>
            </a:lvl2pPr>
            <a:lvl3pPr lvl="2" algn="l">
              <a:lnSpc>
                <a:spcPct val="100000"/>
              </a:lnSpc>
              <a:spcBef>
                <a:spcPts val="0"/>
              </a:spcBef>
              <a:spcAft>
                <a:spcPts val="0"/>
              </a:spcAft>
              <a:buSzPts val="2000"/>
              <a:buFont typeface="Raleway"/>
              <a:buNone/>
              <a:defRPr b="1" sz="2000">
                <a:latin typeface="Raleway"/>
                <a:ea typeface="Raleway"/>
                <a:cs typeface="Raleway"/>
                <a:sym typeface="Raleway"/>
              </a:defRPr>
            </a:lvl3pPr>
            <a:lvl4pPr lvl="3" algn="l">
              <a:lnSpc>
                <a:spcPct val="100000"/>
              </a:lnSpc>
              <a:spcBef>
                <a:spcPts val="0"/>
              </a:spcBef>
              <a:spcAft>
                <a:spcPts val="0"/>
              </a:spcAft>
              <a:buSzPts val="2000"/>
              <a:buFont typeface="Raleway"/>
              <a:buNone/>
              <a:defRPr b="1" sz="2000">
                <a:latin typeface="Raleway"/>
                <a:ea typeface="Raleway"/>
                <a:cs typeface="Raleway"/>
                <a:sym typeface="Raleway"/>
              </a:defRPr>
            </a:lvl4pPr>
            <a:lvl5pPr lvl="4" algn="l">
              <a:lnSpc>
                <a:spcPct val="100000"/>
              </a:lnSpc>
              <a:spcBef>
                <a:spcPts val="0"/>
              </a:spcBef>
              <a:spcAft>
                <a:spcPts val="0"/>
              </a:spcAft>
              <a:buSzPts val="2000"/>
              <a:buFont typeface="Raleway"/>
              <a:buNone/>
              <a:defRPr b="1" sz="2000">
                <a:latin typeface="Raleway"/>
                <a:ea typeface="Raleway"/>
                <a:cs typeface="Raleway"/>
                <a:sym typeface="Raleway"/>
              </a:defRPr>
            </a:lvl5pPr>
            <a:lvl6pPr lvl="5" algn="l">
              <a:lnSpc>
                <a:spcPct val="100000"/>
              </a:lnSpc>
              <a:spcBef>
                <a:spcPts val="0"/>
              </a:spcBef>
              <a:spcAft>
                <a:spcPts val="0"/>
              </a:spcAft>
              <a:buSzPts val="2000"/>
              <a:buFont typeface="Raleway"/>
              <a:buNone/>
              <a:defRPr b="1" sz="2000">
                <a:latin typeface="Raleway"/>
                <a:ea typeface="Raleway"/>
                <a:cs typeface="Raleway"/>
                <a:sym typeface="Raleway"/>
              </a:defRPr>
            </a:lvl6pPr>
            <a:lvl7pPr lvl="6" algn="l">
              <a:lnSpc>
                <a:spcPct val="100000"/>
              </a:lnSpc>
              <a:spcBef>
                <a:spcPts val="0"/>
              </a:spcBef>
              <a:spcAft>
                <a:spcPts val="0"/>
              </a:spcAft>
              <a:buSzPts val="2000"/>
              <a:buFont typeface="Raleway"/>
              <a:buNone/>
              <a:defRPr b="1" sz="2000">
                <a:latin typeface="Raleway"/>
                <a:ea typeface="Raleway"/>
                <a:cs typeface="Raleway"/>
                <a:sym typeface="Raleway"/>
              </a:defRPr>
            </a:lvl7pPr>
            <a:lvl8pPr lvl="7" algn="l">
              <a:lnSpc>
                <a:spcPct val="100000"/>
              </a:lnSpc>
              <a:spcBef>
                <a:spcPts val="0"/>
              </a:spcBef>
              <a:spcAft>
                <a:spcPts val="0"/>
              </a:spcAft>
              <a:buSzPts val="2000"/>
              <a:buFont typeface="Raleway"/>
              <a:buNone/>
              <a:defRPr b="1" sz="2000">
                <a:latin typeface="Raleway"/>
                <a:ea typeface="Raleway"/>
                <a:cs typeface="Raleway"/>
                <a:sym typeface="Raleway"/>
              </a:defRPr>
            </a:lvl8pPr>
            <a:lvl9pPr lvl="8" algn="l">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63" name="Google Shape;63;p4"/>
          <p:cNvSpPr txBox="1"/>
          <p:nvPr>
            <p:ph idx="15" type="subTitle"/>
          </p:nvPr>
        </p:nvSpPr>
        <p:spPr>
          <a:xfrm>
            <a:off x="5553033" y="4075100"/>
            <a:ext cx="2305500" cy="4572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000"/>
              <a:buFont typeface="Raleway"/>
              <a:buNone/>
              <a:defRPr sz="1800">
                <a:solidFill>
                  <a:schemeClr val="dk1"/>
                </a:solidFill>
                <a:latin typeface="Kanit Medium"/>
                <a:ea typeface="Kanit Medium"/>
                <a:cs typeface="Kanit Medium"/>
                <a:sym typeface="Kanit Medium"/>
              </a:defRPr>
            </a:lvl1pPr>
            <a:lvl2pPr lvl="1" algn="l">
              <a:lnSpc>
                <a:spcPct val="100000"/>
              </a:lnSpc>
              <a:spcBef>
                <a:spcPts val="0"/>
              </a:spcBef>
              <a:spcAft>
                <a:spcPts val="0"/>
              </a:spcAft>
              <a:buSzPts val="2000"/>
              <a:buFont typeface="Raleway"/>
              <a:buNone/>
              <a:defRPr b="1" sz="2000">
                <a:latin typeface="Raleway"/>
                <a:ea typeface="Raleway"/>
                <a:cs typeface="Raleway"/>
                <a:sym typeface="Raleway"/>
              </a:defRPr>
            </a:lvl2pPr>
            <a:lvl3pPr lvl="2" algn="l">
              <a:lnSpc>
                <a:spcPct val="100000"/>
              </a:lnSpc>
              <a:spcBef>
                <a:spcPts val="0"/>
              </a:spcBef>
              <a:spcAft>
                <a:spcPts val="0"/>
              </a:spcAft>
              <a:buSzPts val="2000"/>
              <a:buFont typeface="Raleway"/>
              <a:buNone/>
              <a:defRPr b="1" sz="2000">
                <a:latin typeface="Raleway"/>
                <a:ea typeface="Raleway"/>
                <a:cs typeface="Raleway"/>
                <a:sym typeface="Raleway"/>
              </a:defRPr>
            </a:lvl3pPr>
            <a:lvl4pPr lvl="3" algn="l">
              <a:lnSpc>
                <a:spcPct val="100000"/>
              </a:lnSpc>
              <a:spcBef>
                <a:spcPts val="0"/>
              </a:spcBef>
              <a:spcAft>
                <a:spcPts val="0"/>
              </a:spcAft>
              <a:buSzPts val="2000"/>
              <a:buFont typeface="Raleway"/>
              <a:buNone/>
              <a:defRPr b="1" sz="2000">
                <a:latin typeface="Raleway"/>
                <a:ea typeface="Raleway"/>
                <a:cs typeface="Raleway"/>
                <a:sym typeface="Raleway"/>
              </a:defRPr>
            </a:lvl4pPr>
            <a:lvl5pPr lvl="4" algn="l">
              <a:lnSpc>
                <a:spcPct val="100000"/>
              </a:lnSpc>
              <a:spcBef>
                <a:spcPts val="0"/>
              </a:spcBef>
              <a:spcAft>
                <a:spcPts val="0"/>
              </a:spcAft>
              <a:buSzPts val="2000"/>
              <a:buFont typeface="Raleway"/>
              <a:buNone/>
              <a:defRPr b="1" sz="2000">
                <a:latin typeface="Raleway"/>
                <a:ea typeface="Raleway"/>
                <a:cs typeface="Raleway"/>
                <a:sym typeface="Raleway"/>
              </a:defRPr>
            </a:lvl5pPr>
            <a:lvl6pPr lvl="5" algn="l">
              <a:lnSpc>
                <a:spcPct val="100000"/>
              </a:lnSpc>
              <a:spcBef>
                <a:spcPts val="0"/>
              </a:spcBef>
              <a:spcAft>
                <a:spcPts val="0"/>
              </a:spcAft>
              <a:buSzPts val="2000"/>
              <a:buFont typeface="Raleway"/>
              <a:buNone/>
              <a:defRPr b="1" sz="2000">
                <a:latin typeface="Raleway"/>
                <a:ea typeface="Raleway"/>
                <a:cs typeface="Raleway"/>
                <a:sym typeface="Raleway"/>
              </a:defRPr>
            </a:lvl6pPr>
            <a:lvl7pPr lvl="6" algn="l">
              <a:lnSpc>
                <a:spcPct val="100000"/>
              </a:lnSpc>
              <a:spcBef>
                <a:spcPts val="0"/>
              </a:spcBef>
              <a:spcAft>
                <a:spcPts val="0"/>
              </a:spcAft>
              <a:buSzPts val="2000"/>
              <a:buFont typeface="Raleway"/>
              <a:buNone/>
              <a:defRPr b="1" sz="2000">
                <a:latin typeface="Raleway"/>
                <a:ea typeface="Raleway"/>
                <a:cs typeface="Raleway"/>
                <a:sym typeface="Raleway"/>
              </a:defRPr>
            </a:lvl7pPr>
            <a:lvl8pPr lvl="7" algn="l">
              <a:lnSpc>
                <a:spcPct val="100000"/>
              </a:lnSpc>
              <a:spcBef>
                <a:spcPts val="0"/>
              </a:spcBef>
              <a:spcAft>
                <a:spcPts val="0"/>
              </a:spcAft>
              <a:buSzPts val="2000"/>
              <a:buFont typeface="Raleway"/>
              <a:buNone/>
              <a:defRPr b="1" sz="2000">
                <a:latin typeface="Raleway"/>
                <a:ea typeface="Raleway"/>
                <a:cs typeface="Raleway"/>
                <a:sym typeface="Raleway"/>
              </a:defRPr>
            </a:lvl8pPr>
            <a:lvl9pPr lvl="8" algn="l">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4" name="Shape 64"/>
        <p:cNvGrpSpPr/>
        <p:nvPr/>
      </p:nvGrpSpPr>
      <p:grpSpPr>
        <a:xfrm>
          <a:off x="0" y="0"/>
          <a:ext cx="0" cy="0"/>
          <a:chOff x="0" y="0"/>
          <a:chExt cx="0" cy="0"/>
        </a:xfrm>
      </p:grpSpPr>
      <p:sp>
        <p:nvSpPr>
          <p:cNvPr id="65" name="Google Shape;65;p5"/>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5"/>
          <p:cNvSpPr txBox="1"/>
          <p:nvPr>
            <p:ph type="title"/>
          </p:nvPr>
        </p:nvSpPr>
        <p:spPr>
          <a:xfrm>
            <a:off x="720000" y="535000"/>
            <a:ext cx="32148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67" name="Google Shape;67;p5"/>
          <p:cNvSpPr txBox="1"/>
          <p:nvPr>
            <p:ph idx="1" type="body"/>
          </p:nvPr>
        </p:nvSpPr>
        <p:spPr>
          <a:xfrm>
            <a:off x="720000" y="1141575"/>
            <a:ext cx="3214800" cy="1263600"/>
          </a:xfrm>
          <a:prstGeom prst="rect">
            <a:avLst/>
          </a:prstGeom>
          <a:noFill/>
          <a:ln>
            <a:noFill/>
          </a:ln>
        </p:spPr>
        <p:txBody>
          <a:bodyPr anchorCtr="0" anchor="t" bIns="91425" lIns="91425" spcFirstLastPara="1" rIns="91425" wrap="square" tIns="91425">
            <a:noAutofit/>
          </a:bodyPr>
          <a:lstStyle>
            <a:lvl1pPr indent="-304800" lvl="0" marL="457200" algn="l">
              <a:lnSpc>
                <a:spcPct val="100000"/>
              </a:lnSpc>
              <a:spcBef>
                <a:spcPts val="0"/>
              </a:spcBef>
              <a:spcAft>
                <a:spcPts val="0"/>
              </a:spcAft>
              <a:buSzPts val="1200"/>
              <a:buFont typeface="Nunito Light"/>
              <a:buChar char="●"/>
              <a:defRPr/>
            </a:lvl1pPr>
            <a:lvl2pPr indent="-304800" lvl="1" marL="914400" algn="l">
              <a:lnSpc>
                <a:spcPct val="100000"/>
              </a:lnSpc>
              <a:spcBef>
                <a:spcPts val="0"/>
              </a:spcBef>
              <a:spcAft>
                <a:spcPts val="0"/>
              </a:spcAft>
              <a:buClr>
                <a:srgbClr val="E76A28"/>
              </a:buClr>
              <a:buSzPts val="1200"/>
              <a:buFont typeface="Nunito Light"/>
              <a:buChar char="○"/>
              <a:defRPr/>
            </a:lvl2pPr>
            <a:lvl3pPr indent="-304800" lvl="2" marL="1371600" algn="l">
              <a:lnSpc>
                <a:spcPct val="100000"/>
              </a:lnSpc>
              <a:spcBef>
                <a:spcPts val="0"/>
              </a:spcBef>
              <a:spcAft>
                <a:spcPts val="0"/>
              </a:spcAft>
              <a:buClr>
                <a:srgbClr val="E76A28"/>
              </a:buClr>
              <a:buSzPts val="1200"/>
              <a:buFont typeface="Nunito Light"/>
              <a:buChar char="■"/>
              <a:defRPr/>
            </a:lvl3pPr>
            <a:lvl4pPr indent="-304800" lvl="3" marL="1828800" algn="l">
              <a:lnSpc>
                <a:spcPct val="100000"/>
              </a:lnSpc>
              <a:spcBef>
                <a:spcPts val="0"/>
              </a:spcBef>
              <a:spcAft>
                <a:spcPts val="0"/>
              </a:spcAft>
              <a:buClr>
                <a:srgbClr val="E76A28"/>
              </a:buClr>
              <a:buSzPts val="1200"/>
              <a:buFont typeface="Nunito Light"/>
              <a:buChar char="●"/>
              <a:defRPr/>
            </a:lvl4pPr>
            <a:lvl5pPr indent="-304800" lvl="4" marL="2286000" algn="l">
              <a:lnSpc>
                <a:spcPct val="100000"/>
              </a:lnSpc>
              <a:spcBef>
                <a:spcPts val="0"/>
              </a:spcBef>
              <a:spcAft>
                <a:spcPts val="0"/>
              </a:spcAft>
              <a:buClr>
                <a:srgbClr val="E76A28"/>
              </a:buClr>
              <a:buSzPts val="1200"/>
              <a:buFont typeface="Nunito Light"/>
              <a:buChar char="○"/>
              <a:defRPr/>
            </a:lvl5pPr>
            <a:lvl6pPr indent="-304800" lvl="5" marL="2743200" algn="l">
              <a:lnSpc>
                <a:spcPct val="100000"/>
              </a:lnSpc>
              <a:spcBef>
                <a:spcPts val="0"/>
              </a:spcBef>
              <a:spcAft>
                <a:spcPts val="0"/>
              </a:spcAft>
              <a:buClr>
                <a:srgbClr val="999999"/>
              </a:buClr>
              <a:buSzPts val="1200"/>
              <a:buFont typeface="Nunito Light"/>
              <a:buChar char="■"/>
              <a:defRPr/>
            </a:lvl6pPr>
            <a:lvl7pPr indent="-304800" lvl="6" marL="3200400" algn="l">
              <a:lnSpc>
                <a:spcPct val="100000"/>
              </a:lnSpc>
              <a:spcBef>
                <a:spcPts val="0"/>
              </a:spcBef>
              <a:spcAft>
                <a:spcPts val="0"/>
              </a:spcAft>
              <a:buClr>
                <a:srgbClr val="999999"/>
              </a:buClr>
              <a:buSzPts val="1200"/>
              <a:buFont typeface="Nunito Light"/>
              <a:buChar char="●"/>
              <a:defRPr/>
            </a:lvl7pPr>
            <a:lvl8pPr indent="-304800" lvl="7" marL="3657600" algn="l">
              <a:lnSpc>
                <a:spcPct val="100000"/>
              </a:lnSpc>
              <a:spcBef>
                <a:spcPts val="0"/>
              </a:spcBef>
              <a:spcAft>
                <a:spcPts val="0"/>
              </a:spcAft>
              <a:buClr>
                <a:srgbClr val="999999"/>
              </a:buClr>
              <a:buSzPts val="1200"/>
              <a:buFont typeface="Nunito Light"/>
              <a:buChar char="○"/>
              <a:defRPr/>
            </a:lvl8pPr>
            <a:lvl9pPr indent="-304800" lvl="8" marL="4114800" algn="l">
              <a:lnSpc>
                <a:spcPct val="100000"/>
              </a:lnSpc>
              <a:spcBef>
                <a:spcPts val="0"/>
              </a:spcBef>
              <a:spcAft>
                <a:spcPts val="0"/>
              </a:spcAft>
              <a:buClr>
                <a:srgbClr val="999999"/>
              </a:buClr>
              <a:buSzPts val="1200"/>
              <a:buFont typeface="Nunito Light"/>
              <a:buChar char="■"/>
              <a:defRPr/>
            </a:lvl9pPr>
          </a:lstStyle>
          <a:p/>
        </p:txBody>
      </p:sp>
      <p:sp>
        <p:nvSpPr>
          <p:cNvPr id="68" name="Google Shape;68;p5"/>
          <p:cNvSpPr/>
          <p:nvPr>
            <p:ph idx="2" type="pic"/>
          </p:nvPr>
        </p:nvSpPr>
        <p:spPr>
          <a:xfrm>
            <a:off x="5631000" y="535000"/>
            <a:ext cx="2791800" cy="4073400"/>
          </a:xfrm>
          <a:prstGeom prst="rect">
            <a:avLst/>
          </a:prstGeom>
          <a:noFill/>
          <a:ln>
            <a:noFill/>
          </a:ln>
        </p:spPr>
      </p:sp>
      <p:sp>
        <p:nvSpPr>
          <p:cNvPr id="69" name="Google Shape;69;p5"/>
          <p:cNvSpPr/>
          <p:nvPr>
            <p:ph idx="3" type="pic"/>
          </p:nvPr>
        </p:nvSpPr>
        <p:spPr>
          <a:xfrm>
            <a:off x="715100" y="2481375"/>
            <a:ext cx="4839600" cy="2127000"/>
          </a:xfrm>
          <a:prstGeom prst="rect">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0" name="Shape 70"/>
        <p:cNvGrpSpPr/>
        <p:nvPr/>
      </p:nvGrpSpPr>
      <p:grpSpPr>
        <a:xfrm>
          <a:off x="0" y="0"/>
          <a:ext cx="0" cy="0"/>
          <a:chOff x="0" y="0"/>
          <a:chExt cx="0" cy="0"/>
        </a:xfrm>
      </p:grpSpPr>
      <p:sp>
        <p:nvSpPr>
          <p:cNvPr id="71" name="Google Shape;71;p6"/>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6"/>
          <p:cNvSpPr txBox="1"/>
          <p:nvPr>
            <p:ph type="title"/>
          </p:nvPr>
        </p:nvSpPr>
        <p:spPr>
          <a:xfrm>
            <a:off x="3581100" y="699137"/>
            <a:ext cx="3071700" cy="1005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p:txBody>
      </p:sp>
      <p:sp>
        <p:nvSpPr>
          <p:cNvPr id="73" name="Google Shape;73;p6"/>
          <p:cNvSpPr txBox="1"/>
          <p:nvPr>
            <p:ph idx="2" type="title"/>
          </p:nvPr>
        </p:nvSpPr>
        <p:spPr>
          <a:xfrm>
            <a:off x="2491200" y="699137"/>
            <a:ext cx="1089900" cy="1005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6000"/>
              <a:buNone/>
              <a:defRPr sz="5000">
                <a:solidFill>
                  <a:schemeClr val="accent1"/>
                </a:solidFill>
              </a:defRPr>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74" name="Shape 74"/>
        <p:cNvGrpSpPr/>
        <p:nvPr/>
      </p:nvGrpSpPr>
      <p:grpSpPr>
        <a:xfrm>
          <a:off x="0" y="0"/>
          <a:ext cx="0" cy="0"/>
          <a:chOff x="0" y="0"/>
          <a:chExt cx="0" cy="0"/>
        </a:xfrm>
      </p:grpSpPr>
      <p:sp>
        <p:nvSpPr>
          <p:cNvPr id="75" name="Google Shape;75;p7"/>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7"/>
          <p:cNvSpPr txBox="1"/>
          <p:nvPr>
            <p:ph type="title"/>
          </p:nvPr>
        </p:nvSpPr>
        <p:spPr>
          <a:xfrm>
            <a:off x="4338303" y="797125"/>
            <a:ext cx="3955200" cy="8283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6200"/>
              <a:buNone/>
              <a:defRPr sz="4800">
                <a:solidFill>
                  <a:schemeClr val="accent1"/>
                </a:solidFill>
              </a:defRPr>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p:txBody>
      </p:sp>
      <p:sp>
        <p:nvSpPr>
          <p:cNvPr id="77" name="Google Shape;77;p7"/>
          <p:cNvSpPr txBox="1"/>
          <p:nvPr>
            <p:ph idx="1" type="subTitle"/>
          </p:nvPr>
        </p:nvSpPr>
        <p:spPr>
          <a:xfrm>
            <a:off x="4338303" y="1460568"/>
            <a:ext cx="3955200" cy="4452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78" name="Google Shape;78;p7"/>
          <p:cNvSpPr txBox="1"/>
          <p:nvPr>
            <p:ph idx="2" type="title"/>
          </p:nvPr>
        </p:nvSpPr>
        <p:spPr>
          <a:xfrm>
            <a:off x="4338303" y="2017429"/>
            <a:ext cx="3955200" cy="8283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6200"/>
              <a:buNone/>
              <a:defRPr sz="4800">
                <a:solidFill>
                  <a:schemeClr val="accent1"/>
                </a:solidFill>
              </a:defRPr>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p:txBody>
      </p:sp>
      <p:sp>
        <p:nvSpPr>
          <p:cNvPr id="79" name="Google Shape;79;p7"/>
          <p:cNvSpPr txBox="1"/>
          <p:nvPr>
            <p:ph idx="3" type="subTitle"/>
          </p:nvPr>
        </p:nvSpPr>
        <p:spPr>
          <a:xfrm>
            <a:off x="4338303" y="2680871"/>
            <a:ext cx="3955200" cy="4452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80" name="Google Shape;80;p7"/>
          <p:cNvSpPr txBox="1"/>
          <p:nvPr>
            <p:ph idx="4" type="title"/>
          </p:nvPr>
        </p:nvSpPr>
        <p:spPr>
          <a:xfrm>
            <a:off x="4338303" y="3237732"/>
            <a:ext cx="3955200" cy="8283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6200"/>
              <a:buNone/>
              <a:defRPr sz="4800">
                <a:solidFill>
                  <a:schemeClr val="accent1"/>
                </a:solidFill>
              </a:defRPr>
            </a:lvl1pPr>
            <a:lvl2pPr lvl="1" algn="ctr">
              <a:lnSpc>
                <a:spcPct val="100000"/>
              </a:lnSpc>
              <a:spcBef>
                <a:spcPts val="0"/>
              </a:spcBef>
              <a:spcAft>
                <a:spcPts val="0"/>
              </a:spcAft>
              <a:buSzPts val="6200"/>
              <a:buNone/>
              <a:defRPr sz="6200"/>
            </a:lvl2pPr>
            <a:lvl3pPr lvl="2" algn="ctr">
              <a:lnSpc>
                <a:spcPct val="100000"/>
              </a:lnSpc>
              <a:spcBef>
                <a:spcPts val="0"/>
              </a:spcBef>
              <a:spcAft>
                <a:spcPts val="0"/>
              </a:spcAft>
              <a:buSzPts val="6200"/>
              <a:buNone/>
              <a:defRPr sz="6200"/>
            </a:lvl3pPr>
            <a:lvl4pPr lvl="3" algn="ctr">
              <a:lnSpc>
                <a:spcPct val="100000"/>
              </a:lnSpc>
              <a:spcBef>
                <a:spcPts val="0"/>
              </a:spcBef>
              <a:spcAft>
                <a:spcPts val="0"/>
              </a:spcAft>
              <a:buSzPts val="6200"/>
              <a:buNone/>
              <a:defRPr sz="6200"/>
            </a:lvl4pPr>
            <a:lvl5pPr lvl="4" algn="ctr">
              <a:lnSpc>
                <a:spcPct val="100000"/>
              </a:lnSpc>
              <a:spcBef>
                <a:spcPts val="0"/>
              </a:spcBef>
              <a:spcAft>
                <a:spcPts val="0"/>
              </a:spcAft>
              <a:buSzPts val="6200"/>
              <a:buNone/>
              <a:defRPr sz="6200"/>
            </a:lvl5pPr>
            <a:lvl6pPr lvl="5" algn="ctr">
              <a:lnSpc>
                <a:spcPct val="100000"/>
              </a:lnSpc>
              <a:spcBef>
                <a:spcPts val="0"/>
              </a:spcBef>
              <a:spcAft>
                <a:spcPts val="0"/>
              </a:spcAft>
              <a:buSzPts val="6200"/>
              <a:buNone/>
              <a:defRPr sz="6200"/>
            </a:lvl6pPr>
            <a:lvl7pPr lvl="6" algn="ctr">
              <a:lnSpc>
                <a:spcPct val="100000"/>
              </a:lnSpc>
              <a:spcBef>
                <a:spcPts val="0"/>
              </a:spcBef>
              <a:spcAft>
                <a:spcPts val="0"/>
              </a:spcAft>
              <a:buSzPts val="6200"/>
              <a:buNone/>
              <a:defRPr sz="6200"/>
            </a:lvl7pPr>
            <a:lvl8pPr lvl="7" algn="ctr">
              <a:lnSpc>
                <a:spcPct val="100000"/>
              </a:lnSpc>
              <a:spcBef>
                <a:spcPts val="0"/>
              </a:spcBef>
              <a:spcAft>
                <a:spcPts val="0"/>
              </a:spcAft>
              <a:buSzPts val="6200"/>
              <a:buNone/>
              <a:defRPr sz="6200"/>
            </a:lvl8pPr>
            <a:lvl9pPr lvl="8" algn="ctr">
              <a:lnSpc>
                <a:spcPct val="100000"/>
              </a:lnSpc>
              <a:spcBef>
                <a:spcPts val="0"/>
              </a:spcBef>
              <a:spcAft>
                <a:spcPts val="0"/>
              </a:spcAft>
              <a:buSzPts val="6200"/>
              <a:buNone/>
              <a:defRPr sz="6200"/>
            </a:lvl9pPr>
          </a:lstStyle>
          <a:p/>
        </p:txBody>
      </p:sp>
      <p:sp>
        <p:nvSpPr>
          <p:cNvPr id="81" name="Google Shape;81;p7"/>
          <p:cNvSpPr txBox="1"/>
          <p:nvPr>
            <p:ph idx="5" type="subTitle"/>
          </p:nvPr>
        </p:nvSpPr>
        <p:spPr>
          <a:xfrm>
            <a:off x="4338303" y="3901175"/>
            <a:ext cx="3955200" cy="4452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82" name="Shape 82"/>
        <p:cNvGrpSpPr/>
        <p:nvPr/>
      </p:nvGrpSpPr>
      <p:grpSpPr>
        <a:xfrm>
          <a:off x="0" y="0"/>
          <a:ext cx="0" cy="0"/>
          <a:chOff x="0" y="0"/>
          <a:chExt cx="0" cy="0"/>
        </a:xfrm>
      </p:grpSpPr>
      <p:grpSp>
        <p:nvGrpSpPr>
          <p:cNvPr id="83" name="Google Shape;83;p8"/>
          <p:cNvGrpSpPr/>
          <p:nvPr/>
        </p:nvGrpSpPr>
        <p:grpSpPr>
          <a:xfrm>
            <a:off x="114300" y="114300"/>
            <a:ext cx="8915400" cy="4916400"/>
            <a:chOff x="114300" y="114300"/>
            <a:chExt cx="8915400" cy="4916400"/>
          </a:xfrm>
        </p:grpSpPr>
        <p:sp>
          <p:nvSpPr>
            <p:cNvPr id="84" name="Google Shape;84;p8"/>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5" name="Google Shape;85;p8"/>
            <p:cNvGrpSpPr/>
            <p:nvPr/>
          </p:nvGrpSpPr>
          <p:grpSpPr>
            <a:xfrm rot="5400000">
              <a:off x="3249924" y="4098413"/>
              <a:ext cx="286025" cy="1306200"/>
              <a:chOff x="978925" y="1314225"/>
              <a:chExt cx="286025" cy="1306200"/>
            </a:xfrm>
          </p:grpSpPr>
          <p:sp>
            <p:nvSpPr>
              <p:cNvPr id="86" name="Google Shape;86;p8"/>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7" name="Google Shape;87;p8"/>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8"/>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8"/>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8"/>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8"/>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 name="Google Shape;92;p8"/>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8"/>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8"/>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 name="Google Shape;95;p8"/>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8"/>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 name="Google Shape;97;p8"/>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 name="Google Shape;98;p8"/>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8"/>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 name="Google Shape;100;p8"/>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 name="Google Shape;101;p8"/>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 name="Google Shape;102;p8"/>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 name="Google Shape;103;p8"/>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4" name="Google Shape;104;p8"/>
            <p:cNvGrpSpPr/>
            <p:nvPr/>
          </p:nvGrpSpPr>
          <p:grpSpPr>
            <a:xfrm flipH="1">
              <a:off x="276669" y="1107700"/>
              <a:ext cx="286025" cy="543450"/>
              <a:chOff x="978925" y="1314225"/>
              <a:chExt cx="286025" cy="543450"/>
            </a:xfrm>
          </p:grpSpPr>
          <p:sp>
            <p:nvSpPr>
              <p:cNvPr id="105" name="Google Shape;105;p8"/>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 name="Google Shape;106;p8"/>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 name="Google Shape;107;p8"/>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 name="Google Shape;108;p8"/>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8"/>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 name="Google Shape;110;p8"/>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 name="Google Shape;111;p8"/>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8"/>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3" name="Google Shape;113;p8"/>
            <p:cNvGrpSpPr/>
            <p:nvPr/>
          </p:nvGrpSpPr>
          <p:grpSpPr>
            <a:xfrm flipH="1">
              <a:off x="8581294" y="535000"/>
              <a:ext cx="286025" cy="238350"/>
              <a:chOff x="978925" y="2382075"/>
              <a:chExt cx="286025" cy="238350"/>
            </a:xfrm>
          </p:grpSpPr>
          <p:sp>
            <p:nvSpPr>
              <p:cNvPr id="114" name="Google Shape;114;p8"/>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8"/>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 name="Google Shape;116;p8"/>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 name="Google Shape;117;p8"/>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118" name="Google Shape;118;p8"/>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 name="Google Shape;119;p8"/>
          <p:cNvSpPr txBox="1"/>
          <p:nvPr>
            <p:ph idx="1" type="subTitle"/>
          </p:nvPr>
        </p:nvSpPr>
        <p:spPr>
          <a:xfrm>
            <a:off x="1290763" y="2303975"/>
            <a:ext cx="29076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20" name="Google Shape;120;p8"/>
          <p:cNvSpPr txBox="1"/>
          <p:nvPr>
            <p:ph idx="2" type="subTitle"/>
          </p:nvPr>
        </p:nvSpPr>
        <p:spPr>
          <a:xfrm>
            <a:off x="4945638" y="2303975"/>
            <a:ext cx="29076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21" name="Google Shape;121;p8"/>
          <p:cNvSpPr txBox="1"/>
          <p:nvPr>
            <p:ph idx="3" type="subTitle"/>
          </p:nvPr>
        </p:nvSpPr>
        <p:spPr>
          <a:xfrm>
            <a:off x="1290775" y="2615765"/>
            <a:ext cx="2907600" cy="1280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22" name="Google Shape;122;p8"/>
          <p:cNvSpPr txBox="1"/>
          <p:nvPr>
            <p:ph idx="4" type="subTitle"/>
          </p:nvPr>
        </p:nvSpPr>
        <p:spPr>
          <a:xfrm>
            <a:off x="4945650" y="2615765"/>
            <a:ext cx="2907600" cy="1280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23" name="Google Shape;123;p8"/>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124" name="Shape 124"/>
        <p:cNvGrpSpPr/>
        <p:nvPr/>
      </p:nvGrpSpPr>
      <p:grpSpPr>
        <a:xfrm>
          <a:off x="0" y="0"/>
          <a:ext cx="0" cy="0"/>
          <a:chOff x="0" y="0"/>
          <a:chExt cx="0" cy="0"/>
        </a:xfrm>
      </p:grpSpPr>
      <p:grpSp>
        <p:nvGrpSpPr>
          <p:cNvPr id="125" name="Google Shape;125;p9"/>
          <p:cNvGrpSpPr/>
          <p:nvPr/>
        </p:nvGrpSpPr>
        <p:grpSpPr>
          <a:xfrm>
            <a:off x="114300" y="114300"/>
            <a:ext cx="8915400" cy="4916400"/>
            <a:chOff x="114300" y="114300"/>
            <a:chExt cx="8915400" cy="4916400"/>
          </a:xfrm>
        </p:grpSpPr>
        <p:sp>
          <p:nvSpPr>
            <p:cNvPr id="126" name="Google Shape;126;p9"/>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27" name="Google Shape;127;p9"/>
            <p:cNvGrpSpPr/>
            <p:nvPr/>
          </p:nvGrpSpPr>
          <p:grpSpPr>
            <a:xfrm>
              <a:off x="8428894" y="4608500"/>
              <a:ext cx="390900" cy="286025"/>
              <a:chOff x="719994" y="4310738"/>
              <a:chExt cx="390900" cy="286025"/>
            </a:xfrm>
          </p:grpSpPr>
          <p:sp>
            <p:nvSpPr>
              <p:cNvPr id="128" name="Google Shape;128;p9"/>
              <p:cNvSpPr/>
              <p:nvPr/>
            </p:nvSpPr>
            <p:spPr>
              <a:xfrm rot="5400000">
                <a:off x="10250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9"/>
              <p:cNvSpPr/>
              <p:nvPr/>
            </p:nvSpPr>
            <p:spPr>
              <a:xfrm rot="5400000">
                <a:off x="10250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9"/>
              <p:cNvSpPr/>
              <p:nvPr/>
            </p:nvSpPr>
            <p:spPr>
              <a:xfrm rot="5400000">
                <a:off x="87254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9"/>
              <p:cNvSpPr/>
              <p:nvPr/>
            </p:nvSpPr>
            <p:spPr>
              <a:xfrm rot="5400000">
                <a:off x="87254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9"/>
              <p:cNvSpPr/>
              <p:nvPr/>
            </p:nvSpPr>
            <p:spPr>
              <a:xfrm rot="5400000">
                <a:off x="7199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 name="Google Shape;133;p9"/>
              <p:cNvSpPr/>
              <p:nvPr/>
            </p:nvSpPr>
            <p:spPr>
              <a:xfrm rot="5400000">
                <a:off x="7199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34" name="Google Shape;134;p9"/>
            <p:cNvGrpSpPr/>
            <p:nvPr/>
          </p:nvGrpSpPr>
          <p:grpSpPr>
            <a:xfrm rot="10800000">
              <a:off x="281581" y="535000"/>
              <a:ext cx="286025" cy="1306200"/>
              <a:chOff x="978925" y="1314225"/>
              <a:chExt cx="286025" cy="1306200"/>
            </a:xfrm>
          </p:grpSpPr>
          <p:sp>
            <p:nvSpPr>
              <p:cNvPr id="135" name="Google Shape;135;p9"/>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6" name="Google Shape;136;p9"/>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7" name="Google Shape;137;p9"/>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8" name="Google Shape;138;p9"/>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9" name="Google Shape;139;p9"/>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9"/>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1" name="Google Shape;141;p9"/>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2" name="Google Shape;142;p9"/>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3" name="Google Shape;143;p9"/>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4" name="Google Shape;144;p9"/>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5" name="Google Shape;145;p9"/>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6" name="Google Shape;146;p9"/>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7" name="Google Shape;147;p9"/>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9"/>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9" name="Google Shape;149;p9"/>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0" name="Google Shape;150;p9"/>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1" name="Google Shape;151;p9"/>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2" name="Google Shape;152;p9"/>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153" name="Google Shape;153;p9"/>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154" name="Google Shape;154;p9"/>
          <p:cNvSpPr txBox="1"/>
          <p:nvPr>
            <p:ph idx="1" type="subTitle"/>
          </p:nvPr>
        </p:nvSpPr>
        <p:spPr>
          <a:xfrm>
            <a:off x="1256975" y="2327175"/>
            <a:ext cx="21084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55" name="Google Shape;155;p9"/>
          <p:cNvSpPr txBox="1"/>
          <p:nvPr>
            <p:ph idx="2" type="subTitle"/>
          </p:nvPr>
        </p:nvSpPr>
        <p:spPr>
          <a:xfrm>
            <a:off x="1256977" y="2636015"/>
            <a:ext cx="2108400" cy="8952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56" name="Google Shape;156;p9"/>
          <p:cNvSpPr txBox="1"/>
          <p:nvPr>
            <p:ph idx="3" type="subTitle"/>
          </p:nvPr>
        </p:nvSpPr>
        <p:spPr>
          <a:xfrm>
            <a:off x="3517776" y="2636015"/>
            <a:ext cx="2108400" cy="8952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57" name="Google Shape;157;p9"/>
          <p:cNvSpPr txBox="1"/>
          <p:nvPr>
            <p:ph idx="4" type="subTitle"/>
          </p:nvPr>
        </p:nvSpPr>
        <p:spPr>
          <a:xfrm>
            <a:off x="5778575" y="2636015"/>
            <a:ext cx="2108400" cy="8952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58" name="Google Shape;158;p9"/>
          <p:cNvSpPr txBox="1"/>
          <p:nvPr>
            <p:ph idx="5" type="subTitle"/>
          </p:nvPr>
        </p:nvSpPr>
        <p:spPr>
          <a:xfrm>
            <a:off x="3517775" y="2327175"/>
            <a:ext cx="21084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59" name="Google Shape;159;p9"/>
          <p:cNvSpPr txBox="1"/>
          <p:nvPr>
            <p:ph idx="6" type="subTitle"/>
          </p:nvPr>
        </p:nvSpPr>
        <p:spPr>
          <a:xfrm>
            <a:off x="5778576" y="2327175"/>
            <a:ext cx="21084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160" name="Shape 160"/>
        <p:cNvGrpSpPr/>
        <p:nvPr/>
      </p:nvGrpSpPr>
      <p:grpSpPr>
        <a:xfrm>
          <a:off x="0" y="0"/>
          <a:ext cx="0" cy="0"/>
          <a:chOff x="0" y="0"/>
          <a:chExt cx="0" cy="0"/>
        </a:xfrm>
      </p:grpSpPr>
      <p:grpSp>
        <p:nvGrpSpPr>
          <p:cNvPr id="161" name="Google Shape;161;p10"/>
          <p:cNvGrpSpPr/>
          <p:nvPr/>
        </p:nvGrpSpPr>
        <p:grpSpPr>
          <a:xfrm>
            <a:off x="114300" y="114300"/>
            <a:ext cx="8915400" cy="4916400"/>
            <a:chOff x="114300" y="114300"/>
            <a:chExt cx="8915400" cy="4916400"/>
          </a:xfrm>
        </p:grpSpPr>
        <p:sp>
          <p:nvSpPr>
            <p:cNvPr id="162" name="Google Shape;162;p10"/>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63" name="Google Shape;163;p10"/>
            <p:cNvGrpSpPr/>
            <p:nvPr/>
          </p:nvGrpSpPr>
          <p:grpSpPr>
            <a:xfrm rot="5400000">
              <a:off x="8528869" y="587438"/>
              <a:ext cx="390900" cy="286025"/>
              <a:chOff x="719994" y="4310738"/>
              <a:chExt cx="390900" cy="286025"/>
            </a:xfrm>
          </p:grpSpPr>
          <p:sp>
            <p:nvSpPr>
              <p:cNvPr id="164" name="Google Shape;164;p10"/>
              <p:cNvSpPr/>
              <p:nvPr/>
            </p:nvSpPr>
            <p:spPr>
              <a:xfrm rot="5400000">
                <a:off x="10250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5" name="Google Shape;165;p10"/>
              <p:cNvSpPr/>
              <p:nvPr/>
            </p:nvSpPr>
            <p:spPr>
              <a:xfrm rot="5400000">
                <a:off x="10250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6" name="Google Shape;166;p10"/>
              <p:cNvSpPr/>
              <p:nvPr/>
            </p:nvSpPr>
            <p:spPr>
              <a:xfrm rot="5400000">
                <a:off x="87254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7" name="Google Shape;167;p10"/>
              <p:cNvSpPr/>
              <p:nvPr/>
            </p:nvSpPr>
            <p:spPr>
              <a:xfrm rot="5400000">
                <a:off x="87254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8" name="Google Shape;168;p10"/>
              <p:cNvSpPr/>
              <p:nvPr/>
            </p:nvSpPr>
            <p:spPr>
              <a:xfrm rot="5400000">
                <a:off x="7199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9" name="Google Shape;169;p10"/>
              <p:cNvSpPr/>
              <p:nvPr/>
            </p:nvSpPr>
            <p:spPr>
              <a:xfrm rot="5400000">
                <a:off x="7199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70" name="Google Shape;170;p10"/>
            <p:cNvGrpSpPr/>
            <p:nvPr/>
          </p:nvGrpSpPr>
          <p:grpSpPr>
            <a:xfrm rot="-5400000">
              <a:off x="1225181" y="4098413"/>
              <a:ext cx="286025" cy="1306200"/>
              <a:chOff x="978925" y="1314225"/>
              <a:chExt cx="286025" cy="1306200"/>
            </a:xfrm>
          </p:grpSpPr>
          <p:sp>
            <p:nvSpPr>
              <p:cNvPr id="171" name="Google Shape;171;p10"/>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2" name="Google Shape;172;p10"/>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3" name="Google Shape;173;p10"/>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4" name="Google Shape;174;p10"/>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5" name="Google Shape;175;p10"/>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6" name="Google Shape;176;p10"/>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7" name="Google Shape;177;p10"/>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8" name="Google Shape;178;p10"/>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9" name="Google Shape;179;p10"/>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0" name="Google Shape;180;p10"/>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1" name="Google Shape;181;p10"/>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10"/>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10"/>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10"/>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5" name="Google Shape;185;p10"/>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10"/>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10"/>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10"/>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189" name="Google Shape;189;p10"/>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190" name="Google Shape;190;p10"/>
          <p:cNvSpPr txBox="1"/>
          <p:nvPr>
            <p:ph idx="1" type="subTitle"/>
          </p:nvPr>
        </p:nvSpPr>
        <p:spPr>
          <a:xfrm>
            <a:off x="1392336" y="1382675"/>
            <a:ext cx="29670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91" name="Google Shape;191;p10"/>
          <p:cNvSpPr txBox="1"/>
          <p:nvPr>
            <p:ph idx="2" type="subTitle"/>
          </p:nvPr>
        </p:nvSpPr>
        <p:spPr>
          <a:xfrm>
            <a:off x="1392338" y="1694277"/>
            <a:ext cx="2967000" cy="1027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92" name="Google Shape;192;p10"/>
          <p:cNvSpPr txBox="1"/>
          <p:nvPr>
            <p:ph idx="3" type="subTitle"/>
          </p:nvPr>
        </p:nvSpPr>
        <p:spPr>
          <a:xfrm>
            <a:off x="4784664" y="1694277"/>
            <a:ext cx="2967000" cy="1027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93" name="Google Shape;193;p10"/>
          <p:cNvSpPr txBox="1"/>
          <p:nvPr>
            <p:ph idx="4" type="subTitle"/>
          </p:nvPr>
        </p:nvSpPr>
        <p:spPr>
          <a:xfrm>
            <a:off x="1392338" y="2985402"/>
            <a:ext cx="2967000" cy="1027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94" name="Google Shape;194;p10"/>
          <p:cNvSpPr txBox="1"/>
          <p:nvPr>
            <p:ph idx="5" type="subTitle"/>
          </p:nvPr>
        </p:nvSpPr>
        <p:spPr>
          <a:xfrm>
            <a:off x="4784664" y="2985402"/>
            <a:ext cx="2967000" cy="1027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195" name="Google Shape;195;p10"/>
          <p:cNvSpPr txBox="1"/>
          <p:nvPr>
            <p:ph idx="6" type="subTitle"/>
          </p:nvPr>
        </p:nvSpPr>
        <p:spPr>
          <a:xfrm>
            <a:off x="1392336" y="2673800"/>
            <a:ext cx="29670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96" name="Google Shape;196;p10"/>
          <p:cNvSpPr txBox="1"/>
          <p:nvPr>
            <p:ph idx="7" type="subTitle"/>
          </p:nvPr>
        </p:nvSpPr>
        <p:spPr>
          <a:xfrm>
            <a:off x="4784661" y="1382675"/>
            <a:ext cx="29670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97" name="Google Shape;197;p10"/>
          <p:cNvSpPr txBox="1"/>
          <p:nvPr>
            <p:ph idx="8" type="subTitle"/>
          </p:nvPr>
        </p:nvSpPr>
        <p:spPr>
          <a:xfrm>
            <a:off x="4784661" y="2673800"/>
            <a:ext cx="29670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198" name="Google Shape;198;p10"/>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199" name="Shape 199"/>
        <p:cNvGrpSpPr/>
        <p:nvPr/>
      </p:nvGrpSpPr>
      <p:grpSpPr>
        <a:xfrm>
          <a:off x="0" y="0"/>
          <a:ext cx="0" cy="0"/>
          <a:chOff x="0" y="0"/>
          <a:chExt cx="0" cy="0"/>
        </a:xfrm>
      </p:grpSpPr>
      <p:grpSp>
        <p:nvGrpSpPr>
          <p:cNvPr id="200" name="Google Shape;200;p11"/>
          <p:cNvGrpSpPr/>
          <p:nvPr/>
        </p:nvGrpSpPr>
        <p:grpSpPr>
          <a:xfrm>
            <a:off x="114300" y="114300"/>
            <a:ext cx="8915400" cy="4916400"/>
            <a:chOff x="114300" y="114300"/>
            <a:chExt cx="8915400" cy="4916400"/>
          </a:xfrm>
        </p:grpSpPr>
        <p:sp>
          <p:nvSpPr>
            <p:cNvPr id="201" name="Google Shape;201;p11"/>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02" name="Google Shape;202;p11"/>
            <p:cNvGrpSpPr/>
            <p:nvPr/>
          </p:nvGrpSpPr>
          <p:grpSpPr>
            <a:xfrm rot="10800000">
              <a:off x="275456" y="535000"/>
              <a:ext cx="286025" cy="1306200"/>
              <a:chOff x="978925" y="1314225"/>
              <a:chExt cx="286025" cy="1306200"/>
            </a:xfrm>
          </p:grpSpPr>
          <p:sp>
            <p:nvSpPr>
              <p:cNvPr id="203" name="Google Shape;203;p11"/>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11"/>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5" name="Google Shape;205;p11"/>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11"/>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7" name="Google Shape;207;p11"/>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8" name="Google Shape;208;p11"/>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9" name="Google Shape;209;p11"/>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11"/>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11"/>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11"/>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11"/>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4" name="Google Shape;214;p11"/>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11"/>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11"/>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11"/>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11"/>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9" name="Google Shape;219;p11"/>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11"/>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21" name="Google Shape;221;p11"/>
            <p:cNvGrpSpPr/>
            <p:nvPr/>
          </p:nvGrpSpPr>
          <p:grpSpPr>
            <a:xfrm rot="10800000">
              <a:off x="8587356" y="3302300"/>
              <a:ext cx="286025" cy="1306200"/>
              <a:chOff x="978925" y="1314225"/>
              <a:chExt cx="286025" cy="1306200"/>
            </a:xfrm>
          </p:grpSpPr>
          <p:sp>
            <p:nvSpPr>
              <p:cNvPr id="222" name="Google Shape;222;p11"/>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11"/>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11"/>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5" name="Google Shape;225;p11"/>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6" name="Google Shape;226;p11"/>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7" name="Google Shape;227;p11"/>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8" name="Google Shape;228;p11"/>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9" name="Google Shape;229;p11"/>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0" name="Google Shape;230;p11"/>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1" name="Google Shape;231;p11"/>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2" name="Google Shape;232;p11"/>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3" name="Google Shape;233;p11"/>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234" name="Google Shape;234;p11"/>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235" name="Google Shape;235;p11"/>
          <p:cNvSpPr txBox="1"/>
          <p:nvPr>
            <p:ph idx="1" type="subTitle"/>
          </p:nvPr>
        </p:nvSpPr>
        <p:spPr>
          <a:xfrm>
            <a:off x="868598" y="2078253"/>
            <a:ext cx="23658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36" name="Google Shape;236;p11"/>
          <p:cNvSpPr txBox="1"/>
          <p:nvPr>
            <p:ph idx="2" type="subTitle"/>
          </p:nvPr>
        </p:nvSpPr>
        <p:spPr>
          <a:xfrm>
            <a:off x="3391447" y="2078253"/>
            <a:ext cx="23658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37" name="Google Shape;237;p11"/>
          <p:cNvSpPr txBox="1"/>
          <p:nvPr>
            <p:ph idx="3" type="subTitle"/>
          </p:nvPr>
        </p:nvSpPr>
        <p:spPr>
          <a:xfrm>
            <a:off x="5914296" y="2078253"/>
            <a:ext cx="23613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38" name="Google Shape;238;p11"/>
          <p:cNvSpPr txBox="1"/>
          <p:nvPr>
            <p:ph idx="4" type="subTitle"/>
          </p:nvPr>
        </p:nvSpPr>
        <p:spPr>
          <a:xfrm>
            <a:off x="868598" y="3174375"/>
            <a:ext cx="23658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39" name="Google Shape;239;p11"/>
          <p:cNvSpPr txBox="1"/>
          <p:nvPr>
            <p:ph idx="5" type="subTitle"/>
          </p:nvPr>
        </p:nvSpPr>
        <p:spPr>
          <a:xfrm>
            <a:off x="3391447" y="3174375"/>
            <a:ext cx="23658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40" name="Google Shape;240;p11"/>
          <p:cNvSpPr txBox="1"/>
          <p:nvPr>
            <p:ph idx="6" type="subTitle"/>
          </p:nvPr>
        </p:nvSpPr>
        <p:spPr>
          <a:xfrm>
            <a:off x="5914296" y="3174375"/>
            <a:ext cx="2361300" cy="548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
        <p:nvSpPr>
          <p:cNvPr id="241" name="Google Shape;241;p11"/>
          <p:cNvSpPr txBox="1"/>
          <p:nvPr>
            <p:ph idx="7" type="subTitle"/>
          </p:nvPr>
        </p:nvSpPr>
        <p:spPr>
          <a:xfrm>
            <a:off x="863650" y="1767325"/>
            <a:ext cx="23658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242" name="Google Shape;242;p11"/>
          <p:cNvSpPr txBox="1"/>
          <p:nvPr>
            <p:ph idx="8" type="subTitle"/>
          </p:nvPr>
        </p:nvSpPr>
        <p:spPr>
          <a:xfrm>
            <a:off x="3391450" y="1767325"/>
            <a:ext cx="23658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243" name="Google Shape;243;p11"/>
          <p:cNvSpPr txBox="1"/>
          <p:nvPr>
            <p:ph idx="9" type="subTitle"/>
          </p:nvPr>
        </p:nvSpPr>
        <p:spPr>
          <a:xfrm>
            <a:off x="5919251" y="1767325"/>
            <a:ext cx="23613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244" name="Google Shape;244;p11"/>
          <p:cNvSpPr txBox="1"/>
          <p:nvPr>
            <p:ph idx="13" type="subTitle"/>
          </p:nvPr>
        </p:nvSpPr>
        <p:spPr>
          <a:xfrm>
            <a:off x="863981" y="2858935"/>
            <a:ext cx="23658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245" name="Google Shape;245;p11"/>
          <p:cNvSpPr txBox="1"/>
          <p:nvPr>
            <p:ph idx="14" type="subTitle"/>
          </p:nvPr>
        </p:nvSpPr>
        <p:spPr>
          <a:xfrm>
            <a:off x="3390361" y="2858935"/>
            <a:ext cx="23658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246" name="Google Shape;246;p11"/>
          <p:cNvSpPr txBox="1"/>
          <p:nvPr>
            <p:ph idx="15" type="subTitle"/>
          </p:nvPr>
        </p:nvSpPr>
        <p:spPr>
          <a:xfrm>
            <a:off x="5916741" y="2858935"/>
            <a:ext cx="2365800" cy="457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dk1"/>
                </a:solidFill>
                <a:latin typeface="Kanit Medium"/>
                <a:ea typeface="Kanit Medium"/>
                <a:cs typeface="Kanit Medium"/>
                <a:sym typeface="Kanit Medium"/>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47" name="Shape 247"/>
        <p:cNvGrpSpPr/>
        <p:nvPr/>
      </p:nvGrpSpPr>
      <p:grpSpPr>
        <a:xfrm>
          <a:off x="0" y="0"/>
          <a:ext cx="0" cy="0"/>
          <a:chOff x="0" y="0"/>
          <a:chExt cx="0" cy="0"/>
        </a:xfrm>
      </p:grpSpPr>
      <p:sp>
        <p:nvSpPr>
          <p:cNvPr id="248" name="Google Shape;248;p12"/>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9" name="Google Shape;249;p12"/>
          <p:cNvSpPr txBox="1"/>
          <p:nvPr>
            <p:ph hasCustomPrompt="1" type="title"/>
          </p:nvPr>
        </p:nvSpPr>
        <p:spPr>
          <a:xfrm flipH="1">
            <a:off x="715097" y="2031275"/>
            <a:ext cx="3492900" cy="9144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9600"/>
              <a:buNone/>
              <a:defRPr sz="6000">
                <a:solidFill>
                  <a:schemeClr val="accent1"/>
                </a:solidFill>
              </a:defRPr>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250" name="Google Shape;250;p12"/>
          <p:cNvSpPr txBox="1"/>
          <p:nvPr>
            <p:ph idx="1" type="subTitle"/>
          </p:nvPr>
        </p:nvSpPr>
        <p:spPr>
          <a:xfrm flipH="1">
            <a:off x="715097" y="2746525"/>
            <a:ext cx="3492900" cy="365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
    <p:spTree>
      <p:nvGrpSpPr>
        <p:cNvPr id="251" name="Shape 251"/>
        <p:cNvGrpSpPr/>
        <p:nvPr/>
      </p:nvGrpSpPr>
      <p:grpSpPr>
        <a:xfrm>
          <a:off x="0" y="0"/>
          <a:ext cx="0" cy="0"/>
          <a:chOff x="0" y="0"/>
          <a:chExt cx="0" cy="0"/>
        </a:xfrm>
      </p:grpSpPr>
      <p:grpSp>
        <p:nvGrpSpPr>
          <p:cNvPr id="252" name="Google Shape;252;p13"/>
          <p:cNvGrpSpPr/>
          <p:nvPr/>
        </p:nvGrpSpPr>
        <p:grpSpPr>
          <a:xfrm>
            <a:off x="114300" y="114300"/>
            <a:ext cx="8915400" cy="4916400"/>
            <a:chOff x="114300" y="114300"/>
            <a:chExt cx="8915400" cy="4916400"/>
          </a:xfrm>
        </p:grpSpPr>
        <p:sp>
          <p:nvSpPr>
            <p:cNvPr id="253" name="Google Shape;253;p13"/>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54" name="Google Shape;254;p13"/>
            <p:cNvGrpSpPr/>
            <p:nvPr/>
          </p:nvGrpSpPr>
          <p:grpSpPr>
            <a:xfrm>
              <a:off x="8428894" y="4608500"/>
              <a:ext cx="390900" cy="286025"/>
              <a:chOff x="719994" y="4310738"/>
              <a:chExt cx="390900" cy="286025"/>
            </a:xfrm>
          </p:grpSpPr>
          <p:sp>
            <p:nvSpPr>
              <p:cNvPr id="255" name="Google Shape;255;p13"/>
              <p:cNvSpPr/>
              <p:nvPr/>
            </p:nvSpPr>
            <p:spPr>
              <a:xfrm rot="5400000">
                <a:off x="10250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6" name="Google Shape;256;p13"/>
              <p:cNvSpPr/>
              <p:nvPr/>
            </p:nvSpPr>
            <p:spPr>
              <a:xfrm rot="5400000">
                <a:off x="10250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7" name="Google Shape;257;p13"/>
              <p:cNvSpPr/>
              <p:nvPr/>
            </p:nvSpPr>
            <p:spPr>
              <a:xfrm rot="5400000">
                <a:off x="87254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8" name="Google Shape;258;p13"/>
              <p:cNvSpPr/>
              <p:nvPr/>
            </p:nvSpPr>
            <p:spPr>
              <a:xfrm rot="5400000">
                <a:off x="87254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9" name="Google Shape;259;p13"/>
              <p:cNvSpPr/>
              <p:nvPr/>
            </p:nvSpPr>
            <p:spPr>
              <a:xfrm rot="5400000">
                <a:off x="7199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0" name="Google Shape;260;p13"/>
              <p:cNvSpPr/>
              <p:nvPr/>
            </p:nvSpPr>
            <p:spPr>
              <a:xfrm rot="5400000">
                <a:off x="7199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61" name="Google Shape;261;p13"/>
            <p:cNvGrpSpPr/>
            <p:nvPr/>
          </p:nvGrpSpPr>
          <p:grpSpPr>
            <a:xfrm rot="10800000">
              <a:off x="281581" y="535000"/>
              <a:ext cx="286025" cy="1306200"/>
              <a:chOff x="978925" y="1314225"/>
              <a:chExt cx="286025" cy="1306200"/>
            </a:xfrm>
          </p:grpSpPr>
          <p:sp>
            <p:nvSpPr>
              <p:cNvPr id="262" name="Google Shape;262;p13"/>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3" name="Google Shape;263;p13"/>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4" name="Google Shape;264;p13"/>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5" name="Google Shape;265;p13"/>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6" name="Google Shape;266;p13"/>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7" name="Google Shape;267;p13"/>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8" name="Google Shape;268;p13"/>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9" name="Google Shape;269;p13"/>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0" name="Google Shape;270;p13"/>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1" name="Google Shape;271;p13"/>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2" name="Google Shape;272;p13"/>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3" name="Google Shape;273;p13"/>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4" name="Google Shape;274;p13"/>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5" name="Google Shape;275;p13"/>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6" name="Google Shape;276;p13"/>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7" name="Google Shape;277;p13"/>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8" name="Google Shape;278;p13"/>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9" name="Google Shape;279;p13"/>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280" name="Google Shape;280;p13"/>
          <p:cNvSpPr txBox="1"/>
          <p:nvPr>
            <p:ph type="title"/>
          </p:nvPr>
        </p:nvSpPr>
        <p:spPr>
          <a:xfrm>
            <a:off x="720000" y="537335"/>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CUSTOM_1_1">
    <p:spTree>
      <p:nvGrpSpPr>
        <p:cNvPr id="281" name="Shape 281"/>
        <p:cNvGrpSpPr/>
        <p:nvPr/>
      </p:nvGrpSpPr>
      <p:grpSpPr>
        <a:xfrm>
          <a:off x="0" y="0"/>
          <a:ext cx="0" cy="0"/>
          <a:chOff x="0" y="0"/>
          <a:chExt cx="0" cy="0"/>
        </a:xfrm>
      </p:grpSpPr>
      <p:grpSp>
        <p:nvGrpSpPr>
          <p:cNvPr id="282" name="Google Shape;282;p14"/>
          <p:cNvGrpSpPr/>
          <p:nvPr/>
        </p:nvGrpSpPr>
        <p:grpSpPr>
          <a:xfrm>
            <a:off x="114300" y="114300"/>
            <a:ext cx="8915400" cy="4916400"/>
            <a:chOff x="114300" y="114300"/>
            <a:chExt cx="8915400" cy="4916400"/>
          </a:xfrm>
        </p:grpSpPr>
        <p:sp>
          <p:nvSpPr>
            <p:cNvPr id="283" name="Google Shape;283;p14"/>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84" name="Google Shape;284;p14"/>
            <p:cNvGrpSpPr/>
            <p:nvPr/>
          </p:nvGrpSpPr>
          <p:grpSpPr>
            <a:xfrm rot="5400000">
              <a:off x="8528869" y="587438"/>
              <a:ext cx="390900" cy="286025"/>
              <a:chOff x="719994" y="4310738"/>
              <a:chExt cx="390900" cy="286025"/>
            </a:xfrm>
          </p:grpSpPr>
          <p:sp>
            <p:nvSpPr>
              <p:cNvPr id="285" name="Google Shape;285;p14"/>
              <p:cNvSpPr/>
              <p:nvPr/>
            </p:nvSpPr>
            <p:spPr>
              <a:xfrm rot="5400000">
                <a:off x="10250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6" name="Google Shape;286;p14"/>
              <p:cNvSpPr/>
              <p:nvPr/>
            </p:nvSpPr>
            <p:spPr>
              <a:xfrm rot="5400000">
                <a:off x="10250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7" name="Google Shape;287;p14"/>
              <p:cNvSpPr/>
              <p:nvPr/>
            </p:nvSpPr>
            <p:spPr>
              <a:xfrm rot="5400000">
                <a:off x="87254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8" name="Google Shape;288;p14"/>
              <p:cNvSpPr/>
              <p:nvPr/>
            </p:nvSpPr>
            <p:spPr>
              <a:xfrm rot="5400000">
                <a:off x="87254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9" name="Google Shape;289;p14"/>
              <p:cNvSpPr/>
              <p:nvPr/>
            </p:nvSpPr>
            <p:spPr>
              <a:xfrm rot="5400000">
                <a:off x="7199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0" name="Google Shape;290;p14"/>
              <p:cNvSpPr/>
              <p:nvPr/>
            </p:nvSpPr>
            <p:spPr>
              <a:xfrm rot="5400000">
                <a:off x="7199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91" name="Google Shape;291;p14"/>
            <p:cNvGrpSpPr/>
            <p:nvPr/>
          </p:nvGrpSpPr>
          <p:grpSpPr>
            <a:xfrm rot="-5400000">
              <a:off x="1225181" y="4098413"/>
              <a:ext cx="286025" cy="1306200"/>
              <a:chOff x="978925" y="1314225"/>
              <a:chExt cx="286025" cy="1306200"/>
            </a:xfrm>
          </p:grpSpPr>
          <p:sp>
            <p:nvSpPr>
              <p:cNvPr id="292" name="Google Shape;292;p14"/>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3" name="Google Shape;293;p14"/>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4" name="Google Shape;294;p14"/>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5" name="Google Shape;295;p14"/>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6" name="Google Shape;296;p14"/>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7" name="Google Shape;297;p14"/>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8" name="Google Shape;298;p14"/>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9" name="Google Shape;299;p14"/>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0" name="Google Shape;300;p14"/>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1" name="Google Shape;301;p14"/>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2" name="Google Shape;302;p14"/>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3" name="Google Shape;303;p14"/>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4" name="Google Shape;304;p14"/>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5" name="Google Shape;305;p14"/>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6" name="Google Shape;306;p14"/>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7" name="Google Shape;307;p14"/>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8" name="Google Shape;308;p14"/>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9" name="Google Shape;309;p14"/>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310" name="Google Shape;310;p14"/>
          <p:cNvSpPr txBox="1"/>
          <p:nvPr>
            <p:ph type="title"/>
          </p:nvPr>
        </p:nvSpPr>
        <p:spPr>
          <a:xfrm>
            <a:off x="720000" y="537335"/>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311" name="Shape 311"/>
        <p:cNvGrpSpPr/>
        <p:nvPr/>
      </p:nvGrpSpPr>
      <p:grpSpPr>
        <a:xfrm>
          <a:off x="0" y="0"/>
          <a:ext cx="0" cy="0"/>
          <a:chOff x="0" y="0"/>
          <a:chExt cx="0" cy="0"/>
        </a:xfrm>
      </p:grpSpPr>
      <p:grpSp>
        <p:nvGrpSpPr>
          <p:cNvPr id="312" name="Google Shape;312;p15"/>
          <p:cNvGrpSpPr/>
          <p:nvPr/>
        </p:nvGrpSpPr>
        <p:grpSpPr>
          <a:xfrm>
            <a:off x="114300" y="114300"/>
            <a:ext cx="8915400" cy="4916400"/>
            <a:chOff x="114300" y="114300"/>
            <a:chExt cx="8915400" cy="4916400"/>
          </a:xfrm>
        </p:grpSpPr>
        <p:sp>
          <p:nvSpPr>
            <p:cNvPr id="313" name="Google Shape;313;p15"/>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14" name="Google Shape;314;p15"/>
            <p:cNvGrpSpPr/>
            <p:nvPr/>
          </p:nvGrpSpPr>
          <p:grpSpPr>
            <a:xfrm rot="10800000">
              <a:off x="275456" y="535000"/>
              <a:ext cx="286025" cy="1306200"/>
              <a:chOff x="978925" y="1314225"/>
              <a:chExt cx="286025" cy="1306200"/>
            </a:xfrm>
          </p:grpSpPr>
          <p:sp>
            <p:nvSpPr>
              <p:cNvPr id="315" name="Google Shape;315;p15"/>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6" name="Google Shape;316;p15"/>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7" name="Google Shape;317;p15"/>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8" name="Google Shape;318;p15"/>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9" name="Google Shape;319;p15"/>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0" name="Google Shape;320;p15"/>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1" name="Google Shape;321;p15"/>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2" name="Google Shape;322;p15"/>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3" name="Google Shape;323;p15"/>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4" name="Google Shape;324;p15"/>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5" name="Google Shape;325;p15"/>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6" name="Google Shape;326;p15"/>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7" name="Google Shape;327;p15"/>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8" name="Google Shape;328;p15"/>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9" name="Google Shape;329;p15"/>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0" name="Google Shape;330;p15"/>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1" name="Google Shape;331;p15"/>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2" name="Google Shape;332;p15"/>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33" name="Google Shape;333;p15"/>
            <p:cNvGrpSpPr/>
            <p:nvPr/>
          </p:nvGrpSpPr>
          <p:grpSpPr>
            <a:xfrm rot="10800000">
              <a:off x="8587356" y="3302300"/>
              <a:ext cx="286025" cy="1306200"/>
              <a:chOff x="978925" y="1314225"/>
              <a:chExt cx="286025" cy="1306200"/>
            </a:xfrm>
          </p:grpSpPr>
          <p:sp>
            <p:nvSpPr>
              <p:cNvPr id="334" name="Google Shape;334;p15"/>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5" name="Google Shape;335;p15"/>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6" name="Google Shape;336;p15"/>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7" name="Google Shape;337;p15"/>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8" name="Google Shape;338;p15"/>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9" name="Google Shape;339;p15"/>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0" name="Google Shape;340;p15"/>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1" name="Google Shape;341;p15"/>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2" name="Google Shape;342;p15"/>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3" name="Google Shape;343;p15"/>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4" name="Google Shape;344;p15"/>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5" name="Google Shape;345;p15"/>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346" name="Google Shape;346;p15"/>
          <p:cNvSpPr txBox="1"/>
          <p:nvPr>
            <p:ph idx="1" type="subTitle"/>
          </p:nvPr>
        </p:nvSpPr>
        <p:spPr>
          <a:xfrm>
            <a:off x="1019900" y="2013188"/>
            <a:ext cx="3988800" cy="20556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AutoNum type="arabicPeriod"/>
              <a:defRPr/>
            </a:lvl1pPr>
            <a:lvl2pPr lvl="1" algn="l">
              <a:lnSpc>
                <a:spcPct val="100000"/>
              </a:lnSpc>
              <a:spcBef>
                <a:spcPts val="0"/>
              </a:spcBef>
              <a:spcAft>
                <a:spcPts val="0"/>
              </a:spcAft>
              <a:buSzPts val="1600"/>
              <a:buAutoNum type="alphaLcPeriod"/>
              <a:defRPr sz="1600"/>
            </a:lvl2pPr>
            <a:lvl3pPr lvl="2" algn="l">
              <a:lnSpc>
                <a:spcPct val="100000"/>
              </a:lnSpc>
              <a:spcBef>
                <a:spcPts val="0"/>
              </a:spcBef>
              <a:spcAft>
                <a:spcPts val="0"/>
              </a:spcAft>
              <a:buSzPts val="1600"/>
              <a:buAutoNum type="romanLcPeriod"/>
              <a:defRPr sz="1600"/>
            </a:lvl3pPr>
            <a:lvl4pPr lvl="3" algn="l">
              <a:lnSpc>
                <a:spcPct val="100000"/>
              </a:lnSpc>
              <a:spcBef>
                <a:spcPts val="0"/>
              </a:spcBef>
              <a:spcAft>
                <a:spcPts val="0"/>
              </a:spcAft>
              <a:buSzPts val="1600"/>
              <a:buAutoNum type="arabicPeriod"/>
              <a:defRPr sz="1600"/>
            </a:lvl4pPr>
            <a:lvl5pPr lvl="4" algn="l">
              <a:lnSpc>
                <a:spcPct val="100000"/>
              </a:lnSpc>
              <a:spcBef>
                <a:spcPts val="0"/>
              </a:spcBef>
              <a:spcAft>
                <a:spcPts val="0"/>
              </a:spcAft>
              <a:buSzPts val="1600"/>
              <a:buAutoNum type="alphaLcPeriod"/>
              <a:defRPr sz="1600"/>
            </a:lvl5pPr>
            <a:lvl6pPr lvl="5" algn="l">
              <a:lnSpc>
                <a:spcPct val="100000"/>
              </a:lnSpc>
              <a:spcBef>
                <a:spcPts val="0"/>
              </a:spcBef>
              <a:spcAft>
                <a:spcPts val="0"/>
              </a:spcAft>
              <a:buSzPts val="1600"/>
              <a:buAutoNum type="romanLcPeriod"/>
              <a:defRPr sz="1600"/>
            </a:lvl6pPr>
            <a:lvl7pPr lvl="6" algn="l">
              <a:lnSpc>
                <a:spcPct val="100000"/>
              </a:lnSpc>
              <a:spcBef>
                <a:spcPts val="0"/>
              </a:spcBef>
              <a:spcAft>
                <a:spcPts val="0"/>
              </a:spcAft>
              <a:buSzPts val="1600"/>
              <a:buAutoNum type="arabicPeriod"/>
              <a:defRPr sz="1600"/>
            </a:lvl7pPr>
            <a:lvl8pPr lvl="7" algn="l">
              <a:lnSpc>
                <a:spcPct val="100000"/>
              </a:lnSpc>
              <a:spcBef>
                <a:spcPts val="0"/>
              </a:spcBef>
              <a:spcAft>
                <a:spcPts val="0"/>
              </a:spcAft>
              <a:buSzPts val="1600"/>
              <a:buAutoNum type="alphaLcPeriod"/>
              <a:defRPr sz="1600"/>
            </a:lvl8pPr>
            <a:lvl9pPr lvl="8" algn="l">
              <a:lnSpc>
                <a:spcPct val="100000"/>
              </a:lnSpc>
              <a:spcBef>
                <a:spcPts val="0"/>
              </a:spcBef>
              <a:spcAft>
                <a:spcPts val="0"/>
              </a:spcAft>
              <a:buSzPts val="1600"/>
              <a:buAutoNum type="romanLcPeriod"/>
              <a:defRPr sz="1600"/>
            </a:lvl9pPr>
          </a:lstStyle>
          <a:p/>
        </p:txBody>
      </p:sp>
      <p:sp>
        <p:nvSpPr>
          <p:cNvPr id="347" name="Google Shape;347;p15"/>
          <p:cNvSpPr txBox="1"/>
          <p:nvPr>
            <p:ph type="title"/>
          </p:nvPr>
        </p:nvSpPr>
        <p:spPr>
          <a:xfrm>
            <a:off x="1019900" y="1074713"/>
            <a:ext cx="3988800" cy="10488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3">
  <p:cSld name="CUSTOM_1_1_1">
    <p:spTree>
      <p:nvGrpSpPr>
        <p:cNvPr id="348" name="Shape 348"/>
        <p:cNvGrpSpPr/>
        <p:nvPr/>
      </p:nvGrpSpPr>
      <p:grpSpPr>
        <a:xfrm>
          <a:off x="0" y="0"/>
          <a:ext cx="0" cy="0"/>
          <a:chOff x="0" y="0"/>
          <a:chExt cx="0" cy="0"/>
        </a:xfrm>
      </p:grpSpPr>
      <p:grpSp>
        <p:nvGrpSpPr>
          <p:cNvPr id="349" name="Google Shape;349;p16"/>
          <p:cNvGrpSpPr/>
          <p:nvPr/>
        </p:nvGrpSpPr>
        <p:grpSpPr>
          <a:xfrm>
            <a:off x="114300" y="114300"/>
            <a:ext cx="8915400" cy="4916400"/>
            <a:chOff x="114300" y="114300"/>
            <a:chExt cx="8915400" cy="4916400"/>
          </a:xfrm>
        </p:grpSpPr>
        <p:sp>
          <p:nvSpPr>
            <p:cNvPr id="350" name="Google Shape;350;p16"/>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51" name="Google Shape;351;p16"/>
            <p:cNvGrpSpPr/>
            <p:nvPr/>
          </p:nvGrpSpPr>
          <p:grpSpPr>
            <a:xfrm rot="10800000">
              <a:off x="275456" y="535000"/>
              <a:ext cx="286025" cy="1306200"/>
              <a:chOff x="978925" y="1314225"/>
              <a:chExt cx="286025" cy="1306200"/>
            </a:xfrm>
          </p:grpSpPr>
          <p:sp>
            <p:nvSpPr>
              <p:cNvPr id="352" name="Google Shape;352;p16"/>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3" name="Google Shape;353;p16"/>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4" name="Google Shape;354;p16"/>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5" name="Google Shape;355;p16"/>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6" name="Google Shape;356;p16"/>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7" name="Google Shape;357;p16"/>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8" name="Google Shape;358;p16"/>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9" name="Google Shape;359;p16"/>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0" name="Google Shape;360;p16"/>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1" name="Google Shape;361;p16"/>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2" name="Google Shape;362;p16"/>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3" name="Google Shape;363;p16"/>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4" name="Google Shape;364;p16"/>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5" name="Google Shape;365;p16"/>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6" name="Google Shape;366;p16"/>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7" name="Google Shape;367;p16"/>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8" name="Google Shape;368;p16"/>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9" name="Google Shape;369;p16"/>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70" name="Google Shape;370;p16"/>
            <p:cNvGrpSpPr/>
            <p:nvPr/>
          </p:nvGrpSpPr>
          <p:grpSpPr>
            <a:xfrm rot="10800000">
              <a:off x="8587356" y="3302300"/>
              <a:ext cx="286025" cy="1306200"/>
              <a:chOff x="978925" y="1314225"/>
              <a:chExt cx="286025" cy="1306200"/>
            </a:xfrm>
          </p:grpSpPr>
          <p:sp>
            <p:nvSpPr>
              <p:cNvPr id="371" name="Google Shape;371;p16"/>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2" name="Google Shape;372;p16"/>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3" name="Google Shape;373;p16"/>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4" name="Google Shape;374;p16"/>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5" name="Google Shape;375;p16"/>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6" name="Google Shape;376;p16"/>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7" name="Google Shape;377;p16"/>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8" name="Google Shape;378;p16"/>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9" name="Google Shape;379;p16"/>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0" name="Google Shape;380;p16"/>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1" name="Google Shape;381;p16"/>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2" name="Google Shape;382;p16"/>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383" name="Google Shape;383;p16"/>
          <p:cNvSpPr txBox="1"/>
          <p:nvPr>
            <p:ph type="title"/>
          </p:nvPr>
        </p:nvSpPr>
        <p:spPr>
          <a:xfrm>
            <a:off x="720000" y="53733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384" name="Shape 384"/>
        <p:cNvGrpSpPr/>
        <p:nvPr/>
      </p:nvGrpSpPr>
      <p:grpSpPr>
        <a:xfrm>
          <a:off x="0" y="0"/>
          <a:ext cx="0" cy="0"/>
          <a:chOff x="0" y="0"/>
          <a:chExt cx="0" cy="0"/>
        </a:xfrm>
      </p:grpSpPr>
      <p:sp>
        <p:nvSpPr>
          <p:cNvPr id="385" name="Google Shape;385;p17"/>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6" name="Google Shape;386;p17"/>
          <p:cNvSpPr txBox="1"/>
          <p:nvPr>
            <p:ph type="ctrTitle"/>
          </p:nvPr>
        </p:nvSpPr>
        <p:spPr>
          <a:xfrm>
            <a:off x="4549500" y="885150"/>
            <a:ext cx="3879300" cy="1056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5200"/>
              <a:buNone/>
              <a:defRPr sz="7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387" name="Google Shape;387;p17"/>
          <p:cNvSpPr txBox="1"/>
          <p:nvPr>
            <p:ph idx="1" type="subTitle"/>
          </p:nvPr>
        </p:nvSpPr>
        <p:spPr>
          <a:xfrm>
            <a:off x="4549589" y="1855066"/>
            <a:ext cx="3879300" cy="1170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388" name="Google Shape;388;p17"/>
          <p:cNvSpPr txBox="1"/>
          <p:nvPr/>
        </p:nvSpPr>
        <p:spPr>
          <a:xfrm>
            <a:off x="4549566" y="3321674"/>
            <a:ext cx="3879300" cy="615600"/>
          </a:xfrm>
          <a:prstGeom prst="rect">
            <a:avLst/>
          </a:prstGeom>
          <a:noFill/>
          <a:ln>
            <a:noFill/>
          </a:ln>
        </p:spPr>
        <p:txBody>
          <a:bodyPr anchorCtr="0" anchor="b" bIns="91425" lIns="91425" spcFirstLastPara="1" rIns="91425" wrap="square" tIns="91425">
            <a:noAutofit/>
          </a:bodyPr>
          <a:lstStyle/>
          <a:p>
            <a:pPr indent="0" lvl="0" marL="0" marR="0" rtl="0" algn="l">
              <a:lnSpc>
                <a:spcPct val="100000"/>
              </a:lnSpc>
              <a:spcBef>
                <a:spcPts val="300"/>
              </a:spcBef>
              <a:spcAft>
                <a:spcPts val="0"/>
              </a:spcAft>
              <a:buClr>
                <a:srgbClr val="000000"/>
              </a:buClr>
              <a:buSzPts val="1000"/>
              <a:buFont typeface="Arial"/>
              <a:buNone/>
            </a:pPr>
            <a:r>
              <a:rPr b="0" i="0" lang="en" sz="1000" u="none" cap="none" strike="noStrike">
                <a:solidFill>
                  <a:schemeClr val="dk1"/>
                </a:solidFill>
                <a:latin typeface="Roboto"/>
                <a:ea typeface="Roboto"/>
                <a:cs typeface="Roboto"/>
                <a:sym typeface="Roboto"/>
              </a:rPr>
              <a:t>CREDITS: This presentation template was created by </a:t>
            </a:r>
            <a:r>
              <a:rPr b="1" i="0" lang="en" sz="1000" u="sng" cap="none" strike="noStrike">
                <a:solidFill>
                  <a:schemeClr val="hlink"/>
                </a:solidFill>
                <a:latin typeface="Roboto"/>
                <a:ea typeface="Roboto"/>
                <a:cs typeface="Roboto"/>
                <a:sym typeface="Roboto"/>
                <a:hlinkClick r:id="rId2"/>
              </a:rPr>
              <a:t>Slidesgo</a:t>
            </a:r>
            <a:r>
              <a:rPr b="0" i="0" lang="en" sz="1000" u="sng" cap="none" strike="noStrike">
                <a:solidFill>
                  <a:schemeClr val="dk1"/>
                </a:solidFill>
                <a:latin typeface="Roboto"/>
                <a:ea typeface="Roboto"/>
                <a:cs typeface="Roboto"/>
                <a:sym typeface="Roboto"/>
              </a:rPr>
              <a:t>,</a:t>
            </a:r>
            <a:r>
              <a:rPr b="0" i="0" lang="en" sz="1000" u="none" cap="none" strike="noStrike">
                <a:solidFill>
                  <a:schemeClr val="dk1"/>
                </a:solidFill>
                <a:latin typeface="Roboto"/>
                <a:ea typeface="Roboto"/>
                <a:cs typeface="Roboto"/>
                <a:sym typeface="Roboto"/>
              </a:rPr>
              <a:t> including icons by </a:t>
            </a:r>
            <a:r>
              <a:rPr b="1" i="0" lang="en" sz="1000" u="sng" cap="none" strike="noStrike">
                <a:solidFill>
                  <a:schemeClr val="hlink"/>
                </a:solidFill>
                <a:latin typeface="Roboto"/>
                <a:ea typeface="Roboto"/>
                <a:cs typeface="Roboto"/>
                <a:sym typeface="Roboto"/>
                <a:hlinkClick r:id="rId3"/>
              </a:rPr>
              <a:t>Flaticon</a:t>
            </a:r>
            <a:r>
              <a:rPr b="0" i="0" lang="en" sz="1000" u="sng" cap="none" strike="noStrike">
                <a:solidFill>
                  <a:schemeClr val="dk1"/>
                </a:solidFill>
                <a:latin typeface="Roboto"/>
                <a:ea typeface="Roboto"/>
                <a:cs typeface="Roboto"/>
                <a:sym typeface="Roboto"/>
              </a:rPr>
              <a:t>,</a:t>
            </a:r>
            <a:r>
              <a:rPr b="0" i="0" lang="en" sz="1000" u="none" cap="none" strike="noStrike">
                <a:solidFill>
                  <a:schemeClr val="dk1"/>
                </a:solidFill>
                <a:latin typeface="Roboto"/>
                <a:ea typeface="Roboto"/>
                <a:cs typeface="Roboto"/>
                <a:sym typeface="Roboto"/>
              </a:rPr>
              <a:t> and infographics &amp; images by </a:t>
            </a:r>
            <a:r>
              <a:rPr b="1" i="0" lang="en" sz="1000" u="sng" cap="none" strike="noStrike">
                <a:solidFill>
                  <a:schemeClr val="hlink"/>
                </a:solidFill>
                <a:latin typeface="Roboto"/>
                <a:ea typeface="Roboto"/>
                <a:cs typeface="Roboto"/>
                <a:sym typeface="Roboto"/>
                <a:hlinkClick r:id="rId4"/>
              </a:rPr>
              <a:t>Freepik</a:t>
            </a:r>
            <a:endParaRPr b="1" i="0" sz="1000" u="sng" cap="none" strike="noStrike">
              <a:solidFill>
                <a:schemeClr val="dk1"/>
              </a:solidFill>
              <a:latin typeface="Roboto"/>
              <a:ea typeface="Roboto"/>
              <a:cs typeface="Roboto"/>
              <a:sym typeface="Roboto"/>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89" name="Shape 389"/>
        <p:cNvGrpSpPr/>
        <p:nvPr/>
      </p:nvGrpSpPr>
      <p:grpSpPr>
        <a:xfrm>
          <a:off x="0" y="0"/>
          <a:ext cx="0" cy="0"/>
          <a:chOff x="0" y="0"/>
          <a:chExt cx="0" cy="0"/>
        </a:xfrm>
      </p:grpSpPr>
      <p:grpSp>
        <p:nvGrpSpPr>
          <p:cNvPr id="390" name="Google Shape;390;p18"/>
          <p:cNvGrpSpPr/>
          <p:nvPr/>
        </p:nvGrpSpPr>
        <p:grpSpPr>
          <a:xfrm>
            <a:off x="114300" y="114300"/>
            <a:ext cx="8915400" cy="4916400"/>
            <a:chOff x="114300" y="114300"/>
            <a:chExt cx="8915400" cy="4916400"/>
          </a:xfrm>
        </p:grpSpPr>
        <p:sp>
          <p:nvSpPr>
            <p:cNvPr id="391" name="Google Shape;391;p18"/>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92" name="Google Shape;392;p18"/>
            <p:cNvGrpSpPr/>
            <p:nvPr/>
          </p:nvGrpSpPr>
          <p:grpSpPr>
            <a:xfrm rot="5400000">
              <a:off x="3249924" y="4098413"/>
              <a:ext cx="286025" cy="1306200"/>
              <a:chOff x="978925" y="1314225"/>
              <a:chExt cx="286025" cy="1306200"/>
            </a:xfrm>
          </p:grpSpPr>
          <p:sp>
            <p:nvSpPr>
              <p:cNvPr id="393" name="Google Shape;393;p18"/>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4" name="Google Shape;394;p18"/>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5" name="Google Shape;395;p18"/>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6" name="Google Shape;396;p18"/>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7" name="Google Shape;397;p18"/>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8" name="Google Shape;398;p18"/>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9" name="Google Shape;399;p18"/>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0" name="Google Shape;400;p18"/>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1" name="Google Shape;401;p18"/>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2" name="Google Shape;402;p18"/>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3" name="Google Shape;403;p18"/>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4" name="Google Shape;404;p18"/>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5" name="Google Shape;405;p18"/>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6" name="Google Shape;406;p18"/>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7" name="Google Shape;407;p18"/>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8" name="Google Shape;408;p18"/>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9" name="Google Shape;409;p18"/>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0" name="Google Shape;410;p18"/>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11" name="Google Shape;411;p18"/>
            <p:cNvGrpSpPr/>
            <p:nvPr/>
          </p:nvGrpSpPr>
          <p:grpSpPr>
            <a:xfrm flipH="1">
              <a:off x="276669" y="2706225"/>
              <a:ext cx="286025" cy="543450"/>
              <a:chOff x="978925" y="2912750"/>
              <a:chExt cx="286025" cy="543450"/>
            </a:xfrm>
          </p:grpSpPr>
          <p:sp>
            <p:nvSpPr>
              <p:cNvPr id="412" name="Google Shape;412;p18"/>
              <p:cNvSpPr/>
              <p:nvPr/>
            </p:nvSpPr>
            <p:spPr>
              <a:xfrm>
                <a:off x="978925" y="291275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3" name="Google Shape;413;p18"/>
              <p:cNvSpPr/>
              <p:nvPr/>
            </p:nvSpPr>
            <p:spPr>
              <a:xfrm>
                <a:off x="1179150" y="291275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4" name="Google Shape;414;p18"/>
              <p:cNvSpPr/>
              <p:nvPr/>
            </p:nvSpPr>
            <p:spPr>
              <a:xfrm>
                <a:off x="978925" y="306530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5" name="Google Shape;415;p18"/>
              <p:cNvSpPr/>
              <p:nvPr/>
            </p:nvSpPr>
            <p:spPr>
              <a:xfrm>
                <a:off x="1179150" y="306530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6" name="Google Shape;416;p18"/>
              <p:cNvSpPr/>
              <p:nvPr/>
            </p:nvSpPr>
            <p:spPr>
              <a:xfrm>
                <a:off x="978925" y="321785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7" name="Google Shape;417;p18"/>
              <p:cNvSpPr/>
              <p:nvPr/>
            </p:nvSpPr>
            <p:spPr>
              <a:xfrm>
                <a:off x="1179150" y="321785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8" name="Google Shape;418;p18"/>
              <p:cNvSpPr/>
              <p:nvPr/>
            </p:nvSpPr>
            <p:spPr>
              <a:xfrm>
                <a:off x="978925" y="337040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9" name="Google Shape;419;p18"/>
              <p:cNvSpPr/>
              <p:nvPr/>
            </p:nvSpPr>
            <p:spPr>
              <a:xfrm>
                <a:off x="1179150" y="3370400"/>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20" name="Google Shape;420;p18"/>
            <p:cNvGrpSpPr/>
            <p:nvPr/>
          </p:nvGrpSpPr>
          <p:grpSpPr>
            <a:xfrm flipH="1">
              <a:off x="8581294" y="535000"/>
              <a:ext cx="286025" cy="238350"/>
              <a:chOff x="978925" y="2382075"/>
              <a:chExt cx="286025" cy="238350"/>
            </a:xfrm>
          </p:grpSpPr>
          <p:sp>
            <p:nvSpPr>
              <p:cNvPr id="421" name="Google Shape;421;p18"/>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2" name="Google Shape;422;p18"/>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3" name="Google Shape;423;p18"/>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4" name="Google Shape;424;p18"/>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425" name="Google Shape;425;p18"/>
          <p:cNvSpPr txBox="1"/>
          <p:nvPr>
            <p:ph type="title"/>
          </p:nvPr>
        </p:nvSpPr>
        <p:spPr>
          <a:xfrm>
            <a:off x="720000" y="535000"/>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426" name="Google Shape;426;p18"/>
          <p:cNvSpPr txBox="1"/>
          <p:nvPr>
            <p:ph idx="1" type="body"/>
          </p:nvPr>
        </p:nvSpPr>
        <p:spPr>
          <a:xfrm>
            <a:off x="720000" y="1152475"/>
            <a:ext cx="7704000" cy="2277900"/>
          </a:xfrm>
          <a:prstGeom prst="rect">
            <a:avLst/>
          </a:prstGeom>
          <a:noFill/>
          <a:ln>
            <a:noFill/>
          </a:ln>
        </p:spPr>
        <p:txBody>
          <a:bodyPr anchorCtr="0" anchor="t" bIns="91425" lIns="91425" spcFirstLastPara="1" rIns="91425" wrap="square" tIns="91425">
            <a:noAutofit/>
          </a:bodyPr>
          <a:lstStyle>
            <a:lvl1pPr indent="-304800" lvl="0" marL="457200" algn="l">
              <a:lnSpc>
                <a:spcPct val="100000"/>
              </a:lnSpc>
              <a:spcBef>
                <a:spcPts val="0"/>
              </a:spcBef>
              <a:spcAft>
                <a:spcPts val="0"/>
              </a:spcAft>
              <a:buSzPts val="1200"/>
              <a:buChar char="●"/>
              <a:defRPr/>
            </a:lvl1pPr>
            <a:lvl2pPr indent="-304800" lvl="1" marL="914400" algn="l">
              <a:lnSpc>
                <a:spcPct val="100000"/>
              </a:lnSpc>
              <a:spcBef>
                <a:spcPts val="0"/>
              </a:spcBef>
              <a:spcAft>
                <a:spcPts val="0"/>
              </a:spcAft>
              <a:buSzPts val="1200"/>
              <a:buChar char="○"/>
              <a:defRPr/>
            </a:lvl2pPr>
            <a:lvl3pPr indent="-304800" lvl="2" marL="1371600" algn="l">
              <a:lnSpc>
                <a:spcPct val="100000"/>
              </a:lnSpc>
              <a:spcBef>
                <a:spcPts val="0"/>
              </a:spcBef>
              <a:spcAft>
                <a:spcPts val="0"/>
              </a:spcAft>
              <a:buSzPts val="1200"/>
              <a:buChar char="■"/>
              <a:defRPr/>
            </a:lvl3pPr>
            <a:lvl4pPr indent="-304800" lvl="3" marL="1828800" algn="l">
              <a:lnSpc>
                <a:spcPct val="100000"/>
              </a:lnSpc>
              <a:spcBef>
                <a:spcPts val="0"/>
              </a:spcBef>
              <a:spcAft>
                <a:spcPts val="0"/>
              </a:spcAft>
              <a:buSzPts val="1200"/>
              <a:buChar char="●"/>
              <a:defRPr/>
            </a:lvl4pPr>
            <a:lvl5pPr indent="-304800" lvl="4" marL="2286000" algn="l">
              <a:lnSpc>
                <a:spcPct val="100000"/>
              </a:lnSpc>
              <a:spcBef>
                <a:spcPts val="0"/>
              </a:spcBef>
              <a:spcAft>
                <a:spcPts val="0"/>
              </a:spcAft>
              <a:buSzPts val="1200"/>
              <a:buChar char="○"/>
              <a:defRPr/>
            </a:lvl5pPr>
            <a:lvl6pPr indent="-304800" lvl="5" marL="2743200" algn="l">
              <a:lnSpc>
                <a:spcPct val="100000"/>
              </a:lnSpc>
              <a:spcBef>
                <a:spcPts val="0"/>
              </a:spcBef>
              <a:spcAft>
                <a:spcPts val="0"/>
              </a:spcAft>
              <a:buSzPts val="1200"/>
              <a:buChar char="■"/>
              <a:defRPr/>
            </a:lvl6pPr>
            <a:lvl7pPr indent="-304800" lvl="6" marL="3200400" algn="l">
              <a:lnSpc>
                <a:spcPct val="100000"/>
              </a:lnSpc>
              <a:spcBef>
                <a:spcPts val="0"/>
              </a:spcBef>
              <a:spcAft>
                <a:spcPts val="0"/>
              </a:spcAft>
              <a:buSzPts val="1200"/>
              <a:buChar char="●"/>
              <a:defRPr/>
            </a:lvl7pPr>
            <a:lvl8pPr indent="-304800" lvl="7" marL="3657600" algn="l">
              <a:lnSpc>
                <a:spcPct val="100000"/>
              </a:lnSpc>
              <a:spcBef>
                <a:spcPts val="0"/>
              </a:spcBef>
              <a:spcAft>
                <a:spcPts val="0"/>
              </a:spcAft>
              <a:buSzPts val="1200"/>
              <a:buChar char="○"/>
              <a:defRPr/>
            </a:lvl8pPr>
            <a:lvl9pPr indent="-304800" lvl="8" marL="4114800" algn="l">
              <a:lnSpc>
                <a:spcPct val="100000"/>
              </a:lnSpc>
              <a:spcBef>
                <a:spcPts val="0"/>
              </a:spcBef>
              <a:spcAft>
                <a:spcPts val="0"/>
              </a:spcAft>
              <a:buSzPts val="1200"/>
              <a:buChar char="■"/>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27" name="Shape 427"/>
        <p:cNvGrpSpPr/>
        <p:nvPr/>
      </p:nvGrpSpPr>
      <p:grpSpPr>
        <a:xfrm>
          <a:off x="0" y="0"/>
          <a:ext cx="0" cy="0"/>
          <a:chOff x="0" y="0"/>
          <a:chExt cx="0" cy="0"/>
        </a:xfrm>
      </p:grpSpPr>
      <p:grpSp>
        <p:nvGrpSpPr>
          <p:cNvPr id="428" name="Google Shape;428;p19"/>
          <p:cNvGrpSpPr/>
          <p:nvPr/>
        </p:nvGrpSpPr>
        <p:grpSpPr>
          <a:xfrm>
            <a:off x="114300" y="114300"/>
            <a:ext cx="8915400" cy="4916400"/>
            <a:chOff x="114300" y="114300"/>
            <a:chExt cx="8915400" cy="4916400"/>
          </a:xfrm>
        </p:grpSpPr>
        <p:sp>
          <p:nvSpPr>
            <p:cNvPr id="429" name="Google Shape;429;p19"/>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30" name="Google Shape;430;p19"/>
            <p:cNvGrpSpPr/>
            <p:nvPr/>
          </p:nvGrpSpPr>
          <p:grpSpPr>
            <a:xfrm rot="5400000">
              <a:off x="7918824" y="4098413"/>
              <a:ext cx="286025" cy="1306200"/>
              <a:chOff x="978925" y="1314225"/>
              <a:chExt cx="286025" cy="1306200"/>
            </a:xfrm>
          </p:grpSpPr>
          <p:sp>
            <p:nvSpPr>
              <p:cNvPr id="431" name="Google Shape;431;p19"/>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2" name="Google Shape;432;p19"/>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3" name="Google Shape;433;p19"/>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4" name="Google Shape;434;p19"/>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5" name="Google Shape;435;p19"/>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6" name="Google Shape;436;p19"/>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7" name="Google Shape;437;p19"/>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8" name="Google Shape;438;p19"/>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9" name="Google Shape;439;p19"/>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0" name="Google Shape;440;p19"/>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1" name="Google Shape;441;p19"/>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2" name="Google Shape;442;p19"/>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3" name="Google Shape;443;p19"/>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4" name="Google Shape;444;p19"/>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5" name="Google Shape;445;p19"/>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6" name="Google Shape;446;p19"/>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7" name="Google Shape;447;p19"/>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8" name="Google Shape;448;p19"/>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49" name="Google Shape;449;p19"/>
            <p:cNvGrpSpPr/>
            <p:nvPr/>
          </p:nvGrpSpPr>
          <p:grpSpPr>
            <a:xfrm flipH="1">
              <a:off x="276669" y="1107700"/>
              <a:ext cx="286025" cy="543450"/>
              <a:chOff x="978925" y="1314225"/>
              <a:chExt cx="286025" cy="543450"/>
            </a:xfrm>
          </p:grpSpPr>
          <p:sp>
            <p:nvSpPr>
              <p:cNvPr id="450" name="Google Shape;450;p19"/>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1" name="Google Shape;451;p19"/>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2" name="Google Shape;452;p19"/>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3" name="Google Shape;453;p19"/>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4" name="Google Shape;454;p19"/>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5" name="Google Shape;455;p19"/>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6" name="Google Shape;456;p19"/>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7" name="Google Shape;457;p19"/>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58" name="Google Shape;458;p19"/>
            <p:cNvGrpSpPr/>
            <p:nvPr/>
          </p:nvGrpSpPr>
          <p:grpSpPr>
            <a:xfrm flipH="1">
              <a:off x="8581294" y="535000"/>
              <a:ext cx="286025" cy="238350"/>
              <a:chOff x="978925" y="2382075"/>
              <a:chExt cx="286025" cy="238350"/>
            </a:xfrm>
          </p:grpSpPr>
          <p:sp>
            <p:nvSpPr>
              <p:cNvPr id="459" name="Google Shape;459;p19"/>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0" name="Google Shape;460;p19"/>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1" name="Google Shape;461;p19"/>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2" name="Google Shape;462;p19"/>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463" name="Google Shape;463;p19"/>
          <p:cNvSpPr txBox="1"/>
          <p:nvPr>
            <p:ph type="title"/>
          </p:nvPr>
        </p:nvSpPr>
        <p:spPr>
          <a:xfrm>
            <a:off x="1388100" y="1307100"/>
            <a:ext cx="6367800" cy="2529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64" name="Shape 464"/>
        <p:cNvGrpSpPr/>
        <p:nvPr/>
      </p:nvGrpSpPr>
      <p:grpSpPr>
        <a:xfrm>
          <a:off x="0" y="0"/>
          <a:ext cx="0" cy="0"/>
          <a:chOff x="0" y="0"/>
          <a:chExt cx="0" cy="0"/>
        </a:xfrm>
      </p:grpSpPr>
      <p:grpSp>
        <p:nvGrpSpPr>
          <p:cNvPr id="465" name="Google Shape;465;p20"/>
          <p:cNvGrpSpPr/>
          <p:nvPr/>
        </p:nvGrpSpPr>
        <p:grpSpPr>
          <a:xfrm>
            <a:off x="114300" y="114300"/>
            <a:ext cx="8915400" cy="4916400"/>
            <a:chOff x="114300" y="114300"/>
            <a:chExt cx="8915400" cy="4916400"/>
          </a:xfrm>
        </p:grpSpPr>
        <p:sp>
          <p:nvSpPr>
            <p:cNvPr id="466" name="Google Shape;466;p20"/>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67" name="Google Shape;467;p20"/>
            <p:cNvGrpSpPr/>
            <p:nvPr/>
          </p:nvGrpSpPr>
          <p:grpSpPr>
            <a:xfrm rot="5400000">
              <a:off x="7918824" y="4098413"/>
              <a:ext cx="286025" cy="1306200"/>
              <a:chOff x="978925" y="1314225"/>
              <a:chExt cx="286025" cy="1306200"/>
            </a:xfrm>
          </p:grpSpPr>
          <p:sp>
            <p:nvSpPr>
              <p:cNvPr id="468" name="Google Shape;468;p20"/>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9" name="Google Shape;469;p20"/>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0" name="Google Shape;470;p20"/>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1" name="Google Shape;471;p20"/>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2" name="Google Shape;472;p20"/>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3" name="Google Shape;473;p20"/>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4" name="Google Shape;474;p20"/>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5" name="Google Shape;475;p20"/>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6" name="Google Shape;476;p20"/>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7" name="Google Shape;477;p20"/>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8" name="Google Shape;478;p20"/>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9" name="Google Shape;479;p20"/>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0" name="Google Shape;480;p20"/>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1" name="Google Shape;481;p20"/>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2" name="Google Shape;482;p20"/>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3" name="Google Shape;483;p20"/>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4" name="Google Shape;484;p20"/>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5" name="Google Shape;485;p20"/>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86" name="Google Shape;486;p20"/>
            <p:cNvGrpSpPr/>
            <p:nvPr/>
          </p:nvGrpSpPr>
          <p:grpSpPr>
            <a:xfrm flipH="1">
              <a:off x="276669" y="1107700"/>
              <a:ext cx="286025" cy="543450"/>
              <a:chOff x="978925" y="1314225"/>
              <a:chExt cx="286025" cy="543450"/>
            </a:xfrm>
          </p:grpSpPr>
          <p:sp>
            <p:nvSpPr>
              <p:cNvPr id="487" name="Google Shape;487;p20"/>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8" name="Google Shape;488;p20"/>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9" name="Google Shape;489;p20"/>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0" name="Google Shape;490;p20"/>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1" name="Google Shape;491;p20"/>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2" name="Google Shape;492;p20"/>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3" name="Google Shape;493;p20"/>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4" name="Google Shape;494;p20"/>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95" name="Google Shape;495;p20"/>
            <p:cNvGrpSpPr/>
            <p:nvPr/>
          </p:nvGrpSpPr>
          <p:grpSpPr>
            <a:xfrm flipH="1">
              <a:off x="8581294" y="535000"/>
              <a:ext cx="286025" cy="238350"/>
              <a:chOff x="978925" y="2382075"/>
              <a:chExt cx="286025" cy="238350"/>
            </a:xfrm>
          </p:grpSpPr>
          <p:sp>
            <p:nvSpPr>
              <p:cNvPr id="496" name="Google Shape;496;p20"/>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7" name="Google Shape;497;p20"/>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8" name="Google Shape;498;p20"/>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9" name="Google Shape;499;p20"/>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500" name="Google Shape;500;p20"/>
          <p:cNvSpPr txBox="1"/>
          <p:nvPr>
            <p:ph type="title"/>
          </p:nvPr>
        </p:nvSpPr>
        <p:spPr>
          <a:xfrm>
            <a:off x="2241425" y="1293100"/>
            <a:ext cx="4661100" cy="841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501" name="Google Shape;501;p20"/>
          <p:cNvSpPr txBox="1"/>
          <p:nvPr>
            <p:ph idx="1" type="subTitle"/>
          </p:nvPr>
        </p:nvSpPr>
        <p:spPr>
          <a:xfrm>
            <a:off x="2241475" y="2168600"/>
            <a:ext cx="4661100" cy="1681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2" name="Shape 502"/>
        <p:cNvGrpSpPr/>
        <p:nvPr/>
      </p:nvGrpSpPr>
      <p:grpSpPr>
        <a:xfrm>
          <a:off x="0" y="0"/>
          <a:ext cx="0" cy="0"/>
          <a:chOff x="0" y="0"/>
          <a:chExt cx="0" cy="0"/>
        </a:xfrm>
      </p:grpSpPr>
      <p:sp>
        <p:nvSpPr>
          <p:cNvPr id="503" name="Google Shape;503;p21"/>
          <p:cNvSpPr/>
          <p:nvPr>
            <p:ph idx="2" type="pic"/>
          </p:nvPr>
        </p:nvSpPr>
        <p:spPr>
          <a:xfrm>
            <a:off x="0" y="0"/>
            <a:ext cx="9144000" cy="5143500"/>
          </a:xfrm>
          <a:prstGeom prst="rect">
            <a:avLst/>
          </a:prstGeom>
          <a:noFill/>
          <a:ln>
            <a:noFill/>
          </a:ln>
        </p:spPr>
      </p:sp>
      <p:sp>
        <p:nvSpPr>
          <p:cNvPr id="504" name="Google Shape;504;p21"/>
          <p:cNvSpPr txBox="1"/>
          <p:nvPr>
            <p:ph type="title"/>
          </p:nvPr>
        </p:nvSpPr>
        <p:spPr>
          <a:xfrm>
            <a:off x="720000" y="3859100"/>
            <a:ext cx="7704000" cy="749400"/>
          </a:xfrm>
          <a:prstGeom prst="rect">
            <a:avLst/>
          </a:prstGeom>
          <a:solidFill>
            <a:schemeClr val="accent3"/>
          </a:solid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3000"/>
              <a:buNone/>
              <a:defRPr>
                <a:solidFill>
                  <a:schemeClr val="lt1"/>
                </a:solidFill>
              </a:defRPr>
            </a:lvl1pPr>
            <a:lvl2pPr lvl="1" algn="ctr">
              <a:lnSpc>
                <a:spcPct val="100000"/>
              </a:lnSpc>
              <a:spcBef>
                <a:spcPts val="0"/>
              </a:spcBef>
              <a:spcAft>
                <a:spcPts val="0"/>
              </a:spcAft>
              <a:buSzPts val="3000"/>
              <a:buNone/>
              <a:defRPr/>
            </a:lvl2pPr>
            <a:lvl3pPr lvl="2" algn="ctr">
              <a:lnSpc>
                <a:spcPct val="100000"/>
              </a:lnSpc>
              <a:spcBef>
                <a:spcPts val="0"/>
              </a:spcBef>
              <a:spcAft>
                <a:spcPts val="0"/>
              </a:spcAft>
              <a:buSzPts val="3000"/>
              <a:buNone/>
              <a:defRPr/>
            </a:lvl3pPr>
            <a:lvl4pPr lvl="3" algn="ctr">
              <a:lnSpc>
                <a:spcPct val="100000"/>
              </a:lnSpc>
              <a:spcBef>
                <a:spcPts val="0"/>
              </a:spcBef>
              <a:spcAft>
                <a:spcPts val="0"/>
              </a:spcAft>
              <a:buSzPts val="3000"/>
              <a:buNone/>
              <a:defRPr/>
            </a:lvl4pPr>
            <a:lvl5pPr lvl="4" algn="ctr">
              <a:lnSpc>
                <a:spcPct val="100000"/>
              </a:lnSpc>
              <a:spcBef>
                <a:spcPts val="0"/>
              </a:spcBef>
              <a:spcAft>
                <a:spcPts val="0"/>
              </a:spcAft>
              <a:buSzPts val="3000"/>
              <a:buNone/>
              <a:defRPr/>
            </a:lvl5pPr>
            <a:lvl6pPr lvl="5" algn="ctr">
              <a:lnSpc>
                <a:spcPct val="100000"/>
              </a:lnSpc>
              <a:spcBef>
                <a:spcPts val="0"/>
              </a:spcBef>
              <a:spcAft>
                <a:spcPts val="0"/>
              </a:spcAft>
              <a:buSzPts val="3000"/>
              <a:buNone/>
              <a:defRPr/>
            </a:lvl6pPr>
            <a:lvl7pPr lvl="6" algn="ctr">
              <a:lnSpc>
                <a:spcPct val="100000"/>
              </a:lnSpc>
              <a:spcBef>
                <a:spcPts val="0"/>
              </a:spcBef>
              <a:spcAft>
                <a:spcPts val="0"/>
              </a:spcAft>
              <a:buSzPts val="3000"/>
              <a:buNone/>
              <a:defRPr/>
            </a:lvl7pPr>
            <a:lvl8pPr lvl="7" algn="ctr">
              <a:lnSpc>
                <a:spcPct val="100000"/>
              </a:lnSpc>
              <a:spcBef>
                <a:spcPts val="0"/>
              </a:spcBef>
              <a:spcAft>
                <a:spcPts val="0"/>
              </a:spcAft>
              <a:buSzPts val="3000"/>
              <a:buNone/>
              <a:defRPr/>
            </a:lvl8pPr>
            <a:lvl9pPr lvl="8" algn="ctr">
              <a:lnSpc>
                <a:spcPct val="100000"/>
              </a:lnSpc>
              <a:spcBef>
                <a:spcPts val="0"/>
              </a:spcBef>
              <a:spcAft>
                <a:spcPts val="0"/>
              </a:spcAft>
              <a:buSzPts val="30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rgbClr val="FFFFFF"/>
        </a:solidFill>
      </p:bgPr>
    </p:bg>
    <p:spTree>
      <p:nvGrpSpPr>
        <p:cNvPr id="505" name="Shape 505"/>
        <p:cNvGrpSpPr/>
        <p:nvPr/>
      </p:nvGrpSpPr>
      <p:grpSpPr>
        <a:xfrm>
          <a:off x="0" y="0"/>
          <a:ext cx="0" cy="0"/>
          <a:chOff x="0" y="0"/>
          <a:chExt cx="0" cy="0"/>
        </a:xfrm>
      </p:grpSpPr>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506" name="Shape 506"/>
        <p:cNvGrpSpPr/>
        <p:nvPr/>
      </p:nvGrpSpPr>
      <p:grpSpPr>
        <a:xfrm>
          <a:off x="0" y="0"/>
          <a:ext cx="0" cy="0"/>
          <a:chOff x="0" y="0"/>
          <a:chExt cx="0" cy="0"/>
        </a:xfrm>
      </p:grpSpPr>
      <p:grpSp>
        <p:nvGrpSpPr>
          <p:cNvPr id="507" name="Google Shape;507;p23"/>
          <p:cNvGrpSpPr/>
          <p:nvPr/>
        </p:nvGrpSpPr>
        <p:grpSpPr>
          <a:xfrm>
            <a:off x="114300" y="114300"/>
            <a:ext cx="8915400" cy="4916400"/>
            <a:chOff x="114300" y="114300"/>
            <a:chExt cx="8915400" cy="4916400"/>
          </a:xfrm>
        </p:grpSpPr>
        <p:sp>
          <p:nvSpPr>
            <p:cNvPr id="508" name="Google Shape;508;p23"/>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09" name="Google Shape;509;p23"/>
            <p:cNvGrpSpPr/>
            <p:nvPr/>
          </p:nvGrpSpPr>
          <p:grpSpPr>
            <a:xfrm rot="5400000">
              <a:off x="8528869" y="587438"/>
              <a:ext cx="390900" cy="286025"/>
              <a:chOff x="719994" y="4310738"/>
              <a:chExt cx="390900" cy="286025"/>
            </a:xfrm>
          </p:grpSpPr>
          <p:sp>
            <p:nvSpPr>
              <p:cNvPr id="510" name="Google Shape;510;p23"/>
              <p:cNvSpPr/>
              <p:nvPr/>
            </p:nvSpPr>
            <p:spPr>
              <a:xfrm rot="5400000">
                <a:off x="10250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1" name="Google Shape;511;p23"/>
              <p:cNvSpPr/>
              <p:nvPr/>
            </p:nvSpPr>
            <p:spPr>
              <a:xfrm rot="5400000">
                <a:off x="10250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2" name="Google Shape;512;p23"/>
              <p:cNvSpPr/>
              <p:nvPr/>
            </p:nvSpPr>
            <p:spPr>
              <a:xfrm rot="5400000">
                <a:off x="87254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3" name="Google Shape;513;p23"/>
              <p:cNvSpPr/>
              <p:nvPr/>
            </p:nvSpPr>
            <p:spPr>
              <a:xfrm rot="5400000">
                <a:off x="87254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4" name="Google Shape;514;p23"/>
              <p:cNvSpPr/>
              <p:nvPr/>
            </p:nvSpPr>
            <p:spPr>
              <a:xfrm rot="5400000">
                <a:off x="719994" y="4310738"/>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5" name="Google Shape;515;p23"/>
              <p:cNvSpPr/>
              <p:nvPr/>
            </p:nvSpPr>
            <p:spPr>
              <a:xfrm rot="5400000">
                <a:off x="719994" y="4510963"/>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516" name="Google Shape;516;p23"/>
            <p:cNvGrpSpPr/>
            <p:nvPr/>
          </p:nvGrpSpPr>
          <p:grpSpPr>
            <a:xfrm rot="-5400000">
              <a:off x="1225181" y="4098413"/>
              <a:ext cx="286025" cy="1306200"/>
              <a:chOff x="978925" y="1314225"/>
              <a:chExt cx="286025" cy="1306200"/>
            </a:xfrm>
          </p:grpSpPr>
          <p:sp>
            <p:nvSpPr>
              <p:cNvPr id="517" name="Google Shape;517;p23"/>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8" name="Google Shape;518;p23"/>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9" name="Google Shape;519;p23"/>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0" name="Google Shape;520;p23"/>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1" name="Google Shape;521;p23"/>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2" name="Google Shape;522;p23"/>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3" name="Google Shape;523;p23"/>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4" name="Google Shape;524;p23"/>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5" name="Google Shape;525;p23"/>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6" name="Google Shape;526;p23"/>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7" name="Google Shape;527;p23"/>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8" name="Google Shape;528;p23"/>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9" name="Google Shape;529;p23"/>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0" name="Google Shape;530;p23"/>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1" name="Google Shape;531;p23"/>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2" name="Google Shape;532;p23"/>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3" name="Google Shape;533;p23"/>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4" name="Google Shape;534;p23"/>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535" name="Shape 535"/>
        <p:cNvGrpSpPr/>
        <p:nvPr/>
      </p:nvGrpSpPr>
      <p:grpSpPr>
        <a:xfrm>
          <a:off x="0" y="0"/>
          <a:ext cx="0" cy="0"/>
          <a:chOff x="0" y="0"/>
          <a:chExt cx="0" cy="0"/>
        </a:xfrm>
      </p:grpSpPr>
      <p:grpSp>
        <p:nvGrpSpPr>
          <p:cNvPr id="536" name="Google Shape;536;p24"/>
          <p:cNvGrpSpPr/>
          <p:nvPr/>
        </p:nvGrpSpPr>
        <p:grpSpPr>
          <a:xfrm>
            <a:off x="114300" y="114300"/>
            <a:ext cx="8915400" cy="4916400"/>
            <a:chOff x="114300" y="114300"/>
            <a:chExt cx="8915400" cy="4916400"/>
          </a:xfrm>
        </p:grpSpPr>
        <p:sp>
          <p:nvSpPr>
            <p:cNvPr id="537" name="Google Shape;537;p24"/>
            <p:cNvSpPr/>
            <p:nvPr/>
          </p:nvSpPr>
          <p:spPr>
            <a:xfrm>
              <a:off x="114300" y="114300"/>
              <a:ext cx="8915400" cy="4916400"/>
            </a:xfrm>
            <a:prstGeom prst="rect">
              <a:avLst/>
            </a:prstGeom>
            <a:no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38" name="Google Shape;538;p24"/>
            <p:cNvGrpSpPr/>
            <p:nvPr/>
          </p:nvGrpSpPr>
          <p:grpSpPr>
            <a:xfrm rot="10800000">
              <a:off x="275456" y="535000"/>
              <a:ext cx="286025" cy="1306200"/>
              <a:chOff x="978925" y="1314225"/>
              <a:chExt cx="286025" cy="1306200"/>
            </a:xfrm>
          </p:grpSpPr>
          <p:sp>
            <p:nvSpPr>
              <p:cNvPr id="539" name="Google Shape;539;p24"/>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0" name="Google Shape;540;p24"/>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1" name="Google Shape;541;p24"/>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2" name="Google Shape;542;p24"/>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3" name="Google Shape;543;p24"/>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4" name="Google Shape;544;p24"/>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5" name="Google Shape;545;p24"/>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6" name="Google Shape;546;p24"/>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7" name="Google Shape;547;p24"/>
              <p:cNvSpPr/>
              <p:nvPr/>
            </p:nvSpPr>
            <p:spPr>
              <a:xfrm>
                <a:off x="978925"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8" name="Google Shape;548;p24"/>
              <p:cNvSpPr/>
              <p:nvPr/>
            </p:nvSpPr>
            <p:spPr>
              <a:xfrm>
                <a:off x="1179150" y="19244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9" name="Google Shape;549;p24"/>
              <p:cNvSpPr/>
              <p:nvPr/>
            </p:nvSpPr>
            <p:spPr>
              <a:xfrm>
                <a:off x="978925"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0" name="Google Shape;550;p24"/>
              <p:cNvSpPr/>
              <p:nvPr/>
            </p:nvSpPr>
            <p:spPr>
              <a:xfrm>
                <a:off x="1179150" y="20769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1" name="Google Shape;551;p24"/>
              <p:cNvSpPr/>
              <p:nvPr/>
            </p:nvSpPr>
            <p:spPr>
              <a:xfrm>
                <a:off x="978925"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2" name="Google Shape;552;p24"/>
              <p:cNvSpPr/>
              <p:nvPr/>
            </p:nvSpPr>
            <p:spPr>
              <a:xfrm>
                <a:off x="1179150" y="22295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3" name="Google Shape;553;p24"/>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4" name="Google Shape;554;p24"/>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5" name="Google Shape;555;p24"/>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6" name="Google Shape;556;p24"/>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557" name="Google Shape;557;p24"/>
            <p:cNvGrpSpPr/>
            <p:nvPr/>
          </p:nvGrpSpPr>
          <p:grpSpPr>
            <a:xfrm rot="10800000">
              <a:off x="8587356" y="3302300"/>
              <a:ext cx="286025" cy="1306200"/>
              <a:chOff x="978925" y="1314225"/>
              <a:chExt cx="286025" cy="1306200"/>
            </a:xfrm>
          </p:grpSpPr>
          <p:sp>
            <p:nvSpPr>
              <p:cNvPr id="558" name="Google Shape;558;p24"/>
              <p:cNvSpPr/>
              <p:nvPr/>
            </p:nvSpPr>
            <p:spPr>
              <a:xfrm>
                <a:off x="978925"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9" name="Google Shape;559;p24"/>
              <p:cNvSpPr/>
              <p:nvPr/>
            </p:nvSpPr>
            <p:spPr>
              <a:xfrm>
                <a:off x="1179150" y="13142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0" name="Google Shape;560;p24"/>
              <p:cNvSpPr/>
              <p:nvPr/>
            </p:nvSpPr>
            <p:spPr>
              <a:xfrm>
                <a:off x="978925"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1" name="Google Shape;561;p24"/>
              <p:cNvSpPr/>
              <p:nvPr/>
            </p:nvSpPr>
            <p:spPr>
              <a:xfrm>
                <a:off x="1179150" y="14667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2" name="Google Shape;562;p24"/>
              <p:cNvSpPr/>
              <p:nvPr/>
            </p:nvSpPr>
            <p:spPr>
              <a:xfrm>
                <a:off x="978925"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3" name="Google Shape;563;p24"/>
              <p:cNvSpPr/>
              <p:nvPr/>
            </p:nvSpPr>
            <p:spPr>
              <a:xfrm>
                <a:off x="1179150" y="16193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4" name="Google Shape;564;p24"/>
              <p:cNvSpPr/>
              <p:nvPr/>
            </p:nvSpPr>
            <p:spPr>
              <a:xfrm>
                <a:off x="978925"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5" name="Google Shape;565;p24"/>
              <p:cNvSpPr/>
              <p:nvPr/>
            </p:nvSpPr>
            <p:spPr>
              <a:xfrm>
                <a:off x="1179150" y="17718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6" name="Google Shape;566;p24"/>
              <p:cNvSpPr/>
              <p:nvPr/>
            </p:nvSpPr>
            <p:spPr>
              <a:xfrm>
                <a:off x="978925"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7" name="Google Shape;567;p24"/>
              <p:cNvSpPr/>
              <p:nvPr/>
            </p:nvSpPr>
            <p:spPr>
              <a:xfrm>
                <a:off x="1179150" y="238207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8" name="Google Shape;568;p24"/>
              <p:cNvSpPr/>
              <p:nvPr/>
            </p:nvSpPr>
            <p:spPr>
              <a:xfrm>
                <a:off x="978925"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9" name="Google Shape;569;p24"/>
              <p:cNvSpPr/>
              <p:nvPr/>
            </p:nvSpPr>
            <p:spPr>
              <a:xfrm>
                <a:off x="1179150" y="2534625"/>
                <a:ext cx="85800" cy="85800"/>
              </a:xfrm>
              <a:prstGeom prst="roundRect">
                <a:avLst>
                  <a:gd fmla="val 16667" name="adj"/>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24" Type="http://schemas.openxmlformats.org/officeDocument/2006/relationships/theme" Target="../theme/theme1.xml"/><Relationship Id="rId12" Type="http://schemas.openxmlformats.org/officeDocument/2006/relationships/slideLayout" Target="../slideLayouts/slideLayout12.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5100" y="535000"/>
            <a:ext cx="77139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1pPr>
            <a:lvl2pPr lvl="1"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2pPr>
            <a:lvl3pPr lvl="2"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3pPr>
            <a:lvl4pPr lvl="3"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4pPr>
            <a:lvl5pPr lvl="4"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5pPr>
            <a:lvl6pPr lvl="5"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6pPr>
            <a:lvl7pPr lvl="6"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7pPr>
            <a:lvl8pPr lvl="7"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8pPr>
            <a:lvl9pPr lvl="8" marR="0" rtl="0" algn="l">
              <a:lnSpc>
                <a:spcPct val="100000"/>
              </a:lnSpc>
              <a:spcBef>
                <a:spcPts val="0"/>
              </a:spcBef>
              <a:spcAft>
                <a:spcPts val="0"/>
              </a:spcAft>
              <a:buClr>
                <a:schemeClr val="dk1"/>
              </a:buClr>
              <a:buSzPts val="3000"/>
              <a:buFont typeface="Kanit Medium"/>
              <a:buNone/>
              <a:defRPr b="0" i="0" sz="3000" u="none" cap="none" strike="noStrike">
                <a:solidFill>
                  <a:schemeClr val="dk1"/>
                </a:solidFill>
                <a:latin typeface="Kanit Medium"/>
                <a:ea typeface="Kanit Medium"/>
                <a:cs typeface="Kanit Medium"/>
                <a:sym typeface="Kanit Medium"/>
              </a:defRPr>
            </a:lvl9pPr>
          </a:lstStyle>
          <a:p/>
        </p:txBody>
      </p:sp>
      <p:sp>
        <p:nvSpPr>
          <p:cNvPr id="7" name="Google Shape;7;p1"/>
          <p:cNvSpPr txBox="1"/>
          <p:nvPr>
            <p:ph idx="1" type="body"/>
          </p:nvPr>
        </p:nvSpPr>
        <p:spPr>
          <a:xfrm>
            <a:off x="715100" y="1152475"/>
            <a:ext cx="7713900" cy="3416400"/>
          </a:xfrm>
          <a:prstGeom prst="rect">
            <a:avLst/>
          </a:prstGeom>
          <a:noFill/>
          <a:ln>
            <a:noFill/>
          </a:ln>
        </p:spPr>
        <p:txBody>
          <a:bodyPr anchorCtr="0" anchor="t" bIns="91425" lIns="91425" spcFirstLastPara="1" rIns="91425" wrap="square" tIns="91425">
            <a:noAutofit/>
          </a:bodyPr>
          <a:lstStyle>
            <a:lvl1pPr indent="-304800" lvl="0" marL="4572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1pPr>
            <a:lvl2pPr indent="-304800" lvl="1" marL="9144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2pPr>
            <a:lvl3pPr indent="-304800" lvl="2" marL="13716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3pPr>
            <a:lvl4pPr indent="-304800" lvl="3" marL="18288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4pPr>
            <a:lvl5pPr indent="-304800" lvl="4" marL="22860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5pPr>
            <a:lvl6pPr indent="-304800" lvl="5" marL="27432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6pPr>
            <a:lvl7pPr indent="-304800" lvl="6" marL="32004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7pPr>
            <a:lvl8pPr indent="-304800" lvl="7" marL="36576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8pPr>
            <a:lvl9pPr indent="-304800" lvl="8" marL="4114800" marR="0" rtl="0" algn="l">
              <a:lnSpc>
                <a:spcPct val="100000"/>
              </a:lnSpc>
              <a:spcBef>
                <a:spcPts val="0"/>
              </a:spcBef>
              <a:spcAft>
                <a:spcPts val="0"/>
              </a:spcAft>
              <a:buClr>
                <a:schemeClr val="dk1"/>
              </a:buClr>
              <a:buSzPts val="1200"/>
              <a:buFont typeface="Roboto"/>
              <a:buChar char="■"/>
              <a:defRPr b="0" i="0" sz="1200" u="none" cap="none" strike="noStrike">
                <a:solidFill>
                  <a:schemeClr val="dk1"/>
                </a:solidFill>
                <a:latin typeface="Roboto"/>
                <a:ea typeface="Roboto"/>
                <a:cs typeface="Roboto"/>
                <a:sym typeface="Roboto"/>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450">
          <p15:clr>
            <a:srgbClr val="EA4335"/>
          </p15:clr>
        </p15:guide>
        <p15:guide id="2" orient="horz" pos="337">
          <p15:clr>
            <a:srgbClr val="EA4335"/>
          </p15:clr>
        </p15:guide>
        <p15:guide id="3" pos="5310">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3" name="Shape 573"/>
        <p:cNvGrpSpPr/>
        <p:nvPr/>
      </p:nvGrpSpPr>
      <p:grpSpPr>
        <a:xfrm>
          <a:off x="0" y="0"/>
          <a:ext cx="0" cy="0"/>
          <a:chOff x="0" y="0"/>
          <a:chExt cx="0" cy="0"/>
        </a:xfrm>
      </p:grpSpPr>
      <p:sp>
        <p:nvSpPr>
          <p:cNvPr id="574" name="Google Shape;574;p25"/>
          <p:cNvSpPr txBox="1"/>
          <p:nvPr>
            <p:ph type="ctrTitle"/>
          </p:nvPr>
        </p:nvSpPr>
        <p:spPr>
          <a:xfrm>
            <a:off x="1378575" y="136300"/>
            <a:ext cx="6283800" cy="409500"/>
          </a:xfrm>
          <a:prstGeom prst="rect">
            <a:avLst/>
          </a:prstGeom>
          <a:noFill/>
          <a:ln>
            <a:noFill/>
          </a:ln>
        </p:spPr>
        <p:txBody>
          <a:bodyPr anchorCtr="0" anchor="b" bIns="91425" lIns="91425" spcFirstLastPara="1" rIns="91425" wrap="square" tIns="91425">
            <a:noAutofit/>
          </a:bodyPr>
          <a:lstStyle/>
          <a:p>
            <a:pPr indent="0" lvl="0" marL="0" rtl="0" algn="ctr">
              <a:lnSpc>
                <a:spcPct val="115000"/>
              </a:lnSpc>
              <a:spcBef>
                <a:spcPts val="1400"/>
              </a:spcBef>
              <a:spcAft>
                <a:spcPts val="400"/>
              </a:spcAft>
              <a:buNone/>
            </a:pPr>
            <a:r>
              <a:rPr b="1" lang="en" sz="2000" u="sng">
                <a:solidFill>
                  <a:srgbClr val="000000"/>
                </a:solidFill>
                <a:latin typeface="Times New Roman"/>
                <a:ea typeface="Times New Roman"/>
                <a:cs typeface="Times New Roman"/>
                <a:sym typeface="Times New Roman"/>
              </a:rPr>
              <a:t>Overview</a:t>
            </a:r>
            <a:endParaRPr sz="2000" u="sng">
              <a:latin typeface="Arial"/>
              <a:ea typeface="Arial"/>
              <a:cs typeface="Arial"/>
              <a:sym typeface="Arial"/>
            </a:endParaRPr>
          </a:p>
        </p:txBody>
      </p:sp>
      <p:sp>
        <p:nvSpPr>
          <p:cNvPr id="575" name="Google Shape;575;p25"/>
          <p:cNvSpPr txBox="1"/>
          <p:nvPr>
            <p:ph idx="1" type="subTitle"/>
          </p:nvPr>
        </p:nvSpPr>
        <p:spPr>
          <a:xfrm>
            <a:off x="372150" y="870000"/>
            <a:ext cx="8399700" cy="3403500"/>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Green Haven Florists is a florist company that was established in 2016 in Norwich by Liam and Priya Patel and is based on the principles of sustainable and custom designs (Companies House, 2024).</a:t>
            </a:r>
            <a:endParaRPr sz="1400">
              <a:solidFill>
                <a:srgbClr val="000000"/>
              </a:solidFill>
              <a:latin typeface="Times New Roman"/>
              <a:ea typeface="Times New Roman"/>
              <a:cs typeface="Times New Roman"/>
              <a:sym typeface="Times New Roman"/>
            </a:endParaRPr>
          </a:p>
          <a:p>
            <a:pPr indent="-317500" lvl="0" marL="457200" rtl="0" algn="just">
              <a:lnSpc>
                <a:spcPct val="115000"/>
              </a:lnSpc>
              <a:spcBef>
                <a:spcPts val="120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company has recently experienced a decline in business, as the number of people visiting the premises and revenue have decreased by more than 30 percent in just a year.</a:t>
            </a:r>
            <a:endParaRPr sz="1400">
              <a:solidFill>
                <a:srgbClr val="000000"/>
              </a:solidFill>
              <a:latin typeface="Times New Roman"/>
              <a:ea typeface="Times New Roman"/>
              <a:cs typeface="Times New Roman"/>
              <a:sym typeface="Times New Roman"/>
            </a:endParaRPr>
          </a:p>
          <a:p>
            <a:pPr indent="-317500" lvl="0" marL="457200" rtl="0" algn="just">
              <a:lnSpc>
                <a:spcPct val="115000"/>
              </a:lnSpc>
              <a:spcBef>
                <a:spcPts val="120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presentation will evaluate the factors that lead to the decline and discuss the potential strategies that can be applied to the revitalisation (Bryson, 2018).</a:t>
            </a:r>
            <a:endParaRPr sz="1400">
              <a:solidFill>
                <a:srgbClr val="000000"/>
              </a:solidFill>
              <a:latin typeface="Times New Roman"/>
              <a:ea typeface="Times New Roman"/>
              <a:cs typeface="Times New Roman"/>
              <a:sym typeface="Times New Roman"/>
            </a:endParaRPr>
          </a:p>
          <a:p>
            <a:pPr indent="-317500" lvl="0" marL="457200" rtl="0" algn="just">
              <a:lnSpc>
                <a:spcPct val="115000"/>
              </a:lnSpc>
              <a:spcBef>
                <a:spcPts val="120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It has such analytical tools as 5W2H, PESTEL, and Cause-and-Effect (Fishbone) to determine both internal and external challenges (Kotler, 2022).</a:t>
            </a:r>
            <a:endParaRPr sz="1400">
              <a:solidFill>
                <a:srgbClr val="000000"/>
              </a:solidFill>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Learning outcomes: interpret data, describe the problem, evaluate solutions, and plan effective implementation (CIPD, 2023).</a:t>
            </a:r>
            <a:endParaRPr sz="1400">
              <a:solidFill>
                <a:srgbClr val="0000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9" name="Shape 579"/>
        <p:cNvGrpSpPr/>
        <p:nvPr/>
      </p:nvGrpSpPr>
      <p:grpSpPr>
        <a:xfrm>
          <a:off x="0" y="0"/>
          <a:ext cx="0" cy="0"/>
          <a:chOff x="0" y="0"/>
          <a:chExt cx="0" cy="0"/>
        </a:xfrm>
      </p:grpSpPr>
      <p:sp>
        <p:nvSpPr>
          <p:cNvPr id="580" name="Google Shape;580;p26"/>
          <p:cNvSpPr txBox="1"/>
          <p:nvPr>
            <p:ph type="title"/>
          </p:nvPr>
        </p:nvSpPr>
        <p:spPr>
          <a:xfrm>
            <a:off x="720000" y="248660"/>
            <a:ext cx="77040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400"/>
              </a:spcBef>
              <a:spcAft>
                <a:spcPts val="400"/>
              </a:spcAft>
              <a:buNone/>
            </a:pPr>
            <a:r>
              <a:rPr b="1" lang="en" sz="2000" u="sng">
                <a:solidFill>
                  <a:srgbClr val="000000"/>
                </a:solidFill>
                <a:latin typeface="Times New Roman"/>
                <a:ea typeface="Times New Roman"/>
                <a:cs typeface="Times New Roman"/>
                <a:sym typeface="Times New Roman"/>
              </a:rPr>
              <a:t>Identifying the Problem (5W2H Framework)</a:t>
            </a:r>
            <a:endParaRPr sz="2000" u="sng">
              <a:latin typeface="Arial"/>
              <a:ea typeface="Arial"/>
              <a:cs typeface="Arial"/>
              <a:sym typeface="Arial"/>
            </a:endParaRPr>
          </a:p>
        </p:txBody>
      </p:sp>
      <p:sp>
        <p:nvSpPr>
          <p:cNvPr id="581" name="Google Shape;581;p26"/>
          <p:cNvSpPr txBox="1"/>
          <p:nvPr/>
        </p:nvSpPr>
        <p:spPr>
          <a:xfrm>
            <a:off x="929250" y="995375"/>
            <a:ext cx="7285500" cy="3432600"/>
          </a:xfrm>
          <a:prstGeom prst="rect">
            <a:avLst/>
          </a:prstGeom>
          <a:noFill/>
          <a:ln>
            <a:noFill/>
          </a:ln>
        </p:spPr>
        <p:txBody>
          <a:bodyPr anchorCtr="0" anchor="t" bIns="91425" lIns="91425" spcFirstLastPara="1" rIns="0" wrap="square" tIns="91425">
            <a:noAutofit/>
          </a:bodyPr>
          <a:lstStyle/>
          <a:p>
            <a:pPr indent="-317500" lvl="0" marL="457200" rtl="0" algn="just">
              <a:lnSpc>
                <a:spcPct val="115000"/>
              </a:lnSpc>
              <a:spcBef>
                <a:spcPts val="0"/>
              </a:spcBef>
              <a:spcAft>
                <a:spcPts val="0"/>
              </a:spcAft>
              <a:buSzPts val="1400"/>
              <a:buFont typeface="Times New Roman"/>
              <a:buChar char="●"/>
            </a:pPr>
            <a:r>
              <a:rPr lang="en">
                <a:latin typeface="Times New Roman"/>
                <a:ea typeface="Times New Roman"/>
                <a:cs typeface="Times New Roman"/>
                <a:sym typeface="Times New Roman"/>
              </a:rPr>
              <a:t>What: Physical customer engagement has diminished by 30% in the past year in-store sales, which is a significant loss.</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Why: The trends in consumer behaviour have changed towards online garden shops with the provision of speed, discounts, and convenience (ONS, 2025).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Where: The High Street in Norwich is experiencing slowed foot traffic as a result of business closures in the area and post-pandemic retail migration (Local Data Company, 2025).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Who: Founders and four employees will be affected by decreased revenue and morale, which causes operational pressure (Carr, 2025).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SzPts val="1400"/>
              <a:buFont typeface="Times New Roman"/>
              <a:buChar char="●"/>
            </a:pPr>
            <a:r>
              <a:rPr lang="en">
                <a:latin typeface="Times New Roman"/>
                <a:ea typeface="Times New Roman"/>
                <a:cs typeface="Times New Roman"/>
                <a:sym typeface="Times New Roman"/>
              </a:rPr>
              <a:t>How/How Much: The prices of imports and energy have risen by about 15 percent, shrinking profit margins and restricting reinvestment.</a:t>
            </a: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5" name="Shape 585"/>
        <p:cNvGrpSpPr/>
        <p:nvPr/>
      </p:nvGrpSpPr>
      <p:grpSpPr>
        <a:xfrm>
          <a:off x="0" y="0"/>
          <a:ext cx="0" cy="0"/>
          <a:chOff x="0" y="0"/>
          <a:chExt cx="0" cy="0"/>
        </a:xfrm>
      </p:grpSpPr>
      <p:sp>
        <p:nvSpPr>
          <p:cNvPr id="586" name="Google Shape;586;p27"/>
          <p:cNvSpPr txBox="1"/>
          <p:nvPr>
            <p:ph type="title"/>
          </p:nvPr>
        </p:nvSpPr>
        <p:spPr>
          <a:xfrm>
            <a:off x="720000" y="154400"/>
            <a:ext cx="77040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400"/>
              </a:spcBef>
              <a:spcAft>
                <a:spcPts val="400"/>
              </a:spcAft>
              <a:buNone/>
            </a:pPr>
            <a:r>
              <a:rPr b="1" lang="en" sz="2000" u="sng">
                <a:solidFill>
                  <a:srgbClr val="000000"/>
                </a:solidFill>
                <a:latin typeface="Times New Roman"/>
                <a:ea typeface="Times New Roman"/>
                <a:cs typeface="Times New Roman"/>
                <a:sym typeface="Times New Roman"/>
              </a:rPr>
              <a:t>Nature and Scope of the Problem</a:t>
            </a:r>
            <a:endParaRPr b="1" sz="2000" u="sng">
              <a:latin typeface="Arial"/>
              <a:ea typeface="Arial"/>
              <a:cs typeface="Arial"/>
              <a:sym typeface="Arial"/>
            </a:endParaRPr>
          </a:p>
        </p:txBody>
      </p:sp>
      <p:sp>
        <p:nvSpPr>
          <p:cNvPr id="587" name="Google Shape;587;p27"/>
          <p:cNvSpPr txBox="1"/>
          <p:nvPr/>
        </p:nvSpPr>
        <p:spPr>
          <a:xfrm>
            <a:off x="944400" y="1008600"/>
            <a:ext cx="7255200" cy="3246300"/>
          </a:xfrm>
          <a:prstGeom prst="rect">
            <a:avLst/>
          </a:prstGeom>
          <a:noFill/>
          <a:ln>
            <a:noFill/>
          </a:ln>
        </p:spPr>
        <p:txBody>
          <a:bodyPr anchorCtr="0" anchor="t" bIns="91425" lIns="91425" spcFirstLastPara="1" rIns="91425" wrap="square" tIns="91425">
            <a:spAutoFit/>
          </a:bodyPr>
          <a:lstStyle/>
          <a:p>
            <a:pPr indent="-317500" lvl="0" marL="457200" rtl="0" algn="just">
              <a:lnSpc>
                <a:spcPct val="115000"/>
              </a:lnSpc>
              <a:spcBef>
                <a:spcPts val="0"/>
              </a:spcBef>
              <a:spcAft>
                <a:spcPts val="0"/>
              </a:spcAft>
              <a:buSzPts val="1400"/>
              <a:buFont typeface="Times New Roman"/>
              <a:buChar char="●"/>
            </a:pPr>
            <a:r>
              <a:rPr lang="en">
                <a:latin typeface="Times New Roman"/>
                <a:ea typeface="Times New Roman"/>
                <a:cs typeface="Times New Roman"/>
                <a:sym typeface="Times New Roman"/>
              </a:rPr>
              <a:t>Its sales are not the only areas that are decreasing; it loses its brand presence and becomes a business with a low reputation of being community-oriented (Marchowska, 2024).</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Online competitors like Bloom and Wild and Freddie Flowers are the leaders of online interaction due to their good social media branding.</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The local sourcing and the environmentally friendly materials of the company make the company costly operations in comparison to bigger retailers with low costs.</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The lack of online advertising and an old fashioned site makes them less competitive in a more digitalized market (Smith, 2024).</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SzPts val="1400"/>
              <a:buFont typeface="Times New Roman"/>
              <a:buChar char="●"/>
            </a:pPr>
            <a:r>
              <a:rPr lang="en">
                <a:latin typeface="Times New Roman"/>
                <a:ea typeface="Times New Roman"/>
                <a:cs typeface="Times New Roman"/>
                <a:sym typeface="Times New Roman"/>
              </a:rPr>
              <a:t>The issue is of a financial, operational, and technological scope, and strategic adaptation is necessary to continue the growth (CIPD, 2023).</a:t>
            </a:r>
            <a:endParaRPr>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1" name="Shape 591"/>
        <p:cNvGrpSpPr/>
        <p:nvPr/>
      </p:nvGrpSpPr>
      <p:grpSpPr>
        <a:xfrm>
          <a:off x="0" y="0"/>
          <a:ext cx="0" cy="0"/>
          <a:chOff x="0" y="0"/>
          <a:chExt cx="0" cy="0"/>
        </a:xfrm>
      </p:grpSpPr>
      <p:sp>
        <p:nvSpPr>
          <p:cNvPr id="592" name="Google Shape;592;p28"/>
          <p:cNvSpPr txBox="1"/>
          <p:nvPr>
            <p:ph type="title"/>
          </p:nvPr>
        </p:nvSpPr>
        <p:spPr>
          <a:xfrm>
            <a:off x="241550" y="176150"/>
            <a:ext cx="8699100" cy="572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800"/>
              </a:spcBef>
              <a:spcAft>
                <a:spcPts val="400"/>
              </a:spcAft>
              <a:buNone/>
            </a:pPr>
            <a:r>
              <a:rPr b="1" lang="en" sz="2000" u="sng">
                <a:solidFill>
                  <a:srgbClr val="000000"/>
                </a:solidFill>
                <a:latin typeface="Times New Roman"/>
                <a:ea typeface="Times New Roman"/>
                <a:cs typeface="Times New Roman"/>
                <a:sym typeface="Times New Roman"/>
              </a:rPr>
              <a:t>PESTEL Analysis Table (1/2)</a:t>
            </a:r>
            <a:endParaRPr sz="2000" u="sng">
              <a:latin typeface="Arial"/>
              <a:ea typeface="Arial"/>
              <a:cs typeface="Arial"/>
              <a:sym typeface="Arial"/>
            </a:endParaRPr>
          </a:p>
        </p:txBody>
      </p:sp>
      <p:graphicFrame>
        <p:nvGraphicFramePr>
          <p:cNvPr id="593" name="Google Shape;593;p28"/>
          <p:cNvGraphicFramePr/>
          <p:nvPr/>
        </p:nvGraphicFramePr>
        <p:xfrm>
          <a:off x="952500" y="995375"/>
          <a:ext cx="3000000" cy="3000000"/>
        </p:xfrm>
        <a:graphic>
          <a:graphicData uri="http://schemas.openxmlformats.org/drawingml/2006/table">
            <a:tbl>
              <a:tblPr>
                <a:noFill/>
                <a:tableStyleId>{0B5430FF-A3A5-4F53-8031-6DBD59E2C93D}</a:tableStyleId>
              </a:tblPr>
              <a:tblGrid>
                <a:gridCol w="1477275"/>
                <a:gridCol w="5761725"/>
              </a:tblGrid>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Factor</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Key External Influence on Green Haven Florists</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Political</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Post-Brexit import regulations have increased customs checks and tariffs on imported flowers.</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Economic</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Rising inflation and energy costs have increased operational overheads for SMEs.</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Social</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Consumers prefer sustainable, ethical brands but remain price-conscious.</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Technological</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Growth of e-commerce, mobile apps, and AI-based marketing reshapes retail competition.</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Environmental</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Supply chains face pressure to reduce carbon emissions and packaging waste.</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r h="381000">
                <a:tc>
                  <a:txBody>
                    <a:bodyPr/>
                    <a:lstStyle/>
                    <a:p>
                      <a:pPr indent="0" lvl="0" marL="0" rtl="0" algn="just">
                        <a:lnSpc>
                          <a:spcPct val="115000"/>
                        </a:lnSpc>
                        <a:spcBef>
                          <a:spcPts val="1200"/>
                        </a:spcBef>
                        <a:spcAft>
                          <a:spcPts val="1200"/>
                        </a:spcAft>
                        <a:buNone/>
                      </a:pPr>
                      <a:r>
                        <a:rPr b="1" lang="en">
                          <a:latin typeface="Times New Roman"/>
                          <a:ea typeface="Times New Roman"/>
                          <a:cs typeface="Times New Roman"/>
                          <a:sym typeface="Times New Roman"/>
                        </a:rPr>
                        <a:t>Legal</a:t>
                      </a:r>
                      <a:endParaRPr b="1">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chemeClr val="accent4"/>
                    </a:solidFill>
                  </a:tcPr>
                </a:tc>
                <a:tc>
                  <a:txBody>
                    <a:bodyPr/>
                    <a:lstStyle/>
                    <a:p>
                      <a:pPr indent="0" lvl="0" marL="0" rtl="0" algn="just">
                        <a:lnSpc>
                          <a:spcPct val="115000"/>
                        </a:lnSpc>
                        <a:spcBef>
                          <a:spcPts val="1200"/>
                        </a:spcBef>
                        <a:spcAft>
                          <a:spcPts val="1200"/>
                        </a:spcAft>
                        <a:buNone/>
                      </a:pPr>
                      <a:r>
                        <a:rPr lang="en">
                          <a:latin typeface="Times New Roman"/>
                          <a:ea typeface="Times New Roman"/>
                          <a:cs typeface="Times New Roman"/>
                          <a:sym typeface="Times New Roman"/>
                        </a:rPr>
                        <a:t>Compliance with Consumer Rights Act 2015 and GDPR for online sales and data use.</a:t>
                      </a:r>
                      <a:endParaRPr>
                        <a:latin typeface="Times New Roman"/>
                        <a:ea typeface="Times New Roman"/>
                        <a:cs typeface="Times New Roman"/>
                        <a:sym typeface="Times New Roman"/>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D9EAD3"/>
                    </a:solidFill>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7" name="Shape 597"/>
        <p:cNvGrpSpPr/>
        <p:nvPr/>
      </p:nvGrpSpPr>
      <p:grpSpPr>
        <a:xfrm>
          <a:off x="0" y="0"/>
          <a:ext cx="0" cy="0"/>
          <a:chOff x="0" y="0"/>
          <a:chExt cx="0" cy="0"/>
        </a:xfrm>
      </p:grpSpPr>
      <p:sp>
        <p:nvSpPr>
          <p:cNvPr id="598" name="Google Shape;598;p29"/>
          <p:cNvSpPr txBox="1"/>
          <p:nvPr>
            <p:ph type="title"/>
          </p:nvPr>
        </p:nvSpPr>
        <p:spPr>
          <a:xfrm>
            <a:off x="1372050" y="203775"/>
            <a:ext cx="6399900" cy="532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800"/>
              </a:spcBef>
              <a:spcAft>
                <a:spcPts val="400"/>
              </a:spcAft>
              <a:buNone/>
            </a:pPr>
            <a:r>
              <a:rPr b="1" lang="en" sz="2000" u="sng">
                <a:solidFill>
                  <a:srgbClr val="000000"/>
                </a:solidFill>
                <a:latin typeface="Times New Roman"/>
                <a:ea typeface="Times New Roman"/>
                <a:cs typeface="Times New Roman"/>
                <a:sym typeface="Times New Roman"/>
              </a:rPr>
              <a:t>PESTEL Analysis Discussion</a:t>
            </a:r>
            <a:endParaRPr sz="2000" u="sng"/>
          </a:p>
        </p:txBody>
      </p:sp>
      <p:sp>
        <p:nvSpPr>
          <p:cNvPr id="599" name="Google Shape;599;p29"/>
          <p:cNvSpPr txBox="1"/>
          <p:nvPr/>
        </p:nvSpPr>
        <p:spPr>
          <a:xfrm>
            <a:off x="518550" y="995375"/>
            <a:ext cx="8106900" cy="3741900"/>
          </a:xfrm>
          <a:prstGeom prst="rect">
            <a:avLst/>
          </a:prstGeom>
          <a:noFill/>
          <a:ln>
            <a:noFill/>
          </a:ln>
        </p:spPr>
        <p:txBody>
          <a:bodyPr anchorCtr="0" anchor="t" bIns="91425" lIns="91425" spcFirstLastPara="1" rIns="91425" wrap="square" tIns="91425">
            <a:spAutoFit/>
          </a:bodyPr>
          <a:lstStyle/>
          <a:p>
            <a:pPr indent="-317500" lvl="0" marL="457200" rtl="0" algn="just">
              <a:lnSpc>
                <a:spcPct val="115000"/>
              </a:lnSpc>
              <a:spcBef>
                <a:spcPts val="0"/>
              </a:spcBef>
              <a:spcAft>
                <a:spcPts val="0"/>
              </a:spcAft>
              <a:buSzPts val="1400"/>
              <a:buFont typeface="Times New Roman"/>
              <a:buChar char="●"/>
            </a:pPr>
            <a:r>
              <a:rPr lang="en">
                <a:latin typeface="Times New Roman"/>
                <a:ea typeface="Times New Roman"/>
                <a:cs typeface="Times New Roman"/>
                <a:sym typeface="Times New Roman"/>
              </a:rPr>
              <a:t>Political: Due to trade barriers related to Brexit, the delivery of cut flowers has become unstable, with more costs and delays in delivery in particular to the suppliers located in the EU (GOV.UK, 2025).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Economic: The ongoing inflationary state and an increase in the cost of energy have decreased consumer spending capacity and swelled operating costs of florists (Bank of England, 2025).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Social: The consumers are becoming increasingly aware of the importance of environmentally-friendly and locally-grown flowers, yet they still want them to be cheap and convenient, which introduces a value conflict.</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Technological: It is possible to note that the development of AI, social media marketing, and e-commerce platforms provide technologically inclined competitors with an advantage over small independents.</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SzPts val="1400"/>
              <a:buFont typeface="Times New Roman"/>
              <a:buChar char="●"/>
            </a:pPr>
            <a:r>
              <a:rPr lang="en">
                <a:latin typeface="Times New Roman"/>
                <a:ea typeface="Times New Roman"/>
                <a:cs typeface="Times New Roman"/>
                <a:sym typeface="Times New Roman"/>
              </a:rPr>
              <a:t>Strategic Implication: To maintain the market share, Green Haven will have to improve its digital presence and include sustainability messages in its online plan (Kotler, 2022).</a:t>
            </a:r>
            <a:endParaRPr>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3" name="Shape 603"/>
        <p:cNvGrpSpPr/>
        <p:nvPr/>
      </p:nvGrpSpPr>
      <p:grpSpPr>
        <a:xfrm>
          <a:off x="0" y="0"/>
          <a:ext cx="0" cy="0"/>
          <a:chOff x="0" y="0"/>
          <a:chExt cx="0" cy="0"/>
        </a:xfrm>
      </p:grpSpPr>
      <p:sp>
        <p:nvSpPr>
          <p:cNvPr id="604" name="Google Shape;604;p30"/>
          <p:cNvSpPr txBox="1"/>
          <p:nvPr/>
        </p:nvSpPr>
        <p:spPr>
          <a:xfrm>
            <a:off x="1513800" y="220050"/>
            <a:ext cx="6116400" cy="4926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1800"/>
              </a:spcBef>
              <a:spcAft>
                <a:spcPts val="400"/>
              </a:spcAft>
              <a:buNone/>
            </a:pPr>
            <a:r>
              <a:rPr b="1" lang="en" sz="2000" u="sng">
                <a:latin typeface="Times New Roman"/>
                <a:ea typeface="Times New Roman"/>
                <a:cs typeface="Times New Roman"/>
                <a:sym typeface="Times New Roman"/>
              </a:rPr>
              <a:t>Cause-and-Effect (Fishbone) Analysis</a:t>
            </a:r>
            <a:endParaRPr b="0" i="0" sz="2000" u="sng" cap="none" strike="noStrike">
              <a:solidFill>
                <a:schemeClr val="dk1"/>
              </a:solidFill>
              <a:latin typeface="Arial"/>
              <a:ea typeface="Arial"/>
              <a:cs typeface="Arial"/>
              <a:sym typeface="Arial"/>
            </a:endParaRPr>
          </a:p>
        </p:txBody>
      </p:sp>
      <p:sp>
        <p:nvSpPr>
          <p:cNvPr id="605" name="Google Shape;605;p30"/>
          <p:cNvSpPr txBox="1"/>
          <p:nvPr/>
        </p:nvSpPr>
        <p:spPr>
          <a:xfrm>
            <a:off x="4297475" y="995375"/>
            <a:ext cx="4567200" cy="3801900"/>
          </a:xfrm>
          <a:prstGeom prst="rect">
            <a:avLst/>
          </a:prstGeom>
          <a:noFill/>
          <a:ln>
            <a:noFill/>
          </a:ln>
        </p:spPr>
        <p:txBody>
          <a:bodyPr anchorCtr="0" anchor="t" bIns="91425" lIns="91425" spcFirstLastPara="1" rIns="91425" wrap="square" tIns="91425">
            <a:spAutoFit/>
          </a:bodyPr>
          <a:lstStyle/>
          <a:p>
            <a:pPr indent="-311150" lvl="0" marL="457200" rtl="0" algn="just">
              <a:lnSpc>
                <a:spcPct val="100000"/>
              </a:lnSpc>
              <a:spcBef>
                <a:spcPts val="0"/>
              </a:spcBef>
              <a:spcAft>
                <a:spcPts val="0"/>
              </a:spcAft>
              <a:buSzPts val="1300"/>
              <a:buChar char="●"/>
            </a:pPr>
            <a:r>
              <a:rPr b="1" lang="en" sz="1300">
                <a:latin typeface="Times New Roman"/>
                <a:ea typeface="Times New Roman"/>
                <a:cs typeface="Times New Roman"/>
                <a:sym typeface="Times New Roman"/>
              </a:rPr>
              <a:t>Main Effect: </a:t>
            </a:r>
            <a:r>
              <a:rPr lang="en" sz="1300">
                <a:latin typeface="Times New Roman"/>
                <a:ea typeface="Times New Roman"/>
                <a:cs typeface="Times New Roman"/>
                <a:sym typeface="Times New Roman"/>
              </a:rPr>
              <a:t>The profitability and foot traffic of Green Haven have reduced drastically under the influence of various interrelating causes of operation and external factors (Ishikawa, 1990).</a:t>
            </a:r>
            <a:endParaRPr sz="1300">
              <a:latin typeface="Times New Roman"/>
              <a:ea typeface="Times New Roman"/>
              <a:cs typeface="Times New Roman"/>
              <a:sym typeface="Times New Roman"/>
            </a:endParaRPr>
          </a:p>
          <a:p>
            <a:pPr indent="-311150" lvl="0" marL="457200" rtl="0" algn="just">
              <a:lnSpc>
                <a:spcPct val="100000"/>
              </a:lnSpc>
              <a:spcBef>
                <a:spcPts val="1200"/>
              </a:spcBef>
              <a:spcAft>
                <a:spcPts val="0"/>
              </a:spcAft>
              <a:buSzPts val="1300"/>
              <a:buChar char="●"/>
            </a:pPr>
            <a:r>
              <a:rPr b="1" lang="en" sz="1300">
                <a:latin typeface="Times New Roman"/>
                <a:ea typeface="Times New Roman"/>
                <a:cs typeface="Times New Roman"/>
                <a:sym typeface="Times New Roman"/>
              </a:rPr>
              <a:t>People</a:t>
            </a:r>
            <a:r>
              <a:rPr lang="en" sz="1300">
                <a:latin typeface="Times New Roman"/>
                <a:ea typeface="Times New Roman"/>
                <a:cs typeface="Times New Roman"/>
                <a:sym typeface="Times New Roman"/>
              </a:rPr>
              <a:t>: Employees do not have a digital marketing background, which restricts their presence in social media and the Internet (CIPD, 2023).</a:t>
            </a:r>
            <a:endParaRPr sz="1300">
              <a:latin typeface="Times New Roman"/>
              <a:ea typeface="Times New Roman"/>
              <a:cs typeface="Times New Roman"/>
              <a:sym typeface="Times New Roman"/>
            </a:endParaRPr>
          </a:p>
          <a:p>
            <a:pPr indent="-311150" lvl="0" marL="457200" rtl="0" algn="just">
              <a:lnSpc>
                <a:spcPct val="100000"/>
              </a:lnSpc>
              <a:spcBef>
                <a:spcPts val="1200"/>
              </a:spcBef>
              <a:spcAft>
                <a:spcPts val="0"/>
              </a:spcAft>
              <a:buSzPts val="1300"/>
              <a:buChar char="●"/>
            </a:pPr>
            <a:r>
              <a:rPr b="1" lang="en" sz="1300">
                <a:latin typeface="Times New Roman"/>
                <a:ea typeface="Times New Roman"/>
                <a:cs typeface="Times New Roman"/>
                <a:sym typeface="Times New Roman"/>
              </a:rPr>
              <a:t>Procedure</a:t>
            </a:r>
            <a:r>
              <a:rPr lang="en" sz="1300">
                <a:latin typeface="Times New Roman"/>
                <a:ea typeface="Times New Roman"/>
                <a:cs typeface="Times New Roman"/>
                <a:sym typeface="Times New Roman"/>
              </a:rPr>
              <a:t>: The customer satisfaction and re-buys are decreased by old-fashioned interface of the site and slow delivery logistics.</a:t>
            </a:r>
            <a:endParaRPr sz="1300">
              <a:latin typeface="Times New Roman"/>
              <a:ea typeface="Times New Roman"/>
              <a:cs typeface="Times New Roman"/>
              <a:sym typeface="Times New Roman"/>
            </a:endParaRPr>
          </a:p>
          <a:p>
            <a:pPr indent="-311150" lvl="0" marL="457200" rtl="0" algn="just">
              <a:lnSpc>
                <a:spcPct val="100000"/>
              </a:lnSpc>
              <a:spcBef>
                <a:spcPts val="1200"/>
              </a:spcBef>
              <a:spcAft>
                <a:spcPts val="0"/>
              </a:spcAft>
              <a:buSzPts val="1300"/>
              <a:buChar char="●"/>
            </a:pPr>
            <a:r>
              <a:rPr b="1" lang="en" sz="1300">
                <a:latin typeface="Times New Roman"/>
                <a:ea typeface="Times New Roman"/>
                <a:cs typeface="Times New Roman"/>
                <a:sym typeface="Times New Roman"/>
              </a:rPr>
              <a:t>Resources</a:t>
            </a:r>
            <a:r>
              <a:rPr lang="en" sz="1300">
                <a:latin typeface="Times New Roman"/>
                <a:ea typeface="Times New Roman"/>
                <a:cs typeface="Times New Roman"/>
                <a:sym typeface="Times New Roman"/>
              </a:rPr>
              <a:t>: There are growing input costs in the form of rising the cost of imported flowers and eco-packaging, which lowers the gross margin.</a:t>
            </a:r>
            <a:endParaRPr sz="1300">
              <a:latin typeface="Times New Roman"/>
              <a:ea typeface="Times New Roman"/>
              <a:cs typeface="Times New Roman"/>
              <a:sym typeface="Times New Roman"/>
            </a:endParaRPr>
          </a:p>
          <a:p>
            <a:pPr indent="-311150" lvl="0" marL="457200" rtl="0" algn="just">
              <a:lnSpc>
                <a:spcPct val="100000"/>
              </a:lnSpc>
              <a:spcBef>
                <a:spcPts val="1200"/>
              </a:spcBef>
              <a:spcAft>
                <a:spcPts val="1200"/>
              </a:spcAft>
              <a:buSzPts val="1300"/>
              <a:buChar char="●"/>
            </a:pPr>
            <a:r>
              <a:rPr b="1" lang="en" sz="1300">
                <a:latin typeface="Times New Roman"/>
                <a:ea typeface="Times New Roman"/>
                <a:cs typeface="Times New Roman"/>
                <a:sym typeface="Times New Roman"/>
              </a:rPr>
              <a:t>Market</a:t>
            </a:r>
            <a:r>
              <a:rPr lang="en" sz="1300">
                <a:latin typeface="Times New Roman"/>
                <a:ea typeface="Times New Roman"/>
                <a:cs typeface="Times New Roman"/>
                <a:sym typeface="Times New Roman"/>
              </a:rPr>
              <a:t>: New entrants are using aggressive pricing, which undermined customer loyalty and local differentiation.</a:t>
            </a:r>
            <a:endParaRPr sz="1300">
              <a:latin typeface="Times New Roman"/>
              <a:ea typeface="Times New Roman"/>
              <a:cs typeface="Times New Roman"/>
              <a:sym typeface="Times New Roman"/>
            </a:endParaRPr>
          </a:p>
        </p:txBody>
      </p:sp>
      <p:pic>
        <p:nvPicPr>
          <p:cNvPr id="606" name="Google Shape;606;p30"/>
          <p:cNvPicPr preferRelativeResize="0"/>
          <p:nvPr/>
        </p:nvPicPr>
        <p:blipFill>
          <a:blip r:embed="rId3">
            <a:alphaModFix/>
          </a:blip>
          <a:stretch>
            <a:fillRect/>
          </a:stretch>
        </p:blipFill>
        <p:spPr>
          <a:xfrm>
            <a:off x="315525" y="1133913"/>
            <a:ext cx="3754500" cy="2244275"/>
          </a:xfrm>
          <a:prstGeom prst="rect">
            <a:avLst/>
          </a:prstGeom>
          <a:noFill/>
          <a:ln cap="flat" cmpd="sng" w="19050">
            <a:solidFill>
              <a:srgbClr val="000000"/>
            </a:solidFill>
            <a:prstDash val="solid"/>
            <a:round/>
            <a:headEnd len="sm" w="sm" type="none"/>
            <a:tailEnd len="sm" w="sm" type="none"/>
          </a:ln>
        </p:spPr>
      </p:pic>
      <p:sp>
        <p:nvSpPr>
          <p:cNvPr id="607" name="Google Shape;607;p30"/>
          <p:cNvSpPr txBox="1"/>
          <p:nvPr/>
        </p:nvSpPr>
        <p:spPr>
          <a:xfrm>
            <a:off x="692775" y="3378175"/>
            <a:ext cx="3000000" cy="3693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en" sz="1200">
                <a:latin typeface="Times New Roman"/>
                <a:ea typeface="Times New Roman"/>
                <a:cs typeface="Times New Roman"/>
                <a:sym typeface="Times New Roman"/>
              </a:rPr>
              <a:t>Figure: Fishbone Analysis</a:t>
            </a:r>
            <a:endParaRPr b="1" sz="12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1" name="Shape 611"/>
        <p:cNvGrpSpPr/>
        <p:nvPr/>
      </p:nvGrpSpPr>
      <p:grpSpPr>
        <a:xfrm>
          <a:off x="0" y="0"/>
          <a:ext cx="0" cy="0"/>
          <a:chOff x="0" y="0"/>
          <a:chExt cx="0" cy="0"/>
        </a:xfrm>
      </p:grpSpPr>
      <p:sp>
        <p:nvSpPr>
          <p:cNvPr id="612" name="Google Shape;612;p31"/>
          <p:cNvSpPr txBox="1"/>
          <p:nvPr>
            <p:ph type="title"/>
          </p:nvPr>
        </p:nvSpPr>
        <p:spPr>
          <a:xfrm>
            <a:off x="2166600" y="178500"/>
            <a:ext cx="4810800" cy="468900"/>
          </a:xfrm>
          <a:prstGeom prst="rect">
            <a:avLst/>
          </a:prstGeom>
        </p:spPr>
        <p:txBody>
          <a:bodyPr anchorCtr="0" anchor="t" bIns="91425" lIns="91425" spcFirstLastPara="1" rIns="91425" wrap="square" tIns="91425">
            <a:noAutofit/>
          </a:bodyPr>
          <a:lstStyle/>
          <a:p>
            <a:pPr indent="0" lvl="0" marL="0" rtl="0" algn="ctr">
              <a:lnSpc>
                <a:spcPct val="115000"/>
              </a:lnSpc>
              <a:spcBef>
                <a:spcPts val="1800"/>
              </a:spcBef>
              <a:spcAft>
                <a:spcPts val="400"/>
              </a:spcAft>
              <a:buNone/>
            </a:pPr>
            <a:r>
              <a:rPr b="1" lang="en" sz="2000" u="sng">
                <a:solidFill>
                  <a:srgbClr val="000000"/>
                </a:solidFill>
                <a:latin typeface="Times New Roman"/>
                <a:ea typeface="Times New Roman"/>
                <a:cs typeface="Times New Roman"/>
                <a:sym typeface="Times New Roman"/>
              </a:rPr>
              <a:t>Evaluation of Options</a:t>
            </a:r>
            <a:endParaRPr sz="2000" u="sng">
              <a:latin typeface="Times New Roman"/>
              <a:ea typeface="Times New Roman"/>
              <a:cs typeface="Times New Roman"/>
              <a:sym typeface="Times New Roman"/>
            </a:endParaRPr>
          </a:p>
        </p:txBody>
      </p:sp>
      <p:sp>
        <p:nvSpPr>
          <p:cNvPr id="613" name="Google Shape;613;p31"/>
          <p:cNvSpPr txBox="1"/>
          <p:nvPr/>
        </p:nvSpPr>
        <p:spPr>
          <a:xfrm>
            <a:off x="954900" y="995375"/>
            <a:ext cx="7234200" cy="3494100"/>
          </a:xfrm>
          <a:prstGeom prst="rect">
            <a:avLst/>
          </a:prstGeom>
          <a:noFill/>
          <a:ln>
            <a:noFill/>
          </a:ln>
        </p:spPr>
        <p:txBody>
          <a:bodyPr anchorCtr="0" anchor="t" bIns="91425" lIns="91425" spcFirstLastPara="1" rIns="91425" wrap="square" tIns="91425">
            <a:spAutoFit/>
          </a:bodyPr>
          <a:lstStyle/>
          <a:p>
            <a:pPr indent="-317500" lvl="0" marL="457200" rtl="0" algn="just">
              <a:lnSpc>
                <a:spcPct val="115000"/>
              </a:lnSpc>
              <a:spcBef>
                <a:spcPts val="0"/>
              </a:spcBef>
              <a:spcAft>
                <a:spcPts val="0"/>
              </a:spcAft>
              <a:buSzPts val="1400"/>
              <a:buChar char="●"/>
            </a:pPr>
            <a:r>
              <a:rPr b="1" lang="en">
                <a:latin typeface="Times New Roman"/>
                <a:ea typeface="Times New Roman"/>
                <a:cs typeface="Times New Roman"/>
                <a:sym typeface="Times New Roman"/>
              </a:rPr>
              <a:t>Alternative 1- </a:t>
            </a:r>
            <a:r>
              <a:rPr lang="en">
                <a:latin typeface="Times New Roman"/>
                <a:ea typeface="Times New Roman"/>
                <a:cs typeface="Times New Roman"/>
                <a:sym typeface="Times New Roman"/>
              </a:rPr>
              <a:t>Digital: To facilitate the expansion of reach and automation of transactions, it is possible to create a modern e-commerce site with mobile optimisation.</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Char char="●"/>
            </a:pPr>
            <a:r>
              <a:rPr b="1" lang="en">
                <a:latin typeface="Times New Roman"/>
                <a:ea typeface="Times New Roman"/>
                <a:cs typeface="Times New Roman"/>
                <a:sym typeface="Times New Roman"/>
              </a:rPr>
              <a:t>Alternative 2-</a:t>
            </a:r>
            <a:r>
              <a:rPr lang="en">
                <a:latin typeface="Times New Roman"/>
                <a:ea typeface="Times New Roman"/>
                <a:cs typeface="Times New Roman"/>
                <a:sym typeface="Times New Roman"/>
              </a:rPr>
              <a:t> Subscription Model: The proposal of floral subscriptions will generate stable cash flow and build stronger customer relationships.</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Char char="●"/>
            </a:pPr>
            <a:r>
              <a:rPr b="1" lang="en">
                <a:latin typeface="Times New Roman"/>
                <a:ea typeface="Times New Roman"/>
                <a:cs typeface="Times New Roman"/>
                <a:sym typeface="Times New Roman"/>
              </a:rPr>
              <a:t>Alternative 3:</a:t>
            </a:r>
            <a:r>
              <a:rPr lang="en">
                <a:latin typeface="Times New Roman"/>
                <a:ea typeface="Times New Roman"/>
                <a:cs typeface="Times New Roman"/>
                <a:sym typeface="Times New Roman"/>
              </a:rPr>
              <a:t> Local Partnerships: Co-operating with local flower growers and environmentally-conscious suppliers will strengthen the sustainable brand (Porter, 2018).</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Char char="●"/>
            </a:pPr>
            <a:r>
              <a:rPr b="1" lang="en">
                <a:latin typeface="Times New Roman"/>
                <a:ea typeface="Times New Roman"/>
                <a:cs typeface="Times New Roman"/>
                <a:sym typeface="Times New Roman"/>
              </a:rPr>
              <a:t>Appraisal:</a:t>
            </a:r>
            <a:r>
              <a:rPr lang="en">
                <a:latin typeface="Times New Roman"/>
                <a:ea typeface="Times New Roman"/>
                <a:cs typeface="Times New Roman"/>
                <a:sym typeface="Times New Roman"/>
              </a:rPr>
              <a:t> Hybrid strategies have evaluation options that are evaluated based on the cost benefit and sustainability variables and they exhibit balanced profitability and ethical value (Hill, 2015).</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SzPts val="1400"/>
              <a:buChar char="●"/>
            </a:pPr>
            <a:r>
              <a:rPr b="1" lang="en">
                <a:latin typeface="Times New Roman"/>
                <a:ea typeface="Times New Roman"/>
                <a:cs typeface="Times New Roman"/>
                <a:sym typeface="Times New Roman"/>
              </a:rPr>
              <a:t>Recommendation:</a:t>
            </a:r>
            <a:r>
              <a:rPr lang="en">
                <a:latin typeface="Times New Roman"/>
                <a:ea typeface="Times New Roman"/>
                <a:cs typeface="Times New Roman"/>
                <a:sym typeface="Times New Roman"/>
              </a:rPr>
              <a:t> Get a two-way solution by implementing both digital upgrade and green sourcing to make sure that it is resilient and has a renewed brand (Kotler, 2022).</a:t>
            </a:r>
            <a:endParaRPr>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7" name="Shape 617"/>
        <p:cNvGrpSpPr/>
        <p:nvPr/>
      </p:nvGrpSpPr>
      <p:grpSpPr>
        <a:xfrm>
          <a:off x="0" y="0"/>
          <a:ext cx="0" cy="0"/>
          <a:chOff x="0" y="0"/>
          <a:chExt cx="0" cy="0"/>
        </a:xfrm>
      </p:grpSpPr>
      <p:sp>
        <p:nvSpPr>
          <p:cNvPr id="618" name="Google Shape;618;p32"/>
          <p:cNvSpPr txBox="1"/>
          <p:nvPr>
            <p:ph type="title"/>
          </p:nvPr>
        </p:nvSpPr>
        <p:spPr>
          <a:xfrm>
            <a:off x="1561500" y="202675"/>
            <a:ext cx="6021000" cy="468900"/>
          </a:xfrm>
          <a:prstGeom prst="rect">
            <a:avLst/>
          </a:prstGeom>
        </p:spPr>
        <p:txBody>
          <a:bodyPr anchorCtr="0" anchor="t" bIns="91425" lIns="91425" spcFirstLastPara="1" rIns="91425" wrap="square" tIns="91425">
            <a:noAutofit/>
          </a:bodyPr>
          <a:lstStyle/>
          <a:p>
            <a:pPr indent="0" lvl="0" marL="0" rtl="0" algn="ctr">
              <a:lnSpc>
                <a:spcPct val="115000"/>
              </a:lnSpc>
              <a:spcBef>
                <a:spcPts val="1800"/>
              </a:spcBef>
              <a:spcAft>
                <a:spcPts val="400"/>
              </a:spcAft>
              <a:buNone/>
            </a:pPr>
            <a:r>
              <a:rPr b="1" lang="en" sz="2000" u="sng">
                <a:solidFill>
                  <a:srgbClr val="000000"/>
                </a:solidFill>
                <a:latin typeface="Times New Roman"/>
                <a:ea typeface="Times New Roman"/>
                <a:cs typeface="Times New Roman"/>
                <a:sym typeface="Times New Roman"/>
              </a:rPr>
              <a:t>Implementation, Monitoring &amp; Communication</a:t>
            </a:r>
            <a:endParaRPr sz="2000" u="sng"/>
          </a:p>
        </p:txBody>
      </p:sp>
      <p:sp>
        <p:nvSpPr>
          <p:cNvPr id="619" name="Google Shape;619;p32"/>
          <p:cNvSpPr txBox="1"/>
          <p:nvPr/>
        </p:nvSpPr>
        <p:spPr>
          <a:xfrm>
            <a:off x="1044750" y="995375"/>
            <a:ext cx="7054500" cy="3246300"/>
          </a:xfrm>
          <a:prstGeom prst="rect">
            <a:avLst/>
          </a:prstGeom>
          <a:noFill/>
          <a:ln>
            <a:noFill/>
          </a:ln>
        </p:spPr>
        <p:txBody>
          <a:bodyPr anchorCtr="0" anchor="t" bIns="91425" lIns="91425" spcFirstLastPara="1" rIns="91425" wrap="square" tIns="91425">
            <a:spAutoFit/>
          </a:bodyPr>
          <a:lstStyle/>
          <a:p>
            <a:pPr indent="-317500" lvl="0" marL="457200" rtl="0" algn="just">
              <a:lnSpc>
                <a:spcPct val="115000"/>
              </a:lnSpc>
              <a:spcBef>
                <a:spcPts val="0"/>
              </a:spcBef>
              <a:spcAft>
                <a:spcPts val="0"/>
              </a:spcAft>
              <a:buSzPts val="1400"/>
              <a:buFont typeface="Times New Roman"/>
              <a:buChar char="●"/>
            </a:pPr>
            <a:r>
              <a:rPr lang="en">
                <a:latin typeface="Times New Roman"/>
                <a:ea typeface="Times New Roman"/>
                <a:cs typeface="Times New Roman"/>
                <a:sym typeface="Times New Roman"/>
              </a:rPr>
              <a:t>Plan: Website redesign and SEO optimisation, which is backed by social media marketing campaigns are implemented within 3 months (Erwin, 2024).</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Monitor: Track the progress based on KPIs- website traffic, conversion to sales and retention rate (Kotler, 2022).</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Review: Quarterly review of the strategy and gather customer feedback to guarantee constant improvement.</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0"/>
              </a:spcAft>
              <a:buSzPts val="1400"/>
              <a:buFont typeface="Times New Roman"/>
              <a:buChar char="●"/>
            </a:pPr>
            <a:r>
              <a:rPr lang="en">
                <a:latin typeface="Times New Roman"/>
                <a:ea typeface="Times New Roman"/>
                <a:cs typeface="Times New Roman"/>
                <a:sym typeface="Times New Roman"/>
              </a:rPr>
              <a:t>Communicate: Introduce newsletters, community press releases, and partnering with influencers to advertise new products (Saura, 2023).</a:t>
            </a:r>
            <a:endParaRPr>
              <a:latin typeface="Times New Roman"/>
              <a:ea typeface="Times New Roman"/>
              <a:cs typeface="Times New Roman"/>
              <a:sym typeface="Times New Roman"/>
            </a:endParaRPr>
          </a:p>
          <a:p>
            <a:pPr indent="-317500" lvl="0" marL="457200" rtl="0" algn="just">
              <a:lnSpc>
                <a:spcPct val="115000"/>
              </a:lnSpc>
              <a:spcBef>
                <a:spcPts val="1200"/>
              </a:spcBef>
              <a:spcAft>
                <a:spcPts val="1200"/>
              </a:spcAft>
              <a:buSzPts val="1400"/>
              <a:buFont typeface="Times New Roman"/>
              <a:buChar char="●"/>
            </a:pPr>
            <a:r>
              <a:rPr lang="en">
                <a:latin typeface="Times New Roman"/>
                <a:ea typeface="Times New Roman"/>
                <a:cs typeface="Times New Roman"/>
                <a:sym typeface="Times New Roman"/>
              </a:rPr>
              <a:t>Conclusion: Green Haven Florists can have a long-term competitive advantage through the integration of digital innovation and sustainability.</a:t>
            </a:r>
            <a:endParaRPr>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3" name="Shape 623"/>
        <p:cNvGrpSpPr/>
        <p:nvPr/>
      </p:nvGrpSpPr>
      <p:grpSpPr>
        <a:xfrm>
          <a:off x="0" y="0"/>
          <a:ext cx="0" cy="0"/>
          <a:chOff x="0" y="0"/>
          <a:chExt cx="0" cy="0"/>
        </a:xfrm>
      </p:grpSpPr>
      <p:sp>
        <p:nvSpPr>
          <p:cNvPr id="624" name="Google Shape;624;p33"/>
          <p:cNvSpPr txBox="1"/>
          <p:nvPr/>
        </p:nvSpPr>
        <p:spPr>
          <a:xfrm>
            <a:off x="3072000" y="130475"/>
            <a:ext cx="3000000" cy="400200"/>
          </a:xfrm>
          <a:prstGeom prst="rect">
            <a:avLst/>
          </a:prstGeom>
          <a:noFill/>
          <a:ln>
            <a:noFill/>
          </a:ln>
        </p:spPr>
        <p:txBody>
          <a:bodyPr anchorCtr="0" anchor="t" bIns="91425" lIns="91425" spcFirstLastPara="1" rIns="91425" wrap="square" tIns="91425">
            <a:spAutoFit/>
          </a:bodyPr>
          <a:lstStyle/>
          <a:p>
            <a:pPr indent="-127000" lvl="0" marL="254000" marR="0" rtl="0" algn="ctr">
              <a:lnSpc>
                <a:spcPct val="115000"/>
              </a:lnSpc>
              <a:spcBef>
                <a:spcPts val="900"/>
              </a:spcBef>
              <a:spcAft>
                <a:spcPts val="0"/>
              </a:spcAft>
              <a:buClr>
                <a:srgbClr val="000000"/>
              </a:buClr>
              <a:buSzPts val="2000"/>
              <a:buFont typeface="Arial"/>
              <a:buNone/>
            </a:pPr>
            <a:r>
              <a:rPr b="1" i="0" lang="en" u="sng" cap="none" strike="noStrike">
                <a:solidFill>
                  <a:schemeClr val="dk1"/>
                </a:solidFill>
                <a:latin typeface="Times New Roman"/>
                <a:ea typeface="Times New Roman"/>
                <a:cs typeface="Times New Roman"/>
                <a:sym typeface="Times New Roman"/>
              </a:rPr>
              <a:t>References</a:t>
            </a:r>
            <a:endParaRPr i="0" u="sng" cap="none" strike="noStrike">
              <a:solidFill>
                <a:schemeClr val="dk1"/>
              </a:solidFill>
              <a:latin typeface="Times New Roman"/>
              <a:ea typeface="Times New Roman"/>
              <a:cs typeface="Times New Roman"/>
              <a:sym typeface="Times New Roman"/>
            </a:endParaRPr>
          </a:p>
        </p:txBody>
      </p:sp>
      <p:sp>
        <p:nvSpPr>
          <p:cNvPr id="625" name="Google Shape;625;p33"/>
          <p:cNvSpPr txBox="1"/>
          <p:nvPr/>
        </p:nvSpPr>
        <p:spPr>
          <a:xfrm>
            <a:off x="542100" y="678450"/>
            <a:ext cx="8059800" cy="3786600"/>
          </a:xfrm>
          <a:prstGeom prst="rect">
            <a:avLst/>
          </a:prstGeom>
          <a:noFill/>
          <a:ln>
            <a:noFill/>
          </a:ln>
        </p:spPr>
        <p:txBody>
          <a:bodyPr anchorCtr="0" anchor="t" bIns="91425" lIns="91425" spcFirstLastPara="1" rIns="91425" wrap="square" tIns="91425">
            <a:spAutoFit/>
          </a:bodyPr>
          <a:lstStyle/>
          <a:p>
            <a:pPr indent="-285750" lvl="0" marL="457200" rtl="0" algn="just">
              <a:lnSpc>
                <a:spcPct val="100000"/>
              </a:lnSpc>
              <a:spcBef>
                <a:spcPts val="1200"/>
              </a:spcBef>
              <a:spcAft>
                <a:spcPts val="0"/>
              </a:spcAft>
              <a:buSzPts val="900"/>
              <a:buFont typeface="Times New Roman"/>
              <a:buChar char="●"/>
            </a:pPr>
            <a:r>
              <a:rPr lang="en" sz="900">
                <a:latin typeface="Times New Roman"/>
                <a:ea typeface="Times New Roman"/>
                <a:cs typeface="Times New Roman"/>
                <a:sym typeface="Times New Roman"/>
              </a:rPr>
              <a:t>Bank of England (2025) </a:t>
            </a:r>
            <a:r>
              <a:rPr i="1" lang="en" sz="900">
                <a:latin typeface="Times New Roman"/>
                <a:ea typeface="Times New Roman"/>
                <a:cs typeface="Times New Roman"/>
                <a:sym typeface="Times New Roman"/>
              </a:rPr>
              <a:t>Monetary policy report - August 2025</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Bank of England</a:t>
            </a:r>
            <a:r>
              <a:rPr lang="en" sz="900">
                <a:latin typeface="Times New Roman"/>
                <a:ea typeface="Times New Roman"/>
                <a:cs typeface="Times New Roman"/>
                <a:sym typeface="Times New Roman"/>
              </a:rPr>
              <a:t>. Available at: https://www.bankofengland.co.uk/monetary-policy-report/2025/august-2025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Bryson, J.M., 2018. </a:t>
            </a:r>
            <a:r>
              <a:rPr i="1" lang="en" sz="900">
                <a:latin typeface="Times New Roman"/>
                <a:ea typeface="Times New Roman"/>
                <a:cs typeface="Times New Roman"/>
                <a:sym typeface="Times New Roman"/>
              </a:rPr>
              <a:t>Strategic planning for public and nonprofit organizations: A guide to strengthening and sustaining organizational achievement</a:t>
            </a:r>
            <a:r>
              <a:rPr lang="en" sz="900">
                <a:latin typeface="Times New Roman"/>
                <a:ea typeface="Times New Roman"/>
                <a:cs typeface="Times New Roman"/>
                <a:sym typeface="Times New Roman"/>
              </a:rPr>
              <a:t>. John Wiley &amp; Sons.</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Carr, G.V., 2025. </a:t>
            </a:r>
            <a:r>
              <a:rPr i="1" lang="en" sz="900">
                <a:latin typeface="Times New Roman"/>
                <a:ea typeface="Times New Roman"/>
                <a:cs typeface="Times New Roman"/>
                <a:sym typeface="Times New Roman"/>
              </a:rPr>
              <a:t>Effective Retention Strategies Retail Sector Leaders Use to Reduce Voluntary Employee Turnover</a:t>
            </a:r>
            <a:r>
              <a:rPr lang="en" sz="900">
                <a:latin typeface="Times New Roman"/>
                <a:ea typeface="Times New Roman"/>
                <a:cs typeface="Times New Roman"/>
                <a:sym typeface="Times New Roman"/>
              </a:rPr>
              <a:t> (Doctoral dissertation, Walden University).</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CIPD (2023) </a:t>
            </a:r>
            <a:r>
              <a:rPr i="1" lang="en" sz="900">
                <a:latin typeface="Times New Roman"/>
                <a:ea typeface="Times New Roman"/>
                <a:cs typeface="Times New Roman"/>
                <a:sym typeface="Times New Roman"/>
              </a:rPr>
              <a:t>Learning at work 2023</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CIPD</a:t>
            </a:r>
            <a:r>
              <a:rPr lang="en" sz="900">
                <a:latin typeface="Times New Roman"/>
                <a:ea typeface="Times New Roman"/>
                <a:cs typeface="Times New Roman"/>
                <a:sym typeface="Times New Roman"/>
              </a:rPr>
              <a:t>. Available at: https://www.cipd.org/en/knowledge/reports/learning-at-work/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Companies House (2024) </a:t>
            </a:r>
            <a:r>
              <a:rPr i="1" lang="en" sz="900">
                <a:latin typeface="Times New Roman"/>
                <a:ea typeface="Times New Roman"/>
                <a:cs typeface="Times New Roman"/>
                <a:sym typeface="Times New Roman"/>
              </a:rPr>
              <a:t>Companies house</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GOV.UK</a:t>
            </a:r>
            <a:r>
              <a:rPr lang="en" sz="900">
                <a:latin typeface="Times New Roman"/>
                <a:ea typeface="Times New Roman"/>
                <a:cs typeface="Times New Roman"/>
                <a:sym typeface="Times New Roman"/>
              </a:rPr>
              <a:t>. Available at: https://www.gov.uk/government/organisations/companies-house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Erwin, E., Judijanto, L., Yuliasih, M., Nugroho, M.A., Amien, N.N. and Mauliansyah, F., 2024. </a:t>
            </a:r>
            <a:r>
              <a:rPr i="1" lang="en" sz="900">
                <a:latin typeface="Times New Roman"/>
                <a:ea typeface="Times New Roman"/>
                <a:cs typeface="Times New Roman"/>
                <a:sym typeface="Times New Roman"/>
              </a:rPr>
              <a:t>Social Media Marketing Trends</a:t>
            </a:r>
            <a:r>
              <a:rPr lang="en" sz="900">
                <a:latin typeface="Times New Roman"/>
                <a:ea typeface="Times New Roman"/>
                <a:cs typeface="Times New Roman"/>
                <a:sym typeface="Times New Roman"/>
              </a:rPr>
              <a:t>. PT. Sonpedia Publishing Indonesia.</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GOV.UK (2025) </a:t>
            </a:r>
            <a:r>
              <a:rPr i="1" lang="en" sz="900">
                <a:latin typeface="Times New Roman"/>
                <a:ea typeface="Times New Roman"/>
                <a:cs typeface="Times New Roman"/>
                <a:sym typeface="Times New Roman"/>
              </a:rPr>
              <a:t>Importing and exporting plants / RHS</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 RHS</a:t>
            </a:r>
            <a:r>
              <a:rPr lang="en" sz="900">
                <a:latin typeface="Times New Roman"/>
                <a:ea typeface="Times New Roman"/>
                <a:cs typeface="Times New Roman"/>
                <a:sym typeface="Times New Roman"/>
              </a:rPr>
              <a:t>. Available at: https://www.rhs.org.uk/prevention-protection/importing-and-exporting-plants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Hill, C.W., 2015. Strategic management: theory.</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Ishikawa, K. and Loftus, J.H., 1990. </a:t>
            </a:r>
            <a:r>
              <a:rPr i="1" lang="en" sz="900">
                <a:latin typeface="Times New Roman"/>
                <a:ea typeface="Times New Roman"/>
                <a:cs typeface="Times New Roman"/>
                <a:sym typeface="Times New Roman"/>
              </a:rPr>
              <a:t>Introduction to quality control</a:t>
            </a:r>
            <a:r>
              <a:rPr lang="en" sz="900">
                <a:latin typeface="Times New Roman"/>
                <a:ea typeface="Times New Roman"/>
                <a:cs typeface="Times New Roman"/>
                <a:sym typeface="Times New Roman"/>
              </a:rPr>
              <a:t> (Vol. 98, p. 31). Tokyo: 3A Corporation.</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Kotler, P., Keller, K.L., Ang, S.H., Tan, C.T. and Leong, S.M., 2022. Marketing management: an Asian perspective.</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Local Data Company (2025) </a:t>
            </a:r>
            <a:r>
              <a:rPr i="1" lang="en" sz="900">
                <a:latin typeface="Times New Roman"/>
                <a:ea typeface="Times New Roman"/>
                <a:cs typeface="Times New Roman"/>
                <a:sym typeface="Times New Roman"/>
              </a:rPr>
              <a:t>Retail Data</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Green Street EU</a:t>
            </a:r>
            <a:r>
              <a:rPr lang="en" sz="900">
                <a:latin typeface="Times New Roman"/>
                <a:ea typeface="Times New Roman"/>
                <a:cs typeface="Times New Roman"/>
                <a:sym typeface="Times New Roman"/>
              </a:rPr>
              <a:t>. Available at: https://www.localdatacompany.com/insights/reports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Marchowska-Raza, M. and Rowley, J., 2024. Consumer and brand value formation, value creation and co-creation in social media brand communities. </a:t>
            </a:r>
            <a:r>
              <a:rPr i="1" lang="en" sz="900">
                <a:latin typeface="Times New Roman"/>
                <a:ea typeface="Times New Roman"/>
                <a:cs typeface="Times New Roman"/>
                <a:sym typeface="Times New Roman"/>
              </a:rPr>
              <a:t>Journal of Product &amp; Brand Management</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33</a:t>
            </a:r>
            <a:r>
              <a:rPr lang="en" sz="900">
                <a:latin typeface="Times New Roman"/>
                <a:ea typeface="Times New Roman"/>
                <a:cs typeface="Times New Roman"/>
                <a:sym typeface="Times New Roman"/>
              </a:rPr>
              <a:t>(4), pp.477-492.</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ONS (2025) </a:t>
            </a:r>
            <a:r>
              <a:rPr i="1" lang="en" sz="900">
                <a:latin typeface="Times New Roman"/>
                <a:ea typeface="Times New Roman"/>
                <a:cs typeface="Times New Roman"/>
                <a:sym typeface="Times New Roman"/>
              </a:rPr>
              <a:t>Retail industry</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Retail industry - Office for National Statistics</a:t>
            </a:r>
            <a:r>
              <a:rPr lang="en" sz="900">
                <a:latin typeface="Times New Roman"/>
                <a:ea typeface="Times New Roman"/>
                <a:cs typeface="Times New Roman"/>
                <a:sym typeface="Times New Roman"/>
              </a:rPr>
              <a:t>. Available at: https://www.ons.gov.uk/businessindustryandtrade/retailindustry (Accessed: 10 November 2025). </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Porter, M.E. and Kramer, M.R., 2018. Creating shared value: How to reinvent capitalism—And unleash a wave of innovation and growth. In </a:t>
            </a:r>
            <a:r>
              <a:rPr i="1" lang="en" sz="900">
                <a:latin typeface="Times New Roman"/>
                <a:ea typeface="Times New Roman"/>
                <a:cs typeface="Times New Roman"/>
                <a:sym typeface="Times New Roman"/>
              </a:rPr>
              <a:t>Managing sustainable business: An executive education case and textbook</a:t>
            </a:r>
            <a:r>
              <a:rPr lang="en" sz="900">
                <a:latin typeface="Times New Roman"/>
                <a:ea typeface="Times New Roman"/>
                <a:cs typeface="Times New Roman"/>
                <a:sym typeface="Times New Roman"/>
              </a:rPr>
              <a:t> (pp. 323-346). Dordrecht: Springer Netherlands.</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Saura, J.R., Palacios-Marqués, D. and Ribeiro-Soriano, D., 2023. Digital marketing in SMEs via data-driven strategies: Reviewing the current state of research. </a:t>
            </a:r>
            <a:r>
              <a:rPr i="1" lang="en" sz="900">
                <a:latin typeface="Times New Roman"/>
                <a:ea typeface="Times New Roman"/>
                <a:cs typeface="Times New Roman"/>
                <a:sym typeface="Times New Roman"/>
              </a:rPr>
              <a:t>Journal of Small Business Management</a:t>
            </a:r>
            <a:r>
              <a:rPr lang="en" sz="900">
                <a:latin typeface="Times New Roman"/>
                <a:ea typeface="Times New Roman"/>
                <a:cs typeface="Times New Roman"/>
                <a:sym typeface="Times New Roman"/>
              </a:rPr>
              <a:t>, </a:t>
            </a:r>
            <a:r>
              <a:rPr i="1" lang="en" sz="900">
                <a:latin typeface="Times New Roman"/>
                <a:ea typeface="Times New Roman"/>
                <a:cs typeface="Times New Roman"/>
                <a:sym typeface="Times New Roman"/>
              </a:rPr>
              <a:t>61</a:t>
            </a:r>
            <a:r>
              <a:rPr lang="en" sz="900">
                <a:latin typeface="Times New Roman"/>
                <a:ea typeface="Times New Roman"/>
                <a:cs typeface="Times New Roman"/>
                <a:sym typeface="Times New Roman"/>
              </a:rPr>
              <a:t>(3), pp.1278-1313.</a:t>
            </a:r>
            <a:endParaRPr sz="900">
              <a:latin typeface="Times New Roman"/>
              <a:ea typeface="Times New Roman"/>
              <a:cs typeface="Times New Roman"/>
              <a:sym typeface="Times New Roman"/>
            </a:endParaRPr>
          </a:p>
          <a:p>
            <a:pPr indent="-285750" lvl="0" marL="457200" rtl="0" algn="just">
              <a:lnSpc>
                <a:spcPct val="100000"/>
              </a:lnSpc>
              <a:spcBef>
                <a:spcPts val="0"/>
              </a:spcBef>
              <a:spcAft>
                <a:spcPts val="0"/>
              </a:spcAft>
              <a:buSzPts val="900"/>
              <a:buFont typeface="Times New Roman"/>
              <a:buChar char="●"/>
            </a:pPr>
            <a:r>
              <a:rPr lang="en" sz="900">
                <a:latin typeface="Times New Roman"/>
                <a:ea typeface="Times New Roman"/>
                <a:cs typeface="Times New Roman"/>
                <a:sym typeface="Times New Roman"/>
              </a:rPr>
              <a:t>Smith, P.R. and Zook, Z., 2024. </a:t>
            </a:r>
            <a:r>
              <a:rPr i="1" lang="en" sz="900">
                <a:latin typeface="Times New Roman"/>
                <a:ea typeface="Times New Roman"/>
                <a:cs typeface="Times New Roman"/>
                <a:sym typeface="Times New Roman"/>
              </a:rPr>
              <a:t>Marketing communications: Integrating online and offline, customer engagement and digital technologies</a:t>
            </a:r>
            <a:r>
              <a:rPr lang="en" sz="900">
                <a:latin typeface="Times New Roman"/>
                <a:ea typeface="Times New Roman"/>
                <a:cs typeface="Times New Roman"/>
                <a:sym typeface="Times New Roman"/>
              </a:rPr>
              <a:t>. Kogan Page Publishers.</a:t>
            </a:r>
            <a:endParaRPr sz="9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New Product Launch Marketing Plan by Slidesgo">
  <a:themeElements>
    <a:clrScheme name="Simple Light">
      <a:dk1>
        <a:srgbClr val="0D0D0D"/>
      </a:dk1>
      <a:lt1>
        <a:srgbClr val="F3F3F3"/>
      </a:lt1>
      <a:dk2>
        <a:srgbClr val="8C8C8C"/>
      </a:dk2>
      <a:lt2>
        <a:srgbClr val="595859"/>
      </a:lt2>
      <a:accent1>
        <a:srgbClr val="3C735F"/>
      </a:accent1>
      <a:accent2>
        <a:srgbClr val="4CB18C"/>
      </a:accent2>
      <a:accent3>
        <a:srgbClr val="BEEDD8"/>
      </a:accent3>
      <a:accent4>
        <a:srgbClr val="85E0BE"/>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