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00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36" autoAdjust="0"/>
    <p:restoredTop sz="94660"/>
  </p:normalViewPr>
  <p:slideViewPr>
    <p:cSldViewPr snapToGrid="0">
      <p:cViewPr>
        <p:scale>
          <a:sx n="80" d="100"/>
          <a:sy n="80" d="100"/>
        </p:scale>
        <p:origin x="-181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8DC45-E680-472C-A268-FCE272C64A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BB3F1B-E82B-42BE-8F31-B7A59884EF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60E277-CCF2-4845-9456-C01D9AFCBC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CA96FF-20E2-452B-B4B9-F25B9C65BEA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F9D430-9223-4FF9-B512-AE8D82832E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108F04-2987-4B76-91F4-FFDD74A32A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1BB55-4600-480A-ADBF-D9CCA53B57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ABC5A-11B3-4F93-9346-03129496CA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39A225-FE60-4390-A4A7-28F22A3CDE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0A528A-41EF-4CED-808C-537CFA8CD8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EE47F8-B76A-40F9-A345-A98FAFF0B2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B5FBAF9-76E4-456F-8726-8E5C624F38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5FD9FC7-E196-4977-9ED0-EA1A37C6A26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Difference Walls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Each wall tells you how many bricks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are in it.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difference between each number.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765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1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771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942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945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346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9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355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465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3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470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821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825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304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1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311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469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5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478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544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9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550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307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3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736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7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743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0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912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7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8" name="Text Box 3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921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871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879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298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303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196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9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202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632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3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639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345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7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354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678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1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682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509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5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517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215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9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221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36575" y="3578225"/>
            <a:ext cx="8183563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Firewall"/>
          <p:cNvSpPr>
            <a:spLocks noEditPoints="1" noChangeArrowheads="1"/>
          </p:cNvSpPr>
          <p:nvPr/>
        </p:nvSpPr>
        <p:spPr bwMode="auto">
          <a:xfrm>
            <a:off x="296863" y="712788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825500" y="1235075"/>
            <a:ext cx="30718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897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2749550" y="4098925"/>
            <a:ext cx="3757613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Firewall"/>
          <p:cNvSpPr>
            <a:spLocks noEditPoints="1" noChangeArrowheads="1"/>
          </p:cNvSpPr>
          <p:nvPr/>
        </p:nvSpPr>
        <p:spPr bwMode="auto">
          <a:xfrm>
            <a:off x="4705350" y="714375"/>
            <a:ext cx="4130675" cy="25209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233988" y="1236663"/>
            <a:ext cx="30718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904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1492250" y="3573463"/>
            <a:ext cx="6142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8000"/>
                </a:solidFill>
                <a:latin typeface="Comic Sans MS" pitchFamily="66" charset="0"/>
              </a:rPr>
              <a:t>Difference</a:t>
            </a:r>
            <a:endParaRPr lang="en-US" sz="4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107</Words>
  <Application>Microsoft Office PowerPoint</Application>
  <PresentationFormat>On-screen Show (4:3)</PresentationFormat>
  <Paragraphs>87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2011-11-25T20:03:06Z</dcterms:modified>
</cp:coreProperties>
</file>