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5" r:id="rId1"/>
  </p:sldMasterIdLst>
  <p:sldIdLst>
    <p:sldId id="257" r:id="rId2"/>
    <p:sldId id="258" r:id="rId3"/>
    <p:sldId id="259" r:id="rId4"/>
    <p:sldId id="261" r:id="rId5"/>
    <p:sldId id="262" r:id="rId6"/>
    <p:sldId id="275" r:id="rId7"/>
    <p:sldId id="265" r:id="rId8"/>
    <p:sldId id="264" r:id="rId9"/>
    <p:sldId id="266" r:id="rId10"/>
    <p:sldId id="278" r:id="rId11"/>
    <p:sldId id="267" r:id="rId12"/>
    <p:sldId id="268" r:id="rId13"/>
    <p:sldId id="269" r:id="rId14"/>
    <p:sldId id="270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F0CC17-50C5-4280-BAFD-1DF47080623C}" v="65" dt="2026-06-26T19:18:53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2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4" Type="http://schemas.openxmlformats.org/officeDocument/2006/relationships/image" Target="../media/image3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Relationship Id="rId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2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4" Type="http://schemas.openxmlformats.org/officeDocument/2006/relationships/image" Target="../media/image3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6E711D-A77C-4071-A89A-4B0B0F5DA69D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0563F9-0038-4BE7-901E-DCC121A1008E}">
      <dgm:prSet/>
      <dgm:spPr/>
      <dgm:t>
        <a:bodyPr/>
        <a:lstStyle/>
        <a:p>
          <a:r>
            <a:rPr lang="en-US" dirty="0"/>
            <a:t>Limited knowledge of Microsoft 365 tools</a:t>
          </a:r>
        </a:p>
      </dgm:t>
    </dgm:pt>
    <dgm:pt modelId="{E2370B07-918E-4DB0-90A1-A3247E658FBD}" type="parTrans" cxnId="{FA493C77-44DA-4AB6-8606-CED7E4437BEC}">
      <dgm:prSet/>
      <dgm:spPr/>
      <dgm:t>
        <a:bodyPr/>
        <a:lstStyle/>
        <a:p>
          <a:endParaRPr lang="en-US"/>
        </a:p>
      </dgm:t>
    </dgm:pt>
    <dgm:pt modelId="{29D4F2F2-FC53-4B9C-B887-8E959393C2D0}" type="sibTrans" cxnId="{FA493C77-44DA-4AB6-8606-CED7E4437BEC}">
      <dgm:prSet/>
      <dgm:spPr/>
      <dgm:t>
        <a:bodyPr/>
        <a:lstStyle/>
        <a:p>
          <a:endParaRPr lang="en-US"/>
        </a:p>
      </dgm:t>
    </dgm:pt>
    <dgm:pt modelId="{C2EB797F-B690-4503-A986-CF82E5E18179}">
      <dgm:prSet/>
      <dgm:spPr/>
      <dgm:t>
        <a:bodyPr/>
        <a:lstStyle/>
        <a:p>
          <a:r>
            <a:rPr lang="en-US" dirty="0"/>
            <a:t>Basic Excel skills</a:t>
          </a:r>
        </a:p>
      </dgm:t>
    </dgm:pt>
    <dgm:pt modelId="{F29B2ED6-5C91-4D0E-A1A5-D87DEC241DBB}" type="parTrans" cxnId="{7C54E975-841E-475C-B159-B1614E5046BF}">
      <dgm:prSet/>
      <dgm:spPr/>
      <dgm:t>
        <a:bodyPr/>
        <a:lstStyle/>
        <a:p>
          <a:endParaRPr lang="en-US"/>
        </a:p>
      </dgm:t>
    </dgm:pt>
    <dgm:pt modelId="{6775124C-6B96-4CA7-AC0A-F026B1780B6E}" type="sibTrans" cxnId="{7C54E975-841E-475C-B159-B1614E5046BF}">
      <dgm:prSet/>
      <dgm:spPr/>
      <dgm:t>
        <a:bodyPr/>
        <a:lstStyle/>
        <a:p>
          <a:endParaRPr lang="en-US"/>
        </a:p>
      </dgm:t>
    </dgm:pt>
    <dgm:pt modelId="{FFCE4D21-B109-49E0-A205-E33983D648B7}">
      <dgm:prSet/>
      <dgm:spPr/>
      <dgm:t>
        <a:bodyPr/>
        <a:lstStyle/>
        <a:p>
          <a:r>
            <a:rPr lang="en-US" dirty="0"/>
            <a:t>LinkedIn profile not fully optimized</a:t>
          </a:r>
        </a:p>
      </dgm:t>
    </dgm:pt>
    <dgm:pt modelId="{2CA51839-BDA0-4C22-A8DD-0B55A54E2135}" type="parTrans" cxnId="{436A1E65-E55B-4A29-97D8-369668FFFE7E}">
      <dgm:prSet/>
      <dgm:spPr/>
      <dgm:t>
        <a:bodyPr/>
        <a:lstStyle/>
        <a:p>
          <a:endParaRPr lang="en-US"/>
        </a:p>
      </dgm:t>
    </dgm:pt>
    <dgm:pt modelId="{868B225F-E1F1-4848-A535-D7E842157574}" type="sibTrans" cxnId="{436A1E65-E55B-4A29-97D8-369668FFFE7E}">
      <dgm:prSet/>
      <dgm:spPr/>
      <dgm:t>
        <a:bodyPr/>
        <a:lstStyle/>
        <a:p>
          <a:endParaRPr lang="en-US"/>
        </a:p>
      </dgm:t>
    </dgm:pt>
    <dgm:pt modelId="{48E77905-BEE2-499C-8693-B398D116A1BB}">
      <dgm:prSet/>
      <dgm:spPr/>
      <dgm:t>
        <a:bodyPr/>
        <a:lstStyle/>
        <a:p>
          <a:r>
            <a:rPr lang="en-US" dirty="0"/>
            <a:t>Limited task management experience</a:t>
          </a:r>
        </a:p>
      </dgm:t>
    </dgm:pt>
    <dgm:pt modelId="{9EA1FF85-CCB2-4DE0-A7C6-32CB4D334527}" type="parTrans" cxnId="{27347C27-3E7F-4099-8634-F810DCDB69CC}">
      <dgm:prSet/>
      <dgm:spPr/>
      <dgm:t>
        <a:bodyPr/>
        <a:lstStyle/>
        <a:p>
          <a:endParaRPr lang="en-US"/>
        </a:p>
      </dgm:t>
    </dgm:pt>
    <dgm:pt modelId="{D5F4A3B8-E996-4DAB-B4B1-073667C6A730}" type="sibTrans" cxnId="{27347C27-3E7F-4099-8634-F810DCDB69CC}">
      <dgm:prSet/>
      <dgm:spPr/>
      <dgm:t>
        <a:bodyPr/>
        <a:lstStyle/>
        <a:p>
          <a:endParaRPr lang="en-US"/>
        </a:p>
      </dgm:t>
    </dgm:pt>
    <dgm:pt modelId="{44BEB70B-4758-45ED-9EF6-9188D343E911}" type="pres">
      <dgm:prSet presAssocID="{0A6E711D-A77C-4071-A89A-4B0B0F5DA69D}" presName="matrix" presStyleCnt="0">
        <dgm:presLayoutVars>
          <dgm:chMax val="1"/>
          <dgm:dir/>
          <dgm:resizeHandles val="exact"/>
        </dgm:presLayoutVars>
      </dgm:prSet>
      <dgm:spPr/>
    </dgm:pt>
    <dgm:pt modelId="{D4AFA83D-3F22-440E-B7C0-68A126563F81}" type="pres">
      <dgm:prSet presAssocID="{0A6E711D-A77C-4071-A89A-4B0B0F5DA69D}" presName="diamond" presStyleLbl="bgShp" presStyleIdx="0" presStyleCnt="1"/>
      <dgm:spPr/>
    </dgm:pt>
    <dgm:pt modelId="{E0AFA039-9D04-4BC0-85BB-EE26B8225EAB}" type="pres">
      <dgm:prSet presAssocID="{0A6E711D-A77C-4071-A89A-4B0B0F5DA69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59F74C3-34D2-4D78-8678-44633E28BEAB}" type="pres">
      <dgm:prSet presAssocID="{0A6E711D-A77C-4071-A89A-4B0B0F5DA69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664DE5D-A3FF-4EBF-8454-8C9E98C473D1}" type="pres">
      <dgm:prSet presAssocID="{0A6E711D-A77C-4071-A89A-4B0B0F5DA69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50B57A2-F329-4C6F-9BE2-BF0475F2DEA2}" type="pres">
      <dgm:prSet presAssocID="{0A6E711D-A77C-4071-A89A-4B0B0F5DA69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4D8181D-CEF4-4800-906F-CB37DB9D8FA9}" type="presOf" srcId="{FFCE4D21-B109-49E0-A205-E33983D648B7}" destId="{E664DE5D-A3FF-4EBF-8454-8C9E98C473D1}" srcOrd="0" destOrd="0" presId="urn:microsoft.com/office/officeart/2005/8/layout/matrix3"/>
    <dgm:cxn modelId="{27347C27-3E7F-4099-8634-F810DCDB69CC}" srcId="{0A6E711D-A77C-4071-A89A-4B0B0F5DA69D}" destId="{48E77905-BEE2-499C-8693-B398D116A1BB}" srcOrd="3" destOrd="0" parTransId="{9EA1FF85-CCB2-4DE0-A7C6-32CB4D334527}" sibTransId="{D5F4A3B8-E996-4DAB-B4B1-073667C6A730}"/>
    <dgm:cxn modelId="{A788B532-23EB-431B-AC94-E460451E2E8A}" type="presOf" srcId="{48E77905-BEE2-499C-8693-B398D116A1BB}" destId="{450B57A2-F329-4C6F-9BE2-BF0475F2DEA2}" srcOrd="0" destOrd="0" presId="urn:microsoft.com/office/officeart/2005/8/layout/matrix3"/>
    <dgm:cxn modelId="{6717885E-E964-435D-AFCD-5184B7C9A2BC}" type="presOf" srcId="{0A6E711D-A77C-4071-A89A-4B0B0F5DA69D}" destId="{44BEB70B-4758-45ED-9EF6-9188D343E911}" srcOrd="0" destOrd="0" presId="urn:microsoft.com/office/officeart/2005/8/layout/matrix3"/>
    <dgm:cxn modelId="{436A1E65-E55B-4A29-97D8-369668FFFE7E}" srcId="{0A6E711D-A77C-4071-A89A-4B0B0F5DA69D}" destId="{FFCE4D21-B109-49E0-A205-E33983D648B7}" srcOrd="2" destOrd="0" parTransId="{2CA51839-BDA0-4C22-A8DD-0B55A54E2135}" sibTransId="{868B225F-E1F1-4848-A535-D7E842157574}"/>
    <dgm:cxn modelId="{7C54E975-841E-475C-B159-B1614E5046BF}" srcId="{0A6E711D-A77C-4071-A89A-4B0B0F5DA69D}" destId="{C2EB797F-B690-4503-A986-CF82E5E18179}" srcOrd="1" destOrd="0" parTransId="{F29B2ED6-5C91-4D0E-A1A5-D87DEC241DBB}" sibTransId="{6775124C-6B96-4CA7-AC0A-F026B1780B6E}"/>
    <dgm:cxn modelId="{FA493C77-44DA-4AB6-8606-CED7E4437BEC}" srcId="{0A6E711D-A77C-4071-A89A-4B0B0F5DA69D}" destId="{B80563F9-0038-4BE7-901E-DCC121A1008E}" srcOrd="0" destOrd="0" parTransId="{E2370B07-918E-4DB0-90A1-A3247E658FBD}" sibTransId="{29D4F2F2-FC53-4B9C-B887-8E959393C2D0}"/>
    <dgm:cxn modelId="{8D107991-770C-4AA6-9E66-E71547E6BB25}" type="presOf" srcId="{C2EB797F-B690-4503-A986-CF82E5E18179}" destId="{859F74C3-34D2-4D78-8678-44633E28BEAB}" srcOrd="0" destOrd="0" presId="urn:microsoft.com/office/officeart/2005/8/layout/matrix3"/>
    <dgm:cxn modelId="{B340F3BC-7CCB-46BB-B0E8-898FEF05268D}" type="presOf" srcId="{B80563F9-0038-4BE7-901E-DCC121A1008E}" destId="{E0AFA039-9D04-4BC0-85BB-EE26B8225EAB}" srcOrd="0" destOrd="0" presId="urn:microsoft.com/office/officeart/2005/8/layout/matrix3"/>
    <dgm:cxn modelId="{38D542A7-9580-4205-B39C-B81F5350EDBF}" type="presParOf" srcId="{44BEB70B-4758-45ED-9EF6-9188D343E911}" destId="{D4AFA83D-3F22-440E-B7C0-68A126563F81}" srcOrd="0" destOrd="0" presId="urn:microsoft.com/office/officeart/2005/8/layout/matrix3"/>
    <dgm:cxn modelId="{6515368C-FC44-4413-BC2D-25C3748C50D4}" type="presParOf" srcId="{44BEB70B-4758-45ED-9EF6-9188D343E911}" destId="{E0AFA039-9D04-4BC0-85BB-EE26B8225EAB}" srcOrd="1" destOrd="0" presId="urn:microsoft.com/office/officeart/2005/8/layout/matrix3"/>
    <dgm:cxn modelId="{7411B3B4-111F-48BD-9D04-AA7837E010FC}" type="presParOf" srcId="{44BEB70B-4758-45ED-9EF6-9188D343E911}" destId="{859F74C3-34D2-4D78-8678-44633E28BEAB}" srcOrd="2" destOrd="0" presId="urn:microsoft.com/office/officeart/2005/8/layout/matrix3"/>
    <dgm:cxn modelId="{4777708A-8444-400F-AFA6-3B67A03F2860}" type="presParOf" srcId="{44BEB70B-4758-45ED-9EF6-9188D343E911}" destId="{E664DE5D-A3FF-4EBF-8454-8C9E98C473D1}" srcOrd="3" destOrd="0" presId="urn:microsoft.com/office/officeart/2005/8/layout/matrix3"/>
    <dgm:cxn modelId="{D257C3F6-5C6B-4572-A0F9-74103AEBCB72}" type="presParOf" srcId="{44BEB70B-4758-45ED-9EF6-9188D343E911}" destId="{450B57A2-F329-4C6F-9BE2-BF0475F2DEA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ED0D72-D657-45EE-AADB-A219F1D9AF9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F6292FE-87BB-472F-8B8A-603DBEEC24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Identified strengths and weaknesses</a:t>
          </a:r>
        </a:p>
      </dgm:t>
    </dgm:pt>
    <dgm:pt modelId="{D899696B-A736-451C-ACA0-4529BA02E57A}" type="parTrans" cxnId="{AAF65D28-622B-4FF0-9509-72B485813C20}">
      <dgm:prSet/>
      <dgm:spPr/>
      <dgm:t>
        <a:bodyPr/>
        <a:lstStyle/>
        <a:p>
          <a:endParaRPr lang="en-US"/>
        </a:p>
      </dgm:t>
    </dgm:pt>
    <dgm:pt modelId="{D18479A7-3DA8-478C-98EB-DF45FCB1A5F1}" type="sibTrans" cxnId="{AAF65D28-622B-4FF0-9509-72B485813C20}">
      <dgm:prSet/>
      <dgm:spPr/>
      <dgm:t>
        <a:bodyPr/>
        <a:lstStyle/>
        <a:p>
          <a:endParaRPr lang="en-US"/>
        </a:p>
      </dgm:t>
    </dgm:pt>
    <dgm:pt modelId="{7A847DE1-5D3E-4108-B405-834558091E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Focus on digital communication</a:t>
          </a:r>
        </a:p>
      </dgm:t>
    </dgm:pt>
    <dgm:pt modelId="{32EC0D7B-39D3-4BC9-836B-12081C756AFB}" type="parTrans" cxnId="{5E546E27-1C69-46BD-8CF6-18964EE77671}">
      <dgm:prSet/>
      <dgm:spPr/>
      <dgm:t>
        <a:bodyPr/>
        <a:lstStyle/>
        <a:p>
          <a:endParaRPr lang="en-US"/>
        </a:p>
      </dgm:t>
    </dgm:pt>
    <dgm:pt modelId="{7AB38AFB-EA4E-48D5-843E-2D07CAB17645}" type="sibTrans" cxnId="{5E546E27-1C69-46BD-8CF6-18964EE77671}">
      <dgm:prSet/>
      <dgm:spPr/>
      <dgm:t>
        <a:bodyPr/>
        <a:lstStyle/>
        <a:p>
          <a:endParaRPr lang="en-US"/>
        </a:p>
      </dgm:t>
    </dgm:pt>
    <dgm:pt modelId="{9793EAE8-7325-46D6-B3B7-3E6A4F1821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Professional online identity</a:t>
          </a:r>
        </a:p>
      </dgm:t>
    </dgm:pt>
    <dgm:pt modelId="{D2D4DCAD-50EA-4191-9FEA-75B51AB2D6B1}" type="parTrans" cxnId="{579922EA-56DD-47AC-92A0-BA87B8B5EE50}">
      <dgm:prSet/>
      <dgm:spPr/>
      <dgm:t>
        <a:bodyPr/>
        <a:lstStyle/>
        <a:p>
          <a:endParaRPr lang="en-US"/>
        </a:p>
      </dgm:t>
    </dgm:pt>
    <dgm:pt modelId="{0A106D6E-CCBE-4243-A65B-017B565E2DC8}" type="sibTrans" cxnId="{579922EA-56DD-47AC-92A0-BA87B8B5EE50}">
      <dgm:prSet/>
      <dgm:spPr/>
      <dgm:t>
        <a:bodyPr/>
        <a:lstStyle/>
        <a:p>
          <a:endParaRPr lang="en-US"/>
        </a:p>
      </dgm:t>
    </dgm:pt>
    <dgm:pt modelId="{BA63A9FB-4EEB-4C76-9F11-AC671AD256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participation</a:t>
          </a:r>
        </a:p>
      </dgm:t>
    </dgm:pt>
    <dgm:pt modelId="{EF2F882C-2321-4037-B16B-219F9FC568F7}" type="parTrans" cxnId="{C9FF50A1-983E-4C03-9B8E-51197438A9E1}">
      <dgm:prSet/>
      <dgm:spPr/>
      <dgm:t>
        <a:bodyPr/>
        <a:lstStyle/>
        <a:p>
          <a:endParaRPr lang="en-GB"/>
        </a:p>
      </dgm:t>
    </dgm:pt>
    <dgm:pt modelId="{234F4635-9923-460B-ACFF-584155FABB77}" type="sibTrans" cxnId="{C9FF50A1-983E-4C03-9B8E-51197438A9E1}">
      <dgm:prSet/>
      <dgm:spPr/>
      <dgm:t>
        <a:bodyPr/>
        <a:lstStyle/>
        <a:p>
          <a:endParaRPr lang="en-GB"/>
        </a:p>
      </dgm:t>
    </dgm:pt>
    <dgm:pt modelId="{7D5CD69C-3EE0-4E06-B159-CE3C19F97A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collaboration</a:t>
          </a:r>
        </a:p>
      </dgm:t>
    </dgm:pt>
    <dgm:pt modelId="{5325E538-B35E-4E99-84E8-EF9FC348AF66}" type="parTrans" cxnId="{8272AC47-D80A-4CC9-B638-78D53D4019E5}">
      <dgm:prSet/>
      <dgm:spPr/>
      <dgm:t>
        <a:bodyPr/>
        <a:lstStyle/>
        <a:p>
          <a:endParaRPr lang="en-GB"/>
        </a:p>
      </dgm:t>
    </dgm:pt>
    <dgm:pt modelId="{C4459750-30CE-4A7E-B65B-B33520495942}" type="sibTrans" cxnId="{8272AC47-D80A-4CC9-B638-78D53D4019E5}">
      <dgm:prSet/>
      <dgm:spPr/>
      <dgm:t>
        <a:bodyPr/>
        <a:lstStyle/>
        <a:p>
          <a:endParaRPr lang="en-GB"/>
        </a:p>
      </dgm:t>
    </dgm:pt>
    <dgm:pt modelId="{C8B66210-9871-4A8B-AF1C-14122C73ADF8}" type="pres">
      <dgm:prSet presAssocID="{A3ED0D72-D657-45EE-AADB-A219F1D9AF9B}" presName="root" presStyleCnt="0">
        <dgm:presLayoutVars>
          <dgm:dir/>
          <dgm:resizeHandles val="exact"/>
        </dgm:presLayoutVars>
      </dgm:prSet>
      <dgm:spPr/>
    </dgm:pt>
    <dgm:pt modelId="{71EBCDE3-0140-4AA0-A07E-1AFFB71012CD}" type="pres">
      <dgm:prSet presAssocID="{6F6292FE-87BB-472F-8B8A-603DBEEC2479}" presName="compNode" presStyleCnt="0"/>
      <dgm:spPr/>
    </dgm:pt>
    <dgm:pt modelId="{C4BA2037-565B-42A0-9C14-5B004650DA91}" type="pres">
      <dgm:prSet presAssocID="{6F6292FE-87BB-472F-8B8A-603DBEEC2479}" presName="bgRect" presStyleLbl="bgShp" presStyleIdx="0" presStyleCnt="5"/>
      <dgm:spPr/>
    </dgm:pt>
    <dgm:pt modelId="{42C61FEE-FCD8-4556-B71F-27D3436429CF}" type="pres">
      <dgm:prSet presAssocID="{6F6292FE-87BB-472F-8B8A-603DBEEC2479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222541B6-7012-48E3-9088-16B95E0B6378}" type="pres">
      <dgm:prSet presAssocID="{6F6292FE-87BB-472F-8B8A-603DBEEC2479}" presName="spaceRect" presStyleCnt="0"/>
      <dgm:spPr/>
    </dgm:pt>
    <dgm:pt modelId="{1C1660C4-E720-4AC1-8EBC-9172408091FE}" type="pres">
      <dgm:prSet presAssocID="{6F6292FE-87BB-472F-8B8A-603DBEEC2479}" presName="parTx" presStyleLbl="revTx" presStyleIdx="0" presStyleCnt="5">
        <dgm:presLayoutVars>
          <dgm:chMax val="0"/>
          <dgm:chPref val="0"/>
        </dgm:presLayoutVars>
      </dgm:prSet>
      <dgm:spPr/>
    </dgm:pt>
    <dgm:pt modelId="{DB6D9C77-B1E9-4346-95D2-742419353422}" type="pres">
      <dgm:prSet presAssocID="{D18479A7-3DA8-478C-98EB-DF45FCB1A5F1}" presName="sibTrans" presStyleCnt="0"/>
      <dgm:spPr/>
    </dgm:pt>
    <dgm:pt modelId="{222BA38C-A09A-4D09-A4F6-202FF7354C0D}" type="pres">
      <dgm:prSet presAssocID="{7A847DE1-5D3E-4108-B405-834558091E6E}" presName="compNode" presStyleCnt="0"/>
      <dgm:spPr/>
    </dgm:pt>
    <dgm:pt modelId="{995CB40D-63E7-4E70-890E-46F258D02809}" type="pres">
      <dgm:prSet presAssocID="{7A847DE1-5D3E-4108-B405-834558091E6E}" presName="bgRect" presStyleLbl="bgShp" presStyleIdx="1" presStyleCnt="5"/>
      <dgm:spPr/>
    </dgm:pt>
    <dgm:pt modelId="{A26813E3-58F0-4EFA-84B6-8E34D287307B}" type="pres">
      <dgm:prSet presAssocID="{7A847DE1-5D3E-4108-B405-834558091E6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AF26418-B4E5-4066-B84A-A4AC988D6353}" type="pres">
      <dgm:prSet presAssocID="{7A847DE1-5D3E-4108-B405-834558091E6E}" presName="spaceRect" presStyleCnt="0"/>
      <dgm:spPr/>
    </dgm:pt>
    <dgm:pt modelId="{A02379BF-7910-4578-9AB0-F652448C00D4}" type="pres">
      <dgm:prSet presAssocID="{7A847DE1-5D3E-4108-B405-834558091E6E}" presName="parTx" presStyleLbl="revTx" presStyleIdx="1" presStyleCnt="5">
        <dgm:presLayoutVars>
          <dgm:chMax val="0"/>
          <dgm:chPref val="0"/>
        </dgm:presLayoutVars>
      </dgm:prSet>
      <dgm:spPr/>
    </dgm:pt>
    <dgm:pt modelId="{319BC748-F4D6-4580-A869-75649C97FCD2}" type="pres">
      <dgm:prSet presAssocID="{7AB38AFB-EA4E-48D5-843E-2D07CAB17645}" presName="sibTrans" presStyleCnt="0"/>
      <dgm:spPr/>
    </dgm:pt>
    <dgm:pt modelId="{52306FC1-5B74-413F-9E6D-D3CFF60051CE}" type="pres">
      <dgm:prSet presAssocID="{9793EAE8-7325-46D6-B3B7-3E6A4F1821A3}" presName="compNode" presStyleCnt="0"/>
      <dgm:spPr/>
    </dgm:pt>
    <dgm:pt modelId="{D3FCD589-7C6A-4FEC-A952-4E8B7BD51BCE}" type="pres">
      <dgm:prSet presAssocID="{9793EAE8-7325-46D6-B3B7-3E6A4F1821A3}" presName="bgRect" presStyleLbl="bgShp" presStyleIdx="2" presStyleCnt="5"/>
      <dgm:spPr/>
    </dgm:pt>
    <dgm:pt modelId="{6DED7DBB-8A8B-4430-81FB-7C3504435690}" type="pres">
      <dgm:prSet presAssocID="{9793EAE8-7325-46D6-B3B7-3E6A4F1821A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86E439B-A14D-44A5-B19A-13984BEFF191}" type="pres">
      <dgm:prSet presAssocID="{9793EAE8-7325-46D6-B3B7-3E6A4F1821A3}" presName="spaceRect" presStyleCnt="0"/>
      <dgm:spPr/>
    </dgm:pt>
    <dgm:pt modelId="{3F403147-5DFC-4A98-8542-D7CDD2E47D5C}" type="pres">
      <dgm:prSet presAssocID="{9793EAE8-7325-46D6-B3B7-3E6A4F1821A3}" presName="parTx" presStyleLbl="revTx" presStyleIdx="2" presStyleCnt="5">
        <dgm:presLayoutVars>
          <dgm:chMax val="0"/>
          <dgm:chPref val="0"/>
        </dgm:presLayoutVars>
      </dgm:prSet>
      <dgm:spPr/>
    </dgm:pt>
    <dgm:pt modelId="{8246555F-1C6D-4D24-92CF-0E1465EFE238}" type="pres">
      <dgm:prSet presAssocID="{0A106D6E-CCBE-4243-A65B-017B565E2DC8}" presName="sibTrans" presStyleCnt="0"/>
      <dgm:spPr/>
    </dgm:pt>
    <dgm:pt modelId="{82A8AEB1-8CB7-4F74-AD7C-FC762BB6D92D}" type="pres">
      <dgm:prSet presAssocID="{BA63A9FB-4EEB-4C76-9F11-AC671AD256A4}" presName="compNode" presStyleCnt="0"/>
      <dgm:spPr/>
    </dgm:pt>
    <dgm:pt modelId="{1B082DD4-FC61-458E-93B2-1C37F824648B}" type="pres">
      <dgm:prSet presAssocID="{BA63A9FB-4EEB-4C76-9F11-AC671AD256A4}" presName="bgRect" presStyleLbl="bgShp" presStyleIdx="3" presStyleCnt="5"/>
      <dgm:spPr/>
    </dgm:pt>
    <dgm:pt modelId="{9ACFE074-31D9-4EC0-B80F-E1DF0956E15E}" type="pres">
      <dgm:prSet presAssocID="{BA63A9FB-4EEB-4C76-9F11-AC671AD256A4}" presName="iconRect" presStyleLbl="nod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ment Slash Silence with solid fill"/>
        </a:ext>
      </dgm:extLst>
    </dgm:pt>
    <dgm:pt modelId="{8F90CF19-DF63-4D48-88F7-6670899E6EFB}" type="pres">
      <dgm:prSet presAssocID="{BA63A9FB-4EEB-4C76-9F11-AC671AD256A4}" presName="spaceRect" presStyleCnt="0"/>
      <dgm:spPr/>
    </dgm:pt>
    <dgm:pt modelId="{4E57A08B-F629-419B-9316-45B6C955D7BD}" type="pres">
      <dgm:prSet presAssocID="{BA63A9FB-4EEB-4C76-9F11-AC671AD256A4}" presName="parTx" presStyleLbl="revTx" presStyleIdx="3" presStyleCnt="5">
        <dgm:presLayoutVars>
          <dgm:chMax val="0"/>
          <dgm:chPref val="0"/>
        </dgm:presLayoutVars>
      </dgm:prSet>
      <dgm:spPr/>
    </dgm:pt>
    <dgm:pt modelId="{55FAEF40-495A-4CFE-AFC3-506C96156D0F}" type="pres">
      <dgm:prSet presAssocID="{234F4635-9923-460B-ACFF-584155FABB77}" presName="sibTrans" presStyleCnt="0"/>
      <dgm:spPr/>
    </dgm:pt>
    <dgm:pt modelId="{B88E133E-00DF-4E89-A8C7-F21283AC8104}" type="pres">
      <dgm:prSet presAssocID="{7D5CD69C-3EE0-4E06-B159-CE3C19F97AE5}" presName="compNode" presStyleCnt="0"/>
      <dgm:spPr/>
    </dgm:pt>
    <dgm:pt modelId="{B4DA989C-FB4E-472C-A0E9-C73FC7A543E1}" type="pres">
      <dgm:prSet presAssocID="{7D5CD69C-3EE0-4E06-B159-CE3C19F97AE5}" presName="bgRect" presStyleLbl="bgShp" presStyleIdx="4" presStyleCnt="5"/>
      <dgm:spPr/>
    </dgm:pt>
    <dgm:pt modelId="{9A27ADB3-C52D-4A5F-B7EB-A1EC23131015}" type="pres">
      <dgm:prSet presAssocID="{7D5CD69C-3EE0-4E06-B159-CE3C19F97AE5}" presName="iconRect" presStyleLbl="nod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ment Slash Silence with solid fill"/>
        </a:ext>
      </dgm:extLst>
    </dgm:pt>
    <dgm:pt modelId="{F8D54CB7-492C-4971-827B-022DEDE8EF94}" type="pres">
      <dgm:prSet presAssocID="{7D5CD69C-3EE0-4E06-B159-CE3C19F97AE5}" presName="spaceRect" presStyleCnt="0"/>
      <dgm:spPr/>
    </dgm:pt>
    <dgm:pt modelId="{D9C74A20-1BA6-4A9F-BCE0-2ED4395930CE}" type="pres">
      <dgm:prSet presAssocID="{7D5CD69C-3EE0-4E06-B159-CE3C19F97AE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A7DBC04-CF12-4F56-AB9B-D32FDFCB4F99}" type="presOf" srcId="{7D5CD69C-3EE0-4E06-B159-CE3C19F97AE5}" destId="{D9C74A20-1BA6-4A9F-BCE0-2ED4395930CE}" srcOrd="0" destOrd="0" presId="urn:microsoft.com/office/officeart/2018/2/layout/IconVerticalSolidList"/>
    <dgm:cxn modelId="{EF06E20D-0375-4C2E-9273-FB02653433BB}" type="presOf" srcId="{9793EAE8-7325-46D6-B3B7-3E6A4F1821A3}" destId="{3F403147-5DFC-4A98-8542-D7CDD2E47D5C}" srcOrd="0" destOrd="0" presId="urn:microsoft.com/office/officeart/2018/2/layout/IconVerticalSolidList"/>
    <dgm:cxn modelId="{23BAD618-A031-499D-8254-F51F70B9FA30}" type="presOf" srcId="{BA63A9FB-4EEB-4C76-9F11-AC671AD256A4}" destId="{4E57A08B-F629-419B-9316-45B6C955D7BD}" srcOrd="0" destOrd="0" presId="urn:microsoft.com/office/officeart/2018/2/layout/IconVerticalSolidList"/>
    <dgm:cxn modelId="{5E546E27-1C69-46BD-8CF6-18964EE77671}" srcId="{A3ED0D72-D657-45EE-AADB-A219F1D9AF9B}" destId="{7A847DE1-5D3E-4108-B405-834558091E6E}" srcOrd="1" destOrd="0" parTransId="{32EC0D7B-39D3-4BC9-836B-12081C756AFB}" sibTransId="{7AB38AFB-EA4E-48D5-843E-2D07CAB17645}"/>
    <dgm:cxn modelId="{AAF65D28-622B-4FF0-9509-72B485813C20}" srcId="{A3ED0D72-D657-45EE-AADB-A219F1D9AF9B}" destId="{6F6292FE-87BB-472F-8B8A-603DBEEC2479}" srcOrd="0" destOrd="0" parTransId="{D899696B-A736-451C-ACA0-4529BA02E57A}" sibTransId="{D18479A7-3DA8-478C-98EB-DF45FCB1A5F1}"/>
    <dgm:cxn modelId="{8272AC47-D80A-4CC9-B638-78D53D4019E5}" srcId="{A3ED0D72-D657-45EE-AADB-A219F1D9AF9B}" destId="{7D5CD69C-3EE0-4E06-B159-CE3C19F97AE5}" srcOrd="4" destOrd="0" parTransId="{5325E538-B35E-4E99-84E8-EF9FC348AF66}" sibTransId="{C4459750-30CE-4A7E-B65B-B33520495942}"/>
    <dgm:cxn modelId="{1931606C-F8FF-47A9-8973-3412A1E183B2}" type="presOf" srcId="{7A847DE1-5D3E-4108-B405-834558091E6E}" destId="{A02379BF-7910-4578-9AB0-F652448C00D4}" srcOrd="0" destOrd="0" presId="urn:microsoft.com/office/officeart/2018/2/layout/IconVerticalSolidList"/>
    <dgm:cxn modelId="{8157B07C-E58C-4461-A377-817F200F6C50}" type="presOf" srcId="{6F6292FE-87BB-472F-8B8A-603DBEEC2479}" destId="{1C1660C4-E720-4AC1-8EBC-9172408091FE}" srcOrd="0" destOrd="0" presId="urn:microsoft.com/office/officeart/2018/2/layout/IconVerticalSolidList"/>
    <dgm:cxn modelId="{C9FF50A1-983E-4C03-9B8E-51197438A9E1}" srcId="{A3ED0D72-D657-45EE-AADB-A219F1D9AF9B}" destId="{BA63A9FB-4EEB-4C76-9F11-AC671AD256A4}" srcOrd="3" destOrd="0" parTransId="{EF2F882C-2321-4037-B16B-219F9FC568F7}" sibTransId="{234F4635-9923-460B-ACFF-584155FABB77}"/>
    <dgm:cxn modelId="{579922EA-56DD-47AC-92A0-BA87B8B5EE50}" srcId="{A3ED0D72-D657-45EE-AADB-A219F1D9AF9B}" destId="{9793EAE8-7325-46D6-B3B7-3E6A4F1821A3}" srcOrd="2" destOrd="0" parTransId="{D2D4DCAD-50EA-4191-9FEA-75B51AB2D6B1}" sibTransId="{0A106D6E-CCBE-4243-A65B-017B565E2DC8}"/>
    <dgm:cxn modelId="{B5A612FF-D463-402E-AF8B-C41CCE21CB01}" type="presOf" srcId="{A3ED0D72-D657-45EE-AADB-A219F1D9AF9B}" destId="{C8B66210-9871-4A8B-AF1C-14122C73ADF8}" srcOrd="0" destOrd="0" presId="urn:microsoft.com/office/officeart/2018/2/layout/IconVerticalSolidList"/>
    <dgm:cxn modelId="{746A8F00-5A8E-43A0-A09C-FDF215B687BB}" type="presParOf" srcId="{C8B66210-9871-4A8B-AF1C-14122C73ADF8}" destId="{71EBCDE3-0140-4AA0-A07E-1AFFB71012CD}" srcOrd="0" destOrd="0" presId="urn:microsoft.com/office/officeart/2018/2/layout/IconVerticalSolidList"/>
    <dgm:cxn modelId="{7C303FA3-163F-41B1-AE9E-DAA818ADDFBD}" type="presParOf" srcId="{71EBCDE3-0140-4AA0-A07E-1AFFB71012CD}" destId="{C4BA2037-565B-42A0-9C14-5B004650DA91}" srcOrd="0" destOrd="0" presId="urn:microsoft.com/office/officeart/2018/2/layout/IconVerticalSolidList"/>
    <dgm:cxn modelId="{7C3ECE0C-5D0C-45AA-BAAF-7D7B60A116DF}" type="presParOf" srcId="{71EBCDE3-0140-4AA0-A07E-1AFFB71012CD}" destId="{42C61FEE-FCD8-4556-B71F-27D3436429CF}" srcOrd="1" destOrd="0" presId="urn:microsoft.com/office/officeart/2018/2/layout/IconVerticalSolidList"/>
    <dgm:cxn modelId="{9C38F69C-9DF6-4A50-9895-39A91D14D7CC}" type="presParOf" srcId="{71EBCDE3-0140-4AA0-A07E-1AFFB71012CD}" destId="{222541B6-7012-48E3-9088-16B95E0B6378}" srcOrd="2" destOrd="0" presId="urn:microsoft.com/office/officeart/2018/2/layout/IconVerticalSolidList"/>
    <dgm:cxn modelId="{B001AB98-41BD-4E5C-8317-861A25A06036}" type="presParOf" srcId="{71EBCDE3-0140-4AA0-A07E-1AFFB71012CD}" destId="{1C1660C4-E720-4AC1-8EBC-9172408091FE}" srcOrd="3" destOrd="0" presId="urn:microsoft.com/office/officeart/2018/2/layout/IconVerticalSolidList"/>
    <dgm:cxn modelId="{E1FA44E2-3FA9-488C-A4AA-8F5B7019D744}" type="presParOf" srcId="{C8B66210-9871-4A8B-AF1C-14122C73ADF8}" destId="{DB6D9C77-B1E9-4346-95D2-742419353422}" srcOrd="1" destOrd="0" presId="urn:microsoft.com/office/officeart/2018/2/layout/IconVerticalSolidList"/>
    <dgm:cxn modelId="{CD308226-B6CE-4F11-B1A5-E7B89C0643BA}" type="presParOf" srcId="{C8B66210-9871-4A8B-AF1C-14122C73ADF8}" destId="{222BA38C-A09A-4D09-A4F6-202FF7354C0D}" srcOrd="2" destOrd="0" presId="urn:microsoft.com/office/officeart/2018/2/layout/IconVerticalSolidList"/>
    <dgm:cxn modelId="{2471F50D-6D3F-471B-B39E-305E2EDAA5F8}" type="presParOf" srcId="{222BA38C-A09A-4D09-A4F6-202FF7354C0D}" destId="{995CB40D-63E7-4E70-890E-46F258D02809}" srcOrd="0" destOrd="0" presId="urn:microsoft.com/office/officeart/2018/2/layout/IconVerticalSolidList"/>
    <dgm:cxn modelId="{7FDFCE4F-314A-41F4-90C8-1EB42AC84327}" type="presParOf" srcId="{222BA38C-A09A-4D09-A4F6-202FF7354C0D}" destId="{A26813E3-58F0-4EFA-84B6-8E34D287307B}" srcOrd="1" destOrd="0" presId="urn:microsoft.com/office/officeart/2018/2/layout/IconVerticalSolidList"/>
    <dgm:cxn modelId="{EDB7E3AE-7FE4-405C-9AF7-C19562AB44D2}" type="presParOf" srcId="{222BA38C-A09A-4D09-A4F6-202FF7354C0D}" destId="{1AF26418-B4E5-4066-B84A-A4AC988D6353}" srcOrd="2" destOrd="0" presId="urn:microsoft.com/office/officeart/2018/2/layout/IconVerticalSolidList"/>
    <dgm:cxn modelId="{A83717B7-D55A-4DFA-B15F-23A853AEE283}" type="presParOf" srcId="{222BA38C-A09A-4D09-A4F6-202FF7354C0D}" destId="{A02379BF-7910-4578-9AB0-F652448C00D4}" srcOrd="3" destOrd="0" presId="urn:microsoft.com/office/officeart/2018/2/layout/IconVerticalSolidList"/>
    <dgm:cxn modelId="{7C0DC8C1-B958-43DB-829D-0783964DF5D7}" type="presParOf" srcId="{C8B66210-9871-4A8B-AF1C-14122C73ADF8}" destId="{319BC748-F4D6-4580-A869-75649C97FCD2}" srcOrd="3" destOrd="0" presId="urn:microsoft.com/office/officeart/2018/2/layout/IconVerticalSolidList"/>
    <dgm:cxn modelId="{120D5B09-96C5-4DE6-A06C-52268360D2A6}" type="presParOf" srcId="{C8B66210-9871-4A8B-AF1C-14122C73ADF8}" destId="{52306FC1-5B74-413F-9E6D-D3CFF60051CE}" srcOrd="4" destOrd="0" presId="urn:microsoft.com/office/officeart/2018/2/layout/IconVerticalSolidList"/>
    <dgm:cxn modelId="{7983F4C2-3EF9-4E67-8B01-F423EBDD05F5}" type="presParOf" srcId="{52306FC1-5B74-413F-9E6D-D3CFF60051CE}" destId="{D3FCD589-7C6A-4FEC-A952-4E8B7BD51BCE}" srcOrd="0" destOrd="0" presId="urn:microsoft.com/office/officeart/2018/2/layout/IconVerticalSolidList"/>
    <dgm:cxn modelId="{4429AEBB-3B8E-4DB2-B6FC-CB35196CF4A9}" type="presParOf" srcId="{52306FC1-5B74-413F-9E6D-D3CFF60051CE}" destId="{6DED7DBB-8A8B-4430-81FB-7C3504435690}" srcOrd="1" destOrd="0" presId="urn:microsoft.com/office/officeart/2018/2/layout/IconVerticalSolidList"/>
    <dgm:cxn modelId="{29223DA2-0E8D-4A61-8446-EABEE0F9311B}" type="presParOf" srcId="{52306FC1-5B74-413F-9E6D-D3CFF60051CE}" destId="{086E439B-A14D-44A5-B19A-13984BEFF191}" srcOrd="2" destOrd="0" presId="urn:microsoft.com/office/officeart/2018/2/layout/IconVerticalSolidList"/>
    <dgm:cxn modelId="{69545BB0-93C2-499C-80FD-2ED07684BD6D}" type="presParOf" srcId="{52306FC1-5B74-413F-9E6D-D3CFF60051CE}" destId="{3F403147-5DFC-4A98-8542-D7CDD2E47D5C}" srcOrd="3" destOrd="0" presId="urn:microsoft.com/office/officeart/2018/2/layout/IconVerticalSolidList"/>
    <dgm:cxn modelId="{230D7D5A-3C53-478B-8001-96E2402C257C}" type="presParOf" srcId="{C8B66210-9871-4A8B-AF1C-14122C73ADF8}" destId="{8246555F-1C6D-4D24-92CF-0E1465EFE238}" srcOrd="5" destOrd="0" presId="urn:microsoft.com/office/officeart/2018/2/layout/IconVerticalSolidList"/>
    <dgm:cxn modelId="{92E2563E-E4C1-48C0-B682-291162D6BB4C}" type="presParOf" srcId="{C8B66210-9871-4A8B-AF1C-14122C73ADF8}" destId="{82A8AEB1-8CB7-4F74-AD7C-FC762BB6D92D}" srcOrd="6" destOrd="0" presId="urn:microsoft.com/office/officeart/2018/2/layout/IconVerticalSolidList"/>
    <dgm:cxn modelId="{9CDAF90A-727B-4B25-BEDB-A58BB88EA862}" type="presParOf" srcId="{82A8AEB1-8CB7-4F74-AD7C-FC762BB6D92D}" destId="{1B082DD4-FC61-458E-93B2-1C37F824648B}" srcOrd="0" destOrd="0" presId="urn:microsoft.com/office/officeart/2018/2/layout/IconVerticalSolidList"/>
    <dgm:cxn modelId="{9A0DE7D1-E8FB-438A-8D79-CB3FB26D9D83}" type="presParOf" srcId="{82A8AEB1-8CB7-4F74-AD7C-FC762BB6D92D}" destId="{9ACFE074-31D9-4EC0-B80F-E1DF0956E15E}" srcOrd="1" destOrd="0" presId="urn:microsoft.com/office/officeart/2018/2/layout/IconVerticalSolidList"/>
    <dgm:cxn modelId="{5DEADE6C-F6C3-4BBB-90CF-73B4CF407EC3}" type="presParOf" srcId="{82A8AEB1-8CB7-4F74-AD7C-FC762BB6D92D}" destId="{8F90CF19-DF63-4D48-88F7-6670899E6EFB}" srcOrd="2" destOrd="0" presId="urn:microsoft.com/office/officeart/2018/2/layout/IconVerticalSolidList"/>
    <dgm:cxn modelId="{74D7AA99-30AE-4B4F-A553-775DC4873EBF}" type="presParOf" srcId="{82A8AEB1-8CB7-4F74-AD7C-FC762BB6D92D}" destId="{4E57A08B-F629-419B-9316-45B6C955D7BD}" srcOrd="3" destOrd="0" presId="urn:microsoft.com/office/officeart/2018/2/layout/IconVerticalSolidList"/>
    <dgm:cxn modelId="{BE1ED45D-E702-4094-8AFA-D154EA92DC2E}" type="presParOf" srcId="{C8B66210-9871-4A8B-AF1C-14122C73ADF8}" destId="{55FAEF40-495A-4CFE-AFC3-506C96156D0F}" srcOrd="7" destOrd="0" presId="urn:microsoft.com/office/officeart/2018/2/layout/IconVerticalSolidList"/>
    <dgm:cxn modelId="{AB8C263F-CDA5-43E7-A4D2-FDC8BCE13581}" type="presParOf" srcId="{C8B66210-9871-4A8B-AF1C-14122C73ADF8}" destId="{B88E133E-00DF-4E89-A8C7-F21283AC8104}" srcOrd="8" destOrd="0" presId="urn:microsoft.com/office/officeart/2018/2/layout/IconVerticalSolidList"/>
    <dgm:cxn modelId="{638C4784-0FB7-41E2-AACA-7D1B4621F404}" type="presParOf" srcId="{B88E133E-00DF-4E89-A8C7-F21283AC8104}" destId="{B4DA989C-FB4E-472C-A0E9-C73FC7A543E1}" srcOrd="0" destOrd="0" presId="urn:microsoft.com/office/officeart/2018/2/layout/IconVerticalSolidList"/>
    <dgm:cxn modelId="{208A36D2-CE53-4CF8-B33E-F86263636AB6}" type="presParOf" srcId="{B88E133E-00DF-4E89-A8C7-F21283AC8104}" destId="{9A27ADB3-C52D-4A5F-B7EB-A1EC23131015}" srcOrd="1" destOrd="0" presId="urn:microsoft.com/office/officeart/2018/2/layout/IconVerticalSolidList"/>
    <dgm:cxn modelId="{75A94E8C-6F51-4901-879F-E1CC26F76BA1}" type="presParOf" srcId="{B88E133E-00DF-4E89-A8C7-F21283AC8104}" destId="{F8D54CB7-492C-4971-827B-022DEDE8EF94}" srcOrd="2" destOrd="0" presId="urn:microsoft.com/office/officeart/2018/2/layout/IconVerticalSolidList"/>
    <dgm:cxn modelId="{C5DAAE55-8F57-4034-BD8D-8F2F9E851F67}" type="presParOf" srcId="{B88E133E-00DF-4E89-A8C7-F21283AC8104}" destId="{D9C74A20-1BA6-4A9F-BCE0-2ED4395930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780EFC-9CD5-4E82-BA52-0D3934A7E91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5844C1-3157-4451-A54A-D06AA710187E}">
      <dgm:prSet/>
      <dgm:spPr/>
      <dgm:t>
        <a:bodyPr/>
        <a:lstStyle/>
        <a:p>
          <a:pPr>
            <a:defRPr cap="all"/>
          </a:pPr>
          <a:r>
            <a:rPr lang="en-US" dirty="0"/>
            <a:t>Improve MICROSOFT Office 365 skills</a:t>
          </a:r>
        </a:p>
      </dgm:t>
    </dgm:pt>
    <dgm:pt modelId="{8006D1AD-F53F-4C52-921F-500BB103F54E}" type="parTrans" cxnId="{F5F2DDC8-A9ED-44E0-A9CD-E915E279C684}">
      <dgm:prSet/>
      <dgm:spPr/>
      <dgm:t>
        <a:bodyPr/>
        <a:lstStyle/>
        <a:p>
          <a:endParaRPr lang="en-US"/>
        </a:p>
      </dgm:t>
    </dgm:pt>
    <dgm:pt modelId="{F1CBE89D-E759-42DE-994E-6FE529AC9B2F}" type="sibTrans" cxnId="{F5F2DDC8-A9ED-44E0-A9CD-E915E279C684}">
      <dgm:prSet/>
      <dgm:spPr/>
      <dgm:t>
        <a:bodyPr/>
        <a:lstStyle/>
        <a:p>
          <a:endParaRPr lang="en-US"/>
        </a:p>
      </dgm:t>
    </dgm:pt>
    <dgm:pt modelId="{8F757AEC-D8CE-4FD6-9B96-D77D00EF440F}">
      <dgm:prSet/>
      <dgm:spPr/>
      <dgm:t>
        <a:bodyPr/>
        <a:lstStyle/>
        <a:p>
          <a:pPr>
            <a:defRPr cap="all"/>
          </a:pPr>
          <a:r>
            <a:rPr lang="en-US" dirty="0"/>
            <a:t>Develop LinkedIn profile</a:t>
          </a:r>
        </a:p>
      </dgm:t>
    </dgm:pt>
    <dgm:pt modelId="{8E592973-F2AE-4703-AC4E-08ABE3FEFAE6}" type="parTrans" cxnId="{4C59C8F5-62C0-4688-BA9D-C081C9956E5D}">
      <dgm:prSet/>
      <dgm:spPr/>
      <dgm:t>
        <a:bodyPr/>
        <a:lstStyle/>
        <a:p>
          <a:endParaRPr lang="en-US"/>
        </a:p>
      </dgm:t>
    </dgm:pt>
    <dgm:pt modelId="{0F481A94-2E04-4223-8A00-4C5278DF656B}" type="sibTrans" cxnId="{4C59C8F5-62C0-4688-BA9D-C081C9956E5D}">
      <dgm:prSet/>
      <dgm:spPr/>
      <dgm:t>
        <a:bodyPr/>
        <a:lstStyle/>
        <a:p>
          <a:endParaRPr lang="en-US"/>
        </a:p>
      </dgm:t>
    </dgm:pt>
    <dgm:pt modelId="{FE80E310-E673-4A87-A691-DB601248D21F}">
      <dgm:prSet/>
      <dgm:spPr/>
      <dgm:t>
        <a:bodyPr/>
        <a:lstStyle/>
        <a:p>
          <a:pPr>
            <a:defRPr cap="all"/>
          </a:pPr>
          <a:r>
            <a:rPr lang="en-US" dirty="0"/>
            <a:t>Improve data analysis skills</a:t>
          </a:r>
        </a:p>
      </dgm:t>
    </dgm:pt>
    <dgm:pt modelId="{E8DF69C1-D27E-4A9D-B88F-1B8F3F12C7EC}" type="parTrans" cxnId="{A85FB55E-ABA2-4EED-81F3-913AF287F2D0}">
      <dgm:prSet/>
      <dgm:spPr/>
      <dgm:t>
        <a:bodyPr/>
        <a:lstStyle/>
        <a:p>
          <a:endParaRPr lang="en-US"/>
        </a:p>
      </dgm:t>
    </dgm:pt>
    <dgm:pt modelId="{5472663B-416C-4A81-B0C1-6D841AC61172}" type="sibTrans" cxnId="{A85FB55E-ABA2-4EED-81F3-913AF287F2D0}">
      <dgm:prSet/>
      <dgm:spPr/>
      <dgm:t>
        <a:bodyPr/>
        <a:lstStyle/>
        <a:p>
          <a:endParaRPr lang="en-US"/>
        </a:p>
      </dgm:t>
    </dgm:pt>
    <dgm:pt modelId="{0FFB1618-86CC-4914-8553-01E559336BE7}">
      <dgm:prSet/>
      <dgm:spPr/>
      <dgm:t>
        <a:bodyPr/>
        <a:lstStyle/>
        <a:p>
          <a:pPr>
            <a:defRPr cap="all"/>
          </a:pPr>
          <a:r>
            <a:rPr lang="en-US" dirty="0"/>
            <a:t>increase digital collaboration AND PARTICIPATION</a:t>
          </a:r>
        </a:p>
      </dgm:t>
    </dgm:pt>
    <dgm:pt modelId="{9A1821E2-ABA6-45D0-8912-1A89A49EADBA}" type="parTrans" cxnId="{3966ABF6-CD43-4BC3-97E0-A3D3D65769A0}">
      <dgm:prSet/>
      <dgm:spPr/>
      <dgm:t>
        <a:bodyPr/>
        <a:lstStyle/>
        <a:p>
          <a:endParaRPr lang="en-US"/>
        </a:p>
      </dgm:t>
    </dgm:pt>
    <dgm:pt modelId="{C651925D-E213-4C18-B010-09132545914A}" type="sibTrans" cxnId="{3966ABF6-CD43-4BC3-97E0-A3D3D65769A0}">
      <dgm:prSet/>
      <dgm:spPr/>
      <dgm:t>
        <a:bodyPr/>
        <a:lstStyle/>
        <a:p>
          <a:endParaRPr lang="en-US"/>
        </a:p>
      </dgm:t>
    </dgm:pt>
    <dgm:pt modelId="{346F130E-23C9-40E7-B491-42C07D22E351}" type="pres">
      <dgm:prSet presAssocID="{CD780EFC-9CD5-4E82-BA52-0D3934A7E91D}" presName="root" presStyleCnt="0">
        <dgm:presLayoutVars>
          <dgm:dir/>
          <dgm:resizeHandles val="exact"/>
        </dgm:presLayoutVars>
      </dgm:prSet>
      <dgm:spPr/>
    </dgm:pt>
    <dgm:pt modelId="{E3CFA7BB-274F-4E2F-ACED-270286C60BED}" type="pres">
      <dgm:prSet presAssocID="{E85844C1-3157-4451-A54A-D06AA710187E}" presName="compNode" presStyleCnt="0"/>
      <dgm:spPr/>
    </dgm:pt>
    <dgm:pt modelId="{A55BAC88-3BE9-488A-94A7-FD41377BB9E0}" type="pres">
      <dgm:prSet presAssocID="{E85844C1-3157-4451-A54A-D06AA710187E}" presName="iconBgRect" presStyleLbl="bgShp" presStyleIdx="0" presStyleCnt="4"/>
      <dgm:spPr/>
    </dgm:pt>
    <dgm:pt modelId="{4782F7A2-7402-43EA-8497-BC08A16A54C7}" type="pres">
      <dgm:prSet presAssocID="{E85844C1-3157-4451-A54A-D06AA710187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051CFD-34AF-4422-B8C7-652E6B81DABA}" type="pres">
      <dgm:prSet presAssocID="{E85844C1-3157-4451-A54A-D06AA710187E}" presName="spaceRect" presStyleCnt="0"/>
      <dgm:spPr/>
    </dgm:pt>
    <dgm:pt modelId="{ED01669A-18E3-4665-AEAC-54CA2C0AE3D0}" type="pres">
      <dgm:prSet presAssocID="{E85844C1-3157-4451-A54A-D06AA710187E}" presName="textRect" presStyleLbl="revTx" presStyleIdx="0" presStyleCnt="4">
        <dgm:presLayoutVars>
          <dgm:chMax val="1"/>
          <dgm:chPref val="1"/>
        </dgm:presLayoutVars>
      </dgm:prSet>
      <dgm:spPr/>
    </dgm:pt>
    <dgm:pt modelId="{12B05555-92EA-49F5-8B78-BF459FF810FF}" type="pres">
      <dgm:prSet presAssocID="{F1CBE89D-E759-42DE-994E-6FE529AC9B2F}" presName="sibTrans" presStyleCnt="0"/>
      <dgm:spPr/>
    </dgm:pt>
    <dgm:pt modelId="{1F6F406C-1BF0-45FF-897B-B093C1A8F73B}" type="pres">
      <dgm:prSet presAssocID="{8F757AEC-D8CE-4FD6-9B96-D77D00EF440F}" presName="compNode" presStyleCnt="0"/>
      <dgm:spPr/>
    </dgm:pt>
    <dgm:pt modelId="{88D15894-8899-4757-8E19-D132CAA5F134}" type="pres">
      <dgm:prSet presAssocID="{8F757AEC-D8CE-4FD6-9B96-D77D00EF440F}" presName="iconBgRect" presStyleLbl="bgShp" presStyleIdx="1" presStyleCnt="4"/>
      <dgm:spPr/>
    </dgm:pt>
    <dgm:pt modelId="{CAA5C975-7DB0-4CAD-896C-A1943B34F552}" type="pres">
      <dgm:prSet presAssocID="{8F757AEC-D8CE-4FD6-9B96-D77D00EF440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1D3E89-0162-41E9-B96E-367560031177}" type="pres">
      <dgm:prSet presAssocID="{8F757AEC-D8CE-4FD6-9B96-D77D00EF440F}" presName="spaceRect" presStyleCnt="0"/>
      <dgm:spPr/>
    </dgm:pt>
    <dgm:pt modelId="{5DB06B1F-1407-4E80-8349-97C1266102C0}" type="pres">
      <dgm:prSet presAssocID="{8F757AEC-D8CE-4FD6-9B96-D77D00EF440F}" presName="textRect" presStyleLbl="revTx" presStyleIdx="1" presStyleCnt="4">
        <dgm:presLayoutVars>
          <dgm:chMax val="1"/>
          <dgm:chPref val="1"/>
        </dgm:presLayoutVars>
      </dgm:prSet>
      <dgm:spPr/>
    </dgm:pt>
    <dgm:pt modelId="{D5997C10-AEE9-4E04-B5E2-2BA7522037B5}" type="pres">
      <dgm:prSet presAssocID="{0F481A94-2E04-4223-8A00-4C5278DF656B}" presName="sibTrans" presStyleCnt="0"/>
      <dgm:spPr/>
    </dgm:pt>
    <dgm:pt modelId="{07B8D81A-3631-4165-A4CD-2889DBC66682}" type="pres">
      <dgm:prSet presAssocID="{FE80E310-E673-4A87-A691-DB601248D21F}" presName="compNode" presStyleCnt="0"/>
      <dgm:spPr/>
    </dgm:pt>
    <dgm:pt modelId="{DEBEAD1E-FB82-47FD-A3A9-099F3613AD68}" type="pres">
      <dgm:prSet presAssocID="{FE80E310-E673-4A87-A691-DB601248D21F}" presName="iconBgRect" presStyleLbl="bgShp" presStyleIdx="2" presStyleCnt="4"/>
      <dgm:spPr/>
    </dgm:pt>
    <dgm:pt modelId="{78721AC2-3F68-4288-9A67-A05A4DADA45D}" type="pres">
      <dgm:prSet presAssocID="{FE80E310-E673-4A87-A691-DB601248D21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7FD3807-ED62-4C1D-A017-18EE4016C6EF}" type="pres">
      <dgm:prSet presAssocID="{FE80E310-E673-4A87-A691-DB601248D21F}" presName="spaceRect" presStyleCnt="0"/>
      <dgm:spPr/>
    </dgm:pt>
    <dgm:pt modelId="{FCE17184-0441-4EA1-9336-C622255CBB2F}" type="pres">
      <dgm:prSet presAssocID="{FE80E310-E673-4A87-A691-DB601248D21F}" presName="textRect" presStyleLbl="revTx" presStyleIdx="2" presStyleCnt="4">
        <dgm:presLayoutVars>
          <dgm:chMax val="1"/>
          <dgm:chPref val="1"/>
        </dgm:presLayoutVars>
      </dgm:prSet>
      <dgm:spPr/>
    </dgm:pt>
    <dgm:pt modelId="{05C3603F-4002-4B70-BC9B-50EE7BF2F7F2}" type="pres">
      <dgm:prSet presAssocID="{5472663B-416C-4A81-B0C1-6D841AC61172}" presName="sibTrans" presStyleCnt="0"/>
      <dgm:spPr/>
    </dgm:pt>
    <dgm:pt modelId="{F8811B9B-8581-40CB-8C73-F07A085C9656}" type="pres">
      <dgm:prSet presAssocID="{0FFB1618-86CC-4914-8553-01E559336BE7}" presName="compNode" presStyleCnt="0"/>
      <dgm:spPr/>
    </dgm:pt>
    <dgm:pt modelId="{FAD5785E-4E54-4E46-8363-DBE2AE9D0084}" type="pres">
      <dgm:prSet presAssocID="{0FFB1618-86CC-4914-8553-01E559336BE7}" presName="iconBgRect" presStyleLbl="bgShp" presStyleIdx="3" presStyleCnt="4"/>
      <dgm:spPr/>
    </dgm:pt>
    <dgm:pt modelId="{5EE60992-DBE0-4318-8A95-30D21020FB8C}" type="pres">
      <dgm:prSet presAssocID="{0FFB1618-86CC-4914-8553-01E559336BE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644285AB-58E7-473F-A1F1-AC22D3C43803}" type="pres">
      <dgm:prSet presAssocID="{0FFB1618-86CC-4914-8553-01E559336BE7}" presName="spaceRect" presStyleCnt="0"/>
      <dgm:spPr/>
    </dgm:pt>
    <dgm:pt modelId="{AA2F729C-0E62-47AA-A572-581E875E1846}" type="pres">
      <dgm:prSet presAssocID="{0FFB1618-86CC-4914-8553-01E559336BE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5F98D22-B983-4E41-A5F3-45998E05B454}" type="presOf" srcId="{FE80E310-E673-4A87-A691-DB601248D21F}" destId="{FCE17184-0441-4EA1-9336-C622255CBB2F}" srcOrd="0" destOrd="0" presId="urn:microsoft.com/office/officeart/2018/5/layout/IconCircleLabelList"/>
    <dgm:cxn modelId="{A85FB55E-ABA2-4EED-81F3-913AF287F2D0}" srcId="{CD780EFC-9CD5-4E82-BA52-0D3934A7E91D}" destId="{FE80E310-E673-4A87-A691-DB601248D21F}" srcOrd="2" destOrd="0" parTransId="{E8DF69C1-D27E-4A9D-B88F-1B8F3F12C7EC}" sibTransId="{5472663B-416C-4A81-B0C1-6D841AC61172}"/>
    <dgm:cxn modelId="{89388E53-F6A9-4706-8CD4-B94D4E0B624B}" type="presOf" srcId="{8F757AEC-D8CE-4FD6-9B96-D77D00EF440F}" destId="{5DB06B1F-1407-4E80-8349-97C1266102C0}" srcOrd="0" destOrd="0" presId="urn:microsoft.com/office/officeart/2018/5/layout/IconCircleLabelList"/>
    <dgm:cxn modelId="{7FEA82C5-31C0-4646-BE59-1FC821F36465}" type="presOf" srcId="{E85844C1-3157-4451-A54A-D06AA710187E}" destId="{ED01669A-18E3-4665-AEAC-54CA2C0AE3D0}" srcOrd="0" destOrd="0" presId="urn:microsoft.com/office/officeart/2018/5/layout/IconCircleLabelList"/>
    <dgm:cxn modelId="{F5F2DDC8-A9ED-44E0-A9CD-E915E279C684}" srcId="{CD780EFC-9CD5-4E82-BA52-0D3934A7E91D}" destId="{E85844C1-3157-4451-A54A-D06AA710187E}" srcOrd="0" destOrd="0" parTransId="{8006D1AD-F53F-4C52-921F-500BB103F54E}" sibTransId="{F1CBE89D-E759-42DE-994E-6FE529AC9B2F}"/>
    <dgm:cxn modelId="{B60EB1CC-94A7-4178-99CE-6E7EB1C30AA1}" type="presOf" srcId="{0FFB1618-86CC-4914-8553-01E559336BE7}" destId="{AA2F729C-0E62-47AA-A572-581E875E1846}" srcOrd="0" destOrd="0" presId="urn:microsoft.com/office/officeart/2018/5/layout/IconCircleLabelList"/>
    <dgm:cxn modelId="{137A72ED-0C27-4FCA-A472-A8777F1F7501}" type="presOf" srcId="{CD780EFC-9CD5-4E82-BA52-0D3934A7E91D}" destId="{346F130E-23C9-40E7-B491-42C07D22E351}" srcOrd="0" destOrd="0" presId="urn:microsoft.com/office/officeart/2018/5/layout/IconCircleLabelList"/>
    <dgm:cxn modelId="{4C59C8F5-62C0-4688-BA9D-C081C9956E5D}" srcId="{CD780EFC-9CD5-4E82-BA52-0D3934A7E91D}" destId="{8F757AEC-D8CE-4FD6-9B96-D77D00EF440F}" srcOrd="1" destOrd="0" parTransId="{8E592973-F2AE-4703-AC4E-08ABE3FEFAE6}" sibTransId="{0F481A94-2E04-4223-8A00-4C5278DF656B}"/>
    <dgm:cxn modelId="{3966ABF6-CD43-4BC3-97E0-A3D3D65769A0}" srcId="{CD780EFC-9CD5-4E82-BA52-0D3934A7E91D}" destId="{0FFB1618-86CC-4914-8553-01E559336BE7}" srcOrd="3" destOrd="0" parTransId="{9A1821E2-ABA6-45D0-8912-1A89A49EADBA}" sibTransId="{C651925D-E213-4C18-B010-09132545914A}"/>
    <dgm:cxn modelId="{84AF449F-4FBD-4C1E-B4FC-56F41660309E}" type="presParOf" srcId="{346F130E-23C9-40E7-B491-42C07D22E351}" destId="{E3CFA7BB-274F-4E2F-ACED-270286C60BED}" srcOrd="0" destOrd="0" presId="urn:microsoft.com/office/officeart/2018/5/layout/IconCircleLabelList"/>
    <dgm:cxn modelId="{7347189E-638D-48B3-AE99-BC3C4F3B06F9}" type="presParOf" srcId="{E3CFA7BB-274F-4E2F-ACED-270286C60BED}" destId="{A55BAC88-3BE9-488A-94A7-FD41377BB9E0}" srcOrd="0" destOrd="0" presId="urn:microsoft.com/office/officeart/2018/5/layout/IconCircleLabelList"/>
    <dgm:cxn modelId="{EB158A48-0AAA-4B0C-A1E4-E89729F0D3B8}" type="presParOf" srcId="{E3CFA7BB-274F-4E2F-ACED-270286C60BED}" destId="{4782F7A2-7402-43EA-8497-BC08A16A54C7}" srcOrd="1" destOrd="0" presId="urn:microsoft.com/office/officeart/2018/5/layout/IconCircleLabelList"/>
    <dgm:cxn modelId="{A5BCF4B9-FF3D-456C-AF46-B19692A7FC9F}" type="presParOf" srcId="{E3CFA7BB-274F-4E2F-ACED-270286C60BED}" destId="{27051CFD-34AF-4422-B8C7-652E6B81DABA}" srcOrd="2" destOrd="0" presId="urn:microsoft.com/office/officeart/2018/5/layout/IconCircleLabelList"/>
    <dgm:cxn modelId="{5D400008-C559-42CC-A70A-43F781384EF7}" type="presParOf" srcId="{E3CFA7BB-274F-4E2F-ACED-270286C60BED}" destId="{ED01669A-18E3-4665-AEAC-54CA2C0AE3D0}" srcOrd="3" destOrd="0" presId="urn:microsoft.com/office/officeart/2018/5/layout/IconCircleLabelList"/>
    <dgm:cxn modelId="{3495490D-26FD-4A90-8E18-46A45516A836}" type="presParOf" srcId="{346F130E-23C9-40E7-B491-42C07D22E351}" destId="{12B05555-92EA-49F5-8B78-BF459FF810FF}" srcOrd="1" destOrd="0" presId="urn:microsoft.com/office/officeart/2018/5/layout/IconCircleLabelList"/>
    <dgm:cxn modelId="{ABF3807B-0CF2-42AE-A793-143162F72FC7}" type="presParOf" srcId="{346F130E-23C9-40E7-B491-42C07D22E351}" destId="{1F6F406C-1BF0-45FF-897B-B093C1A8F73B}" srcOrd="2" destOrd="0" presId="urn:microsoft.com/office/officeart/2018/5/layout/IconCircleLabelList"/>
    <dgm:cxn modelId="{3508A58A-337C-4393-880B-733C735ACA5F}" type="presParOf" srcId="{1F6F406C-1BF0-45FF-897B-B093C1A8F73B}" destId="{88D15894-8899-4757-8E19-D132CAA5F134}" srcOrd="0" destOrd="0" presId="urn:microsoft.com/office/officeart/2018/5/layout/IconCircleLabelList"/>
    <dgm:cxn modelId="{69BACD76-1A83-49D0-9D2E-F4802C155370}" type="presParOf" srcId="{1F6F406C-1BF0-45FF-897B-B093C1A8F73B}" destId="{CAA5C975-7DB0-4CAD-896C-A1943B34F552}" srcOrd="1" destOrd="0" presId="urn:microsoft.com/office/officeart/2018/5/layout/IconCircleLabelList"/>
    <dgm:cxn modelId="{4CCF5BE8-58C0-4342-A28A-8F5ABB0522E0}" type="presParOf" srcId="{1F6F406C-1BF0-45FF-897B-B093C1A8F73B}" destId="{751D3E89-0162-41E9-B96E-367560031177}" srcOrd="2" destOrd="0" presId="urn:microsoft.com/office/officeart/2018/5/layout/IconCircleLabelList"/>
    <dgm:cxn modelId="{B528DF41-D182-4ECC-BAA2-6142AEA3A5FB}" type="presParOf" srcId="{1F6F406C-1BF0-45FF-897B-B093C1A8F73B}" destId="{5DB06B1F-1407-4E80-8349-97C1266102C0}" srcOrd="3" destOrd="0" presId="urn:microsoft.com/office/officeart/2018/5/layout/IconCircleLabelList"/>
    <dgm:cxn modelId="{9D82B6ED-0681-4411-9FF5-9E1CDBCDAD3F}" type="presParOf" srcId="{346F130E-23C9-40E7-B491-42C07D22E351}" destId="{D5997C10-AEE9-4E04-B5E2-2BA7522037B5}" srcOrd="3" destOrd="0" presId="urn:microsoft.com/office/officeart/2018/5/layout/IconCircleLabelList"/>
    <dgm:cxn modelId="{EC374975-5732-4CEA-9D30-8E9769ACC62F}" type="presParOf" srcId="{346F130E-23C9-40E7-B491-42C07D22E351}" destId="{07B8D81A-3631-4165-A4CD-2889DBC66682}" srcOrd="4" destOrd="0" presId="urn:microsoft.com/office/officeart/2018/5/layout/IconCircleLabelList"/>
    <dgm:cxn modelId="{65CA339D-8E67-46C2-BB37-D0C23BDDCF43}" type="presParOf" srcId="{07B8D81A-3631-4165-A4CD-2889DBC66682}" destId="{DEBEAD1E-FB82-47FD-A3A9-099F3613AD68}" srcOrd="0" destOrd="0" presId="urn:microsoft.com/office/officeart/2018/5/layout/IconCircleLabelList"/>
    <dgm:cxn modelId="{5108471A-C2A8-4F2C-8AB3-12CAAA7EB712}" type="presParOf" srcId="{07B8D81A-3631-4165-A4CD-2889DBC66682}" destId="{78721AC2-3F68-4288-9A67-A05A4DADA45D}" srcOrd="1" destOrd="0" presId="urn:microsoft.com/office/officeart/2018/5/layout/IconCircleLabelList"/>
    <dgm:cxn modelId="{EBFC378E-A9C4-4CB3-85EC-562A88F902B7}" type="presParOf" srcId="{07B8D81A-3631-4165-A4CD-2889DBC66682}" destId="{67FD3807-ED62-4C1D-A017-18EE4016C6EF}" srcOrd="2" destOrd="0" presId="urn:microsoft.com/office/officeart/2018/5/layout/IconCircleLabelList"/>
    <dgm:cxn modelId="{7B2A4AF5-DC41-4C4C-912D-35931EEA94F2}" type="presParOf" srcId="{07B8D81A-3631-4165-A4CD-2889DBC66682}" destId="{FCE17184-0441-4EA1-9336-C622255CBB2F}" srcOrd="3" destOrd="0" presId="urn:microsoft.com/office/officeart/2018/5/layout/IconCircleLabelList"/>
    <dgm:cxn modelId="{4D86B645-3F01-4BC8-9677-5112D4FC0841}" type="presParOf" srcId="{346F130E-23C9-40E7-B491-42C07D22E351}" destId="{05C3603F-4002-4B70-BC9B-50EE7BF2F7F2}" srcOrd="5" destOrd="0" presId="urn:microsoft.com/office/officeart/2018/5/layout/IconCircleLabelList"/>
    <dgm:cxn modelId="{C7C8EA6F-CFAB-462B-A728-7C0A28BAF9FC}" type="presParOf" srcId="{346F130E-23C9-40E7-B491-42C07D22E351}" destId="{F8811B9B-8581-40CB-8C73-F07A085C9656}" srcOrd="6" destOrd="0" presId="urn:microsoft.com/office/officeart/2018/5/layout/IconCircleLabelList"/>
    <dgm:cxn modelId="{71A869BD-5343-4180-9D96-D3C2A0028879}" type="presParOf" srcId="{F8811B9B-8581-40CB-8C73-F07A085C9656}" destId="{FAD5785E-4E54-4E46-8363-DBE2AE9D0084}" srcOrd="0" destOrd="0" presId="urn:microsoft.com/office/officeart/2018/5/layout/IconCircleLabelList"/>
    <dgm:cxn modelId="{B2CE3091-5709-44AB-B59F-8B9DD1C9BAE9}" type="presParOf" srcId="{F8811B9B-8581-40CB-8C73-F07A085C9656}" destId="{5EE60992-DBE0-4318-8A95-30D21020FB8C}" srcOrd="1" destOrd="0" presId="urn:microsoft.com/office/officeart/2018/5/layout/IconCircleLabelList"/>
    <dgm:cxn modelId="{72B406C4-D64A-4186-A2E3-D717FE7DE251}" type="presParOf" srcId="{F8811B9B-8581-40CB-8C73-F07A085C9656}" destId="{644285AB-58E7-473F-A1F1-AC22D3C43803}" srcOrd="2" destOrd="0" presId="urn:microsoft.com/office/officeart/2018/5/layout/IconCircleLabelList"/>
    <dgm:cxn modelId="{A2184E36-F7E2-44BC-AF6F-44BC9263F977}" type="presParOf" srcId="{F8811B9B-8581-40CB-8C73-F07A085C9656}" destId="{AA2F729C-0E62-47AA-A572-581E875E18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31F77A-E091-4F1D-AC4C-2BB57B9CA2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D78DEF-6269-4FEF-88C1-44E8F914E8AC}">
      <dgm:prSet/>
      <dgm:spPr/>
      <dgm:t>
        <a:bodyPr/>
        <a:lstStyle/>
        <a:p>
          <a:r>
            <a:rPr lang="en-US" dirty="0"/>
            <a:t>Managed assignment deadlines</a:t>
          </a:r>
        </a:p>
      </dgm:t>
    </dgm:pt>
    <dgm:pt modelId="{C2A54D89-35C7-4753-A6E1-B5109E912BEC}" type="parTrans" cxnId="{92330823-D0CB-4C6D-90D8-0853F8CF51DC}">
      <dgm:prSet/>
      <dgm:spPr/>
      <dgm:t>
        <a:bodyPr/>
        <a:lstStyle/>
        <a:p>
          <a:endParaRPr lang="en-US"/>
        </a:p>
      </dgm:t>
    </dgm:pt>
    <dgm:pt modelId="{DB5C33B3-A38C-415E-A04F-0F64C84B9F5C}" type="sibTrans" cxnId="{92330823-D0CB-4C6D-90D8-0853F8CF51DC}">
      <dgm:prSet/>
      <dgm:spPr/>
      <dgm:t>
        <a:bodyPr/>
        <a:lstStyle/>
        <a:p>
          <a:endParaRPr lang="en-US"/>
        </a:p>
      </dgm:t>
    </dgm:pt>
    <dgm:pt modelId="{D6D48244-3299-4AA8-A6B8-9C4FB2856653}">
      <dgm:prSet/>
      <dgm:spPr/>
      <dgm:t>
        <a:bodyPr/>
        <a:lstStyle/>
        <a:p>
          <a:r>
            <a:rPr lang="en-US" dirty="0"/>
            <a:t>Scheduled study sessions</a:t>
          </a:r>
        </a:p>
      </dgm:t>
    </dgm:pt>
    <dgm:pt modelId="{0383A927-99CD-47E2-9E9F-C202B24DFBC5}" type="parTrans" cxnId="{0B51D9A9-8886-446E-ADD4-DF88A211A478}">
      <dgm:prSet/>
      <dgm:spPr/>
      <dgm:t>
        <a:bodyPr/>
        <a:lstStyle/>
        <a:p>
          <a:endParaRPr lang="en-US"/>
        </a:p>
      </dgm:t>
    </dgm:pt>
    <dgm:pt modelId="{710F1AA9-A5F4-490F-9C0A-DB5EED222C08}" type="sibTrans" cxnId="{0B51D9A9-8886-446E-ADD4-DF88A211A478}">
      <dgm:prSet/>
      <dgm:spPr/>
      <dgm:t>
        <a:bodyPr/>
        <a:lstStyle/>
        <a:p>
          <a:endParaRPr lang="en-US"/>
        </a:p>
      </dgm:t>
    </dgm:pt>
    <dgm:pt modelId="{F7FCFCD1-D4C1-4290-8849-ABC8F691E4DA}">
      <dgm:prSet/>
      <dgm:spPr/>
      <dgm:t>
        <a:bodyPr/>
        <a:lstStyle/>
        <a:p>
          <a:r>
            <a:rPr lang="en-US" dirty="0"/>
            <a:t>Organized tasks efficiently</a:t>
          </a:r>
        </a:p>
      </dgm:t>
    </dgm:pt>
    <dgm:pt modelId="{4CA869B4-A101-4F93-A7FF-97AC6AACC296}" type="parTrans" cxnId="{C16245BC-6C1E-4B52-A008-C03FE8947824}">
      <dgm:prSet/>
      <dgm:spPr/>
      <dgm:t>
        <a:bodyPr/>
        <a:lstStyle/>
        <a:p>
          <a:endParaRPr lang="en-US"/>
        </a:p>
      </dgm:t>
    </dgm:pt>
    <dgm:pt modelId="{825C69E1-3820-481B-AFEB-9C773FC00109}" type="sibTrans" cxnId="{C16245BC-6C1E-4B52-A008-C03FE8947824}">
      <dgm:prSet/>
      <dgm:spPr/>
      <dgm:t>
        <a:bodyPr/>
        <a:lstStyle/>
        <a:p>
          <a:endParaRPr lang="en-US"/>
        </a:p>
      </dgm:t>
    </dgm:pt>
    <dgm:pt modelId="{9DBF9B3C-2E3F-4307-A2BF-88F21A0D4966}">
      <dgm:prSet/>
      <dgm:spPr/>
      <dgm:t>
        <a:bodyPr/>
        <a:lstStyle/>
        <a:p>
          <a:r>
            <a:rPr lang="en-US" dirty="0"/>
            <a:t>Improved productivity</a:t>
          </a:r>
        </a:p>
      </dgm:t>
    </dgm:pt>
    <dgm:pt modelId="{DC2DA276-346F-4CCE-B9C4-BB2FC67AAD0C}" type="parTrans" cxnId="{1C633024-DCDE-4686-9F84-5726609A84E0}">
      <dgm:prSet/>
      <dgm:spPr/>
      <dgm:t>
        <a:bodyPr/>
        <a:lstStyle/>
        <a:p>
          <a:endParaRPr lang="en-US"/>
        </a:p>
      </dgm:t>
    </dgm:pt>
    <dgm:pt modelId="{CF815508-47BA-4680-B880-96ECCA5FACAF}" type="sibTrans" cxnId="{1C633024-DCDE-4686-9F84-5726609A84E0}">
      <dgm:prSet/>
      <dgm:spPr/>
      <dgm:t>
        <a:bodyPr/>
        <a:lstStyle/>
        <a:p>
          <a:endParaRPr lang="en-US"/>
        </a:p>
      </dgm:t>
    </dgm:pt>
    <dgm:pt modelId="{805916BD-6AD0-4074-A9D6-965570068C11}" type="pres">
      <dgm:prSet presAssocID="{3131F77A-E091-4F1D-AC4C-2BB57B9CA277}" presName="root" presStyleCnt="0">
        <dgm:presLayoutVars>
          <dgm:dir/>
          <dgm:resizeHandles val="exact"/>
        </dgm:presLayoutVars>
      </dgm:prSet>
      <dgm:spPr/>
    </dgm:pt>
    <dgm:pt modelId="{155CBF97-0850-4EE4-A78E-2CDF3F012A3D}" type="pres">
      <dgm:prSet presAssocID="{52D78DEF-6269-4FEF-88C1-44E8F914E8AC}" presName="compNode" presStyleCnt="0"/>
      <dgm:spPr/>
    </dgm:pt>
    <dgm:pt modelId="{C9BB62DE-4AA7-4382-AFC9-CAF810874520}" type="pres">
      <dgm:prSet presAssocID="{52D78DEF-6269-4FEF-88C1-44E8F914E8AC}" presName="bgRect" presStyleLbl="bgShp" presStyleIdx="0" presStyleCnt="4"/>
      <dgm:spPr/>
    </dgm:pt>
    <dgm:pt modelId="{A08EAD10-171D-494B-974F-FC11D332D912}" type="pres">
      <dgm:prSet presAssocID="{52D78DEF-6269-4FEF-88C1-44E8F914E8A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5E75730-541D-4A7C-A68C-801C103F5B71}" type="pres">
      <dgm:prSet presAssocID="{52D78DEF-6269-4FEF-88C1-44E8F914E8AC}" presName="spaceRect" presStyleCnt="0"/>
      <dgm:spPr/>
    </dgm:pt>
    <dgm:pt modelId="{64917EF5-25B6-4E58-8FF7-B193713150E8}" type="pres">
      <dgm:prSet presAssocID="{52D78DEF-6269-4FEF-88C1-44E8F914E8AC}" presName="parTx" presStyleLbl="revTx" presStyleIdx="0" presStyleCnt="4">
        <dgm:presLayoutVars>
          <dgm:chMax val="0"/>
          <dgm:chPref val="0"/>
        </dgm:presLayoutVars>
      </dgm:prSet>
      <dgm:spPr/>
    </dgm:pt>
    <dgm:pt modelId="{629C6A32-B276-4C30-913E-A538984C2954}" type="pres">
      <dgm:prSet presAssocID="{DB5C33B3-A38C-415E-A04F-0F64C84B9F5C}" presName="sibTrans" presStyleCnt="0"/>
      <dgm:spPr/>
    </dgm:pt>
    <dgm:pt modelId="{FAAA5679-1BC5-41BE-A7E0-3CE2181FA77A}" type="pres">
      <dgm:prSet presAssocID="{D6D48244-3299-4AA8-A6B8-9C4FB2856653}" presName="compNode" presStyleCnt="0"/>
      <dgm:spPr/>
    </dgm:pt>
    <dgm:pt modelId="{50447510-FCF3-4CD5-9F00-52F038B46FB4}" type="pres">
      <dgm:prSet presAssocID="{D6D48244-3299-4AA8-A6B8-9C4FB2856653}" presName="bgRect" presStyleLbl="bgShp" presStyleIdx="1" presStyleCnt="4"/>
      <dgm:spPr/>
    </dgm:pt>
    <dgm:pt modelId="{BAF2E69C-BB8C-4D65-82BE-0838887553A2}" type="pres">
      <dgm:prSet presAssocID="{D6D48244-3299-4AA8-A6B8-9C4FB285665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4DF8CC6-A1B8-4D0F-BF0D-0F0A32C77CFE}" type="pres">
      <dgm:prSet presAssocID="{D6D48244-3299-4AA8-A6B8-9C4FB2856653}" presName="spaceRect" presStyleCnt="0"/>
      <dgm:spPr/>
    </dgm:pt>
    <dgm:pt modelId="{78E303AB-AA6A-4230-8A01-02176644B9CE}" type="pres">
      <dgm:prSet presAssocID="{D6D48244-3299-4AA8-A6B8-9C4FB2856653}" presName="parTx" presStyleLbl="revTx" presStyleIdx="1" presStyleCnt="4">
        <dgm:presLayoutVars>
          <dgm:chMax val="0"/>
          <dgm:chPref val="0"/>
        </dgm:presLayoutVars>
      </dgm:prSet>
      <dgm:spPr/>
    </dgm:pt>
    <dgm:pt modelId="{AE9C3C46-03FF-4392-BFFE-D6ED2D29D831}" type="pres">
      <dgm:prSet presAssocID="{710F1AA9-A5F4-490F-9C0A-DB5EED222C08}" presName="sibTrans" presStyleCnt="0"/>
      <dgm:spPr/>
    </dgm:pt>
    <dgm:pt modelId="{744CD650-9493-40FD-862A-F17D737AF462}" type="pres">
      <dgm:prSet presAssocID="{F7FCFCD1-D4C1-4290-8849-ABC8F691E4DA}" presName="compNode" presStyleCnt="0"/>
      <dgm:spPr/>
    </dgm:pt>
    <dgm:pt modelId="{55E0510D-F31C-4DC8-B344-2F85350DD03D}" type="pres">
      <dgm:prSet presAssocID="{F7FCFCD1-D4C1-4290-8849-ABC8F691E4DA}" presName="bgRect" presStyleLbl="bgShp" presStyleIdx="2" presStyleCnt="4"/>
      <dgm:spPr/>
    </dgm:pt>
    <dgm:pt modelId="{51AF2EE1-3477-47F0-BAF5-07F0EE074237}" type="pres">
      <dgm:prSet presAssocID="{F7FCFCD1-D4C1-4290-8849-ABC8F691E4D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81AE106-FBC3-417F-B549-9D4CDD818A10}" type="pres">
      <dgm:prSet presAssocID="{F7FCFCD1-D4C1-4290-8849-ABC8F691E4DA}" presName="spaceRect" presStyleCnt="0"/>
      <dgm:spPr/>
    </dgm:pt>
    <dgm:pt modelId="{EA1217ED-4537-4732-9697-BFDAF55688CC}" type="pres">
      <dgm:prSet presAssocID="{F7FCFCD1-D4C1-4290-8849-ABC8F691E4DA}" presName="parTx" presStyleLbl="revTx" presStyleIdx="2" presStyleCnt="4">
        <dgm:presLayoutVars>
          <dgm:chMax val="0"/>
          <dgm:chPref val="0"/>
        </dgm:presLayoutVars>
      </dgm:prSet>
      <dgm:spPr/>
    </dgm:pt>
    <dgm:pt modelId="{C1AC1666-AF13-4EE7-B68A-F990B8B6152A}" type="pres">
      <dgm:prSet presAssocID="{825C69E1-3820-481B-AFEB-9C773FC00109}" presName="sibTrans" presStyleCnt="0"/>
      <dgm:spPr/>
    </dgm:pt>
    <dgm:pt modelId="{AE724ED1-55AD-40E6-96CC-4802CE7F8E2C}" type="pres">
      <dgm:prSet presAssocID="{9DBF9B3C-2E3F-4307-A2BF-88F21A0D4966}" presName="compNode" presStyleCnt="0"/>
      <dgm:spPr/>
    </dgm:pt>
    <dgm:pt modelId="{6A049759-48B1-46E3-B59A-2196AB59C580}" type="pres">
      <dgm:prSet presAssocID="{9DBF9B3C-2E3F-4307-A2BF-88F21A0D4966}" presName="bgRect" presStyleLbl="bgShp" presStyleIdx="3" presStyleCnt="4"/>
      <dgm:spPr/>
    </dgm:pt>
    <dgm:pt modelId="{6C0585A0-29CB-4D6D-AA54-9B2C98B6BBDB}" type="pres">
      <dgm:prSet presAssocID="{9DBF9B3C-2E3F-4307-A2BF-88F21A0D496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1C57726-E502-49FE-AA2F-9E8CD600FD03}" type="pres">
      <dgm:prSet presAssocID="{9DBF9B3C-2E3F-4307-A2BF-88F21A0D4966}" presName="spaceRect" presStyleCnt="0"/>
      <dgm:spPr/>
    </dgm:pt>
    <dgm:pt modelId="{F8E40287-9ED0-49B9-8138-087E6E796246}" type="pres">
      <dgm:prSet presAssocID="{9DBF9B3C-2E3F-4307-A2BF-88F21A0D496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165CF06-4956-4CCF-B7A1-600DE354307B}" type="presOf" srcId="{3131F77A-E091-4F1D-AC4C-2BB57B9CA277}" destId="{805916BD-6AD0-4074-A9D6-965570068C11}" srcOrd="0" destOrd="0" presId="urn:microsoft.com/office/officeart/2018/2/layout/IconVerticalSolidList"/>
    <dgm:cxn modelId="{8AAA4510-DB8C-4E72-BE9B-EFCDEAA45FEA}" type="presOf" srcId="{D6D48244-3299-4AA8-A6B8-9C4FB2856653}" destId="{78E303AB-AA6A-4230-8A01-02176644B9CE}" srcOrd="0" destOrd="0" presId="urn:microsoft.com/office/officeart/2018/2/layout/IconVerticalSolidList"/>
    <dgm:cxn modelId="{92330823-D0CB-4C6D-90D8-0853F8CF51DC}" srcId="{3131F77A-E091-4F1D-AC4C-2BB57B9CA277}" destId="{52D78DEF-6269-4FEF-88C1-44E8F914E8AC}" srcOrd="0" destOrd="0" parTransId="{C2A54D89-35C7-4753-A6E1-B5109E912BEC}" sibTransId="{DB5C33B3-A38C-415E-A04F-0F64C84B9F5C}"/>
    <dgm:cxn modelId="{1C633024-DCDE-4686-9F84-5726609A84E0}" srcId="{3131F77A-E091-4F1D-AC4C-2BB57B9CA277}" destId="{9DBF9B3C-2E3F-4307-A2BF-88F21A0D4966}" srcOrd="3" destOrd="0" parTransId="{DC2DA276-346F-4CCE-B9C4-BB2FC67AAD0C}" sibTransId="{CF815508-47BA-4680-B880-96ECCA5FACAF}"/>
    <dgm:cxn modelId="{72D50395-9898-4C7E-9784-19FB26D738A9}" type="presOf" srcId="{F7FCFCD1-D4C1-4290-8849-ABC8F691E4DA}" destId="{EA1217ED-4537-4732-9697-BFDAF55688CC}" srcOrd="0" destOrd="0" presId="urn:microsoft.com/office/officeart/2018/2/layout/IconVerticalSolidList"/>
    <dgm:cxn modelId="{0B51D9A9-8886-446E-ADD4-DF88A211A478}" srcId="{3131F77A-E091-4F1D-AC4C-2BB57B9CA277}" destId="{D6D48244-3299-4AA8-A6B8-9C4FB2856653}" srcOrd="1" destOrd="0" parTransId="{0383A927-99CD-47E2-9E9F-C202B24DFBC5}" sibTransId="{710F1AA9-A5F4-490F-9C0A-DB5EED222C08}"/>
    <dgm:cxn modelId="{C16245BC-6C1E-4B52-A008-C03FE8947824}" srcId="{3131F77A-E091-4F1D-AC4C-2BB57B9CA277}" destId="{F7FCFCD1-D4C1-4290-8849-ABC8F691E4DA}" srcOrd="2" destOrd="0" parTransId="{4CA869B4-A101-4F93-A7FF-97AC6AACC296}" sibTransId="{825C69E1-3820-481B-AFEB-9C773FC00109}"/>
    <dgm:cxn modelId="{2B5707E9-02FB-4F3E-BB20-AB6C3A559EE5}" type="presOf" srcId="{52D78DEF-6269-4FEF-88C1-44E8F914E8AC}" destId="{64917EF5-25B6-4E58-8FF7-B193713150E8}" srcOrd="0" destOrd="0" presId="urn:microsoft.com/office/officeart/2018/2/layout/IconVerticalSolidList"/>
    <dgm:cxn modelId="{E152A2EA-4B50-4BD0-A5E9-C8AF16F2A30A}" type="presOf" srcId="{9DBF9B3C-2E3F-4307-A2BF-88F21A0D4966}" destId="{F8E40287-9ED0-49B9-8138-087E6E796246}" srcOrd="0" destOrd="0" presId="urn:microsoft.com/office/officeart/2018/2/layout/IconVerticalSolidList"/>
    <dgm:cxn modelId="{65153C6B-349B-4FEC-B506-6C0BEC371F32}" type="presParOf" srcId="{805916BD-6AD0-4074-A9D6-965570068C11}" destId="{155CBF97-0850-4EE4-A78E-2CDF3F012A3D}" srcOrd="0" destOrd="0" presId="urn:microsoft.com/office/officeart/2018/2/layout/IconVerticalSolidList"/>
    <dgm:cxn modelId="{90E0F7ED-7AEB-49DA-A088-BF383C7E6D6A}" type="presParOf" srcId="{155CBF97-0850-4EE4-A78E-2CDF3F012A3D}" destId="{C9BB62DE-4AA7-4382-AFC9-CAF810874520}" srcOrd="0" destOrd="0" presId="urn:microsoft.com/office/officeart/2018/2/layout/IconVerticalSolidList"/>
    <dgm:cxn modelId="{F1A153C8-3EB6-4720-8730-A5796FEFBE54}" type="presParOf" srcId="{155CBF97-0850-4EE4-A78E-2CDF3F012A3D}" destId="{A08EAD10-171D-494B-974F-FC11D332D912}" srcOrd="1" destOrd="0" presId="urn:microsoft.com/office/officeart/2018/2/layout/IconVerticalSolidList"/>
    <dgm:cxn modelId="{E406627B-5E39-4377-82E7-9B3C8ACFC188}" type="presParOf" srcId="{155CBF97-0850-4EE4-A78E-2CDF3F012A3D}" destId="{55E75730-541D-4A7C-A68C-801C103F5B71}" srcOrd="2" destOrd="0" presId="urn:microsoft.com/office/officeart/2018/2/layout/IconVerticalSolidList"/>
    <dgm:cxn modelId="{4BC1FD4E-D726-4157-99FB-A1DC1E635D00}" type="presParOf" srcId="{155CBF97-0850-4EE4-A78E-2CDF3F012A3D}" destId="{64917EF5-25B6-4E58-8FF7-B193713150E8}" srcOrd="3" destOrd="0" presId="urn:microsoft.com/office/officeart/2018/2/layout/IconVerticalSolidList"/>
    <dgm:cxn modelId="{0D532CFE-8F14-4521-9722-D2A0E79B1C76}" type="presParOf" srcId="{805916BD-6AD0-4074-A9D6-965570068C11}" destId="{629C6A32-B276-4C30-913E-A538984C2954}" srcOrd="1" destOrd="0" presId="urn:microsoft.com/office/officeart/2018/2/layout/IconVerticalSolidList"/>
    <dgm:cxn modelId="{B0694BB3-3C42-447D-B5B4-A87ED61ED994}" type="presParOf" srcId="{805916BD-6AD0-4074-A9D6-965570068C11}" destId="{FAAA5679-1BC5-41BE-A7E0-3CE2181FA77A}" srcOrd="2" destOrd="0" presId="urn:microsoft.com/office/officeart/2018/2/layout/IconVerticalSolidList"/>
    <dgm:cxn modelId="{F4DF007C-CE3B-4B84-9FCD-88C90F162A74}" type="presParOf" srcId="{FAAA5679-1BC5-41BE-A7E0-3CE2181FA77A}" destId="{50447510-FCF3-4CD5-9F00-52F038B46FB4}" srcOrd="0" destOrd="0" presId="urn:microsoft.com/office/officeart/2018/2/layout/IconVerticalSolidList"/>
    <dgm:cxn modelId="{BE01A1DC-3B5E-4B02-9700-0A895A23E3B8}" type="presParOf" srcId="{FAAA5679-1BC5-41BE-A7E0-3CE2181FA77A}" destId="{BAF2E69C-BB8C-4D65-82BE-0838887553A2}" srcOrd="1" destOrd="0" presId="urn:microsoft.com/office/officeart/2018/2/layout/IconVerticalSolidList"/>
    <dgm:cxn modelId="{51A3608F-51EC-4366-8BD4-5FC6ED9C823B}" type="presParOf" srcId="{FAAA5679-1BC5-41BE-A7E0-3CE2181FA77A}" destId="{D4DF8CC6-A1B8-4D0F-BF0D-0F0A32C77CFE}" srcOrd="2" destOrd="0" presId="urn:microsoft.com/office/officeart/2018/2/layout/IconVerticalSolidList"/>
    <dgm:cxn modelId="{68ED1F3F-EAEB-4C85-ADF1-A73D4CE25CDD}" type="presParOf" srcId="{FAAA5679-1BC5-41BE-A7E0-3CE2181FA77A}" destId="{78E303AB-AA6A-4230-8A01-02176644B9CE}" srcOrd="3" destOrd="0" presId="urn:microsoft.com/office/officeart/2018/2/layout/IconVerticalSolidList"/>
    <dgm:cxn modelId="{D510C943-52E9-42BE-9057-4683A457D1FC}" type="presParOf" srcId="{805916BD-6AD0-4074-A9D6-965570068C11}" destId="{AE9C3C46-03FF-4392-BFFE-D6ED2D29D831}" srcOrd="3" destOrd="0" presId="urn:microsoft.com/office/officeart/2018/2/layout/IconVerticalSolidList"/>
    <dgm:cxn modelId="{9D1F6FC0-B03D-4F0C-9B73-9BF7801C03B8}" type="presParOf" srcId="{805916BD-6AD0-4074-A9D6-965570068C11}" destId="{744CD650-9493-40FD-862A-F17D737AF462}" srcOrd="4" destOrd="0" presId="urn:microsoft.com/office/officeart/2018/2/layout/IconVerticalSolidList"/>
    <dgm:cxn modelId="{AB27C949-4BD7-4262-B575-C2E0CDB4BB2B}" type="presParOf" srcId="{744CD650-9493-40FD-862A-F17D737AF462}" destId="{55E0510D-F31C-4DC8-B344-2F85350DD03D}" srcOrd="0" destOrd="0" presId="urn:microsoft.com/office/officeart/2018/2/layout/IconVerticalSolidList"/>
    <dgm:cxn modelId="{3D7A34C0-3FD0-4B3C-AA57-29D24B67B00E}" type="presParOf" srcId="{744CD650-9493-40FD-862A-F17D737AF462}" destId="{51AF2EE1-3477-47F0-BAF5-07F0EE074237}" srcOrd="1" destOrd="0" presId="urn:microsoft.com/office/officeart/2018/2/layout/IconVerticalSolidList"/>
    <dgm:cxn modelId="{093B6498-753E-4838-BDB1-3102A1F91857}" type="presParOf" srcId="{744CD650-9493-40FD-862A-F17D737AF462}" destId="{381AE106-FBC3-417F-B549-9D4CDD818A10}" srcOrd="2" destOrd="0" presId="urn:microsoft.com/office/officeart/2018/2/layout/IconVerticalSolidList"/>
    <dgm:cxn modelId="{52F6DF68-36FD-47F2-AE70-E985F24569FB}" type="presParOf" srcId="{744CD650-9493-40FD-862A-F17D737AF462}" destId="{EA1217ED-4537-4732-9697-BFDAF55688CC}" srcOrd="3" destOrd="0" presId="urn:microsoft.com/office/officeart/2018/2/layout/IconVerticalSolidList"/>
    <dgm:cxn modelId="{03674B7E-E451-405D-9433-6E107CE10A07}" type="presParOf" srcId="{805916BD-6AD0-4074-A9D6-965570068C11}" destId="{C1AC1666-AF13-4EE7-B68A-F990B8B6152A}" srcOrd="5" destOrd="0" presId="urn:microsoft.com/office/officeart/2018/2/layout/IconVerticalSolidList"/>
    <dgm:cxn modelId="{703C77D3-D094-4F2F-8550-ED6F0A5498A0}" type="presParOf" srcId="{805916BD-6AD0-4074-A9D6-965570068C11}" destId="{AE724ED1-55AD-40E6-96CC-4802CE7F8E2C}" srcOrd="6" destOrd="0" presId="urn:microsoft.com/office/officeart/2018/2/layout/IconVerticalSolidList"/>
    <dgm:cxn modelId="{A0723401-8860-4A35-A388-A5634580E46F}" type="presParOf" srcId="{AE724ED1-55AD-40E6-96CC-4802CE7F8E2C}" destId="{6A049759-48B1-46E3-B59A-2196AB59C580}" srcOrd="0" destOrd="0" presId="urn:microsoft.com/office/officeart/2018/2/layout/IconVerticalSolidList"/>
    <dgm:cxn modelId="{5F193144-98DD-4DF9-A979-23965D2DDF0B}" type="presParOf" srcId="{AE724ED1-55AD-40E6-96CC-4802CE7F8E2C}" destId="{6C0585A0-29CB-4D6D-AA54-9B2C98B6BBDB}" srcOrd="1" destOrd="0" presId="urn:microsoft.com/office/officeart/2018/2/layout/IconVerticalSolidList"/>
    <dgm:cxn modelId="{1306F2D8-3B9E-45ED-A1BC-DE7EDEBBDC56}" type="presParOf" srcId="{AE724ED1-55AD-40E6-96CC-4802CE7F8E2C}" destId="{71C57726-E502-49FE-AA2F-9E8CD600FD03}" srcOrd="2" destOrd="0" presId="urn:microsoft.com/office/officeart/2018/2/layout/IconVerticalSolidList"/>
    <dgm:cxn modelId="{D3F45372-8000-43D0-8D21-FDCEA027DA52}" type="presParOf" srcId="{AE724ED1-55AD-40E6-96CC-4802CE7F8E2C}" destId="{F8E40287-9ED0-49B9-8138-087E6E7962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94B3E1-9BAC-44E6-9604-2F934D9700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8EEE67E-1C55-44F4-B85E-51FCB5C8D9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Created professional profile</a:t>
          </a:r>
        </a:p>
      </dgm:t>
    </dgm:pt>
    <dgm:pt modelId="{7C82472B-953E-4B66-8C7C-565D7107B4E1}" type="parTrans" cxnId="{49122B06-67FE-4533-8610-53B04B8E909F}">
      <dgm:prSet/>
      <dgm:spPr/>
      <dgm:t>
        <a:bodyPr/>
        <a:lstStyle/>
        <a:p>
          <a:endParaRPr lang="en-US"/>
        </a:p>
      </dgm:t>
    </dgm:pt>
    <dgm:pt modelId="{0657D8E7-0E51-420F-855C-ED4D1DA691E0}" type="sibTrans" cxnId="{49122B06-67FE-4533-8610-53B04B8E909F}">
      <dgm:prSet/>
      <dgm:spPr/>
      <dgm:t>
        <a:bodyPr/>
        <a:lstStyle/>
        <a:p>
          <a:endParaRPr lang="en-US"/>
        </a:p>
      </dgm:t>
    </dgm:pt>
    <dgm:pt modelId="{543B540C-DD61-4069-9FCA-46795BBAC2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Added skills and education</a:t>
          </a:r>
        </a:p>
      </dgm:t>
    </dgm:pt>
    <dgm:pt modelId="{0589F709-4910-4DD2-8817-CA83BAD8D20A}" type="parTrans" cxnId="{7F02E679-E1DE-4987-BBBA-ECF44A1343E0}">
      <dgm:prSet/>
      <dgm:spPr/>
      <dgm:t>
        <a:bodyPr/>
        <a:lstStyle/>
        <a:p>
          <a:endParaRPr lang="en-US"/>
        </a:p>
      </dgm:t>
    </dgm:pt>
    <dgm:pt modelId="{7343577C-AB55-4651-96C9-189DD4742FB3}" type="sibTrans" cxnId="{7F02E679-E1DE-4987-BBBA-ECF44A1343E0}">
      <dgm:prSet/>
      <dgm:spPr/>
      <dgm:t>
        <a:bodyPr/>
        <a:lstStyle/>
        <a:p>
          <a:endParaRPr lang="en-US"/>
        </a:p>
      </dgm:t>
    </dgm:pt>
    <dgm:pt modelId="{BB649451-D373-4C0F-9779-2995EC03B1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Extended professional network</a:t>
          </a:r>
        </a:p>
      </dgm:t>
    </dgm:pt>
    <dgm:pt modelId="{B2207309-3105-4ECE-924B-DC17E027D5AF}" type="parTrans" cxnId="{4B558B1F-7C53-4E49-ACBF-F5B94E07A6DA}">
      <dgm:prSet/>
      <dgm:spPr/>
      <dgm:t>
        <a:bodyPr/>
        <a:lstStyle/>
        <a:p>
          <a:endParaRPr lang="en-US"/>
        </a:p>
      </dgm:t>
    </dgm:pt>
    <dgm:pt modelId="{681A17A8-7DDA-454E-A05D-C4DBCD62B6A6}" type="sibTrans" cxnId="{4B558B1F-7C53-4E49-ACBF-F5B94E07A6DA}">
      <dgm:prSet/>
      <dgm:spPr/>
      <dgm:t>
        <a:bodyPr/>
        <a:lstStyle/>
        <a:p>
          <a:endParaRPr lang="en-US"/>
        </a:p>
      </dgm:t>
    </dgm:pt>
    <dgm:pt modelId="{5C4BE623-42FF-4CBC-B73F-EB852B8CBD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Improved online presence</a:t>
          </a:r>
        </a:p>
      </dgm:t>
    </dgm:pt>
    <dgm:pt modelId="{373F9038-3297-44DA-9B25-134D4A1950BC}" type="parTrans" cxnId="{0D2A8AFF-32A3-4DBC-A415-32F2DF08CA30}">
      <dgm:prSet/>
      <dgm:spPr/>
      <dgm:t>
        <a:bodyPr/>
        <a:lstStyle/>
        <a:p>
          <a:endParaRPr lang="en-US"/>
        </a:p>
      </dgm:t>
    </dgm:pt>
    <dgm:pt modelId="{DB1088DC-C1B0-4265-B1BD-78B9E9850E6E}" type="sibTrans" cxnId="{0D2A8AFF-32A3-4DBC-A415-32F2DF08CA30}">
      <dgm:prSet/>
      <dgm:spPr/>
      <dgm:t>
        <a:bodyPr/>
        <a:lstStyle/>
        <a:p>
          <a:endParaRPr lang="en-US"/>
        </a:p>
      </dgm:t>
    </dgm:pt>
    <dgm:pt modelId="{3632A2B8-E101-4BF7-8343-39FA18A0D861}" type="pres">
      <dgm:prSet presAssocID="{B894B3E1-9BAC-44E6-9604-2F934D9700A0}" presName="root" presStyleCnt="0">
        <dgm:presLayoutVars>
          <dgm:dir/>
          <dgm:resizeHandles val="exact"/>
        </dgm:presLayoutVars>
      </dgm:prSet>
      <dgm:spPr/>
    </dgm:pt>
    <dgm:pt modelId="{E061803D-EE22-48F3-BC87-FAA585F65628}" type="pres">
      <dgm:prSet presAssocID="{58EEE67E-1C55-44F4-B85E-51FCB5C8D907}" presName="compNode" presStyleCnt="0"/>
      <dgm:spPr/>
    </dgm:pt>
    <dgm:pt modelId="{F4469FDC-A016-4B7C-AC1D-617A916975D4}" type="pres">
      <dgm:prSet presAssocID="{58EEE67E-1C55-44F4-B85E-51FCB5C8D907}" presName="bgRect" presStyleLbl="bgShp" presStyleIdx="0" presStyleCnt="4"/>
      <dgm:spPr/>
    </dgm:pt>
    <dgm:pt modelId="{E5DE089A-3BDD-4A53-ABBB-9D408DB4B2DF}" type="pres">
      <dgm:prSet presAssocID="{58EEE67E-1C55-44F4-B85E-51FCB5C8D90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746FB90-1834-4500-8E5B-393F3EA16D00}" type="pres">
      <dgm:prSet presAssocID="{58EEE67E-1C55-44F4-B85E-51FCB5C8D907}" presName="spaceRect" presStyleCnt="0"/>
      <dgm:spPr/>
    </dgm:pt>
    <dgm:pt modelId="{12DD34A5-5050-4F88-A429-207B6D43CCCA}" type="pres">
      <dgm:prSet presAssocID="{58EEE67E-1C55-44F4-B85E-51FCB5C8D907}" presName="parTx" presStyleLbl="revTx" presStyleIdx="0" presStyleCnt="4">
        <dgm:presLayoutVars>
          <dgm:chMax val="0"/>
          <dgm:chPref val="0"/>
        </dgm:presLayoutVars>
      </dgm:prSet>
      <dgm:spPr/>
    </dgm:pt>
    <dgm:pt modelId="{9F39624B-0A62-4A68-8216-A3CF18508731}" type="pres">
      <dgm:prSet presAssocID="{0657D8E7-0E51-420F-855C-ED4D1DA691E0}" presName="sibTrans" presStyleCnt="0"/>
      <dgm:spPr/>
    </dgm:pt>
    <dgm:pt modelId="{9154771B-BCEA-4D24-B85B-B4D5EBF4C810}" type="pres">
      <dgm:prSet presAssocID="{543B540C-DD61-4069-9FCA-46795BBAC29E}" presName="compNode" presStyleCnt="0"/>
      <dgm:spPr/>
    </dgm:pt>
    <dgm:pt modelId="{1FEB2852-D6E3-4004-A1CE-AA46CBBC3F7B}" type="pres">
      <dgm:prSet presAssocID="{543B540C-DD61-4069-9FCA-46795BBAC29E}" presName="bgRect" presStyleLbl="bgShp" presStyleIdx="1" presStyleCnt="4"/>
      <dgm:spPr/>
    </dgm:pt>
    <dgm:pt modelId="{5C511482-1599-438C-8765-26B04E0FD474}" type="pres">
      <dgm:prSet presAssocID="{543B540C-DD61-4069-9FCA-46795BBAC29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42570EE-871F-4B65-93EF-4B4774DFC9B6}" type="pres">
      <dgm:prSet presAssocID="{543B540C-DD61-4069-9FCA-46795BBAC29E}" presName="spaceRect" presStyleCnt="0"/>
      <dgm:spPr/>
    </dgm:pt>
    <dgm:pt modelId="{22747E6B-79C5-4F95-AE92-323D9EBC19CC}" type="pres">
      <dgm:prSet presAssocID="{543B540C-DD61-4069-9FCA-46795BBAC29E}" presName="parTx" presStyleLbl="revTx" presStyleIdx="1" presStyleCnt="4">
        <dgm:presLayoutVars>
          <dgm:chMax val="0"/>
          <dgm:chPref val="0"/>
        </dgm:presLayoutVars>
      </dgm:prSet>
      <dgm:spPr/>
    </dgm:pt>
    <dgm:pt modelId="{AD1F6675-6255-4188-8F96-A5AC3423681A}" type="pres">
      <dgm:prSet presAssocID="{7343577C-AB55-4651-96C9-189DD4742FB3}" presName="sibTrans" presStyleCnt="0"/>
      <dgm:spPr/>
    </dgm:pt>
    <dgm:pt modelId="{CB49C2B2-2B37-40C9-AAAF-2FBE0ECAC5C5}" type="pres">
      <dgm:prSet presAssocID="{BB649451-D373-4C0F-9779-2995EC03B1B5}" presName="compNode" presStyleCnt="0"/>
      <dgm:spPr/>
    </dgm:pt>
    <dgm:pt modelId="{8F11D10C-B068-43F7-A537-61C4E6EDDCAE}" type="pres">
      <dgm:prSet presAssocID="{BB649451-D373-4C0F-9779-2995EC03B1B5}" presName="bgRect" presStyleLbl="bgShp" presStyleIdx="2" presStyleCnt="4"/>
      <dgm:spPr/>
    </dgm:pt>
    <dgm:pt modelId="{574F4545-6C38-40E7-8346-FC07D724C8CF}" type="pres">
      <dgm:prSet presAssocID="{BB649451-D373-4C0F-9779-2995EC03B1B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CC33011C-9ADD-4224-B4B1-F69D1A956E96}" type="pres">
      <dgm:prSet presAssocID="{BB649451-D373-4C0F-9779-2995EC03B1B5}" presName="spaceRect" presStyleCnt="0"/>
      <dgm:spPr/>
    </dgm:pt>
    <dgm:pt modelId="{16D28E2C-F456-4329-AC03-AC09F24DCF1E}" type="pres">
      <dgm:prSet presAssocID="{BB649451-D373-4C0F-9779-2995EC03B1B5}" presName="parTx" presStyleLbl="revTx" presStyleIdx="2" presStyleCnt="4">
        <dgm:presLayoutVars>
          <dgm:chMax val="0"/>
          <dgm:chPref val="0"/>
        </dgm:presLayoutVars>
      </dgm:prSet>
      <dgm:spPr/>
    </dgm:pt>
    <dgm:pt modelId="{C2835F02-44A3-4807-8F5F-57EEF1478B90}" type="pres">
      <dgm:prSet presAssocID="{681A17A8-7DDA-454E-A05D-C4DBCD62B6A6}" presName="sibTrans" presStyleCnt="0"/>
      <dgm:spPr/>
    </dgm:pt>
    <dgm:pt modelId="{4FC79507-4D26-4E0C-B3B5-77840C36729E}" type="pres">
      <dgm:prSet presAssocID="{5C4BE623-42FF-4CBC-B73F-EB852B8CBDF0}" presName="compNode" presStyleCnt="0"/>
      <dgm:spPr/>
    </dgm:pt>
    <dgm:pt modelId="{DF686A94-C3E3-4A7D-8421-0EEF7A727C03}" type="pres">
      <dgm:prSet presAssocID="{5C4BE623-42FF-4CBC-B73F-EB852B8CBDF0}" presName="bgRect" presStyleLbl="bgShp" presStyleIdx="3" presStyleCnt="4"/>
      <dgm:spPr/>
    </dgm:pt>
    <dgm:pt modelId="{8650CE65-63EC-4515-AEBE-A9126C954267}" type="pres">
      <dgm:prSet presAssocID="{5C4BE623-42FF-4CBC-B73F-EB852B8CBDF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C10ED127-D4C5-44CE-B895-6CE3606F3098}" type="pres">
      <dgm:prSet presAssocID="{5C4BE623-42FF-4CBC-B73F-EB852B8CBDF0}" presName="spaceRect" presStyleCnt="0"/>
      <dgm:spPr/>
    </dgm:pt>
    <dgm:pt modelId="{11E347E5-432B-49D4-9F58-1BB1540468CA}" type="pres">
      <dgm:prSet presAssocID="{5C4BE623-42FF-4CBC-B73F-EB852B8CBDF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122B06-67FE-4533-8610-53B04B8E909F}" srcId="{B894B3E1-9BAC-44E6-9604-2F934D9700A0}" destId="{58EEE67E-1C55-44F4-B85E-51FCB5C8D907}" srcOrd="0" destOrd="0" parTransId="{7C82472B-953E-4B66-8C7C-565D7107B4E1}" sibTransId="{0657D8E7-0E51-420F-855C-ED4D1DA691E0}"/>
    <dgm:cxn modelId="{512A061C-EE6D-4754-9278-1D24E8D2F52C}" type="presOf" srcId="{543B540C-DD61-4069-9FCA-46795BBAC29E}" destId="{22747E6B-79C5-4F95-AE92-323D9EBC19CC}" srcOrd="0" destOrd="0" presId="urn:microsoft.com/office/officeart/2018/2/layout/IconVerticalSolidList"/>
    <dgm:cxn modelId="{4B558B1F-7C53-4E49-ACBF-F5B94E07A6DA}" srcId="{B894B3E1-9BAC-44E6-9604-2F934D9700A0}" destId="{BB649451-D373-4C0F-9779-2995EC03B1B5}" srcOrd="2" destOrd="0" parTransId="{B2207309-3105-4ECE-924B-DC17E027D5AF}" sibTransId="{681A17A8-7DDA-454E-A05D-C4DBCD62B6A6}"/>
    <dgm:cxn modelId="{B46D6969-C265-4F66-B5F1-F8F0D9FA667A}" type="presOf" srcId="{5C4BE623-42FF-4CBC-B73F-EB852B8CBDF0}" destId="{11E347E5-432B-49D4-9F58-1BB1540468CA}" srcOrd="0" destOrd="0" presId="urn:microsoft.com/office/officeart/2018/2/layout/IconVerticalSolidList"/>
    <dgm:cxn modelId="{7C82CD4A-68EC-4910-8AD5-0E8B3206A184}" type="presOf" srcId="{B894B3E1-9BAC-44E6-9604-2F934D9700A0}" destId="{3632A2B8-E101-4BF7-8343-39FA18A0D861}" srcOrd="0" destOrd="0" presId="urn:microsoft.com/office/officeart/2018/2/layout/IconVerticalSolidList"/>
    <dgm:cxn modelId="{7F02E679-E1DE-4987-BBBA-ECF44A1343E0}" srcId="{B894B3E1-9BAC-44E6-9604-2F934D9700A0}" destId="{543B540C-DD61-4069-9FCA-46795BBAC29E}" srcOrd="1" destOrd="0" parTransId="{0589F709-4910-4DD2-8817-CA83BAD8D20A}" sibTransId="{7343577C-AB55-4651-96C9-189DD4742FB3}"/>
    <dgm:cxn modelId="{ADF10CA4-54B3-45BB-92F2-C3BE1C68E5A7}" type="presOf" srcId="{58EEE67E-1C55-44F4-B85E-51FCB5C8D907}" destId="{12DD34A5-5050-4F88-A429-207B6D43CCCA}" srcOrd="0" destOrd="0" presId="urn:microsoft.com/office/officeart/2018/2/layout/IconVerticalSolidList"/>
    <dgm:cxn modelId="{FF906AB7-1690-4D00-A4FB-E2BC8AB81E0F}" type="presOf" srcId="{BB649451-D373-4C0F-9779-2995EC03B1B5}" destId="{16D28E2C-F456-4329-AC03-AC09F24DCF1E}" srcOrd="0" destOrd="0" presId="urn:microsoft.com/office/officeart/2018/2/layout/IconVerticalSolidList"/>
    <dgm:cxn modelId="{0D2A8AFF-32A3-4DBC-A415-32F2DF08CA30}" srcId="{B894B3E1-9BAC-44E6-9604-2F934D9700A0}" destId="{5C4BE623-42FF-4CBC-B73F-EB852B8CBDF0}" srcOrd="3" destOrd="0" parTransId="{373F9038-3297-44DA-9B25-134D4A1950BC}" sibTransId="{DB1088DC-C1B0-4265-B1BD-78B9E9850E6E}"/>
    <dgm:cxn modelId="{0E2D8739-195B-47F9-BEF4-1CCE482E0623}" type="presParOf" srcId="{3632A2B8-E101-4BF7-8343-39FA18A0D861}" destId="{E061803D-EE22-48F3-BC87-FAA585F65628}" srcOrd="0" destOrd="0" presId="urn:microsoft.com/office/officeart/2018/2/layout/IconVerticalSolidList"/>
    <dgm:cxn modelId="{DF68393A-ABAD-49F3-A740-80725986CB5F}" type="presParOf" srcId="{E061803D-EE22-48F3-BC87-FAA585F65628}" destId="{F4469FDC-A016-4B7C-AC1D-617A916975D4}" srcOrd="0" destOrd="0" presId="urn:microsoft.com/office/officeart/2018/2/layout/IconVerticalSolidList"/>
    <dgm:cxn modelId="{D9F900E9-0437-4AE8-AA3C-20EB9B81810C}" type="presParOf" srcId="{E061803D-EE22-48F3-BC87-FAA585F65628}" destId="{E5DE089A-3BDD-4A53-ABBB-9D408DB4B2DF}" srcOrd="1" destOrd="0" presId="urn:microsoft.com/office/officeart/2018/2/layout/IconVerticalSolidList"/>
    <dgm:cxn modelId="{FF5086C4-0837-42A3-91AF-91167A3455F2}" type="presParOf" srcId="{E061803D-EE22-48F3-BC87-FAA585F65628}" destId="{2746FB90-1834-4500-8E5B-393F3EA16D00}" srcOrd="2" destOrd="0" presId="urn:microsoft.com/office/officeart/2018/2/layout/IconVerticalSolidList"/>
    <dgm:cxn modelId="{84EDD621-1772-4B6C-A9BB-2FDFFC7C5145}" type="presParOf" srcId="{E061803D-EE22-48F3-BC87-FAA585F65628}" destId="{12DD34A5-5050-4F88-A429-207B6D43CCCA}" srcOrd="3" destOrd="0" presId="urn:microsoft.com/office/officeart/2018/2/layout/IconVerticalSolidList"/>
    <dgm:cxn modelId="{67F4FD2F-60E2-405D-94B3-B9243860919C}" type="presParOf" srcId="{3632A2B8-E101-4BF7-8343-39FA18A0D861}" destId="{9F39624B-0A62-4A68-8216-A3CF18508731}" srcOrd="1" destOrd="0" presId="urn:microsoft.com/office/officeart/2018/2/layout/IconVerticalSolidList"/>
    <dgm:cxn modelId="{DF6D2512-4759-4061-9C00-2117ED33A665}" type="presParOf" srcId="{3632A2B8-E101-4BF7-8343-39FA18A0D861}" destId="{9154771B-BCEA-4D24-B85B-B4D5EBF4C810}" srcOrd="2" destOrd="0" presId="urn:microsoft.com/office/officeart/2018/2/layout/IconVerticalSolidList"/>
    <dgm:cxn modelId="{A974D406-490C-4E51-B42E-8FAACB884C5D}" type="presParOf" srcId="{9154771B-BCEA-4D24-B85B-B4D5EBF4C810}" destId="{1FEB2852-D6E3-4004-A1CE-AA46CBBC3F7B}" srcOrd="0" destOrd="0" presId="urn:microsoft.com/office/officeart/2018/2/layout/IconVerticalSolidList"/>
    <dgm:cxn modelId="{39993412-DEC6-4246-80CF-676ED4639381}" type="presParOf" srcId="{9154771B-BCEA-4D24-B85B-B4D5EBF4C810}" destId="{5C511482-1599-438C-8765-26B04E0FD474}" srcOrd="1" destOrd="0" presId="urn:microsoft.com/office/officeart/2018/2/layout/IconVerticalSolidList"/>
    <dgm:cxn modelId="{93CFC92C-BC83-44BD-AB1F-979A836871A1}" type="presParOf" srcId="{9154771B-BCEA-4D24-B85B-B4D5EBF4C810}" destId="{842570EE-871F-4B65-93EF-4B4774DFC9B6}" srcOrd="2" destOrd="0" presId="urn:microsoft.com/office/officeart/2018/2/layout/IconVerticalSolidList"/>
    <dgm:cxn modelId="{0ED98DD2-B557-43A0-9FF8-9470C4FB4957}" type="presParOf" srcId="{9154771B-BCEA-4D24-B85B-B4D5EBF4C810}" destId="{22747E6B-79C5-4F95-AE92-323D9EBC19CC}" srcOrd="3" destOrd="0" presId="urn:microsoft.com/office/officeart/2018/2/layout/IconVerticalSolidList"/>
    <dgm:cxn modelId="{F465676A-E789-49D2-B9C3-8CB22B4DD21A}" type="presParOf" srcId="{3632A2B8-E101-4BF7-8343-39FA18A0D861}" destId="{AD1F6675-6255-4188-8F96-A5AC3423681A}" srcOrd="3" destOrd="0" presId="urn:microsoft.com/office/officeart/2018/2/layout/IconVerticalSolidList"/>
    <dgm:cxn modelId="{C595CED6-B02F-41E0-BAE1-B0CCA00B4118}" type="presParOf" srcId="{3632A2B8-E101-4BF7-8343-39FA18A0D861}" destId="{CB49C2B2-2B37-40C9-AAAF-2FBE0ECAC5C5}" srcOrd="4" destOrd="0" presId="urn:microsoft.com/office/officeart/2018/2/layout/IconVerticalSolidList"/>
    <dgm:cxn modelId="{95C0554E-CC2D-474F-9FC3-EB62EF154881}" type="presParOf" srcId="{CB49C2B2-2B37-40C9-AAAF-2FBE0ECAC5C5}" destId="{8F11D10C-B068-43F7-A537-61C4E6EDDCAE}" srcOrd="0" destOrd="0" presId="urn:microsoft.com/office/officeart/2018/2/layout/IconVerticalSolidList"/>
    <dgm:cxn modelId="{0E8791D4-14F5-4E18-B452-6360ED0DE31F}" type="presParOf" srcId="{CB49C2B2-2B37-40C9-AAAF-2FBE0ECAC5C5}" destId="{574F4545-6C38-40E7-8346-FC07D724C8CF}" srcOrd="1" destOrd="0" presId="urn:microsoft.com/office/officeart/2018/2/layout/IconVerticalSolidList"/>
    <dgm:cxn modelId="{37270442-D4C9-401B-935C-430E61C30089}" type="presParOf" srcId="{CB49C2B2-2B37-40C9-AAAF-2FBE0ECAC5C5}" destId="{CC33011C-9ADD-4224-B4B1-F69D1A956E96}" srcOrd="2" destOrd="0" presId="urn:microsoft.com/office/officeart/2018/2/layout/IconVerticalSolidList"/>
    <dgm:cxn modelId="{3ABCCA0C-8A81-4898-8651-DCE0D17BF3B1}" type="presParOf" srcId="{CB49C2B2-2B37-40C9-AAAF-2FBE0ECAC5C5}" destId="{16D28E2C-F456-4329-AC03-AC09F24DCF1E}" srcOrd="3" destOrd="0" presId="urn:microsoft.com/office/officeart/2018/2/layout/IconVerticalSolidList"/>
    <dgm:cxn modelId="{1B2CEDD8-12A3-4F13-A824-48AB9D2847D7}" type="presParOf" srcId="{3632A2B8-E101-4BF7-8343-39FA18A0D861}" destId="{C2835F02-44A3-4807-8F5F-57EEF1478B90}" srcOrd="5" destOrd="0" presId="urn:microsoft.com/office/officeart/2018/2/layout/IconVerticalSolidList"/>
    <dgm:cxn modelId="{36E0D0F7-8926-481E-8D65-A916250BBC42}" type="presParOf" srcId="{3632A2B8-E101-4BF7-8343-39FA18A0D861}" destId="{4FC79507-4D26-4E0C-B3B5-77840C36729E}" srcOrd="6" destOrd="0" presId="urn:microsoft.com/office/officeart/2018/2/layout/IconVerticalSolidList"/>
    <dgm:cxn modelId="{E59C12B4-3416-4E5B-BFF8-D7EE465965FF}" type="presParOf" srcId="{4FC79507-4D26-4E0C-B3B5-77840C36729E}" destId="{DF686A94-C3E3-4A7D-8421-0EEF7A727C03}" srcOrd="0" destOrd="0" presId="urn:microsoft.com/office/officeart/2018/2/layout/IconVerticalSolidList"/>
    <dgm:cxn modelId="{9FD44C76-2634-41B0-ACDD-E4E54CD11C83}" type="presParOf" srcId="{4FC79507-4D26-4E0C-B3B5-77840C36729E}" destId="{8650CE65-63EC-4515-AEBE-A9126C954267}" srcOrd="1" destOrd="0" presId="urn:microsoft.com/office/officeart/2018/2/layout/IconVerticalSolidList"/>
    <dgm:cxn modelId="{E0A7B62C-52C5-478E-9CBD-B0182FA8EDD5}" type="presParOf" srcId="{4FC79507-4D26-4E0C-B3B5-77840C36729E}" destId="{C10ED127-D4C5-44CE-B895-6CE3606F3098}" srcOrd="2" destOrd="0" presId="urn:microsoft.com/office/officeart/2018/2/layout/IconVerticalSolidList"/>
    <dgm:cxn modelId="{75198034-5301-4B2D-81D6-84A1EB07029D}" type="presParOf" srcId="{4FC79507-4D26-4E0C-B3B5-77840C36729E}" destId="{11E347E5-432B-49D4-9F58-1BB1540468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F0952A1-827F-4A04-A00F-11A89746236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4B126FF-615E-4D72-AF5B-583A5F8105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Professional slide design</a:t>
          </a:r>
        </a:p>
      </dgm:t>
    </dgm:pt>
    <dgm:pt modelId="{ECBA102C-0111-4541-86A0-E4007680149F}" type="parTrans" cxnId="{1C009309-7E91-43A7-ADF3-DDEBEBD355CA}">
      <dgm:prSet/>
      <dgm:spPr/>
      <dgm:t>
        <a:bodyPr/>
        <a:lstStyle/>
        <a:p>
          <a:endParaRPr lang="en-US"/>
        </a:p>
      </dgm:t>
    </dgm:pt>
    <dgm:pt modelId="{9C24369A-4EC6-4BB9-A8FD-66BD918649B6}" type="sibTrans" cxnId="{1C009309-7E91-43A7-ADF3-DDEBEBD355CA}">
      <dgm:prSet/>
      <dgm:spPr/>
      <dgm:t>
        <a:bodyPr/>
        <a:lstStyle/>
        <a:p>
          <a:endParaRPr lang="en-US"/>
        </a:p>
      </dgm:t>
    </dgm:pt>
    <dgm:pt modelId="{D76957E8-BC09-4FB5-AD75-5BDB325B2A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Visual communication</a:t>
          </a:r>
        </a:p>
      </dgm:t>
    </dgm:pt>
    <dgm:pt modelId="{87B3ECA9-C4E7-4F2F-91C4-5D33CE10E65F}" type="parTrans" cxnId="{71122B3D-D060-4F5B-B98F-B5CFE7820A2A}">
      <dgm:prSet/>
      <dgm:spPr/>
      <dgm:t>
        <a:bodyPr/>
        <a:lstStyle/>
        <a:p>
          <a:endParaRPr lang="en-US"/>
        </a:p>
      </dgm:t>
    </dgm:pt>
    <dgm:pt modelId="{2B06D9DE-B9C9-413B-A506-2FAA5EA8C93D}" type="sibTrans" cxnId="{71122B3D-D060-4F5B-B98F-B5CFE7820A2A}">
      <dgm:prSet/>
      <dgm:spPr/>
      <dgm:t>
        <a:bodyPr/>
        <a:lstStyle/>
        <a:p>
          <a:endParaRPr lang="en-US"/>
        </a:p>
      </dgm:t>
    </dgm:pt>
    <dgm:pt modelId="{9ED037BC-A5FD-4A5A-B59F-7CFF86F067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Presentation structure</a:t>
          </a:r>
        </a:p>
      </dgm:t>
    </dgm:pt>
    <dgm:pt modelId="{5462EBEC-CDA0-4825-A15F-47E9197426AE}" type="parTrans" cxnId="{3C8E02E7-8D40-4B75-89A4-D1276AD975BE}">
      <dgm:prSet/>
      <dgm:spPr/>
      <dgm:t>
        <a:bodyPr/>
        <a:lstStyle/>
        <a:p>
          <a:endParaRPr lang="en-US"/>
        </a:p>
      </dgm:t>
    </dgm:pt>
    <dgm:pt modelId="{FF2B7A15-DA16-4DC4-A11D-3FFC3233665A}" type="sibTrans" cxnId="{3C8E02E7-8D40-4B75-89A4-D1276AD975BE}">
      <dgm:prSet/>
      <dgm:spPr/>
      <dgm:t>
        <a:bodyPr/>
        <a:lstStyle/>
        <a:p>
          <a:endParaRPr lang="en-US"/>
        </a:p>
      </dgm:t>
    </dgm:pt>
    <dgm:pt modelId="{5B947EE4-1BCA-4DE2-9429-2E4FEA9318E5}" type="pres">
      <dgm:prSet presAssocID="{5F0952A1-827F-4A04-A00F-11A89746236D}" presName="root" presStyleCnt="0">
        <dgm:presLayoutVars>
          <dgm:dir/>
          <dgm:resizeHandles val="exact"/>
        </dgm:presLayoutVars>
      </dgm:prSet>
      <dgm:spPr/>
    </dgm:pt>
    <dgm:pt modelId="{B1F1A813-BA16-44A9-8442-97B0CDF303BF}" type="pres">
      <dgm:prSet presAssocID="{34B126FF-615E-4D72-AF5B-583A5F8105E9}" presName="compNode" presStyleCnt="0"/>
      <dgm:spPr/>
    </dgm:pt>
    <dgm:pt modelId="{57F1B3F2-7752-4B63-A3A2-BDB929052DF7}" type="pres">
      <dgm:prSet presAssocID="{34B126FF-615E-4D72-AF5B-583A5F8105E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0D632B96-8ED5-467C-92EB-98DE55A9418A}" type="pres">
      <dgm:prSet presAssocID="{34B126FF-615E-4D72-AF5B-583A5F8105E9}" presName="spaceRect" presStyleCnt="0"/>
      <dgm:spPr/>
    </dgm:pt>
    <dgm:pt modelId="{CA793F29-AC59-4C9E-950C-8A774BA51A17}" type="pres">
      <dgm:prSet presAssocID="{34B126FF-615E-4D72-AF5B-583A5F8105E9}" presName="textRect" presStyleLbl="revTx" presStyleIdx="0" presStyleCnt="3">
        <dgm:presLayoutVars>
          <dgm:chMax val="1"/>
          <dgm:chPref val="1"/>
        </dgm:presLayoutVars>
      </dgm:prSet>
      <dgm:spPr/>
    </dgm:pt>
    <dgm:pt modelId="{42978FE2-0CE9-4411-8F44-B8DEAFB50F8F}" type="pres">
      <dgm:prSet presAssocID="{9C24369A-4EC6-4BB9-A8FD-66BD918649B6}" presName="sibTrans" presStyleCnt="0"/>
      <dgm:spPr/>
    </dgm:pt>
    <dgm:pt modelId="{C2D94FD7-95FD-4801-A9E1-8E1B5BAE9DB5}" type="pres">
      <dgm:prSet presAssocID="{D76957E8-BC09-4FB5-AD75-5BDB325B2AEB}" presName="compNode" presStyleCnt="0"/>
      <dgm:spPr/>
    </dgm:pt>
    <dgm:pt modelId="{C8646C19-A1D8-428E-B87F-B7DDA8057633}" type="pres">
      <dgm:prSet presAssocID="{D76957E8-BC09-4FB5-AD75-5BDB325B2AE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19FC45A-AA1F-4EBA-AF28-E8F8CF698CF5}" type="pres">
      <dgm:prSet presAssocID="{D76957E8-BC09-4FB5-AD75-5BDB325B2AEB}" presName="spaceRect" presStyleCnt="0"/>
      <dgm:spPr/>
    </dgm:pt>
    <dgm:pt modelId="{75BC1B79-BFCB-4CFB-A50D-149FC0841520}" type="pres">
      <dgm:prSet presAssocID="{D76957E8-BC09-4FB5-AD75-5BDB325B2AEB}" presName="textRect" presStyleLbl="revTx" presStyleIdx="1" presStyleCnt="3">
        <dgm:presLayoutVars>
          <dgm:chMax val="1"/>
          <dgm:chPref val="1"/>
        </dgm:presLayoutVars>
      </dgm:prSet>
      <dgm:spPr/>
    </dgm:pt>
    <dgm:pt modelId="{F7FF4A47-E8E0-4FD8-B1C8-C8E0B2E85F8A}" type="pres">
      <dgm:prSet presAssocID="{2B06D9DE-B9C9-413B-A506-2FAA5EA8C93D}" presName="sibTrans" presStyleCnt="0"/>
      <dgm:spPr/>
    </dgm:pt>
    <dgm:pt modelId="{8214E78A-5E0B-4270-AD89-60CA55100E39}" type="pres">
      <dgm:prSet presAssocID="{9ED037BC-A5FD-4A5A-B59F-7CFF86F06752}" presName="compNode" presStyleCnt="0"/>
      <dgm:spPr/>
    </dgm:pt>
    <dgm:pt modelId="{6E442C82-D5D7-4502-8D77-7F24C75C40AB}" type="pres">
      <dgm:prSet presAssocID="{9ED037BC-A5FD-4A5A-B59F-7CFF86F0675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183EBF9-2E08-47ED-A6F1-EB141907B197}" type="pres">
      <dgm:prSet presAssocID="{9ED037BC-A5FD-4A5A-B59F-7CFF86F06752}" presName="spaceRect" presStyleCnt="0"/>
      <dgm:spPr/>
    </dgm:pt>
    <dgm:pt modelId="{9DC7C2B9-9AAA-4AE7-A26F-E8DDB6192240}" type="pres">
      <dgm:prSet presAssocID="{9ED037BC-A5FD-4A5A-B59F-7CFF86F0675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032E06-7048-49C2-BE86-4E9A8465B386}" type="presOf" srcId="{9ED037BC-A5FD-4A5A-B59F-7CFF86F06752}" destId="{9DC7C2B9-9AAA-4AE7-A26F-E8DDB6192240}" srcOrd="0" destOrd="0" presId="urn:microsoft.com/office/officeart/2018/2/layout/IconLabelList"/>
    <dgm:cxn modelId="{1C009309-7E91-43A7-ADF3-DDEBEBD355CA}" srcId="{5F0952A1-827F-4A04-A00F-11A89746236D}" destId="{34B126FF-615E-4D72-AF5B-583A5F8105E9}" srcOrd="0" destOrd="0" parTransId="{ECBA102C-0111-4541-86A0-E4007680149F}" sibTransId="{9C24369A-4EC6-4BB9-A8FD-66BD918649B6}"/>
    <dgm:cxn modelId="{71122B3D-D060-4F5B-B98F-B5CFE7820A2A}" srcId="{5F0952A1-827F-4A04-A00F-11A89746236D}" destId="{D76957E8-BC09-4FB5-AD75-5BDB325B2AEB}" srcOrd="1" destOrd="0" parTransId="{87B3ECA9-C4E7-4F2F-91C4-5D33CE10E65F}" sibTransId="{2B06D9DE-B9C9-413B-A506-2FAA5EA8C93D}"/>
    <dgm:cxn modelId="{E968D161-AA98-4E30-9901-19AC1F66E1FE}" type="presOf" srcId="{5F0952A1-827F-4A04-A00F-11A89746236D}" destId="{5B947EE4-1BCA-4DE2-9429-2E4FEA9318E5}" srcOrd="0" destOrd="0" presId="urn:microsoft.com/office/officeart/2018/2/layout/IconLabelList"/>
    <dgm:cxn modelId="{5EEA4D4E-A9C2-4EEB-8759-C554451C1469}" type="presOf" srcId="{34B126FF-615E-4D72-AF5B-583A5F8105E9}" destId="{CA793F29-AC59-4C9E-950C-8A774BA51A17}" srcOrd="0" destOrd="0" presId="urn:microsoft.com/office/officeart/2018/2/layout/IconLabelList"/>
    <dgm:cxn modelId="{DC6A1977-B793-493D-98D0-9B99BFABC08D}" type="presOf" srcId="{D76957E8-BC09-4FB5-AD75-5BDB325B2AEB}" destId="{75BC1B79-BFCB-4CFB-A50D-149FC0841520}" srcOrd="0" destOrd="0" presId="urn:microsoft.com/office/officeart/2018/2/layout/IconLabelList"/>
    <dgm:cxn modelId="{3C8E02E7-8D40-4B75-89A4-D1276AD975BE}" srcId="{5F0952A1-827F-4A04-A00F-11A89746236D}" destId="{9ED037BC-A5FD-4A5A-B59F-7CFF86F06752}" srcOrd="2" destOrd="0" parTransId="{5462EBEC-CDA0-4825-A15F-47E9197426AE}" sibTransId="{FF2B7A15-DA16-4DC4-A11D-3FFC3233665A}"/>
    <dgm:cxn modelId="{1F49A9E1-7958-4B76-A76A-9ABC7409622B}" type="presParOf" srcId="{5B947EE4-1BCA-4DE2-9429-2E4FEA9318E5}" destId="{B1F1A813-BA16-44A9-8442-97B0CDF303BF}" srcOrd="0" destOrd="0" presId="urn:microsoft.com/office/officeart/2018/2/layout/IconLabelList"/>
    <dgm:cxn modelId="{2AAA8696-772F-4285-91DB-288AB84989A9}" type="presParOf" srcId="{B1F1A813-BA16-44A9-8442-97B0CDF303BF}" destId="{57F1B3F2-7752-4B63-A3A2-BDB929052DF7}" srcOrd="0" destOrd="0" presId="urn:microsoft.com/office/officeart/2018/2/layout/IconLabelList"/>
    <dgm:cxn modelId="{656DFEA8-119E-47F5-A440-6C41EF18CC7F}" type="presParOf" srcId="{B1F1A813-BA16-44A9-8442-97B0CDF303BF}" destId="{0D632B96-8ED5-467C-92EB-98DE55A9418A}" srcOrd="1" destOrd="0" presId="urn:microsoft.com/office/officeart/2018/2/layout/IconLabelList"/>
    <dgm:cxn modelId="{E1F056F0-908A-4244-9DCA-EFB2F1DB95EA}" type="presParOf" srcId="{B1F1A813-BA16-44A9-8442-97B0CDF303BF}" destId="{CA793F29-AC59-4C9E-950C-8A774BA51A17}" srcOrd="2" destOrd="0" presId="urn:microsoft.com/office/officeart/2018/2/layout/IconLabelList"/>
    <dgm:cxn modelId="{11ACEC14-B12B-477F-A147-F7D9E3D5E4D9}" type="presParOf" srcId="{5B947EE4-1BCA-4DE2-9429-2E4FEA9318E5}" destId="{42978FE2-0CE9-4411-8F44-B8DEAFB50F8F}" srcOrd="1" destOrd="0" presId="urn:microsoft.com/office/officeart/2018/2/layout/IconLabelList"/>
    <dgm:cxn modelId="{49A23ED8-3690-4316-8354-99A6C9BF7E20}" type="presParOf" srcId="{5B947EE4-1BCA-4DE2-9429-2E4FEA9318E5}" destId="{C2D94FD7-95FD-4801-A9E1-8E1B5BAE9DB5}" srcOrd="2" destOrd="0" presId="urn:microsoft.com/office/officeart/2018/2/layout/IconLabelList"/>
    <dgm:cxn modelId="{93F96B2F-5663-4312-A6E1-B3043BEFE00A}" type="presParOf" srcId="{C2D94FD7-95FD-4801-A9E1-8E1B5BAE9DB5}" destId="{C8646C19-A1D8-428E-B87F-B7DDA8057633}" srcOrd="0" destOrd="0" presId="urn:microsoft.com/office/officeart/2018/2/layout/IconLabelList"/>
    <dgm:cxn modelId="{A978167D-200D-4153-8AD1-B480A30C5495}" type="presParOf" srcId="{C2D94FD7-95FD-4801-A9E1-8E1B5BAE9DB5}" destId="{C19FC45A-AA1F-4EBA-AF28-E8F8CF698CF5}" srcOrd="1" destOrd="0" presId="urn:microsoft.com/office/officeart/2018/2/layout/IconLabelList"/>
    <dgm:cxn modelId="{05BD192B-F155-4DCF-A812-856D02BD1225}" type="presParOf" srcId="{C2D94FD7-95FD-4801-A9E1-8E1B5BAE9DB5}" destId="{75BC1B79-BFCB-4CFB-A50D-149FC0841520}" srcOrd="2" destOrd="0" presId="urn:microsoft.com/office/officeart/2018/2/layout/IconLabelList"/>
    <dgm:cxn modelId="{395982F6-F86C-40EA-B938-FFC8FFD53D49}" type="presParOf" srcId="{5B947EE4-1BCA-4DE2-9429-2E4FEA9318E5}" destId="{F7FF4A47-E8E0-4FD8-B1C8-C8E0B2E85F8A}" srcOrd="3" destOrd="0" presId="urn:microsoft.com/office/officeart/2018/2/layout/IconLabelList"/>
    <dgm:cxn modelId="{5A81215F-566D-48C2-82FD-4B3079E9FB90}" type="presParOf" srcId="{5B947EE4-1BCA-4DE2-9429-2E4FEA9318E5}" destId="{8214E78A-5E0B-4270-AD89-60CA55100E39}" srcOrd="4" destOrd="0" presId="urn:microsoft.com/office/officeart/2018/2/layout/IconLabelList"/>
    <dgm:cxn modelId="{169D3AA1-5CDE-44A4-BC30-B7141BC419C6}" type="presParOf" srcId="{8214E78A-5E0B-4270-AD89-60CA55100E39}" destId="{6E442C82-D5D7-4502-8D77-7F24C75C40AB}" srcOrd="0" destOrd="0" presId="urn:microsoft.com/office/officeart/2018/2/layout/IconLabelList"/>
    <dgm:cxn modelId="{FA52635E-88A4-4A22-A7DE-6881B823FEE4}" type="presParOf" srcId="{8214E78A-5E0B-4270-AD89-60CA55100E39}" destId="{D183EBF9-2E08-47ED-A6F1-EB141907B197}" srcOrd="1" destOrd="0" presId="urn:microsoft.com/office/officeart/2018/2/layout/IconLabelList"/>
    <dgm:cxn modelId="{45FE1E77-AE11-4C6C-9F3E-B6CD2B2338DB}" type="presParOf" srcId="{8214E78A-5E0B-4270-AD89-60CA55100E39}" destId="{9DC7C2B9-9AAA-4AE7-A26F-E8DDB619224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1DD36A7-76A8-4AA3-AE53-D6E1E74B5A7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CBA7B98-0E9D-4953-B025-351AC78B096F}">
      <dgm:prSet/>
      <dgm:spPr/>
      <dgm:t>
        <a:bodyPr/>
        <a:lstStyle/>
        <a:p>
          <a:r>
            <a:rPr lang="en-US" dirty="0"/>
            <a:t>Better time management</a:t>
          </a:r>
        </a:p>
      </dgm:t>
    </dgm:pt>
    <dgm:pt modelId="{40CC7420-3C74-4D1E-AE23-C472C99F0584}" type="parTrans" cxnId="{B694E8C1-5A4F-438B-9A33-5A41165A3986}">
      <dgm:prSet/>
      <dgm:spPr/>
      <dgm:t>
        <a:bodyPr/>
        <a:lstStyle/>
        <a:p>
          <a:endParaRPr lang="en-US"/>
        </a:p>
      </dgm:t>
    </dgm:pt>
    <dgm:pt modelId="{3D7BD429-1924-4F0D-B66C-1056340479AD}" type="sibTrans" cxnId="{B694E8C1-5A4F-438B-9A33-5A41165A3986}">
      <dgm:prSet/>
      <dgm:spPr/>
      <dgm:t>
        <a:bodyPr/>
        <a:lstStyle/>
        <a:p>
          <a:endParaRPr lang="en-US"/>
        </a:p>
      </dgm:t>
    </dgm:pt>
    <dgm:pt modelId="{4051DCC3-3598-460A-8677-013412BC40F8}">
      <dgm:prSet/>
      <dgm:spPr/>
      <dgm:t>
        <a:bodyPr/>
        <a:lstStyle/>
        <a:p>
          <a:r>
            <a:rPr lang="en-US" dirty="0"/>
            <a:t>Improved coursework quality</a:t>
          </a:r>
        </a:p>
      </dgm:t>
    </dgm:pt>
    <dgm:pt modelId="{29912F11-7E9C-4504-BE3E-4140C2FFD2BF}" type="parTrans" cxnId="{3F32623D-D082-4C78-94D6-E27158F32F38}">
      <dgm:prSet/>
      <dgm:spPr/>
      <dgm:t>
        <a:bodyPr/>
        <a:lstStyle/>
        <a:p>
          <a:endParaRPr lang="en-US"/>
        </a:p>
      </dgm:t>
    </dgm:pt>
    <dgm:pt modelId="{C676FBBD-84E3-456F-83F2-FBAE2B566191}" type="sibTrans" cxnId="{3F32623D-D082-4C78-94D6-E27158F32F38}">
      <dgm:prSet/>
      <dgm:spPr/>
      <dgm:t>
        <a:bodyPr/>
        <a:lstStyle/>
        <a:p>
          <a:endParaRPr lang="en-US"/>
        </a:p>
      </dgm:t>
    </dgm:pt>
    <dgm:pt modelId="{606220DD-5B5A-467F-A31A-A249C2F6ED19}">
      <dgm:prSet/>
      <dgm:spPr/>
      <dgm:t>
        <a:bodyPr/>
        <a:lstStyle/>
        <a:p>
          <a:r>
            <a:rPr lang="en-US" dirty="0"/>
            <a:t>More effective collaboration</a:t>
          </a:r>
        </a:p>
      </dgm:t>
    </dgm:pt>
    <dgm:pt modelId="{CC623813-87B4-47BC-9131-832F44D96FE7}" type="parTrans" cxnId="{4E3C75D3-C1C5-4075-986C-23727B3709DF}">
      <dgm:prSet/>
      <dgm:spPr/>
      <dgm:t>
        <a:bodyPr/>
        <a:lstStyle/>
        <a:p>
          <a:endParaRPr lang="en-US"/>
        </a:p>
      </dgm:t>
    </dgm:pt>
    <dgm:pt modelId="{DC357C01-FE99-4777-A608-87396272BE6E}" type="sibTrans" cxnId="{4E3C75D3-C1C5-4075-986C-23727B3709DF}">
      <dgm:prSet/>
      <dgm:spPr/>
      <dgm:t>
        <a:bodyPr/>
        <a:lstStyle/>
        <a:p>
          <a:endParaRPr lang="en-US"/>
        </a:p>
      </dgm:t>
    </dgm:pt>
    <dgm:pt modelId="{F8303E7B-8EA9-4AAF-A865-8A8BB553C1C9}">
      <dgm:prSet/>
      <dgm:spPr/>
      <dgm:t>
        <a:bodyPr/>
        <a:lstStyle/>
        <a:p>
          <a:r>
            <a:rPr lang="en-US" dirty="0"/>
            <a:t>Increased digital confidence</a:t>
          </a:r>
        </a:p>
      </dgm:t>
    </dgm:pt>
    <dgm:pt modelId="{63E9F0CC-DF27-487D-802A-0F04E3393551}" type="parTrans" cxnId="{196DB82A-05B5-46C7-A49F-13E46BC10372}">
      <dgm:prSet/>
      <dgm:spPr/>
      <dgm:t>
        <a:bodyPr/>
        <a:lstStyle/>
        <a:p>
          <a:endParaRPr lang="en-US"/>
        </a:p>
      </dgm:t>
    </dgm:pt>
    <dgm:pt modelId="{CC028AEA-C73F-4411-953C-6081A68AFFBA}" type="sibTrans" cxnId="{196DB82A-05B5-46C7-A49F-13E46BC10372}">
      <dgm:prSet/>
      <dgm:spPr/>
      <dgm:t>
        <a:bodyPr/>
        <a:lstStyle/>
        <a:p>
          <a:endParaRPr lang="en-US"/>
        </a:p>
      </dgm:t>
    </dgm:pt>
    <dgm:pt modelId="{82DC5B92-6E88-4086-BA5F-07B3693F546E}" type="pres">
      <dgm:prSet presAssocID="{51DD36A7-76A8-4AA3-AE53-D6E1E74B5A72}" presName="root" presStyleCnt="0">
        <dgm:presLayoutVars>
          <dgm:dir/>
          <dgm:resizeHandles val="exact"/>
        </dgm:presLayoutVars>
      </dgm:prSet>
      <dgm:spPr/>
    </dgm:pt>
    <dgm:pt modelId="{538E813E-375D-48F2-8D54-E0A5D84CA6C2}" type="pres">
      <dgm:prSet presAssocID="{DCBA7B98-0E9D-4953-B025-351AC78B096F}" presName="compNode" presStyleCnt="0"/>
      <dgm:spPr/>
    </dgm:pt>
    <dgm:pt modelId="{0D5BF644-1AEA-4869-BBFC-0196899B5EF1}" type="pres">
      <dgm:prSet presAssocID="{DCBA7B98-0E9D-4953-B025-351AC78B096F}" presName="bgRect" presStyleLbl="bgShp" presStyleIdx="0" presStyleCnt="4"/>
      <dgm:spPr/>
    </dgm:pt>
    <dgm:pt modelId="{234B501D-A9EC-460B-A8E7-55F5E62717AE}" type="pres">
      <dgm:prSet presAssocID="{DCBA7B98-0E9D-4953-B025-351AC78B096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5C401CD-0C06-4FCB-BD30-2090C91C5FA9}" type="pres">
      <dgm:prSet presAssocID="{DCBA7B98-0E9D-4953-B025-351AC78B096F}" presName="spaceRect" presStyleCnt="0"/>
      <dgm:spPr/>
    </dgm:pt>
    <dgm:pt modelId="{63F0AC8B-B3CD-41F7-ADB7-0C33428AE10C}" type="pres">
      <dgm:prSet presAssocID="{DCBA7B98-0E9D-4953-B025-351AC78B096F}" presName="parTx" presStyleLbl="revTx" presStyleIdx="0" presStyleCnt="4">
        <dgm:presLayoutVars>
          <dgm:chMax val="0"/>
          <dgm:chPref val="0"/>
        </dgm:presLayoutVars>
      </dgm:prSet>
      <dgm:spPr/>
    </dgm:pt>
    <dgm:pt modelId="{126B75CD-3400-4596-B140-2EBA68D38187}" type="pres">
      <dgm:prSet presAssocID="{3D7BD429-1924-4F0D-B66C-1056340479AD}" presName="sibTrans" presStyleCnt="0"/>
      <dgm:spPr/>
    </dgm:pt>
    <dgm:pt modelId="{4D5134CF-615B-4D06-890F-4764AD7CB27D}" type="pres">
      <dgm:prSet presAssocID="{4051DCC3-3598-460A-8677-013412BC40F8}" presName="compNode" presStyleCnt="0"/>
      <dgm:spPr/>
    </dgm:pt>
    <dgm:pt modelId="{AA05E4C3-BF96-49CD-B89D-94CE6D4D9127}" type="pres">
      <dgm:prSet presAssocID="{4051DCC3-3598-460A-8677-013412BC40F8}" presName="bgRect" presStyleLbl="bgShp" presStyleIdx="1" presStyleCnt="4"/>
      <dgm:spPr/>
    </dgm:pt>
    <dgm:pt modelId="{40C0CEE2-D8D7-41E0-B29D-11195D502C23}" type="pres">
      <dgm:prSet presAssocID="{4051DCC3-3598-460A-8677-013412BC40F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738745D-1B2D-4E32-A2DC-092FA88FE784}" type="pres">
      <dgm:prSet presAssocID="{4051DCC3-3598-460A-8677-013412BC40F8}" presName="spaceRect" presStyleCnt="0"/>
      <dgm:spPr/>
    </dgm:pt>
    <dgm:pt modelId="{6F5E39D9-AB1D-4801-8C1D-B1AC76B85C47}" type="pres">
      <dgm:prSet presAssocID="{4051DCC3-3598-460A-8677-013412BC40F8}" presName="parTx" presStyleLbl="revTx" presStyleIdx="1" presStyleCnt="4">
        <dgm:presLayoutVars>
          <dgm:chMax val="0"/>
          <dgm:chPref val="0"/>
        </dgm:presLayoutVars>
      </dgm:prSet>
      <dgm:spPr/>
    </dgm:pt>
    <dgm:pt modelId="{2C7469F7-961B-462B-98FD-E0C0F8A83240}" type="pres">
      <dgm:prSet presAssocID="{C676FBBD-84E3-456F-83F2-FBAE2B566191}" presName="sibTrans" presStyleCnt="0"/>
      <dgm:spPr/>
    </dgm:pt>
    <dgm:pt modelId="{2CA023DF-7C25-45F5-B877-0288C840D7AF}" type="pres">
      <dgm:prSet presAssocID="{606220DD-5B5A-467F-A31A-A249C2F6ED19}" presName="compNode" presStyleCnt="0"/>
      <dgm:spPr/>
    </dgm:pt>
    <dgm:pt modelId="{CB30B2F8-F315-4EF6-8C3E-374161ADC5DA}" type="pres">
      <dgm:prSet presAssocID="{606220DD-5B5A-467F-A31A-A249C2F6ED19}" presName="bgRect" presStyleLbl="bgShp" presStyleIdx="2" presStyleCnt="4"/>
      <dgm:spPr/>
    </dgm:pt>
    <dgm:pt modelId="{ADD5AC84-307D-4C6C-87AF-AA578787C013}" type="pres">
      <dgm:prSet presAssocID="{606220DD-5B5A-467F-A31A-A249C2F6ED1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A247004-A411-4DD8-8F88-E5C2EA9BC076}" type="pres">
      <dgm:prSet presAssocID="{606220DD-5B5A-467F-A31A-A249C2F6ED19}" presName="spaceRect" presStyleCnt="0"/>
      <dgm:spPr/>
    </dgm:pt>
    <dgm:pt modelId="{62F0BE99-1540-4CD8-983E-A612F65688F0}" type="pres">
      <dgm:prSet presAssocID="{606220DD-5B5A-467F-A31A-A249C2F6ED19}" presName="parTx" presStyleLbl="revTx" presStyleIdx="2" presStyleCnt="4">
        <dgm:presLayoutVars>
          <dgm:chMax val="0"/>
          <dgm:chPref val="0"/>
        </dgm:presLayoutVars>
      </dgm:prSet>
      <dgm:spPr/>
    </dgm:pt>
    <dgm:pt modelId="{DED00D4B-2A26-47A0-BAA0-C602568E3AF8}" type="pres">
      <dgm:prSet presAssocID="{DC357C01-FE99-4777-A608-87396272BE6E}" presName="sibTrans" presStyleCnt="0"/>
      <dgm:spPr/>
    </dgm:pt>
    <dgm:pt modelId="{A13BE5B6-EB60-49B7-9F62-C705F066EB48}" type="pres">
      <dgm:prSet presAssocID="{F8303E7B-8EA9-4AAF-A865-8A8BB553C1C9}" presName="compNode" presStyleCnt="0"/>
      <dgm:spPr/>
    </dgm:pt>
    <dgm:pt modelId="{AC8DD6AD-CEE5-4489-977F-AC7AE80F3948}" type="pres">
      <dgm:prSet presAssocID="{F8303E7B-8EA9-4AAF-A865-8A8BB553C1C9}" presName="bgRect" presStyleLbl="bgShp" presStyleIdx="3" presStyleCnt="4"/>
      <dgm:spPr/>
    </dgm:pt>
    <dgm:pt modelId="{8B6BD536-2EBC-4ACE-AC3B-6A6F43ED1842}" type="pres">
      <dgm:prSet presAssocID="{F8303E7B-8EA9-4AAF-A865-8A8BB553C1C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1DC26B5-EB1F-4099-8D9E-2FE368355AA8}" type="pres">
      <dgm:prSet presAssocID="{F8303E7B-8EA9-4AAF-A865-8A8BB553C1C9}" presName="spaceRect" presStyleCnt="0"/>
      <dgm:spPr/>
    </dgm:pt>
    <dgm:pt modelId="{FA4E1702-F5AE-4B42-BA6F-9BB863B323B8}" type="pres">
      <dgm:prSet presAssocID="{F8303E7B-8EA9-4AAF-A865-8A8BB553C1C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278A06-2CCC-41A7-BBB4-16F322ABAD1A}" type="presOf" srcId="{51DD36A7-76A8-4AA3-AE53-D6E1E74B5A72}" destId="{82DC5B92-6E88-4086-BA5F-07B3693F546E}" srcOrd="0" destOrd="0" presId="urn:microsoft.com/office/officeart/2018/2/layout/IconVerticalSolidList"/>
    <dgm:cxn modelId="{196DB82A-05B5-46C7-A49F-13E46BC10372}" srcId="{51DD36A7-76A8-4AA3-AE53-D6E1E74B5A72}" destId="{F8303E7B-8EA9-4AAF-A865-8A8BB553C1C9}" srcOrd="3" destOrd="0" parTransId="{63E9F0CC-DF27-487D-802A-0F04E3393551}" sibTransId="{CC028AEA-C73F-4411-953C-6081A68AFFBA}"/>
    <dgm:cxn modelId="{377AF736-59AB-476E-848F-5EE410078AE4}" type="presOf" srcId="{DCBA7B98-0E9D-4953-B025-351AC78B096F}" destId="{63F0AC8B-B3CD-41F7-ADB7-0C33428AE10C}" srcOrd="0" destOrd="0" presId="urn:microsoft.com/office/officeart/2018/2/layout/IconVerticalSolidList"/>
    <dgm:cxn modelId="{3F32623D-D082-4C78-94D6-E27158F32F38}" srcId="{51DD36A7-76A8-4AA3-AE53-D6E1E74B5A72}" destId="{4051DCC3-3598-460A-8677-013412BC40F8}" srcOrd="1" destOrd="0" parTransId="{29912F11-7E9C-4504-BE3E-4140C2FFD2BF}" sibTransId="{C676FBBD-84E3-456F-83F2-FBAE2B566191}"/>
    <dgm:cxn modelId="{5602A741-8062-42A6-9BBD-C47095AD5286}" type="presOf" srcId="{4051DCC3-3598-460A-8677-013412BC40F8}" destId="{6F5E39D9-AB1D-4801-8C1D-B1AC76B85C47}" srcOrd="0" destOrd="0" presId="urn:microsoft.com/office/officeart/2018/2/layout/IconVerticalSolidList"/>
    <dgm:cxn modelId="{D513E647-2C90-4662-B034-2663C774ADE5}" type="presOf" srcId="{F8303E7B-8EA9-4AAF-A865-8A8BB553C1C9}" destId="{FA4E1702-F5AE-4B42-BA6F-9BB863B323B8}" srcOrd="0" destOrd="0" presId="urn:microsoft.com/office/officeart/2018/2/layout/IconVerticalSolidList"/>
    <dgm:cxn modelId="{51D0CBB1-B1F1-4A19-A4E9-11AFB7083C96}" type="presOf" srcId="{606220DD-5B5A-467F-A31A-A249C2F6ED19}" destId="{62F0BE99-1540-4CD8-983E-A612F65688F0}" srcOrd="0" destOrd="0" presId="urn:microsoft.com/office/officeart/2018/2/layout/IconVerticalSolidList"/>
    <dgm:cxn modelId="{B694E8C1-5A4F-438B-9A33-5A41165A3986}" srcId="{51DD36A7-76A8-4AA3-AE53-D6E1E74B5A72}" destId="{DCBA7B98-0E9D-4953-B025-351AC78B096F}" srcOrd="0" destOrd="0" parTransId="{40CC7420-3C74-4D1E-AE23-C472C99F0584}" sibTransId="{3D7BD429-1924-4F0D-B66C-1056340479AD}"/>
    <dgm:cxn modelId="{4E3C75D3-C1C5-4075-986C-23727B3709DF}" srcId="{51DD36A7-76A8-4AA3-AE53-D6E1E74B5A72}" destId="{606220DD-5B5A-467F-A31A-A249C2F6ED19}" srcOrd="2" destOrd="0" parTransId="{CC623813-87B4-47BC-9131-832F44D96FE7}" sibTransId="{DC357C01-FE99-4777-A608-87396272BE6E}"/>
    <dgm:cxn modelId="{489B9BD2-F8A6-4C89-8506-CD091486E3B1}" type="presParOf" srcId="{82DC5B92-6E88-4086-BA5F-07B3693F546E}" destId="{538E813E-375D-48F2-8D54-E0A5D84CA6C2}" srcOrd="0" destOrd="0" presId="urn:microsoft.com/office/officeart/2018/2/layout/IconVerticalSolidList"/>
    <dgm:cxn modelId="{A3F03D21-359A-4340-B685-E0B7C9BF6433}" type="presParOf" srcId="{538E813E-375D-48F2-8D54-E0A5D84CA6C2}" destId="{0D5BF644-1AEA-4869-BBFC-0196899B5EF1}" srcOrd="0" destOrd="0" presId="urn:microsoft.com/office/officeart/2018/2/layout/IconVerticalSolidList"/>
    <dgm:cxn modelId="{1A047CF4-3110-40D5-B5AB-0563F2EC3ED8}" type="presParOf" srcId="{538E813E-375D-48F2-8D54-E0A5D84CA6C2}" destId="{234B501D-A9EC-460B-A8E7-55F5E62717AE}" srcOrd="1" destOrd="0" presId="urn:microsoft.com/office/officeart/2018/2/layout/IconVerticalSolidList"/>
    <dgm:cxn modelId="{7B35E2D3-B47A-4030-A89F-2F7E86CFEB00}" type="presParOf" srcId="{538E813E-375D-48F2-8D54-E0A5D84CA6C2}" destId="{55C401CD-0C06-4FCB-BD30-2090C91C5FA9}" srcOrd="2" destOrd="0" presId="urn:microsoft.com/office/officeart/2018/2/layout/IconVerticalSolidList"/>
    <dgm:cxn modelId="{57027346-C80D-403E-A9B6-48874345E96A}" type="presParOf" srcId="{538E813E-375D-48F2-8D54-E0A5D84CA6C2}" destId="{63F0AC8B-B3CD-41F7-ADB7-0C33428AE10C}" srcOrd="3" destOrd="0" presId="urn:microsoft.com/office/officeart/2018/2/layout/IconVerticalSolidList"/>
    <dgm:cxn modelId="{F744BCBF-621D-45C2-96AD-7AE29558E9E3}" type="presParOf" srcId="{82DC5B92-6E88-4086-BA5F-07B3693F546E}" destId="{126B75CD-3400-4596-B140-2EBA68D38187}" srcOrd="1" destOrd="0" presId="urn:microsoft.com/office/officeart/2018/2/layout/IconVerticalSolidList"/>
    <dgm:cxn modelId="{28B471E9-882B-49AC-9958-1B49F9869464}" type="presParOf" srcId="{82DC5B92-6E88-4086-BA5F-07B3693F546E}" destId="{4D5134CF-615B-4D06-890F-4764AD7CB27D}" srcOrd="2" destOrd="0" presId="urn:microsoft.com/office/officeart/2018/2/layout/IconVerticalSolidList"/>
    <dgm:cxn modelId="{CDC991AD-F441-4B84-B66D-897EBF1BA413}" type="presParOf" srcId="{4D5134CF-615B-4D06-890F-4764AD7CB27D}" destId="{AA05E4C3-BF96-49CD-B89D-94CE6D4D9127}" srcOrd="0" destOrd="0" presId="urn:microsoft.com/office/officeart/2018/2/layout/IconVerticalSolidList"/>
    <dgm:cxn modelId="{A11611BB-391A-4A7C-BFF9-483406EC9518}" type="presParOf" srcId="{4D5134CF-615B-4D06-890F-4764AD7CB27D}" destId="{40C0CEE2-D8D7-41E0-B29D-11195D502C23}" srcOrd="1" destOrd="0" presId="urn:microsoft.com/office/officeart/2018/2/layout/IconVerticalSolidList"/>
    <dgm:cxn modelId="{F9C32E7C-5328-423B-B14B-EB86022203D9}" type="presParOf" srcId="{4D5134CF-615B-4D06-890F-4764AD7CB27D}" destId="{B738745D-1B2D-4E32-A2DC-092FA88FE784}" srcOrd="2" destOrd="0" presId="urn:microsoft.com/office/officeart/2018/2/layout/IconVerticalSolidList"/>
    <dgm:cxn modelId="{93131C11-7FBB-48A2-A74C-E7128CC10920}" type="presParOf" srcId="{4D5134CF-615B-4D06-890F-4764AD7CB27D}" destId="{6F5E39D9-AB1D-4801-8C1D-B1AC76B85C47}" srcOrd="3" destOrd="0" presId="urn:microsoft.com/office/officeart/2018/2/layout/IconVerticalSolidList"/>
    <dgm:cxn modelId="{CB1280B6-8DB0-4509-9F9E-2701AFB22FAD}" type="presParOf" srcId="{82DC5B92-6E88-4086-BA5F-07B3693F546E}" destId="{2C7469F7-961B-462B-98FD-E0C0F8A83240}" srcOrd="3" destOrd="0" presId="urn:microsoft.com/office/officeart/2018/2/layout/IconVerticalSolidList"/>
    <dgm:cxn modelId="{12126913-78FF-4299-9FD6-84A9951BFE6B}" type="presParOf" srcId="{82DC5B92-6E88-4086-BA5F-07B3693F546E}" destId="{2CA023DF-7C25-45F5-B877-0288C840D7AF}" srcOrd="4" destOrd="0" presId="urn:microsoft.com/office/officeart/2018/2/layout/IconVerticalSolidList"/>
    <dgm:cxn modelId="{1EBE0BE7-D1CA-4853-9B31-678E23890D12}" type="presParOf" srcId="{2CA023DF-7C25-45F5-B877-0288C840D7AF}" destId="{CB30B2F8-F315-4EF6-8C3E-374161ADC5DA}" srcOrd="0" destOrd="0" presId="urn:microsoft.com/office/officeart/2018/2/layout/IconVerticalSolidList"/>
    <dgm:cxn modelId="{E7C59F2D-1C73-4FAA-B439-658480861E0D}" type="presParOf" srcId="{2CA023DF-7C25-45F5-B877-0288C840D7AF}" destId="{ADD5AC84-307D-4C6C-87AF-AA578787C013}" srcOrd="1" destOrd="0" presId="urn:microsoft.com/office/officeart/2018/2/layout/IconVerticalSolidList"/>
    <dgm:cxn modelId="{189065CF-C1CD-45B8-906B-632570A4AE8E}" type="presParOf" srcId="{2CA023DF-7C25-45F5-B877-0288C840D7AF}" destId="{0A247004-A411-4DD8-8F88-E5C2EA9BC076}" srcOrd="2" destOrd="0" presId="urn:microsoft.com/office/officeart/2018/2/layout/IconVerticalSolidList"/>
    <dgm:cxn modelId="{EA494200-84B4-4B7A-947B-831A923B8D03}" type="presParOf" srcId="{2CA023DF-7C25-45F5-B877-0288C840D7AF}" destId="{62F0BE99-1540-4CD8-983E-A612F65688F0}" srcOrd="3" destOrd="0" presId="urn:microsoft.com/office/officeart/2018/2/layout/IconVerticalSolidList"/>
    <dgm:cxn modelId="{3CD5EC0E-B837-4D35-83E5-5DF7B16F809D}" type="presParOf" srcId="{82DC5B92-6E88-4086-BA5F-07B3693F546E}" destId="{DED00D4B-2A26-47A0-BAA0-C602568E3AF8}" srcOrd="5" destOrd="0" presId="urn:microsoft.com/office/officeart/2018/2/layout/IconVerticalSolidList"/>
    <dgm:cxn modelId="{8CF644D9-3BEA-47B3-9E2E-5F9233D613DF}" type="presParOf" srcId="{82DC5B92-6E88-4086-BA5F-07B3693F546E}" destId="{A13BE5B6-EB60-49B7-9F62-C705F066EB48}" srcOrd="6" destOrd="0" presId="urn:microsoft.com/office/officeart/2018/2/layout/IconVerticalSolidList"/>
    <dgm:cxn modelId="{FDE5E0C9-4322-4B26-AD43-A95D861B381D}" type="presParOf" srcId="{A13BE5B6-EB60-49B7-9F62-C705F066EB48}" destId="{AC8DD6AD-CEE5-4489-977F-AC7AE80F3948}" srcOrd="0" destOrd="0" presId="urn:microsoft.com/office/officeart/2018/2/layout/IconVerticalSolidList"/>
    <dgm:cxn modelId="{DF132959-A431-4E62-A9A3-4773652F37E2}" type="presParOf" srcId="{A13BE5B6-EB60-49B7-9F62-C705F066EB48}" destId="{8B6BD536-2EBC-4ACE-AC3B-6A6F43ED1842}" srcOrd="1" destOrd="0" presId="urn:microsoft.com/office/officeart/2018/2/layout/IconVerticalSolidList"/>
    <dgm:cxn modelId="{5DE2C7FA-6649-4BDA-A12B-01B71AED0D3C}" type="presParOf" srcId="{A13BE5B6-EB60-49B7-9F62-C705F066EB48}" destId="{91DC26B5-EB1F-4099-8D9E-2FE368355AA8}" srcOrd="2" destOrd="0" presId="urn:microsoft.com/office/officeart/2018/2/layout/IconVerticalSolidList"/>
    <dgm:cxn modelId="{C49444D1-5EC1-43DF-B036-BB2C67AD2851}" type="presParOf" srcId="{A13BE5B6-EB60-49B7-9F62-C705F066EB48}" destId="{FA4E1702-F5AE-4B42-BA6F-9BB863B323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1BA372-6AF5-45AB-BD40-747DCE4702A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3876401-6C8E-48C5-B4B2-EB3170B68AF5}">
      <dgm:prSet/>
      <dgm:spPr/>
      <dgm:t>
        <a:bodyPr/>
        <a:lstStyle/>
        <a:p>
          <a:r>
            <a:rPr lang="en-US" dirty="0"/>
            <a:t>Workplace-ready digital skills</a:t>
          </a:r>
        </a:p>
      </dgm:t>
    </dgm:pt>
    <dgm:pt modelId="{83B67254-61A4-42BC-84ED-A6ABD5540217}" type="parTrans" cxnId="{9B06ED71-71E5-48C7-9066-69C6E3839CC7}">
      <dgm:prSet/>
      <dgm:spPr/>
      <dgm:t>
        <a:bodyPr/>
        <a:lstStyle/>
        <a:p>
          <a:endParaRPr lang="en-US"/>
        </a:p>
      </dgm:t>
    </dgm:pt>
    <dgm:pt modelId="{A659EDAB-0614-4155-B3CE-94C8757C3382}" type="sibTrans" cxnId="{9B06ED71-71E5-48C7-9066-69C6E3839CC7}">
      <dgm:prSet/>
      <dgm:spPr/>
      <dgm:t>
        <a:bodyPr/>
        <a:lstStyle/>
        <a:p>
          <a:endParaRPr lang="en-US"/>
        </a:p>
      </dgm:t>
    </dgm:pt>
    <dgm:pt modelId="{78FBE1F0-2CCF-449D-9F83-6184DEE54620}">
      <dgm:prSet/>
      <dgm:spPr/>
      <dgm:t>
        <a:bodyPr/>
        <a:lstStyle/>
        <a:p>
          <a:r>
            <a:rPr lang="en-US" dirty="0"/>
            <a:t>Professional networking</a:t>
          </a:r>
        </a:p>
      </dgm:t>
    </dgm:pt>
    <dgm:pt modelId="{273D8C6D-5512-4E16-AE65-56E116D51294}" type="parTrans" cxnId="{1CF341A1-B3E3-4067-B4B4-27652D9FA0FA}">
      <dgm:prSet/>
      <dgm:spPr/>
      <dgm:t>
        <a:bodyPr/>
        <a:lstStyle/>
        <a:p>
          <a:endParaRPr lang="en-US"/>
        </a:p>
      </dgm:t>
    </dgm:pt>
    <dgm:pt modelId="{1A83D541-E045-435C-8CDD-C3C5C2EDBAFD}" type="sibTrans" cxnId="{1CF341A1-B3E3-4067-B4B4-27652D9FA0FA}">
      <dgm:prSet/>
      <dgm:spPr/>
      <dgm:t>
        <a:bodyPr/>
        <a:lstStyle/>
        <a:p>
          <a:endParaRPr lang="en-US"/>
        </a:p>
      </dgm:t>
    </dgm:pt>
    <dgm:pt modelId="{AF06FE41-DBC5-47FA-923A-18F20EF09468}">
      <dgm:prSet/>
      <dgm:spPr/>
      <dgm:t>
        <a:bodyPr/>
        <a:lstStyle/>
        <a:p>
          <a:r>
            <a:rPr lang="en-US" dirty="0"/>
            <a:t>Data handling skills</a:t>
          </a:r>
        </a:p>
      </dgm:t>
    </dgm:pt>
    <dgm:pt modelId="{44FCB242-4F93-4691-9ADF-F7F31A718B63}" type="parTrans" cxnId="{164CF279-1A48-4B66-A9E1-0BB940556602}">
      <dgm:prSet/>
      <dgm:spPr/>
      <dgm:t>
        <a:bodyPr/>
        <a:lstStyle/>
        <a:p>
          <a:endParaRPr lang="en-US"/>
        </a:p>
      </dgm:t>
    </dgm:pt>
    <dgm:pt modelId="{EB3F503E-D2BE-4983-AD4E-E8ADCE7B36FE}" type="sibTrans" cxnId="{164CF279-1A48-4B66-A9E1-0BB940556602}">
      <dgm:prSet/>
      <dgm:spPr/>
      <dgm:t>
        <a:bodyPr/>
        <a:lstStyle/>
        <a:p>
          <a:endParaRPr lang="en-US"/>
        </a:p>
      </dgm:t>
    </dgm:pt>
    <dgm:pt modelId="{A1604ED5-1729-4FD7-B1BE-EBC36EBE7249}">
      <dgm:prSet/>
      <dgm:spPr/>
      <dgm:t>
        <a:bodyPr/>
        <a:lstStyle/>
        <a:p>
          <a:r>
            <a:rPr lang="en-US" dirty="0"/>
            <a:t>Productivity and organization</a:t>
          </a:r>
        </a:p>
      </dgm:t>
    </dgm:pt>
    <dgm:pt modelId="{FAEE9F31-81FE-4583-BF5A-D79FB63881A3}" type="parTrans" cxnId="{B4917F65-27EC-43D1-8E04-A24C2D267EA6}">
      <dgm:prSet/>
      <dgm:spPr/>
      <dgm:t>
        <a:bodyPr/>
        <a:lstStyle/>
        <a:p>
          <a:endParaRPr lang="en-US"/>
        </a:p>
      </dgm:t>
    </dgm:pt>
    <dgm:pt modelId="{AC598115-2613-4C0D-B1A0-7323D8DAA444}" type="sibTrans" cxnId="{B4917F65-27EC-43D1-8E04-A24C2D267EA6}">
      <dgm:prSet/>
      <dgm:spPr/>
      <dgm:t>
        <a:bodyPr/>
        <a:lstStyle/>
        <a:p>
          <a:endParaRPr lang="en-US"/>
        </a:p>
      </dgm:t>
    </dgm:pt>
    <dgm:pt modelId="{AE0948F6-6DEA-4D01-9F42-73D29395D164}" type="pres">
      <dgm:prSet presAssocID="{8F1BA372-6AF5-45AB-BD40-747DCE4702AB}" presName="root" presStyleCnt="0">
        <dgm:presLayoutVars>
          <dgm:dir/>
          <dgm:resizeHandles val="exact"/>
        </dgm:presLayoutVars>
      </dgm:prSet>
      <dgm:spPr/>
    </dgm:pt>
    <dgm:pt modelId="{3350AFBA-B606-454A-8B32-8FD7B0B94008}" type="pres">
      <dgm:prSet presAssocID="{43876401-6C8E-48C5-B4B2-EB3170B68AF5}" presName="compNode" presStyleCnt="0"/>
      <dgm:spPr/>
    </dgm:pt>
    <dgm:pt modelId="{6417B9AD-AFE7-431E-BFC3-045E5B9C5276}" type="pres">
      <dgm:prSet presAssocID="{43876401-6C8E-48C5-B4B2-EB3170B68AF5}" presName="bgRect" presStyleLbl="bgShp" presStyleIdx="0" presStyleCnt="4"/>
      <dgm:spPr/>
    </dgm:pt>
    <dgm:pt modelId="{F276C89D-C567-46CE-ACDB-5B2D558FCF43}" type="pres">
      <dgm:prSet presAssocID="{43876401-6C8E-48C5-B4B2-EB3170B68AF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7D54BE7-9D5B-4D07-8128-88B4C9E098E7}" type="pres">
      <dgm:prSet presAssocID="{43876401-6C8E-48C5-B4B2-EB3170B68AF5}" presName="spaceRect" presStyleCnt="0"/>
      <dgm:spPr/>
    </dgm:pt>
    <dgm:pt modelId="{9E356274-F0A6-4E5B-9ABE-746306F135A7}" type="pres">
      <dgm:prSet presAssocID="{43876401-6C8E-48C5-B4B2-EB3170B68AF5}" presName="parTx" presStyleLbl="revTx" presStyleIdx="0" presStyleCnt="4">
        <dgm:presLayoutVars>
          <dgm:chMax val="0"/>
          <dgm:chPref val="0"/>
        </dgm:presLayoutVars>
      </dgm:prSet>
      <dgm:spPr/>
    </dgm:pt>
    <dgm:pt modelId="{CF58AD9B-E08B-4E46-B757-B29581943C80}" type="pres">
      <dgm:prSet presAssocID="{A659EDAB-0614-4155-B3CE-94C8757C3382}" presName="sibTrans" presStyleCnt="0"/>
      <dgm:spPr/>
    </dgm:pt>
    <dgm:pt modelId="{F0E8B761-9E28-4C77-8D17-52F65F1F4FFC}" type="pres">
      <dgm:prSet presAssocID="{78FBE1F0-2CCF-449D-9F83-6184DEE54620}" presName="compNode" presStyleCnt="0"/>
      <dgm:spPr/>
    </dgm:pt>
    <dgm:pt modelId="{6F95FEEA-1F75-4428-BBE1-6603D5780F65}" type="pres">
      <dgm:prSet presAssocID="{78FBE1F0-2CCF-449D-9F83-6184DEE54620}" presName="bgRect" presStyleLbl="bgShp" presStyleIdx="1" presStyleCnt="4"/>
      <dgm:spPr/>
    </dgm:pt>
    <dgm:pt modelId="{F343B64C-68AF-4FA1-92E2-1067C4B47051}" type="pres">
      <dgm:prSet presAssocID="{78FBE1F0-2CCF-449D-9F83-6184DEE5462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7EBDCAD-0A95-48A9-A678-AE0FCC3C4ACD}" type="pres">
      <dgm:prSet presAssocID="{78FBE1F0-2CCF-449D-9F83-6184DEE54620}" presName="spaceRect" presStyleCnt="0"/>
      <dgm:spPr/>
    </dgm:pt>
    <dgm:pt modelId="{A54A9A45-307D-4B5D-8F01-32FB206C2996}" type="pres">
      <dgm:prSet presAssocID="{78FBE1F0-2CCF-449D-9F83-6184DEE54620}" presName="parTx" presStyleLbl="revTx" presStyleIdx="1" presStyleCnt="4">
        <dgm:presLayoutVars>
          <dgm:chMax val="0"/>
          <dgm:chPref val="0"/>
        </dgm:presLayoutVars>
      </dgm:prSet>
      <dgm:spPr/>
    </dgm:pt>
    <dgm:pt modelId="{18E517D7-30B3-4155-BB24-0237F6B8F81F}" type="pres">
      <dgm:prSet presAssocID="{1A83D541-E045-435C-8CDD-C3C5C2EDBAFD}" presName="sibTrans" presStyleCnt="0"/>
      <dgm:spPr/>
    </dgm:pt>
    <dgm:pt modelId="{8E0BD3DA-0BAD-411B-BFFD-CF116080218B}" type="pres">
      <dgm:prSet presAssocID="{AF06FE41-DBC5-47FA-923A-18F20EF09468}" presName="compNode" presStyleCnt="0"/>
      <dgm:spPr/>
    </dgm:pt>
    <dgm:pt modelId="{36F189BD-5FE5-454B-B176-BD385A887E54}" type="pres">
      <dgm:prSet presAssocID="{AF06FE41-DBC5-47FA-923A-18F20EF09468}" presName="bgRect" presStyleLbl="bgShp" presStyleIdx="2" presStyleCnt="4"/>
      <dgm:spPr/>
    </dgm:pt>
    <dgm:pt modelId="{F4495326-ED39-487D-A581-264F5D59088B}" type="pres">
      <dgm:prSet presAssocID="{AF06FE41-DBC5-47FA-923A-18F20EF0946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2CD36697-88AB-49EF-89F8-7574E7FD4380}" type="pres">
      <dgm:prSet presAssocID="{AF06FE41-DBC5-47FA-923A-18F20EF09468}" presName="spaceRect" presStyleCnt="0"/>
      <dgm:spPr/>
    </dgm:pt>
    <dgm:pt modelId="{B3FB8741-67AE-4E9B-81FE-627FF7FB9A10}" type="pres">
      <dgm:prSet presAssocID="{AF06FE41-DBC5-47FA-923A-18F20EF09468}" presName="parTx" presStyleLbl="revTx" presStyleIdx="2" presStyleCnt="4">
        <dgm:presLayoutVars>
          <dgm:chMax val="0"/>
          <dgm:chPref val="0"/>
        </dgm:presLayoutVars>
      </dgm:prSet>
      <dgm:spPr/>
    </dgm:pt>
    <dgm:pt modelId="{83790B3C-1B6F-4983-A804-E46620843DC9}" type="pres">
      <dgm:prSet presAssocID="{EB3F503E-D2BE-4983-AD4E-E8ADCE7B36FE}" presName="sibTrans" presStyleCnt="0"/>
      <dgm:spPr/>
    </dgm:pt>
    <dgm:pt modelId="{25315A12-D0EE-4F7D-B544-0F85E303242E}" type="pres">
      <dgm:prSet presAssocID="{A1604ED5-1729-4FD7-B1BE-EBC36EBE7249}" presName="compNode" presStyleCnt="0"/>
      <dgm:spPr/>
    </dgm:pt>
    <dgm:pt modelId="{6FA1EB25-EC9F-4EF8-AE47-04B318A9DDB9}" type="pres">
      <dgm:prSet presAssocID="{A1604ED5-1729-4FD7-B1BE-EBC36EBE7249}" presName="bgRect" presStyleLbl="bgShp" presStyleIdx="3" presStyleCnt="4"/>
      <dgm:spPr/>
    </dgm:pt>
    <dgm:pt modelId="{7658EDA7-ABEB-442D-812B-7E46C4E24CAC}" type="pres">
      <dgm:prSet presAssocID="{A1604ED5-1729-4FD7-B1BE-EBC36EBE724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05900D3-85B5-4BC1-9C04-1BD89CEE5C1D}" type="pres">
      <dgm:prSet presAssocID="{A1604ED5-1729-4FD7-B1BE-EBC36EBE7249}" presName="spaceRect" presStyleCnt="0"/>
      <dgm:spPr/>
    </dgm:pt>
    <dgm:pt modelId="{87605256-472F-4DC1-BE38-32217055BB16}" type="pres">
      <dgm:prSet presAssocID="{A1604ED5-1729-4FD7-B1BE-EBC36EBE724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917F65-27EC-43D1-8E04-A24C2D267EA6}" srcId="{8F1BA372-6AF5-45AB-BD40-747DCE4702AB}" destId="{A1604ED5-1729-4FD7-B1BE-EBC36EBE7249}" srcOrd="3" destOrd="0" parTransId="{FAEE9F31-81FE-4583-BF5A-D79FB63881A3}" sibTransId="{AC598115-2613-4C0D-B1A0-7323D8DAA444}"/>
    <dgm:cxn modelId="{9B06ED71-71E5-48C7-9066-69C6E3839CC7}" srcId="{8F1BA372-6AF5-45AB-BD40-747DCE4702AB}" destId="{43876401-6C8E-48C5-B4B2-EB3170B68AF5}" srcOrd="0" destOrd="0" parTransId="{83B67254-61A4-42BC-84ED-A6ABD5540217}" sibTransId="{A659EDAB-0614-4155-B3CE-94C8757C3382}"/>
    <dgm:cxn modelId="{FB375059-C7B9-4AB5-B7B1-B384FFDE8083}" type="presOf" srcId="{AF06FE41-DBC5-47FA-923A-18F20EF09468}" destId="{B3FB8741-67AE-4E9B-81FE-627FF7FB9A10}" srcOrd="0" destOrd="0" presId="urn:microsoft.com/office/officeart/2018/2/layout/IconVerticalSolidList"/>
    <dgm:cxn modelId="{164CF279-1A48-4B66-A9E1-0BB940556602}" srcId="{8F1BA372-6AF5-45AB-BD40-747DCE4702AB}" destId="{AF06FE41-DBC5-47FA-923A-18F20EF09468}" srcOrd="2" destOrd="0" parTransId="{44FCB242-4F93-4691-9ADF-F7F31A718B63}" sibTransId="{EB3F503E-D2BE-4983-AD4E-E8ADCE7B36FE}"/>
    <dgm:cxn modelId="{DC988C7C-82C1-4E56-BE8D-F32D92D1D709}" type="presOf" srcId="{8F1BA372-6AF5-45AB-BD40-747DCE4702AB}" destId="{AE0948F6-6DEA-4D01-9F42-73D29395D164}" srcOrd="0" destOrd="0" presId="urn:microsoft.com/office/officeart/2018/2/layout/IconVerticalSolidList"/>
    <dgm:cxn modelId="{4E5EB992-7633-4DE4-B5C3-CAF3EF8E4F47}" type="presOf" srcId="{A1604ED5-1729-4FD7-B1BE-EBC36EBE7249}" destId="{87605256-472F-4DC1-BE38-32217055BB16}" srcOrd="0" destOrd="0" presId="urn:microsoft.com/office/officeart/2018/2/layout/IconVerticalSolidList"/>
    <dgm:cxn modelId="{DA97FA9F-88D6-46C0-B52D-E890C77E614E}" type="presOf" srcId="{43876401-6C8E-48C5-B4B2-EB3170B68AF5}" destId="{9E356274-F0A6-4E5B-9ABE-746306F135A7}" srcOrd="0" destOrd="0" presId="urn:microsoft.com/office/officeart/2018/2/layout/IconVerticalSolidList"/>
    <dgm:cxn modelId="{1CF341A1-B3E3-4067-B4B4-27652D9FA0FA}" srcId="{8F1BA372-6AF5-45AB-BD40-747DCE4702AB}" destId="{78FBE1F0-2CCF-449D-9F83-6184DEE54620}" srcOrd="1" destOrd="0" parTransId="{273D8C6D-5512-4E16-AE65-56E116D51294}" sibTransId="{1A83D541-E045-435C-8CDD-C3C5C2EDBAFD}"/>
    <dgm:cxn modelId="{F657F8CC-1119-43DB-A8D8-58C3CDFA9926}" type="presOf" srcId="{78FBE1F0-2CCF-449D-9F83-6184DEE54620}" destId="{A54A9A45-307D-4B5D-8F01-32FB206C2996}" srcOrd="0" destOrd="0" presId="urn:microsoft.com/office/officeart/2018/2/layout/IconVerticalSolidList"/>
    <dgm:cxn modelId="{3BCE47AA-7E70-4A77-9F44-0837061E24B2}" type="presParOf" srcId="{AE0948F6-6DEA-4D01-9F42-73D29395D164}" destId="{3350AFBA-B606-454A-8B32-8FD7B0B94008}" srcOrd="0" destOrd="0" presId="urn:microsoft.com/office/officeart/2018/2/layout/IconVerticalSolidList"/>
    <dgm:cxn modelId="{023149F0-2773-41E1-98B2-DCA48D1CD174}" type="presParOf" srcId="{3350AFBA-B606-454A-8B32-8FD7B0B94008}" destId="{6417B9AD-AFE7-431E-BFC3-045E5B9C5276}" srcOrd="0" destOrd="0" presId="urn:microsoft.com/office/officeart/2018/2/layout/IconVerticalSolidList"/>
    <dgm:cxn modelId="{DEA974C1-D71A-4780-905C-8A14BD68840F}" type="presParOf" srcId="{3350AFBA-B606-454A-8B32-8FD7B0B94008}" destId="{F276C89D-C567-46CE-ACDB-5B2D558FCF43}" srcOrd="1" destOrd="0" presId="urn:microsoft.com/office/officeart/2018/2/layout/IconVerticalSolidList"/>
    <dgm:cxn modelId="{802A8267-CCE2-44C5-ADCE-987104C1A969}" type="presParOf" srcId="{3350AFBA-B606-454A-8B32-8FD7B0B94008}" destId="{97D54BE7-9D5B-4D07-8128-88B4C9E098E7}" srcOrd="2" destOrd="0" presId="urn:microsoft.com/office/officeart/2018/2/layout/IconVerticalSolidList"/>
    <dgm:cxn modelId="{5A0A6CC0-7F82-4D5F-A289-379813C2C73A}" type="presParOf" srcId="{3350AFBA-B606-454A-8B32-8FD7B0B94008}" destId="{9E356274-F0A6-4E5B-9ABE-746306F135A7}" srcOrd="3" destOrd="0" presId="urn:microsoft.com/office/officeart/2018/2/layout/IconVerticalSolidList"/>
    <dgm:cxn modelId="{19FF0130-419C-4C0B-8C35-272EACE70AD2}" type="presParOf" srcId="{AE0948F6-6DEA-4D01-9F42-73D29395D164}" destId="{CF58AD9B-E08B-4E46-B757-B29581943C80}" srcOrd="1" destOrd="0" presId="urn:microsoft.com/office/officeart/2018/2/layout/IconVerticalSolidList"/>
    <dgm:cxn modelId="{5A029CBD-1EFD-4A41-960B-87AB34074376}" type="presParOf" srcId="{AE0948F6-6DEA-4D01-9F42-73D29395D164}" destId="{F0E8B761-9E28-4C77-8D17-52F65F1F4FFC}" srcOrd="2" destOrd="0" presId="urn:microsoft.com/office/officeart/2018/2/layout/IconVerticalSolidList"/>
    <dgm:cxn modelId="{8BA8FE04-42B9-46A2-9E6C-74B0DE669A94}" type="presParOf" srcId="{F0E8B761-9E28-4C77-8D17-52F65F1F4FFC}" destId="{6F95FEEA-1F75-4428-BBE1-6603D5780F65}" srcOrd="0" destOrd="0" presId="urn:microsoft.com/office/officeart/2018/2/layout/IconVerticalSolidList"/>
    <dgm:cxn modelId="{4A1A6C94-EA41-4C16-9AD2-2AADDB83ACEF}" type="presParOf" srcId="{F0E8B761-9E28-4C77-8D17-52F65F1F4FFC}" destId="{F343B64C-68AF-4FA1-92E2-1067C4B47051}" srcOrd="1" destOrd="0" presId="urn:microsoft.com/office/officeart/2018/2/layout/IconVerticalSolidList"/>
    <dgm:cxn modelId="{871E088E-E3E6-46F7-94CF-FCF66BBFD821}" type="presParOf" srcId="{F0E8B761-9E28-4C77-8D17-52F65F1F4FFC}" destId="{27EBDCAD-0A95-48A9-A678-AE0FCC3C4ACD}" srcOrd="2" destOrd="0" presId="urn:microsoft.com/office/officeart/2018/2/layout/IconVerticalSolidList"/>
    <dgm:cxn modelId="{D9FCB7C4-FB15-4F70-85BD-4E69D1769DE1}" type="presParOf" srcId="{F0E8B761-9E28-4C77-8D17-52F65F1F4FFC}" destId="{A54A9A45-307D-4B5D-8F01-32FB206C2996}" srcOrd="3" destOrd="0" presId="urn:microsoft.com/office/officeart/2018/2/layout/IconVerticalSolidList"/>
    <dgm:cxn modelId="{C5ACBBC3-5F13-4254-88F2-D629CFE73847}" type="presParOf" srcId="{AE0948F6-6DEA-4D01-9F42-73D29395D164}" destId="{18E517D7-30B3-4155-BB24-0237F6B8F81F}" srcOrd="3" destOrd="0" presId="urn:microsoft.com/office/officeart/2018/2/layout/IconVerticalSolidList"/>
    <dgm:cxn modelId="{24190B90-244C-433C-8AB7-D45809CCEDEB}" type="presParOf" srcId="{AE0948F6-6DEA-4D01-9F42-73D29395D164}" destId="{8E0BD3DA-0BAD-411B-BFFD-CF116080218B}" srcOrd="4" destOrd="0" presId="urn:microsoft.com/office/officeart/2018/2/layout/IconVerticalSolidList"/>
    <dgm:cxn modelId="{83C12239-E9AB-4805-96F3-76DB178A2781}" type="presParOf" srcId="{8E0BD3DA-0BAD-411B-BFFD-CF116080218B}" destId="{36F189BD-5FE5-454B-B176-BD385A887E54}" srcOrd="0" destOrd="0" presId="urn:microsoft.com/office/officeart/2018/2/layout/IconVerticalSolidList"/>
    <dgm:cxn modelId="{936B2025-2382-475E-A862-5B5BBBB33B21}" type="presParOf" srcId="{8E0BD3DA-0BAD-411B-BFFD-CF116080218B}" destId="{F4495326-ED39-487D-A581-264F5D59088B}" srcOrd="1" destOrd="0" presId="urn:microsoft.com/office/officeart/2018/2/layout/IconVerticalSolidList"/>
    <dgm:cxn modelId="{33040BF7-C1AF-444E-99D1-47DF2FA21C6E}" type="presParOf" srcId="{8E0BD3DA-0BAD-411B-BFFD-CF116080218B}" destId="{2CD36697-88AB-49EF-89F8-7574E7FD4380}" srcOrd="2" destOrd="0" presId="urn:microsoft.com/office/officeart/2018/2/layout/IconVerticalSolidList"/>
    <dgm:cxn modelId="{E7173965-BFA1-42EF-9686-5803ABDE0A73}" type="presParOf" srcId="{8E0BD3DA-0BAD-411B-BFFD-CF116080218B}" destId="{B3FB8741-67AE-4E9B-81FE-627FF7FB9A10}" srcOrd="3" destOrd="0" presId="urn:microsoft.com/office/officeart/2018/2/layout/IconVerticalSolidList"/>
    <dgm:cxn modelId="{FE00D263-61DC-4E9E-B8E2-34C46017B67F}" type="presParOf" srcId="{AE0948F6-6DEA-4D01-9F42-73D29395D164}" destId="{83790B3C-1B6F-4983-A804-E46620843DC9}" srcOrd="5" destOrd="0" presId="urn:microsoft.com/office/officeart/2018/2/layout/IconVerticalSolidList"/>
    <dgm:cxn modelId="{47EECABD-9AFC-4F6E-9242-A8BAD8726E19}" type="presParOf" srcId="{AE0948F6-6DEA-4D01-9F42-73D29395D164}" destId="{25315A12-D0EE-4F7D-B544-0F85E303242E}" srcOrd="6" destOrd="0" presId="urn:microsoft.com/office/officeart/2018/2/layout/IconVerticalSolidList"/>
    <dgm:cxn modelId="{3ED5102F-94DD-417A-B0CD-F26C69A36BC8}" type="presParOf" srcId="{25315A12-D0EE-4F7D-B544-0F85E303242E}" destId="{6FA1EB25-EC9F-4EF8-AE47-04B318A9DDB9}" srcOrd="0" destOrd="0" presId="urn:microsoft.com/office/officeart/2018/2/layout/IconVerticalSolidList"/>
    <dgm:cxn modelId="{1DB18249-3D1F-4DCD-AE2F-7C5A076E9CFB}" type="presParOf" srcId="{25315A12-D0EE-4F7D-B544-0F85E303242E}" destId="{7658EDA7-ABEB-442D-812B-7E46C4E24CAC}" srcOrd="1" destOrd="0" presId="urn:microsoft.com/office/officeart/2018/2/layout/IconVerticalSolidList"/>
    <dgm:cxn modelId="{E0A98BFE-31CF-4DC7-AF18-4D72671CE5B1}" type="presParOf" srcId="{25315A12-D0EE-4F7D-B544-0F85E303242E}" destId="{305900D3-85B5-4BC1-9C04-1BD89CEE5C1D}" srcOrd="2" destOrd="0" presId="urn:microsoft.com/office/officeart/2018/2/layout/IconVerticalSolidList"/>
    <dgm:cxn modelId="{D828EE60-5A50-4B58-8DB1-860125233395}" type="presParOf" srcId="{25315A12-D0EE-4F7D-B544-0F85E303242E}" destId="{87605256-472F-4DC1-BE38-32217055BB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FA83D-3F22-440E-B7C0-68A126563F81}">
      <dsp:nvSpPr>
        <dsp:cNvPr id="0" name=""/>
        <dsp:cNvSpPr/>
      </dsp:nvSpPr>
      <dsp:spPr>
        <a:xfrm>
          <a:off x="360000" y="0"/>
          <a:ext cx="4002222" cy="400222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AFA039-9D04-4BC0-85BB-EE26B8225EAB}">
      <dsp:nvSpPr>
        <dsp:cNvPr id="0" name=""/>
        <dsp:cNvSpPr/>
      </dsp:nvSpPr>
      <dsp:spPr>
        <a:xfrm>
          <a:off x="740211" y="380211"/>
          <a:ext cx="1560866" cy="156086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Limited knowledge of Microsoft 365 tools</a:t>
          </a:r>
        </a:p>
      </dsp:txBody>
      <dsp:txXfrm>
        <a:off x="816406" y="456406"/>
        <a:ext cx="1408476" cy="1408476"/>
      </dsp:txXfrm>
    </dsp:sp>
    <dsp:sp modelId="{859F74C3-34D2-4D78-8678-44633E28BEAB}">
      <dsp:nvSpPr>
        <dsp:cNvPr id="0" name=""/>
        <dsp:cNvSpPr/>
      </dsp:nvSpPr>
      <dsp:spPr>
        <a:xfrm>
          <a:off x="2421144" y="380211"/>
          <a:ext cx="1560866" cy="156086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Basic Excel skills</a:t>
          </a:r>
        </a:p>
      </dsp:txBody>
      <dsp:txXfrm>
        <a:off x="2497339" y="456406"/>
        <a:ext cx="1408476" cy="1408476"/>
      </dsp:txXfrm>
    </dsp:sp>
    <dsp:sp modelId="{E664DE5D-A3FF-4EBF-8454-8C9E98C473D1}">
      <dsp:nvSpPr>
        <dsp:cNvPr id="0" name=""/>
        <dsp:cNvSpPr/>
      </dsp:nvSpPr>
      <dsp:spPr>
        <a:xfrm>
          <a:off x="740211" y="2061144"/>
          <a:ext cx="1560866" cy="156086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LinkedIn profile not fully optimized</a:t>
          </a:r>
        </a:p>
      </dsp:txBody>
      <dsp:txXfrm>
        <a:off x="816406" y="2137339"/>
        <a:ext cx="1408476" cy="1408476"/>
      </dsp:txXfrm>
    </dsp:sp>
    <dsp:sp modelId="{450B57A2-F329-4C6F-9BE2-BF0475F2DEA2}">
      <dsp:nvSpPr>
        <dsp:cNvPr id="0" name=""/>
        <dsp:cNvSpPr/>
      </dsp:nvSpPr>
      <dsp:spPr>
        <a:xfrm>
          <a:off x="2421144" y="2061144"/>
          <a:ext cx="1560866" cy="156086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Limited task management experience</a:t>
          </a:r>
        </a:p>
      </dsp:txBody>
      <dsp:txXfrm>
        <a:off x="2497339" y="2137339"/>
        <a:ext cx="1408476" cy="14084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A2037-565B-42A0-9C14-5B004650DA91}">
      <dsp:nvSpPr>
        <dsp:cNvPr id="0" name=""/>
        <dsp:cNvSpPr/>
      </dsp:nvSpPr>
      <dsp:spPr>
        <a:xfrm>
          <a:off x="0" y="3324"/>
          <a:ext cx="5019561" cy="7080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61FEE-FCD8-4556-B71F-27D3436429CF}">
      <dsp:nvSpPr>
        <dsp:cNvPr id="0" name=""/>
        <dsp:cNvSpPr/>
      </dsp:nvSpPr>
      <dsp:spPr>
        <a:xfrm>
          <a:off x="214188" y="162638"/>
          <a:ext cx="389434" cy="3894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660C4-E720-4AC1-8EBC-9172408091FE}">
      <dsp:nvSpPr>
        <dsp:cNvPr id="0" name=""/>
        <dsp:cNvSpPr/>
      </dsp:nvSpPr>
      <dsp:spPr>
        <a:xfrm>
          <a:off x="817812" y="3324"/>
          <a:ext cx="4201748" cy="708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37" tIns="74937" rIns="74937" bIns="7493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Identified strengths and weaknesses</a:t>
          </a:r>
        </a:p>
      </dsp:txBody>
      <dsp:txXfrm>
        <a:off x="817812" y="3324"/>
        <a:ext cx="4201748" cy="708062"/>
      </dsp:txXfrm>
    </dsp:sp>
    <dsp:sp modelId="{995CB40D-63E7-4E70-890E-46F258D02809}">
      <dsp:nvSpPr>
        <dsp:cNvPr id="0" name=""/>
        <dsp:cNvSpPr/>
      </dsp:nvSpPr>
      <dsp:spPr>
        <a:xfrm>
          <a:off x="0" y="888402"/>
          <a:ext cx="5019561" cy="7080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6813E3-58F0-4EFA-84B6-8E34D287307B}">
      <dsp:nvSpPr>
        <dsp:cNvPr id="0" name=""/>
        <dsp:cNvSpPr/>
      </dsp:nvSpPr>
      <dsp:spPr>
        <a:xfrm>
          <a:off x="214188" y="1047716"/>
          <a:ext cx="389434" cy="3894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379BF-7910-4578-9AB0-F652448C00D4}">
      <dsp:nvSpPr>
        <dsp:cNvPr id="0" name=""/>
        <dsp:cNvSpPr/>
      </dsp:nvSpPr>
      <dsp:spPr>
        <a:xfrm>
          <a:off x="817812" y="888402"/>
          <a:ext cx="4201748" cy="708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37" tIns="74937" rIns="74937" bIns="7493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Focus on digital communication</a:t>
          </a:r>
        </a:p>
      </dsp:txBody>
      <dsp:txXfrm>
        <a:off x="817812" y="888402"/>
        <a:ext cx="4201748" cy="708062"/>
      </dsp:txXfrm>
    </dsp:sp>
    <dsp:sp modelId="{D3FCD589-7C6A-4FEC-A952-4E8B7BD51BCE}">
      <dsp:nvSpPr>
        <dsp:cNvPr id="0" name=""/>
        <dsp:cNvSpPr/>
      </dsp:nvSpPr>
      <dsp:spPr>
        <a:xfrm>
          <a:off x="0" y="1773480"/>
          <a:ext cx="5019561" cy="7080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D7DBB-8A8B-4430-81FB-7C3504435690}">
      <dsp:nvSpPr>
        <dsp:cNvPr id="0" name=""/>
        <dsp:cNvSpPr/>
      </dsp:nvSpPr>
      <dsp:spPr>
        <a:xfrm>
          <a:off x="214188" y="1932794"/>
          <a:ext cx="389434" cy="3894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03147-5DFC-4A98-8542-D7CDD2E47D5C}">
      <dsp:nvSpPr>
        <dsp:cNvPr id="0" name=""/>
        <dsp:cNvSpPr/>
      </dsp:nvSpPr>
      <dsp:spPr>
        <a:xfrm>
          <a:off x="817812" y="1773480"/>
          <a:ext cx="4201748" cy="708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37" tIns="74937" rIns="74937" bIns="7493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Professional online identity</a:t>
          </a:r>
        </a:p>
      </dsp:txBody>
      <dsp:txXfrm>
        <a:off x="817812" y="1773480"/>
        <a:ext cx="4201748" cy="708062"/>
      </dsp:txXfrm>
    </dsp:sp>
    <dsp:sp modelId="{1B082DD4-FC61-458E-93B2-1C37F824648B}">
      <dsp:nvSpPr>
        <dsp:cNvPr id="0" name=""/>
        <dsp:cNvSpPr/>
      </dsp:nvSpPr>
      <dsp:spPr>
        <a:xfrm>
          <a:off x="0" y="2658558"/>
          <a:ext cx="5019561" cy="7080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FE074-31D9-4EC0-B80F-E1DF0956E15E}">
      <dsp:nvSpPr>
        <dsp:cNvPr id="0" name=""/>
        <dsp:cNvSpPr/>
      </dsp:nvSpPr>
      <dsp:spPr>
        <a:xfrm>
          <a:off x="214188" y="2817873"/>
          <a:ext cx="389434" cy="38943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7A08B-F629-419B-9316-45B6C955D7BD}">
      <dsp:nvSpPr>
        <dsp:cNvPr id="0" name=""/>
        <dsp:cNvSpPr/>
      </dsp:nvSpPr>
      <dsp:spPr>
        <a:xfrm>
          <a:off x="817812" y="2658558"/>
          <a:ext cx="4201748" cy="708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37" tIns="74937" rIns="74937" bIns="7493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participation</a:t>
          </a:r>
        </a:p>
      </dsp:txBody>
      <dsp:txXfrm>
        <a:off x="817812" y="2658558"/>
        <a:ext cx="4201748" cy="708062"/>
      </dsp:txXfrm>
    </dsp:sp>
    <dsp:sp modelId="{B4DA989C-FB4E-472C-A0E9-C73FC7A543E1}">
      <dsp:nvSpPr>
        <dsp:cNvPr id="0" name=""/>
        <dsp:cNvSpPr/>
      </dsp:nvSpPr>
      <dsp:spPr>
        <a:xfrm>
          <a:off x="0" y="3543637"/>
          <a:ext cx="5019561" cy="7080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27ADB3-C52D-4A5F-B7EB-A1EC23131015}">
      <dsp:nvSpPr>
        <dsp:cNvPr id="0" name=""/>
        <dsp:cNvSpPr/>
      </dsp:nvSpPr>
      <dsp:spPr>
        <a:xfrm>
          <a:off x="214188" y="3702951"/>
          <a:ext cx="389434" cy="38943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74A20-1BA6-4A9F-BCE0-2ED4395930CE}">
      <dsp:nvSpPr>
        <dsp:cNvPr id="0" name=""/>
        <dsp:cNvSpPr/>
      </dsp:nvSpPr>
      <dsp:spPr>
        <a:xfrm>
          <a:off x="817812" y="3543637"/>
          <a:ext cx="4201748" cy="708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937" tIns="74937" rIns="74937" bIns="7493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collaboration</a:t>
          </a:r>
        </a:p>
      </dsp:txBody>
      <dsp:txXfrm>
        <a:off x="817812" y="3543637"/>
        <a:ext cx="4201748" cy="7080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BAC88-3BE9-488A-94A7-FD41377BB9E0}">
      <dsp:nvSpPr>
        <dsp:cNvPr id="0" name=""/>
        <dsp:cNvSpPr/>
      </dsp:nvSpPr>
      <dsp:spPr>
        <a:xfrm>
          <a:off x="320334" y="807346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2F7A2-7402-43EA-8497-BC08A16A54C7}">
      <dsp:nvSpPr>
        <dsp:cNvPr id="0" name=""/>
        <dsp:cNvSpPr/>
      </dsp:nvSpPr>
      <dsp:spPr>
        <a:xfrm>
          <a:off x="533768" y="102078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1669A-18E3-4665-AEAC-54CA2C0AE3D0}">
      <dsp:nvSpPr>
        <dsp:cNvPr id="0" name=""/>
        <dsp:cNvSpPr/>
      </dsp:nvSpPr>
      <dsp:spPr>
        <a:xfrm>
          <a:off x="184" y="212078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Improve MICROSOFT Office 365 skills</a:t>
          </a:r>
        </a:p>
      </dsp:txBody>
      <dsp:txXfrm>
        <a:off x="184" y="2120784"/>
        <a:ext cx="1641796" cy="656718"/>
      </dsp:txXfrm>
    </dsp:sp>
    <dsp:sp modelId="{88D15894-8899-4757-8E19-D132CAA5F134}">
      <dsp:nvSpPr>
        <dsp:cNvPr id="0" name=""/>
        <dsp:cNvSpPr/>
      </dsp:nvSpPr>
      <dsp:spPr>
        <a:xfrm>
          <a:off x="2249445" y="807346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5C975-7DB0-4CAD-896C-A1943B34F552}">
      <dsp:nvSpPr>
        <dsp:cNvPr id="0" name=""/>
        <dsp:cNvSpPr/>
      </dsp:nvSpPr>
      <dsp:spPr>
        <a:xfrm>
          <a:off x="2462879" y="102078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06B1F-1407-4E80-8349-97C1266102C0}">
      <dsp:nvSpPr>
        <dsp:cNvPr id="0" name=""/>
        <dsp:cNvSpPr/>
      </dsp:nvSpPr>
      <dsp:spPr>
        <a:xfrm>
          <a:off x="1929295" y="212078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Develop LinkedIn profile</a:t>
          </a:r>
        </a:p>
      </dsp:txBody>
      <dsp:txXfrm>
        <a:off x="1929295" y="2120784"/>
        <a:ext cx="1641796" cy="656718"/>
      </dsp:txXfrm>
    </dsp:sp>
    <dsp:sp modelId="{DEBEAD1E-FB82-47FD-A3A9-099F3613AD68}">
      <dsp:nvSpPr>
        <dsp:cNvPr id="0" name=""/>
        <dsp:cNvSpPr/>
      </dsp:nvSpPr>
      <dsp:spPr>
        <a:xfrm>
          <a:off x="4178557" y="807346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21AC2-3F68-4288-9A67-A05A4DADA45D}">
      <dsp:nvSpPr>
        <dsp:cNvPr id="0" name=""/>
        <dsp:cNvSpPr/>
      </dsp:nvSpPr>
      <dsp:spPr>
        <a:xfrm>
          <a:off x="4391990" y="102078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17184-0441-4EA1-9336-C622255CBB2F}">
      <dsp:nvSpPr>
        <dsp:cNvPr id="0" name=""/>
        <dsp:cNvSpPr/>
      </dsp:nvSpPr>
      <dsp:spPr>
        <a:xfrm>
          <a:off x="3858406" y="212078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Improve data analysis skills</a:t>
          </a:r>
        </a:p>
      </dsp:txBody>
      <dsp:txXfrm>
        <a:off x="3858406" y="2120784"/>
        <a:ext cx="1641796" cy="656718"/>
      </dsp:txXfrm>
    </dsp:sp>
    <dsp:sp modelId="{FAD5785E-4E54-4E46-8363-DBE2AE9D0084}">
      <dsp:nvSpPr>
        <dsp:cNvPr id="0" name=""/>
        <dsp:cNvSpPr/>
      </dsp:nvSpPr>
      <dsp:spPr>
        <a:xfrm>
          <a:off x="6107668" y="807346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60992-DBE0-4318-8A95-30D21020FB8C}">
      <dsp:nvSpPr>
        <dsp:cNvPr id="0" name=""/>
        <dsp:cNvSpPr/>
      </dsp:nvSpPr>
      <dsp:spPr>
        <a:xfrm>
          <a:off x="6321102" y="102078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F729C-0E62-47AA-A572-581E875E1846}">
      <dsp:nvSpPr>
        <dsp:cNvPr id="0" name=""/>
        <dsp:cNvSpPr/>
      </dsp:nvSpPr>
      <dsp:spPr>
        <a:xfrm>
          <a:off x="5787518" y="212078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increase digital collaboration AND PARTICIPATION</a:t>
          </a:r>
        </a:p>
      </dsp:txBody>
      <dsp:txXfrm>
        <a:off x="5787518" y="2120784"/>
        <a:ext cx="1641796" cy="656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BB62DE-4AA7-4382-AFC9-CAF810874520}">
      <dsp:nvSpPr>
        <dsp:cNvPr id="0" name=""/>
        <dsp:cNvSpPr/>
      </dsp:nvSpPr>
      <dsp:spPr>
        <a:xfrm>
          <a:off x="0" y="1766"/>
          <a:ext cx="5019561" cy="8950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EAD10-171D-494B-974F-FC11D332D912}">
      <dsp:nvSpPr>
        <dsp:cNvPr id="0" name=""/>
        <dsp:cNvSpPr/>
      </dsp:nvSpPr>
      <dsp:spPr>
        <a:xfrm>
          <a:off x="270752" y="203152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917EF5-25B6-4E58-8FF7-B193713150E8}">
      <dsp:nvSpPr>
        <dsp:cNvPr id="0" name=""/>
        <dsp:cNvSpPr/>
      </dsp:nvSpPr>
      <dsp:spPr>
        <a:xfrm>
          <a:off x="1033783" y="1766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Managed assignment deadlines</a:t>
          </a:r>
        </a:p>
      </dsp:txBody>
      <dsp:txXfrm>
        <a:off x="1033783" y="1766"/>
        <a:ext cx="3985777" cy="895050"/>
      </dsp:txXfrm>
    </dsp:sp>
    <dsp:sp modelId="{50447510-FCF3-4CD5-9F00-52F038B46FB4}">
      <dsp:nvSpPr>
        <dsp:cNvPr id="0" name=""/>
        <dsp:cNvSpPr/>
      </dsp:nvSpPr>
      <dsp:spPr>
        <a:xfrm>
          <a:off x="0" y="1120579"/>
          <a:ext cx="5019561" cy="8950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2E69C-BB8C-4D65-82BE-0838887553A2}">
      <dsp:nvSpPr>
        <dsp:cNvPr id="0" name=""/>
        <dsp:cNvSpPr/>
      </dsp:nvSpPr>
      <dsp:spPr>
        <a:xfrm>
          <a:off x="270752" y="1321966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E303AB-AA6A-4230-8A01-02176644B9CE}">
      <dsp:nvSpPr>
        <dsp:cNvPr id="0" name=""/>
        <dsp:cNvSpPr/>
      </dsp:nvSpPr>
      <dsp:spPr>
        <a:xfrm>
          <a:off x="1033783" y="1120579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Scheduled study sessions</a:t>
          </a:r>
        </a:p>
      </dsp:txBody>
      <dsp:txXfrm>
        <a:off x="1033783" y="1120579"/>
        <a:ext cx="3985777" cy="895050"/>
      </dsp:txXfrm>
    </dsp:sp>
    <dsp:sp modelId="{55E0510D-F31C-4DC8-B344-2F85350DD03D}">
      <dsp:nvSpPr>
        <dsp:cNvPr id="0" name=""/>
        <dsp:cNvSpPr/>
      </dsp:nvSpPr>
      <dsp:spPr>
        <a:xfrm>
          <a:off x="0" y="2239393"/>
          <a:ext cx="5019561" cy="8950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F2EE1-3477-47F0-BAF5-07F0EE074237}">
      <dsp:nvSpPr>
        <dsp:cNvPr id="0" name=""/>
        <dsp:cNvSpPr/>
      </dsp:nvSpPr>
      <dsp:spPr>
        <a:xfrm>
          <a:off x="270752" y="2440779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217ED-4537-4732-9697-BFDAF55688CC}">
      <dsp:nvSpPr>
        <dsp:cNvPr id="0" name=""/>
        <dsp:cNvSpPr/>
      </dsp:nvSpPr>
      <dsp:spPr>
        <a:xfrm>
          <a:off x="1033783" y="2239393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Organized tasks efficiently</a:t>
          </a:r>
        </a:p>
      </dsp:txBody>
      <dsp:txXfrm>
        <a:off x="1033783" y="2239393"/>
        <a:ext cx="3985777" cy="895050"/>
      </dsp:txXfrm>
    </dsp:sp>
    <dsp:sp modelId="{6A049759-48B1-46E3-B59A-2196AB59C580}">
      <dsp:nvSpPr>
        <dsp:cNvPr id="0" name=""/>
        <dsp:cNvSpPr/>
      </dsp:nvSpPr>
      <dsp:spPr>
        <a:xfrm>
          <a:off x="0" y="3358207"/>
          <a:ext cx="5019561" cy="8950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585A0-29CB-4D6D-AA54-9B2C98B6BBDB}">
      <dsp:nvSpPr>
        <dsp:cNvPr id="0" name=""/>
        <dsp:cNvSpPr/>
      </dsp:nvSpPr>
      <dsp:spPr>
        <a:xfrm>
          <a:off x="270752" y="3559593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40287-9ED0-49B9-8138-087E6E796246}">
      <dsp:nvSpPr>
        <dsp:cNvPr id="0" name=""/>
        <dsp:cNvSpPr/>
      </dsp:nvSpPr>
      <dsp:spPr>
        <a:xfrm>
          <a:off x="1033783" y="3358207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Improved productivity</a:t>
          </a:r>
        </a:p>
      </dsp:txBody>
      <dsp:txXfrm>
        <a:off x="1033783" y="3358207"/>
        <a:ext cx="3985777" cy="8950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69FDC-A016-4B7C-AC1D-617A916975D4}">
      <dsp:nvSpPr>
        <dsp:cNvPr id="0" name=""/>
        <dsp:cNvSpPr/>
      </dsp:nvSpPr>
      <dsp:spPr>
        <a:xfrm>
          <a:off x="0" y="1766"/>
          <a:ext cx="5019561" cy="8950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E089A-3BDD-4A53-ABBB-9D408DB4B2DF}">
      <dsp:nvSpPr>
        <dsp:cNvPr id="0" name=""/>
        <dsp:cNvSpPr/>
      </dsp:nvSpPr>
      <dsp:spPr>
        <a:xfrm>
          <a:off x="270752" y="203152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D34A5-5050-4F88-A429-207B6D43CCCA}">
      <dsp:nvSpPr>
        <dsp:cNvPr id="0" name=""/>
        <dsp:cNvSpPr/>
      </dsp:nvSpPr>
      <dsp:spPr>
        <a:xfrm>
          <a:off x="1033783" y="1766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Created professional profile</a:t>
          </a:r>
        </a:p>
      </dsp:txBody>
      <dsp:txXfrm>
        <a:off x="1033783" y="1766"/>
        <a:ext cx="3985777" cy="895050"/>
      </dsp:txXfrm>
    </dsp:sp>
    <dsp:sp modelId="{1FEB2852-D6E3-4004-A1CE-AA46CBBC3F7B}">
      <dsp:nvSpPr>
        <dsp:cNvPr id="0" name=""/>
        <dsp:cNvSpPr/>
      </dsp:nvSpPr>
      <dsp:spPr>
        <a:xfrm>
          <a:off x="0" y="1120579"/>
          <a:ext cx="5019561" cy="8950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11482-1599-438C-8765-26B04E0FD474}">
      <dsp:nvSpPr>
        <dsp:cNvPr id="0" name=""/>
        <dsp:cNvSpPr/>
      </dsp:nvSpPr>
      <dsp:spPr>
        <a:xfrm>
          <a:off x="270752" y="1321966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47E6B-79C5-4F95-AE92-323D9EBC19CC}">
      <dsp:nvSpPr>
        <dsp:cNvPr id="0" name=""/>
        <dsp:cNvSpPr/>
      </dsp:nvSpPr>
      <dsp:spPr>
        <a:xfrm>
          <a:off x="1033783" y="1120579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Added skills and education</a:t>
          </a:r>
        </a:p>
      </dsp:txBody>
      <dsp:txXfrm>
        <a:off x="1033783" y="1120579"/>
        <a:ext cx="3985777" cy="895050"/>
      </dsp:txXfrm>
    </dsp:sp>
    <dsp:sp modelId="{8F11D10C-B068-43F7-A537-61C4E6EDDCAE}">
      <dsp:nvSpPr>
        <dsp:cNvPr id="0" name=""/>
        <dsp:cNvSpPr/>
      </dsp:nvSpPr>
      <dsp:spPr>
        <a:xfrm>
          <a:off x="0" y="2239393"/>
          <a:ext cx="5019561" cy="8950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F4545-6C38-40E7-8346-FC07D724C8CF}">
      <dsp:nvSpPr>
        <dsp:cNvPr id="0" name=""/>
        <dsp:cNvSpPr/>
      </dsp:nvSpPr>
      <dsp:spPr>
        <a:xfrm>
          <a:off x="270752" y="2440779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28E2C-F456-4329-AC03-AC09F24DCF1E}">
      <dsp:nvSpPr>
        <dsp:cNvPr id="0" name=""/>
        <dsp:cNvSpPr/>
      </dsp:nvSpPr>
      <dsp:spPr>
        <a:xfrm>
          <a:off x="1033783" y="2239393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Extended professional network</a:t>
          </a:r>
        </a:p>
      </dsp:txBody>
      <dsp:txXfrm>
        <a:off x="1033783" y="2239393"/>
        <a:ext cx="3985777" cy="895050"/>
      </dsp:txXfrm>
    </dsp:sp>
    <dsp:sp modelId="{DF686A94-C3E3-4A7D-8421-0EEF7A727C03}">
      <dsp:nvSpPr>
        <dsp:cNvPr id="0" name=""/>
        <dsp:cNvSpPr/>
      </dsp:nvSpPr>
      <dsp:spPr>
        <a:xfrm>
          <a:off x="0" y="3358207"/>
          <a:ext cx="5019561" cy="8950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0CE65-63EC-4515-AEBE-A9126C954267}">
      <dsp:nvSpPr>
        <dsp:cNvPr id="0" name=""/>
        <dsp:cNvSpPr/>
      </dsp:nvSpPr>
      <dsp:spPr>
        <a:xfrm>
          <a:off x="270752" y="3559593"/>
          <a:ext cx="492278" cy="4922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E347E5-432B-49D4-9F58-1BB1540468CA}">
      <dsp:nvSpPr>
        <dsp:cNvPr id="0" name=""/>
        <dsp:cNvSpPr/>
      </dsp:nvSpPr>
      <dsp:spPr>
        <a:xfrm>
          <a:off x="1033783" y="3358207"/>
          <a:ext cx="3985777" cy="895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726" tIns="94726" rIns="94726" bIns="94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Improved online presence</a:t>
          </a:r>
        </a:p>
      </dsp:txBody>
      <dsp:txXfrm>
        <a:off x="1033783" y="3358207"/>
        <a:ext cx="3985777" cy="8950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F1B3F2-7752-4B63-A3A2-BDB929052DF7}">
      <dsp:nvSpPr>
        <dsp:cNvPr id="0" name=""/>
        <dsp:cNvSpPr/>
      </dsp:nvSpPr>
      <dsp:spPr>
        <a:xfrm>
          <a:off x="702168" y="578223"/>
          <a:ext cx="968329" cy="9683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93F29-AC59-4C9E-950C-8A774BA51A17}">
      <dsp:nvSpPr>
        <dsp:cNvPr id="0" name=""/>
        <dsp:cNvSpPr/>
      </dsp:nvSpPr>
      <dsp:spPr>
        <a:xfrm>
          <a:off x="110411" y="1844497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Professional slide design</a:t>
          </a:r>
        </a:p>
      </dsp:txBody>
      <dsp:txXfrm>
        <a:off x="110411" y="1844497"/>
        <a:ext cx="2151843" cy="720000"/>
      </dsp:txXfrm>
    </dsp:sp>
    <dsp:sp modelId="{C8646C19-A1D8-428E-B87F-B7DDA8057633}">
      <dsp:nvSpPr>
        <dsp:cNvPr id="0" name=""/>
        <dsp:cNvSpPr/>
      </dsp:nvSpPr>
      <dsp:spPr>
        <a:xfrm>
          <a:off x="3230585" y="578223"/>
          <a:ext cx="968329" cy="9683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C1B79-BFCB-4CFB-A50D-149FC0841520}">
      <dsp:nvSpPr>
        <dsp:cNvPr id="0" name=""/>
        <dsp:cNvSpPr/>
      </dsp:nvSpPr>
      <dsp:spPr>
        <a:xfrm>
          <a:off x="2638828" y="1844497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Visual communication</a:t>
          </a:r>
        </a:p>
      </dsp:txBody>
      <dsp:txXfrm>
        <a:off x="2638828" y="1844497"/>
        <a:ext cx="2151843" cy="720000"/>
      </dsp:txXfrm>
    </dsp:sp>
    <dsp:sp modelId="{6E442C82-D5D7-4502-8D77-7F24C75C40AB}">
      <dsp:nvSpPr>
        <dsp:cNvPr id="0" name=""/>
        <dsp:cNvSpPr/>
      </dsp:nvSpPr>
      <dsp:spPr>
        <a:xfrm>
          <a:off x="5759001" y="578223"/>
          <a:ext cx="968329" cy="9683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7C2B9-9AAA-4AE7-A26F-E8DDB6192240}">
      <dsp:nvSpPr>
        <dsp:cNvPr id="0" name=""/>
        <dsp:cNvSpPr/>
      </dsp:nvSpPr>
      <dsp:spPr>
        <a:xfrm>
          <a:off x="5167244" y="1844497"/>
          <a:ext cx="21518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Presentation structure</a:t>
          </a:r>
        </a:p>
      </dsp:txBody>
      <dsp:txXfrm>
        <a:off x="5167244" y="1844497"/>
        <a:ext cx="2151843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BF644-1AEA-4869-BBFC-0196899B5EF1}">
      <dsp:nvSpPr>
        <dsp:cNvPr id="0" name=""/>
        <dsp:cNvSpPr/>
      </dsp:nvSpPr>
      <dsp:spPr>
        <a:xfrm>
          <a:off x="0" y="1487"/>
          <a:ext cx="7429499" cy="7540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B501D-A9EC-460B-A8E7-55F5E62717AE}">
      <dsp:nvSpPr>
        <dsp:cNvPr id="0" name=""/>
        <dsp:cNvSpPr/>
      </dsp:nvSpPr>
      <dsp:spPr>
        <a:xfrm>
          <a:off x="228108" y="171155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0AC8B-B3CD-41F7-ADB7-0C33428AE10C}">
      <dsp:nvSpPr>
        <dsp:cNvPr id="0" name=""/>
        <dsp:cNvSpPr/>
      </dsp:nvSpPr>
      <dsp:spPr>
        <a:xfrm>
          <a:off x="870961" y="1487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Better time management</a:t>
          </a:r>
        </a:p>
      </dsp:txBody>
      <dsp:txXfrm>
        <a:off x="870961" y="1487"/>
        <a:ext cx="6558537" cy="754078"/>
      </dsp:txXfrm>
    </dsp:sp>
    <dsp:sp modelId="{AA05E4C3-BF96-49CD-B89D-94CE6D4D9127}">
      <dsp:nvSpPr>
        <dsp:cNvPr id="0" name=""/>
        <dsp:cNvSpPr/>
      </dsp:nvSpPr>
      <dsp:spPr>
        <a:xfrm>
          <a:off x="0" y="944086"/>
          <a:ext cx="7429499" cy="7540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C0CEE2-D8D7-41E0-B29D-11195D502C23}">
      <dsp:nvSpPr>
        <dsp:cNvPr id="0" name=""/>
        <dsp:cNvSpPr/>
      </dsp:nvSpPr>
      <dsp:spPr>
        <a:xfrm>
          <a:off x="228108" y="1113754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5E39D9-AB1D-4801-8C1D-B1AC76B85C47}">
      <dsp:nvSpPr>
        <dsp:cNvPr id="0" name=""/>
        <dsp:cNvSpPr/>
      </dsp:nvSpPr>
      <dsp:spPr>
        <a:xfrm>
          <a:off x="870961" y="944086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Improved coursework quality</a:t>
          </a:r>
        </a:p>
      </dsp:txBody>
      <dsp:txXfrm>
        <a:off x="870961" y="944086"/>
        <a:ext cx="6558537" cy="754078"/>
      </dsp:txXfrm>
    </dsp:sp>
    <dsp:sp modelId="{CB30B2F8-F315-4EF6-8C3E-374161ADC5DA}">
      <dsp:nvSpPr>
        <dsp:cNvPr id="0" name=""/>
        <dsp:cNvSpPr/>
      </dsp:nvSpPr>
      <dsp:spPr>
        <a:xfrm>
          <a:off x="0" y="1886684"/>
          <a:ext cx="7429499" cy="7540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5AC84-307D-4C6C-87AF-AA578787C013}">
      <dsp:nvSpPr>
        <dsp:cNvPr id="0" name=""/>
        <dsp:cNvSpPr/>
      </dsp:nvSpPr>
      <dsp:spPr>
        <a:xfrm>
          <a:off x="228108" y="2056352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0BE99-1540-4CD8-983E-A612F65688F0}">
      <dsp:nvSpPr>
        <dsp:cNvPr id="0" name=""/>
        <dsp:cNvSpPr/>
      </dsp:nvSpPr>
      <dsp:spPr>
        <a:xfrm>
          <a:off x="870961" y="1886684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More effective collaboration</a:t>
          </a:r>
        </a:p>
      </dsp:txBody>
      <dsp:txXfrm>
        <a:off x="870961" y="1886684"/>
        <a:ext cx="6558537" cy="754078"/>
      </dsp:txXfrm>
    </dsp:sp>
    <dsp:sp modelId="{AC8DD6AD-CEE5-4489-977F-AC7AE80F3948}">
      <dsp:nvSpPr>
        <dsp:cNvPr id="0" name=""/>
        <dsp:cNvSpPr/>
      </dsp:nvSpPr>
      <dsp:spPr>
        <a:xfrm>
          <a:off x="0" y="2829283"/>
          <a:ext cx="7429499" cy="7540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BD536-2EBC-4ACE-AC3B-6A6F43ED1842}">
      <dsp:nvSpPr>
        <dsp:cNvPr id="0" name=""/>
        <dsp:cNvSpPr/>
      </dsp:nvSpPr>
      <dsp:spPr>
        <a:xfrm>
          <a:off x="228108" y="2998951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E1702-F5AE-4B42-BA6F-9BB863B323B8}">
      <dsp:nvSpPr>
        <dsp:cNvPr id="0" name=""/>
        <dsp:cNvSpPr/>
      </dsp:nvSpPr>
      <dsp:spPr>
        <a:xfrm>
          <a:off x="870961" y="2829283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Increased digital confidence</a:t>
          </a:r>
        </a:p>
      </dsp:txBody>
      <dsp:txXfrm>
        <a:off x="870961" y="2829283"/>
        <a:ext cx="6558537" cy="7540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7B9AD-AFE7-431E-BFC3-045E5B9C5276}">
      <dsp:nvSpPr>
        <dsp:cNvPr id="0" name=""/>
        <dsp:cNvSpPr/>
      </dsp:nvSpPr>
      <dsp:spPr>
        <a:xfrm>
          <a:off x="0" y="1487"/>
          <a:ext cx="7429499" cy="7540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76C89D-C567-46CE-ACDB-5B2D558FCF43}">
      <dsp:nvSpPr>
        <dsp:cNvPr id="0" name=""/>
        <dsp:cNvSpPr/>
      </dsp:nvSpPr>
      <dsp:spPr>
        <a:xfrm>
          <a:off x="228108" y="171155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56274-F0A6-4E5B-9ABE-746306F135A7}">
      <dsp:nvSpPr>
        <dsp:cNvPr id="0" name=""/>
        <dsp:cNvSpPr/>
      </dsp:nvSpPr>
      <dsp:spPr>
        <a:xfrm>
          <a:off x="870961" y="1487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Workplace-ready digital skills</a:t>
          </a:r>
        </a:p>
      </dsp:txBody>
      <dsp:txXfrm>
        <a:off x="870961" y="1487"/>
        <a:ext cx="6558537" cy="754078"/>
      </dsp:txXfrm>
    </dsp:sp>
    <dsp:sp modelId="{6F95FEEA-1F75-4428-BBE1-6603D5780F65}">
      <dsp:nvSpPr>
        <dsp:cNvPr id="0" name=""/>
        <dsp:cNvSpPr/>
      </dsp:nvSpPr>
      <dsp:spPr>
        <a:xfrm>
          <a:off x="0" y="944086"/>
          <a:ext cx="7429499" cy="7540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3B64C-68AF-4FA1-92E2-1067C4B47051}">
      <dsp:nvSpPr>
        <dsp:cNvPr id="0" name=""/>
        <dsp:cNvSpPr/>
      </dsp:nvSpPr>
      <dsp:spPr>
        <a:xfrm>
          <a:off x="228108" y="1113754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A9A45-307D-4B5D-8F01-32FB206C2996}">
      <dsp:nvSpPr>
        <dsp:cNvPr id="0" name=""/>
        <dsp:cNvSpPr/>
      </dsp:nvSpPr>
      <dsp:spPr>
        <a:xfrm>
          <a:off x="870961" y="944086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Professional networking</a:t>
          </a:r>
        </a:p>
      </dsp:txBody>
      <dsp:txXfrm>
        <a:off x="870961" y="944086"/>
        <a:ext cx="6558537" cy="754078"/>
      </dsp:txXfrm>
    </dsp:sp>
    <dsp:sp modelId="{36F189BD-5FE5-454B-B176-BD385A887E54}">
      <dsp:nvSpPr>
        <dsp:cNvPr id="0" name=""/>
        <dsp:cNvSpPr/>
      </dsp:nvSpPr>
      <dsp:spPr>
        <a:xfrm>
          <a:off x="0" y="1886684"/>
          <a:ext cx="7429499" cy="7540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495326-ED39-487D-A581-264F5D59088B}">
      <dsp:nvSpPr>
        <dsp:cNvPr id="0" name=""/>
        <dsp:cNvSpPr/>
      </dsp:nvSpPr>
      <dsp:spPr>
        <a:xfrm>
          <a:off x="228108" y="2056352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B8741-67AE-4E9B-81FE-627FF7FB9A10}">
      <dsp:nvSpPr>
        <dsp:cNvPr id="0" name=""/>
        <dsp:cNvSpPr/>
      </dsp:nvSpPr>
      <dsp:spPr>
        <a:xfrm>
          <a:off x="870961" y="1886684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handling skills</a:t>
          </a:r>
        </a:p>
      </dsp:txBody>
      <dsp:txXfrm>
        <a:off x="870961" y="1886684"/>
        <a:ext cx="6558537" cy="754078"/>
      </dsp:txXfrm>
    </dsp:sp>
    <dsp:sp modelId="{6FA1EB25-EC9F-4EF8-AE47-04B318A9DDB9}">
      <dsp:nvSpPr>
        <dsp:cNvPr id="0" name=""/>
        <dsp:cNvSpPr/>
      </dsp:nvSpPr>
      <dsp:spPr>
        <a:xfrm>
          <a:off x="0" y="2829283"/>
          <a:ext cx="7429499" cy="7540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8EDA7-ABEB-442D-812B-7E46C4E24CAC}">
      <dsp:nvSpPr>
        <dsp:cNvPr id="0" name=""/>
        <dsp:cNvSpPr/>
      </dsp:nvSpPr>
      <dsp:spPr>
        <a:xfrm>
          <a:off x="228108" y="2998951"/>
          <a:ext cx="414743" cy="414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05256-472F-4DC1-BE38-32217055BB16}">
      <dsp:nvSpPr>
        <dsp:cNvPr id="0" name=""/>
        <dsp:cNvSpPr/>
      </dsp:nvSpPr>
      <dsp:spPr>
        <a:xfrm>
          <a:off x="870961" y="2829283"/>
          <a:ext cx="6558537" cy="754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7" tIns="79807" rIns="79807" bIns="79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Productivity and organization</a:t>
          </a:r>
        </a:p>
      </dsp:txBody>
      <dsp:txXfrm>
        <a:off x="870961" y="2829283"/>
        <a:ext cx="6558537" cy="7540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500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090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13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462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77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079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948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66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87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262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1172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70649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2552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90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593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080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306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76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Pages/DesignPagev2.aspx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potential.ly/playlists/question-bank-for-students/assessments/current-students-higher-education/report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9AA19A-D2E5-47F2-AF0A-1AF60D42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1A1E618-D29E-4367-8C34-500E34D05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87" y="0"/>
            <a:ext cx="9141713" cy="6858000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1F2BFD0-D896-4BA3-BA8F-0C866BD02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" name="Rectangle 5">
              <a:extLst>
                <a:ext uri="{FF2B5EF4-FFF2-40B4-BE49-F238E27FC236}">
                  <a16:creationId xmlns:a16="http://schemas.microsoft.com/office/drawing/2014/main" id="{E768552D-D282-4F68-A829-290A4E831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24AFF31-9CD5-4E66-92F8-23BBAA24F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2267C9D4-1770-45DD-AAFC-481CD7F9A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10DD6E0B-EC58-4D78-8125-AD2172CD2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23D6129D-742B-422D-A589-6692C1671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9EA94B27-F456-4ED8-8882-77632BDA0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5B7F96AD-560C-44A0-A513-B06758743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86701218-3235-4E29-9935-1315B5CCAA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046B7BE0-D335-42EA-9893-4FA7654F1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1CE912BA-808B-403C-B26F-8083A682E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D974F65A-298C-4395-B461-99B9B49A0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Line 16">
              <a:extLst>
                <a:ext uri="{FF2B5EF4-FFF2-40B4-BE49-F238E27FC236}">
                  <a16:creationId xmlns:a16="http://schemas.microsoft.com/office/drawing/2014/main" id="{700B2930-989F-49DC-B909-8150145AD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795CB5A4-5145-4F55-95D0-6FB820C84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54BB8F48-D800-442A-A603-979FE924B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6E863078-201C-4DC0-8D49-077300CE5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6A07EBB6-75B0-4867-9AAF-7A645F414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Rectangle 21">
              <a:extLst>
                <a:ext uri="{FF2B5EF4-FFF2-40B4-BE49-F238E27FC236}">
                  <a16:creationId xmlns:a16="http://schemas.microsoft.com/office/drawing/2014/main" id="{FA40A456-C685-468E-802E-FC9DF586A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F101202F-1B2A-414C-83B7-9327E599C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4CC9B21F-B169-47E9-9B97-3BB645B29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BC5FF733-2B71-4734-AD6A-5B35D99A3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0BCEB342-9AFC-4DCB-B92F-E08DC9594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3B9B4933-5C48-49CF-9C6A-A29413150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404FC76C-600A-482C-8386-F77ACBCCA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E8C5D50B-A590-4AAE-A748-113B62DAD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6C045F21-7031-4278-BFEE-A9E856ADA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20EE11A6-3412-4362-8A81-592A15F2A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A376EBB9-93F5-4B6F-95B3-C36B6C851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97" y="1254035"/>
            <a:ext cx="2194643" cy="400222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My Starting Point</a:t>
            </a:r>
          </a:p>
        </p:txBody>
      </p:sp>
      <p:sp useBgFill="1">
        <p:nvSpPr>
          <p:cNvPr id="42" name="Round Diagonal Corner Rectangle 6">
            <a:extLst>
              <a:ext uri="{FF2B5EF4-FFF2-40B4-BE49-F238E27FC236}">
                <a16:creationId xmlns:a16="http://schemas.microsoft.com/office/drawing/2014/main" id="{092ADBCF-B973-4C52-B740-4963E95B3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4951" y="853439"/>
            <a:ext cx="5240607" cy="4760505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bg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3FDD94EF-2C73-4E4C-8332-A75D8AC6B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34400" y="0"/>
            <a:ext cx="506016" cy="6848476"/>
            <a:chOff x="11364912" y="0"/>
            <a:chExt cx="674688" cy="6848476"/>
          </a:xfrm>
          <a:gradFill flip="none" rotWithShape="1">
            <a:gsLst>
              <a:gs pos="0">
                <a:schemeClr val="bg2"/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45" name="Freeform 32">
              <a:extLst>
                <a:ext uri="{FF2B5EF4-FFF2-40B4-BE49-F238E27FC236}">
                  <a16:creationId xmlns:a16="http://schemas.microsoft.com/office/drawing/2014/main" id="{16EF4FCE-B4BF-485E-B545-95827107A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3">
              <a:extLst>
                <a:ext uri="{FF2B5EF4-FFF2-40B4-BE49-F238E27FC236}">
                  <a16:creationId xmlns:a16="http://schemas.microsoft.com/office/drawing/2014/main" id="{C2DD2F29-32E6-486A-A295-CB29680AD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34">
              <a:extLst>
                <a:ext uri="{FF2B5EF4-FFF2-40B4-BE49-F238E27FC236}">
                  <a16:creationId xmlns:a16="http://schemas.microsoft.com/office/drawing/2014/main" id="{B1A76276-E7B7-4550-9AFF-0A2E9EAEA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35">
              <a:extLst>
                <a:ext uri="{FF2B5EF4-FFF2-40B4-BE49-F238E27FC236}">
                  <a16:creationId xmlns:a16="http://schemas.microsoft.com/office/drawing/2014/main" id="{EAFC4E0E-3390-457C-BCC9-A2479C10F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36">
              <a:extLst>
                <a:ext uri="{FF2B5EF4-FFF2-40B4-BE49-F238E27FC236}">
                  <a16:creationId xmlns:a16="http://schemas.microsoft.com/office/drawing/2014/main" id="{D0E59BF7-C450-4448-B71A-80ECD878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37">
              <a:extLst>
                <a:ext uri="{FF2B5EF4-FFF2-40B4-BE49-F238E27FC236}">
                  <a16:creationId xmlns:a16="http://schemas.microsoft.com/office/drawing/2014/main" id="{BAB182A0-0A27-42D3-A9D0-56E8B7F4A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38">
              <a:extLst>
                <a:ext uri="{FF2B5EF4-FFF2-40B4-BE49-F238E27FC236}">
                  <a16:creationId xmlns:a16="http://schemas.microsoft.com/office/drawing/2014/main" id="{4C9A08D9-525C-448E-A071-78226848F4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39">
              <a:extLst>
                <a:ext uri="{FF2B5EF4-FFF2-40B4-BE49-F238E27FC236}">
                  <a16:creationId xmlns:a16="http://schemas.microsoft.com/office/drawing/2014/main" id="{E7818D96-423C-499F-A080-00EF0B9D4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40">
              <a:extLst>
                <a:ext uri="{FF2B5EF4-FFF2-40B4-BE49-F238E27FC236}">
                  <a16:creationId xmlns:a16="http://schemas.microsoft.com/office/drawing/2014/main" id="{059B8971-2367-46BA-8FCC-D001A6C36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Rectangle 41">
              <a:extLst>
                <a:ext uri="{FF2B5EF4-FFF2-40B4-BE49-F238E27FC236}">
                  <a16:creationId xmlns:a16="http://schemas.microsoft.com/office/drawing/2014/main" id="{E4DF0A08-11EF-495A-980F-2ED66FBB8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7BBD9C-B59A-771B-2205-44626FA00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870914"/>
              </p:ext>
            </p:extLst>
          </p:nvPr>
        </p:nvGraphicFramePr>
        <p:xfrm>
          <a:off x="3317965" y="1254035"/>
          <a:ext cx="4722223" cy="4002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06945C8-FEC1-8668-BEEA-56D867B642F7}"/>
              </a:ext>
            </a:extLst>
          </p:cNvPr>
          <p:cNvSpPr txBox="1"/>
          <p:nvPr/>
        </p:nvSpPr>
        <p:spPr>
          <a:xfrm>
            <a:off x="1438677" y="113673"/>
            <a:ext cx="8121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Digital Skills Development for Business </a:t>
            </a:r>
          </a:p>
          <a:p>
            <a:pPr algn="ctr"/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Reflective Presentation</a:t>
            </a:r>
            <a:endParaRPr lang="en-GB" sz="2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5" y="-11384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40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" y="-2"/>
            <a:ext cx="3046144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3041715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" y="-9998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5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73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" y="-13238"/>
            <a:ext cx="3047039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97" y="1134681"/>
            <a:ext cx="2057483" cy="4255025"/>
          </a:xfrm>
        </p:spPr>
        <p:txBody>
          <a:bodyPr>
            <a:normAutofit/>
          </a:bodyPr>
          <a:lstStyle/>
          <a:p>
            <a:pPr algn="ctr"/>
            <a:r>
              <a:rPr lang="en-US" sz="2500" dirty="0">
                <a:solidFill>
                  <a:srgbClr val="FFFFFF"/>
                </a:solidFill>
              </a:rPr>
              <a:t>JISC Digital Capability REPORT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78D0A6-DAA5-C89D-2F98-8E9BF477D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3132518"/>
              </p:ext>
            </p:extLst>
          </p:nvPr>
        </p:nvGraphicFramePr>
        <p:xfrm>
          <a:off x="3496641" y="1134682"/>
          <a:ext cx="5019561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r>
              <a:t>My Action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F5B796-D358-D394-BEAF-16EF987D95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875408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5" y="-11384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40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" y="-2"/>
            <a:ext cx="3046144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3041715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" y="-9998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5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73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" y="-13238"/>
            <a:ext cx="3047039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97" y="1134681"/>
            <a:ext cx="2057483" cy="4255025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How I Applied These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F00B95-3A19-4CFC-7D7E-F938FDA0B3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9359581"/>
              </p:ext>
            </p:extLst>
          </p:nvPr>
        </p:nvGraphicFramePr>
        <p:xfrm>
          <a:off x="3496641" y="1134682"/>
          <a:ext cx="5019561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5" y="-11384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40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" y="-2"/>
            <a:ext cx="3046144" cy="685800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:dgm="http://schemas.openxmlformats.org/drawingml/2006/diagram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3041715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" y="-9998"/>
            <a:ext cx="915604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5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73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" y="-13238"/>
            <a:ext cx="3047039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dgm="http://schemas.openxmlformats.org/drawingml/2006/diagram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97" y="1134681"/>
            <a:ext cx="2057483" cy="4255025"/>
          </a:xfrm>
        </p:spPr>
        <p:txBody>
          <a:bodyPr>
            <a:normAutofit/>
          </a:bodyPr>
          <a:lstStyle/>
          <a:p>
            <a:pPr algn="ctr"/>
            <a:r>
              <a:rPr lang="en-US" sz="2300" dirty="0">
                <a:solidFill>
                  <a:srgbClr val="FFFFFF"/>
                </a:solidFill>
              </a:rPr>
              <a:t>LinkedIn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416DB-17CD-CE3A-BAFF-2AABD2A3A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6296794"/>
              </p:ext>
            </p:extLst>
          </p:nvPr>
        </p:nvGraphicFramePr>
        <p:xfrm>
          <a:off x="3496641" y="1134682"/>
          <a:ext cx="5019561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LinkedIn Learning course completion certificate for Word Essential Training (Microsoft 365) (2023)">
            <a:extLst>
              <a:ext uri="{FF2B5EF4-FFF2-40B4-BE49-F238E27FC236}">
                <a16:creationId xmlns:a16="http://schemas.microsoft.com/office/drawing/2014/main" id="{61D02FD5-8AAF-AE12-1323-D81E0DF78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813" y="572257"/>
            <a:ext cx="3729720" cy="26502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8057F74-ABAE-C0A4-3F94-89856138C0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39" y="3900949"/>
            <a:ext cx="3539614" cy="2650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052BB6-748F-80E9-2990-4A1180F5B9F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40" y="572257"/>
            <a:ext cx="3539613" cy="265026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4AE57F-E006-FE25-AA3B-B48262C9CA60}"/>
              </a:ext>
            </a:extLst>
          </p:cNvPr>
          <p:cNvSpPr txBox="1"/>
          <p:nvPr/>
        </p:nvSpPr>
        <p:spPr>
          <a:xfrm>
            <a:off x="943897" y="3450813"/>
            <a:ext cx="2831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00000"/>
              </a:lnSpc>
            </a:pPr>
            <a:r>
              <a:rPr lang="en-US" dirty="0"/>
              <a:t>Excel Essential Training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2797AD-DBC0-EE23-4882-D19CC8C02D3E}"/>
              </a:ext>
            </a:extLst>
          </p:cNvPr>
          <p:cNvSpPr txBox="1"/>
          <p:nvPr/>
        </p:nvSpPr>
        <p:spPr>
          <a:xfrm>
            <a:off x="5030847" y="157316"/>
            <a:ext cx="318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00000"/>
              </a:lnSpc>
            </a:pPr>
            <a:r>
              <a:rPr lang="en-US" dirty="0"/>
              <a:t>Word Essential Training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F60CA6-F654-4533-8EBE-D680E9372FED}"/>
              </a:ext>
            </a:extLst>
          </p:cNvPr>
          <p:cNvSpPr txBox="1"/>
          <p:nvPr/>
        </p:nvSpPr>
        <p:spPr>
          <a:xfrm>
            <a:off x="943897" y="157316"/>
            <a:ext cx="2831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00000"/>
              </a:lnSpc>
            </a:pPr>
            <a:r>
              <a:rPr lang="en-US" dirty="0"/>
              <a:t>Outlook Essential Training</a:t>
            </a:r>
          </a:p>
        </p:txBody>
      </p:sp>
      <p:pic>
        <p:nvPicPr>
          <p:cNvPr id="14" name="Picture 13" descr="Vizualizați conținutul sponsorizat">
            <a:extLst>
              <a:ext uri="{FF2B5EF4-FFF2-40B4-BE49-F238E27FC236}">
                <a16:creationId xmlns:a16="http://schemas.microsoft.com/office/drawing/2014/main" id="{D7361E53-E5E7-48CF-2D7D-82FA8DBA49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8813" y="3951575"/>
            <a:ext cx="3729720" cy="265026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0831342-E3E3-6891-4CCD-A2BA1D8F6DDA}"/>
              </a:ext>
            </a:extLst>
          </p:cNvPr>
          <p:cNvSpPr txBox="1"/>
          <p:nvPr/>
        </p:nvSpPr>
        <p:spPr>
          <a:xfrm>
            <a:off x="5014451" y="3450813"/>
            <a:ext cx="318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00000"/>
              </a:lnSpc>
            </a:pPr>
            <a:r>
              <a:rPr lang="en-US" dirty="0"/>
              <a:t>PowerPoint Essential Training</a:t>
            </a:r>
          </a:p>
        </p:txBody>
      </p:sp>
    </p:spTree>
    <p:extLst>
      <p:ext uri="{BB962C8B-B14F-4D97-AF65-F5344CB8AC3E}">
        <p14:creationId xmlns:p14="http://schemas.microsoft.com/office/powerpoint/2010/main" val="12667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4002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7522" y="618518"/>
            <a:ext cx="4538035" cy="1478570"/>
          </a:xfrm>
        </p:spPr>
        <p:txBody>
          <a:bodyPr>
            <a:normAutofit/>
          </a:bodyPr>
          <a:lstStyle/>
          <a:p>
            <a:pPr algn="ctr"/>
            <a:r>
              <a:rPr dirty="0"/>
              <a:t>Outlook Essential Training</a:t>
            </a:r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D9F65B1C-5046-1519-3D0A-ABD3F8488D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997" r="50164" b="-1"/>
          <a:stretch>
            <a:fillRect/>
          </a:stretch>
        </p:blipFill>
        <p:spPr>
          <a:xfrm>
            <a:off x="-4197" y="10"/>
            <a:ext cx="3476686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728807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6718" y="2249487"/>
            <a:ext cx="4558840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• Email management</a:t>
            </a:r>
          </a:p>
          <a:p>
            <a:pPr marL="0" indent="0">
              <a:buNone/>
            </a:pPr>
            <a:r>
              <a:rPr dirty="0"/>
              <a:t>• Calendar organization</a:t>
            </a:r>
          </a:p>
          <a:p>
            <a:pPr marL="0" indent="0">
              <a:buNone/>
            </a:pPr>
            <a:r>
              <a:rPr dirty="0"/>
              <a:t>• Meeting scheduling</a:t>
            </a:r>
          </a:p>
          <a:p>
            <a:pPr marL="0" indent="0">
              <a:buNone/>
            </a:pPr>
            <a:r>
              <a:rPr dirty="0"/>
              <a:t>• Task tracking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4002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7522" y="618518"/>
            <a:ext cx="4538035" cy="1478570"/>
          </a:xfrm>
        </p:spPr>
        <p:txBody>
          <a:bodyPr>
            <a:normAutofit/>
          </a:bodyPr>
          <a:lstStyle/>
          <a:p>
            <a:pPr algn="ctr"/>
            <a:r>
              <a:rPr dirty="0"/>
              <a:t>Word Essential Training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1D676D2-13A3-FB0F-17D7-17E92D836D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027" r="8133" b="-1"/>
          <a:stretch>
            <a:fillRect/>
          </a:stretch>
        </p:blipFill>
        <p:spPr>
          <a:xfrm>
            <a:off x="-4197" y="10"/>
            <a:ext cx="3476686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728807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6718" y="2249487"/>
            <a:ext cx="4558840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• Document formatting</a:t>
            </a:r>
          </a:p>
          <a:p>
            <a:pPr marL="0" indent="0">
              <a:buNone/>
            </a:pPr>
            <a:r>
              <a:rPr dirty="0"/>
              <a:t>• Headings and styles</a:t>
            </a:r>
          </a:p>
          <a:p>
            <a:pPr marL="0" indent="0">
              <a:buNone/>
            </a:pPr>
            <a:r>
              <a:rPr dirty="0"/>
              <a:t>• Table of contents</a:t>
            </a:r>
          </a:p>
          <a:p>
            <a:pPr marL="0" indent="0">
              <a:buNone/>
            </a:pPr>
            <a:r>
              <a:rPr dirty="0"/>
              <a:t>• Professional reports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4872A0B-8668-4500-9509-EAA581B2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4002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8B504305-5526-408E-85F7-F0BA7E527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5827CE64-2533-45A6-9A39-7D5052E5C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6318" y="618518"/>
            <a:ext cx="3449239" cy="1478570"/>
          </a:xfrm>
        </p:spPr>
        <p:txBody>
          <a:bodyPr>
            <a:normAutofit/>
          </a:bodyPr>
          <a:lstStyle/>
          <a:p>
            <a:r>
              <a:t>Excel Essential Training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A3253256-9D88-D3A4-4C1B-B2135F90AF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48" r="43011" b="-1"/>
          <a:stretch>
            <a:fillRect/>
          </a:stretch>
        </p:blipFill>
        <p:spPr>
          <a:xfrm>
            <a:off x="-4197" y="10"/>
            <a:ext cx="4576197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240590EE-5428-41AA-95B2-96FCC1CE6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728807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94DCC55-99C6-45CF-B357-E3848C809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3D64E32-FF0C-4665-B9D8-D1ECAAE5B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3675001D-3840-4589-8190-505A7F52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9E34E87-395F-4023-A80E-D1CBAAEBD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FB1B38F-1B92-41C3-AA1D-6D6440FB0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02FBE453-FBD2-4348-8DDA-4A023444E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60D719E8-BF78-4F42-B9D1-7F5E02A3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5EC70737-9C19-4CF5-84DA-B22A960D5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88FD042E-E56E-4360-9620-F811AB9A3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18F15D2B-0812-46F6-B0F4-6A6714B54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0C2F2A50-98DD-4F92-BDFE-B72E23576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473541D9-6DAE-4718-97D4-8952F4E7C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3A56C5E9-011C-44D2-AF94-3BF542043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CD279E0E-1CD5-4F41-96A5-3A09707E8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F5A6F094-9E54-4985-8738-D2067A4F0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99D51F59-FA93-490E-B9CF-97BB63747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3CD83DC6-F4A0-4A4D-AAC3-83983F960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6E9B4028-C74F-4631-8312-68B30E6E6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1E3337C9-1DDE-4E2E-8519-7D2C23C95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754A526E-6EC0-458A-9C4C-008F6749C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6A3DA723-7448-48CF-8BD2-FED2D4FED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9B506EC1-D8A8-4532-B78B-A236567EE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AA9DFB36-74F4-4977-ABC5-3257EDA33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966A7FBA-BB79-4AF0-90C2-5F2BC9F2D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23BB8A47-FF1B-44E5-8D93-7ADF37F1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E463E1B7-7BED-4425-95B7-F6F75F873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749D0675-4397-4610-9807-2F7C1CC94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DE7617CF-8919-43C3-9557-08D67C7DA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3DB68720-7E37-4930-9900-8632140D6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202F13DF-5B76-468E-A95E-80780788B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219143C2-6062-4C2C-9563-6534108E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38413A0C-26DB-479B-B747-1D8136100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CB526B5F-4FAA-4B4C-8AF8-B98EC74A3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54FFF88E-6D69-4AE9-8378-D1641915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8008115A-CE00-4E36-BAF1-B511F21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2935DB29-6F85-47D8-863C-11386389D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4FB8E51B-1AC1-4671-B181-473C29BEC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91E6AE4F-959F-4ED7-A199-8C0307E40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A0445E55-0009-44A5-AA6A-350D9D48A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B5291C75-4ECA-4829-B824-5725C3290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6793376D-3E7C-4F04-8BC8-EC4820622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3596510A-5528-445D-AFEA-6E3F89BA8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E1B69479-D8C9-4E2E-A931-4D49C4FD7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0A759A2E-A8B1-44C8-B3F9-A16714C89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6C2B3B3C-1DC9-4352-BB73-801976C8F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EE22E3A8-5789-4189-9AC7-98D6826B0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9AC0FC74-D003-4D0D-9CAF-F6A03739E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126C2057-02E1-4348-ABEB-EAC063A17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150586D-D743-4392-844F-F2AFCCE64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9E5B157A-534E-4879-8013-D02864E7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CEE2DD73-7E8C-4F26-8E93-8C32D11B2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908CAC5F-DD8E-4A58-BD4C-6D8D29FA4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20F130CF-281E-408C-9884-5F8B22CA1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3BC78068-9115-4D5D-9B2B-6F9BD9C29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6318" y="2249487"/>
            <a:ext cx="3449240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• SUM, AVERAGE, IF</a:t>
            </a:r>
          </a:p>
          <a:p>
            <a:pPr marL="0" indent="0">
              <a:buNone/>
            </a:pPr>
            <a:r>
              <a:rPr dirty="0"/>
              <a:t>• Sorting and filtering</a:t>
            </a:r>
          </a:p>
          <a:p>
            <a:pPr marL="0" indent="0">
              <a:buNone/>
            </a:pPr>
            <a:r>
              <a:rPr dirty="0"/>
              <a:t>• Charts and graphs</a:t>
            </a:r>
          </a:p>
          <a:p>
            <a:pPr marL="0" indent="0">
              <a:buNone/>
            </a:pPr>
            <a:r>
              <a:rPr dirty="0"/>
              <a:t>• Data analysis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6D651BB0-1DFD-4941-83DD-704006F6B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ound Diagonal Corner Rectangle 6">
            <a:extLst>
              <a:ext uri="{FF2B5EF4-FFF2-40B4-BE49-F238E27FC236}">
                <a16:creationId xmlns:a16="http://schemas.microsoft.com/office/drawing/2014/main" id="{3D66C6E3-EBD2-40B7-8FD8-D6D2250FC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5408" y="808057"/>
            <a:ext cx="7670799" cy="5234394"/>
          </a:xfrm>
          <a:prstGeom prst="round2DiagRect">
            <a:avLst>
              <a:gd name="adj1" fmla="val 6185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E56390-892F-A8C3-3F47-71675B6EF1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037" r="50000" b="6630"/>
          <a:stretch/>
        </p:blipFill>
        <p:spPr>
          <a:xfrm>
            <a:off x="976708" y="1631508"/>
            <a:ext cx="7188199" cy="39925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296746-9D98-D323-6E02-2A2A7869182B}"/>
              </a:ext>
            </a:extLst>
          </p:cNvPr>
          <p:cNvSpPr txBox="1"/>
          <p:nvPr/>
        </p:nvSpPr>
        <p:spPr>
          <a:xfrm>
            <a:off x="3224981" y="934065"/>
            <a:ext cx="3008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B1201-E281-3C06-D31F-7229038B0386}"/>
              </a:ext>
            </a:extLst>
          </p:cNvPr>
          <p:cNvSpPr txBox="1"/>
          <p:nvPr/>
        </p:nvSpPr>
        <p:spPr>
          <a:xfrm>
            <a:off x="2753032" y="1072564"/>
            <a:ext cx="395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2"/>
                </a:solidFill>
                <a:highlight>
                  <a:srgbClr val="C0C0C0"/>
                </a:highlight>
              </a:rPr>
              <a:t>EXCEL ACTIVITY SPREADSHEET</a:t>
            </a:r>
          </a:p>
        </p:txBody>
      </p:sp>
    </p:spTree>
    <p:extLst>
      <p:ext uri="{BB962C8B-B14F-4D97-AF65-F5344CB8AC3E}">
        <p14:creationId xmlns:p14="http://schemas.microsoft.com/office/powerpoint/2010/main" val="2557929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PowerPoint Essential Training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766559-3EF7-6192-3E8E-933A36B04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527337"/>
              </p:ext>
            </p:extLst>
          </p:nvPr>
        </p:nvGraphicFramePr>
        <p:xfrm>
          <a:off x="856059" y="2418820"/>
          <a:ext cx="74295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dirty="0"/>
              <a:t>Impact on My Studies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4175E-7020-F3DA-0125-524E7EF20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008511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dirty="0"/>
              <a:t>Impact on My Future Career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DBA3E3-A3EE-A70B-D5B7-A52D18CE98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799147"/>
              </p:ext>
            </p:extLst>
          </p:nvPr>
        </p:nvGraphicFramePr>
        <p:xfrm>
          <a:off x="856058" y="2440771"/>
          <a:ext cx="74294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6BFC9644-673A-459F-B3C5-9310A4E50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4ADB9295-9645-4BF2-ADFD-75800B7FA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6" y="0"/>
            <a:ext cx="915604" cy="6858001"/>
            <a:chOff x="-14288" y="0"/>
            <a:chExt cx="1220788" cy="6858001"/>
          </a:xfrm>
          <a:solidFill>
            <a:schemeClr val="bg2">
              <a:lumMod val="60000"/>
              <a:lumOff val="40000"/>
              <a:alpha val="60000"/>
            </a:schemeClr>
          </a:solidFill>
        </p:grpSpPr>
        <p:sp>
          <p:nvSpPr>
            <p:cNvPr id="91" name="Rectangle 5">
              <a:extLst>
                <a:ext uri="{FF2B5EF4-FFF2-40B4-BE49-F238E27FC236}">
                  <a16:creationId xmlns:a16="http://schemas.microsoft.com/office/drawing/2014/main" id="{95B061E9-E435-4E1B-B160-96584A116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2" name="Freeform 6">
              <a:extLst>
                <a:ext uri="{FF2B5EF4-FFF2-40B4-BE49-F238E27FC236}">
                  <a16:creationId xmlns:a16="http://schemas.microsoft.com/office/drawing/2014/main" id="{3CD7972E-7D38-40EE-A80B-E2A848811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3" name="Freeform 7">
              <a:extLst>
                <a:ext uri="{FF2B5EF4-FFF2-40B4-BE49-F238E27FC236}">
                  <a16:creationId xmlns:a16="http://schemas.microsoft.com/office/drawing/2014/main" id="{524A3B55-746F-419F-8CFF-5F3A4BE1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4" name="Freeform 8">
              <a:extLst>
                <a:ext uri="{FF2B5EF4-FFF2-40B4-BE49-F238E27FC236}">
                  <a16:creationId xmlns:a16="http://schemas.microsoft.com/office/drawing/2014/main" id="{9C63219B-AD72-4494-935E-F5C70DB54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5" name="Freeform 9">
              <a:extLst>
                <a:ext uri="{FF2B5EF4-FFF2-40B4-BE49-F238E27FC236}">
                  <a16:creationId xmlns:a16="http://schemas.microsoft.com/office/drawing/2014/main" id="{15B41FD2-05E2-44E7-8760-09E65D1C6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6" name="Freeform 10">
              <a:extLst>
                <a:ext uri="{FF2B5EF4-FFF2-40B4-BE49-F238E27FC236}">
                  <a16:creationId xmlns:a16="http://schemas.microsoft.com/office/drawing/2014/main" id="{FE6D63D0-3347-4EE2-8F65-F1C32168F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538A46A3-DB16-45D5-B636-03EFE39FE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0B8A2B0E-823F-4BE8-9359-45143BB12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id="{44516B3C-A8BE-46FC-B643-3DFEB7F28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id="{59FD699C-3920-4E57-BE27-165A3F0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1" name="Freeform 15">
              <a:extLst>
                <a:ext uri="{FF2B5EF4-FFF2-40B4-BE49-F238E27FC236}">
                  <a16:creationId xmlns:a16="http://schemas.microsoft.com/office/drawing/2014/main" id="{0FB0C02E-3F53-4889-8ADF-80DBC43F6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2" name="Line 16">
              <a:extLst>
                <a:ext uri="{FF2B5EF4-FFF2-40B4-BE49-F238E27FC236}">
                  <a16:creationId xmlns:a16="http://schemas.microsoft.com/office/drawing/2014/main" id="{F8A0C89C-946F-4BCD-8A27-BB73E37FE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3" name="Freeform 17">
              <a:extLst>
                <a:ext uri="{FF2B5EF4-FFF2-40B4-BE49-F238E27FC236}">
                  <a16:creationId xmlns:a16="http://schemas.microsoft.com/office/drawing/2014/main" id="{70C83EAF-4E92-4849-A240-B257871D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" name="Freeform 18">
              <a:extLst>
                <a:ext uri="{FF2B5EF4-FFF2-40B4-BE49-F238E27FC236}">
                  <a16:creationId xmlns:a16="http://schemas.microsoft.com/office/drawing/2014/main" id="{320FD164-4D7A-469C-B3F4-B926BFACF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5" name="Freeform 19">
              <a:extLst>
                <a:ext uri="{FF2B5EF4-FFF2-40B4-BE49-F238E27FC236}">
                  <a16:creationId xmlns:a16="http://schemas.microsoft.com/office/drawing/2014/main" id="{F6E14D9A-4E63-48FF-95C5-9E8DDFF8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6" name="Freeform 20">
              <a:extLst>
                <a:ext uri="{FF2B5EF4-FFF2-40B4-BE49-F238E27FC236}">
                  <a16:creationId xmlns:a16="http://schemas.microsoft.com/office/drawing/2014/main" id="{F3DCD24F-3CA8-4404-B22C-E4C928995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7" name="Rectangle 21">
              <a:extLst>
                <a:ext uri="{FF2B5EF4-FFF2-40B4-BE49-F238E27FC236}">
                  <a16:creationId xmlns:a16="http://schemas.microsoft.com/office/drawing/2014/main" id="{8AD2E827-32A3-4BE4-9CC6-831562917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8" name="Freeform 22">
              <a:extLst>
                <a:ext uri="{FF2B5EF4-FFF2-40B4-BE49-F238E27FC236}">
                  <a16:creationId xmlns:a16="http://schemas.microsoft.com/office/drawing/2014/main" id="{47FB2CCC-1230-494F-B2D1-F05E5B8E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9" name="Freeform 23">
              <a:extLst>
                <a:ext uri="{FF2B5EF4-FFF2-40B4-BE49-F238E27FC236}">
                  <a16:creationId xmlns:a16="http://schemas.microsoft.com/office/drawing/2014/main" id="{A5F44514-9274-47E3-9243-CA9356C16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0" name="Freeform 24">
              <a:extLst>
                <a:ext uri="{FF2B5EF4-FFF2-40B4-BE49-F238E27FC236}">
                  <a16:creationId xmlns:a16="http://schemas.microsoft.com/office/drawing/2014/main" id="{D06192CD-AD86-4DCA-8B53-4ACCA465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1" name="Freeform 25">
              <a:extLst>
                <a:ext uri="{FF2B5EF4-FFF2-40B4-BE49-F238E27FC236}">
                  <a16:creationId xmlns:a16="http://schemas.microsoft.com/office/drawing/2014/main" id="{99E9203A-21E4-46D8-981A-4B28CA320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2" name="Freeform 26">
              <a:extLst>
                <a:ext uri="{FF2B5EF4-FFF2-40B4-BE49-F238E27FC236}">
                  <a16:creationId xmlns:a16="http://schemas.microsoft.com/office/drawing/2014/main" id="{32FCE9B6-FB52-4045-8DCC-E5959B9A4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3" name="Freeform 27">
              <a:extLst>
                <a:ext uri="{FF2B5EF4-FFF2-40B4-BE49-F238E27FC236}">
                  <a16:creationId xmlns:a16="http://schemas.microsoft.com/office/drawing/2014/main" id="{E4A7025C-CDE8-429A-BBB9-E7380C962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4" name="Freeform 28">
              <a:extLst>
                <a:ext uri="{FF2B5EF4-FFF2-40B4-BE49-F238E27FC236}">
                  <a16:creationId xmlns:a16="http://schemas.microsoft.com/office/drawing/2014/main" id="{A4EA0256-5DF5-437A-98A7-B79F3E6B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5" name="Freeform 29">
              <a:extLst>
                <a:ext uri="{FF2B5EF4-FFF2-40B4-BE49-F238E27FC236}">
                  <a16:creationId xmlns:a16="http://schemas.microsoft.com/office/drawing/2014/main" id="{90C9433D-9E1C-493B-BEBD-C3081FFA3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6" name="Freeform 30">
              <a:extLst>
                <a:ext uri="{FF2B5EF4-FFF2-40B4-BE49-F238E27FC236}">
                  <a16:creationId xmlns:a16="http://schemas.microsoft.com/office/drawing/2014/main" id="{352B39BB-F298-4285-A709-1FBA0CB72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7" name="Freeform 31">
              <a:extLst>
                <a:ext uri="{FF2B5EF4-FFF2-40B4-BE49-F238E27FC236}">
                  <a16:creationId xmlns:a16="http://schemas.microsoft.com/office/drawing/2014/main" id="{31CAF2A0-CBA0-4E86-AA87-8750EC1AF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261" y="1093787"/>
            <a:ext cx="2294977" cy="4697413"/>
          </a:xfrm>
        </p:spPr>
        <p:txBody>
          <a:bodyPr>
            <a:normAutofit/>
          </a:bodyPr>
          <a:lstStyle/>
          <a:p>
            <a:pPr algn="ctr"/>
            <a:br>
              <a:rPr lang="en-US" sz="2800" dirty="0"/>
            </a:br>
            <a:r>
              <a:rPr lang="en-US" sz="2800" dirty="0"/>
              <a:t>Conclusion &amp; References</a:t>
            </a: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sp useBgFill="1">
        <p:nvSpPr>
          <p:cNvPr id="119" name="Round Diagonal Corner Rectangle 7">
            <a:extLst>
              <a:ext uri="{FF2B5EF4-FFF2-40B4-BE49-F238E27FC236}">
                <a16:creationId xmlns:a16="http://schemas.microsoft.com/office/drawing/2014/main" id="{7D1C411D-0818-4640-8657-2AF78250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8813" y="0"/>
            <a:ext cx="5675187" cy="6848476"/>
          </a:xfrm>
          <a:prstGeom prst="round2DiagRect">
            <a:avLst>
              <a:gd name="adj1" fmla="val 0"/>
              <a:gd name="adj2" fmla="val 0"/>
            </a:avLst>
          </a:prstGeom>
          <a:ln w="19050" cap="sq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Content Placeholder 2"/>
          <p:cNvSpPr>
            <a:spLocks noGrp="1"/>
          </p:cNvSpPr>
          <p:nvPr>
            <p:ph idx="1"/>
          </p:nvPr>
        </p:nvSpPr>
        <p:spPr>
          <a:xfrm>
            <a:off x="3911600" y="255639"/>
            <a:ext cx="4373958" cy="637130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sz="2500" dirty="0"/>
          </a:p>
          <a:p>
            <a:pPr marL="0" indent="0">
              <a:buNone/>
            </a:pPr>
            <a:r>
              <a:rPr lang="en-US" sz="2500" dirty="0"/>
              <a:t>Conclusion</a:t>
            </a:r>
            <a:r>
              <a:rPr lang="en-GB" sz="2500" dirty="0"/>
              <a:t>: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• Improved digital confidence</a:t>
            </a:r>
          </a:p>
          <a:p>
            <a:pPr marL="0" indent="0">
              <a:buNone/>
            </a:pPr>
            <a:r>
              <a:rPr lang="en-US" sz="2500" dirty="0"/>
              <a:t>• Better organization</a:t>
            </a:r>
          </a:p>
          <a:p>
            <a:pPr marL="0" indent="0">
              <a:buNone/>
            </a:pPr>
            <a:r>
              <a:rPr lang="en-US" sz="2500" dirty="0"/>
              <a:t>• Stronger professional profile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References:</a:t>
            </a:r>
          </a:p>
          <a:p>
            <a:r>
              <a:rPr lang="en-GB" sz="2200" dirty="0"/>
              <a:t>LinkedIn Learning (2025) </a:t>
            </a:r>
            <a:r>
              <a:rPr lang="en-GB" sz="2200" i="1" dirty="0"/>
              <a:t>LinkedIn Learning</a:t>
            </a:r>
            <a:r>
              <a:rPr lang="en-GB" sz="2200" dirty="0"/>
              <a:t>. Available at: </a:t>
            </a:r>
            <a:r>
              <a:rPr lang="en-GB" sz="2200" dirty="0">
                <a:hlinkClick r:id="rId2"/>
              </a:rPr>
              <a:t>https://www.linkedin.com/learning/?u=77966930</a:t>
            </a:r>
            <a:r>
              <a:rPr lang="en-GB" sz="2200" dirty="0"/>
              <a:t> (Accessed: 26 June 2026). </a:t>
            </a:r>
          </a:p>
          <a:p>
            <a:r>
              <a:rPr lang="en-GB" sz="2200" dirty="0"/>
              <a:t>Microsoft (2025) </a:t>
            </a:r>
            <a:r>
              <a:rPr lang="en-GB" sz="2200" i="1" dirty="0"/>
              <a:t>Microsoft Forms</a:t>
            </a:r>
            <a:r>
              <a:rPr lang="en-GB" sz="2200" dirty="0"/>
              <a:t>. Available at: </a:t>
            </a:r>
            <a:r>
              <a:rPr lang="en-GB" sz="2200" dirty="0">
                <a:hlinkClick r:id="rId3"/>
              </a:rPr>
              <a:t>https://forms.office.com/Pages/DesignPagev2.aspx</a:t>
            </a:r>
            <a:r>
              <a:rPr lang="en-GB" sz="2200" dirty="0"/>
              <a:t> (Accessed: 26 June 2026). </a:t>
            </a:r>
          </a:p>
          <a:p>
            <a:r>
              <a:rPr lang="en-GB" sz="2200" dirty="0"/>
              <a:t>University of Wales Trinity Saint David (2025) </a:t>
            </a:r>
            <a:r>
              <a:rPr lang="en-GB" sz="2200" i="1" dirty="0"/>
              <a:t>Assessments: Report</a:t>
            </a:r>
            <a:r>
              <a:rPr lang="en-GB" sz="2200" dirty="0"/>
              <a:t>. Available at: </a:t>
            </a:r>
            <a:r>
              <a:rPr lang="en-GB" sz="2200" dirty="0">
                <a:hlinkClick r:id="rId4"/>
              </a:rPr>
              <a:t>https://uwtsd.potential.ly/playlists/question-bank-for-students/assessments/current-students-higher-education/report</a:t>
            </a:r>
            <a:r>
              <a:rPr lang="en-GB" sz="2200" dirty="0"/>
              <a:t> (Accessed: 26 June 2026).</a:t>
            </a:r>
            <a:endParaRPr lang="en-US" sz="2200" dirty="0"/>
          </a:p>
          <a:p>
            <a:endParaRPr lang="en-US" sz="1700" dirty="0"/>
          </a:p>
          <a:p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ED730-A136-4596-EC80-B54C429EB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353961"/>
            <a:ext cx="7429499" cy="1066801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4"/>
                </a:solidFill>
                <a:latin typeface="Broadway" panose="04040905080B02020502" pitchFamily="82" charset="0"/>
              </a:rPr>
              <a:t>Thank you!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0DB802-3507-A580-8E44-D91A4D27AE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2275" y="1420762"/>
            <a:ext cx="4710137" cy="37755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1FD2D4-755C-A4FE-9789-57D70E27EB1C}"/>
              </a:ext>
            </a:extLst>
          </p:cNvPr>
          <p:cNvSpPr txBox="1"/>
          <p:nvPr/>
        </p:nvSpPr>
        <p:spPr>
          <a:xfrm>
            <a:off x="1376516" y="5968181"/>
            <a:ext cx="67940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Name</a:t>
            </a:r>
            <a:r>
              <a:rPr lang="en-GB" dirty="0"/>
              <a:t>: Violeta Rodica Mihai</a:t>
            </a:r>
            <a:endParaRPr lang="en-US" dirty="0"/>
          </a:p>
          <a:p>
            <a:r>
              <a:rPr lang="en-US" dirty="0"/>
              <a:t>Student ID: 2537126</a:t>
            </a:r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4311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A4D3DE8-98BB-4140-A288-0F5BB2C4EE1A}">
  <we:reference id="wa104051163" version="1.2.0.3" store="en-US" storeType="OMEX"/>
  <we:alternateReferences>
    <we:reference id="wa104051163" version="1.2.0.3" store="wa104051163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574</TotalTime>
  <Words>344</Words>
  <Application>Microsoft Office PowerPoint</Application>
  <PresentationFormat>On-screen Show (4:3)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Broadway</vt:lpstr>
      <vt:lpstr>Tw Cen MT</vt:lpstr>
      <vt:lpstr>Circuit</vt:lpstr>
      <vt:lpstr>My Starting Point</vt:lpstr>
      <vt:lpstr>JISC Digital Capability REPORT</vt:lpstr>
      <vt:lpstr>My Action Plan</vt:lpstr>
      <vt:lpstr>How I Applied These Skills</vt:lpstr>
      <vt:lpstr>LinkedIn Development</vt:lpstr>
      <vt:lpstr>PowerPoint Presentation</vt:lpstr>
      <vt:lpstr>Outlook Essential Training</vt:lpstr>
      <vt:lpstr>Word Essential Training</vt:lpstr>
      <vt:lpstr>Excel Essential Training</vt:lpstr>
      <vt:lpstr>PowerPoint Presentation</vt:lpstr>
      <vt:lpstr>PowerPoint Essential Training</vt:lpstr>
      <vt:lpstr>Impact on My Studies</vt:lpstr>
      <vt:lpstr>Impact on My Future Career</vt:lpstr>
      <vt:lpstr> Conclusion &amp; References    </vt:lpstr>
      <vt:lpstr>Thank you!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violeta mihai</dc:creator>
  <cp:keywords/>
  <cp:lastModifiedBy>violeta mihai</cp:lastModifiedBy>
  <cp:revision>2</cp:revision>
  <dcterms:created xsi:type="dcterms:W3CDTF">2013-01-27T09:14:16Z</dcterms:created>
  <dcterms:modified xsi:type="dcterms:W3CDTF">2026-06-26T19:26:51Z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2ca4786-cccf-41a3-956f-ada30fa7adc8_Enabled">
    <vt:lpwstr>true</vt:lpwstr>
  </property>
  <property fmtid="{D5CDD505-2E9C-101B-9397-08002B2CF9AE}" pid="3" name="MSIP_Label_12ca4786-cccf-41a3-956f-ada30fa7adc8_SetDate">
    <vt:lpwstr>2026-06-25T14:35:51Z</vt:lpwstr>
  </property>
  <property fmtid="{D5CDD505-2E9C-101B-9397-08002B2CF9AE}" pid="4" name="MSIP_Label_12ca4786-cccf-41a3-956f-ada30fa7adc8_Method">
    <vt:lpwstr>Standard</vt:lpwstr>
  </property>
  <property fmtid="{D5CDD505-2E9C-101B-9397-08002B2CF9AE}" pid="5" name="MSIP_Label_12ca4786-cccf-41a3-956f-ada30fa7adc8_Name">
    <vt:lpwstr>Eurofins Internal</vt:lpwstr>
  </property>
  <property fmtid="{D5CDD505-2E9C-101B-9397-08002B2CF9AE}" pid="6" name="MSIP_Label_12ca4786-cccf-41a3-956f-ada30fa7adc8_SiteId">
    <vt:lpwstr>1a1dce20-21b1-4bea-a9d2-130e9f1f6e2f</vt:lpwstr>
  </property>
  <property fmtid="{D5CDD505-2E9C-101B-9397-08002B2CF9AE}" pid="7" name="MSIP_Label_12ca4786-cccf-41a3-956f-ada30fa7adc8_ActionId">
    <vt:lpwstr>815c9805-f945-41f4-8ee6-26d7c018d68f</vt:lpwstr>
  </property>
  <property fmtid="{D5CDD505-2E9C-101B-9397-08002B2CF9AE}" pid="8" name="MSIP_Label_12ca4786-cccf-41a3-956f-ada30fa7adc8_ContentBits">
    <vt:lpwstr>0</vt:lpwstr>
  </property>
  <property fmtid="{D5CDD505-2E9C-101B-9397-08002B2CF9AE}" pid="9" name="MSIP_Label_12ca4786-cccf-41a3-956f-ada30fa7adc8_Tag">
    <vt:lpwstr>10, 3, 0, 1</vt:lpwstr>
  </property>
</Properties>
</file>