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58" r:id="rId6"/>
    <p:sldId id="259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DB11FE-C318-74BD-49C3-88C715797F7A}" v="28" dt="2025-11-03T14:01:49.423"/>
    <p1510:client id="{551525DC-6AF8-CB0B-53C8-CA2179905E12}" v="23" dt="2025-11-03T15:02:31.671"/>
    <p1510:client id="{83C1A8E4-89C9-DA56-831B-F2DA1169D0CA}" v="11" dt="2025-11-03T15:12:18.585"/>
    <p1510:client id="{8F883425-CC1C-A989-F062-E36AFE03CAC4}" v="227" dt="2025-11-03T13:14:19.959"/>
    <p1510:client id="{D983C183-5D30-12E9-8BA1-52C960D8100F}" v="166" dt="2025-11-03T14:24:54.398"/>
    <p1510:client id="{F88EE273-6B91-4A66-94E8-D22DE8E01525}" v="32" dt="2025-11-03T14:32:53.4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hafid Ben Saoud (1501879)" userId="S::1501879@student.uwtsd.ac.uk::815849d1-c111-43c5-bb04-7620d2ad6166" providerId="AD" clId="Web-{83C1A8E4-89C9-DA56-831B-F2DA1169D0CA}"/>
    <pc:docChg chg="modSld">
      <pc:chgData name="Abdulhafid Ben Saoud (1501879)" userId="S::1501879@student.uwtsd.ac.uk::815849d1-c111-43c5-bb04-7620d2ad6166" providerId="AD" clId="Web-{83C1A8E4-89C9-DA56-831B-F2DA1169D0CA}" dt="2025-11-03T15:12:18.585" v="10"/>
      <pc:docMkLst>
        <pc:docMk/>
      </pc:docMkLst>
      <pc:sldChg chg="modTransition">
        <pc:chgData name="Abdulhafid Ben Saoud (1501879)" userId="S::1501879@student.uwtsd.ac.uk::815849d1-c111-43c5-bb04-7620d2ad6166" providerId="AD" clId="Web-{83C1A8E4-89C9-DA56-831B-F2DA1169D0CA}" dt="2025-11-03T15:05:38.970" v="4"/>
        <pc:sldMkLst>
          <pc:docMk/>
          <pc:sldMk cId="109857222" sldId="256"/>
        </pc:sldMkLst>
      </pc:sldChg>
      <pc:sldChg chg="modTransition">
        <pc:chgData name="Abdulhafid Ben Saoud (1501879)" userId="S::1501879@student.uwtsd.ac.uk::815849d1-c111-43c5-bb04-7620d2ad6166" providerId="AD" clId="Web-{83C1A8E4-89C9-DA56-831B-F2DA1169D0CA}" dt="2025-11-03T15:12:18.585" v="10"/>
        <pc:sldMkLst>
          <pc:docMk/>
          <pc:sldMk cId="2042919982" sldId="257"/>
        </pc:sldMkLst>
      </pc:sldChg>
      <pc:sldChg chg="modTransition">
        <pc:chgData name="Abdulhafid Ben Saoud (1501879)" userId="S::1501879@student.uwtsd.ac.uk::815849d1-c111-43c5-bb04-7620d2ad6166" providerId="AD" clId="Web-{83C1A8E4-89C9-DA56-831B-F2DA1169D0CA}" dt="2025-11-03T15:12:18.585" v="8"/>
        <pc:sldMkLst>
          <pc:docMk/>
          <pc:sldMk cId="59486874" sldId="264"/>
        </pc:sldMkLst>
      </pc:sldChg>
      <pc:sldChg chg="modTransition">
        <pc:chgData name="Abdulhafid Ben Saoud (1501879)" userId="S::1501879@student.uwtsd.ac.uk::815849d1-c111-43c5-bb04-7620d2ad6166" providerId="AD" clId="Web-{83C1A8E4-89C9-DA56-831B-F2DA1169D0CA}" dt="2025-11-03T15:12:18.585" v="9"/>
        <pc:sldMkLst>
          <pc:docMk/>
          <pc:sldMk cId="241360864" sldId="265"/>
        </pc:sldMkLst>
      </pc:sldChg>
    </pc:docChg>
  </pc:docChgLst>
  <pc:docChgLst>
    <pc:chgData name="Abdulhafid Ben Saoud (1501879)" userId="S::1501879@student.uwtsd.ac.uk::815849d1-c111-43c5-bb04-7620d2ad6166" providerId="AD" clId="Web-{8F883425-CC1C-A989-F062-E36AFE03CAC4}"/>
    <pc:docChg chg="addSld modSld">
      <pc:chgData name="Abdulhafid Ben Saoud (1501879)" userId="S::1501879@student.uwtsd.ac.uk::815849d1-c111-43c5-bb04-7620d2ad6166" providerId="AD" clId="Web-{8F883425-CC1C-A989-F062-E36AFE03CAC4}" dt="2025-11-03T13:14:19.959" v="225" actId="14100"/>
      <pc:docMkLst>
        <pc:docMk/>
      </pc:docMkLst>
      <pc:sldChg chg="addSp delSp modSp mod setBg">
        <pc:chgData name="Abdulhafid Ben Saoud (1501879)" userId="S::1501879@student.uwtsd.ac.uk::815849d1-c111-43c5-bb04-7620d2ad6166" providerId="AD" clId="Web-{8F883425-CC1C-A989-F062-E36AFE03CAC4}" dt="2025-11-03T13:14:19.959" v="225" actId="14100"/>
        <pc:sldMkLst>
          <pc:docMk/>
          <pc:sldMk cId="109857222" sldId="256"/>
        </pc:sldMkLst>
        <pc:spChg chg="mod">
          <ac:chgData name="Abdulhafid Ben Saoud (1501879)" userId="S::1501879@student.uwtsd.ac.uk::815849d1-c111-43c5-bb04-7620d2ad6166" providerId="AD" clId="Web-{8F883425-CC1C-A989-F062-E36AFE03CAC4}" dt="2025-11-03T13:14:19.959" v="225" actId="14100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Abdulhafid Ben Saoud (1501879)" userId="S::1501879@student.uwtsd.ac.uk::815849d1-c111-43c5-bb04-7620d2ad6166" providerId="AD" clId="Web-{8F883425-CC1C-A989-F062-E36AFE03CAC4}" dt="2025-11-03T13:05:41.660" v="2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bdulhafid Ben Saoud (1501879)" userId="S::1501879@student.uwtsd.ac.uk::815849d1-c111-43c5-bb04-7620d2ad6166" providerId="AD" clId="Web-{8F883425-CC1C-A989-F062-E36AFE03CAC4}" dt="2025-11-03T12:23:46.426" v="3"/>
          <ac:spMkLst>
            <pc:docMk/>
            <pc:sldMk cId="109857222" sldId="256"/>
            <ac:spMk id="8" creationId="{EFA9B6C6-A247-48A8-9A1C-1E36FA9456B5}"/>
          </ac:spMkLst>
        </pc:spChg>
        <pc:spChg chg="add">
          <ac:chgData name="Abdulhafid Ben Saoud (1501879)" userId="S::1501879@student.uwtsd.ac.uk::815849d1-c111-43c5-bb04-7620d2ad6166" providerId="AD" clId="Web-{8F883425-CC1C-A989-F062-E36AFE03CAC4}" dt="2025-11-03T12:23:46.426" v="3"/>
          <ac:spMkLst>
            <pc:docMk/>
            <pc:sldMk cId="109857222" sldId="256"/>
            <ac:spMk id="10" creationId="{C5CB530E-515E-412C-9DF1-5F8FFBD6F383}"/>
          </ac:spMkLst>
        </pc:spChg>
        <pc:spChg chg="add">
          <ac:chgData name="Abdulhafid Ben Saoud (1501879)" userId="S::1501879@student.uwtsd.ac.uk::815849d1-c111-43c5-bb04-7620d2ad6166" providerId="AD" clId="Web-{8F883425-CC1C-A989-F062-E36AFE03CAC4}" dt="2025-11-03T12:23:46.426" v="3"/>
          <ac:spMkLst>
            <pc:docMk/>
            <pc:sldMk cId="109857222" sldId="256"/>
            <ac:spMk id="12" creationId="{712D4376-A578-4FF1-94FC-245E7A6A489F}"/>
          </ac:spMkLst>
        </pc:spChg>
        <pc:spChg chg="add">
          <ac:chgData name="Abdulhafid Ben Saoud (1501879)" userId="S::1501879@student.uwtsd.ac.uk::815849d1-c111-43c5-bb04-7620d2ad6166" providerId="AD" clId="Web-{8F883425-CC1C-A989-F062-E36AFE03CAC4}" dt="2025-11-03T12:23:46.426" v="3"/>
          <ac:spMkLst>
            <pc:docMk/>
            <pc:sldMk cId="109857222" sldId="256"/>
            <ac:spMk id="14" creationId="{AEA7509D-F04F-40CB-A0B3-EEF16499CC9F}"/>
          </ac:spMkLst>
        </pc:spChg>
        <pc:cxnChg chg="add">
          <ac:chgData name="Abdulhafid Ben Saoud (1501879)" userId="S::1501879@student.uwtsd.ac.uk::815849d1-c111-43c5-bb04-7620d2ad6166" providerId="AD" clId="Web-{8F883425-CC1C-A989-F062-E36AFE03CAC4}" dt="2025-11-03T12:23:46.426" v="3"/>
          <ac:cxnSpMkLst>
            <pc:docMk/>
            <pc:sldMk cId="109857222" sldId="256"/>
            <ac:cxnSpMk id="16" creationId="{56020367-4FD5-4596-8E10-C5F095CD8DBF}"/>
          </ac:cxnSpMkLst>
        </pc:cxnChg>
      </pc:sldChg>
      <pc:sldChg chg="addSp delSp modSp new">
        <pc:chgData name="Abdulhafid Ben Saoud (1501879)" userId="S::1501879@student.uwtsd.ac.uk::815849d1-c111-43c5-bb04-7620d2ad6166" providerId="AD" clId="Web-{8F883425-CC1C-A989-F062-E36AFE03CAC4}" dt="2025-11-03T12:33:53.029" v="29" actId="1076"/>
        <pc:sldMkLst>
          <pc:docMk/>
          <pc:sldMk cId="2042919982" sldId="257"/>
        </pc:sldMkLst>
        <pc:spChg chg="del">
          <ac:chgData name="Abdulhafid Ben Saoud (1501879)" userId="S::1501879@student.uwtsd.ac.uk::815849d1-c111-43c5-bb04-7620d2ad6166" providerId="AD" clId="Web-{8F883425-CC1C-A989-F062-E36AFE03CAC4}" dt="2025-11-03T12:33:34.075" v="22"/>
          <ac:spMkLst>
            <pc:docMk/>
            <pc:sldMk cId="2042919982" sldId="257"/>
            <ac:spMk id="3" creationId="{26F73424-1C4C-47FC-611D-E7C00BE53EE5}"/>
          </ac:spMkLst>
        </pc:spChg>
        <pc:spChg chg="add mod">
          <ac:chgData name="Abdulhafid Ben Saoud (1501879)" userId="S::1501879@student.uwtsd.ac.uk::815849d1-c111-43c5-bb04-7620d2ad6166" providerId="AD" clId="Web-{8F883425-CC1C-A989-F062-E36AFE03CAC4}" dt="2025-11-03T12:33:53.029" v="29" actId="1076"/>
          <ac:spMkLst>
            <pc:docMk/>
            <pc:sldMk cId="2042919982" sldId="257"/>
            <ac:spMk id="5" creationId="{51533187-A9DE-8493-9B0E-C3E0D846AB18}"/>
          </ac:spMkLst>
        </pc:spChg>
        <pc:picChg chg="add mod ord">
          <ac:chgData name="Abdulhafid Ben Saoud (1501879)" userId="S::1501879@student.uwtsd.ac.uk::815849d1-c111-43c5-bb04-7620d2ad6166" providerId="AD" clId="Web-{8F883425-CC1C-A989-F062-E36AFE03CAC4}" dt="2025-11-03T12:33:53.029" v="28" actId="1076"/>
          <ac:picMkLst>
            <pc:docMk/>
            <pc:sldMk cId="2042919982" sldId="257"/>
            <ac:picMk id="4" creationId="{F2A05362-2365-7373-0159-8999573F8A06}"/>
          </ac:picMkLst>
        </pc:picChg>
      </pc:sldChg>
      <pc:sldChg chg="addSp delSp modSp new">
        <pc:chgData name="Abdulhafid Ben Saoud (1501879)" userId="S::1501879@student.uwtsd.ac.uk::815849d1-c111-43c5-bb04-7620d2ad6166" providerId="AD" clId="Web-{8F883425-CC1C-A989-F062-E36AFE03CAC4}" dt="2025-11-03T12:44:12.606" v="37" actId="14100"/>
        <pc:sldMkLst>
          <pc:docMk/>
          <pc:sldMk cId="1710227751" sldId="258"/>
        </pc:sldMkLst>
        <pc:spChg chg="del">
          <ac:chgData name="Abdulhafid Ben Saoud (1501879)" userId="S::1501879@student.uwtsd.ac.uk::815849d1-c111-43c5-bb04-7620d2ad6166" providerId="AD" clId="Web-{8F883425-CC1C-A989-F062-E36AFE03CAC4}" dt="2025-11-03T12:44:07.825" v="35"/>
          <ac:spMkLst>
            <pc:docMk/>
            <pc:sldMk cId="1710227751" sldId="258"/>
            <ac:spMk id="3" creationId="{AC39E55B-E4A0-F738-4980-71D672A58487}"/>
          </ac:spMkLst>
        </pc:spChg>
        <pc:picChg chg="add mod ord">
          <ac:chgData name="Abdulhafid Ben Saoud (1501879)" userId="S::1501879@student.uwtsd.ac.uk::815849d1-c111-43c5-bb04-7620d2ad6166" providerId="AD" clId="Web-{8F883425-CC1C-A989-F062-E36AFE03CAC4}" dt="2025-11-03T12:44:12.606" v="37" actId="14100"/>
          <ac:picMkLst>
            <pc:docMk/>
            <pc:sldMk cId="1710227751" sldId="258"/>
            <ac:picMk id="4" creationId="{9BBFE2EA-27F9-78A3-CFD9-97178881AB49}"/>
          </ac:picMkLst>
        </pc:picChg>
      </pc:sldChg>
      <pc:sldChg chg="modSp new">
        <pc:chgData name="Abdulhafid Ben Saoud (1501879)" userId="S::1501879@student.uwtsd.ac.uk::815849d1-c111-43c5-bb04-7620d2ad6166" providerId="AD" clId="Web-{8F883425-CC1C-A989-F062-E36AFE03CAC4}" dt="2025-11-03T12:50:12.189" v="101" actId="20577"/>
        <pc:sldMkLst>
          <pc:docMk/>
          <pc:sldMk cId="3517381165" sldId="259"/>
        </pc:sldMkLst>
        <pc:spChg chg="mod">
          <ac:chgData name="Abdulhafid Ben Saoud (1501879)" userId="S::1501879@student.uwtsd.ac.uk::815849d1-c111-43c5-bb04-7620d2ad6166" providerId="AD" clId="Web-{8F883425-CC1C-A989-F062-E36AFE03CAC4}" dt="2025-11-03T12:50:12.189" v="101" actId="20577"/>
          <ac:spMkLst>
            <pc:docMk/>
            <pc:sldMk cId="3517381165" sldId="259"/>
            <ac:spMk id="3" creationId="{57B879D9-9453-C4AF-1E1A-204DEF549019}"/>
          </ac:spMkLst>
        </pc:spChg>
      </pc:sldChg>
      <pc:sldChg chg="modSp new">
        <pc:chgData name="Abdulhafid Ben Saoud (1501879)" userId="S::1501879@student.uwtsd.ac.uk::815849d1-c111-43c5-bb04-7620d2ad6166" providerId="AD" clId="Web-{8F883425-CC1C-A989-F062-E36AFE03CAC4}" dt="2025-11-03T13:03:14.272" v="216" actId="20577"/>
        <pc:sldMkLst>
          <pc:docMk/>
          <pc:sldMk cId="459310142" sldId="260"/>
        </pc:sldMkLst>
        <pc:spChg chg="mod">
          <ac:chgData name="Abdulhafid Ben Saoud (1501879)" userId="S::1501879@student.uwtsd.ac.uk::815849d1-c111-43c5-bb04-7620d2ad6166" providerId="AD" clId="Web-{8F883425-CC1C-A989-F062-E36AFE03CAC4}" dt="2025-11-03T13:03:14.272" v="216" actId="20577"/>
          <ac:spMkLst>
            <pc:docMk/>
            <pc:sldMk cId="459310142" sldId="260"/>
            <ac:spMk id="3" creationId="{8D003DB4-3367-0736-750F-3FD3679DFC4A}"/>
          </ac:spMkLst>
        </pc:spChg>
      </pc:sldChg>
    </pc:docChg>
  </pc:docChgLst>
  <pc:docChgLst>
    <pc:chgData name="Abdulhafid Ben Saoud (1501879)" userId="S::1501879@student.uwtsd.ac.uk::815849d1-c111-43c5-bb04-7620d2ad6166" providerId="AD" clId="Web-{551525DC-6AF8-CB0B-53C8-CA2179905E12}"/>
    <pc:docChg chg="addSld delSld modSld">
      <pc:chgData name="Abdulhafid Ben Saoud (1501879)" userId="S::1501879@student.uwtsd.ac.uk::815849d1-c111-43c5-bb04-7620d2ad6166" providerId="AD" clId="Web-{551525DC-6AF8-CB0B-53C8-CA2179905E12}" dt="2025-11-03T15:02:31.671" v="22"/>
      <pc:docMkLst>
        <pc:docMk/>
      </pc:docMkLst>
      <pc:sldChg chg="modTransition">
        <pc:chgData name="Abdulhafid Ben Saoud (1501879)" userId="S::1501879@student.uwtsd.ac.uk::815849d1-c111-43c5-bb04-7620d2ad6166" providerId="AD" clId="Web-{551525DC-6AF8-CB0B-53C8-CA2179905E12}" dt="2025-11-03T15:02:31.671" v="22"/>
        <pc:sldMkLst>
          <pc:docMk/>
          <pc:sldMk cId="109857222" sldId="256"/>
        </pc:sldMkLst>
      </pc:sldChg>
      <pc:sldChg chg="modSp modTransition">
        <pc:chgData name="Abdulhafid Ben Saoud (1501879)" userId="S::1501879@student.uwtsd.ac.uk::815849d1-c111-43c5-bb04-7620d2ad6166" providerId="AD" clId="Web-{551525DC-6AF8-CB0B-53C8-CA2179905E12}" dt="2025-11-03T15:02:31.671" v="21"/>
        <pc:sldMkLst>
          <pc:docMk/>
          <pc:sldMk cId="2042919982" sldId="257"/>
        </pc:sldMkLst>
        <pc:picChg chg="ord">
          <ac:chgData name="Abdulhafid Ben Saoud (1501879)" userId="S::1501879@student.uwtsd.ac.uk::815849d1-c111-43c5-bb04-7620d2ad6166" providerId="AD" clId="Web-{551525DC-6AF8-CB0B-53C8-CA2179905E12}" dt="2025-11-03T15:01:16.091" v="15"/>
          <ac:picMkLst>
            <pc:docMk/>
            <pc:sldMk cId="2042919982" sldId="257"/>
            <ac:picMk id="7" creationId="{229D6A9F-4077-AC79-4110-E64977C83133}"/>
          </ac:picMkLst>
        </pc:picChg>
        <pc:picChg chg="ord">
          <ac:chgData name="Abdulhafid Ben Saoud (1501879)" userId="S::1501879@student.uwtsd.ac.uk::815849d1-c111-43c5-bb04-7620d2ad6166" providerId="AD" clId="Web-{551525DC-6AF8-CB0B-53C8-CA2179905E12}" dt="2025-11-03T15:01:00.293" v="14"/>
          <ac:picMkLst>
            <pc:docMk/>
            <pc:sldMk cId="2042919982" sldId="257"/>
            <ac:picMk id="10" creationId="{383E823A-9EDC-6ECA-9D85-61F7170E49F8}"/>
          </ac:picMkLst>
        </pc:picChg>
      </pc:sldChg>
      <pc:sldChg chg="modTransition">
        <pc:chgData name="Abdulhafid Ben Saoud (1501879)" userId="S::1501879@student.uwtsd.ac.uk::815849d1-c111-43c5-bb04-7620d2ad6166" providerId="AD" clId="Web-{551525DC-6AF8-CB0B-53C8-CA2179905E12}" dt="2025-11-03T15:01:53.217" v="19"/>
        <pc:sldMkLst>
          <pc:docMk/>
          <pc:sldMk cId="1710227751" sldId="258"/>
        </pc:sldMkLst>
      </pc:sldChg>
      <pc:sldChg chg="modSp modTransition">
        <pc:chgData name="Abdulhafid Ben Saoud (1501879)" userId="S::1501879@student.uwtsd.ac.uk::815849d1-c111-43c5-bb04-7620d2ad6166" providerId="AD" clId="Web-{551525DC-6AF8-CB0B-53C8-CA2179905E12}" dt="2025-11-03T15:01:53.217" v="20"/>
        <pc:sldMkLst>
          <pc:docMk/>
          <pc:sldMk cId="59486874" sldId="264"/>
        </pc:sldMkLst>
        <pc:picChg chg="ord">
          <ac:chgData name="Abdulhafid Ben Saoud (1501879)" userId="S::1501879@student.uwtsd.ac.uk::815849d1-c111-43c5-bb04-7620d2ad6166" providerId="AD" clId="Web-{551525DC-6AF8-CB0B-53C8-CA2179905E12}" dt="2025-11-03T15:01:35.685" v="17"/>
          <ac:picMkLst>
            <pc:docMk/>
            <pc:sldMk cId="59486874" sldId="264"/>
            <ac:picMk id="7" creationId="{F9D68EB7-53A3-D130-4697-C806286A3CF2}"/>
          </ac:picMkLst>
        </pc:picChg>
        <pc:picChg chg="ord">
          <ac:chgData name="Abdulhafid Ben Saoud (1501879)" userId="S::1501879@student.uwtsd.ac.uk::815849d1-c111-43c5-bb04-7620d2ad6166" providerId="AD" clId="Web-{551525DC-6AF8-CB0B-53C8-CA2179905E12}" dt="2025-11-03T15:01:26.435" v="16"/>
          <ac:picMkLst>
            <pc:docMk/>
            <pc:sldMk cId="59486874" sldId="264"/>
            <ac:picMk id="10" creationId="{5D0C40B2-179B-3EDF-1309-FA620243854F}"/>
          </ac:picMkLst>
        </pc:picChg>
      </pc:sldChg>
      <pc:sldChg chg="modTransition">
        <pc:chgData name="Abdulhafid Ben Saoud (1501879)" userId="S::1501879@student.uwtsd.ac.uk::815849d1-c111-43c5-bb04-7620d2ad6166" providerId="AD" clId="Web-{551525DC-6AF8-CB0B-53C8-CA2179905E12}" dt="2025-11-03T15:01:53.217" v="18"/>
        <pc:sldMkLst>
          <pc:docMk/>
          <pc:sldMk cId="241360864" sldId="265"/>
        </pc:sldMkLst>
      </pc:sldChg>
      <pc:sldChg chg="new del">
        <pc:chgData name="Abdulhafid Ben Saoud (1501879)" userId="S::1501879@student.uwtsd.ac.uk::815849d1-c111-43c5-bb04-7620d2ad6166" providerId="AD" clId="Web-{551525DC-6AF8-CB0B-53C8-CA2179905E12}" dt="2025-11-03T14:59:52.883" v="11"/>
        <pc:sldMkLst>
          <pc:docMk/>
          <pc:sldMk cId="86353764" sldId="266"/>
        </pc:sldMkLst>
      </pc:sldChg>
      <pc:sldChg chg="new del">
        <pc:chgData name="Abdulhafid Ben Saoud (1501879)" userId="S::1501879@student.uwtsd.ac.uk::815849d1-c111-43c5-bb04-7620d2ad6166" providerId="AD" clId="Web-{551525DC-6AF8-CB0B-53C8-CA2179905E12}" dt="2025-11-03T15:00:30.510" v="13"/>
        <pc:sldMkLst>
          <pc:docMk/>
          <pc:sldMk cId="3328646774" sldId="266"/>
        </pc:sldMkLst>
      </pc:sldChg>
    </pc:docChg>
  </pc:docChgLst>
  <pc:docChgLst>
    <pc:chgData name="Abdulhafid Ben Saoud (1501879)" userId="S::1501879@student.uwtsd.ac.uk::815849d1-c111-43c5-bb04-7620d2ad6166" providerId="AD" clId="Web-{3FDB11FE-C318-74BD-49C3-88C715797F7A}"/>
    <pc:docChg chg="modSld">
      <pc:chgData name="Abdulhafid Ben Saoud (1501879)" userId="S::1501879@student.uwtsd.ac.uk::815849d1-c111-43c5-bb04-7620d2ad6166" providerId="AD" clId="Web-{3FDB11FE-C318-74BD-49C3-88C715797F7A}" dt="2025-11-03T14:01:48.954" v="26"/>
      <pc:docMkLst>
        <pc:docMk/>
      </pc:docMkLst>
      <pc:sldChg chg="modSp">
        <pc:chgData name="Abdulhafid Ben Saoud (1501879)" userId="S::1501879@student.uwtsd.ac.uk::815849d1-c111-43c5-bb04-7620d2ad6166" providerId="AD" clId="Web-{3FDB11FE-C318-74BD-49C3-88C715797F7A}" dt="2025-11-03T13:57:39.665" v="22" actId="14100"/>
        <pc:sldMkLst>
          <pc:docMk/>
          <pc:sldMk cId="109857222" sldId="256"/>
        </pc:sldMkLst>
        <pc:spChg chg="mod">
          <ac:chgData name="Abdulhafid Ben Saoud (1501879)" userId="S::1501879@student.uwtsd.ac.uk::815849d1-c111-43c5-bb04-7620d2ad6166" providerId="AD" clId="Web-{3FDB11FE-C318-74BD-49C3-88C715797F7A}" dt="2025-11-03T13:57:39.665" v="22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">
        <pc:chgData name="Abdulhafid Ben Saoud (1501879)" userId="S::1501879@student.uwtsd.ac.uk::815849d1-c111-43c5-bb04-7620d2ad6166" providerId="AD" clId="Web-{3FDB11FE-C318-74BD-49C3-88C715797F7A}" dt="2025-11-03T14:01:48.954" v="26"/>
        <pc:sldMkLst>
          <pc:docMk/>
          <pc:sldMk cId="2042919982" sldId="257"/>
        </pc:sldMkLst>
        <pc:spChg chg="add mod">
          <ac:chgData name="Abdulhafid Ben Saoud (1501879)" userId="S::1501879@student.uwtsd.ac.uk::815849d1-c111-43c5-bb04-7620d2ad6166" providerId="AD" clId="Web-{3FDB11FE-C318-74BD-49C3-88C715797F7A}" dt="2025-11-03T14:01:48.954" v="26"/>
          <ac:spMkLst>
            <pc:docMk/>
            <pc:sldMk cId="2042919982" sldId="257"/>
            <ac:spMk id="6" creationId="{F1B9B359-4852-A863-A298-B01E31ED46FB}"/>
          </ac:spMkLst>
        </pc:spChg>
        <pc:picChg chg="add mod">
          <ac:chgData name="Abdulhafid Ben Saoud (1501879)" userId="S::1501879@student.uwtsd.ac.uk::815849d1-c111-43c5-bb04-7620d2ad6166" providerId="AD" clId="Web-{3FDB11FE-C318-74BD-49C3-88C715797F7A}" dt="2025-11-03T14:01:48.954" v="24"/>
          <ac:picMkLst>
            <pc:docMk/>
            <pc:sldMk cId="2042919982" sldId="257"/>
            <ac:picMk id="3" creationId="{A59909DD-41A8-4718-91AB-8C8624FDA4E3}"/>
          </ac:picMkLst>
        </pc:picChg>
      </pc:sldChg>
      <pc:sldChg chg="delSp modSp">
        <pc:chgData name="Abdulhafid Ben Saoud (1501879)" userId="S::1501879@student.uwtsd.ac.uk::815849d1-c111-43c5-bb04-7620d2ad6166" providerId="AD" clId="Web-{3FDB11FE-C318-74BD-49C3-88C715797F7A}" dt="2025-11-03T13:49:48.320" v="20" actId="14100"/>
        <pc:sldMkLst>
          <pc:docMk/>
          <pc:sldMk cId="3517381165" sldId="259"/>
        </pc:sldMkLst>
        <pc:spChg chg="del mod">
          <ac:chgData name="Abdulhafid Ben Saoud (1501879)" userId="S::1501879@student.uwtsd.ac.uk::815849d1-c111-43c5-bb04-7620d2ad6166" providerId="AD" clId="Web-{3FDB11FE-C318-74BD-49C3-88C715797F7A}" dt="2025-11-03T13:49:26.648" v="19"/>
          <ac:spMkLst>
            <pc:docMk/>
            <pc:sldMk cId="3517381165" sldId="259"/>
            <ac:spMk id="2" creationId="{8AC8255E-A496-19F0-1C6A-B92AA9C2C934}"/>
          </ac:spMkLst>
        </pc:spChg>
        <pc:spChg chg="mod">
          <ac:chgData name="Abdulhafid Ben Saoud (1501879)" userId="S::1501879@student.uwtsd.ac.uk::815849d1-c111-43c5-bb04-7620d2ad6166" providerId="AD" clId="Web-{3FDB11FE-C318-74BD-49C3-88C715797F7A}" dt="2025-11-03T13:49:48.320" v="20" actId="14100"/>
          <ac:spMkLst>
            <pc:docMk/>
            <pc:sldMk cId="3517381165" sldId="259"/>
            <ac:spMk id="3" creationId="{57B879D9-9453-C4AF-1E1A-204DEF549019}"/>
          </ac:spMkLst>
        </pc:spChg>
      </pc:sldChg>
      <pc:sldChg chg="delSp modSp">
        <pc:chgData name="Abdulhafid Ben Saoud (1501879)" userId="S::1501879@student.uwtsd.ac.uk::815849d1-c111-43c5-bb04-7620d2ad6166" providerId="AD" clId="Web-{3FDB11FE-C318-74BD-49C3-88C715797F7A}" dt="2025-11-03T13:49:00.132" v="17" actId="14100"/>
        <pc:sldMkLst>
          <pc:docMk/>
          <pc:sldMk cId="459310142" sldId="260"/>
        </pc:sldMkLst>
        <pc:spChg chg="del mod">
          <ac:chgData name="Abdulhafid Ben Saoud (1501879)" userId="S::1501879@student.uwtsd.ac.uk::815849d1-c111-43c5-bb04-7620d2ad6166" providerId="AD" clId="Web-{3FDB11FE-C318-74BD-49C3-88C715797F7A}" dt="2025-11-03T13:48:34.740" v="15"/>
          <ac:spMkLst>
            <pc:docMk/>
            <pc:sldMk cId="459310142" sldId="260"/>
            <ac:spMk id="2" creationId="{6CF0D41E-B04B-B552-8A97-7EB4F3D60BFE}"/>
          </ac:spMkLst>
        </pc:spChg>
        <pc:spChg chg="mod">
          <ac:chgData name="Abdulhafid Ben Saoud (1501879)" userId="S::1501879@student.uwtsd.ac.uk::815849d1-c111-43c5-bb04-7620d2ad6166" providerId="AD" clId="Web-{3FDB11FE-C318-74BD-49C3-88C715797F7A}" dt="2025-11-03T13:49:00.132" v="17" actId="14100"/>
          <ac:spMkLst>
            <pc:docMk/>
            <pc:sldMk cId="459310142" sldId="260"/>
            <ac:spMk id="3" creationId="{8D003DB4-3367-0736-750F-3FD3679DFC4A}"/>
          </ac:spMkLst>
        </pc:spChg>
      </pc:sldChg>
    </pc:docChg>
  </pc:docChgLst>
  <pc:docChgLst>
    <pc:chgData name="Abdulhafid Ben Saoud (1501879)" userId="815849d1-c111-43c5-bb04-7620d2ad6166" providerId="ADAL" clId="{68952CD5-A152-43AD-92D0-912A970AFF6C}"/>
    <pc:docChg chg="addSld delSld modSld">
      <pc:chgData name="Abdulhafid Ben Saoud (1501879)" userId="815849d1-c111-43c5-bb04-7620d2ad6166" providerId="ADAL" clId="{68952CD5-A152-43AD-92D0-912A970AFF6C}" dt="2025-11-03T14:32:53.461" v="33" actId="47"/>
      <pc:docMkLst>
        <pc:docMk/>
      </pc:docMkLst>
      <pc:sldChg chg="modTransition">
        <pc:chgData name="Abdulhafid Ben Saoud (1501879)" userId="815849d1-c111-43c5-bb04-7620d2ad6166" providerId="ADAL" clId="{68952CD5-A152-43AD-92D0-912A970AFF6C}" dt="2025-11-03T14:30:58.908" v="32"/>
        <pc:sldMkLst>
          <pc:docMk/>
          <pc:sldMk cId="109857222" sldId="256"/>
        </pc:sldMkLst>
      </pc:sldChg>
      <pc:sldChg chg="modSp mod modTransition">
        <pc:chgData name="Abdulhafid Ben Saoud (1501879)" userId="815849d1-c111-43c5-bb04-7620d2ad6166" providerId="ADAL" clId="{68952CD5-A152-43AD-92D0-912A970AFF6C}" dt="2025-11-03T14:30:58.908" v="32"/>
        <pc:sldMkLst>
          <pc:docMk/>
          <pc:sldMk cId="2042919982" sldId="257"/>
        </pc:sldMkLst>
        <pc:picChg chg="mod">
          <ac:chgData name="Abdulhafid Ben Saoud (1501879)" userId="815849d1-c111-43c5-bb04-7620d2ad6166" providerId="ADAL" clId="{68952CD5-A152-43AD-92D0-912A970AFF6C}" dt="2025-11-03T14:26:58.207" v="6" actId="14100"/>
          <ac:picMkLst>
            <pc:docMk/>
            <pc:sldMk cId="2042919982" sldId="257"/>
            <ac:picMk id="4" creationId="{F2A05362-2365-7373-0159-8999573F8A06}"/>
          </ac:picMkLst>
        </pc:picChg>
        <pc:picChg chg="mod">
          <ac:chgData name="Abdulhafid Ben Saoud (1501879)" userId="815849d1-c111-43c5-bb04-7620d2ad6166" providerId="ADAL" clId="{68952CD5-A152-43AD-92D0-912A970AFF6C}" dt="2025-11-03T14:27:06.350" v="8" actId="14100"/>
          <ac:picMkLst>
            <pc:docMk/>
            <pc:sldMk cId="2042919982" sldId="257"/>
            <ac:picMk id="7" creationId="{229D6A9F-4077-AC79-4110-E64977C83133}"/>
          </ac:picMkLst>
        </pc:picChg>
        <pc:picChg chg="mod">
          <ac:chgData name="Abdulhafid Ben Saoud (1501879)" userId="815849d1-c111-43c5-bb04-7620d2ad6166" providerId="ADAL" clId="{68952CD5-A152-43AD-92D0-912A970AFF6C}" dt="2025-11-03T14:26:51.370" v="4" actId="14100"/>
          <ac:picMkLst>
            <pc:docMk/>
            <pc:sldMk cId="2042919982" sldId="257"/>
            <ac:picMk id="10" creationId="{383E823A-9EDC-6ECA-9D85-61F7170E49F8}"/>
          </ac:picMkLst>
        </pc:picChg>
      </pc:sldChg>
      <pc:sldChg chg="del">
        <pc:chgData name="Abdulhafid Ben Saoud (1501879)" userId="815849d1-c111-43c5-bb04-7620d2ad6166" providerId="ADAL" clId="{68952CD5-A152-43AD-92D0-912A970AFF6C}" dt="2025-11-03T14:27:29.996" v="12" actId="2696"/>
        <pc:sldMkLst>
          <pc:docMk/>
          <pc:sldMk cId="1218064438" sldId="261"/>
        </pc:sldMkLst>
      </pc:sldChg>
      <pc:sldChg chg="del">
        <pc:chgData name="Abdulhafid Ben Saoud (1501879)" userId="815849d1-c111-43c5-bb04-7620d2ad6166" providerId="ADAL" clId="{68952CD5-A152-43AD-92D0-912A970AFF6C}" dt="2025-11-03T14:27:33.672" v="13" actId="2696"/>
        <pc:sldMkLst>
          <pc:docMk/>
          <pc:sldMk cId="3933694540" sldId="262"/>
        </pc:sldMkLst>
      </pc:sldChg>
      <pc:sldChg chg="del">
        <pc:chgData name="Abdulhafid Ben Saoud (1501879)" userId="815849d1-c111-43c5-bb04-7620d2ad6166" providerId="ADAL" clId="{68952CD5-A152-43AD-92D0-912A970AFF6C}" dt="2025-11-03T14:27:38.056" v="14" actId="2696"/>
        <pc:sldMkLst>
          <pc:docMk/>
          <pc:sldMk cId="3448106307" sldId="263"/>
        </pc:sldMkLst>
      </pc:sldChg>
      <pc:sldChg chg="modSp add mod modTransition">
        <pc:chgData name="Abdulhafid Ben Saoud (1501879)" userId="815849d1-c111-43c5-bb04-7620d2ad6166" providerId="ADAL" clId="{68952CD5-A152-43AD-92D0-912A970AFF6C}" dt="2025-11-03T14:30:58.908" v="32"/>
        <pc:sldMkLst>
          <pc:docMk/>
          <pc:sldMk cId="59486874" sldId="264"/>
        </pc:sldMkLst>
        <pc:picChg chg="mod">
          <ac:chgData name="Abdulhafid Ben Saoud (1501879)" userId="815849d1-c111-43c5-bb04-7620d2ad6166" providerId="ADAL" clId="{68952CD5-A152-43AD-92D0-912A970AFF6C}" dt="2025-11-03T14:28:02.086" v="16" actId="14100"/>
          <ac:picMkLst>
            <pc:docMk/>
            <pc:sldMk cId="59486874" sldId="264"/>
            <ac:picMk id="4" creationId="{B29107BD-D288-6B9B-1541-FE98FF820270}"/>
          </ac:picMkLst>
        </pc:picChg>
        <pc:picChg chg="mod ord">
          <ac:chgData name="Abdulhafid Ben Saoud (1501879)" userId="815849d1-c111-43c5-bb04-7620d2ad6166" providerId="ADAL" clId="{68952CD5-A152-43AD-92D0-912A970AFF6C}" dt="2025-11-03T14:29:25.895" v="28" actId="167"/>
          <ac:picMkLst>
            <pc:docMk/>
            <pc:sldMk cId="59486874" sldId="264"/>
            <ac:picMk id="7" creationId="{F9D68EB7-53A3-D130-4697-C806286A3CF2}"/>
          </ac:picMkLst>
        </pc:picChg>
        <pc:picChg chg="mod">
          <ac:chgData name="Abdulhafid Ben Saoud (1501879)" userId="815849d1-c111-43c5-bb04-7620d2ad6166" providerId="ADAL" clId="{68952CD5-A152-43AD-92D0-912A970AFF6C}" dt="2025-11-03T14:28:16.934" v="20" actId="1076"/>
          <ac:picMkLst>
            <pc:docMk/>
            <pc:sldMk cId="59486874" sldId="264"/>
            <ac:picMk id="10" creationId="{5D0C40B2-179B-3EDF-1309-FA620243854F}"/>
          </ac:picMkLst>
        </pc:picChg>
      </pc:sldChg>
      <pc:sldChg chg="new del">
        <pc:chgData name="Abdulhafid Ben Saoud (1501879)" userId="815849d1-c111-43c5-bb04-7620d2ad6166" providerId="ADAL" clId="{68952CD5-A152-43AD-92D0-912A970AFF6C}" dt="2025-11-03T14:26:33.600" v="1" actId="2696"/>
        <pc:sldMkLst>
          <pc:docMk/>
          <pc:sldMk cId="612651505" sldId="264"/>
        </pc:sldMkLst>
      </pc:sldChg>
      <pc:sldChg chg="modSp add mod modTransition">
        <pc:chgData name="Abdulhafid Ben Saoud (1501879)" userId="815849d1-c111-43c5-bb04-7620d2ad6166" providerId="ADAL" clId="{68952CD5-A152-43AD-92D0-912A970AFF6C}" dt="2025-11-03T14:30:58.908" v="32"/>
        <pc:sldMkLst>
          <pc:docMk/>
          <pc:sldMk cId="241360864" sldId="265"/>
        </pc:sldMkLst>
        <pc:picChg chg="mod ord">
          <ac:chgData name="Abdulhafid Ben Saoud (1501879)" userId="815849d1-c111-43c5-bb04-7620d2ad6166" providerId="ADAL" clId="{68952CD5-A152-43AD-92D0-912A970AFF6C}" dt="2025-11-03T14:29:19.406" v="27" actId="167"/>
          <ac:picMkLst>
            <pc:docMk/>
            <pc:sldMk cId="241360864" sldId="265"/>
            <ac:picMk id="4" creationId="{04CC658A-53B2-1EC3-55B5-9B20ED11C4AE}"/>
          </ac:picMkLst>
        </pc:picChg>
        <pc:picChg chg="mod">
          <ac:chgData name="Abdulhafid Ben Saoud (1501879)" userId="815849d1-c111-43c5-bb04-7620d2ad6166" providerId="ADAL" clId="{68952CD5-A152-43AD-92D0-912A970AFF6C}" dt="2025-11-03T14:29:01.509" v="24" actId="14100"/>
          <ac:picMkLst>
            <pc:docMk/>
            <pc:sldMk cId="241360864" sldId="265"/>
            <ac:picMk id="7" creationId="{F01465D5-676C-9D50-ECF3-939CA860D2F2}"/>
          </ac:picMkLst>
        </pc:picChg>
        <pc:picChg chg="mod">
          <ac:chgData name="Abdulhafid Ben Saoud (1501879)" userId="815849d1-c111-43c5-bb04-7620d2ad6166" providerId="ADAL" clId="{68952CD5-A152-43AD-92D0-912A970AFF6C}" dt="2025-11-03T14:28:26.422" v="21" actId="1076"/>
          <ac:picMkLst>
            <pc:docMk/>
            <pc:sldMk cId="241360864" sldId="265"/>
            <ac:picMk id="10" creationId="{DE22FC06-E52E-06BB-C6F5-B4E45350D9A4}"/>
          </ac:picMkLst>
        </pc:picChg>
      </pc:sldChg>
      <pc:sldChg chg="add del modTransition">
        <pc:chgData name="Abdulhafid Ben Saoud (1501879)" userId="815849d1-c111-43c5-bb04-7620d2ad6166" providerId="ADAL" clId="{68952CD5-A152-43AD-92D0-912A970AFF6C}" dt="2025-11-03T14:32:53.461" v="33" actId="47"/>
        <pc:sldMkLst>
          <pc:docMk/>
          <pc:sldMk cId="3508123825" sldId="266"/>
        </pc:sldMkLst>
      </pc:sldChg>
      <pc:sldChg chg="new del">
        <pc:chgData name="Abdulhafid Ben Saoud (1501879)" userId="815849d1-c111-43c5-bb04-7620d2ad6166" providerId="ADAL" clId="{68952CD5-A152-43AD-92D0-912A970AFF6C}" dt="2025-11-03T14:29:47.770" v="30" actId="2696"/>
        <pc:sldMkLst>
          <pc:docMk/>
          <pc:sldMk cId="4139207021" sldId="267"/>
        </pc:sldMkLst>
      </pc:sldChg>
    </pc:docChg>
  </pc:docChgLst>
  <pc:docChgLst>
    <pc:chgData name="Abdulhafid Ben Saoud (1501879)" userId="S::1501879@student.uwtsd.ac.uk::815849d1-c111-43c5-bb04-7620d2ad6166" providerId="AD" clId="Web-{D983C183-5D30-12E9-8BA1-52C960D8100F}"/>
    <pc:docChg chg="addSld modSld sldOrd">
      <pc:chgData name="Abdulhafid Ben Saoud (1501879)" userId="S::1501879@student.uwtsd.ac.uk::815849d1-c111-43c5-bb04-7620d2ad6166" providerId="AD" clId="Web-{D983C183-5D30-12E9-8BA1-52C960D8100F}" dt="2025-11-03T14:24:54.398" v="164"/>
      <pc:docMkLst>
        <pc:docMk/>
      </pc:docMkLst>
      <pc:sldChg chg="modTransition">
        <pc:chgData name="Abdulhafid Ben Saoud (1501879)" userId="S::1501879@student.uwtsd.ac.uk::815849d1-c111-43c5-bb04-7620d2ad6166" providerId="AD" clId="Web-{D983C183-5D30-12E9-8BA1-52C960D8100F}" dt="2025-11-03T14:22:26.601" v="144"/>
        <pc:sldMkLst>
          <pc:docMk/>
          <pc:sldMk cId="109857222" sldId="256"/>
        </pc:sldMkLst>
      </pc:sldChg>
      <pc:sldChg chg="addSp delSp modSp ord modTransition">
        <pc:chgData name="Abdulhafid Ben Saoud (1501879)" userId="S::1501879@student.uwtsd.ac.uk::815849d1-c111-43c5-bb04-7620d2ad6166" providerId="AD" clId="Web-{D983C183-5D30-12E9-8BA1-52C960D8100F}" dt="2025-11-03T14:24:54.398" v="164"/>
        <pc:sldMkLst>
          <pc:docMk/>
          <pc:sldMk cId="2042919982" sldId="257"/>
        </pc:sldMkLst>
        <pc:spChg chg="ord">
          <ac:chgData name="Abdulhafid Ben Saoud (1501879)" userId="S::1501879@student.uwtsd.ac.uk::815849d1-c111-43c5-bb04-7620d2ad6166" providerId="AD" clId="Web-{D983C183-5D30-12E9-8BA1-52C960D8100F}" dt="2025-11-03T14:23:29.101" v="158"/>
          <ac:spMkLst>
            <pc:docMk/>
            <pc:sldMk cId="2042919982" sldId="257"/>
            <ac:spMk id="2" creationId="{58FD4091-B0AC-1C6D-F8B4-FABDA2D97B61}"/>
          </ac:spMkLst>
        </pc:spChg>
        <pc:spChg chg="add mod">
          <ac:chgData name="Abdulhafid Ben Saoud (1501879)" userId="S::1501879@student.uwtsd.ac.uk::815849d1-c111-43c5-bb04-7620d2ad6166" providerId="AD" clId="Web-{D983C183-5D30-12E9-8BA1-52C960D8100F}" dt="2025-11-03T14:04:38.743" v="5" actId="1076"/>
          <ac:spMkLst>
            <pc:docMk/>
            <pc:sldMk cId="2042919982" sldId="257"/>
            <ac:spMk id="8" creationId="{B07494BF-F76A-56E0-6623-1BB3522CF6A8}"/>
          </ac:spMkLst>
        </pc:spChg>
        <pc:picChg chg="del mod">
          <ac:chgData name="Abdulhafid Ben Saoud (1501879)" userId="S::1501879@student.uwtsd.ac.uk::815849d1-c111-43c5-bb04-7620d2ad6166" providerId="AD" clId="Web-{D983C183-5D30-12E9-8BA1-52C960D8100F}" dt="2025-11-03T14:05:46.696" v="20"/>
          <ac:picMkLst>
            <pc:docMk/>
            <pc:sldMk cId="2042919982" sldId="257"/>
            <ac:picMk id="3" creationId="{A59909DD-41A8-4718-91AB-8C8624FDA4E3}"/>
          </ac:picMkLst>
        </pc:picChg>
        <pc:picChg chg="mod ord">
          <ac:chgData name="Abdulhafid Ben Saoud (1501879)" userId="S::1501879@student.uwtsd.ac.uk::815849d1-c111-43c5-bb04-7620d2ad6166" providerId="AD" clId="Web-{D983C183-5D30-12E9-8BA1-52C960D8100F}" dt="2025-11-03T14:23:09.914" v="155" actId="1076"/>
          <ac:picMkLst>
            <pc:docMk/>
            <pc:sldMk cId="2042919982" sldId="257"/>
            <ac:picMk id="4" creationId="{F2A05362-2365-7373-0159-8999573F8A06}"/>
          </ac:picMkLst>
        </pc:picChg>
        <pc:picChg chg="add mod ord">
          <ac:chgData name="Abdulhafid Ben Saoud (1501879)" userId="S::1501879@student.uwtsd.ac.uk::815849d1-c111-43c5-bb04-7620d2ad6166" providerId="AD" clId="Web-{D983C183-5D30-12E9-8BA1-52C960D8100F}" dt="2025-11-03T14:23:32.539" v="159" actId="1076"/>
          <ac:picMkLst>
            <pc:docMk/>
            <pc:sldMk cId="2042919982" sldId="257"/>
            <ac:picMk id="7" creationId="{229D6A9F-4077-AC79-4110-E64977C83133}"/>
          </ac:picMkLst>
        </pc:picChg>
        <pc:picChg chg="add mod ord">
          <ac:chgData name="Abdulhafid Ben Saoud (1501879)" userId="S::1501879@student.uwtsd.ac.uk::815849d1-c111-43c5-bb04-7620d2ad6166" providerId="AD" clId="Web-{D983C183-5D30-12E9-8BA1-52C960D8100F}" dt="2025-11-03T14:23:21.976" v="157" actId="1076"/>
          <ac:picMkLst>
            <pc:docMk/>
            <pc:sldMk cId="2042919982" sldId="257"/>
            <ac:picMk id="10" creationId="{383E823A-9EDC-6ECA-9D85-61F7170E49F8}"/>
          </ac:picMkLst>
        </pc:picChg>
      </pc:sldChg>
      <pc:sldChg chg="delSp modSp add ord replId modTransition">
        <pc:chgData name="Abdulhafid Ben Saoud (1501879)" userId="S::1501879@student.uwtsd.ac.uk::815849d1-c111-43c5-bb04-7620d2ad6166" providerId="AD" clId="Web-{D983C183-5D30-12E9-8BA1-52C960D8100F}" dt="2025-11-03T14:24:54.382" v="161"/>
        <pc:sldMkLst>
          <pc:docMk/>
          <pc:sldMk cId="1218064438" sldId="261"/>
        </pc:sldMkLst>
        <pc:spChg chg="del mod">
          <ac:chgData name="Abdulhafid Ben Saoud (1501879)" userId="S::1501879@student.uwtsd.ac.uk::815849d1-c111-43c5-bb04-7620d2ad6166" providerId="AD" clId="Web-{D983C183-5D30-12E9-8BA1-52C960D8100F}" dt="2025-11-03T14:13:02.002" v="84"/>
          <ac:spMkLst>
            <pc:docMk/>
            <pc:sldMk cId="1218064438" sldId="261"/>
            <ac:spMk id="2" creationId="{1B6C7B9F-E798-B5D0-4E8E-FB6CA6DA8009}"/>
          </ac:spMkLst>
        </pc:spChg>
        <pc:picChg chg="mod">
          <ac:chgData name="Abdulhafid Ben Saoud (1501879)" userId="S::1501879@student.uwtsd.ac.uk::815849d1-c111-43c5-bb04-7620d2ad6166" providerId="AD" clId="Web-{D983C183-5D30-12E9-8BA1-52C960D8100F}" dt="2025-11-03T14:13:25.597" v="88" actId="14100"/>
          <ac:picMkLst>
            <pc:docMk/>
            <pc:sldMk cId="1218064438" sldId="261"/>
            <ac:picMk id="4" creationId="{717011E4-67B2-F1AB-2CC9-4023C8A42AD4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4:06.176" v="99" actId="14100"/>
          <ac:picMkLst>
            <pc:docMk/>
            <pc:sldMk cId="1218064438" sldId="261"/>
            <ac:picMk id="7" creationId="{717FFF6E-ED08-1022-70B2-C08E011B7E0D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3:46.004" v="94" actId="14100"/>
          <ac:picMkLst>
            <pc:docMk/>
            <pc:sldMk cId="1218064438" sldId="261"/>
            <ac:picMk id="10" creationId="{2AC66614-7A9D-9C13-4FEF-03BBA68FF24C}"/>
          </ac:picMkLst>
        </pc:picChg>
      </pc:sldChg>
      <pc:sldChg chg="modSp add ord replId modTransition">
        <pc:chgData name="Abdulhafid Ben Saoud (1501879)" userId="S::1501879@student.uwtsd.ac.uk::815849d1-c111-43c5-bb04-7620d2ad6166" providerId="AD" clId="Web-{D983C183-5D30-12E9-8BA1-52C960D8100F}" dt="2025-11-03T14:24:54.398" v="162"/>
        <pc:sldMkLst>
          <pc:docMk/>
          <pc:sldMk cId="3933694540" sldId="262"/>
        </pc:sldMkLst>
        <pc:picChg chg="mod">
          <ac:chgData name="Abdulhafid Ben Saoud (1501879)" userId="S::1501879@student.uwtsd.ac.uk::815849d1-c111-43c5-bb04-7620d2ad6166" providerId="AD" clId="Web-{D983C183-5D30-12E9-8BA1-52C960D8100F}" dt="2025-11-03T14:14:25.349" v="101" actId="14100"/>
          <ac:picMkLst>
            <pc:docMk/>
            <pc:sldMk cId="3933694540" sldId="262"/>
            <ac:picMk id="4" creationId="{897F4CE0-1CB7-F116-8DB5-6A03BE8E27DC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2:25.547" v="78" actId="14100"/>
          <ac:picMkLst>
            <pc:docMk/>
            <pc:sldMk cId="3933694540" sldId="262"/>
            <ac:picMk id="7" creationId="{7A68ADBC-9204-2497-5831-4BB10E1DC00F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2:31.125" v="79" actId="14100"/>
          <ac:picMkLst>
            <pc:docMk/>
            <pc:sldMk cId="3933694540" sldId="262"/>
            <ac:picMk id="10" creationId="{054D05B0-4419-49E7-E179-270E9C85D1C1}"/>
          </ac:picMkLst>
        </pc:picChg>
      </pc:sldChg>
      <pc:sldChg chg="modSp add replId modTransition">
        <pc:chgData name="Abdulhafid Ben Saoud (1501879)" userId="S::1501879@student.uwtsd.ac.uk::815849d1-c111-43c5-bb04-7620d2ad6166" providerId="AD" clId="Web-{D983C183-5D30-12E9-8BA1-52C960D8100F}" dt="2025-11-03T14:24:54.398" v="163"/>
        <pc:sldMkLst>
          <pc:docMk/>
          <pc:sldMk cId="3448106307" sldId="263"/>
        </pc:sldMkLst>
        <pc:picChg chg="mod">
          <ac:chgData name="Abdulhafid Ben Saoud (1501879)" userId="S::1501879@student.uwtsd.ac.uk::815849d1-c111-43c5-bb04-7620d2ad6166" providerId="AD" clId="Web-{D983C183-5D30-12E9-8BA1-52C960D8100F}" dt="2025-11-03T14:15:13.382" v="112" actId="14100"/>
          <ac:picMkLst>
            <pc:docMk/>
            <pc:sldMk cId="3448106307" sldId="263"/>
            <ac:picMk id="4" creationId="{EEF6F0A2-8823-2595-6385-B4ABE5A750AD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4:58.068" v="108" actId="14100"/>
          <ac:picMkLst>
            <pc:docMk/>
            <pc:sldMk cId="3448106307" sldId="263"/>
            <ac:picMk id="7" creationId="{4676B3B2-0141-57D7-8126-D8D5200F5992}"/>
          </ac:picMkLst>
        </pc:picChg>
        <pc:picChg chg="mod">
          <ac:chgData name="Abdulhafid Ben Saoud (1501879)" userId="S::1501879@student.uwtsd.ac.uk::815849d1-c111-43c5-bb04-7620d2ad6166" providerId="AD" clId="Web-{D983C183-5D30-12E9-8BA1-52C960D8100F}" dt="2025-11-03T14:15:08.882" v="111" actId="14100"/>
          <ac:picMkLst>
            <pc:docMk/>
            <pc:sldMk cId="3448106307" sldId="263"/>
            <ac:picMk id="10" creationId="{85000433-6730-0D91-3322-023C8F0A4B2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fr.wikipedia.org/wiki/Blue_(groupe)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s://kl-kingdom.blogspot.com/2011/01/dusseldorf-is-calling-you-la-uk-ha.html" TargetMode="Externa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.wikipedia.org/wiki/Blue_(groupe)" TargetMode="External"/><Relationship Id="rId5" Type="http://schemas.openxmlformats.org/officeDocument/2006/relationships/image" Target="../media/image2.jpeg"/><Relationship Id="rId4" Type="http://schemas.openxmlformats.org/officeDocument/2006/relationships/hyperlink" Target="https://kl-kingdom.blogspot.com/2011/01/dusseldorf-is-calling-you-la-uk-ha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kl-kingdom.blogspot.com/2011/01/dusseldorf-is-calling-you-la-uk-ha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r.wikipedia.org/wiki/Blue_(groupe)" TargetMode="External"/><Relationship Id="rId5" Type="http://schemas.openxmlformats.org/officeDocument/2006/relationships/image" Target="../media/image2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jFO5zw7hq4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jFO5zw7hq4&amp;list=RDGjFO5zw7hq4&amp;start_radio=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7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8972" y="590062"/>
            <a:ext cx="9210474" cy="435375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9600">
                <a:solidFill>
                  <a:schemeClr val="tx2">
                    <a:lumMod val="76000"/>
                    <a:lumOff val="24000"/>
                  </a:schemeClr>
                </a:solidFill>
                <a:latin typeface="Segoe Script"/>
              </a:rPr>
              <a:t>Blue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airplan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men on a stage&#10;&#10;AI-generated content may be incorrect.">
            <a:extLst>
              <a:ext uri="{FF2B5EF4-FFF2-40B4-BE49-F238E27FC236}">
                <a16:creationId xmlns:a16="http://schemas.microsoft.com/office/drawing/2014/main" id="{229D6A9F-4077-AC79-4110-E64977C831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06985" y="2845750"/>
            <a:ext cx="3480202" cy="39863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FD4091-B0AC-1C6D-F8B4-FABDA2D97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533187-A9DE-8493-9B0E-C3E0D846AB18}"/>
              </a:ext>
            </a:extLst>
          </p:cNvPr>
          <p:cNvSpPr txBox="1"/>
          <p:nvPr/>
        </p:nvSpPr>
        <p:spPr>
          <a:xfrm>
            <a:off x="2369373" y="6121879"/>
            <a:ext cx="76460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B9B359-4852-A863-A298-B01E31ED46FB}"/>
              </a:ext>
            </a:extLst>
          </p:cNvPr>
          <p:cNvSpPr txBox="1"/>
          <p:nvPr/>
        </p:nvSpPr>
        <p:spPr>
          <a:xfrm>
            <a:off x="1981200" y="6515100"/>
            <a:ext cx="82296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7494BF-F76A-56E0-6623-1BB3522CF6A8}"/>
              </a:ext>
            </a:extLst>
          </p:cNvPr>
          <p:cNvSpPr txBox="1"/>
          <p:nvPr/>
        </p:nvSpPr>
        <p:spPr>
          <a:xfrm>
            <a:off x="9610687" y="3453558"/>
            <a:ext cx="27940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4" name="Content Placeholder 3" descr="A group of men posing for a photo&#10;&#10;AI-generated content may be incorrect.">
            <a:extLst>
              <a:ext uri="{FF2B5EF4-FFF2-40B4-BE49-F238E27FC236}">
                <a16:creationId xmlns:a16="http://schemas.microsoft.com/office/drawing/2014/main" id="{F2A05362-2365-7373-0159-8999573F8A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61046" y="25400"/>
            <a:ext cx="4911461" cy="683013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HD wallpaper: group of female standing on stage, men, fashion show ...">
            <a:extLst>
              <a:ext uri="{FF2B5EF4-FFF2-40B4-BE49-F238E27FC236}">
                <a16:creationId xmlns:a16="http://schemas.microsoft.com/office/drawing/2014/main" id="{383E823A-9EDC-6ECA-9D85-61F7170E49F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60336" y="2698673"/>
            <a:ext cx="3731664" cy="4133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91998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DB40B-A846-2E7D-2AF6-499F23B76E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 wallpaper: group of female standing on stage, men, fashion show ...">
            <a:extLst>
              <a:ext uri="{FF2B5EF4-FFF2-40B4-BE49-F238E27FC236}">
                <a16:creationId xmlns:a16="http://schemas.microsoft.com/office/drawing/2014/main" id="{5D0C40B2-179B-3EDF-1309-FA62024385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3626" y="592756"/>
            <a:ext cx="5452159" cy="603910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B6BE78-8061-1354-E7EA-ABB3CE20D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A4C01E-414D-B5E2-97D3-8AB7576B15C0}"/>
              </a:ext>
            </a:extLst>
          </p:cNvPr>
          <p:cNvSpPr txBox="1"/>
          <p:nvPr/>
        </p:nvSpPr>
        <p:spPr>
          <a:xfrm>
            <a:off x="2369373" y="6121879"/>
            <a:ext cx="76460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2CEDD8-204B-7F1B-9028-FCAF69B8043E}"/>
              </a:ext>
            </a:extLst>
          </p:cNvPr>
          <p:cNvSpPr txBox="1"/>
          <p:nvPr/>
        </p:nvSpPr>
        <p:spPr>
          <a:xfrm>
            <a:off x="1981200" y="6515100"/>
            <a:ext cx="82296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139805C-A939-3782-5556-DEBED12DEC1D}"/>
              </a:ext>
            </a:extLst>
          </p:cNvPr>
          <p:cNvSpPr txBox="1"/>
          <p:nvPr/>
        </p:nvSpPr>
        <p:spPr>
          <a:xfrm>
            <a:off x="9610687" y="3453558"/>
            <a:ext cx="27940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4" name="Content Placeholder 3" descr="A group of men posing for a photo&#10;&#10;AI-generated content may be incorrect.">
            <a:extLst>
              <a:ext uri="{FF2B5EF4-FFF2-40B4-BE49-F238E27FC236}">
                <a16:creationId xmlns:a16="http://schemas.microsoft.com/office/drawing/2014/main" id="{B29107BD-D288-6B9B-1541-FE98FF8202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9052" y="2741708"/>
            <a:ext cx="2967613" cy="412691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Picture 6" descr="A group of men on a stage&#10;&#10;AI-generated content may be incorrect.">
            <a:extLst>
              <a:ext uri="{FF2B5EF4-FFF2-40B4-BE49-F238E27FC236}">
                <a16:creationId xmlns:a16="http://schemas.microsoft.com/office/drawing/2014/main" id="{F9D68EB7-53A3-D130-4697-C806286A3C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662746" y="2800458"/>
            <a:ext cx="3480202" cy="3986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48687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DFBEBC-E4C0-D63A-4A74-EBF1FDD11B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oup of men posing for a photo&#10;&#10;AI-generated content may be incorrect.">
            <a:extLst>
              <a:ext uri="{FF2B5EF4-FFF2-40B4-BE49-F238E27FC236}">
                <a16:creationId xmlns:a16="http://schemas.microsoft.com/office/drawing/2014/main" id="{04CC658A-53B2-1EC3-55B5-9B20ED11C4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44855" y="1287794"/>
            <a:ext cx="3731664" cy="51894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" name="Picture 9" descr="HD wallpaper: group of female standing on stage, men, fashion show ...">
            <a:extLst>
              <a:ext uri="{FF2B5EF4-FFF2-40B4-BE49-F238E27FC236}">
                <a16:creationId xmlns:a16="http://schemas.microsoft.com/office/drawing/2014/main" id="{DE22FC06-E52E-06BB-C6F5-B4E45350D9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2540459"/>
            <a:ext cx="3731664" cy="413339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F5D02D2-9D90-4D2E-8FE8-0A865B237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 descr="A group of men on a stage&#10;&#10;AI-generated content may be incorrect.">
            <a:extLst>
              <a:ext uri="{FF2B5EF4-FFF2-40B4-BE49-F238E27FC236}">
                <a16:creationId xmlns:a16="http://schemas.microsoft.com/office/drawing/2014/main" id="{F01465D5-676C-9D50-ECF3-939CA860D2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071351" y="355992"/>
            <a:ext cx="3480202" cy="596833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FB4413-C2C6-6BF0-BA4B-543734CEB7F3}"/>
              </a:ext>
            </a:extLst>
          </p:cNvPr>
          <p:cNvSpPr txBox="1"/>
          <p:nvPr/>
        </p:nvSpPr>
        <p:spPr>
          <a:xfrm>
            <a:off x="2369373" y="6121879"/>
            <a:ext cx="76460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E86B25-8098-EFD9-3913-36A450B4435F}"/>
              </a:ext>
            </a:extLst>
          </p:cNvPr>
          <p:cNvSpPr txBox="1"/>
          <p:nvPr/>
        </p:nvSpPr>
        <p:spPr>
          <a:xfrm>
            <a:off x="1981200" y="6515100"/>
            <a:ext cx="822960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4401A80-E362-E641-B1BF-CAE6EFADD5BC}"/>
              </a:ext>
            </a:extLst>
          </p:cNvPr>
          <p:cNvSpPr txBox="1"/>
          <p:nvPr/>
        </p:nvSpPr>
        <p:spPr>
          <a:xfrm>
            <a:off x="9610687" y="3453558"/>
            <a:ext cx="27940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413608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1B672-DD67-6784-A81B-0413FC812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title="Blue - If You Come Back">
            <a:hlinkClick r:id="" action="ppaction://noaction"/>
            <a:extLst>
              <a:ext uri="{FF2B5EF4-FFF2-40B4-BE49-F238E27FC236}">
                <a16:creationId xmlns:a16="http://schemas.microsoft.com/office/drawing/2014/main" id="{9BBFE2EA-27F9-78A3-CFD9-97178881AB4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4725" y="1136694"/>
            <a:ext cx="8922250" cy="504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2277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879D9-9453-C4AF-1E1A-204DEF549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1457"/>
            <a:ext cx="10515600" cy="59855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Bring Back old </a:t>
            </a:r>
            <a:r>
              <a:rPr lang="en-US" err="1"/>
              <a:t>memoreies</a:t>
            </a:r>
            <a:endParaRPr lang="en-US"/>
          </a:p>
          <a:p>
            <a:r>
              <a:rPr lang="en-US"/>
              <a:t>Family weekends</a:t>
            </a:r>
          </a:p>
          <a:p>
            <a:r>
              <a:rPr lang="en-US"/>
              <a:t>Friends camping</a:t>
            </a:r>
          </a:p>
          <a:p>
            <a:r>
              <a:rPr lang="en-US"/>
              <a:t>My first holiday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81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03DB4-3367-0736-750F-3FD3679DF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39337"/>
            <a:ext cx="10515600" cy="57376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Life is great with  memories </a:t>
            </a:r>
          </a:p>
          <a:p>
            <a:r>
              <a:rPr lang="en-US"/>
              <a:t>Songs makes live more fun</a:t>
            </a:r>
          </a:p>
          <a:p>
            <a:r>
              <a:rPr lang="en-US"/>
              <a:t>If you like my </a:t>
            </a:r>
            <a:r>
              <a:rPr lang="en-US" err="1"/>
              <a:t>favourite</a:t>
            </a:r>
            <a:r>
              <a:rPr lang="en-US"/>
              <a:t> song you can follow the link below</a:t>
            </a:r>
          </a:p>
          <a:p>
            <a:r>
              <a:rPr lang="en-US">
                <a:ea typeface="+mn-lt"/>
                <a:cs typeface="+mn-lt"/>
                <a:hlinkClick r:id="rId2"/>
              </a:rPr>
              <a:t>https://www.youtube.com/watch?v=GjFO5zw7hq4&amp;list=RDGjFO5zw7hq4&amp;start_radio=1</a:t>
            </a:r>
            <a:r>
              <a:rPr lang="en-US">
                <a:ea typeface="+mn-lt"/>
                <a:cs typeface="+mn-lt"/>
              </a:rPr>
              <a:t>.</a:t>
            </a:r>
          </a:p>
          <a:p>
            <a:r>
              <a:rPr lang="en-US"/>
              <a:t>Thank you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01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Blue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2025-11-03T12:22:48Z</dcterms:created>
  <dcterms:modified xsi:type="dcterms:W3CDTF">2025-11-03T15:12:19Z</dcterms:modified>
</cp:coreProperties>
</file>