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140" d="100"/>
          <a:sy n="140" d="100"/>
        </p:scale>
        <p:origin x="-3984" y="-25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325659-B91C-4794-9848-2B4748DBCDE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898142-D565-49B6-B6C9-AA46C9E1A0B0}">
      <dgm:prSet/>
      <dgm:spPr/>
      <dgm:t>
        <a:bodyPr/>
        <a:lstStyle/>
        <a:p>
          <a:r>
            <a:rPr lang="en-GB"/>
            <a:t>Types of behaviour</a:t>
          </a:r>
          <a:endParaRPr lang="en-US"/>
        </a:p>
      </dgm:t>
    </dgm:pt>
    <dgm:pt modelId="{47FB42D2-E8FC-4F5E-A762-8EDD31E5B932}" type="parTrans" cxnId="{3CE04E0F-A233-42BF-83D5-B37C73176BFF}">
      <dgm:prSet/>
      <dgm:spPr/>
      <dgm:t>
        <a:bodyPr/>
        <a:lstStyle/>
        <a:p>
          <a:endParaRPr lang="en-US"/>
        </a:p>
      </dgm:t>
    </dgm:pt>
    <dgm:pt modelId="{95CC67EC-3FDE-46C8-987C-6757A2BC5DD6}" type="sibTrans" cxnId="{3CE04E0F-A233-42BF-83D5-B37C73176BFF}">
      <dgm:prSet/>
      <dgm:spPr/>
      <dgm:t>
        <a:bodyPr/>
        <a:lstStyle/>
        <a:p>
          <a:endParaRPr lang="en-US"/>
        </a:p>
      </dgm:t>
    </dgm:pt>
    <dgm:pt modelId="{36828CE3-FA0E-4678-B832-627B8E8715D2}">
      <dgm:prSet/>
      <dgm:spPr/>
      <dgm:t>
        <a:bodyPr/>
        <a:lstStyle/>
        <a:p>
          <a:r>
            <a:rPr lang="en-GB"/>
            <a:t>Reasons for behaviour</a:t>
          </a:r>
          <a:endParaRPr lang="en-US"/>
        </a:p>
      </dgm:t>
    </dgm:pt>
    <dgm:pt modelId="{2CDC7F16-36F0-4A7B-BD27-F21FFAD3770A}" type="parTrans" cxnId="{62FEF654-785A-4E10-8E7F-2095C3C40995}">
      <dgm:prSet/>
      <dgm:spPr/>
      <dgm:t>
        <a:bodyPr/>
        <a:lstStyle/>
        <a:p>
          <a:endParaRPr lang="en-US"/>
        </a:p>
      </dgm:t>
    </dgm:pt>
    <dgm:pt modelId="{354453C3-B19A-48BB-8F3A-9E20584BD5D6}" type="sibTrans" cxnId="{62FEF654-785A-4E10-8E7F-2095C3C40995}">
      <dgm:prSet/>
      <dgm:spPr/>
      <dgm:t>
        <a:bodyPr/>
        <a:lstStyle/>
        <a:p>
          <a:endParaRPr lang="en-US"/>
        </a:p>
      </dgm:t>
    </dgm:pt>
    <dgm:pt modelId="{BD2C7330-AF33-404F-B4EB-A7CBA3C90CC9}">
      <dgm:prSet/>
      <dgm:spPr/>
      <dgm:t>
        <a:bodyPr/>
        <a:lstStyle/>
        <a:p>
          <a:r>
            <a:rPr lang="en-GB"/>
            <a:t>Behaviour in different settings</a:t>
          </a:r>
          <a:endParaRPr lang="en-US"/>
        </a:p>
      </dgm:t>
    </dgm:pt>
    <dgm:pt modelId="{7586FBBD-F5B5-442E-BDA9-653521C22D51}" type="parTrans" cxnId="{74700F6E-F1D1-4CBB-80D6-38CC54DCC07B}">
      <dgm:prSet/>
      <dgm:spPr/>
      <dgm:t>
        <a:bodyPr/>
        <a:lstStyle/>
        <a:p>
          <a:endParaRPr lang="en-US"/>
        </a:p>
      </dgm:t>
    </dgm:pt>
    <dgm:pt modelId="{81A8FB6F-8EED-4F7A-8BBB-7719DAA86EDF}" type="sibTrans" cxnId="{74700F6E-F1D1-4CBB-80D6-38CC54DCC07B}">
      <dgm:prSet/>
      <dgm:spPr/>
      <dgm:t>
        <a:bodyPr/>
        <a:lstStyle/>
        <a:p>
          <a:endParaRPr lang="en-US"/>
        </a:p>
      </dgm:t>
    </dgm:pt>
    <dgm:pt modelId="{79486A7B-1470-43FE-8A13-D89643DB26B5}">
      <dgm:prSet/>
      <dgm:spPr/>
      <dgm:t>
        <a:bodyPr/>
        <a:lstStyle/>
        <a:p>
          <a:r>
            <a:rPr lang="en-GB"/>
            <a:t>Every child is unique- different backgrounds, attention spans, abilities</a:t>
          </a:r>
          <a:endParaRPr lang="en-US"/>
        </a:p>
      </dgm:t>
    </dgm:pt>
    <dgm:pt modelId="{BE12279E-A11B-4717-8DEE-4A9B08E95B85}" type="parTrans" cxnId="{84DEB8C8-C36C-4787-BBE5-7B8FCAC3FB6B}">
      <dgm:prSet/>
      <dgm:spPr/>
      <dgm:t>
        <a:bodyPr/>
        <a:lstStyle/>
        <a:p>
          <a:endParaRPr lang="en-US"/>
        </a:p>
      </dgm:t>
    </dgm:pt>
    <dgm:pt modelId="{18EA9F63-9112-4E80-A381-24B36C257F3D}" type="sibTrans" cxnId="{84DEB8C8-C36C-4787-BBE5-7B8FCAC3FB6B}">
      <dgm:prSet/>
      <dgm:spPr/>
      <dgm:t>
        <a:bodyPr/>
        <a:lstStyle/>
        <a:p>
          <a:endParaRPr lang="en-US"/>
        </a:p>
      </dgm:t>
    </dgm:pt>
    <dgm:pt modelId="{52FF0F6F-8089-467A-8CDC-5474C400600F}">
      <dgm:prSet/>
      <dgm:spPr/>
      <dgm:t>
        <a:bodyPr/>
        <a:lstStyle/>
        <a:p>
          <a:r>
            <a:rPr lang="en-GB"/>
            <a:t>Rewards and sanctions </a:t>
          </a:r>
          <a:endParaRPr lang="en-US"/>
        </a:p>
      </dgm:t>
    </dgm:pt>
    <dgm:pt modelId="{58A1455D-C7F7-4D39-8933-9C6352C93758}" type="parTrans" cxnId="{6702E9CD-C3D7-4C15-9AE0-29379C3E6DDF}">
      <dgm:prSet/>
      <dgm:spPr/>
      <dgm:t>
        <a:bodyPr/>
        <a:lstStyle/>
        <a:p>
          <a:endParaRPr lang="en-US"/>
        </a:p>
      </dgm:t>
    </dgm:pt>
    <dgm:pt modelId="{48105AF2-1C50-4EFD-ABB9-F2CCF668B0DE}" type="sibTrans" cxnId="{6702E9CD-C3D7-4C15-9AE0-29379C3E6DDF}">
      <dgm:prSet/>
      <dgm:spPr/>
      <dgm:t>
        <a:bodyPr/>
        <a:lstStyle/>
        <a:p>
          <a:endParaRPr lang="en-US"/>
        </a:p>
      </dgm:t>
    </dgm:pt>
    <dgm:pt modelId="{49F40E5E-CD2F-4AF7-A0F5-10EAA0F36B23}" type="pres">
      <dgm:prSet presAssocID="{97325659-B91C-4794-9848-2B4748DBCDEF}" presName="outerComposite" presStyleCnt="0">
        <dgm:presLayoutVars>
          <dgm:chMax val="5"/>
          <dgm:dir/>
          <dgm:resizeHandles val="exact"/>
        </dgm:presLayoutVars>
      </dgm:prSet>
      <dgm:spPr/>
    </dgm:pt>
    <dgm:pt modelId="{028D249D-DAA2-4D26-8E94-F7BC93D48A62}" type="pres">
      <dgm:prSet presAssocID="{97325659-B91C-4794-9848-2B4748DBCDEF}" presName="dummyMaxCanvas" presStyleCnt="0">
        <dgm:presLayoutVars/>
      </dgm:prSet>
      <dgm:spPr/>
    </dgm:pt>
    <dgm:pt modelId="{B45CD743-D811-4243-A8E1-06F3209F0AEA}" type="pres">
      <dgm:prSet presAssocID="{97325659-B91C-4794-9848-2B4748DBCDEF}" presName="FiveNodes_1" presStyleLbl="node1" presStyleIdx="0" presStyleCnt="5">
        <dgm:presLayoutVars>
          <dgm:bulletEnabled val="1"/>
        </dgm:presLayoutVars>
      </dgm:prSet>
      <dgm:spPr/>
    </dgm:pt>
    <dgm:pt modelId="{EF0D15FF-851F-47EC-A525-8B9A380E6DAF}" type="pres">
      <dgm:prSet presAssocID="{97325659-B91C-4794-9848-2B4748DBCDEF}" presName="FiveNodes_2" presStyleLbl="node1" presStyleIdx="1" presStyleCnt="5">
        <dgm:presLayoutVars>
          <dgm:bulletEnabled val="1"/>
        </dgm:presLayoutVars>
      </dgm:prSet>
      <dgm:spPr/>
    </dgm:pt>
    <dgm:pt modelId="{1361E489-25FB-40B9-AF86-B7D32F5D2287}" type="pres">
      <dgm:prSet presAssocID="{97325659-B91C-4794-9848-2B4748DBCDEF}" presName="FiveNodes_3" presStyleLbl="node1" presStyleIdx="2" presStyleCnt="5">
        <dgm:presLayoutVars>
          <dgm:bulletEnabled val="1"/>
        </dgm:presLayoutVars>
      </dgm:prSet>
      <dgm:spPr/>
    </dgm:pt>
    <dgm:pt modelId="{F355B85F-592F-4E50-A48B-8F298F60F3A2}" type="pres">
      <dgm:prSet presAssocID="{97325659-B91C-4794-9848-2B4748DBCDEF}" presName="FiveNodes_4" presStyleLbl="node1" presStyleIdx="3" presStyleCnt="5">
        <dgm:presLayoutVars>
          <dgm:bulletEnabled val="1"/>
        </dgm:presLayoutVars>
      </dgm:prSet>
      <dgm:spPr/>
    </dgm:pt>
    <dgm:pt modelId="{5D1142F9-C47C-4BBD-BCB2-148943CE3A78}" type="pres">
      <dgm:prSet presAssocID="{97325659-B91C-4794-9848-2B4748DBCDEF}" presName="FiveNodes_5" presStyleLbl="node1" presStyleIdx="4" presStyleCnt="5">
        <dgm:presLayoutVars>
          <dgm:bulletEnabled val="1"/>
        </dgm:presLayoutVars>
      </dgm:prSet>
      <dgm:spPr/>
    </dgm:pt>
    <dgm:pt modelId="{CBC9EB9B-28EC-47A1-A841-0D518AD631A7}" type="pres">
      <dgm:prSet presAssocID="{97325659-B91C-4794-9848-2B4748DBCDEF}" presName="FiveConn_1-2" presStyleLbl="fgAccFollowNode1" presStyleIdx="0" presStyleCnt="4">
        <dgm:presLayoutVars>
          <dgm:bulletEnabled val="1"/>
        </dgm:presLayoutVars>
      </dgm:prSet>
      <dgm:spPr/>
    </dgm:pt>
    <dgm:pt modelId="{8FD46E12-AA4A-46AA-B84E-AE3FE614F585}" type="pres">
      <dgm:prSet presAssocID="{97325659-B91C-4794-9848-2B4748DBCDEF}" presName="FiveConn_2-3" presStyleLbl="fgAccFollowNode1" presStyleIdx="1" presStyleCnt="4">
        <dgm:presLayoutVars>
          <dgm:bulletEnabled val="1"/>
        </dgm:presLayoutVars>
      </dgm:prSet>
      <dgm:spPr/>
    </dgm:pt>
    <dgm:pt modelId="{93D99FFB-5558-49EA-ACFF-4DC436BC9E60}" type="pres">
      <dgm:prSet presAssocID="{97325659-B91C-4794-9848-2B4748DBCDEF}" presName="FiveConn_3-4" presStyleLbl="fgAccFollowNode1" presStyleIdx="2" presStyleCnt="4">
        <dgm:presLayoutVars>
          <dgm:bulletEnabled val="1"/>
        </dgm:presLayoutVars>
      </dgm:prSet>
      <dgm:spPr/>
    </dgm:pt>
    <dgm:pt modelId="{CABE87E2-917A-4687-AB6F-542160534245}" type="pres">
      <dgm:prSet presAssocID="{97325659-B91C-4794-9848-2B4748DBCDEF}" presName="FiveConn_4-5" presStyleLbl="fgAccFollowNode1" presStyleIdx="3" presStyleCnt="4">
        <dgm:presLayoutVars>
          <dgm:bulletEnabled val="1"/>
        </dgm:presLayoutVars>
      </dgm:prSet>
      <dgm:spPr/>
    </dgm:pt>
    <dgm:pt modelId="{434C5EF0-A7B7-42F4-A42E-BC8A7DACB728}" type="pres">
      <dgm:prSet presAssocID="{97325659-B91C-4794-9848-2B4748DBCDEF}" presName="FiveNodes_1_text" presStyleLbl="node1" presStyleIdx="4" presStyleCnt="5">
        <dgm:presLayoutVars>
          <dgm:bulletEnabled val="1"/>
        </dgm:presLayoutVars>
      </dgm:prSet>
      <dgm:spPr/>
    </dgm:pt>
    <dgm:pt modelId="{886A3F3C-760F-470D-BF1D-EC45610354DD}" type="pres">
      <dgm:prSet presAssocID="{97325659-B91C-4794-9848-2B4748DBCDEF}" presName="FiveNodes_2_text" presStyleLbl="node1" presStyleIdx="4" presStyleCnt="5">
        <dgm:presLayoutVars>
          <dgm:bulletEnabled val="1"/>
        </dgm:presLayoutVars>
      </dgm:prSet>
      <dgm:spPr/>
    </dgm:pt>
    <dgm:pt modelId="{BB393BCB-B04B-404E-8C39-D2069027DE2A}" type="pres">
      <dgm:prSet presAssocID="{97325659-B91C-4794-9848-2B4748DBCDEF}" presName="FiveNodes_3_text" presStyleLbl="node1" presStyleIdx="4" presStyleCnt="5">
        <dgm:presLayoutVars>
          <dgm:bulletEnabled val="1"/>
        </dgm:presLayoutVars>
      </dgm:prSet>
      <dgm:spPr/>
    </dgm:pt>
    <dgm:pt modelId="{0559B19D-CECE-4291-891D-4093876220A5}" type="pres">
      <dgm:prSet presAssocID="{97325659-B91C-4794-9848-2B4748DBCDEF}" presName="FiveNodes_4_text" presStyleLbl="node1" presStyleIdx="4" presStyleCnt="5">
        <dgm:presLayoutVars>
          <dgm:bulletEnabled val="1"/>
        </dgm:presLayoutVars>
      </dgm:prSet>
      <dgm:spPr/>
    </dgm:pt>
    <dgm:pt modelId="{CCDC07DC-2488-4C7E-9D29-8158F5FA8DCE}" type="pres">
      <dgm:prSet presAssocID="{97325659-B91C-4794-9848-2B4748DBCDE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CE04E0F-A233-42BF-83D5-B37C73176BFF}" srcId="{97325659-B91C-4794-9848-2B4748DBCDEF}" destId="{17898142-D565-49B6-B6C9-AA46C9E1A0B0}" srcOrd="0" destOrd="0" parTransId="{47FB42D2-E8FC-4F5E-A762-8EDD31E5B932}" sibTransId="{95CC67EC-3FDE-46C8-987C-6757A2BC5DD6}"/>
    <dgm:cxn modelId="{C8B29418-080B-4CC7-A3FE-82FAFF022F7D}" type="presOf" srcId="{354453C3-B19A-48BB-8F3A-9E20584BD5D6}" destId="{8FD46E12-AA4A-46AA-B84E-AE3FE614F585}" srcOrd="0" destOrd="0" presId="urn:microsoft.com/office/officeart/2005/8/layout/vProcess5"/>
    <dgm:cxn modelId="{44A9B929-C2E4-4AF5-8442-835E7FFDF97A}" type="presOf" srcId="{36828CE3-FA0E-4678-B832-627B8E8715D2}" destId="{886A3F3C-760F-470D-BF1D-EC45610354DD}" srcOrd="1" destOrd="0" presId="urn:microsoft.com/office/officeart/2005/8/layout/vProcess5"/>
    <dgm:cxn modelId="{3F4DEA2D-F64E-41C2-A058-B8E8000A6817}" type="presOf" srcId="{79486A7B-1470-43FE-8A13-D89643DB26B5}" destId="{0559B19D-CECE-4291-891D-4093876220A5}" srcOrd="1" destOrd="0" presId="urn:microsoft.com/office/officeart/2005/8/layout/vProcess5"/>
    <dgm:cxn modelId="{CC63B92F-4505-4872-9ACB-75F35CFD24CA}" type="presOf" srcId="{97325659-B91C-4794-9848-2B4748DBCDEF}" destId="{49F40E5E-CD2F-4AF7-A0F5-10EAA0F36B23}" srcOrd="0" destOrd="0" presId="urn:microsoft.com/office/officeart/2005/8/layout/vProcess5"/>
    <dgm:cxn modelId="{45A9AA44-B11D-429D-8828-677487AD356A}" type="presOf" srcId="{18EA9F63-9112-4E80-A381-24B36C257F3D}" destId="{CABE87E2-917A-4687-AB6F-542160534245}" srcOrd="0" destOrd="0" presId="urn:microsoft.com/office/officeart/2005/8/layout/vProcess5"/>
    <dgm:cxn modelId="{3844636D-10AD-4676-839D-50F7DA36CED5}" type="presOf" srcId="{52FF0F6F-8089-467A-8CDC-5474C400600F}" destId="{CCDC07DC-2488-4C7E-9D29-8158F5FA8DCE}" srcOrd="1" destOrd="0" presId="urn:microsoft.com/office/officeart/2005/8/layout/vProcess5"/>
    <dgm:cxn modelId="{74700F6E-F1D1-4CBB-80D6-38CC54DCC07B}" srcId="{97325659-B91C-4794-9848-2B4748DBCDEF}" destId="{BD2C7330-AF33-404F-B4EB-A7CBA3C90CC9}" srcOrd="2" destOrd="0" parTransId="{7586FBBD-F5B5-442E-BDA9-653521C22D51}" sibTransId="{81A8FB6F-8EED-4F7A-8BBB-7719DAA86EDF}"/>
    <dgm:cxn modelId="{62FEF654-785A-4E10-8E7F-2095C3C40995}" srcId="{97325659-B91C-4794-9848-2B4748DBCDEF}" destId="{36828CE3-FA0E-4678-B832-627B8E8715D2}" srcOrd="1" destOrd="0" parTransId="{2CDC7F16-36F0-4A7B-BD27-F21FFAD3770A}" sibTransId="{354453C3-B19A-48BB-8F3A-9E20584BD5D6}"/>
    <dgm:cxn modelId="{22360F7F-7F5B-4295-9DB9-5F670B5F097C}" type="presOf" srcId="{17898142-D565-49B6-B6C9-AA46C9E1A0B0}" destId="{B45CD743-D811-4243-A8E1-06F3209F0AEA}" srcOrd="0" destOrd="0" presId="urn:microsoft.com/office/officeart/2005/8/layout/vProcess5"/>
    <dgm:cxn modelId="{F1733196-191A-493F-B0AA-90C6A59C839F}" type="presOf" srcId="{81A8FB6F-8EED-4F7A-8BBB-7719DAA86EDF}" destId="{93D99FFB-5558-49EA-ACFF-4DC436BC9E60}" srcOrd="0" destOrd="0" presId="urn:microsoft.com/office/officeart/2005/8/layout/vProcess5"/>
    <dgm:cxn modelId="{A72B69B2-9CA0-4394-ADC8-579967560E24}" type="presOf" srcId="{79486A7B-1470-43FE-8A13-D89643DB26B5}" destId="{F355B85F-592F-4E50-A48B-8F298F60F3A2}" srcOrd="0" destOrd="0" presId="urn:microsoft.com/office/officeart/2005/8/layout/vProcess5"/>
    <dgm:cxn modelId="{F21135B5-0C6D-4519-93E5-442885D338F9}" type="presOf" srcId="{52FF0F6F-8089-467A-8CDC-5474C400600F}" destId="{5D1142F9-C47C-4BBD-BCB2-148943CE3A78}" srcOrd="0" destOrd="0" presId="urn:microsoft.com/office/officeart/2005/8/layout/vProcess5"/>
    <dgm:cxn modelId="{E909AEBF-6D46-4DC6-8ED7-5F999CB13BF3}" type="presOf" srcId="{BD2C7330-AF33-404F-B4EB-A7CBA3C90CC9}" destId="{BB393BCB-B04B-404E-8C39-D2069027DE2A}" srcOrd="1" destOrd="0" presId="urn:microsoft.com/office/officeart/2005/8/layout/vProcess5"/>
    <dgm:cxn modelId="{65BFB4C1-E577-47C2-8520-18788D1C6005}" type="presOf" srcId="{36828CE3-FA0E-4678-B832-627B8E8715D2}" destId="{EF0D15FF-851F-47EC-A525-8B9A380E6DAF}" srcOrd="0" destOrd="0" presId="urn:microsoft.com/office/officeart/2005/8/layout/vProcess5"/>
    <dgm:cxn modelId="{84DEB8C8-C36C-4787-BBE5-7B8FCAC3FB6B}" srcId="{97325659-B91C-4794-9848-2B4748DBCDEF}" destId="{79486A7B-1470-43FE-8A13-D89643DB26B5}" srcOrd="3" destOrd="0" parTransId="{BE12279E-A11B-4717-8DEE-4A9B08E95B85}" sibTransId="{18EA9F63-9112-4E80-A381-24B36C257F3D}"/>
    <dgm:cxn modelId="{6702E9CD-C3D7-4C15-9AE0-29379C3E6DDF}" srcId="{97325659-B91C-4794-9848-2B4748DBCDEF}" destId="{52FF0F6F-8089-467A-8CDC-5474C400600F}" srcOrd="4" destOrd="0" parTransId="{58A1455D-C7F7-4D39-8933-9C6352C93758}" sibTransId="{48105AF2-1C50-4EFD-ABB9-F2CCF668B0DE}"/>
    <dgm:cxn modelId="{4271C1D1-B3B4-4DDB-85F2-1AC31D714D79}" type="presOf" srcId="{17898142-D565-49B6-B6C9-AA46C9E1A0B0}" destId="{434C5EF0-A7B7-42F4-A42E-BC8A7DACB728}" srcOrd="1" destOrd="0" presId="urn:microsoft.com/office/officeart/2005/8/layout/vProcess5"/>
    <dgm:cxn modelId="{31271DE9-1F82-49D8-9CDB-14BBABA7DB9F}" type="presOf" srcId="{95CC67EC-3FDE-46C8-987C-6757A2BC5DD6}" destId="{CBC9EB9B-28EC-47A1-A841-0D518AD631A7}" srcOrd="0" destOrd="0" presId="urn:microsoft.com/office/officeart/2005/8/layout/vProcess5"/>
    <dgm:cxn modelId="{8E0239E9-6175-45D9-BE75-2CC386B36D37}" type="presOf" srcId="{BD2C7330-AF33-404F-B4EB-A7CBA3C90CC9}" destId="{1361E489-25FB-40B9-AF86-B7D32F5D2287}" srcOrd="0" destOrd="0" presId="urn:microsoft.com/office/officeart/2005/8/layout/vProcess5"/>
    <dgm:cxn modelId="{8C47970F-227B-44AB-8E04-BD3C378EDDF9}" type="presParOf" srcId="{49F40E5E-CD2F-4AF7-A0F5-10EAA0F36B23}" destId="{028D249D-DAA2-4D26-8E94-F7BC93D48A62}" srcOrd="0" destOrd="0" presId="urn:microsoft.com/office/officeart/2005/8/layout/vProcess5"/>
    <dgm:cxn modelId="{5EBAA1CB-C01A-4BDF-99AA-E3408E6A5CEE}" type="presParOf" srcId="{49F40E5E-CD2F-4AF7-A0F5-10EAA0F36B23}" destId="{B45CD743-D811-4243-A8E1-06F3209F0AEA}" srcOrd="1" destOrd="0" presId="urn:microsoft.com/office/officeart/2005/8/layout/vProcess5"/>
    <dgm:cxn modelId="{516611F6-0143-43DA-9AAB-6B6EFA7AC75A}" type="presParOf" srcId="{49F40E5E-CD2F-4AF7-A0F5-10EAA0F36B23}" destId="{EF0D15FF-851F-47EC-A525-8B9A380E6DAF}" srcOrd="2" destOrd="0" presId="urn:microsoft.com/office/officeart/2005/8/layout/vProcess5"/>
    <dgm:cxn modelId="{2B14550E-1A2A-4DCF-8D1E-8B6F1C863282}" type="presParOf" srcId="{49F40E5E-CD2F-4AF7-A0F5-10EAA0F36B23}" destId="{1361E489-25FB-40B9-AF86-B7D32F5D2287}" srcOrd="3" destOrd="0" presId="urn:microsoft.com/office/officeart/2005/8/layout/vProcess5"/>
    <dgm:cxn modelId="{197B7156-7FDB-4C17-9F65-A86A110FB8C7}" type="presParOf" srcId="{49F40E5E-CD2F-4AF7-A0F5-10EAA0F36B23}" destId="{F355B85F-592F-4E50-A48B-8F298F60F3A2}" srcOrd="4" destOrd="0" presId="urn:microsoft.com/office/officeart/2005/8/layout/vProcess5"/>
    <dgm:cxn modelId="{66E7F445-1EDA-4291-AD86-A4ABE98B8346}" type="presParOf" srcId="{49F40E5E-CD2F-4AF7-A0F5-10EAA0F36B23}" destId="{5D1142F9-C47C-4BBD-BCB2-148943CE3A78}" srcOrd="5" destOrd="0" presId="urn:microsoft.com/office/officeart/2005/8/layout/vProcess5"/>
    <dgm:cxn modelId="{1D669FEE-0EB6-4434-BADF-87DBF9F2E050}" type="presParOf" srcId="{49F40E5E-CD2F-4AF7-A0F5-10EAA0F36B23}" destId="{CBC9EB9B-28EC-47A1-A841-0D518AD631A7}" srcOrd="6" destOrd="0" presId="urn:microsoft.com/office/officeart/2005/8/layout/vProcess5"/>
    <dgm:cxn modelId="{944E9C4B-0856-4062-BDFE-EF783F2C7592}" type="presParOf" srcId="{49F40E5E-CD2F-4AF7-A0F5-10EAA0F36B23}" destId="{8FD46E12-AA4A-46AA-B84E-AE3FE614F585}" srcOrd="7" destOrd="0" presId="urn:microsoft.com/office/officeart/2005/8/layout/vProcess5"/>
    <dgm:cxn modelId="{0CCB5131-6D72-4561-BA93-B421D35B20FC}" type="presParOf" srcId="{49F40E5E-CD2F-4AF7-A0F5-10EAA0F36B23}" destId="{93D99FFB-5558-49EA-ACFF-4DC436BC9E60}" srcOrd="8" destOrd="0" presId="urn:microsoft.com/office/officeart/2005/8/layout/vProcess5"/>
    <dgm:cxn modelId="{06474C88-241C-477B-A553-FB98A653CD70}" type="presParOf" srcId="{49F40E5E-CD2F-4AF7-A0F5-10EAA0F36B23}" destId="{CABE87E2-917A-4687-AB6F-542160534245}" srcOrd="9" destOrd="0" presId="urn:microsoft.com/office/officeart/2005/8/layout/vProcess5"/>
    <dgm:cxn modelId="{8E1A0EAD-4816-4B41-A15D-6ADF1E37B373}" type="presParOf" srcId="{49F40E5E-CD2F-4AF7-A0F5-10EAA0F36B23}" destId="{434C5EF0-A7B7-42F4-A42E-BC8A7DACB728}" srcOrd="10" destOrd="0" presId="urn:microsoft.com/office/officeart/2005/8/layout/vProcess5"/>
    <dgm:cxn modelId="{2A74242E-273F-4ABC-80C5-365DCE0F92F1}" type="presParOf" srcId="{49F40E5E-CD2F-4AF7-A0F5-10EAA0F36B23}" destId="{886A3F3C-760F-470D-BF1D-EC45610354DD}" srcOrd="11" destOrd="0" presId="urn:microsoft.com/office/officeart/2005/8/layout/vProcess5"/>
    <dgm:cxn modelId="{AB93C23B-FC8F-47BC-8D55-D74604642A77}" type="presParOf" srcId="{49F40E5E-CD2F-4AF7-A0F5-10EAA0F36B23}" destId="{BB393BCB-B04B-404E-8C39-D2069027DE2A}" srcOrd="12" destOrd="0" presId="urn:microsoft.com/office/officeart/2005/8/layout/vProcess5"/>
    <dgm:cxn modelId="{6113200C-8342-4233-A24F-376A54FE0BFB}" type="presParOf" srcId="{49F40E5E-CD2F-4AF7-A0F5-10EAA0F36B23}" destId="{0559B19D-CECE-4291-891D-4093876220A5}" srcOrd="13" destOrd="0" presId="urn:microsoft.com/office/officeart/2005/8/layout/vProcess5"/>
    <dgm:cxn modelId="{DE934759-FF6B-4F25-BEE3-F4934A15C586}" type="presParOf" srcId="{49F40E5E-CD2F-4AF7-A0F5-10EAA0F36B23}" destId="{CCDC07DC-2488-4C7E-9D29-8158F5FA8DC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03058F-3488-49D8-8961-BA3EFC449EE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34CDB0A-F989-44BE-928D-614DC1CF6E57}">
      <dgm:prSet/>
      <dgm:spPr/>
      <dgm:t>
        <a:bodyPr/>
        <a:lstStyle/>
        <a:p>
          <a:r>
            <a:rPr lang="en-GB" dirty="0"/>
            <a:t>Positive environment</a:t>
          </a:r>
        </a:p>
        <a:p>
          <a:r>
            <a:rPr lang="en-US" dirty="0"/>
            <a:t>Problem solving</a:t>
          </a:r>
        </a:p>
      </dgm:t>
    </dgm:pt>
    <dgm:pt modelId="{28F7D066-C7B7-4C74-8DEC-370384E95A9A}" type="parTrans" cxnId="{7D011BA6-1777-4F26-A3BC-0CEF380A643E}">
      <dgm:prSet/>
      <dgm:spPr/>
      <dgm:t>
        <a:bodyPr/>
        <a:lstStyle/>
        <a:p>
          <a:endParaRPr lang="en-US"/>
        </a:p>
      </dgm:t>
    </dgm:pt>
    <dgm:pt modelId="{11AEE3DA-E6E5-45F9-8F40-2429A937EA6D}" type="sibTrans" cxnId="{7D011BA6-1777-4F26-A3BC-0CEF380A643E}">
      <dgm:prSet/>
      <dgm:spPr/>
      <dgm:t>
        <a:bodyPr/>
        <a:lstStyle/>
        <a:p>
          <a:endParaRPr lang="en-US"/>
        </a:p>
      </dgm:t>
    </dgm:pt>
    <dgm:pt modelId="{D4FD2E73-5E1D-4E8D-B2B7-03FC7FF9BEE2}">
      <dgm:prSet/>
      <dgm:spPr/>
      <dgm:t>
        <a:bodyPr/>
        <a:lstStyle/>
        <a:p>
          <a:r>
            <a:rPr lang="en-GB" dirty="0"/>
            <a:t>ALN unit in one school, staff encouraging and supportive</a:t>
          </a:r>
        </a:p>
        <a:p>
          <a:r>
            <a:rPr lang="en-GB" dirty="0"/>
            <a:t>Reflect question, generate ideas</a:t>
          </a:r>
          <a:endParaRPr lang="en-US" dirty="0"/>
        </a:p>
      </dgm:t>
    </dgm:pt>
    <dgm:pt modelId="{82CFE0C3-8FE3-422E-B5B3-910B1602852D}" type="parTrans" cxnId="{D5DD9E98-3208-44BF-9119-6DE008EF4144}">
      <dgm:prSet/>
      <dgm:spPr/>
      <dgm:t>
        <a:bodyPr/>
        <a:lstStyle/>
        <a:p>
          <a:endParaRPr lang="en-US"/>
        </a:p>
      </dgm:t>
    </dgm:pt>
    <dgm:pt modelId="{0E404F0E-EA37-47CD-BD89-07A1544F52A8}" type="sibTrans" cxnId="{D5DD9E98-3208-44BF-9119-6DE008EF4144}">
      <dgm:prSet/>
      <dgm:spPr/>
      <dgm:t>
        <a:bodyPr/>
        <a:lstStyle/>
        <a:p>
          <a:endParaRPr lang="en-US"/>
        </a:p>
      </dgm:t>
    </dgm:pt>
    <dgm:pt modelId="{96EBAB93-FAD6-4DB9-845B-F42FA523A788}" type="pres">
      <dgm:prSet presAssocID="{4003058F-3488-49D8-8961-BA3EFC449EE9}" presName="root" presStyleCnt="0">
        <dgm:presLayoutVars>
          <dgm:dir/>
          <dgm:resizeHandles val="exact"/>
        </dgm:presLayoutVars>
      </dgm:prSet>
      <dgm:spPr/>
    </dgm:pt>
    <dgm:pt modelId="{421D1DC8-D622-4969-B7CE-E1CF4185C856}" type="pres">
      <dgm:prSet presAssocID="{134CDB0A-F989-44BE-928D-614DC1CF6E57}" presName="compNode" presStyleCnt="0"/>
      <dgm:spPr/>
    </dgm:pt>
    <dgm:pt modelId="{11DD9859-EDDC-4CC6-A5DB-0127681CECA9}" type="pres">
      <dgm:prSet presAssocID="{134CDB0A-F989-44BE-928D-614DC1CF6E5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B11C0E23-DAA4-4306-B862-629B1D0D2BA9}" type="pres">
      <dgm:prSet presAssocID="{134CDB0A-F989-44BE-928D-614DC1CF6E57}" presName="spaceRect" presStyleCnt="0"/>
      <dgm:spPr/>
    </dgm:pt>
    <dgm:pt modelId="{08B7179C-6D2E-493D-98DF-2ABC4B55C33B}" type="pres">
      <dgm:prSet presAssocID="{134CDB0A-F989-44BE-928D-614DC1CF6E57}" presName="textRect" presStyleLbl="revTx" presStyleIdx="0" presStyleCnt="2">
        <dgm:presLayoutVars>
          <dgm:chMax val="1"/>
          <dgm:chPref val="1"/>
        </dgm:presLayoutVars>
      </dgm:prSet>
      <dgm:spPr/>
    </dgm:pt>
    <dgm:pt modelId="{01A43F12-4447-46AC-9171-8814F8364C95}" type="pres">
      <dgm:prSet presAssocID="{11AEE3DA-E6E5-45F9-8F40-2429A937EA6D}" presName="sibTrans" presStyleCnt="0"/>
      <dgm:spPr/>
    </dgm:pt>
    <dgm:pt modelId="{036C53A1-A31B-4561-80E1-3018E3961509}" type="pres">
      <dgm:prSet presAssocID="{D4FD2E73-5E1D-4E8D-B2B7-03FC7FF9BEE2}" presName="compNode" presStyleCnt="0"/>
      <dgm:spPr/>
    </dgm:pt>
    <dgm:pt modelId="{C659D014-7BB2-457E-B15D-78416852398C}" type="pres">
      <dgm:prSet presAssocID="{D4FD2E73-5E1D-4E8D-B2B7-03FC7FF9BEE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DB6C74B6-4F05-436F-B919-02937784BD0F}" type="pres">
      <dgm:prSet presAssocID="{D4FD2E73-5E1D-4E8D-B2B7-03FC7FF9BEE2}" presName="spaceRect" presStyleCnt="0"/>
      <dgm:spPr/>
    </dgm:pt>
    <dgm:pt modelId="{CCB6367B-E35D-4283-B7BA-42C7DE628743}" type="pres">
      <dgm:prSet presAssocID="{D4FD2E73-5E1D-4E8D-B2B7-03FC7FF9BEE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ACF6A66-088C-4C5E-8A2E-CD17F64F5DC6}" type="presOf" srcId="{4003058F-3488-49D8-8961-BA3EFC449EE9}" destId="{96EBAB93-FAD6-4DB9-845B-F42FA523A788}" srcOrd="0" destOrd="0" presId="urn:microsoft.com/office/officeart/2018/2/layout/IconLabelList"/>
    <dgm:cxn modelId="{6031FC6A-D443-4F63-8143-6F69D99FACAD}" type="presOf" srcId="{134CDB0A-F989-44BE-928D-614DC1CF6E57}" destId="{08B7179C-6D2E-493D-98DF-2ABC4B55C33B}" srcOrd="0" destOrd="0" presId="urn:microsoft.com/office/officeart/2018/2/layout/IconLabelList"/>
    <dgm:cxn modelId="{D5DD9E98-3208-44BF-9119-6DE008EF4144}" srcId="{4003058F-3488-49D8-8961-BA3EFC449EE9}" destId="{D4FD2E73-5E1D-4E8D-B2B7-03FC7FF9BEE2}" srcOrd="1" destOrd="0" parTransId="{82CFE0C3-8FE3-422E-B5B3-910B1602852D}" sibTransId="{0E404F0E-EA37-47CD-BD89-07A1544F52A8}"/>
    <dgm:cxn modelId="{CE141DA1-3C2F-4600-AF18-947B8105E7A2}" type="presOf" srcId="{D4FD2E73-5E1D-4E8D-B2B7-03FC7FF9BEE2}" destId="{CCB6367B-E35D-4283-B7BA-42C7DE628743}" srcOrd="0" destOrd="0" presId="urn:microsoft.com/office/officeart/2018/2/layout/IconLabelList"/>
    <dgm:cxn modelId="{7D011BA6-1777-4F26-A3BC-0CEF380A643E}" srcId="{4003058F-3488-49D8-8961-BA3EFC449EE9}" destId="{134CDB0A-F989-44BE-928D-614DC1CF6E57}" srcOrd="0" destOrd="0" parTransId="{28F7D066-C7B7-4C74-8DEC-370384E95A9A}" sibTransId="{11AEE3DA-E6E5-45F9-8F40-2429A937EA6D}"/>
    <dgm:cxn modelId="{9945CE05-47DF-439B-AE60-0ABC1F7C04D9}" type="presParOf" srcId="{96EBAB93-FAD6-4DB9-845B-F42FA523A788}" destId="{421D1DC8-D622-4969-B7CE-E1CF4185C856}" srcOrd="0" destOrd="0" presId="urn:microsoft.com/office/officeart/2018/2/layout/IconLabelList"/>
    <dgm:cxn modelId="{46AD087C-4390-4852-B726-DC388093C587}" type="presParOf" srcId="{421D1DC8-D622-4969-B7CE-E1CF4185C856}" destId="{11DD9859-EDDC-4CC6-A5DB-0127681CECA9}" srcOrd="0" destOrd="0" presId="urn:microsoft.com/office/officeart/2018/2/layout/IconLabelList"/>
    <dgm:cxn modelId="{65403165-4914-4944-8073-EC8742B11F05}" type="presParOf" srcId="{421D1DC8-D622-4969-B7CE-E1CF4185C856}" destId="{B11C0E23-DAA4-4306-B862-629B1D0D2BA9}" srcOrd="1" destOrd="0" presId="urn:microsoft.com/office/officeart/2018/2/layout/IconLabelList"/>
    <dgm:cxn modelId="{E1FC615A-2AC6-4A8D-9423-B9A397EC7F62}" type="presParOf" srcId="{421D1DC8-D622-4969-B7CE-E1CF4185C856}" destId="{08B7179C-6D2E-493D-98DF-2ABC4B55C33B}" srcOrd="2" destOrd="0" presId="urn:microsoft.com/office/officeart/2018/2/layout/IconLabelList"/>
    <dgm:cxn modelId="{B178513D-5161-4384-9925-81EFA1436311}" type="presParOf" srcId="{96EBAB93-FAD6-4DB9-845B-F42FA523A788}" destId="{01A43F12-4447-46AC-9171-8814F8364C95}" srcOrd="1" destOrd="0" presId="urn:microsoft.com/office/officeart/2018/2/layout/IconLabelList"/>
    <dgm:cxn modelId="{51C0D479-1954-4B34-B734-04F12BE9BF85}" type="presParOf" srcId="{96EBAB93-FAD6-4DB9-845B-F42FA523A788}" destId="{036C53A1-A31B-4561-80E1-3018E3961509}" srcOrd="2" destOrd="0" presId="urn:microsoft.com/office/officeart/2018/2/layout/IconLabelList"/>
    <dgm:cxn modelId="{99518197-6068-4CE7-B4C5-1417D27E12BA}" type="presParOf" srcId="{036C53A1-A31B-4561-80E1-3018E3961509}" destId="{C659D014-7BB2-457E-B15D-78416852398C}" srcOrd="0" destOrd="0" presId="urn:microsoft.com/office/officeart/2018/2/layout/IconLabelList"/>
    <dgm:cxn modelId="{E6AEAFBE-9809-4691-8152-067545CE5E34}" type="presParOf" srcId="{036C53A1-A31B-4561-80E1-3018E3961509}" destId="{DB6C74B6-4F05-436F-B919-02937784BD0F}" srcOrd="1" destOrd="0" presId="urn:microsoft.com/office/officeart/2018/2/layout/IconLabelList"/>
    <dgm:cxn modelId="{AFB65BFB-82EA-454B-9475-6F57E4B75B3E}" type="presParOf" srcId="{036C53A1-A31B-4561-80E1-3018E3961509}" destId="{CCB6367B-E35D-4283-B7BA-42C7DE62874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F0C450-AAF5-4931-A9B7-8077F816884A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B990E51-04E3-4158-A519-573677BFF75C}">
      <dgm:prSet/>
      <dgm:spPr/>
      <dgm:t>
        <a:bodyPr/>
        <a:lstStyle/>
        <a:p>
          <a:r>
            <a:rPr lang="en-GB"/>
            <a:t>Behaviour Unit maths session </a:t>
          </a:r>
          <a:endParaRPr lang="en-US"/>
        </a:p>
      </dgm:t>
    </dgm:pt>
    <dgm:pt modelId="{170F7764-5EB3-473C-A9BA-5D8B9F2CF837}" type="parTrans" cxnId="{44111DB5-8F71-4702-A04E-7CEA17562B2C}">
      <dgm:prSet/>
      <dgm:spPr/>
      <dgm:t>
        <a:bodyPr/>
        <a:lstStyle/>
        <a:p>
          <a:endParaRPr lang="en-US"/>
        </a:p>
      </dgm:t>
    </dgm:pt>
    <dgm:pt modelId="{29F392CE-A84D-44A0-B56F-C42E0083514D}" type="sibTrans" cxnId="{44111DB5-8F71-4702-A04E-7CEA17562B2C}">
      <dgm:prSet/>
      <dgm:spPr/>
      <dgm:t>
        <a:bodyPr/>
        <a:lstStyle/>
        <a:p>
          <a:endParaRPr lang="en-US"/>
        </a:p>
      </dgm:t>
    </dgm:pt>
    <dgm:pt modelId="{A3D0493F-4356-405D-B35B-4249C02DF82F}">
      <dgm:prSet/>
      <dgm:spPr/>
      <dgm:t>
        <a:bodyPr/>
        <a:lstStyle/>
        <a:p>
          <a:r>
            <a:rPr lang="en-US" dirty="0"/>
            <a:t>Science</a:t>
          </a:r>
          <a:r>
            <a:rPr lang="en-US" baseline="0" dirty="0"/>
            <a:t> class game</a:t>
          </a:r>
          <a:endParaRPr lang="en-US" dirty="0"/>
        </a:p>
      </dgm:t>
    </dgm:pt>
    <dgm:pt modelId="{579AE5ED-7D77-4E6D-BE82-5349F4628A1A}" type="parTrans" cxnId="{7F0E7E4E-91BD-43BA-BA63-6600E4908DD2}">
      <dgm:prSet/>
      <dgm:spPr/>
      <dgm:t>
        <a:bodyPr/>
        <a:lstStyle/>
        <a:p>
          <a:endParaRPr lang="en-US"/>
        </a:p>
      </dgm:t>
    </dgm:pt>
    <dgm:pt modelId="{D951E65D-8D8B-44C3-93B7-B77A6D8B483F}" type="sibTrans" cxnId="{7F0E7E4E-91BD-43BA-BA63-6600E4908DD2}">
      <dgm:prSet/>
      <dgm:spPr/>
      <dgm:t>
        <a:bodyPr/>
        <a:lstStyle/>
        <a:p>
          <a:endParaRPr lang="en-US"/>
        </a:p>
      </dgm:t>
    </dgm:pt>
    <dgm:pt modelId="{E1DAA6CA-0561-4259-A1A3-F571CF9C612D}" type="pres">
      <dgm:prSet presAssocID="{49F0C450-AAF5-4931-A9B7-8077F816884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0DB7788-D7FB-4305-A76F-E4589F461CC1}" type="pres">
      <dgm:prSet presAssocID="{2B990E51-04E3-4158-A519-573677BFF75C}" presName="root" presStyleCnt="0"/>
      <dgm:spPr/>
    </dgm:pt>
    <dgm:pt modelId="{A20B6C94-D1CA-4326-8437-37BB484BB138}" type="pres">
      <dgm:prSet presAssocID="{2B990E51-04E3-4158-A519-573677BFF75C}" presName="rootComposite" presStyleCnt="0"/>
      <dgm:spPr/>
    </dgm:pt>
    <dgm:pt modelId="{09842132-5B0C-43F0-8839-4602784B6903}" type="pres">
      <dgm:prSet presAssocID="{2B990E51-04E3-4158-A519-573677BFF75C}" presName="rootText" presStyleLbl="node1" presStyleIdx="0" presStyleCnt="2"/>
      <dgm:spPr/>
    </dgm:pt>
    <dgm:pt modelId="{FFFED836-88A6-44CC-8894-11EE3AD4E049}" type="pres">
      <dgm:prSet presAssocID="{2B990E51-04E3-4158-A519-573677BFF75C}" presName="rootConnector" presStyleLbl="node1" presStyleIdx="0" presStyleCnt="2"/>
      <dgm:spPr/>
    </dgm:pt>
    <dgm:pt modelId="{3CC9AE56-D218-4792-A5AA-A3CB103A6F2D}" type="pres">
      <dgm:prSet presAssocID="{2B990E51-04E3-4158-A519-573677BFF75C}" presName="childShape" presStyleCnt="0"/>
      <dgm:spPr/>
    </dgm:pt>
    <dgm:pt modelId="{0B520B44-9E2A-46F9-AFFC-81197DC26E19}" type="pres">
      <dgm:prSet presAssocID="{A3D0493F-4356-405D-B35B-4249C02DF82F}" presName="root" presStyleCnt="0"/>
      <dgm:spPr/>
    </dgm:pt>
    <dgm:pt modelId="{5DABBC2D-D248-482E-900B-02D7223DA383}" type="pres">
      <dgm:prSet presAssocID="{A3D0493F-4356-405D-B35B-4249C02DF82F}" presName="rootComposite" presStyleCnt="0"/>
      <dgm:spPr/>
    </dgm:pt>
    <dgm:pt modelId="{2BF6B3B8-FB08-4F7E-85C9-050D2E69FA22}" type="pres">
      <dgm:prSet presAssocID="{A3D0493F-4356-405D-B35B-4249C02DF82F}" presName="rootText" presStyleLbl="node1" presStyleIdx="1" presStyleCnt="2"/>
      <dgm:spPr/>
    </dgm:pt>
    <dgm:pt modelId="{8500757F-F3CF-43C1-8E70-E62FC523C8AA}" type="pres">
      <dgm:prSet presAssocID="{A3D0493F-4356-405D-B35B-4249C02DF82F}" presName="rootConnector" presStyleLbl="node1" presStyleIdx="1" presStyleCnt="2"/>
      <dgm:spPr/>
    </dgm:pt>
    <dgm:pt modelId="{65235581-323E-46CE-A2F7-EA3C0F175A72}" type="pres">
      <dgm:prSet presAssocID="{A3D0493F-4356-405D-B35B-4249C02DF82F}" presName="childShape" presStyleCnt="0"/>
      <dgm:spPr/>
    </dgm:pt>
  </dgm:ptLst>
  <dgm:cxnLst>
    <dgm:cxn modelId="{24B30361-FB19-491C-A560-F604361340F1}" type="presOf" srcId="{2B990E51-04E3-4158-A519-573677BFF75C}" destId="{09842132-5B0C-43F0-8839-4602784B6903}" srcOrd="0" destOrd="0" presId="urn:microsoft.com/office/officeart/2005/8/layout/hierarchy3"/>
    <dgm:cxn modelId="{7F0E7E4E-91BD-43BA-BA63-6600E4908DD2}" srcId="{49F0C450-AAF5-4931-A9B7-8077F816884A}" destId="{A3D0493F-4356-405D-B35B-4249C02DF82F}" srcOrd="1" destOrd="0" parTransId="{579AE5ED-7D77-4E6D-BE82-5349F4628A1A}" sibTransId="{D951E65D-8D8B-44C3-93B7-B77A6D8B483F}"/>
    <dgm:cxn modelId="{94AD9071-A3BD-45D8-A0CD-45569B2FFCFD}" type="presOf" srcId="{A3D0493F-4356-405D-B35B-4249C02DF82F}" destId="{2BF6B3B8-FB08-4F7E-85C9-050D2E69FA22}" srcOrd="0" destOrd="0" presId="urn:microsoft.com/office/officeart/2005/8/layout/hierarchy3"/>
    <dgm:cxn modelId="{44111DB5-8F71-4702-A04E-7CEA17562B2C}" srcId="{49F0C450-AAF5-4931-A9B7-8077F816884A}" destId="{2B990E51-04E3-4158-A519-573677BFF75C}" srcOrd="0" destOrd="0" parTransId="{170F7764-5EB3-473C-A9BA-5D8B9F2CF837}" sibTransId="{29F392CE-A84D-44A0-B56F-C42E0083514D}"/>
    <dgm:cxn modelId="{F78E7EC7-BB3D-4D68-8594-03D55EC9BF04}" type="presOf" srcId="{A3D0493F-4356-405D-B35B-4249C02DF82F}" destId="{8500757F-F3CF-43C1-8E70-E62FC523C8AA}" srcOrd="1" destOrd="0" presId="urn:microsoft.com/office/officeart/2005/8/layout/hierarchy3"/>
    <dgm:cxn modelId="{0B611AE6-5C28-4D31-A79A-7851C24C9E86}" type="presOf" srcId="{49F0C450-AAF5-4931-A9B7-8077F816884A}" destId="{E1DAA6CA-0561-4259-A1A3-F571CF9C612D}" srcOrd="0" destOrd="0" presId="urn:microsoft.com/office/officeart/2005/8/layout/hierarchy3"/>
    <dgm:cxn modelId="{184DA6FF-E5EA-488B-A876-81A2B06D9B8F}" type="presOf" srcId="{2B990E51-04E3-4158-A519-573677BFF75C}" destId="{FFFED836-88A6-44CC-8894-11EE3AD4E049}" srcOrd="1" destOrd="0" presId="urn:microsoft.com/office/officeart/2005/8/layout/hierarchy3"/>
    <dgm:cxn modelId="{F0FF58A5-053F-4F11-8E16-94B30DB9D170}" type="presParOf" srcId="{E1DAA6CA-0561-4259-A1A3-F571CF9C612D}" destId="{20DB7788-D7FB-4305-A76F-E4589F461CC1}" srcOrd="0" destOrd="0" presId="urn:microsoft.com/office/officeart/2005/8/layout/hierarchy3"/>
    <dgm:cxn modelId="{675C76CE-B39B-4CF8-9D14-BFDF37484D2A}" type="presParOf" srcId="{20DB7788-D7FB-4305-A76F-E4589F461CC1}" destId="{A20B6C94-D1CA-4326-8437-37BB484BB138}" srcOrd="0" destOrd="0" presId="urn:microsoft.com/office/officeart/2005/8/layout/hierarchy3"/>
    <dgm:cxn modelId="{FB1C2F8A-410B-4088-84CE-B76B32883A43}" type="presParOf" srcId="{A20B6C94-D1CA-4326-8437-37BB484BB138}" destId="{09842132-5B0C-43F0-8839-4602784B6903}" srcOrd="0" destOrd="0" presId="urn:microsoft.com/office/officeart/2005/8/layout/hierarchy3"/>
    <dgm:cxn modelId="{B1C68DE7-0F81-4515-AEA8-9C79669C963F}" type="presParOf" srcId="{A20B6C94-D1CA-4326-8437-37BB484BB138}" destId="{FFFED836-88A6-44CC-8894-11EE3AD4E049}" srcOrd="1" destOrd="0" presId="urn:microsoft.com/office/officeart/2005/8/layout/hierarchy3"/>
    <dgm:cxn modelId="{B31DDE7D-90A0-4244-B710-3B0EA0278D1B}" type="presParOf" srcId="{20DB7788-D7FB-4305-A76F-E4589F461CC1}" destId="{3CC9AE56-D218-4792-A5AA-A3CB103A6F2D}" srcOrd="1" destOrd="0" presId="urn:microsoft.com/office/officeart/2005/8/layout/hierarchy3"/>
    <dgm:cxn modelId="{F2400FDE-5D5B-4188-9D72-86ED8C19D9FB}" type="presParOf" srcId="{E1DAA6CA-0561-4259-A1A3-F571CF9C612D}" destId="{0B520B44-9E2A-46F9-AFFC-81197DC26E19}" srcOrd="1" destOrd="0" presId="urn:microsoft.com/office/officeart/2005/8/layout/hierarchy3"/>
    <dgm:cxn modelId="{52EE15B3-2B89-4203-96D7-7074CD4431EC}" type="presParOf" srcId="{0B520B44-9E2A-46F9-AFFC-81197DC26E19}" destId="{5DABBC2D-D248-482E-900B-02D7223DA383}" srcOrd="0" destOrd="0" presId="urn:microsoft.com/office/officeart/2005/8/layout/hierarchy3"/>
    <dgm:cxn modelId="{74E9AF27-EE50-4A1B-A1A3-510B00408034}" type="presParOf" srcId="{5DABBC2D-D248-482E-900B-02D7223DA383}" destId="{2BF6B3B8-FB08-4F7E-85C9-050D2E69FA22}" srcOrd="0" destOrd="0" presId="urn:microsoft.com/office/officeart/2005/8/layout/hierarchy3"/>
    <dgm:cxn modelId="{9F6652A9-6636-4BAC-B063-0AD8AB372CA9}" type="presParOf" srcId="{5DABBC2D-D248-482E-900B-02D7223DA383}" destId="{8500757F-F3CF-43C1-8E70-E62FC523C8AA}" srcOrd="1" destOrd="0" presId="urn:microsoft.com/office/officeart/2005/8/layout/hierarchy3"/>
    <dgm:cxn modelId="{E79A383A-5C8B-435A-B06B-8DDD06BBD396}" type="presParOf" srcId="{0B520B44-9E2A-46F9-AFFC-81197DC26E19}" destId="{65235581-323E-46CE-A2F7-EA3C0F175A72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F29DA1-E680-460B-B51D-C8BF219345E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83BE3BA-8BB4-4E81-BBA8-7AAE9CABF570}">
      <dgm:prSet/>
      <dgm:spPr/>
      <dgm:t>
        <a:bodyPr/>
        <a:lstStyle/>
        <a:p>
          <a:r>
            <a:rPr lang="en-GB" dirty="0"/>
            <a:t>Observation</a:t>
          </a:r>
          <a:endParaRPr lang="en-US" dirty="0"/>
        </a:p>
      </dgm:t>
    </dgm:pt>
    <dgm:pt modelId="{E4393BCC-E6A2-4EBE-8050-4E3C152C447D}" type="parTrans" cxnId="{AE2E58AA-CD98-4EE7-945F-E55FF9FE0183}">
      <dgm:prSet/>
      <dgm:spPr/>
      <dgm:t>
        <a:bodyPr/>
        <a:lstStyle/>
        <a:p>
          <a:endParaRPr lang="en-US"/>
        </a:p>
      </dgm:t>
    </dgm:pt>
    <dgm:pt modelId="{5F47A168-4D64-4A77-9BF1-C74284432DBA}" type="sibTrans" cxnId="{AE2E58AA-CD98-4EE7-945F-E55FF9FE0183}">
      <dgm:prSet/>
      <dgm:spPr/>
      <dgm:t>
        <a:bodyPr/>
        <a:lstStyle/>
        <a:p>
          <a:endParaRPr lang="en-US"/>
        </a:p>
      </dgm:t>
    </dgm:pt>
    <dgm:pt modelId="{58C3DD37-780A-44C6-85DD-25F344D74B03}">
      <dgm:prSet/>
      <dgm:spPr/>
      <dgm:t>
        <a:bodyPr/>
        <a:lstStyle/>
        <a:p>
          <a:r>
            <a:rPr lang="en-GB"/>
            <a:t>Selected interviews</a:t>
          </a:r>
          <a:endParaRPr lang="en-US"/>
        </a:p>
      </dgm:t>
    </dgm:pt>
    <dgm:pt modelId="{990C0643-384D-4A07-A99D-8D134C2BCDB0}" type="parTrans" cxnId="{8AAB360B-0CE8-46F1-95AF-F4DC555DA482}">
      <dgm:prSet/>
      <dgm:spPr/>
      <dgm:t>
        <a:bodyPr/>
        <a:lstStyle/>
        <a:p>
          <a:endParaRPr lang="en-US"/>
        </a:p>
      </dgm:t>
    </dgm:pt>
    <dgm:pt modelId="{E2B4677A-515A-4223-A810-79DF29861280}" type="sibTrans" cxnId="{8AAB360B-0CE8-46F1-95AF-F4DC555DA482}">
      <dgm:prSet/>
      <dgm:spPr/>
      <dgm:t>
        <a:bodyPr/>
        <a:lstStyle/>
        <a:p>
          <a:endParaRPr lang="en-US"/>
        </a:p>
      </dgm:t>
    </dgm:pt>
    <dgm:pt modelId="{79353B80-7522-4CC2-9BB7-01EB50ABEFF3}">
      <dgm:prSet/>
      <dgm:spPr/>
      <dgm:t>
        <a:bodyPr/>
        <a:lstStyle/>
        <a:p>
          <a:r>
            <a:rPr lang="en-GB"/>
            <a:t>Read current, relevant academic literature</a:t>
          </a:r>
          <a:endParaRPr lang="en-US"/>
        </a:p>
      </dgm:t>
    </dgm:pt>
    <dgm:pt modelId="{24BD7987-5051-4F7F-8E02-9C7AC94DF26D}" type="parTrans" cxnId="{A4CB67E3-7285-47F6-B1BE-E437E8462367}">
      <dgm:prSet/>
      <dgm:spPr/>
      <dgm:t>
        <a:bodyPr/>
        <a:lstStyle/>
        <a:p>
          <a:endParaRPr lang="en-US"/>
        </a:p>
      </dgm:t>
    </dgm:pt>
    <dgm:pt modelId="{63A9FC00-05B3-42B6-842E-0E740018CF02}" type="sibTrans" cxnId="{A4CB67E3-7285-47F6-B1BE-E437E8462367}">
      <dgm:prSet/>
      <dgm:spPr/>
      <dgm:t>
        <a:bodyPr/>
        <a:lstStyle/>
        <a:p>
          <a:endParaRPr lang="en-US"/>
        </a:p>
      </dgm:t>
    </dgm:pt>
    <dgm:pt modelId="{7A79B224-5ED4-4C60-8C4C-2C272B2207F8}" type="pres">
      <dgm:prSet presAssocID="{2AF29DA1-E680-460B-B51D-C8BF219345E2}" presName="linear" presStyleCnt="0">
        <dgm:presLayoutVars>
          <dgm:animLvl val="lvl"/>
          <dgm:resizeHandles val="exact"/>
        </dgm:presLayoutVars>
      </dgm:prSet>
      <dgm:spPr/>
    </dgm:pt>
    <dgm:pt modelId="{89BCE26B-943C-4751-B5B2-7FFB90ACE09B}" type="pres">
      <dgm:prSet presAssocID="{883BE3BA-8BB4-4E81-BBA8-7AAE9CABF57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E68555D-A193-4ADF-8B3B-56E1E1F107EB}" type="pres">
      <dgm:prSet presAssocID="{5F47A168-4D64-4A77-9BF1-C74284432DBA}" presName="spacer" presStyleCnt="0"/>
      <dgm:spPr/>
    </dgm:pt>
    <dgm:pt modelId="{BB971944-D3AA-4CAA-A91E-45748E67A47B}" type="pres">
      <dgm:prSet presAssocID="{58C3DD37-780A-44C6-85DD-25F344D74B0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D64CD24-583A-4C66-B136-B59A835F867F}" type="pres">
      <dgm:prSet presAssocID="{E2B4677A-515A-4223-A810-79DF29861280}" presName="spacer" presStyleCnt="0"/>
      <dgm:spPr/>
    </dgm:pt>
    <dgm:pt modelId="{EB948D2A-BF0C-4DCC-9007-18520907228C}" type="pres">
      <dgm:prSet presAssocID="{79353B80-7522-4CC2-9BB7-01EB50ABEFF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AAB360B-0CE8-46F1-95AF-F4DC555DA482}" srcId="{2AF29DA1-E680-460B-B51D-C8BF219345E2}" destId="{58C3DD37-780A-44C6-85DD-25F344D74B03}" srcOrd="1" destOrd="0" parTransId="{990C0643-384D-4A07-A99D-8D134C2BCDB0}" sibTransId="{E2B4677A-515A-4223-A810-79DF29861280}"/>
    <dgm:cxn modelId="{16422F42-0F55-45DE-B848-9A887980B143}" type="presOf" srcId="{79353B80-7522-4CC2-9BB7-01EB50ABEFF3}" destId="{EB948D2A-BF0C-4DCC-9007-18520907228C}" srcOrd="0" destOrd="0" presId="urn:microsoft.com/office/officeart/2005/8/layout/vList2"/>
    <dgm:cxn modelId="{FFC54D47-88F8-4144-AF04-7FCCEF81F202}" type="presOf" srcId="{2AF29DA1-E680-460B-B51D-C8BF219345E2}" destId="{7A79B224-5ED4-4C60-8C4C-2C272B2207F8}" srcOrd="0" destOrd="0" presId="urn:microsoft.com/office/officeart/2005/8/layout/vList2"/>
    <dgm:cxn modelId="{13A71F72-EC03-442B-B770-21E12F0826CF}" type="presOf" srcId="{58C3DD37-780A-44C6-85DD-25F344D74B03}" destId="{BB971944-D3AA-4CAA-A91E-45748E67A47B}" srcOrd="0" destOrd="0" presId="urn:microsoft.com/office/officeart/2005/8/layout/vList2"/>
    <dgm:cxn modelId="{AE2E58AA-CD98-4EE7-945F-E55FF9FE0183}" srcId="{2AF29DA1-E680-460B-B51D-C8BF219345E2}" destId="{883BE3BA-8BB4-4E81-BBA8-7AAE9CABF570}" srcOrd="0" destOrd="0" parTransId="{E4393BCC-E6A2-4EBE-8050-4E3C152C447D}" sibTransId="{5F47A168-4D64-4A77-9BF1-C74284432DBA}"/>
    <dgm:cxn modelId="{227AB8B0-DB35-478E-8C59-9DA87CC859A8}" type="presOf" srcId="{883BE3BA-8BB4-4E81-BBA8-7AAE9CABF570}" destId="{89BCE26B-943C-4751-B5B2-7FFB90ACE09B}" srcOrd="0" destOrd="0" presId="urn:microsoft.com/office/officeart/2005/8/layout/vList2"/>
    <dgm:cxn modelId="{A4CB67E3-7285-47F6-B1BE-E437E8462367}" srcId="{2AF29DA1-E680-460B-B51D-C8BF219345E2}" destId="{79353B80-7522-4CC2-9BB7-01EB50ABEFF3}" srcOrd="2" destOrd="0" parTransId="{24BD7987-5051-4F7F-8E02-9C7AC94DF26D}" sibTransId="{63A9FC00-05B3-42B6-842E-0E740018CF02}"/>
    <dgm:cxn modelId="{1738C94A-451E-41C0-A781-C817A3CB7D10}" type="presParOf" srcId="{7A79B224-5ED4-4C60-8C4C-2C272B2207F8}" destId="{89BCE26B-943C-4751-B5B2-7FFB90ACE09B}" srcOrd="0" destOrd="0" presId="urn:microsoft.com/office/officeart/2005/8/layout/vList2"/>
    <dgm:cxn modelId="{3517D4D5-89FE-4187-8353-CB957F6F8B2E}" type="presParOf" srcId="{7A79B224-5ED4-4C60-8C4C-2C272B2207F8}" destId="{8E68555D-A193-4ADF-8B3B-56E1E1F107EB}" srcOrd="1" destOrd="0" presId="urn:microsoft.com/office/officeart/2005/8/layout/vList2"/>
    <dgm:cxn modelId="{3D1B6E77-AE10-46DD-AAEF-BE262E1075BB}" type="presParOf" srcId="{7A79B224-5ED4-4C60-8C4C-2C272B2207F8}" destId="{BB971944-D3AA-4CAA-A91E-45748E67A47B}" srcOrd="2" destOrd="0" presId="urn:microsoft.com/office/officeart/2005/8/layout/vList2"/>
    <dgm:cxn modelId="{2BCE7939-7E18-4AEC-9F6C-544D7C39A98C}" type="presParOf" srcId="{7A79B224-5ED4-4C60-8C4C-2C272B2207F8}" destId="{6D64CD24-583A-4C66-B136-B59A835F867F}" srcOrd="3" destOrd="0" presId="urn:microsoft.com/office/officeart/2005/8/layout/vList2"/>
    <dgm:cxn modelId="{B19B4FFA-D630-471E-8775-FB47CF8D5171}" type="presParOf" srcId="{7A79B224-5ED4-4C60-8C4C-2C272B2207F8}" destId="{EB948D2A-BF0C-4DCC-9007-18520907228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75A38B4-0531-48F4-990F-9B756CD49C7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A68BE8B-42F2-4560-949C-845EDCC81764}">
      <dgm:prSet/>
      <dgm:spPr/>
      <dgm:t>
        <a:bodyPr/>
        <a:lstStyle/>
        <a:p>
          <a:r>
            <a:rPr lang="en-GB"/>
            <a:t>UNCRC- duty to protect children</a:t>
          </a:r>
          <a:endParaRPr lang="en-US"/>
        </a:p>
      </dgm:t>
    </dgm:pt>
    <dgm:pt modelId="{F531F795-C6DE-469F-8CC8-AAEF726E9067}" type="parTrans" cxnId="{0A9A9F2C-DBF7-4484-9354-6701908050C8}">
      <dgm:prSet/>
      <dgm:spPr/>
      <dgm:t>
        <a:bodyPr/>
        <a:lstStyle/>
        <a:p>
          <a:endParaRPr lang="en-US"/>
        </a:p>
      </dgm:t>
    </dgm:pt>
    <dgm:pt modelId="{2E9C4927-6DF6-45F9-9EAC-9FDAE445F94A}" type="sibTrans" cxnId="{0A9A9F2C-DBF7-4484-9354-6701908050C8}">
      <dgm:prSet/>
      <dgm:spPr/>
      <dgm:t>
        <a:bodyPr/>
        <a:lstStyle/>
        <a:p>
          <a:endParaRPr lang="en-US"/>
        </a:p>
      </dgm:t>
    </dgm:pt>
    <dgm:pt modelId="{A79E2493-2FFD-44E3-B335-2058AD3F7CC4}">
      <dgm:prSet/>
      <dgm:spPr/>
      <dgm:t>
        <a:bodyPr/>
        <a:lstStyle/>
        <a:p>
          <a:r>
            <a:rPr lang="en-GB"/>
            <a:t>EWC- duty of care</a:t>
          </a:r>
          <a:endParaRPr lang="en-US"/>
        </a:p>
      </dgm:t>
    </dgm:pt>
    <dgm:pt modelId="{D0FEF684-D6F7-490F-A1B7-C9FC73EE4F14}" type="parTrans" cxnId="{A8AC0C0E-949D-4089-B37C-B2DC10940589}">
      <dgm:prSet/>
      <dgm:spPr/>
      <dgm:t>
        <a:bodyPr/>
        <a:lstStyle/>
        <a:p>
          <a:endParaRPr lang="en-US"/>
        </a:p>
      </dgm:t>
    </dgm:pt>
    <dgm:pt modelId="{4804B4AF-6957-46DD-B5DC-D17A85171207}" type="sibTrans" cxnId="{A8AC0C0E-949D-4089-B37C-B2DC10940589}">
      <dgm:prSet/>
      <dgm:spPr/>
      <dgm:t>
        <a:bodyPr/>
        <a:lstStyle/>
        <a:p>
          <a:endParaRPr lang="en-US"/>
        </a:p>
      </dgm:t>
    </dgm:pt>
    <dgm:pt modelId="{75348D39-6A11-421D-AE50-6E3F0E07A015}">
      <dgm:prSet/>
      <dgm:spPr/>
      <dgm:t>
        <a:bodyPr/>
        <a:lstStyle/>
        <a:p>
          <a:r>
            <a:rPr lang="en-GB"/>
            <a:t>BERA- responsibility to all</a:t>
          </a:r>
          <a:endParaRPr lang="en-US"/>
        </a:p>
      </dgm:t>
    </dgm:pt>
    <dgm:pt modelId="{ECC0D738-5E09-4476-9163-4B2DF7F2A439}" type="parTrans" cxnId="{4970CAA2-29C1-42C8-91D2-FA088ABA3A88}">
      <dgm:prSet/>
      <dgm:spPr/>
      <dgm:t>
        <a:bodyPr/>
        <a:lstStyle/>
        <a:p>
          <a:endParaRPr lang="en-US"/>
        </a:p>
      </dgm:t>
    </dgm:pt>
    <dgm:pt modelId="{4DC997B4-71FE-462D-90CE-0E3D463330EB}" type="sibTrans" cxnId="{4970CAA2-29C1-42C8-91D2-FA088ABA3A88}">
      <dgm:prSet/>
      <dgm:spPr/>
      <dgm:t>
        <a:bodyPr/>
        <a:lstStyle/>
        <a:p>
          <a:endParaRPr lang="en-US"/>
        </a:p>
      </dgm:t>
    </dgm:pt>
    <dgm:pt modelId="{BAE97E54-883F-4A8C-911C-2A5D10A3DAD9}">
      <dgm:prSet/>
      <dgm:spPr/>
      <dgm:t>
        <a:bodyPr/>
        <a:lstStyle/>
        <a:p>
          <a:r>
            <a:rPr lang="en-GB"/>
            <a:t>Law- The Children Act 1989, GDPR 2018</a:t>
          </a:r>
          <a:endParaRPr lang="en-US"/>
        </a:p>
      </dgm:t>
    </dgm:pt>
    <dgm:pt modelId="{D82D940B-C0EF-433D-B12E-519B58C9488C}" type="parTrans" cxnId="{9053315F-FC0B-4EA1-98A2-F3385BDF48AD}">
      <dgm:prSet/>
      <dgm:spPr/>
      <dgm:t>
        <a:bodyPr/>
        <a:lstStyle/>
        <a:p>
          <a:endParaRPr lang="en-US"/>
        </a:p>
      </dgm:t>
    </dgm:pt>
    <dgm:pt modelId="{941EEF3E-D17C-454E-9507-C8C3DB370AC0}" type="sibTrans" cxnId="{9053315F-FC0B-4EA1-98A2-F3385BDF48AD}">
      <dgm:prSet/>
      <dgm:spPr/>
      <dgm:t>
        <a:bodyPr/>
        <a:lstStyle/>
        <a:p>
          <a:endParaRPr lang="en-US"/>
        </a:p>
      </dgm:t>
    </dgm:pt>
    <dgm:pt modelId="{61E796A7-B7AD-4305-8DD0-341E768620F7}" type="pres">
      <dgm:prSet presAssocID="{E75A38B4-0531-48F4-990F-9B756CD49C77}" presName="linear" presStyleCnt="0">
        <dgm:presLayoutVars>
          <dgm:animLvl val="lvl"/>
          <dgm:resizeHandles val="exact"/>
        </dgm:presLayoutVars>
      </dgm:prSet>
      <dgm:spPr/>
    </dgm:pt>
    <dgm:pt modelId="{EFC247ED-57F5-4CEA-A27B-ECC9CF79912E}" type="pres">
      <dgm:prSet presAssocID="{FA68BE8B-42F2-4560-949C-845EDCC8176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47E65A7-30EA-42D8-AD9E-BC34B64DD224}" type="pres">
      <dgm:prSet presAssocID="{2E9C4927-6DF6-45F9-9EAC-9FDAE445F94A}" presName="spacer" presStyleCnt="0"/>
      <dgm:spPr/>
    </dgm:pt>
    <dgm:pt modelId="{C5FBA8CC-C8F5-447B-B7F3-782A117CD073}" type="pres">
      <dgm:prSet presAssocID="{A79E2493-2FFD-44E3-B335-2058AD3F7C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78AFCCF-25B9-42CC-91DD-C1C81ACE066B}" type="pres">
      <dgm:prSet presAssocID="{4804B4AF-6957-46DD-B5DC-D17A85171207}" presName="spacer" presStyleCnt="0"/>
      <dgm:spPr/>
    </dgm:pt>
    <dgm:pt modelId="{0233185C-D33C-4CA3-9FEC-DBAE6C136664}" type="pres">
      <dgm:prSet presAssocID="{75348D39-6A11-421D-AE50-6E3F0E07A01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CD849FC-6A50-4AEC-82D2-FAAE3E2736D8}" type="pres">
      <dgm:prSet presAssocID="{4DC997B4-71FE-462D-90CE-0E3D463330EB}" presName="spacer" presStyleCnt="0"/>
      <dgm:spPr/>
    </dgm:pt>
    <dgm:pt modelId="{F1FCD5D3-072D-4CFB-9654-3C001590AA12}" type="pres">
      <dgm:prSet presAssocID="{BAE97E54-883F-4A8C-911C-2A5D10A3DAD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8AC0C0E-949D-4089-B37C-B2DC10940589}" srcId="{E75A38B4-0531-48F4-990F-9B756CD49C77}" destId="{A79E2493-2FFD-44E3-B335-2058AD3F7CC4}" srcOrd="1" destOrd="0" parTransId="{D0FEF684-D6F7-490F-A1B7-C9FC73EE4F14}" sibTransId="{4804B4AF-6957-46DD-B5DC-D17A85171207}"/>
    <dgm:cxn modelId="{C4B02F13-ECDE-4AA8-A27A-EC99BC34CE8B}" type="presOf" srcId="{BAE97E54-883F-4A8C-911C-2A5D10A3DAD9}" destId="{F1FCD5D3-072D-4CFB-9654-3C001590AA12}" srcOrd="0" destOrd="0" presId="urn:microsoft.com/office/officeart/2005/8/layout/vList2"/>
    <dgm:cxn modelId="{0A9A9F2C-DBF7-4484-9354-6701908050C8}" srcId="{E75A38B4-0531-48F4-990F-9B756CD49C77}" destId="{FA68BE8B-42F2-4560-949C-845EDCC81764}" srcOrd="0" destOrd="0" parTransId="{F531F795-C6DE-469F-8CC8-AAEF726E9067}" sibTransId="{2E9C4927-6DF6-45F9-9EAC-9FDAE445F94A}"/>
    <dgm:cxn modelId="{D6617334-56C9-4AEB-9A65-205AF27514C4}" type="presOf" srcId="{A79E2493-2FFD-44E3-B335-2058AD3F7CC4}" destId="{C5FBA8CC-C8F5-447B-B7F3-782A117CD073}" srcOrd="0" destOrd="0" presId="urn:microsoft.com/office/officeart/2005/8/layout/vList2"/>
    <dgm:cxn modelId="{9053315F-FC0B-4EA1-98A2-F3385BDF48AD}" srcId="{E75A38B4-0531-48F4-990F-9B756CD49C77}" destId="{BAE97E54-883F-4A8C-911C-2A5D10A3DAD9}" srcOrd="3" destOrd="0" parTransId="{D82D940B-C0EF-433D-B12E-519B58C9488C}" sibTransId="{941EEF3E-D17C-454E-9507-C8C3DB370AC0}"/>
    <dgm:cxn modelId="{4970CAA2-29C1-42C8-91D2-FA088ABA3A88}" srcId="{E75A38B4-0531-48F4-990F-9B756CD49C77}" destId="{75348D39-6A11-421D-AE50-6E3F0E07A015}" srcOrd="2" destOrd="0" parTransId="{ECC0D738-5E09-4476-9163-4B2DF7F2A439}" sibTransId="{4DC997B4-71FE-462D-90CE-0E3D463330EB}"/>
    <dgm:cxn modelId="{7D5FC2B0-B06B-4011-8A86-DDCCA9568CC0}" type="presOf" srcId="{E75A38B4-0531-48F4-990F-9B756CD49C77}" destId="{61E796A7-B7AD-4305-8DD0-341E768620F7}" srcOrd="0" destOrd="0" presId="urn:microsoft.com/office/officeart/2005/8/layout/vList2"/>
    <dgm:cxn modelId="{E3FC07C9-A844-489A-BA0B-CAD989F95D1C}" type="presOf" srcId="{FA68BE8B-42F2-4560-949C-845EDCC81764}" destId="{EFC247ED-57F5-4CEA-A27B-ECC9CF79912E}" srcOrd="0" destOrd="0" presId="urn:microsoft.com/office/officeart/2005/8/layout/vList2"/>
    <dgm:cxn modelId="{9B68BDE4-E146-486B-8CCD-401F0169155E}" type="presOf" srcId="{75348D39-6A11-421D-AE50-6E3F0E07A015}" destId="{0233185C-D33C-4CA3-9FEC-DBAE6C136664}" srcOrd="0" destOrd="0" presId="urn:microsoft.com/office/officeart/2005/8/layout/vList2"/>
    <dgm:cxn modelId="{589993D1-B9E6-4174-98EA-D19925573C0A}" type="presParOf" srcId="{61E796A7-B7AD-4305-8DD0-341E768620F7}" destId="{EFC247ED-57F5-4CEA-A27B-ECC9CF79912E}" srcOrd="0" destOrd="0" presId="urn:microsoft.com/office/officeart/2005/8/layout/vList2"/>
    <dgm:cxn modelId="{8A640B04-E652-4FA3-B8DA-2E7144A0A9DD}" type="presParOf" srcId="{61E796A7-B7AD-4305-8DD0-341E768620F7}" destId="{547E65A7-30EA-42D8-AD9E-BC34B64DD224}" srcOrd="1" destOrd="0" presId="urn:microsoft.com/office/officeart/2005/8/layout/vList2"/>
    <dgm:cxn modelId="{D961231E-18B2-4DC2-A9D8-365E3C4CE0A3}" type="presParOf" srcId="{61E796A7-B7AD-4305-8DD0-341E768620F7}" destId="{C5FBA8CC-C8F5-447B-B7F3-782A117CD073}" srcOrd="2" destOrd="0" presId="urn:microsoft.com/office/officeart/2005/8/layout/vList2"/>
    <dgm:cxn modelId="{85E47D37-8D44-41B0-B38C-D99E4B183D0D}" type="presParOf" srcId="{61E796A7-B7AD-4305-8DD0-341E768620F7}" destId="{378AFCCF-25B9-42CC-91DD-C1C81ACE066B}" srcOrd="3" destOrd="0" presId="urn:microsoft.com/office/officeart/2005/8/layout/vList2"/>
    <dgm:cxn modelId="{9916D5F4-C0D6-487D-BC6F-B966B442CCAF}" type="presParOf" srcId="{61E796A7-B7AD-4305-8DD0-341E768620F7}" destId="{0233185C-D33C-4CA3-9FEC-DBAE6C136664}" srcOrd="4" destOrd="0" presId="urn:microsoft.com/office/officeart/2005/8/layout/vList2"/>
    <dgm:cxn modelId="{C8618CC2-BBE3-41D9-853A-1488A3441578}" type="presParOf" srcId="{61E796A7-B7AD-4305-8DD0-341E768620F7}" destId="{ECD849FC-6A50-4AEC-82D2-FAAE3E2736D8}" srcOrd="5" destOrd="0" presId="urn:microsoft.com/office/officeart/2005/8/layout/vList2"/>
    <dgm:cxn modelId="{4027FBF3-9B61-4802-8CF0-269E63B3957F}" type="presParOf" srcId="{61E796A7-B7AD-4305-8DD0-341E768620F7}" destId="{F1FCD5D3-072D-4CFB-9654-3C001590AA1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3BFFD7A-9814-4E58-94C3-6770A9EC4F2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FF09280-5C99-4C1E-9A57-6EE61E82A800}">
      <dgm:prSet/>
      <dgm:spPr/>
      <dgm:t>
        <a:bodyPr/>
        <a:lstStyle/>
        <a:p>
          <a:r>
            <a:rPr lang="en-GB"/>
            <a:t>Allow children greater freedom</a:t>
          </a:r>
          <a:endParaRPr lang="en-US"/>
        </a:p>
      </dgm:t>
    </dgm:pt>
    <dgm:pt modelId="{CB00EBDA-C4DB-403C-B7D6-D4904DDA7297}" type="parTrans" cxnId="{A81508AC-58F7-49AB-8068-86CE54E38151}">
      <dgm:prSet/>
      <dgm:spPr/>
      <dgm:t>
        <a:bodyPr/>
        <a:lstStyle/>
        <a:p>
          <a:endParaRPr lang="en-US"/>
        </a:p>
      </dgm:t>
    </dgm:pt>
    <dgm:pt modelId="{50EE7FC4-0C9C-4DFA-AC23-E187219E400E}" type="sibTrans" cxnId="{A81508AC-58F7-49AB-8068-86CE54E38151}">
      <dgm:prSet/>
      <dgm:spPr/>
      <dgm:t>
        <a:bodyPr/>
        <a:lstStyle/>
        <a:p>
          <a:endParaRPr lang="en-US"/>
        </a:p>
      </dgm:t>
    </dgm:pt>
    <dgm:pt modelId="{39D3106E-7BCA-43B8-9C6A-454D06CAF2EE}">
      <dgm:prSet/>
      <dgm:spPr/>
      <dgm:t>
        <a:bodyPr/>
        <a:lstStyle/>
        <a:p>
          <a:r>
            <a:rPr lang="en-GB"/>
            <a:t>Seek their opinions</a:t>
          </a:r>
          <a:endParaRPr lang="en-US"/>
        </a:p>
      </dgm:t>
    </dgm:pt>
    <dgm:pt modelId="{A0D59A18-676A-4908-AC6A-F0680658C48A}" type="parTrans" cxnId="{68B7D8FB-E9E7-4D54-B31A-88F5062E1784}">
      <dgm:prSet/>
      <dgm:spPr/>
      <dgm:t>
        <a:bodyPr/>
        <a:lstStyle/>
        <a:p>
          <a:endParaRPr lang="en-US"/>
        </a:p>
      </dgm:t>
    </dgm:pt>
    <dgm:pt modelId="{2B907081-FD18-4987-999A-234930316516}" type="sibTrans" cxnId="{68B7D8FB-E9E7-4D54-B31A-88F5062E1784}">
      <dgm:prSet/>
      <dgm:spPr/>
      <dgm:t>
        <a:bodyPr/>
        <a:lstStyle/>
        <a:p>
          <a:endParaRPr lang="en-US"/>
        </a:p>
      </dgm:t>
    </dgm:pt>
    <dgm:pt modelId="{1C53AEF7-788C-4463-99B0-8B096326104E}">
      <dgm:prSet/>
      <dgm:spPr/>
      <dgm:t>
        <a:bodyPr/>
        <a:lstStyle/>
        <a:p>
          <a:r>
            <a:rPr lang="en-GB"/>
            <a:t>Use their input</a:t>
          </a:r>
          <a:endParaRPr lang="en-US"/>
        </a:p>
      </dgm:t>
    </dgm:pt>
    <dgm:pt modelId="{DF9296D1-1190-45F4-9C34-3CB4B7ECF071}" type="parTrans" cxnId="{D5B7C3AA-ABE1-4569-A7D2-42D039B5CF9C}">
      <dgm:prSet/>
      <dgm:spPr/>
      <dgm:t>
        <a:bodyPr/>
        <a:lstStyle/>
        <a:p>
          <a:endParaRPr lang="en-US"/>
        </a:p>
      </dgm:t>
    </dgm:pt>
    <dgm:pt modelId="{426893E7-F08C-4267-89CF-2CBA696C772B}" type="sibTrans" cxnId="{D5B7C3AA-ABE1-4569-A7D2-42D039B5CF9C}">
      <dgm:prSet/>
      <dgm:spPr/>
      <dgm:t>
        <a:bodyPr/>
        <a:lstStyle/>
        <a:p>
          <a:endParaRPr lang="en-US"/>
        </a:p>
      </dgm:t>
    </dgm:pt>
    <dgm:pt modelId="{90DD8321-8983-49CF-AC72-03B38D4A5B14}">
      <dgm:prSet/>
      <dgm:spPr/>
      <dgm:t>
        <a:bodyPr/>
        <a:lstStyle/>
        <a:p>
          <a:r>
            <a:rPr lang="en-GB"/>
            <a:t>Create inclusive environment</a:t>
          </a:r>
          <a:endParaRPr lang="en-US"/>
        </a:p>
      </dgm:t>
    </dgm:pt>
    <dgm:pt modelId="{2A5AD5A2-F23B-4323-9F8A-98B9FA2987CD}" type="parTrans" cxnId="{6EC8D0DD-3958-4FCE-917E-79484459F516}">
      <dgm:prSet/>
      <dgm:spPr/>
      <dgm:t>
        <a:bodyPr/>
        <a:lstStyle/>
        <a:p>
          <a:endParaRPr lang="en-US"/>
        </a:p>
      </dgm:t>
    </dgm:pt>
    <dgm:pt modelId="{214C6E19-9ADB-4747-B26E-F89D0C50DFB5}" type="sibTrans" cxnId="{6EC8D0DD-3958-4FCE-917E-79484459F516}">
      <dgm:prSet/>
      <dgm:spPr/>
      <dgm:t>
        <a:bodyPr/>
        <a:lstStyle/>
        <a:p>
          <a:endParaRPr lang="en-US"/>
        </a:p>
      </dgm:t>
    </dgm:pt>
    <dgm:pt modelId="{10AB411D-9965-471D-9104-A071E3429DFB}" type="pres">
      <dgm:prSet presAssocID="{93BFFD7A-9814-4E58-94C3-6770A9EC4F26}" presName="root" presStyleCnt="0">
        <dgm:presLayoutVars>
          <dgm:dir/>
          <dgm:resizeHandles val="exact"/>
        </dgm:presLayoutVars>
      </dgm:prSet>
      <dgm:spPr/>
    </dgm:pt>
    <dgm:pt modelId="{D3DFD520-01D7-46DF-9053-9DAAFCD1B140}" type="pres">
      <dgm:prSet presAssocID="{93BFFD7A-9814-4E58-94C3-6770A9EC4F26}" presName="container" presStyleCnt="0">
        <dgm:presLayoutVars>
          <dgm:dir/>
          <dgm:resizeHandles val="exact"/>
        </dgm:presLayoutVars>
      </dgm:prSet>
      <dgm:spPr/>
    </dgm:pt>
    <dgm:pt modelId="{8B03BB44-69FD-4CA8-89F7-DE36B3FADAAD}" type="pres">
      <dgm:prSet presAssocID="{DFF09280-5C99-4C1E-9A57-6EE61E82A800}" presName="compNode" presStyleCnt="0"/>
      <dgm:spPr/>
    </dgm:pt>
    <dgm:pt modelId="{352721EF-0FF9-4E5E-8C0F-E7EAEADCB4C3}" type="pres">
      <dgm:prSet presAssocID="{DFF09280-5C99-4C1E-9A57-6EE61E82A800}" presName="iconBgRect" presStyleLbl="bgShp" presStyleIdx="0" presStyleCnt="4"/>
      <dgm:spPr/>
    </dgm:pt>
    <dgm:pt modelId="{A40DF7EF-1E0E-4875-9481-57042CBABCFE}" type="pres">
      <dgm:prSet presAssocID="{DFF09280-5C99-4C1E-9A57-6EE61E82A80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icycle"/>
        </a:ext>
      </dgm:extLst>
    </dgm:pt>
    <dgm:pt modelId="{86D73DD4-7566-48DE-AE71-0B4320B254B2}" type="pres">
      <dgm:prSet presAssocID="{DFF09280-5C99-4C1E-9A57-6EE61E82A800}" presName="spaceRect" presStyleCnt="0"/>
      <dgm:spPr/>
    </dgm:pt>
    <dgm:pt modelId="{AB68A122-4643-4450-A09B-98C7563674A9}" type="pres">
      <dgm:prSet presAssocID="{DFF09280-5C99-4C1E-9A57-6EE61E82A800}" presName="textRect" presStyleLbl="revTx" presStyleIdx="0" presStyleCnt="4">
        <dgm:presLayoutVars>
          <dgm:chMax val="1"/>
          <dgm:chPref val="1"/>
        </dgm:presLayoutVars>
      </dgm:prSet>
      <dgm:spPr/>
    </dgm:pt>
    <dgm:pt modelId="{CC4E6704-1867-4202-8766-C91E564C7335}" type="pres">
      <dgm:prSet presAssocID="{50EE7FC4-0C9C-4DFA-AC23-E187219E400E}" presName="sibTrans" presStyleLbl="sibTrans2D1" presStyleIdx="0" presStyleCnt="0"/>
      <dgm:spPr/>
    </dgm:pt>
    <dgm:pt modelId="{8C7D9C3D-0FA3-48D8-BD6A-DA2BC4FFECC3}" type="pres">
      <dgm:prSet presAssocID="{39D3106E-7BCA-43B8-9C6A-454D06CAF2EE}" presName="compNode" presStyleCnt="0"/>
      <dgm:spPr/>
    </dgm:pt>
    <dgm:pt modelId="{DAD8F3FB-E4CE-46FF-B981-65A42682B0C5}" type="pres">
      <dgm:prSet presAssocID="{39D3106E-7BCA-43B8-9C6A-454D06CAF2EE}" presName="iconBgRect" presStyleLbl="bgShp" presStyleIdx="1" presStyleCnt="4"/>
      <dgm:spPr/>
    </dgm:pt>
    <dgm:pt modelId="{E94D5E76-FC9C-49A5-B559-C1F4D2AB82D9}" type="pres">
      <dgm:prSet presAssocID="{39D3106E-7BCA-43B8-9C6A-454D06CAF2E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FA4DC4D-6CF3-43DB-96BB-BC35D6E26D89}" type="pres">
      <dgm:prSet presAssocID="{39D3106E-7BCA-43B8-9C6A-454D06CAF2EE}" presName="spaceRect" presStyleCnt="0"/>
      <dgm:spPr/>
    </dgm:pt>
    <dgm:pt modelId="{5881D4A4-3EB3-4E51-96D4-80F7988EE6D1}" type="pres">
      <dgm:prSet presAssocID="{39D3106E-7BCA-43B8-9C6A-454D06CAF2EE}" presName="textRect" presStyleLbl="revTx" presStyleIdx="1" presStyleCnt="4">
        <dgm:presLayoutVars>
          <dgm:chMax val="1"/>
          <dgm:chPref val="1"/>
        </dgm:presLayoutVars>
      </dgm:prSet>
      <dgm:spPr/>
    </dgm:pt>
    <dgm:pt modelId="{5FC0E2BA-09D5-47B0-B1C3-B52FA0241295}" type="pres">
      <dgm:prSet presAssocID="{2B907081-FD18-4987-999A-234930316516}" presName="sibTrans" presStyleLbl="sibTrans2D1" presStyleIdx="0" presStyleCnt="0"/>
      <dgm:spPr/>
    </dgm:pt>
    <dgm:pt modelId="{DEA9E817-85D0-4C8D-A74B-B4FD0550D871}" type="pres">
      <dgm:prSet presAssocID="{1C53AEF7-788C-4463-99B0-8B096326104E}" presName="compNode" presStyleCnt="0"/>
      <dgm:spPr/>
    </dgm:pt>
    <dgm:pt modelId="{9F80E79F-01EB-4C33-A781-DC80ACC5D6DF}" type="pres">
      <dgm:prSet presAssocID="{1C53AEF7-788C-4463-99B0-8B096326104E}" presName="iconBgRect" presStyleLbl="bgShp" presStyleIdx="2" presStyleCnt="4"/>
      <dgm:spPr/>
    </dgm:pt>
    <dgm:pt modelId="{38756BE8-0C02-4731-8BB9-A83829C70748}" type="pres">
      <dgm:prSet presAssocID="{1C53AEF7-788C-4463-99B0-8B096326104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62A5B40-2BA1-4DA5-B15B-D72F3237658E}" type="pres">
      <dgm:prSet presAssocID="{1C53AEF7-788C-4463-99B0-8B096326104E}" presName="spaceRect" presStyleCnt="0"/>
      <dgm:spPr/>
    </dgm:pt>
    <dgm:pt modelId="{C5DC45C3-7B4B-4532-A525-FA5C7EBB520E}" type="pres">
      <dgm:prSet presAssocID="{1C53AEF7-788C-4463-99B0-8B096326104E}" presName="textRect" presStyleLbl="revTx" presStyleIdx="2" presStyleCnt="4">
        <dgm:presLayoutVars>
          <dgm:chMax val="1"/>
          <dgm:chPref val="1"/>
        </dgm:presLayoutVars>
      </dgm:prSet>
      <dgm:spPr/>
    </dgm:pt>
    <dgm:pt modelId="{6C308D0C-6AAB-484F-9CD5-916972895FB4}" type="pres">
      <dgm:prSet presAssocID="{426893E7-F08C-4267-89CF-2CBA696C772B}" presName="sibTrans" presStyleLbl="sibTrans2D1" presStyleIdx="0" presStyleCnt="0"/>
      <dgm:spPr/>
    </dgm:pt>
    <dgm:pt modelId="{A709298D-7F42-4E7F-9F37-8A8C9A6E9B16}" type="pres">
      <dgm:prSet presAssocID="{90DD8321-8983-49CF-AC72-03B38D4A5B14}" presName="compNode" presStyleCnt="0"/>
      <dgm:spPr/>
    </dgm:pt>
    <dgm:pt modelId="{C258C3CC-2F43-43E9-AE85-0F31292EC448}" type="pres">
      <dgm:prSet presAssocID="{90DD8321-8983-49CF-AC72-03B38D4A5B14}" presName="iconBgRect" presStyleLbl="bgShp" presStyleIdx="3" presStyleCnt="4"/>
      <dgm:spPr/>
    </dgm:pt>
    <dgm:pt modelId="{0076C938-64C1-40D7-88F3-9798E282CF2F}" type="pres">
      <dgm:prSet presAssocID="{90DD8321-8983-49CF-AC72-03B38D4A5B1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D406D66-FEF6-44B5-949F-93A88CF188AA}" type="pres">
      <dgm:prSet presAssocID="{90DD8321-8983-49CF-AC72-03B38D4A5B14}" presName="spaceRect" presStyleCnt="0"/>
      <dgm:spPr/>
    </dgm:pt>
    <dgm:pt modelId="{2B05192C-A8CA-4D65-AA5E-3EE1FB0E1A2C}" type="pres">
      <dgm:prSet presAssocID="{90DD8321-8983-49CF-AC72-03B38D4A5B1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8FE752A-9BE7-445D-82EF-8BFC629AF2FC}" type="presOf" srcId="{2B907081-FD18-4987-999A-234930316516}" destId="{5FC0E2BA-09D5-47B0-B1C3-B52FA0241295}" srcOrd="0" destOrd="0" presId="urn:microsoft.com/office/officeart/2018/2/layout/IconCircleList"/>
    <dgm:cxn modelId="{197F6F33-0E12-4142-A2F9-98D774B82749}" type="presOf" srcId="{1C53AEF7-788C-4463-99B0-8B096326104E}" destId="{C5DC45C3-7B4B-4532-A525-FA5C7EBB520E}" srcOrd="0" destOrd="0" presId="urn:microsoft.com/office/officeart/2018/2/layout/IconCircleList"/>
    <dgm:cxn modelId="{A7A4CE34-9FD6-4D2F-9EAF-5529FC237F1E}" type="presOf" srcId="{39D3106E-7BCA-43B8-9C6A-454D06CAF2EE}" destId="{5881D4A4-3EB3-4E51-96D4-80F7988EE6D1}" srcOrd="0" destOrd="0" presId="urn:microsoft.com/office/officeart/2018/2/layout/IconCircleList"/>
    <dgm:cxn modelId="{1FF63561-06F1-4A50-931C-300ED4E302F6}" type="presOf" srcId="{426893E7-F08C-4267-89CF-2CBA696C772B}" destId="{6C308D0C-6AAB-484F-9CD5-916972895FB4}" srcOrd="0" destOrd="0" presId="urn:microsoft.com/office/officeart/2018/2/layout/IconCircleList"/>
    <dgm:cxn modelId="{FDFEC87C-69C9-4729-BE60-86AE95C16E79}" type="presOf" srcId="{90DD8321-8983-49CF-AC72-03B38D4A5B14}" destId="{2B05192C-A8CA-4D65-AA5E-3EE1FB0E1A2C}" srcOrd="0" destOrd="0" presId="urn:microsoft.com/office/officeart/2018/2/layout/IconCircleList"/>
    <dgm:cxn modelId="{56304386-2C60-4D25-9EC8-CB88DF8574B1}" type="presOf" srcId="{50EE7FC4-0C9C-4DFA-AC23-E187219E400E}" destId="{CC4E6704-1867-4202-8766-C91E564C7335}" srcOrd="0" destOrd="0" presId="urn:microsoft.com/office/officeart/2018/2/layout/IconCircleList"/>
    <dgm:cxn modelId="{D5B7C3AA-ABE1-4569-A7D2-42D039B5CF9C}" srcId="{93BFFD7A-9814-4E58-94C3-6770A9EC4F26}" destId="{1C53AEF7-788C-4463-99B0-8B096326104E}" srcOrd="2" destOrd="0" parTransId="{DF9296D1-1190-45F4-9C34-3CB4B7ECF071}" sibTransId="{426893E7-F08C-4267-89CF-2CBA696C772B}"/>
    <dgm:cxn modelId="{A81508AC-58F7-49AB-8068-86CE54E38151}" srcId="{93BFFD7A-9814-4E58-94C3-6770A9EC4F26}" destId="{DFF09280-5C99-4C1E-9A57-6EE61E82A800}" srcOrd="0" destOrd="0" parTransId="{CB00EBDA-C4DB-403C-B7D6-D4904DDA7297}" sibTransId="{50EE7FC4-0C9C-4DFA-AC23-E187219E400E}"/>
    <dgm:cxn modelId="{021ACCD4-4ED6-4F91-9083-49F6BED9149B}" type="presOf" srcId="{93BFFD7A-9814-4E58-94C3-6770A9EC4F26}" destId="{10AB411D-9965-471D-9104-A071E3429DFB}" srcOrd="0" destOrd="0" presId="urn:microsoft.com/office/officeart/2018/2/layout/IconCircleList"/>
    <dgm:cxn modelId="{3920AAD8-2479-449F-AA34-026D856AEE6F}" type="presOf" srcId="{DFF09280-5C99-4C1E-9A57-6EE61E82A800}" destId="{AB68A122-4643-4450-A09B-98C7563674A9}" srcOrd="0" destOrd="0" presId="urn:microsoft.com/office/officeart/2018/2/layout/IconCircleList"/>
    <dgm:cxn modelId="{6EC8D0DD-3958-4FCE-917E-79484459F516}" srcId="{93BFFD7A-9814-4E58-94C3-6770A9EC4F26}" destId="{90DD8321-8983-49CF-AC72-03B38D4A5B14}" srcOrd="3" destOrd="0" parTransId="{2A5AD5A2-F23B-4323-9F8A-98B9FA2987CD}" sibTransId="{214C6E19-9ADB-4747-B26E-F89D0C50DFB5}"/>
    <dgm:cxn modelId="{68B7D8FB-E9E7-4D54-B31A-88F5062E1784}" srcId="{93BFFD7A-9814-4E58-94C3-6770A9EC4F26}" destId="{39D3106E-7BCA-43B8-9C6A-454D06CAF2EE}" srcOrd="1" destOrd="0" parTransId="{A0D59A18-676A-4908-AC6A-F0680658C48A}" sibTransId="{2B907081-FD18-4987-999A-234930316516}"/>
    <dgm:cxn modelId="{A1536E92-76EC-40A4-A3FE-C31D83CAAA14}" type="presParOf" srcId="{10AB411D-9965-471D-9104-A071E3429DFB}" destId="{D3DFD520-01D7-46DF-9053-9DAAFCD1B140}" srcOrd="0" destOrd="0" presId="urn:microsoft.com/office/officeart/2018/2/layout/IconCircleList"/>
    <dgm:cxn modelId="{EB2D441D-EDF3-474F-8B04-70D3C043AEBE}" type="presParOf" srcId="{D3DFD520-01D7-46DF-9053-9DAAFCD1B140}" destId="{8B03BB44-69FD-4CA8-89F7-DE36B3FADAAD}" srcOrd="0" destOrd="0" presId="urn:microsoft.com/office/officeart/2018/2/layout/IconCircleList"/>
    <dgm:cxn modelId="{50162B7B-CFBC-4A1C-9BB9-56EF53A939A4}" type="presParOf" srcId="{8B03BB44-69FD-4CA8-89F7-DE36B3FADAAD}" destId="{352721EF-0FF9-4E5E-8C0F-E7EAEADCB4C3}" srcOrd="0" destOrd="0" presId="urn:microsoft.com/office/officeart/2018/2/layout/IconCircleList"/>
    <dgm:cxn modelId="{A7D888EB-7A18-44EF-BBAC-2699C458E047}" type="presParOf" srcId="{8B03BB44-69FD-4CA8-89F7-DE36B3FADAAD}" destId="{A40DF7EF-1E0E-4875-9481-57042CBABCFE}" srcOrd="1" destOrd="0" presId="urn:microsoft.com/office/officeart/2018/2/layout/IconCircleList"/>
    <dgm:cxn modelId="{DA8B83B4-51E7-4C3D-AEAB-F4366387C1C2}" type="presParOf" srcId="{8B03BB44-69FD-4CA8-89F7-DE36B3FADAAD}" destId="{86D73DD4-7566-48DE-AE71-0B4320B254B2}" srcOrd="2" destOrd="0" presId="urn:microsoft.com/office/officeart/2018/2/layout/IconCircleList"/>
    <dgm:cxn modelId="{8CAE7735-8133-41BE-88A9-4A34FC5C0C90}" type="presParOf" srcId="{8B03BB44-69FD-4CA8-89F7-DE36B3FADAAD}" destId="{AB68A122-4643-4450-A09B-98C7563674A9}" srcOrd="3" destOrd="0" presId="urn:microsoft.com/office/officeart/2018/2/layout/IconCircleList"/>
    <dgm:cxn modelId="{268E987C-B7C8-4D7A-BFDB-4A037ED55423}" type="presParOf" srcId="{D3DFD520-01D7-46DF-9053-9DAAFCD1B140}" destId="{CC4E6704-1867-4202-8766-C91E564C7335}" srcOrd="1" destOrd="0" presId="urn:microsoft.com/office/officeart/2018/2/layout/IconCircleList"/>
    <dgm:cxn modelId="{F82621A8-3BDB-4A5D-8840-2E05EA3C3E0A}" type="presParOf" srcId="{D3DFD520-01D7-46DF-9053-9DAAFCD1B140}" destId="{8C7D9C3D-0FA3-48D8-BD6A-DA2BC4FFECC3}" srcOrd="2" destOrd="0" presId="urn:microsoft.com/office/officeart/2018/2/layout/IconCircleList"/>
    <dgm:cxn modelId="{841BF095-8581-4F0C-B274-C93B74180EB6}" type="presParOf" srcId="{8C7D9C3D-0FA3-48D8-BD6A-DA2BC4FFECC3}" destId="{DAD8F3FB-E4CE-46FF-B981-65A42682B0C5}" srcOrd="0" destOrd="0" presId="urn:microsoft.com/office/officeart/2018/2/layout/IconCircleList"/>
    <dgm:cxn modelId="{EC55663D-3B6B-41ED-AAB9-6CC1A7393D7B}" type="presParOf" srcId="{8C7D9C3D-0FA3-48D8-BD6A-DA2BC4FFECC3}" destId="{E94D5E76-FC9C-49A5-B559-C1F4D2AB82D9}" srcOrd="1" destOrd="0" presId="urn:microsoft.com/office/officeart/2018/2/layout/IconCircleList"/>
    <dgm:cxn modelId="{60C48D5F-E3C1-41C7-A002-C694E6042F0F}" type="presParOf" srcId="{8C7D9C3D-0FA3-48D8-BD6A-DA2BC4FFECC3}" destId="{1FA4DC4D-6CF3-43DB-96BB-BC35D6E26D89}" srcOrd="2" destOrd="0" presId="urn:microsoft.com/office/officeart/2018/2/layout/IconCircleList"/>
    <dgm:cxn modelId="{BCCCE771-F5BE-4F6A-8F87-55B3DF46EF15}" type="presParOf" srcId="{8C7D9C3D-0FA3-48D8-BD6A-DA2BC4FFECC3}" destId="{5881D4A4-3EB3-4E51-96D4-80F7988EE6D1}" srcOrd="3" destOrd="0" presId="urn:microsoft.com/office/officeart/2018/2/layout/IconCircleList"/>
    <dgm:cxn modelId="{AC6EFE5E-438D-4209-9A90-97C22E8C406C}" type="presParOf" srcId="{D3DFD520-01D7-46DF-9053-9DAAFCD1B140}" destId="{5FC0E2BA-09D5-47B0-B1C3-B52FA0241295}" srcOrd="3" destOrd="0" presId="urn:microsoft.com/office/officeart/2018/2/layout/IconCircleList"/>
    <dgm:cxn modelId="{870C563C-454C-44AC-AA6E-251BE8A06DE4}" type="presParOf" srcId="{D3DFD520-01D7-46DF-9053-9DAAFCD1B140}" destId="{DEA9E817-85D0-4C8D-A74B-B4FD0550D871}" srcOrd="4" destOrd="0" presId="urn:microsoft.com/office/officeart/2018/2/layout/IconCircleList"/>
    <dgm:cxn modelId="{F9B4B311-EF6B-42E6-8A3F-5C56B0D2C70D}" type="presParOf" srcId="{DEA9E817-85D0-4C8D-A74B-B4FD0550D871}" destId="{9F80E79F-01EB-4C33-A781-DC80ACC5D6DF}" srcOrd="0" destOrd="0" presId="urn:microsoft.com/office/officeart/2018/2/layout/IconCircleList"/>
    <dgm:cxn modelId="{E0E5FF15-6D3A-432A-861A-1F88CDD1AE59}" type="presParOf" srcId="{DEA9E817-85D0-4C8D-A74B-B4FD0550D871}" destId="{38756BE8-0C02-4731-8BB9-A83829C70748}" srcOrd="1" destOrd="0" presId="urn:microsoft.com/office/officeart/2018/2/layout/IconCircleList"/>
    <dgm:cxn modelId="{4C5D3995-6C7A-44DB-95CB-CAFB54AA50D3}" type="presParOf" srcId="{DEA9E817-85D0-4C8D-A74B-B4FD0550D871}" destId="{A62A5B40-2BA1-4DA5-B15B-D72F3237658E}" srcOrd="2" destOrd="0" presId="urn:microsoft.com/office/officeart/2018/2/layout/IconCircleList"/>
    <dgm:cxn modelId="{9A12711A-9FFC-47BE-BDF7-12F8D0174536}" type="presParOf" srcId="{DEA9E817-85D0-4C8D-A74B-B4FD0550D871}" destId="{C5DC45C3-7B4B-4532-A525-FA5C7EBB520E}" srcOrd="3" destOrd="0" presId="urn:microsoft.com/office/officeart/2018/2/layout/IconCircleList"/>
    <dgm:cxn modelId="{5A120497-2C79-4F0D-B5D1-BBB05B35E606}" type="presParOf" srcId="{D3DFD520-01D7-46DF-9053-9DAAFCD1B140}" destId="{6C308D0C-6AAB-484F-9CD5-916972895FB4}" srcOrd="5" destOrd="0" presId="urn:microsoft.com/office/officeart/2018/2/layout/IconCircleList"/>
    <dgm:cxn modelId="{4EAD0A5E-BB08-4564-8031-E93C18592318}" type="presParOf" srcId="{D3DFD520-01D7-46DF-9053-9DAAFCD1B140}" destId="{A709298D-7F42-4E7F-9F37-8A8C9A6E9B16}" srcOrd="6" destOrd="0" presId="urn:microsoft.com/office/officeart/2018/2/layout/IconCircleList"/>
    <dgm:cxn modelId="{444CB1CF-597F-4DF9-9063-123463AC6053}" type="presParOf" srcId="{A709298D-7F42-4E7F-9F37-8A8C9A6E9B16}" destId="{C258C3CC-2F43-43E9-AE85-0F31292EC448}" srcOrd="0" destOrd="0" presId="urn:microsoft.com/office/officeart/2018/2/layout/IconCircleList"/>
    <dgm:cxn modelId="{A183FB4B-367C-4893-B67A-972F5B3EFEA7}" type="presParOf" srcId="{A709298D-7F42-4E7F-9F37-8A8C9A6E9B16}" destId="{0076C938-64C1-40D7-88F3-9798E282CF2F}" srcOrd="1" destOrd="0" presId="urn:microsoft.com/office/officeart/2018/2/layout/IconCircleList"/>
    <dgm:cxn modelId="{64D8EB2A-B326-483C-A486-3C1BD2F9A3A6}" type="presParOf" srcId="{A709298D-7F42-4E7F-9F37-8A8C9A6E9B16}" destId="{8D406D66-FEF6-44B5-949F-93A88CF188AA}" srcOrd="2" destOrd="0" presId="urn:microsoft.com/office/officeart/2018/2/layout/IconCircleList"/>
    <dgm:cxn modelId="{9447A786-3536-462A-B554-F6014CDFB350}" type="presParOf" srcId="{A709298D-7F42-4E7F-9F37-8A8C9A6E9B16}" destId="{2B05192C-A8CA-4D65-AA5E-3EE1FB0E1A2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4BEBD62-D805-4269-8650-E2EE4E841B5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7F92E26-9351-4296-A253-C7960C940DE9}">
      <dgm:prSet/>
      <dgm:spPr/>
      <dgm:t>
        <a:bodyPr/>
        <a:lstStyle/>
        <a:p>
          <a:pPr>
            <a:defRPr cap="all"/>
          </a:pPr>
          <a:r>
            <a:rPr lang="en-GB"/>
            <a:t>Communication is important</a:t>
          </a:r>
          <a:endParaRPr lang="en-US"/>
        </a:p>
      </dgm:t>
    </dgm:pt>
    <dgm:pt modelId="{7344C4CA-5EA1-472D-B688-1223827885BF}" type="parTrans" cxnId="{28F8781C-8E2F-491A-B604-91EACED02345}">
      <dgm:prSet/>
      <dgm:spPr/>
      <dgm:t>
        <a:bodyPr/>
        <a:lstStyle/>
        <a:p>
          <a:endParaRPr lang="en-US"/>
        </a:p>
      </dgm:t>
    </dgm:pt>
    <dgm:pt modelId="{4DA439AF-B2BB-475D-9423-FB78B352C078}" type="sibTrans" cxnId="{28F8781C-8E2F-491A-B604-91EACED02345}">
      <dgm:prSet/>
      <dgm:spPr/>
      <dgm:t>
        <a:bodyPr/>
        <a:lstStyle/>
        <a:p>
          <a:endParaRPr lang="en-US"/>
        </a:p>
      </dgm:t>
    </dgm:pt>
    <dgm:pt modelId="{71443D7B-0B6C-46F2-9EEE-BD427D745E2E}">
      <dgm:prSet/>
      <dgm:spPr/>
      <dgm:t>
        <a:bodyPr/>
        <a:lstStyle/>
        <a:p>
          <a:pPr>
            <a:defRPr cap="all"/>
          </a:pPr>
          <a:r>
            <a:rPr lang="en-GB" dirty="0"/>
            <a:t>NNC will emphasise this, teachers must listen to students and involve them, students feel valued</a:t>
          </a:r>
          <a:endParaRPr lang="en-US" dirty="0"/>
        </a:p>
      </dgm:t>
    </dgm:pt>
    <dgm:pt modelId="{D6A83245-0D89-4AC1-BC61-E5F949F39793}" type="parTrans" cxnId="{A6269D5C-715E-4A7B-9192-FE27A0622E0B}">
      <dgm:prSet/>
      <dgm:spPr/>
      <dgm:t>
        <a:bodyPr/>
        <a:lstStyle/>
        <a:p>
          <a:endParaRPr lang="en-US"/>
        </a:p>
      </dgm:t>
    </dgm:pt>
    <dgm:pt modelId="{59C4C1E5-7ED4-4960-AAFD-EB2847BEBD75}" type="sibTrans" cxnId="{A6269D5C-715E-4A7B-9192-FE27A0622E0B}">
      <dgm:prSet/>
      <dgm:spPr/>
      <dgm:t>
        <a:bodyPr/>
        <a:lstStyle/>
        <a:p>
          <a:endParaRPr lang="en-US"/>
        </a:p>
      </dgm:t>
    </dgm:pt>
    <dgm:pt modelId="{22B56069-DD9A-4D4D-83C6-AB475731FF1D}">
      <dgm:prSet/>
      <dgm:spPr/>
      <dgm:t>
        <a:bodyPr/>
        <a:lstStyle/>
        <a:p>
          <a:pPr>
            <a:defRPr cap="all"/>
          </a:pPr>
          <a:r>
            <a:rPr lang="en-GB"/>
            <a:t>Positive environment</a:t>
          </a:r>
          <a:endParaRPr lang="en-US"/>
        </a:p>
      </dgm:t>
    </dgm:pt>
    <dgm:pt modelId="{6F2BF62F-59C5-405E-94CB-DABBAE69CFB0}" type="parTrans" cxnId="{AB68E350-4B7F-4F1E-9A98-B402ED75B1C3}">
      <dgm:prSet/>
      <dgm:spPr/>
      <dgm:t>
        <a:bodyPr/>
        <a:lstStyle/>
        <a:p>
          <a:endParaRPr lang="en-US"/>
        </a:p>
      </dgm:t>
    </dgm:pt>
    <dgm:pt modelId="{D4C77B58-D63A-4D73-BD73-F99ABB88073F}" type="sibTrans" cxnId="{AB68E350-4B7F-4F1E-9A98-B402ED75B1C3}">
      <dgm:prSet/>
      <dgm:spPr/>
      <dgm:t>
        <a:bodyPr/>
        <a:lstStyle/>
        <a:p>
          <a:endParaRPr lang="en-US"/>
        </a:p>
      </dgm:t>
    </dgm:pt>
    <dgm:pt modelId="{5E39E8BF-9103-493E-A6EF-275D4C1943CA}">
      <dgm:prSet/>
      <dgm:spPr/>
      <dgm:t>
        <a:bodyPr/>
        <a:lstStyle/>
        <a:p>
          <a:pPr>
            <a:defRPr cap="all"/>
          </a:pPr>
          <a:r>
            <a:rPr lang="en-GB" dirty="0"/>
            <a:t>positive environment conducive to positive behaviour (language, rewards, recognition)</a:t>
          </a:r>
          <a:endParaRPr lang="en-US" dirty="0"/>
        </a:p>
      </dgm:t>
    </dgm:pt>
    <dgm:pt modelId="{1D0B77FF-A4AA-40CE-9D13-3643D5A53E5E}" type="parTrans" cxnId="{7D794DC6-732B-478F-B73F-D2477259545A}">
      <dgm:prSet/>
      <dgm:spPr/>
      <dgm:t>
        <a:bodyPr/>
        <a:lstStyle/>
        <a:p>
          <a:endParaRPr lang="en-US"/>
        </a:p>
      </dgm:t>
    </dgm:pt>
    <dgm:pt modelId="{B16A3113-57C8-4543-91EF-6D0CC5D07CA0}" type="sibTrans" cxnId="{7D794DC6-732B-478F-B73F-D2477259545A}">
      <dgm:prSet/>
      <dgm:spPr/>
      <dgm:t>
        <a:bodyPr/>
        <a:lstStyle/>
        <a:p>
          <a:endParaRPr lang="en-US"/>
        </a:p>
      </dgm:t>
    </dgm:pt>
    <dgm:pt modelId="{FAA72895-FE00-4D94-AAAC-B370CFC40296}">
      <dgm:prSet/>
      <dgm:spPr/>
      <dgm:t>
        <a:bodyPr/>
        <a:lstStyle/>
        <a:p>
          <a:pPr>
            <a:defRPr cap="all"/>
          </a:pPr>
          <a:r>
            <a:rPr lang="en-GB"/>
            <a:t>Willingness to adapt to change</a:t>
          </a:r>
          <a:endParaRPr lang="en-US"/>
        </a:p>
      </dgm:t>
    </dgm:pt>
    <dgm:pt modelId="{B59B0241-3749-461A-AED8-71D462720648}" type="parTrans" cxnId="{D080E75A-58C4-4796-9165-6E07872477AC}">
      <dgm:prSet/>
      <dgm:spPr/>
      <dgm:t>
        <a:bodyPr/>
        <a:lstStyle/>
        <a:p>
          <a:endParaRPr lang="en-US"/>
        </a:p>
      </dgm:t>
    </dgm:pt>
    <dgm:pt modelId="{499DD7F0-4B4F-48D4-B9B1-50BF6DBA63B6}" type="sibTrans" cxnId="{D080E75A-58C4-4796-9165-6E07872477AC}">
      <dgm:prSet/>
      <dgm:spPr/>
      <dgm:t>
        <a:bodyPr/>
        <a:lstStyle/>
        <a:p>
          <a:endParaRPr lang="en-US"/>
        </a:p>
      </dgm:t>
    </dgm:pt>
    <dgm:pt modelId="{E46C648A-8726-4A5B-B377-A1D25B3CDE46}">
      <dgm:prSet/>
      <dgm:spPr/>
      <dgm:t>
        <a:bodyPr/>
        <a:lstStyle/>
        <a:p>
          <a:pPr>
            <a:defRPr cap="all"/>
          </a:pPr>
          <a:r>
            <a:rPr lang="en-GB" dirty="0"/>
            <a:t>NNC, learning new ideas &amp; methods from peers &amp; students</a:t>
          </a:r>
          <a:endParaRPr lang="en-US" dirty="0"/>
        </a:p>
      </dgm:t>
    </dgm:pt>
    <dgm:pt modelId="{E4AFB655-D190-4123-9AA9-53D856C4ACF8}" type="parTrans" cxnId="{D9896A9A-E0B7-490F-83B7-4200C4DDC06C}">
      <dgm:prSet/>
      <dgm:spPr/>
      <dgm:t>
        <a:bodyPr/>
        <a:lstStyle/>
        <a:p>
          <a:endParaRPr lang="en-US"/>
        </a:p>
      </dgm:t>
    </dgm:pt>
    <dgm:pt modelId="{FDD2816E-602E-4039-AEAE-7F6CD73ECA7F}" type="sibTrans" cxnId="{D9896A9A-E0B7-490F-83B7-4200C4DDC06C}">
      <dgm:prSet/>
      <dgm:spPr/>
      <dgm:t>
        <a:bodyPr/>
        <a:lstStyle/>
        <a:p>
          <a:endParaRPr lang="en-US"/>
        </a:p>
      </dgm:t>
    </dgm:pt>
    <dgm:pt modelId="{532B840A-1B16-4687-B054-60B6DEFC9AF5}" type="pres">
      <dgm:prSet presAssocID="{34BEBD62-D805-4269-8650-E2EE4E841B5B}" presName="diagram" presStyleCnt="0">
        <dgm:presLayoutVars>
          <dgm:dir/>
          <dgm:resizeHandles val="exact"/>
        </dgm:presLayoutVars>
      </dgm:prSet>
      <dgm:spPr/>
    </dgm:pt>
    <dgm:pt modelId="{E362CB67-30BA-4FE6-8D64-8D55CE9BDE6D}" type="pres">
      <dgm:prSet presAssocID="{97F92E26-9351-4296-A253-C7960C940DE9}" presName="node" presStyleLbl="node1" presStyleIdx="0" presStyleCnt="6">
        <dgm:presLayoutVars>
          <dgm:bulletEnabled val="1"/>
        </dgm:presLayoutVars>
      </dgm:prSet>
      <dgm:spPr/>
    </dgm:pt>
    <dgm:pt modelId="{376831AC-C603-4359-A0AE-98B501409594}" type="pres">
      <dgm:prSet presAssocID="{4DA439AF-B2BB-475D-9423-FB78B352C078}" presName="sibTrans" presStyleCnt="0"/>
      <dgm:spPr/>
    </dgm:pt>
    <dgm:pt modelId="{9E317718-AF35-41F6-A36E-A7FF1F842052}" type="pres">
      <dgm:prSet presAssocID="{71443D7B-0B6C-46F2-9EEE-BD427D745E2E}" presName="node" presStyleLbl="node1" presStyleIdx="1" presStyleCnt="6">
        <dgm:presLayoutVars>
          <dgm:bulletEnabled val="1"/>
        </dgm:presLayoutVars>
      </dgm:prSet>
      <dgm:spPr/>
    </dgm:pt>
    <dgm:pt modelId="{1D62C6BB-5DF2-451A-A44B-791B5D01D83E}" type="pres">
      <dgm:prSet presAssocID="{59C4C1E5-7ED4-4960-AAFD-EB2847BEBD75}" presName="sibTrans" presStyleCnt="0"/>
      <dgm:spPr/>
    </dgm:pt>
    <dgm:pt modelId="{88AFD7CB-88A5-443D-96ED-F931ACDC3047}" type="pres">
      <dgm:prSet presAssocID="{22B56069-DD9A-4D4D-83C6-AB475731FF1D}" presName="node" presStyleLbl="node1" presStyleIdx="2" presStyleCnt="6">
        <dgm:presLayoutVars>
          <dgm:bulletEnabled val="1"/>
        </dgm:presLayoutVars>
      </dgm:prSet>
      <dgm:spPr/>
    </dgm:pt>
    <dgm:pt modelId="{59322B61-2420-4B35-AAD8-5342CCA8E367}" type="pres">
      <dgm:prSet presAssocID="{D4C77B58-D63A-4D73-BD73-F99ABB88073F}" presName="sibTrans" presStyleCnt="0"/>
      <dgm:spPr/>
    </dgm:pt>
    <dgm:pt modelId="{C6E01F45-36A9-4626-A67B-79F39CA2E28E}" type="pres">
      <dgm:prSet presAssocID="{5E39E8BF-9103-493E-A6EF-275D4C1943CA}" presName="node" presStyleLbl="node1" presStyleIdx="3" presStyleCnt="6">
        <dgm:presLayoutVars>
          <dgm:bulletEnabled val="1"/>
        </dgm:presLayoutVars>
      </dgm:prSet>
      <dgm:spPr/>
    </dgm:pt>
    <dgm:pt modelId="{6855416A-702B-49E1-AEAE-9EA02295D8CA}" type="pres">
      <dgm:prSet presAssocID="{B16A3113-57C8-4543-91EF-6D0CC5D07CA0}" presName="sibTrans" presStyleCnt="0"/>
      <dgm:spPr/>
    </dgm:pt>
    <dgm:pt modelId="{B6C3FCC0-DC42-445A-9CA7-BA005D24200A}" type="pres">
      <dgm:prSet presAssocID="{FAA72895-FE00-4D94-AAAC-B370CFC40296}" presName="node" presStyleLbl="node1" presStyleIdx="4" presStyleCnt="6">
        <dgm:presLayoutVars>
          <dgm:bulletEnabled val="1"/>
        </dgm:presLayoutVars>
      </dgm:prSet>
      <dgm:spPr/>
    </dgm:pt>
    <dgm:pt modelId="{A9FA61F3-14C0-4CFB-819F-03D39C394D26}" type="pres">
      <dgm:prSet presAssocID="{499DD7F0-4B4F-48D4-B9B1-50BF6DBA63B6}" presName="sibTrans" presStyleCnt="0"/>
      <dgm:spPr/>
    </dgm:pt>
    <dgm:pt modelId="{F1295309-7EF4-4751-B205-3F3299EB65AE}" type="pres">
      <dgm:prSet presAssocID="{E46C648A-8726-4A5B-B377-A1D25B3CDE46}" presName="node" presStyleLbl="node1" presStyleIdx="5" presStyleCnt="6">
        <dgm:presLayoutVars>
          <dgm:bulletEnabled val="1"/>
        </dgm:presLayoutVars>
      </dgm:prSet>
      <dgm:spPr/>
    </dgm:pt>
  </dgm:ptLst>
  <dgm:cxnLst>
    <dgm:cxn modelId="{31372007-BB47-4700-8A07-CA2823A205A2}" type="presOf" srcId="{97F92E26-9351-4296-A253-C7960C940DE9}" destId="{E362CB67-30BA-4FE6-8D64-8D55CE9BDE6D}" srcOrd="0" destOrd="0" presId="urn:microsoft.com/office/officeart/2005/8/layout/default"/>
    <dgm:cxn modelId="{55919614-2215-4BC7-B94A-FF3D7AA697BA}" type="presOf" srcId="{FAA72895-FE00-4D94-AAAC-B370CFC40296}" destId="{B6C3FCC0-DC42-445A-9CA7-BA005D24200A}" srcOrd="0" destOrd="0" presId="urn:microsoft.com/office/officeart/2005/8/layout/default"/>
    <dgm:cxn modelId="{28F8781C-8E2F-491A-B604-91EACED02345}" srcId="{34BEBD62-D805-4269-8650-E2EE4E841B5B}" destId="{97F92E26-9351-4296-A253-C7960C940DE9}" srcOrd="0" destOrd="0" parTransId="{7344C4CA-5EA1-472D-B688-1223827885BF}" sibTransId="{4DA439AF-B2BB-475D-9423-FB78B352C078}"/>
    <dgm:cxn modelId="{D16FB124-B17C-44B0-9D50-5F58B27FA9DE}" type="presOf" srcId="{34BEBD62-D805-4269-8650-E2EE4E841B5B}" destId="{532B840A-1B16-4687-B054-60B6DEFC9AF5}" srcOrd="0" destOrd="0" presId="urn:microsoft.com/office/officeart/2005/8/layout/default"/>
    <dgm:cxn modelId="{A6269D5C-715E-4A7B-9192-FE27A0622E0B}" srcId="{34BEBD62-D805-4269-8650-E2EE4E841B5B}" destId="{71443D7B-0B6C-46F2-9EEE-BD427D745E2E}" srcOrd="1" destOrd="0" parTransId="{D6A83245-0D89-4AC1-BC61-E5F949F39793}" sibTransId="{59C4C1E5-7ED4-4960-AAFD-EB2847BEBD75}"/>
    <dgm:cxn modelId="{AB68E350-4B7F-4F1E-9A98-B402ED75B1C3}" srcId="{34BEBD62-D805-4269-8650-E2EE4E841B5B}" destId="{22B56069-DD9A-4D4D-83C6-AB475731FF1D}" srcOrd="2" destOrd="0" parTransId="{6F2BF62F-59C5-405E-94CB-DABBAE69CFB0}" sibTransId="{D4C77B58-D63A-4D73-BD73-F99ABB88073F}"/>
    <dgm:cxn modelId="{D080E75A-58C4-4796-9165-6E07872477AC}" srcId="{34BEBD62-D805-4269-8650-E2EE4E841B5B}" destId="{FAA72895-FE00-4D94-AAAC-B370CFC40296}" srcOrd="4" destOrd="0" parTransId="{B59B0241-3749-461A-AED8-71D462720648}" sibTransId="{499DD7F0-4B4F-48D4-B9B1-50BF6DBA63B6}"/>
    <dgm:cxn modelId="{D9896A9A-E0B7-490F-83B7-4200C4DDC06C}" srcId="{34BEBD62-D805-4269-8650-E2EE4E841B5B}" destId="{E46C648A-8726-4A5B-B377-A1D25B3CDE46}" srcOrd="5" destOrd="0" parTransId="{E4AFB655-D190-4123-9AA9-53D856C4ACF8}" sibTransId="{FDD2816E-602E-4039-AEAE-7F6CD73ECA7F}"/>
    <dgm:cxn modelId="{7D794DC6-732B-478F-B73F-D2477259545A}" srcId="{34BEBD62-D805-4269-8650-E2EE4E841B5B}" destId="{5E39E8BF-9103-493E-A6EF-275D4C1943CA}" srcOrd="3" destOrd="0" parTransId="{1D0B77FF-A4AA-40CE-9D13-3643D5A53E5E}" sibTransId="{B16A3113-57C8-4543-91EF-6D0CC5D07CA0}"/>
    <dgm:cxn modelId="{250ABBC8-3523-438A-9193-32634280DAC4}" type="presOf" srcId="{22B56069-DD9A-4D4D-83C6-AB475731FF1D}" destId="{88AFD7CB-88A5-443D-96ED-F931ACDC3047}" srcOrd="0" destOrd="0" presId="urn:microsoft.com/office/officeart/2005/8/layout/default"/>
    <dgm:cxn modelId="{C729E7E8-9234-4796-8545-5CE860D67738}" type="presOf" srcId="{5E39E8BF-9103-493E-A6EF-275D4C1943CA}" destId="{C6E01F45-36A9-4626-A67B-79F39CA2E28E}" srcOrd="0" destOrd="0" presId="urn:microsoft.com/office/officeart/2005/8/layout/default"/>
    <dgm:cxn modelId="{5630ADEA-8654-4386-AF67-9DD3A6A991A7}" type="presOf" srcId="{E46C648A-8726-4A5B-B377-A1D25B3CDE46}" destId="{F1295309-7EF4-4751-B205-3F3299EB65AE}" srcOrd="0" destOrd="0" presId="urn:microsoft.com/office/officeart/2005/8/layout/default"/>
    <dgm:cxn modelId="{712C86F4-B947-4D2C-AF63-A90C07063A2F}" type="presOf" srcId="{71443D7B-0B6C-46F2-9EEE-BD427D745E2E}" destId="{9E317718-AF35-41F6-A36E-A7FF1F842052}" srcOrd="0" destOrd="0" presId="urn:microsoft.com/office/officeart/2005/8/layout/default"/>
    <dgm:cxn modelId="{F7D1EE95-A9C3-4442-9F42-73FC73D41778}" type="presParOf" srcId="{532B840A-1B16-4687-B054-60B6DEFC9AF5}" destId="{E362CB67-30BA-4FE6-8D64-8D55CE9BDE6D}" srcOrd="0" destOrd="0" presId="urn:microsoft.com/office/officeart/2005/8/layout/default"/>
    <dgm:cxn modelId="{A09A8280-4178-49D3-8585-477680E7251D}" type="presParOf" srcId="{532B840A-1B16-4687-B054-60B6DEFC9AF5}" destId="{376831AC-C603-4359-A0AE-98B501409594}" srcOrd="1" destOrd="0" presId="urn:microsoft.com/office/officeart/2005/8/layout/default"/>
    <dgm:cxn modelId="{FA400236-1D52-47ED-BC97-3667487C3D85}" type="presParOf" srcId="{532B840A-1B16-4687-B054-60B6DEFC9AF5}" destId="{9E317718-AF35-41F6-A36E-A7FF1F842052}" srcOrd="2" destOrd="0" presId="urn:microsoft.com/office/officeart/2005/8/layout/default"/>
    <dgm:cxn modelId="{2499D84A-473B-4B16-A833-A3ACEDC1E999}" type="presParOf" srcId="{532B840A-1B16-4687-B054-60B6DEFC9AF5}" destId="{1D62C6BB-5DF2-451A-A44B-791B5D01D83E}" srcOrd="3" destOrd="0" presId="urn:microsoft.com/office/officeart/2005/8/layout/default"/>
    <dgm:cxn modelId="{8E4E1A35-A730-4C5F-B3AF-03BDB8370BE8}" type="presParOf" srcId="{532B840A-1B16-4687-B054-60B6DEFC9AF5}" destId="{88AFD7CB-88A5-443D-96ED-F931ACDC3047}" srcOrd="4" destOrd="0" presId="urn:microsoft.com/office/officeart/2005/8/layout/default"/>
    <dgm:cxn modelId="{8ADD828C-A728-48A7-86F9-6AF233B4737F}" type="presParOf" srcId="{532B840A-1B16-4687-B054-60B6DEFC9AF5}" destId="{59322B61-2420-4B35-AAD8-5342CCA8E367}" srcOrd="5" destOrd="0" presId="urn:microsoft.com/office/officeart/2005/8/layout/default"/>
    <dgm:cxn modelId="{2AC64914-2555-4167-87C8-0D6384928AE6}" type="presParOf" srcId="{532B840A-1B16-4687-B054-60B6DEFC9AF5}" destId="{C6E01F45-36A9-4626-A67B-79F39CA2E28E}" srcOrd="6" destOrd="0" presId="urn:microsoft.com/office/officeart/2005/8/layout/default"/>
    <dgm:cxn modelId="{E3A0FBD4-363D-412A-AED6-506BE7D87748}" type="presParOf" srcId="{532B840A-1B16-4687-B054-60B6DEFC9AF5}" destId="{6855416A-702B-49E1-AEAE-9EA02295D8CA}" srcOrd="7" destOrd="0" presId="urn:microsoft.com/office/officeart/2005/8/layout/default"/>
    <dgm:cxn modelId="{40BB49D8-57AD-48DD-B635-1011B7ADC8B2}" type="presParOf" srcId="{532B840A-1B16-4687-B054-60B6DEFC9AF5}" destId="{B6C3FCC0-DC42-445A-9CA7-BA005D24200A}" srcOrd="8" destOrd="0" presId="urn:microsoft.com/office/officeart/2005/8/layout/default"/>
    <dgm:cxn modelId="{E3DB6AB5-957B-49D0-8C8D-E8C60B27B5C4}" type="presParOf" srcId="{532B840A-1B16-4687-B054-60B6DEFC9AF5}" destId="{A9FA61F3-14C0-4CFB-819F-03D39C394D26}" srcOrd="9" destOrd="0" presId="urn:microsoft.com/office/officeart/2005/8/layout/default"/>
    <dgm:cxn modelId="{F124AF29-3E6C-4D5E-8182-C1E2577FF602}" type="presParOf" srcId="{532B840A-1B16-4687-B054-60B6DEFC9AF5}" destId="{F1295309-7EF4-4751-B205-3F3299EB65A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5CD743-D811-4243-A8E1-06F3209F0AEA}">
      <dsp:nvSpPr>
        <dsp:cNvPr id="0" name=""/>
        <dsp:cNvSpPr/>
      </dsp:nvSpPr>
      <dsp:spPr>
        <a:xfrm>
          <a:off x="0" y="0"/>
          <a:ext cx="8783764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Types of behaviour</a:t>
          </a:r>
          <a:endParaRPr lang="en-US" sz="2000" kern="1200"/>
        </a:p>
      </dsp:txBody>
      <dsp:txXfrm>
        <a:off x="22940" y="22940"/>
        <a:ext cx="7846948" cy="737360"/>
      </dsp:txXfrm>
    </dsp:sp>
    <dsp:sp modelId="{EF0D15FF-851F-47EC-A525-8B9A380E6DAF}">
      <dsp:nvSpPr>
        <dsp:cNvPr id="0" name=""/>
        <dsp:cNvSpPr/>
      </dsp:nvSpPr>
      <dsp:spPr>
        <a:xfrm>
          <a:off x="655930" y="892024"/>
          <a:ext cx="8783764" cy="783240"/>
        </a:xfrm>
        <a:prstGeom prst="roundRect">
          <a:avLst>
            <a:gd name="adj" fmla="val 10000"/>
          </a:avLst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Reasons for behaviour</a:t>
          </a:r>
          <a:endParaRPr lang="en-US" sz="2000" kern="1200"/>
        </a:p>
      </dsp:txBody>
      <dsp:txXfrm>
        <a:off x="678870" y="914964"/>
        <a:ext cx="7572847" cy="737360"/>
      </dsp:txXfrm>
    </dsp:sp>
    <dsp:sp modelId="{1361E489-25FB-40B9-AF86-B7D32F5D2287}">
      <dsp:nvSpPr>
        <dsp:cNvPr id="0" name=""/>
        <dsp:cNvSpPr/>
      </dsp:nvSpPr>
      <dsp:spPr>
        <a:xfrm>
          <a:off x="1311861" y="1784048"/>
          <a:ext cx="8783764" cy="783240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Behaviour in different settings</a:t>
          </a:r>
          <a:endParaRPr lang="en-US" sz="2000" kern="1200"/>
        </a:p>
      </dsp:txBody>
      <dsp:txXfrm>
        <a:off x="1334801" y="1806988"/>
        <a:ext cx="7572847" cy="737360"/>
      </dsp:txXfrm>
    </dsp:sp>
    <dsp:sp modelId="{F355B85F-592F-4E50-A48B-8F298F60F3A2}">
      <dsp:nvSpPr>
        <dsp:cNvPr id="0" name=""/>
        <dsp:cNvSpPr/>
      </dsp:nvSpPr>
      <dsp:spPr>
        <a:xfrm>
          <a:off x="1967791" y="2676072"/>
          <a:ext cx="8783764" cy="783240"/>
        </a:xfrm>
        <a:prstGeom prst="roundRect">
          <a:avLst>
            <a:gd name="adj" fmla="val 10000"/>
          </a:avLst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Every child is unique- different backgrounds, attention spans, abilities</a:t>
          </a:r>
          <a:endParaRPr lang="en-US" sz="2000" kern="1200"/>
        </a:p>
      </dsp:txBody>
      <dsp:txXfrm>
        <a:off x="1990731" y="2699012"/>
        <a:ext cx="7572847" cy="737360"/>
      </dsp:txXfrm>
    </dsp:sp>
    <dsp:sp modelId="{5D1142F9-C47C-4BBD-BCB2-148943CE3A78}">
      <dsp:nvSpPr>
        <dsp:cNvPr id="0" name=""/>
        <dsp:cNvSpPr/>
      </dsp:nvSpPr>
      <dsp:spPr>
        <a:xfrm>
          <a:off x="2623722" y="3568097"/>
          <a:ext cx="8783764" cy="783240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Rewards and sanctions </a:t>
          </a:r>
          <a:endParaRPr lang="en-US" sz="2000" kern="1200"/>
        </a:p>
      </dsp:txBody>
      <dsp:txXfrm>
        <a:off x="2646662" y="3591037"/>
        <a:ext cx="7572847" cy="737360"/>
      </dsp:txXfrm>
    </dsp:sp>
    <dsp:sp modelId="{CBC9EB9B-28EC-47A1-A841-0D518AD631A7}">
      <dsp:nvSpPr>
        <dsp:cNvPr id="0" name=""/>
        <dsp:cNvSpPr/>
      </dsp:nvSpPr>
      <dsp:spPr>
        <a:xfrm>
          <a:off x="8274658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89207" y="572200"/>
        <a:ext cx="280008" cy="383102"/>
      </dsp:txXfrm>
    </dsp:sp>
    <dsp:sp modelId="{8FD46E12-AA4A-46AA-B84E-AE3FE614F585}">
      <dsp:nvSpPr>
        <dsp:cNvPr id="0" name=""/>
        <dsp:cNvSpPr/>
      </dsp:nvSpPr>
      <dsp:spPr>
        <a:xfrm>
          <a:off x="8930588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45137" y="1464225"/>
        <a:ext cx="280008" cy="383102"/>
      </dsp:txXfrm>
    </dsp:sp>
    <dsp:sp modelId="{93D99FFB-5558-49EA-ACFF-4DC436BC9E60}">
      <dsp:nvSpPr>
        <dsp:cNvPr id="0" name=""/>
        <dsp:cNvSpPr/>
      </dsp:nvSpPr>
      <dsp:spPr>
        <a:xfrm>
          <a:off x="958651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01068" y="2343195"/>
        <a:ext cx="280008" cy="383102"/>
      </dsp:txXfrm>
    </dsp:sp>
    <dsp:sp modelId="{CABE87E2-917A-4687-AB6F-542160534245}">
      <dsp:nvSpPr>
        <dsp:cNvPr id="0" name=""/>
        <dsp:cNvSpPr/>
      </dsp:nvSpPr>
      <dsp:spPr>
        <a:xfrm>
          <a:off x="10242449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10356998" y="3243922"/>
        <a:ext cx="280008" cy="383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DD9859-EDDC-4CC6-A5DB-0127681CECA9}">
      <dsp:nvSpPr>
        <dsp:cNvPr id="0" name=""/>
        <dsp:cNvSpPr/>
      </dsp:nvSpPr>
      <dsp:spPr>
        <a:xfrm>
          <a:off x="1747800" y="60913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7179C-6D2E-493D-98DF-2ABC4B55C33B}">
      <dsp:nvSpPr>
        <dsp:cNvPr id="0" name=""/>
        <dsp:cNvSpPr/>
      </dsp:nvSpPr>
      <dsp:spPr>
        <a:xfrm>
          <a:off x="559800" y="302341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Positive environment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Problem solving</a:t>
          </a:r>
        </a:p>
      </dsp:txBody>
      <dsp:txXfrm>
        <a:off x="559800" y="3023411"/>
        <a:ext cx="4320000" cy="720000"/>
      </dsp:txXfrm>
    </dsp:sp>
    <dsp:sp modelId="{C659D014-7BB2-457E-B15D-78416852398C}">
      <dsp:nvSpPr>
        <dsp:cNvPr id="0" name=""/>
        <dsp:cNvSpPr/>
      </dsp:nvSpPr>
      <dsp:spPr>
        <a:xfrm>
          <a:off x="6823800" y="60913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6367B-E35D-4283-B7BA-42C7DE628743}">
      <dsp:nvSpPr>
        <dsp:cNvPr id="0" name=""/>
        <dsp:cNvSpPr/>
      </dsp:nvSpPr>
      <dsp:spPr>
        <a:xfrm>
          <a:off x="5635800" y="302341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ALN unit in one school, staff encouraging and supportive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Reflect question, generate ideas</a:t>
          </a:r>
          <a:endParaRPr lang="en-US" sz="1500" kern="1200" dirty="0"/>
        </a:p>
      </dsp:txBody>
      <dsp:txXfrm>
        <a:off x="5635800" y="3023411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42132-5B0C-43F0-8839-4602784B6903}">
      <dsp:nvSpPr>
        <dsp:cNvPr id="0" name=""/>
        <dsp:cNvSpPr/>
      </dsp:nvSpPr>
      <dsp:spPr>
        <a:xfrm>
          <a:off x="1392" y="908479"/>
          <a:ext cx="5068756" cy="25343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76200" rIns="114300" bIns="762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Behaviour Unit maths session </a:t>
          </a:r>
          <a:endParaRPr lang="en-US" sz="6000" kern="1200"/>
        </a:p>
      </dsp:txBody>
      <dsp:txXfrm>
        <a:off x="75621" y="982708"/>
        <a:ext cx="4920298" cy="2385920"/>
      </dsp:txXfrm>
    </dsp:sp>
    <dsp:sp modelId="{2BF6B3B8-FB08-4F7E-85C9-050D2E69FA22}">
      <dsp:nvSpPr>
        <dsp:cNvPr id="0" name=""/>
        <dsp:cNvSpPr/>
      </dsp:nvSpPr>
      <dsp:spPr>
        <a:xfrm>
          <a:off x="6337338" y="908479"/>
          <a:ext cx="5068756" cy="25343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76200" rIns="114300" bIns="762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 dirty="0"/>
            <a:t>Science</a:t>
          </a:r>
          <a:r>
            <a:rPr lang="en-US" sz="6000" kern="1200" baseline="0" dirty="0"/>
            <a:t> class game</a:t>
          </a:r>
          <a:endParaRPr lang="en-US" sz="6000" kern="1200" dirty="0"/>
        </a:p>
      </dsp:txBody>
      <dsp:txXfrm>
        <a:off x="6411567" y="982708"/>
        <a:ext cx="4920298" cy="23859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BCE26B-943C-4751-B5B2-7FFB90ACE09B}">
      <dsp:nvSpPr>
        <dsp:cNvPr id="0" name=""/>
        <dsp:cNvSpPr/>
      </dsp:nvSpPr>
      <dsp:spPr>
        <a:xfrm>
          <a:off x="0" y="232794"/>
          <a:ext cx="11407487" cy="11992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Observation</a:t>
          </a:r>
          <a:endParaRPr lang="en-US" sz="5000" kern="1200" dirty="0"/>
        </a:p>
      </dsp:txBody>
      <dsp:txXfrm>
        <a:off x="58543" y="291337"/>
        <a:ext cx="11290401" cy="1082164"/>
      </dsp:txXfrm>
    </dsp:sp>
    <dsp:sp modelId="{BB971944-D3AA-4CAA-A91E-45748E67A47B}">
      <dsp:nvSpPr>
        <dsp:cNvPr id="0" name=""/>
        <dsp:cNvSpPr/>
      </dsp:nvSpPr>
      <dsp:spPr>
        <a:xfrm>
          <a:off x="0" y="1576044"/>
          <a:ext cx="11407487" cy="119925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Selected interviews</a:t>
          </a:r>
          <a:endParaRPr lang="en-US" sz="5000" kern="1200"/>
        </a:p>
      </dsp:txBody>
      <dsp:txXfrm>
        <a:off x="58543" y="1634587"/>
        <a:ext cx="11290401" cy="1082164"/>
      </dsp:txXfrm>
    </dsp:sp>
    <dsp:sp modelId="{EB948D2A-BF0C-4DCC-9007-18520907228C}">
      <dsp:nvSpPr>
        <dsp:cNvPr id="0" name=""/>
        <dsp:cNvSpPr/>
      </dsp:nvSpPr>
      <dsp:spPr>
        <a:xfrm>
          <a:off x="0" y="2919294"/>
          <a:ext cx="11407487" cy="119925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Read current, relevant academic literature</a:t>
          </a:r>
          <a:endParaRPr lang="en-US" sz="5000" kern="1200"/>
        </a:p>
      </dsp:txBody>
      <dsp:txXfrm>
        <a:off x="58543" y="2977837"/>
        <a:ext cx="11290401" cy="10821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C247ED-57F5-4CEA-A27B-ECC9CF79912E}">
      <dsp:nvSpPr>
        <dsp:cNvPr id="0" name=""/>
        <dsp:cNvSpPr/>
      </dsp:nvSpPr>
      <dsp:spPr>
        <a:xfrm>
          <a:off x="0" y="31779"/>
          <a:ext cx="11407487" cy="9833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UNCRC- duty to protect children</a:t>
          </a:r>
          <a:endParaRPr lang="en-US" sz="4100" kern="1200"/>
        </a:p>
      </dsp:txBody>
      <dsp:txXfrm>
        <a:off x="48005" y="79784"/>
        <a:ext cx="11311477" cy="887374"/>
      </dsp:txXfrm>
    </dsp:sp>
    <dsp:sp modelId="{C5FBA8CC-C8F5-447B-B7F3-782A117CD073}">
      <dsp:nvSpPr>
        <dsp:cNvPr id="0" name=""/>
        <dsp:cNvSpPr/>
      </dsp:nvSpPr>
      <dsp:spPr>
        <a:xfrm>
          <a:off x="0" y="1133244"/>
          <a:ext cx="11407487" cy="983384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EWC- duty of care</a:t>
          </a:r>
          <a:endParaRPr lang="en-US" sz="4100" kern="1200"/>
        </a:p>
      </dsp:txBody>
      <dsp:txXfrm>
        <a:off x="48005" y="1181249"/>
        <a:ext cx="11311477" cy="887374"/>
      </dsp:txXfrm>
    </dsp:sp>
    <dsp:sp modelId="{0233185C-D33C-4CA3-9FEC-DBAE6C136664}">
      <dsp:nvSpPr>
        <dsp:cNvPr id="0" name=""/>
        <dsp:cNvSpPr/>
      </dsp:nvSpPr>
      <dsp:spPr>
        <a:xfrm>
          <a:off x="0" y="2234709"/>
          <a:ext cx="11407487" cy="983384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BERA- responsibility to all</a:t>
          </a:r>
          <a:endParaRPr lang="en-US" sz="4100" kern="1200"/>
        </a:p>
      </dsp:txBody>
      <dsp:txXfrm>
        <a:off x="48005" y="2282714"/>
        <a:ext cx="11311477" cy="887374"/>
      </dsp:txXfrm>
    </dsp:sp>
    <dsp:sp modelId="{F1FCD5D3-072D-4CFB-9654-3C001590AA12}">
      <dsp:nvSpPr>
        <dsp:cNvPr id="0" name=""/>
        <dsp:cNvSpPr/>
      </dsp:nvSpPr>
      <dsp:spPr>
        <a:xfrm>
          <a:off x="0" y="3336174"/>
          <a:ext cx="11407487" cy="98338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Law- The Children Act 1989, GDPR 2018</a:t>
          </a:r>
          <a:endParaRPr lang="en-US" sz="4100" kern="1200"/>
        </a:p>
      </dsp:txBody>
      <dsp:txXfrm>
        <a:off x="48005" y="3384179"/>
        <a:ext cx="11311477" cy="8873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2721EF-0FF9-4E5E-8C0F-E7EAEADCB4C3}">
      <dsp:nvSpPr>
        <dsp:cNvPr id="0" name=""/>
        <dsp:cNvSpPr/>
      </dsp:nvSpPr>
      <dsp:spPr>
        <a:xfrm>
          <a:off x="278772" y="329187"/>
          <a:ext cx="1370205" cy="13702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0DF7EF-1E0E-4875-9481-57042CBABCFE}">
      <dsp:nvSpPr>
        <dsp:cNvPr id="0" name=""/>
        <dsp:cNvSpPr/>
      </dsp:nvSpPr>
      <dsp:spPr>
        <a:xfrm>
          <a:off x="566516" y="616930"/>
          <a:ext cx="794719" cy="7947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68A122-4643-4450-A09B-98C7563674A9}">
      <dsp:nvSpPr>
        <dsp:cNvPr id="0" name=""/>
        <dsp:cNvSpPr/>
      </dsp:nvSpPr>
      <dsp:spPr>
        <a:xfrm>
          <a:off x="1942593" y="329187"/>
          <a:ext cx="3229769" cy="1370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Allow children greater freedom</a:t>
          </a:r>
          <a:endParaRPr lang="en-US" sz="2400" kern="1200"/>
        </a:p>
      </dsp:txBody>
      <dsp:txXfrm>
        <a:off x="1942593" y="329187"/>
        <a:ext cx="3229769" cy="1370205"/>
      </dsp:txXfrm>
    </dsp:sp>
    <dsp:sp modelId="{DAD8F3FB-E4CE-46FF-B981-65A42682B0C5}">
      <dsp:nvSpPr>
        <dsp:cNvPr id="0" name=""/>
        <dsp:cNvSpPr/>
      </dsp:nvSpPr>
      <dsp:spPr>
        <a:xfrm>
          <a:off x="5735126" y="329187"/>
          <a:ext cx="1370205" cy="13702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D5E76-FC9C-49A5-B559-C1F4D2AB82D9}">
      <dsp:nvSpPr>
        <dsp:cNvPr id="0" name=""/>
        <dsp:cNvSpPr/>
      </dsp:nvSpPr>
      <dsp:spPr>
        <a:xfrm>
          <a:off x="6022869" y="616930"/>
          <a:ext cx="794719" cy="7947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81D4A4-3EB3-4E51-96D4-80F7988EE6D1}">
      <dsp:nvSpPr>
        <dsp:cNvPr id="0" name=""/>
        <dsp:cNvSpPr/>
      </dsp:nvSpPr>
      <dsp:spPr>
        <a:xfrm>
          <a:off x="7398947" y="329187"/>
          <a:ext cx="3229769" cy="1370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Seek their opinions</a:t>
          </a:r>
          <a:endParaRPr lang="en-US" sz="2400" kern="1200"/>
        </a:p>
      </dsp:txBody>
      <dsp:txXfrm>
        <a:off x="7398947" y="329187"/>
        <a:ext cx="3229769" cy="1370205"/>
      </dsp:txXfrm>
    </dsp:sp>
    <dsp:sp modelId="{9F80E79F-01EB-4C33-A781-DC80ACC5D6DF}">
      <dsp:nvSpPr>
        <dsp:cNvPr id="0" name=""/>
        <dsp:cNvSpPr/>
      </dsp:nvSpPr>
      <dsp:spPr>
        <a:xfrm>
          <a:off x="278772" y="2395529"/>
          <a:ext cx="1370205" cy="137020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756BE8-0C02-4731-8BB9-A83829C70748}">
      <dsp:nvSpPr>
        <dsp:cNvPr id="0" name=""/>
        <dsp:cNvSpPr/>
      </dsp:nvSpPr>
      <dsp:spPr>
        <a:xfrm>
          <a:off x="566516" y="2683273"/>
          <a:ext cx="794719" cy="7947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C45C3-7B4B-4532-A525-FA5C7EBB520E}">
      <dsp:nvSpPr>
        <dsp:cNvPr id="0" name=""/>
        <dsp:cNvSpPr/>
      </dsp:nvSpPr>
      <dsp:spPr>
        <a:xfrm>
          <a:off x="1942593" y="2395529"/>
          <a:ext cx="3229769" cy="1370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 their input</a:t>
          </a:r>
          <a:endParaRPr lang="en-US" sz="2400" kern="1200"/>
        </a:p>
      </dsp:txBody>
      <dsp:txXfrm>
        <a:off x="1942593" y="2395529"/>
        <a:ext cx="3229769" cy="1370205"/>
      </dsp:txXfrm>
    </dsp:sp>
    <dsp:sp modelId="{C258C3CC-2F43-43E9-AE85-0F31292EC448}">
      <dsp:nvSpPr>
        <dsp:cNvPr id="0" name=""/>
        <dsp:cNvSpPr/>
      </dsp:nvSpPr>
      <dsp:spPr>
        <a:xfrm>
          <a:off x="5735126" y="2395529"/>
          <a:ext cx="1370205" cy="13702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76C938-64C1-40D7-88F3-9798E282CF2F}">
      <dsp:nvSpPr>
        <dsp:cNvPr id="0" name=""/>
        <dsp:cNvSpPr/>
      </dsp:nvSpPr>
      <dsp:spPr>
        <a:xfrm>
          <a:off x="6022869" y="2683273"/>
          <a:ext cx="794719" cy="7947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5192C-A8CA-4D65-AA5E-3EE1FB0E1A2C}">
      <dsp:nvSpPr>
        <dsp:cNvPr id="0" name=""/>
        <dsp:cNvSpPr/>
      </dsp:nvSpPr>
      <dsp:spPr>
        <a:xfrm>
          <a:off x="7398947" y="2395529"/>
          <a:ext cx="3229769" cy="1370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Create inclusive environment</a:t>
          </a:r>
          <a:endParaRPr lang="en-US" sz="2400" kern="1200"/>
        </a:p>
      </dsp:txBody>
      <dsp:txXfrm>
        <a:off x="7398947" y="2395529"/>
        <a:ext cx="3229769" cy="137020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62CB67-30BA-4FE6-8D64-8D55CE9BDE6D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Communication is important</a:t>
          </a:r>
          <a:endParaRPr lang="en-US" sz="2400" kern="1200"/>
        </a:p>
      </dsp:txBody>
      <dsp:txXfrm>
        <a:off x="0" y="39687"/>
        <a:ext cx="3286125" cy="1971675"/>
      </dsp:txXfrm>
    </dsp:sp>
    <dsp:sp modelId="{9E317718-AF35-41F6-A36E-A7FF1F842052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NNC will emphasise this, teachers must listen to students and involve them, students feel valued</a:t>
          </a:r>
          <a:endParaRPr lang="en-US" sz="2400" kern="1200" dirty="0"/>
        </a:p>
      </dsp:txBody>
      <dsp:txXfrm>
        <a:off x="3614737" y="39687"/>
        <a:ext cx="3286125" cy="1971675"/>
      </dsp:txXfrm>
    </dsp:sp>
    <dsp:sp modelId="{88AFD7CB-88A5-443D-96ED-F931ACDC3047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Positive environment</a:t>
          </a:r>
          <a:endParaRPr lang="en-US" sz="2400" kern="1200"/>
        </a:p>
      </dsp:txBody>
      <dsp:txXfrm>
        <a:off x="7229475" y="39687"/>
        <a:ext cx="3286125" cy="1971675"/>
      </dsp:txXfrm>
    </dsp:sp>
    <dsp:sp modelId="{C6E01F45-36A9-4626-A67B-79F39CA2E28E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positive environment conducive to positive behaviour (language, rewards, recognition)</a:t>
          </a:r>
          <a:endParaRPr lang="en-US" sz="2400" kern="1200" dirty="0"/>
        </a:p>
      </dsp:txBody>
      <dsp:txXfrm>
        <a:off x="0" y="2339975"/>
        <a:ext cx="3286125" cy="1971675"/>
      </dsp:txXfrm>
    </dsp:sp>
    <dsp:sp modelId="{B6C3FCC0-DC42-445A-9CA7-BA005D24200A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Willingness to adapt to change</a:t>
          </a:r>
          <a:endParaRPr lang="en-US" sz="2400" kern="1200"/>
        </a:p>
      </dsp:txBody>
      <dsp:txXfrm>
        <a:off x="3614737" y="2339975"/>
        <a:ext cx="3286125" cy="1971675"/>
      </dsp:txXfrm>
    </dsp:sp>
    <dsp:sp modelId="{F1295309-7EF4-4751-B205-3F3299EB65AE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NNC, learning new ideas &amp; methods from peers &amp; students</a:t>
          </a:r>
          <a:endParaRPr lang="en-US" sz="2400" kern="1200" dirty="0"/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701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476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796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186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5556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031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253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731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54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134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878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DF2A50-1F3D-42DF-811D-1F4AD0DE37F9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52A023-B0A6-4F9E-8C36-C3D394A58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27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075aWDdZUl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operant-conditioning.html" TargetMode="External"/><Relationship Id="rId2" Type="http://schemas.openxmlformats.org/officeDocument/2006/relationships/hyperlink" Target="https://www.ewc.wales/site/index.php/en/fitness-to-practise/code-of-professional-conduct-and-practice-pdf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legislation.gov.uk/ukpga/2006/40/part/7/chapter/1/crossheading/certain-schools-required-to-have-behaviour-policy" TargetMode="External"/><Relationship Id="rId4" Type="http://schemas.openxmlformats.org/officeDocument/2006/relationships/hyperlink" Target="https://downloads.unicef.org.uk/wp-content/uploads/2010/05/UNCRC_united_nations_convention_on_the_rights_of_the_child.pdf?_ga=2.17530%5b233.1959343963.1590676054-1836356024.158833037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EF3457-9ADA-4DBE-8CE7-02FDE1D161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Reflections on Placement Experience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92A500-7ED8-480E-88F9-C44E98D580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Purpose of placement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Focused on </a:t>
            </a:r>
            <a:r>
              <a:rPr lang="en-US" dirty="0" err="1"/>
              <a:t>behaviour</a:t>
            </a:r>
            <a:r>
              <a:rPr lang="en-US" dirty="0"/>
              <a:t> and new National Curriculum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142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9225C-4D70-4570-8C05-D802ABB64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accent5"/>
                </a:solidFill>
              </a:rPr>
              <a:t>Behaviour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1E0BAD-6AFF-47CB-9E18-BFFA99A2F9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2153974"/>
              </p:ext>
            </p:extLst>
          </p:nvPr>
        </p:nvGraphicFramePr>
        <p:xfrm>
          <a:off x="391379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4650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DC2F6C-2558-4BB8-A8F0-7709BA0EF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New National Curriculum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93991-D7DB-441F-AA5D-4C68A6DA2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New National Curriculum from 2022</a:t>
            </a:r>
          </a:p>
          <a:p>
            <a:r>
              <a:rPr lang="en-GB" dirty="0"/>
              <a:t>Why?</a:t>
            </a:r>
          </a:p>
          <a:p>
            <a:r>
              <a:rPr lang="en-GB" dirty="0"/>
              <a:t>21</a:t>
            </a:r>
            <a:r>
              <a:rPr lang="en-GB" baseline="30000" dirty="0"/>
              <a:t>st</a:t>
            </a:r>
            <a:r>
              <a:rPr lang="en-GB" dirty="0"/>
              <a:t> Century- information &amp; knowledge readily available</a:t>
            </a:r>
          </a:p>
          <a:p>
            <a:r>
              <a:rPr lang="en-GB" dirty="0"/>
              <a:t>Teach other skills- validating, synthesising, leveraging, communicating, collaborating with and problem solving with information (</a:t>
            </a:r>
            <a:r>
              <a:rPr lang="en-GB" dirty="0">
                <a:hlinkClick r:id="rId2"/>
              </a:rPr>
              <a:t>https://www.youtube.com/watch?v=075aWDdZUlM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761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9720D-72D8-4B6D-A438-FD20D5546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Positive experiences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B01336-C31D-45AE-8978-789E704F05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4247367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7623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E25DF-C579-4F66-B8CE-DB71136D3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GB" sz="5400"/>
              <a:t>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7EE808-03E3-47ED-9BEA-4502254FCA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1546850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0888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8CCBB-E4C3-4AEE-9066-167B567D1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GB" sz="5400"/>
              <a:t>Methodological approach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584F75-7E8B-448E-8637-BE6E1FB317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8505829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6067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B76E4-B4EC-49F5-8422-97226B09A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GB" sz="5400"/>
              <a:t>Ethical issues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3DA0F3-5F80-407A-A884-5BE04FBB64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6968404"/>
              </p:ext>
            </p:extLst>
          </p:nvPr>
        </p:nvGraphicFramePr>
        <p:xfrm>
          <a:off x="391379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3257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4B9EB-99FB-4EEB-8A72-CA09B182C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What I would do differently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AFEA348-4631-4124-A8FD-F957EA5606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0235363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7569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3B8AA-105E-43A1-B1C0-2B938315C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A8E843A-17D9-4931-A4EC-E5F35BF55F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661936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1531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9F0297-A647-49CB-AC7F-22CF5F74692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86834" y="591344"/>
            <a:ext cx="32004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5FF65-434E-4656-A740-CE42C6BC2AB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numCol="2" rtlCol="0" anchor="ctr">
            <a:normAutofit/>
          </a:bodyPr>
          <a:lstStyle/>
          <a:p>
            <a:r>
              <a:rPr lang="en-US" sz="700" dirty="0"/>
              <a:t>Attwood, G, and </a:t>
            </a:r>
            <a:r>
              <a:rPr lang="en-US" sz="700" dirty="0" err="1"/>
              <a:t>Croll</a:t>
            </a:r>
            <a:r>
              <a:rPr lang="en-US" sz="700" dirty="0"/>
              <a:t>, P, ‘Truancy and well-being among secondary school pupils in England’, </a:t>
            </a:r>
            <a:r>
              <a:rPr lang="en-US" sz="700" i="1" dirty="0"/>
              <a:t>Educational Studies,</a:t>
            </a:r>
            <a:r>
              <a:rPr lang="en-US" sz="700" dirty="0"/>
              <a:t> 41:1-2 (2014) 14-28</a:t>
            </a:r>
          </a:p>
          <a:p>
            <a:r>
              <a:rPr lang="en-US" sz="700" dirty="0"/>
              <a:t>Barber, M, and </a:t>
            </a:r>
            <a:r>
              <a:rPr lang="en-US" sz="700" dirty="0" err="1"/>
              <a:t>Mourshed</a:t>
            </a:r>
            <a:r>
              <a:rPr lang="en-US" sz="700" dirty="0"/>
              <a:t>, M, </a:t>
            </a:r>
            <a:r>
              <a:rPr lang="en-US" sz="700" i="1" dirty="0"/>
              <a:t>How the world’s best-performing school systems come out on top</a:t>
            </a:r>
            <a:r>
              <a:rPr lang="en-US" sz="700" dirty="0"/>
              <a:t>, New York: McKinsey and Company (2007)</a:t>
            </a:r>
          </a:p>
          <a:p>
            <a:r>
              <a:rPr lang="en-US" sz="700" dirty="0"/>
              <a:t>Bjorklund, D F, and Pellegrini, A D, ‘Child Development and Evolutionary Psychology’, </a:t>
            </a:r>
            <a:r>
              <a:rPr lang="en-US" sz="700" i="1" dirty="0"/>
              <a:t>Child Development</a:t>
            </a:r>
            <a:r>
              <a:rPr lang="en-US" sz="700" dirty="0"/>
              <a:t>, 71:6 (2000) 1687-1708</a:t>
            </a:r>
          </a:p>
          <a:p>
            <a:r>
              <a:rPr lang="en-US" sz="700" dirty="0" err="1"/>
              <a:t>Borgonovi</a:t>
            </a:r>
            <a:r>
              <a:rPr lang="en-US" sz="700" dirty="0"/>
              <a:t>, F, ‘What can parents do to help their children succeed in school</a:t>
            </a:r>
            <a:r>
              <a:rPr lang="en-US" sz="700" i="1" dirty="0"/>
              <a:t>?</a:t>
            </a:r>
            <a:r>
              <a:rPr lang="en-US" sz="700" dirty="0"/>
              <a:t>’</a:t>
            </a:r>
            <a:r>
              <a:rPr lang="en-US" sz="700" i="1" dirty="0"/>
              <a:t>, OECD Pisa in Focus</a:t>
            </a:r>
            <a:r>
              <a:rPr lang="en-US" sz="700" dirty="0"/>
              <a:t> 10 (2011)</a:t>
            </a:r>
          </a:p>
          <a:p>
            <a:r>
              <a:rPr lang="en-US" sz="700" dirty="0"/>
              <a:t>Bourdieu, P, </a:t>
            </a:r>
            <a:r>
              <a:rPr lang="en-US" sz="700" i="1" dirty="0"/>
              <a:t>Distinction: A Social Critique of the Judgement of Taste, </a:t>
            </a:r>
            <a:r>
              <a:rPr lang="en-US" sz="700" dirty="0"/>
              <a:t>Massachusetts: Harvard University Press (1984)</a:t>
            </a:r>
          </a:p>
          <a:p>
            <a:r>
              <a:rPr lang="en-US" sz="700" dirty="0" err="1"/>
              <a:t>Brokenleg</a:t>
            </a:r>
            <a:r>
              <a:rPr lang="en-US" sz="700" dirty="0"/>
              <a:t>, M, ‘Raising respectful children: Reclaiming children and youth’,</a:t>
            </a:r>
            <a:r>
              <a:rPr lang="en-US" sz="700" i="1" dirty="0"/>
              <a:t> The Journal of Strength-based Interventions</a:t>
            </a:r>
            <a:r>
              <a:rPr lang="en-US" sz="700" dirty="0"/>
              <a:t>, 14:2 (2005) 85</a:t>
            </a:r>
          </a:p>
          <a:p>
            <a:r>
              <a:rPr lang="en-US" sz="700" dirty="0"/>
              <a:t>Court, J M, ‘Immature brain in adolescence’, </a:t>
            </a:r>
            <a:r>
              <a:rPr lang="en-US" sz="700" i="1" dirty="0"/>
              <a:t>Journal of </a:t>
            </a:r>
            <a:r>
              <a:rPr lang="en-US" sz="700" i="1" dirty="0" err="1"/>
              <a:t>Paediatrics</a:t>
            </a:r>
            <a:r>
              <a:rPr lang="en-US" sz="700" i="1" dirty="0"/>
              <a:t> and Child Health,</a:t>
            </a:r>
            <a:r>
              <a:rPr lang="en-US" sz="700" dirty="0"/>
              <a:t> 49, (2013) 883–886</a:t>
            </a:r>
          </a:p>
          <a:p>
            <a:r>
              <a:rPr lang="en-US" sz="700" dirty="0"/>
              <a:t>Daniels, E, ‘Creating Motivating Learning Environments: Teachers Matter’, </a:t>
            </a:r>
            <a:r>
              <a:rPr lang="en-US" sz="700" i="1" dirty="0"/>
              <a:t>Middle School Journal: Columbus</a:t>
            </a:r>
            <a:r>
              <a:rPr lang="en-US" sz="700" dirty="0"/>
              <a:t>, 44:2 (2011) 32-37</a:t>
            </a:r>
          </a:p>
          <a:p>
            <a:r>
              <a:rPr lang="en-US" sz="700" dirty="0"/>
              <a:t>Department for Education, </a:t>
            </a:r>
            <a:r>
              <a:rPr lang="en-US" sz="700" i="1" dirty="0" err="1"/>
              <a:t>Behaviour</a:t>
            </a:r>
            <a:r>
              <a:rPr lang="en-US" sz="700" i="1" dirty="0"/>
              <a:t> and discipline in schools: Advice for headteachers and school staff, </a:t>
            </a:r>
            <a:r>
              <a:rPr lang="en-US" sz="700" dirty="0"/>
              <a:t>London: DfE (2016)</a:t>
            </a:r>
          </a:p>
          <a:p>
            <a:r>
              <a:rPr lang="en-US" sz="700" dirty="0"/>
              <a:t>Donaldson, G</a:t>
            </a:r>
            <a:r>
              <a:rPr lang="en-US" sz="700" i="1" dirty="0"/>
              <a:t>, Successful Futures: Independent Review of Curriculum and Assessment Arrangements in Wales</a:t>
            </a:r>
            <a:r>
              <a:rPr lang="en-US" sz="700" dirty="0"/>
              <a:t>, (2015)</a:t>
            </a:r>
          </a:p>
          <a:p>
            <a:r>
              <a:rPr lang="en-US" sz="700" dirty="0" err="1"/>
              <a:t>DuPaul</a:t>
            </a:r>
            <a:r>
              <a:rPr lang="en-US" sz="700" dirty="0"/>
              <a:t>, G J, and others, ‘Peer Tutoring for Children with Attention Deficit Hyperactivity Disorder: Effects on Classroom </a:t>
            </a:r>
            <a:r>
              <a:rPr lang="en-US" sz="700" dirty="0" err="1"/>
              <a:t>Behaviour</a:t>
            </a:r>
            <a:r>
              <a:rPr lang="en-US" sz="700" dirty="0"/>
              <a:t> and Academic’, </a:t>
            </a:r>
            <a:r>
              <a:rPr lang="en-US" sz="700" i="1" dirty="0"/>
              <a:t>Journal of Applied </a:t>
            </a:r>
            <a:r>
              <a:rPr lang="en-US" sz="700" i="1" dirty="0" err="1"/>
              <a:t>Behaviour</a:t>
            </a:r>
            <a:r>
              <a:rPr lang="en-US" sz="700" i="1" dirty="0"/>
              <a:t> Analysis</a:t>
            </a:r>
            <a:r>
              <a:rPr lang="en-US" sz="700" dirty="0"/>
              <a:t> 31:4 (1998) 579–592 </a:t>
            </a:r>
          </a:p>
          <a:p>
            <a:r>
              <a:rPr lang="en-US" sz="700" dirty="0"/>
              <a:t>Education Workforce Council, </a:t>
            </a:r>
            <a:r>
              <a:rPr lang="en-US" sz="700" i="1" dirty="0"/>
              <a:t>Code of Practice, </a:t>
            </a:r>
            <a:r>
              <a:rPr lang="en-US" sz="700" dirty="0"/>
              <a:t>Cardiff: EWC (2019) </a:t>
            </a:r>
            <a:r>
              <a:rPr lang="en-US" sz="700" u="sng" dirty="0">
                <a:hlinkClick r:id="rId2"/>
              </a:rPr>
              <a:t>https://www.ewc.wales/site/index.php/en/fitness-to-practise/code-of-professional-conduct-and-practice-pdf.html</a:t>
            </a:r>
            <a:r>
              <a:rPr lang="en-US" sz="700" u="sng" dirty="0"/>
              <a:t> </a:t>
            </a:r>
            <a:r>
              <a:rPr lang="en-US" sz="700" dirty="0"/>
              <a:t>[accessed 20 May 2020]</a:t>
            </a:r>
          </a:p>
          <a:p>
            <a:r>
              <a:rPr lang="en-US" sz="700" dirty="0"/>
              <a:t>Feinstein, L, Duckworth, K and </a:t>
            </a:r>
            <a:r>
              <a:rPr lang="en-US" sz="700" dirty="0" err="1"/>
              <a:t>Sabates</a:t>
            </a:r>
            <a:r>
              <a:rPr lang="en-US" sz="700" dirty="0"/>
              <a:t>, R, </a:t>
            </a:r>
            <a:r>
              <a:rPr lang="en-US" sz="700" i="1" dirty="0"/>
              <a:t>A model of the inter-generational effects of parental education</a:t>
            </a:r>
            <a:r>
              <a:rPr lang="en-US" sz="700" dirty="0"/>
              <a:t>, London: The Centre for Research on the Wider Benefits of Learning (2004)</a:t>
            </a:r>
          </a:p>
          <a:p>
            <a:r>
              <a:rPr lang="en-US" sz="700" dirty="0"/>
              <a:t>Feinstein L, and others, </a:t>
            </a:r>
            <a:r>
              <a:rPr lang="en-US" sz="700" i="1" dirty="0"/>
              <a:t>The social and personal benefits of learning</a:t>
            </a:r>
            <a:r>
              <a:rPr lang="en-US" sz="700" dirty="0"/>
              <a:t>, London University: Institute of Education (2008)</a:t>
            </a:r>
          </a:p>
          <a:p>
            <a:r>
              <a:rPr lang="en-US" sz="700" dirty="0"/>
              <a:t>Fitzgerald, J, </a:t>
            </a:r>
            <a:r>
              <a:rPr lang="en-US" sz="700" dirty="0" err="1"/>
              <a:t>Spiegal</a:t>
            </a:r>
            <a:r>
              <a:rPr lang="en-US" sz="700" dirty="0"/>
              <a:t>, D L and Cunningham, J W, ‘The relationship between parental literacy levels and perceptions of emergent literacy’, </a:t>
            </a:r>
            <a:r>
              <a:rPr lang="en-US" sz="700" i="1" dirty="0"/>
              <a:t>Journal of Reading </a:t>
            </a:r>
            <a:r>
              <a:rPr lang="en-US" sz="700" i="1" dirty="0" err="1"/>
              <a:t>Behaviour</a:t>
            </a:r>
            <a:r>
              <a:rPr lang="en-US" sz="700" dirty="0"/>
              <a:t> 23 (1991) 191–213</a:t>
            </a:r>
          </a:p>
          <a:p>
            <a:r>
              <a:rPr lang="en-US" sz="700" dirty="0"/>
              <a:t>Goodman, A, and Gregg, P, </a:t>
            </a:r>
            <a:r>
              <a:rPr lang="en-US" sz="700" i="1" dirty="0"/>
              <a:t>Poorer children’s educational attainment: How important are attitudes and </a:t>
            </a:r>
            <a:r>
              <a:rPr lang="en-US" sz="700" i="1" dirty="0" err="1"/>
              <a:t>behaviour</a:t>
            </a:r>
            <a:r>
              <a:rPr lang="en-US" sz="700" i="1" dirty="0"/>
              <a:t>?</a:t>
            </a:r>
            <a:r>
              <a:rPr lang="en-US" sz="700" dirty="0"/>
              <a:t>, York: JRF (2010)</a:t>
            </a:r>
          </a:p>
          <a:p>
            <a:r>
              <a:rPr lang="en-US" sz="700" dirty="0" err="1"/>
              <a:t>Leithwood</a:t>
            </a:r>
            <a:r>
              <a:rPr lang="en-US" sz="700" dirty="0"/>
              <a:t>, K, and others, ‘Seven Strong Claims about Successful School Leadership’, </a:t>
            </a:r>
            <a:r>
              <a:rPr lang="en-US" sz="700" i="1" dirty="0"/>
              <a:t>School Leadership &amp; Management</a:t>
            </a:r>
            <a:r>
              <a:rPr lang="en-US" sz="700" dirty="0"/>
              <a:t>, 28:1 (2006) 27-42</a:t>
            </a:r>
          </a:p>
          <a:p>
            <a:r>
              <a:rPr lang="en-US" sz="700" dirty="0" err="1"/>
              <a:t>MacIntyre</a:t>
            </a:r>
            <a:r>
              <a:rPr lang="en-US" sz="700" dirty="0"/>
              <a:t>, C, </a:t>
            </a:r>
            <a:r>
              <a:rPr lang="en-US" sz="700" i="1" dirty="0"/>
              <a:t>Identifying Additional Learning Needs: Listening to the Children</a:t>
            </a:r>
            <a:r>
              <a:rPr lang="en-US" sz="700" dirty="0"/>
              <a:t>, Oxon: Routledge (2005)</a:t>
            </a:r>
          </a:p>
          <a:p>
            <a:r>
              <a:rPr lang="en-US" sz="700" dirty="0"/>
              <a:t>McLeod, S, </a:t>
            </a:r>
            <a:r>
              <a:rPr lang="en-US" sz="700" i="1" dirty="0"/>
              <a:t>Skinner-</a:t>
            </a:r>
            <a:r>
              <a:rPr lang="en-US" sz="700" dirty="0"/>
              <a:t> </a:t>
            </a:r>
            <a:r>
              <a:rPr lang="en-US" sz="700" i="1" dirty="0"/>
              <a:t>Operant Conditioning, </a:t>
            </a:r>
            <a:r>
              <a:rPr lang="en-US" sz="700" dirty="0"/>
              <a:t>(2007), </a:t>
            </a:r>
            <a:r>
              <a:rPr lang="en-GB" sz="700" dirty="0">
                <a:hlinkClick r:id="rId3"/>
              </a:rPr>
              <a:t>https://www.simplypsychology.org/operant-conditioning.html</a:t>
            </a:r>
            <a:r>
              <a:rPr lang="en-GB" sz="700" dirty="0"/>
              <a:t> [accessed 7 June 2020]</a:t>
            </a:r>
            <a:endParaRPr lang="en-US" sz="700" dirty="0"/>
          </a:p>
          <a:p>
            <a:r>
              <a:rPr lang="en-US" sz="700" dirty="0"/>
              <a:t>Moore, G F, and others, ‘Impacts of the Primary School Free Breakfast Initiative on socio-economic inequalities in breakfast consumption among 9–11-year-old schoolchildren in Wales’, Public Health Nutrition 17:6 (2014) 1280-1289</a:t>
            </a:r>
          </a:p>
          <a:p>
            <a:r>
              <a:rPr lang="en-US" sz="700" dirty="0"/>
              <a:t>Morris, E, </a:t>
            </a:r>
            <a:r>
              <a:rPr lang="en-US" sz="700" i="1" dirty="0"/>
              <a:t>Special Educational Needs Code of Practice,</a:t>
            </a:r>
            <a:r>
              <a:rPr lang="en-US" sz="700" dirty="0"/>
              <a:t> London: DfE (2001)</a:t>
            </a:r>
          </a:p>
          <a:p>
            <a:r>
              <a:rPr lang="en-US" sz="700" dirty="0"/>
              <a:t>Oakes, J, </a:t>
            </a:r>
            <a:r>
              <a:rPr lang="en-US" sz="700" i="1" dirty="0"/>
              <a:t>Keeping track: How schools structure inequality</a:t>
            </a:r>
            <a:r>
              <a:rPr lang="en-US" sz="700" dirty="0"/>
              <a:t>, New Haven: Yale University Press (1985)</a:t>
            </a:r>
          </a:p>
          <a:p>
            <a:r>
              <a:rPr lang="en-US" sz="700" dirty="0" err="1"/>
              <a:t>Ouddus</a:t>
            </a:r>
            <a:r>
              <a:rPr lang="en-US" sz="700" dirty="0"/>
              <a:t>, M, and others, ‘Faculty Perceptions and Encounters with Disrespectful Student </a:t>
            </a:r>
            <a:r>
              <a:rPr lang="en-US" sz="700" dirty="0" err="1"/>
              <a:t>Behaviour</a:t>
            </a:r>
            <a:r>
              <a:rPr lang="en-US" sz="700" dirty="0"/>
              <a:t>’, </a:t>
            </a:r>
            <a:r>
              <a:rPr lang="en-US" sz="700" i="1" dirty="0"/>
              <a:t>Academy of Educational Leadership Journal, </a:t>
            </a:r>
            <a:r>
              <a:rPr lang="en-US" sz="700" dirty="0"/>
              <a:t>13:1 (2009) 1-17</a:t>
            </a:r>
          </a:p>
          <a:p>
            <a:r>
              <a:rPr lang="en-US" sz="700" dirty="0"/>
              <a:t>Parsons, S, and others, ‘High risk yet invisible: conflicting narratives on social research involving children and young people, and the role of research ethics committees’, </a:t>
            </a:r>
            <a:r>
              <a:rPr lang="en-US" sz="700" i="1" dirty="0"/>
              <a:t>British Educational Research Journal,</a:t>
            </a:r>
            <a:r>
              <a:rPr lang="en-US" sz="700" dirty="0"/>
              <a:t> 41:4 (2015) 709-729</a:t>
            </a:r>
          </a:p>
          <a:p>
            <a:r>
              <a:rPr lang="en-US" sz="700" dirty="0"/>
              <a:t>United Nations, </a:t>
            </a:r>
            <a:r>
              <a:rPr lang="en-US" sz="700" i="1" dirty="0"/>
              <a:t>Convention on the Rights of the Child</a:t>
            </a:r>
            <a:r>
              <a:rPr lang="en-US" sz="700" dirty="0"/>
              <a:t> (1989) </a:t>
            </a:r>
            <a:r>
              <a:rPr lang="en-US" sz="700" u="sng" dirty="0">
                <a:hlinkClick r:id="rId4"/>
              </a:rPr>
              <a:t>https://downloads.unicef.org.uk/wp-content/uploads/2010/05/UNCRC_united_nations_convention_on_the_rights_of_the_child.pdf?_ga=2.17530[233.1959343963.1590676054-1836356024.1588330379</a:t>
            </a:r>
            <a:r>
              <a:rPr lang="en-US" sz="700" dirty="0"/>
              <a:t> [accessed 25 May 2020]</a:t>
            </a:r>
          </a:p>
          <a:p>
            <a:r>
              <a:rPr lang="en-US" sz="700" dirty="0"/>
              <a:t>UK Government, </a:t>
            </a:r>
            <a:r>
              <a:rPr lang="en-US" sz="700" i="1" dirty="0"/>
              <a:t>Education and Inspections Act</a:t>
            </a:r>
            <a:r>
              <a:rPr lang="en-US" sz="700" dirty="0"/>
              <a:t> (2006), </a:t>
            </a:r>
            <a:r>
              <a:rPr lang="en-US" sz="700" u="sng" dirty="0">
                <a:hlinkClick r:id="rId5"/>
              </a:rPr>
              <a:t>http://www.legislation.gov.uk/ukpga/2006/40/part/7/chapter/1/crossheading/certain-schools-required-to-have-behaviour-policy</a:t>
            </a:r>
            <a:r>
              <a:rPr lang="en-US" sz="700" dirty="0"/>
              <a:t> [accessed 31 May 2020]</a:t>
            </a:r>
          </a:p>
          <a:p>
            <a:r>
              <a:rPr lang="en-US" sz="700" dirty="0"/>
              <a:t>Wang, W J, </a:t>
            </a:r>
            <a:r>
              <a:rPr lang="en-US" sz="700" i="1" dirty="0"/>
              <a:t>Translation of ‘Book of Rites’</a:t>
            </a:r>
            <a:r>
              <a:rPr lang="en-US" sz="700" dirty="0"/>
              <a:t>, Beijing: </a:t>
            </a:r>
            <a:r>
              <a:rPr lang="en-US" sz="700" dirty="0" err="1"/>
              <a:t>Zhonghua</a:t>
            </a:r>
            <a:r>
              <a:rPr lang="en-US" sz="700" dirty="0"/>
              <a:t> Book Company (2001)</a:t>
            </a:r>
          </a:p>
          <a:p>
            <a:r>
              <a:rPr lang="en-US" sz="700" dirty="0"/>
              <a:t>Welsh Assembly Government, </a:t>
            </a:r>
            <a:r>
              <a:rPr lang="en-US" sz="700" i="1" dirty="0"/>
              <a:t>Practical Approaches to </a:t>
            </a:r>
            <a:r>
              <a:rPr lang="en-US" sz="700" i="1" dirty="0" err="1"/>
              <a:t>Behaviour</a:t>
            </a:r>
            <a:r>
              <a:rPr lang="en-US" sz="700" i="1" dirty="0"/>
              <a:t> Management in the Classroom: A handbook for classroom teachers in secondary schools</a:t>
            </a:r>
            <a:r>
              <a:rPr lang="en-US" sz="700" dirty="0"/>
              <a:t>, Cardiff: WAG (2010)</a:t>
            </a:r>
          </a:p>
          <a:p>
            <a:r>
              <a:rPr lang="en-US" sz="700" dirty="0"/>
              <a:t>Welsh Government, </a:t>
            </a:r>
            <a:r>
              <a:rPr lang="en-US" sz="700" i="1" dirty="0"/>
              <a:t>Curriculum for Wales</a:t>
            </a:r>
            <a:r>
              <a:rPr lang="en-US" sz="700" dirty="0"/>
              <a:t>, Cardiff: WG (2020)</a:t>
            </a:r>
          </a:p>
          <a:p>
            <a:r>
              <a:rPr lang="en-US" sz="700" dirty="0"/>
              <a:t>Welsh Government, </a:t>
            </a:r>
            <a:r>
              <a:rPr lang="en-US" sz="700" i="1" dirty="0"/>
              <a:t>Flying Start Childcare: Guidance</a:t>
            </a:r>
            <a:r>
              <a:rPr lang="en-US" sz="700" dirty="0"/>
              <a:t>, Cardiff: WG (2014)</a:t>
            </a:r>
          </a:p>
          <a:p>
            <a:r>
              <a:rPr lang="en-US" sz="700" dirty="0"/>
              <a:t>Welsh Government, </a:t>
            </a:r>
            <a:r>
              <a:rPr lang="en-US" sz="700" i="1" dirty="0"/>
              <a:t>Rewriting the Future</a:t>
            </a:r>
            <a:r>
              <a:rPr lang="en-US" sz="700" dirty="0"/>
              <a:t>, Cardiff: WG (2014)</a:t>
            </a:r>
          </a:p>
          <a:p>
            <a:r>
              <a:rPr lang="en-US" sz="700" dirty="0"/>
              <a:t>Welsh Government, </a:t>
            </a:r>
            <a:r>
              <a:rPr lang="en-US" sz="700" i="1" dirty="0"/>
              <a:t>Rewriting the Future- a year on,</a:t>
            </a:r>
            <a:r>
              <a:rPr lang="en-US" sz="700" dirty="0"/>
              <a:t> Cardiff: WG (2015)</a:t>
            </a:r>
          </a:p>
          <a:p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552031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1096</Words>
  <Application>Microsoft Office PowerPoint</Application>
  <PresentationFormat>Widescreen</PresentationFormat>
  <Paragraphs>76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Reflections on Placement Experience</vt:lpstr>
      <vt:lpstr>Behaviour</vt:lpstr>
      <vt:lpstr>New National Curriculum</vt:lpstr>
      <vt:lpstr>Positive experiences</vt:lpstr>
      <vt:lpstr>Challenges</vt:lpstr>
      <vt:lpstr>Methodological approach</vt:lpstr>
      <vt:lpstr>Ethical issues</vt:lpstr>
      <vt:lpstr>What I would do differently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Reflections on Placement Experience</dc:title>
  <dc:creator>saffronmcmahon@gmail.com</dc:creator>
  <cp:lastModifiedBy>saffronmcmahon@gmail.com</cp:lastModifiedBy>
  <cp:revision>3</cp:revision>
  <dcterms:created xsi:type="dcterms:W3CDTF">2020-06-06T13:31:38Z</dcterms:created>
  <dcterms:modified xsi:type="dcterms:W3CDTF">2020-06-07T17:36:58Z</dcterms:modified>
</cp:coreProperties>
</file>