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56" r:id="rId5"/>
    <p:sldId id="269" r:id="rId6"/>
    <p:sldId id="273" r:id="rId7"/>
    <p:sldId id="272" r:id="rId8"/>
    <p:sldId id="271" r:id="rId9"/>
    <p:sldId id="274" r:id="rId10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86432" autoAdjust="0"/>
  </p:normalViewPr>
  <p:slideViewPr>
    <p:cSldViewPr snapToGrid="0">
      <p:cViewPr varScale="1">
        <p:scale>
          <a:sx n="67" d="100"/>
          <a:sy n="67" d="100"/>
        </p:scale>
        <p:origin x="60" y="339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B022A2D-42FA-4553-8772-8DAE87B7695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DD895D-FAE0-4BCC-A867-FF4B70D9BF7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F1F45CD-942C-43C1-9D93-D880B2656F2A}" type="datetime1">
              <a:rPr lang="en-GB" smtClean="0"/>
              <a:t>14/05/2024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4706EC-595E-4FD0-9EC4-968864CC93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699D8E-A980-43D3-BFB9-0812FFA36AB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C4EE72E-E5A5-44ED-A736-DB8D8EE9B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17412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1DCB179-AB22-47F8-B69F-5A15F5F9DFCA}" type="datetime1">
              <a:rPr lang="en-GB" noProof="0" smtClean="0"/>
              <a:t>14/05/2024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D942FC2-A162-47B3-989B-571A6241496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9132772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9735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997829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345348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0C47B699-08C0-4851-8BAE-384C14E4E0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66050" y="1079500"/>
            <a:ext cx="3884962" cy="2138400"/>
          </a:xfrm>
        </p:spPr>
        <p:txBody>
          <a:bodyPr rtlCol="0" anchor="b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B84917A2-B37A-4655-9D10-50C6FD698F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66051" y="4113213"/>
            <a:ext cx="3884961" cy="1655762"/>
          </a:xfrm>
        </p:spPr>
        <p:txBody>
          <a:bodyPr rtlCol="0">
            <a:normAutofit/>
          </a:bodyPr>
          <a:lstStyle>
            <a:lvl1pPr marL="0" indent="0" algn="ctr">
              <a:buNone/>
              <a:defRPr sz="2400" i="1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8EE5317-4FED-4CB5-85EE-6DAD46C28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438531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cture Placeholder 8">
            <a:extLst>
              <a:ext uri="{FF2B5EF4-FFF2-40B4-BE49-F238E27FC236}">
                <a16:creationId xmlns:a16="http://schemas.microsoft.com/office/drawing/2014/main" id="{22C5EA6D-CE5E-44F2-95E5-1E87F504AD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1338" y="539750"/>
            <a:ext cx="6670675" cy="575945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3124714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0C1D561-971B-43DB-A5A7-63A887A0C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00"/>
            <a:ext cx="4426782" cy="1331637"/>
          </a:xfrm>
        </p:spPr>
        <p:txBody>
          <a:bodyPr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ACFD68-412E-48B4-B9EB-FEDC20A81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023391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F0731E0-58E0-4382-ADA7-A9C6DE2E7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000" y="2759076"/>
            <a:ext cx="4460874" cy="3009899"/>
          </a:xfrm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23D67752-1F0B-4C84-BBA7-A57E2793D9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4033A0-8E66-4ABA-9E27-744642AA9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654794" y="0"/>
            <a:ext cx="5537206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2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6A17A7B9-79E8-403B-A59F-FC5E1C5034B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12013" y="539750"/>
            <a:ext cx="4438650" cy="2754313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1" name="Picture Placeholder 17">
            <a:extLst>
              <a:ext uri="{FF2B5EF4-FFF2-40B4-BE49-F238E27FC236}">
                <a16:creationId xmlns:a16="http://schemas.microsoft.com/office/drawing/2014/main" id="{F2DFBA6D-4E5F-452E-AB45-0AE0600C5F7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212014" y="3563687"/>
            <a:ext cx="4438650" cy="2754313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E8E05746-2784-43CF-84F7-0175BD650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BB851CC3-3ED8-49E8-B8AC-6D79B036F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7593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1">
            <a:extLst>
              <a:ext uri="{FF2B5EF4-FFF2-40B4-BE49-F238E27FC236}">
                <a16:creationId xmlns:a16="http://schemas.microsoft.com/office/drawing/2014/main" id="{C2262EB2-92F3-45D5-977D-A254F9DC4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011237"/>
            <a:ext cx="6120000" cy="860400"/>
          </a:xfrm>
        </p:spPr>
        <p:txBody>
          <a:bodyPr rtlCol="0" anchor="b" anchorCtr="0"/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2" name="Picture Placeholder 7">
            <a:extLst>
              <a:ext uri="{FF2B5EF4-FFF2-40B4-BE49-F238E27FC236}">
                <a16:creationId xmlns:a16="http://schemas.microsoft.com/office/drawing/2014/main" id="{08B7B76C-AD95-41C0-859E-9A612EE3EB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3870325" cy="6858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AF4E51F-526D-47C7-B091-D47773C1F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77475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E4FE061B-0356-4C6F-A2CA-12D48BE34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750" y="2759076"/>
            <a:ext cx="6121400" cy="3009899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9" name="Date Placeholder 3">
            <a:extLst>
              <a:ext uri="{FF2B5EF4-FFF2-40B4-BE49-F238E27FC236}">
                <a16:creationId xmlns:a16="http://schemas.microsoft.com/office/drawing/2014/main" id="{C9AB8836-3239-49B5-AB6F-4AF85F1F06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40" name="Footer Placeholder 4">
            <a:extLst>
              <a:ext uri="{FF2B5EF4-FFF2-40B4-BE49-F238E27FC236}">
                <a16:creationId xmlns:a16="http://schemas.microsoft.com/office/drawing/2014/main" id="{77EAD6AC-E509-49A1-8E38-1CABD458A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41" name="Slide Number Placeholder 5">
            <a:extLst>
              <a:ext uri="{FF2B5EF4-FFF2-40B4-BE49-F238E27FC236}">
                <a16:creationId xmlns:a16="http://schemas.microsoft.com/office/drawing/2014/main" id="{B689B03B-F230-4530-8C09-EFB817238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5234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6">
            <a:extLst>
              <a:ext uri="{FF2B5EF4-FFF2-40B4-BE49-F238E27FC236}">
                <a16:creationId xmlns:a16="http://schemas.microsoft.com/office/drawing/2014/main" id="{D0C49A9B-EBDE-4047-884B-0860623D63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5851" y="1089025"/>
            <a:ext cx="6118224" cy="1532951"/>
          </a:xfrm>
        </p:spPr>
        <p:txBody>
          <a:bodyPr rtlCol="0" anchor="b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Subtitle 7">
            <a:extLst>
              <a:ext uri="{FF2B5EF4-FFF2-40B4-BE49-F238E27FC236}">
                <a16:creationId xmlns:a16="http://schemas.microsoft.com/office/drawing/2014/main" id="{33C29AD8-5547-4B1E-8E14-63A01F6B92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4248000"/>
            <a:ext cx="5016500" cy="1520975"/>
          </a:xfrm>
        </p:spPr>
        <p:txBody>
          <a:bodyPr rtlCol="0">
            <a:normAutofit/>
          </a:bodyPr>
          <a:lstStyle>
            <a:lvl1pPr marL="0" indent="0" algn="ctr">
              <a:buNone/>
              <a:defRPr sz="2400" i="1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5" name="Picture Placeholder 31">
            <a:extLst>
              <a:ext uri="{FF2B5EF4-FFF2-40B4-BE49-F238E27FC236}">
                <a16:creationId xmlns:a16="http://schemas.microsoft.com/office/drawing/2014/main" id="{99CD77F7-3095-4517-B300-DE93875DE53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329613" y="0"/>
            <a:ext cx="3862387" cy="2286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6" name="Picture Placeholder 31">
            <a:extLst>
              <a:ext uri="{FF2B5EF4-FFF2-40B4-BE49-F238E27FC236}">
                <a16:creationId xmlns:a16="http://schemas.microsoft.com/office/drawing/2014/main" id="{F31ECFCC-4520-48AB-A8A1-AF9FC0C055B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329200" y="2286000"/>
            <a:ext cx="3862387" cy="2286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7" name="Picture Placeholder 31">
            <a:extLst>
              <a:ext uri="{FF2B5EF4-FFF2-40B4-BE49-F238E27FC236}">
                <a16:creationId xmlns:a16="http://schemas.microsoft.com/office/drawing/2014/main" id="{0FDBD13C-46E7-4BB9-957D-DE2A5925521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329200" y="4572000"/>
            <a:ext cx="3862387" cy="2286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5B40728-32E0-44CE-8C68-1E68245C2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400874" y="3035186"/>
            <a:ext cx="1481845" cy="787628"/>
            <a:chOff x="4987925" y="2840038"/>
            <a:chExt cx="2216150" cy="1177924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0A6D99A-68F3-4E08-BB89-083CE0299CE2}"/>
                </a:ext>
              </a:extLst>
            </p:cNvPr>
            <p:cNvSpPr/>
            <p:nvPr/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B4F5556-21F4-4E26-9504-49ADE7D84749}"/>
                </a:ext>
              </a:extLst>
            </p:cNvPr>
            <p:cNvSpPr/>
            <p:nvPr/>
          </p:nvSpPr>
          <p:spPr>
            <a:xfrm>
              <a:off x="5750208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0E1118C-DFA4-410C-961C-BE0488441C9A}"/>
                </a:ext>
              </a:extLst>
            </p:cNvPr>
            <p:cNvSpPr/>
            <p:nvPr/>
          </p:nvSpPr>
          <p:spPr>
            <a:xfrm flipH="1">
              <a:off x="5469335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B5A8ECE6-B3E3-4761-A6AD-711AF71EEA0D}"/>
                </a:ext>
              </a:extLst>
            </p:cNvPr>
            <p:cNvGrpSpPr/>
            <p:nvPr/>
          </p:nvGrpSpPr>
          <p:grpSpPr>
            <a:xfrm>
              <a:off x="5614944" y="3117662"/>
              <a:ext cx="1009280" cy="464739"/>
              <a:chOff x="4432859" y="3200647"/>
              <a:chExt cx="1009280" cy="464739"/>
            </a:xfrm>
          </p:grpSpPr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5B1F0E3F-4B5E-4F5B-93A6-CE1017521BF1}"/>
                  </a:ext>
                </a:extLst>
              </p:cNvPr>
              <p:cNvSpPr/>
              <p:nvPr/>
            </p:nvSpPr>
            <p:spPr>
              <a:xfrm rot="16200000" flipH="1" flipV="1">
                <a:off x="4977400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B20599F0-ACFC-4223-A598-8FFAF21406AB}"/>
                  </a:ext>
                </a:extLst>
              </p:cNvPr>
              <p:cNvSpPr/>
              <p:nvPr/>
            </p:nvSpPr>
            <p:spPr>
              <a:xfrm rot="5400000" flipV="1">
                <a:off x="4432859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C6703144-DA66-4EFB-B790-4E044756FF37}"/>
                </a:ext>
              </a:extLst>
            </p:cNvPr>
            <p:cNvGrpSpPr/>
            <p:nvPr/>
          </p:nvGrpSpPr>
          <p:grpSpPr>
            <a:xfrm>
              <a:off x="5679979" y="2915338"/>
              <a:ext cx="1080000" cy="1080000"/>
              <a:chOff x="4497894" y="2998323"/>
              <a:chExt cx="1080000" cy="1080000"/>
            </a:xfrm>
          </p:grpSpPr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63371BE5-97EB-4365-8EDA-4C634155E79F}"/>
                  </a:ext>
                </a:extLst>
              </p:cNvPr>
              <p:cNvGrpSpPr/>
              <p:nvPr/>
            </p:nvGrpSpPr>
            <p:grpSpPr>
              <a:xfrm rot="13500000">
                <a:off x="4805524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22" name="Freeform: Shape 21">
                  <a:extLst>
                    <a:ext uri="{FF2B5EF4-FFF2-40B4-BE49-F238E27FC236}">
                      <a16:creationId xmlns:a16="http://schemas.microsoft.com/office/drawing/2014/main" id="{533C4D53-A668-4609-B338-E2D33C24A811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23" name="Straight Connector 22">
                  <a:extLst>
                    <a:ext uri="{FF2B5EF4-FFF2-40B4-BE49-F238E27FC236}">
                      <a16:creationId xmlns:a16="http://schemas.microsoft.com/office/drawing/2014/main" id="{A487C5A9-C4B3-4A68-8DFB-43F4CDB4073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82E4A2F3-57A7-4529-A621-A36F1E777A4E}"/>
                  </a:ext>
                </a:extLst>
              </p:cNvPr>
              <p:cNvGrpSpPr/>
              <p:nvPr/>
            </p:nvGrpSpPr>
            <p:grpSpPr>
              <a:xfrm rot="8100000" flipH="1">
                <a:off x="4542572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20" name="Freeform: Shape 19">
                  <a:extLst>
                    <a:ext uri="{FF2B5EF4-FFF2-40B4-BE49-F238E27FC236}">
                      <a16:creationId xmlns:a16="http://schemas.microsoft.com/office/drawing/2014/main" id="{1482263E-6A78-46B7-8AB8-845C9C9103B4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21" name="Straight Connector 20">
                  <a:extLst>
                    <a:ext uri="{FF2B5EF4-FFF2-40B4-BE49-F238E27FC236}">
                      <a16:creationId xmlns:a16="http://schemas.microsoft.com/office/drawing/2014/main" id="{3C7B34F9-7954-4950-ABEA-DDBFF4A4CC9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1282938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0C57E2F-CF72-48C4-856E-92187475D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9103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E4553B0-7C73-46E8-9FC4-383280D1C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C44832F9-70D2-44CF-ABB6-82AEA0FA67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D954CB3D-A29B-4523-A51B-9BBDA540F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788D83C5-3820-4BD6-AFF4-74306090A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97F15-FEA9-40D4-BDB0-13A77FECA87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44550" y="2319338"/>
            <a:ext cx="10502900" cy="3717925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</p:spTree>
    <p:extLst>
      <p:ext uri="{BB962C8B-B14F-4D97-AF65-F5344CB8AC3E}">
        <p14:creationId xmlns:p14="http://schemas.microsoft.com/office/powerpoint/2010/main" val="928256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F1404-6040-436F-A4F1-5A505FA30EA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82650" y="2441575"/>
            <a:ext cx="10426700" cy="3479800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5ABF0D4-6E3E-4B6A-9402-0B1819B2E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9103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DAB4820-09C0-4A6A-9DEF-D377D04A2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75B58DA2-1433-4624-A301-D9496CB289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428E4701-5991-4858-AE71-47400E64F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AC430A52-01FF-4B61-8B7A-C60A8D06B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0054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88FC32C6-4CA8-4D0A-96AC-76733C2BC75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1337" y="542924"/>
            <a:ext cx="11109663" cy="5772395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16D5E1-C594-4160-9367-2B471F6C2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000" y="552841"/>
            <a:ext cx="11109663" cy="3560127"/>
          </a:xfrm>
          <a:gradFill flip="none" rotWithShape="0">
            <a:gsLst>
              <a:gs pos="0">
                <a:schemeClr val="bg1">
                  <a:alpha val="57000"/>
                </a:schemeClr>
              </a:gs>
              <a:gs pos="8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lIns="1554480" rIns="1554480" bIns="914400" rtlCol="0" anchor="b"/>
          <a:lstStyle>
            <a:lvl1pPr algn="ctr">
              <a:lnSpc>
                <a:spcPct val="125000"/>
              </a:lnSpc>
              <a:spcBef>
                <a:spcPts val="1000"/>
              </a:spcBef>
              <a:defRPr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Subtitle 5">
            <a:extLst>
              <a:ext uri="{FF2B5EF4-FFF2-40B4-BE49-F238E27FC236}">
                <a16:creationId xmlns:a16="http://schemas.microsoft.com/office/drawing/2014/main" id="{3C87561D-53CF-4295-8BCE-C9ACAA1DE9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663" y="4113212"/>
            <a:ext cx="11109999" cy="2201863"/>
          </a:xfrm>
          <a:gradFill flip="none" rotWithShape="0">
            <a:gsLst>
              <a:gs pos="0">
                <a:schemeClr val="bg1">
                  <a:alpha val="55000"/>
                </a:schemeClr>
              </a:gs>
              <a:gs pos="7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rtlCol="0"/>
          <a:lstStyle>
            <a:lvl1pPr marL="0" indent="0" algn="ctr">
              <a:buNone/>
              <a:defRPr i="1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>
                <a:solidFill>
                  <a:srgbClr val="FFFFFF"/>
                </a:solidFill>
              </a:rPr>
              <a:t>Click to edit Master subtitle style</a:t>
            </a:r>
            <a:endParaRPr lang="en-GB" noProof="0">
              <a:solidFill>
                <a:srgbClr val="FFFFFF"/>
              </a:solidFill>
            </a:endParaRPr>
          </a:p>
        </p:txBody>
      </p:sp>
      <p:sp>
        <p:nvSpPr>
          <p:cNvPr id="15" name="Date Placeholder 47">
            <a:extLst>
              <a:ext uri="{FF2B5EF4-FFF2-40B4-BE49-F238E27FC236}">
                <a16:creationId xmlns:a16="http://schemas.microsoft.com/office/drawing/2014/main" id="{A3B22F32-6863-413E-917C-18EA0DFB02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6" name="Footer Placeholder 48">
            <a:extLst>
              <a:ext uri="{FF2B5EF4-FFF2-40B4-BE49-F238E27FC236}">
                <a16:creationId xmlns:a16="http://schemas.microsoft.com/office/drawing/2014/main" id="{C1CD5745-E602-4F82-9381-B24C8EF2B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7" name="Slide Number Placeholder 49">
            <a:extLst>
              <a:ext uri="{FF2B5EF4-FFF2-40B4-BE49-F238E27FC236}">
                <a16:creationId xmlns:a16="http://schemas.microsoft.com/office/drawing/2014/main" id="{D8E278D8-BE28-49BF-B9CA-C67917808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2233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2C235F5-1E24-4AC0-9651-F632551F0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rtlCol="0" anchor="ctr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86CF273-85C7-48C6-9D99-80CD0F67D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2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2DE76C3-E6D8-463F-8388-6F9C562B11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A6DF242C-E687-4FAA-B4B3-1F220D407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E65BE381-2126-47B0-85DE-51B889D79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AA890-F3B6-4230-8A2F-DD9E9465AD0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09625" y="2561936"/>
            <a:ext cx="10563225" cy="3657600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</p:spTree>
    <p:extLst>
      <p:ext uri="{BB962C8B-B14F-4D97-AF65-F5344CB8AC3E}">
        <p14:creationId xmlns:p14="http://schemas.microsoft.com/office/powerpoint/2010/main" val="2425502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0A929-3212-4520-8030-2AD44A0AAA1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65163" y="2438400"/>
            <a:ext cx="10852150" cy="3963988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F73B8BD-0598-4710-9900-CFD868269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rtlCol="0" anchor="ctr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0E68B-56A3-4BC6-8CCD-6708C87D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2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22DF9CC0-EB78-4426-B0D6-62268D2FB2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010167B9-B6A1-4C18-A11C-5E41BDB0E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6C8D2EB3-722B-4A95-8F0C-E4BBA5E59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3500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5FC5AD6-5EA9-4D31-BA29-EE3AABE22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6969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664AFF-309D-433B-B3F0-84A98A207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680433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23">
            <a:extLst>
              <a:ext uri="{FF2B5EF4-FFF2-40B4-BE49-F238E27FC236}">
                <a16:creationId xmlns:a16="http://schemas.microsoft.com/office/drawing/2014/main" id="{11FC24B6-E967-42A6-8F96-DBB1BFE196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664793" y="2119211"/>
            <a:ext cx="4360512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+mn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2" name="Text Placeholder 25">
            <a:extLst>
              <a:ext uri="{FF2B5EF4-FFF2-40B4-BE49-F238E27FC236}">
                <a16:creationId xmlns:a16="http://schemas.microsoft.com/office/drawing/2014/main" id="{227584E0-1796-45AE-A691-1918676D9CD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664443" y="2671626"/>
            <a:ext cx="4360862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23" name="Text Placeholder 23">
            <a:extLst>
              <a:ext uri="{FF2B5EF4-FFF2-40B4-BE49-F238E27FC236}">
                <a16:creationId xmlns:a16="http://schemas.microsoft.com/office/drawing/2014/main" id="{C7E3698B-A426-409C-94D0-F06ECD410B0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59649" y="2119211"/>
            <a:ext cx="4360512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+mn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4" name="Text Placeholder 25">
            <a:extLst>
              <a:ext uri="{FF2B5EF4-FFF2-40B4-BE49-F238E27FC236}">
                <a16:creationId xmlns:a16="http://schemas.microsoft.com/office/drawing/2014/main" id="{D2F2C5F3-51E6-4531-9805-221591315C3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59299" y="2671626"/>
            <a:ext cx="4360862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85D87A86-18DB-4F48-991B-B96728C9E2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E9F77D95-7E8B-48BA-B550-76A5C297F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5510D382-212F-47D7-A76F-181F22622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E9465D8-1640-4D12-B086-59416AFCB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3072531" y="-2496283"/>
            <a:ext cx="6034235" cy="11610702"/>
            <a:chOff x="443748" y="446254"/>
            <a:chExt cx="3330000" cy="5760000"/>
          </a:xfrm>
        </p:grpSpPr>
        <p:sp>
          <p:nvSpPr>
            <p:cNvPr id="13" name="Rectangle 5">
              <a:extLst>
                <a:ext uri="{FF2B5EF4-FFF2-40B4-BE49-F238E27FC236}">
                  <a16:creationId xmlns:a16="http://schemas.microsoft.com/office/drawing/2014/main" id="{E7BE05B2-64AC-4F56-A098-D3A324E9D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V="1">
              <a:off x="443748" y="446254"/>
              <a:ext cx="333000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60000" h="5760000">
                  <a:moveTo>
                    <a:pt x="6660000" y="5760000"/>
                  </a:moveTo>
                  <a:lnTo>
                    <a:pt x="0" y="5760000"/>
                  </a:lnTo>
                  <a:lnTo>
                    <a:pt x="0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5" name="Rectangle 5">
              <a:extLst>
                <a:ext uri="{FF2B5EF4-FFF2-40B4-BE49-F238E27FC236}">
                  <a16:creationId xmlns:a16="http://schemas.microsoft.com/office/drawing/2014/main" id="{CFB6CFD5-710B-4FF7-B75B-0174B9B72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443748" y="6206254"/>
              <a:ext cx="3330000" cy="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6660000 w 6660000"/>
                <a:gd name="connsiteY0" fmla="*/ 0 h 0"/>
                <a:gd name="connsiteX1" fmla="*/ 0 w 666000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60000">
                  <a:moveTo>
                    <a:pt x="6660000" y="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>
                <a:solidFill>
                  <a:schemeClr val="tx1">
                    <a:alpha val="70000"/>
                  </a:schemeClr>
                </a:solidFill>
              </a:endParaRPr>
            </a:p>
          </p:txBody>
        </p:sp>
        <p:sp>
          <p:nvSpPr>
            <p:cNvPr id="17" name="Rectangle 5">
              <a:extLst>
                <a:ext uri="{FF2B5EF4-FFF2-40B4-BE49-F238E27FC236}">
                  <a16:creationId xmlns:a16="http://schemas.microsoft.com/office/drawing/2014/main" id="{66A28EB2-7446-4114-8BD6-4CB90B849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3773748" y="446254"/>
              <a:ext cx="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0 w 0"/>
                <a:gd name="connsiteY0" fmla="*/ 5760000 h 5760000"/>
                <a:gd name="connsiteX1" fmla="*/ 0 w 0"/>
                <a:gd name="connsiteY1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5760000">
                  <a:moveTo>
                    <a:pt x="0" y="576000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885068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2DA6CE13-49E5-47C2-B720-1F236BBB5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6969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BA75683-8D5A-4D7B-AA95-90826766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680433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 Placeholder 23">
            <a:extLst>
              <a:ext uri="{FF2B5EF4-FFF2-40B4-BE49-F238E27FC236}">
                <a16:creationId xmlns:a16="http://schemas.microsoft.com/office/drawing/2014/main" id="{0014AA73-5311-4055-A626-89D8E23FFD9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01992" y="2112353"/>
            <a:ext cx="3303394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9" name="Text Placeholder 25">
            <a:extLst>
              <a:ext uri="{FF2B5EF4-FFF2-40B4-BE49-F238E27FC236}">
                <a16:creationId xmlns:a16="http://schemas.microsoft.com/office/drawing/2014/main" id="{929F4BD4-95C1-49C1-8ADF-A14CD567582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01641" y="2664768"/>
            <a:ext cx="3303659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48" name="Text Placeholder 23">
            <a:extLst>
              <a:ext uri="{FF2B5EF4-FFF2-40B4-BE49-F238E27FC236}">
                <a16:creationId xmlns:a16="http://schemas.microsoft.com/office/drawing/2014/main" id="{92C6830C-1F44-4F12-B457-A08A9A6E53A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453829" y="2112353"/>
            <a:ext cx="3303394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1" name="Text Placeholder 25">
            <a:extLst>
              <a:ext uri="{FF2B5EF4-FFF2-40B4-BE49-F238E27FC236}">
                <a16:creationId xmlns:a16="http://schemas.microsoft.com/office/drawing/2014/main" id="{631066C0-5869-41D5-A6B8-519CA72AC03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53478" y="2664768"/>
            <a:ext cx="3303659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49" name="Text Placeholder 23">
            <a:extLst>
              <a:ext uri="{FF2B5EF4-FFF2-40B4-BE49-F238E27FC236}">
                <a16:creationId xmlns:a16="http://schemas.microsoft.com/office/drawing/2014/main" id="{A05C520D-F031-4A59-B3AB-15CD169C1B9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905931" y="2112353"/>
            <a:ext cx="3303394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3" name="Text Placeholder 25">
            <a:extLst>
              <a:ext uri="{FF2B5EF4-FFF2-40B4-BE49-F238E27FC236}">
                <a16:creationId xmlns:a16="http://schemas.microsoft.com/office/drawing/2014/main" id="{918F424D-F90F-4352-B45D-8E23B4BA14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05666" y="2651053"/>
            <a:ext cx="3303659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6CF1492E-55F0-4EDA-9C49-A4A834F401C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928D135F-F70E-4CF5-8CAB-4B58BA029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B0B1F2E7-88D6-4A13-81A3-A31E4E8D3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4A548AA1-D42E-4FED-9B69-F476E2648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3072531" y="-2496283"/>
            <a:ext cx="6034235" cy="11610702"/>
            <a:chOff x="443748" y="446254"/>
            <a:chExt cx="3330000" cy="5760000"/>
          </a:xfrm>
        </p:grpSpPr>
        <p:sp>
          <p:nvSpPr>
            <p:cNvPr id="51" name="Rectangle 5">
              <a:extLst>
                <a:ext uri="{FF2B5EF4-FFF2-40B4-BE49-F238E27FC236}">
                  <a16:creationId xmlns:a16="http://schemas.microsoft.com/office/drawing/2014/main" id="{8C03BD57-8867-4998-B3F3-82125EA37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V="1">
              <a:off x="443748" y="446254"/>
              <a:ext cx="333000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60000" h="5760000">
                  <a:moveTo>
                    <a:pt x="6660000" y="5760000"/>
                  </a:moveTo>
                  <a:lnTo>
                    <a:pt x="0" y="5760000"/>
                  </a:lnTo>
                  <a:lnTo>
                    <a:pt x="0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52" name="Rectangle 5">
              <a:extLst>
                <a:ext uri="{FF2B5EF4-FFF2-40B4-BE49-F238E27FC236}">
                  <a16:creationId xmlns:a16="http://schemas.microsoft.com/office/drawing/2014/main" id="{AF4847DD-9F53-4840-86F2-4ADCD66C1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443748" y="6206254"/>
              <a:ext cx="3330000" cy="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6660000 w 6660000"/>
                <a:gd name="connsiteY0" fmla="*/ 0 h 0"/>
                <a:gd name="connsiteX1" fmla="*/ 0 w 666000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60000">
                  <a:moveTo>
                    <a:pt x="6660000" y="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>
                <a:solidFill>
                  <a:schemeClr val="tx1">
                    <a:alpha val="70000"/>
                  </a:schemeClr>
                </a:solidFill>
              </a:endParaRPr>
            </a:p>
          </p:txBody>
        </p:sp>
        <p:sp>
          <p:nvSpPr>
            <p:cNvPr id="53" name="Rectangle 5">
              <a:extLst>
                <a:ext uri="{FF2B5EF4-FFF2-40B4-BE49-F238E27FC236}">
                  <a16:creationId xmlns:a16="http://schemas.microsoft.com/office/drawing/2014/main" id="{881FA255-D3EB-4D06-BDCA-3627242D6D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3773748" y="446254"/>
              <a:ext cx="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0 w 0"/>
                <a:gd name="connsiteY0" fmla="*/ 5760000 h 5760000"/>
                <a:gd name="connsiteX1" fmla="*/ 0 w 0"/>
                <a:gd name="connsiteY1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5760000">
                  <a:moveTo>
                    <a:pt x="0" y="576000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8676049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036F7FC-6006-4472-BC70-30C283ABC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00"/>
            <a:ext cx="3345950" cy="2303213"/>
          </a:xfrm>
        </p:spPr>
        <p:txBody>
          <a:bodyPr rtlCol="0" anchor="ctr" anchorCtr="0"/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265A73B-104E-43C7-BBEC-C2B3D52E1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4714750" y="1691606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FE0F1ED-567A-464B-A7AB-53B58F510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3552" y="540000"/>
            <a:ext cx="6107460" cy="2303213"/>
          </a:xfrm>
        </p:spPr>
        <p:txBody>
          <a:bodyPr rtlCol="0" anchor="ctr">
            <a:normAutofit/>
          </a:bodyPr>
          <a:lstStyle>
            <a:lvl1pPr marL="0" indent="0" algn="l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6745F42-F11E-4295-BA16-71120E66B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429000"/>
            <a:ext cx="12192000" cy="3428999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3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3" name="Picture Placeholder 18">
            <a:extLst>
              <a:ext uri="{FF2B5EF4-FFF2-40B4-BE49-F238E27FC236}">
                <a16:creationId xmlns:a16="http://schemas.microsoft.com/office/drawing/2014/main" id="{49B51FEE-9706-46CF-8CEF-5E1F009FFF0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1338" y="4011613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4" name="Picture Placeholder 18">
            <a:extLst>
              <a:ext uri="{FF2B5EF4-FFF2-40B4-BE49-F238E27FC236}">
                <a16:creationId xmlns:a16="http://schemas.microsoft.com/office/drawing/2014/main" id="{C2EE5695-74F8-4071-8805-A537486F221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384863" y="4011331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5" name="Picture Placeholder 18">
            <a:extLst>
              <a:ext uri="{FF2B5EF4-FFF2-40B4-BE49-F238E27FC236}">
                <a16:creationId xmlns:a16="http://schemas.microsoft.com/office/drawing/2014/main" id="{426DBDB7-E494-4BDA-BD74-10D41918C0A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28887" y="4011331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6" name="Picture Placeholder 18">
            <a:extLst>
              <a:ext uri="{FF2B5EF4-FFF2-40B4-BE49-F238E27FC236}">
                <a16:creationId xmlns:a16="http://schemas.microsoft.com/office/drawing/2014/main" id="{110C3059-EF0D-4175-A421-E59E738E9AA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072912" y="4011331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F23808ED-A697-419E-B2B9-925BC80462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82CBC00E-8DBE-41F7-B5EC-A273F7184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EC8BA04E-DB40-4D07-9B73-37122A902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43740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6EF848A-75B5-49A0-A26E-E3931F22D9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70326" y="1089025"/>
            <a:ext cx="4451349" cy="1532951"/>
          </a:xfrm>
        </p:spPr>
        <p:txBody>
          <a:bodyPr rtlCol="0" anchor="b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0D20A319-635D-423F-BBAC-55CDC17856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70326" y="4248000"/>
            <a:ext cx="4451349" cy="1520975"/>
          </a:xfrm>
        </p:spPr>
        <p:txBody>
          <a:bodyPr rtlCol="0"/>
          <a:lstStyle>
            <a:lvl1pPr marL="0" indent="0" algn="ctr">
              <a:buNone/>
              <a:defRPr i="1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1" name="Picture Placeholder 28">
            <a:extLst>
              <a:ext uri="{FF2B5EF4-FFF2-40B4-BE49-F238E27FC236}">
                <a16:creationId xmlns:a16="http://schemas.microsoft.com/office/drawing/2014/main" id="{2A95A91B-7863-4D63-9D9B-EB1E440C1DF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9750" y="539750"/>
            <a:ext cx="2768600" cy="57785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2" name="Picture Placeholder 28">
            <a:extLst>
              <a:ext uri="{FF2B5EF4-FFF2-40B4-BE49-F238E27FC236}">
                <a16:creationId xmlns:a16="http://schemas.microsoft.com/office/drawing/2014/main" id="{AC55B2B7-A24A-4F78-B673-918F440A12E6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883400" y="540000"/>
            <a:ext cx="2768600" cy="57785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5" name="Date Placeholder 3">
            <a:extLst>
              <a:ext uri="{FF2B5EF4-FFF2-40B4-BE49-F238E27FC236}">
                <a16:creationId xmlns:a16="http://schemas.microsoft.com/office/drawing/2014/main" id="{F2472D78-AA98-4F36-B6D6-73FDDFEDE3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26" name="Footer Placeholder 4">
            <a:extLst>
              <a:ext uri="{FF2B5EF4-FFF2-40B4-BE49-F238E27FC236}">
                <a16:creationId xmlns:a16="http://schemas.microsoft.com/office/drawing/2014/main" id="{389A6CF9-7AEC-41F9-B68D-D7919EE08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27" name="Slide Number Placeholder 5">
            <a:extLst>
              <a:ext uri="{FF2B5EF4-FFF2-40B4-BE49-F238E27FC236}">
                <a16:creationId xmlns:a16="http://schemas.microsoft.com/office/drawing/2014/main" id="{D01CF4E0-7641-49C6-B4CE-275344392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1AFB269-EE5A-41D3-BCD6-D9F59CE69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354952" y="3043393"/>
            <a:ext cx="1481845" cy="787628"/>
            <a:chOff x="4987925" y="2840038"/>
            <a:chExt cx="2216150" cy="1177924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45469245-EBD6-4BF4-B555-140F59F51604}"/>
                </a:ext>
              </a:extLst>
            </p:cNvPr>
            <p:cNvSpPr/>
            <p:nvPr/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469BCC58-7D38-43ED-B78C-2D780660AA2B}"/>
                </a:ext>
              </a:extLst>
            </p:cNvPr>
            <p:cNvSpPr/>
            <p:nvPr/>
          </p:nvSpPr>
          <p:spPr>
            <a:xfrm>
              <a:off x="5750208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0A8F2EBB-150B-4044-A215-E7B7EAD7429A}"/>
                </a:ext>
              </a:extLst>
            </p:cNvPr>
            <p:cNvSpPr/>
            <p:nvPr/>
          </p:nvSpPr>
          <p:spPr>
            <a:xfrm flipH="1">
              <a:off x="5469335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E3CC0AD8-7413-4C81-9A62-702945CC3BE8}"/>
                </a:ext>
              </a:extLst>
            </p:cNvPr>
            <p:cNvGrpSpPr/>
            <p:nvPr/>
          </p:nvGrpSpPr>
          <p:grpSpPr>
            <a:xfrm>
              <a:off x="5614944" y="3117662"/>
              <a:ext cx="1009280" cy="464739"/>
              <a:chOff x="4432859" y="3200647"/>
              <a:chExt cx="1009280" cy="464739"/>
            </a:xfrm>
          </p:grpSpPr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2502799B-0C00-4D54-A631-1E79EAA52AFC}"/>
                  </a:ext>
                </a:extLst>
              </p:cNvPr>
              <p:cNvSpPr/>
              <p:nvPr/>
            </p:nvSpPr>
            <p:spPr>
              <a:xfrm rot="16200000" flipH="1" flipV="1">
                <a:off x="4977400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64E9F509-6627-4770-8A74-970F83C54B15}"/>
                  </a:ext>
                </a:extLst>
              </p:cNvPr>
              <p:cNvSpPr/>
              <p:nvPr/>
            </p:nvSpPr>
            <p:spPr>
              <a:xfrm rot="5400000" flipV="1">
                <a:off x="4432859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C187A2A-8F72-40F1-B320-D3B624B54859}"/>
                </a:ext>
              </a:extLst>
            </p:cNvPr>
            <p:cNvGrpSpPr/>
            <p:nvPr/>
          </p:nvGrpSpPr>
          <p:grpSpPr>
            <a:xfrm>
              <a:off x="5679979" y="2915338"/>
              <a:ext cx="1080000" cy="1080000"/>
              <a:chOff x="4497894" y="2998323"/>
              <a:chExt cx="1080000" cy="1080000"/>
            </a:xfrm>
          </p:grpSpPr>
          <p:grpSp>
            <p:nvGrpSpPr>
              <p:cNvPr id="35" name="Group 34">
                <a:extLst>
                  <a:ext uri="{FF2B5EF4-FFF2-40B4-BE49-F238E27FC236}">
                    <a16:creationId xmlns:a16="http://schemas.microsoft.com/office/drawing/2014/main" id="{038DCBEB-9435-4A10-828C-CBFA74A08708}"/>
                  </a:ext>
                </a:extLst>
              </p:cNvPr>
              <p:cNvGrpSpPr/>
              <p:nvPr/>
            </p:nvGrpSpPr>
            <p:grpSpPr>
              <a:xfrm rot="13500000">
                <a:off x="4805524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39" name="Freeform: Shape 38">
                  <a:extLst>
                    <a:ext uri="{FF2B5EF4-FFF2-40B4-BE49-F238E27FC236}">
                      <a16:creationId xmlns:a16="http://schemas.microsoft.com/office/drawing/2014/main" id="{A8CE8E01-DABF-4783-A397-EDB1A91E2950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40" name="Straight Connector 39">
                  <a:extLst>
                    <a:ext uri="{FF2B5EF4-FFF2-40B4-BE49-F238E27FC236}">
                      <a16:creationId xmlns:a16="http://schemas.microsoft.com/office/drawing/2014/main" id="{6401896A-2EF5-4843-9DC5-ECC0D6F6A7F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36" name="Group 35">
                <a:extLst>
                  <a:ext uri="{FF2B5EF4-FFF2-40B4-BE49-F238E27FC236}">
                    <a16:creationId xmlns:a16="http://schemas.microsoft.com/office/drawing/2014/main" id="{FB7C02DC-3E0A-45D2-859A-86EB5A3CF979}"/>
                  </a:ext>
                </a:extLst>
              </p:cNvPr>
              <p:cNvGrpSpPr/>
              <p:nvPr/>
            </p:nvGrpSpPr>
            <p:grpSpPr>
              <a:xfrm rot="8100000" flipH="1">
                <a:off x="4542572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37" name="Freeform: Shape 36">
                  <a:extLst>
                    <a:ext uri="{FF2B5EF4-FFF2-40B4-BE49-F238E27FC236}">
                      <a16:creationId xmlns:a16="http://schemas.microsoft.com/office/drawing/2014/main" id="{C5170D8C-ECD3-41D1-83F4-8C2A4AEC277D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38" name="Straight Connector 37">
                  <a:extLst>
                    <a:ext uri="{FF2B5EF4-FFF2-40B4-BE49-F238E27FC236}">
                      <a16:creationId xmlns:a16="http://schemas.microsoft.com/office/drawing/2014/main" id="{BADB4C03-0F86-4580-B0C9-48DD4B3B67F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1076992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fld id="{D39607A7-8386-47DB-8578-DDEDD194E5D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82310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419">
          <p15:clr>
            <a:srgbClr val="5ACBF0"/>
          </p15:clr>
        </p15:guide>
        <p15:guide id="2" pos="1731">
          <p15:clr>
            <a:srgbClr val="5ACBF0"/>
          </p15:clr>
        </p15:guide>
        <p15:guide id="3" pos="3140">
          <p15:clr>
            <a:srgbClr val="5ACBF0"/>
          </p15:clr>
        </p15:guide>
        <p15:guide id="4" pos="3488">
          <p15:clr>
            <a:srgbClr val="5ACBF0"/>
          </p15:clr>
        </p15:guide>
        <p15:guide id="5" pos="2788">
          <p15:clr>
            <a:srgbClr val="5ACBF0"/>
          </p15:clr>
        </p15:guide>
        <p15:guide id="6" pos="2434">
          <p15:clr>
            <a:srgbClr val="5ACBF0"/>
          </p15:clr>
        </p15:guide>
        <p15:guide id="7" pos="2084">
          <p15:clr>
            <a:srgbClr val="5ACBF0"/>
          </p15:clr>
        </p15:guide>
        <p15:guide id="8" pos="341">
          <p15:clr>
            <a:srgbClr val="F26B43"/>
          </p15:clr>
        </p15:guide>
        <p15:guide id="9" pos="1384">
          <p15:clr>
            <a:srgbClr val="5ACBF0"/>
          </p15:clr>
        </p15:guide>
        <p15:guide id="10" pos="1032">
          <p15:clr>
            <a:srgbClr val="5ACBF0"/>
          </p15:clr>
        </p15:guide>
        <p15:guide id="11" pos="680">
          <p15:clr>
            <a:srgbClr val="FDE53C"/>
          </p15:clr>
        </p15:guide>
        <p15:guide id="12" pos="4192">
          <p15:clr>
            <a:srgbClr val="5ACBF0"/>
          </p15:clr>
        </p15:guide>
        <p15:guide id="13" pos="4543">
          <p15:clr>
            <a:srgbClr val="5ACBF0"/>
          </p15:clr>
        </p15:guide>
        <p15:guide id="14" pos="4892">
          <p15:clr>
            <a:srgbClr val="5ACBF0"/>
          </p15:clr>
        </p15:guide>
        <p15:guide id="15" pos="5244">
          <p15:clr>
            <a:srgbClr val="5ACBF0"/>
          </p15:clr>
        </p15:guide>
        <p15:guide id="16" pos="5596">
          <p15:clr>
            <a:srgbClr val="5ACBF0"/>
          </p15:clr>
        </p15:guide>
        <p15:guide id="17" pos="5948">
          <p15:clr>
            <a:srgbClr val="5ACBF0"/>
          </p15:clr>
        </p15:guide>
        <p15:guide id="18" pos="6296">
          <p15:clr>
            <a:srgbClr val="5ACBF0"/>
          </p15:clr>
        </p15:guide>
        <p15:guide id="19" pos="6648">
          <p15:clr>
            <a:srgbClr val="5ACBF0"/>
          </p15:clr>
        </p15:guide>
        <p15:guide id="20" pos="6996">
          <p15:clr>
            <a:srgbClr val="FDE53C"/>
          </p15:clr>
        </p15:guide>
        <p15:guide id="21" orient="horz" pos="335">
          <p15:clr>
            <a:srgbClr val="F26B43"/>
          </p15:clr>
        </p15:guide>
        <p15:guide id="22" orient="horz" pos="680">
          <p15:clr>
            <a:srgbClr val="FDE53C"/>
          </p15:clr>
        </p15:guide>
        <p15:guide id="23" orient="horz" pos="1050">
          <p15:clr>
            <a:srgbClr val="5ACBF0"/>
          </p15:clr>
        </p15:guide>
        <p15:guide id="24" orient="horz" pos="1791">
          <p15:clr>
            <a:srgbClr val="5ACBF0"/>
          </p15:clr>
        </p15:guide>
        <p15:guide id="26" orient="horz" pos="2530">
          <p15:clr>
            <a:srgbClr val="5ACBF0"/>
          </p15:clr>
        </p15:guide>
        <p15:guide id="27" orient="horz" pos="2899">
          <p15:clr>
            <a:srgbClr val="5ACBF0"/>
          </p15:clr>
        </p15:guide>
        <p15:guide id="28" orient="horz" pos="3268">
          <p15:clr>
            <a:srgbClr val="5ACBF0"/>
          </p15:clr>
        </p15:guide>
        <p15:guide id="29" orient="horz" pos="3634">
          <p15:clr>
            <a:srgbClr val="FDE53C"/>
          </p15:clr>
        </p15:guide>
        <p15:guide id="30" orient="horz" pos="3979">
          <p15:clr>
            <a:srgbClr val="F26B43"/>
          </p15:clr>
        </p15:guide>
        <p15:guide id="31" orient="horz" pos="2160">
          <p15:clr>
            <a:srgbClr val="FDE53C"/>
          </p15:clr>
        </p15:guide>
        <p15:guide id="32" pos="7340">
          <p15:clr>
            <a:srgbClr val="F26B43"/>
          </p15:clr>
        </p15:guide>
        <p15:guide id="33" pos="3840">
          <p15:clr>
            <a:srgbClr val="FDE53C"/>
          </p15:clr>
        </p15:guide>
        <p15:guide id="34" orient="horz" pos="637">
          <p15:clr>
            <a:srgbClr val="C35EA4"/>
          </p15:clr>
        </p15:guide>
        <p15:guide id="35" orient="horz" pos="1128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03501C3-C301-490F-A129-5C468AEC9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66050" y="1079500"/>
            <a:ext cx="3884962" cy="2138400"/>
          </a:xfrm>
        </p:spPr>
        <p:txBody>
          <a:bodyPr rtlCol="0"/>
          <a:lstStyle/>
          <a:p>
            <a:pPr rtl="0"/>
            <a:r>
              <a:rPr lang="en-GB" dirty="0"/>
              <a:t>14</a:t>
            </a:r>
            <a:r>
              <a:rPr lang="en-GB" baseline="30000" dirty="0"/>
              <a:t>th</a:t>
            </a:r>
            <a:r>
              <a:rPr lang="en-GB" dirty="0"/>
              <a:t> May </a:t>
            </a:r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FC3F3DE7-4288-44D0-9E2E-8E5B9936AE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66051" y="4113213"/>
            <a:ext cx="3884961" cy="1655762"/>
          </a:xfrm>
        </p:spPr>
        <p:txBody>
          <a:bodyPr rtlCol="0"/>
          <a:lstStyle/>
          <a:p>
            <a:pPr rtl="0"/>
            <a:r>
              <a:rPr lang="en-GB" b="1" dirty="0"/>
              <a:t>Last Session</a:t>
            </a:r>
          </a:p>
          <a:p>
            <a:pPr rtl="0"/>
            <a:r>
              <a:rPr lang="en-GB" b="1" dirty="0"/>
              <a:t>What's next</a:t>
            </a:r>
          </a:p>
        </p:txBody>
      </p:sp>
      <p:pic>
        <p:nvPicPr>
          <p:cNvPr id="20" name="Picture Placeholder 19" descr="A close up of a leaf">
            <a:extLst>
              <a:ext uri="{FF2B5EF4-FFF2-40B4-BE49-F238E27FC236}">
                <a16:creationId xmlns:a16="http://schemas.microsoft.com/office/drawing/2014/main" id="{6E2D2D38-24AA-4E51-8201-BF33AE41587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41338" y="539750"/>
            <a:ext cx="6670675" cy="5759450"/>
          </a:xfrm>
        </p:spPr>
      </p:pic>
      <p:sp>
        <p:nvSpPr>
          <p:cNvPr id="12" name="Rectangle 5">
            <a:extLst>
              <a:ext uri="{FF2B5EF4-FFF2-40B4-BE49-F238E27FC236}">
                <a16:creationId xmlns:a16="http://schemas.microsoft.com/office/drawing/2014/main" id="{BF82E292-DFEA-41F7-8541-66C7DFE609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43748" y="443198"/>
            <a:ext cx="6660000" cy="576000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368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91D5B-9181-00E2-78E0-A051A347D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412955"/>
            <a:ext cx="6120000" cy="778715"/>
          </a:xfrm>
        </p:spPr>
        <p:txBody>
          <a:bodyPr/>
          <a:lstStyle/>
          <a:p>
            <a:r>
              <a:rPr lang="en-GB" b="1" dirty="0"/>
              <a:t>Preparation for part ii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6CCD49-7B00-5E7D-6932-47B73A195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2141" y="1531483"/>
            <a:ext cx="7775348" cy="4870516"/>
          </a:xfrm>
        </p:spPr>
        <p:txBody>
          <a:bodyPr>
            <a:normAutofit fontScale="85000" lnSpcReduction="10000"/>
          </a:bodyPr>
          <a:lstStyle/>
          <a:p>
            <a:r>
              <a:rPr lang="en-GB" sz="2400" b="1" dirty="0"/>
              <a:t>MA Supervisor List to be announce – Late May</a:t>
            </a:r>
          </a:p>
          <a:p>
            <a:r>
              <a:rPr lang="en-GB" sz="2400" dirty="0"/>
              <a:t>Meet with  individual MA Supervisor – Initial Meeting – June/July </a:t>
            </a:r>
          </a:p>
          <a:p>
            <a:r>
              <a:rPr lang="en-GB" sz="2400" b="1" dirty="0"/>
              <a:t>General Overview of Part II – Tuesday  25</a:t>
            </a:r>
            <a:r>
              <a:rPr lang="en-GB" sz="2400" b="1" baseline="30000" dirty="0"/>
              <a:t>th</a:t>
            </a:r>
            <a:r>
              <a:rPr lang="en-GB" sz="2400" b="1" dirty="0"/>
              <a:t>  June TBC (online) Morning Session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Module ECPR7005 (Mandatory)   - Early September  - Tuesdays  (online)  May have some on-campus provision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Ethics submission Dates -  October/November (All dissertations will go to the Athrofa Ethics Panel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Further Reading list to be provided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Keep a journal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Placement updates &amp; consideration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b="1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4A4BC4-3102-338B-06F7-AF4FA64DD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C1B0DD-B57C-4E71-A6A9-E8531804B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000" b="0" i="0" u="none" strike="noStrike" kern="1200" cap="all" spc="300" normalizeH="0" baseline="0" noProof="0" dirty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pic>
        <p:nvPicPr>
          <p:cNvPr id="8" name="Picture Placeholder 12" descr="A close up of a plant">
            <a:extLst>
              <a:ext uri="{FF2B5EF4-FFF2-40B4-BE49-F238E27FC236}">
                <a16:creationId xmlns:a16="http://schemas.microsoft.com/office/drawing/2014/main" id="{F8D34CFE-ADC1-3DC7-2C97-39F22F1BB56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" b="61"/>
          <a:stretch/>
        </p:blipFill>
        <p:spPr>
          <a:xfrm>
            <a:off x="0" y="0"/>
            <a:ext cx="3870325" cy="6858000"/>
          </a:xfrm>
        </p:spPr>
      </p:pic>
    </p:spTree>
    <p:extLst>
      <p:ext uri="{BB962C8B-B14F-4D97-AF65-F5344CB8AC3E}">
        <p14:creationId xmlns:p14="http://schemas.microsoft.com/office/powerpoint/2010/main" val="12993105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91D5B-9181-00E2-78E0-A051A347D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412955"/>
            <a:ext cx="6120000" cy="778715"/>
          </a:xfrm>
        </p:spPr>
        <p:txBody>
          <a:bodyPr/>
          <a:lstStyle/>
          <a:p>
            <a:r>
              <a:rPr lang="en-GB" b="1" dirty="0"/>
              <a:t>DATES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6CCD49-7B00-5E7D-6932-47B73A195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2141" y="1531483"/>
            <a:ext cx="7775348" cy="4870516"/>
          </a:xfrm>
        </p:spPr>
        <p:txBody>
          <a:bodyPr>
            <a:normAutofit/>
          </a:bodyPr>
          <a:lstStyle/>
          <a:p>
            <a:r>
              <a:rPr lang="en-GB" sz="2400" b="1" dirty="0"/>
              <a:t>MA Final Dissertation Date:   17</a:t>
            </a:r>
            <a:r>
              <a:rPr lang="en-GB" sz="2400" b="1" baseline="30000" dirty="0"/>
              <a:t>th</a:t>
            </a:r>
            <a:r>
              <a:rPr lang="en-GB" sz="2400" b="1" dirty="0"/>
              <a:t> June (TBC) – 2025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r>
              <a:rPr lang="en-GB" sz="2400" b="1" dirty="0"/>
              <a:t>Only One Submission Point -  To go to the Mid-Summer Exam Board.  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r>
              <a:rPr lang="en-GB" sz="2400" b="1" dirty="0"/>
              <a:t>Draft Opportunity –  Late March/Early April (TBC) </a:t>
            </a:r>
          </a:p>
          <a:p>
            <a:r>
              <a:rPr lang="en-GB" sz="3200" b="1" dirty="0"/>
              <a:t>ALL PLACEMENT DOCUMENTATION NEEDS TO BE COMPLETED BY -  July (TBC). 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b="1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4A4BC4-3102-338B-06F7-AF4FA64DD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C1B0DD-B57C-4E71-A6A9-E8531804B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000" b="0" i="0" u="none" strike="noStrike" kern="1200" cap="all" spc="300" normalizeH="0" baseline="0" noProof="0" dirty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pic>
        <p:nvPicPr>
          <p:cNvPr id="8" name="Picture Placeholder 12" descr="A close up of a plant">
            <a:extLst>
              <a:ext uri="{FF2B5EF4-FFF2-40B4-BE49-F238E27FC236}">
                <a16:creationId xmlns:a16="http://schemas.microsoft.com/office/drawing/2014/main" id="{F8D34CFE-ADC1-3DC7-2C97-39F22F1BB56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" b="61"/>
          <a:stretch/>
        </p:blipFill>
        <p:spPr>
          <a:xfrm>
            <a:off x="0" y="0"/>
            <a:ext cx="3870325" cy="6858000"/>
          </a:xfrm>
        </p:spPr>
      </p:pic>
    </p:spTree>
    <p:extLst>
      <p:ext uri="{BB962C8B-B14F-4D97-AF65-F5344CB8AC3E}">
        <p14:creationId xmlns:p14="http://schemas.microsoft.com/office/powerpoint/2010/main" val="776488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91D5B-9181-00E2-78E0-A051A347D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412956"/>
            <a:ext cx="6120000" cy="47784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Placement and Documentation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6CCD49-7B00-5E7D-6932-47B73A195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2141" y="890804"/>
            <a:ext cx="7775348" cy="5880527"/>
          </a:xfrm>
        </p:spPr>
        <p:txBody>
          <a:bodyPr>
            <a:normAutofit fontScale="25000" lnSpcReduction="20000"/>
          </a:bodyPr>
          <a:lstStyle/>
          <a:p>
            <a:r>
              <a:rPr lang="en-GB" sz="8000" b="1" i="1" dirty="0">
                <a:solidFill>
                  <a:srgbClr val="FFFF00">
                    <a:alpha val="70000"/>
                  </a:srgbClr>
                </a:solidFill>
              </a:rPr>
              <a:t>Individual Folders – Your responsibility to update… Please do not wait to the end.  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r>
              <a:rPr lang="en-GB" sz="8000" b="1" dirty="0"/>
              <a:t>We are in the process of updating all forms </a:t>
            </a:r>
            <a:r>
              <a:rPr lang="en-GB" sz="8000" b="1" i="1" dirty="0"/>
              <a:t> 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r>
              <a:rPr lang="en-GB" sz="8000" b="1" dirty="0"/>
              <a:t>Need to keep accurate records –  Logs etc.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r>
              <a:rPr lang="en-GB" sz="8000" b="1" dirty="0"/>
              <a:t>All PD6 forms need to be completed and signed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r>
              <a:rPr lang="en-GB" sz="8000" b="1" dirty="0"/>
              <a:t>PD1a and P1b (Supervisor Reports)  First 50 hours and then the second fifty hours. 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r>
              <a:rPr lang="en-GB" sz="8000" b="1" dirty="0"/>
              <a:t>Keep your membership updated, 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r>
              <a:rPr lang="en-GB" sz="8000" b="1" dirty="0"/>
              <a:t>Insurance is required, not just </a:t>
            </a:r>
            <a:r>
              <a:rPr lang="en-GB" sz="8000" b="1" dirty="0" err="1"/>
              <a:t>liablity</a:t>
            </a:r>
            <a:endParaRPr lang="en-GB" sz="8000" b="1" dirty="0"/>
          </a:p>
          <a:p>
            <a:pPr marL="702900" lvl="1" indent="-342900">
              <a:buFont typeface="Arial" panose="020B0604020202020204" pitchFamily="34" charset="0"/>
              <a:buChar char="•"/>
            </a:pPr>
            <a:r>
              <a:rPr lang="en-GB" sz="8000" b="1" dirty="0"/>
              <a:t>Current DBS…. Need to complete or get a new one, please let us know. 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r>
              <a:rPr lang="en-GB" sz="8000" b="1" dirty="0"/>
              <a:t>Fitness to practice (always under review)  - Keep in contact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r>
              <a:rPr lang="en-GB" sz="8000" b="1" dirty="0"/>
              <a:t>Mid-Summer Review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endParaRPr lang="en-GB" sz="2400" b="1" dirty="0"/>
          </a:p>
          <a:p>
            <a:r>
              <a:rPr lang="en-GB" sz="2400" b="1" dirty="0"/>
              <a:t>I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b="1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4A4BC4-3102-338B-06F7-AF4FA64DD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C1B0DD-B57C-4E71-A6A9-E8531804B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000" b="0" i="0" u="none" strike="noStrike" kern="1200" cap="all" spc="300" normalizeH="0" baseline="0" noProof="0" dirty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pic>
        <p:nvPicPr>
          <p:cNvPr id="8" name="Picture Placeholder 12" descr="A close up of a plant">
            <a:extLst>
              <a:ext uri="{FF2B5EF4-FFF2-40B4-BE49-F238E27FC236}">
                <a16:creationId xmlns:a16="http://schemas.microsoft.com/office/drawing/2014/main" id="{F8D34CFE-ADC1-3DC7-2C97-39F22F1BB56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" b="61"/>
          <a:stretch/>
        </p:blipFill>
        <p:spPr>
          <a:xfrm>
            <a:off x="0" y="0"/>
            <a:ext cx="3870325" cy="6858000"/>
          </a:xfrm>
        </p:spPr>
      </p:pic>
    </p:spTree>
    <p:extLst>
      <p:ext uri="{BB962C8B-B14F-4D97-AF65-F5344CB8AC3E}">
        <p14:creationId xmlns:p14="http://schemas.microsoft.com/office/powerpoint/2010/main" val="32878953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91D5B-9181-00E2-78E0-A051A347D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412956"/>
            <a:ext cx="6120000" cy="1544432"/>
          </a:xfrm>
        </p:spPr>
        <p:txBody>
          <a:bodyPr>
            <a:normAutofit/>
          </a:bodyPr>
          <a:lstStyle/>
          <a:p>
            <a:r>
              <a:rPr lang="en-GB" b="1" dirty="0"/>
              <a:t>Continuing your knowledge and skills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6CCD49-7B00-5E7D-6932-47B73A195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2141" y="2542621"/>
            <a:ext cx="7775348" cy="3859377"/>
          </a:xfrm>
        </p:spPr>
        <p:txBody>
          <a:bodyPr>
            <a:normAutofit lnSpcReduction="10000"/>
          </a:bodyPr>
          <a:lstStyle/>
          <a:p>
            <a:r>
              <a:rPr lang="en-GB" sz="2400" b="1" dirty="0"/>
              <a:t>Take advantage of CPD from placement or other sources. 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r>
              <a:rPr lang="en-GB" sz="2400" b="1" dirty="0"/>
              <a:t>ONLINEVENTS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r>
              <a:rPr lang="en-GB" sz="2400" b="1" dirty="0"/>
              <a:t>BACP HUB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r>
              <a:rPr lang="en-GB" sz="2400" b="1" dirty="0"/>
              <a:t>COUNSELLING TUTOR HUB 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r>
              <a:rPr lang="en-GB" sz="2400" b="1" dirty="0"/>
              <a:t>PESI (FREE HOURS)  KEEP A RECORD OF T HIS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r>
              <a:rPr lang="en-GB" sz="2400" b="1" dirty="0"/>
              <a:t>WORKSHOPS FROM US…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r>
              <a:rPr lang="en-GB" sz="2400" b="1" dirty="0"/>
              <a:t>Other</a:t>
            </a:r>
          </a:p>
          <a:p>
            <a:pPr marL="702900" lvl="1" indent="-34290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lvl="1"/>
            <a:endParaRPr lang="en-GB" sz="2400" b="1" dirty="0"/>
          </a:p>
          <a:p>
            <a:pPr lvl="1"/>
            <a:endParaRPr lang="en-GB" sz="2400" b="1" dirty="0"/>
          </a:p>
          <a:p>
            <a:pPr lvl="1"/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b="1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4A4BC4-3102-338B-06F7-AF4FA64DD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C1B0DD-B57C-4E71-A6A9-E8531804B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000" b="0" i="0" u="none" strike="noStrike" kern="1200" cap="all" spc="300" normalizeH="0" baseline="0" noProof="0" dirty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E7A27270-0EC3-E8EB-8EBB-8625BBB0584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33310" r="33310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1706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70519-2BD9-1894-9D48-99C57F815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011237"/>
            <a:ext cx="6120000" cy="860400"/>
          </a:xfrm>
        </p:spPr>
        <p:txBody>
          <a:bodyPr anchor="b">
            <a:normAutofit/>
          </a:bodyPr>
          <a:lstStyle/>
          <a:p>
            <a:r>
              <a:rPr lang="en-GB" dirty="0"/>
              <a:t>Self-care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D815E59-BFC9-353A-7924-962D87EADE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62" r="22903"/>
          <a:stretch/>
        </p:blipFill>
        <p:spPr>
          <a:xfrm>
            <a:off x="20" y="10"/>
            <a:ext cx="3870305" cy="685799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17A7A-55CF-BE73-A00B-1DD6E83B03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3375" y="2759076"/>
            <a:ext cx="6962775" cy="3009899"/>
          </a:xfrm>
        </p:spPr>
        <p:txBody>
          <a:bodyPr anchor="t">
            <a:normAutofit/>
          </a:bodyPr>
          <a:lstStyle/>
          <a:p>
            <a:r>
              <a:rPr lang="en-GB" sz="3600" dirty="0"/>
              <a:t>Relaxation  - Try something new</a:t>
            </a:r>
          </a:p>
          <a:p>
            <a:r>
              <a:rPr lang="en-GB" sz="3600" dirty="0"/>
              <a:t>Family and Friends</a:t>
            </a:r>
          </a:p>
          <a:p>
            <a:r>
              <a:rPr lang="en-GB" sz="3600" dirty="0"/>
              <a:t>Stay Connected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A9540C-9580-C246-EA5A-F3BAD73DC7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F968E0-FE53-D7F8-93C3-30F9223CD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89281" y="6401999"/>
            <a:ext cx="5575300" cy="369332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AD802C-87AB-8EC9-344B-F8BEC0E6D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868741036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Leaf">
      <a:dk1>
        <a:sysClr val="windowText" lastClr="000000"/>
      </a:dk1>
      <a:lt1>
        <a:sysClr val="window" lastClr="FFFFFF"/>
      </a:lt1>
      <a:dk2>
        <a:srgbClr val="732124"/>
      </a:dk2>
      <a:lt2>
        <a:srgbClr val="F0EDE5"/>
      </a:lt2>
      <a:accent1>
        <a:srgbClr val="D34817"/>
      </a:accent1>
      <a:accent2>
        <a:srgbClr val="A68D65"/>
      </a:accent2>
      <a:accent3>
        <a:srgbClr val="728377"/>
      </a:accent3>
      <a:accent4>
        <a:srgbClr val="B4797B"/>
      </a:accent4>
      <a:accent5>
        <a:srgbClr val="CE8439"/>
      </a:accent5>
      <a:accent6>
        <a:srgbClr val="CF3A2A"/>
      </a:accent6>
      <a:hlink>
        <a:srgbClr val="D06853"/>
      </a:hlink>
      <a:folHlink>
        <a:srgbClr val="B67779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655_TF22339732_Win32" id="{DB5F578D-5F59-4365-BBB4-095905F269C5}" vid="{7EBE2C52-94DE-472F-906F-5EDEC2B9843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75821E8-E699-48D2-B7C9-D9830F740602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6279CE36-2DA9-4667-B77E-83734C2B2E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5B2449D-76E5-4186-BA4E-78E0266D8394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{2062DDD8-7D42-451E-AC44-2002E2DCF938}tf22339732_win32</Template>
  <TotalTime>0</TotalTime>
  <Words>315</Words>
  <Application>Microsoft Office PowerPoint</Application>
  <PresentationFormat>Widescreen</PresentationFormat>
  <Paragraphs>76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Avenir Next LT Pro Light</vt:lpstr>
      <vt:lpstr>Calibri</vt:lpstr>
      <vt:lpstr>Rockwell Nova Light</vt:lpstr>
      <vt:lpstr>Wingdings</vt:lpstr>
      <vt:lpstr>LeafVTI</vt:lpstr>
      <vt:lpstr>14th May </vt:lpstr>
      <vt:lpstr>Preparation for part ii</vt:lpstr>
      <vt:lpstr>DATES</vt:lpstr>
      <vt:lpstr>Placement and Documentation</vt:lpstr>
      <vt:lpstr>Continuing your knowledge and skills </vt:lpstr>
      <vt:lpstr>Self-care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14th May </dc:title>
  <dc:creator>Ruth Groff</dc:creator>
  <cp:lastModifiedBy>Ruth Groff</cp:lastModifiedBy>
  <cp:revision>4</cp:revision>
  <dcterms:created xsi:type="dcterms:W3CDTF">2024-05-14T07:06:47Z</dcterms:created>
  <dcterms:modified xsi:type="dcterms:W3CDTF">2024-05-14T08:38:31Z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