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4.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5.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6.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7.xml" ContentType="application/vnd.openxmlformats-officedocument.themeOverr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8.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heme/themeOverride9.xml" ContentType="application/vnd.openxmlformats-officedocument.themeOverr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10.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heme/themeOverride11.xml" ContentType="application/vnd.openxmlformats-officedocument.themeOverr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heme/themeOverride12.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6" r:id="rId3"/>
    <p:sldId id="258" r:id="rId4"/>
    <p:sldId id="257" r:id="rId5"/>
    <p:sldId id="259" r:id="rId6"/>
    <p:sldId id="260" r:id="rId7"/>
    <p:sldId id="261" r:id="rId8"/>
    <p:sldId id="262" r:id="rId9"/>
    <p:sldId id="263" r:id="rId10"/>
    <p:sldId id="268" r:id="rId11"/>
    <p:sldId id="264" r:id="rId12"/>
    <p:sldId id="269"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50FF3-86ED-4854-AEA1-7A0AE3D633E6}" v="13" dt="2022-03-09T12:09:07.098"/>
    <p1510:client id="{36686EFB-D6C9-4806-9C42-ABC97D6AF415}" v="9" dt="2022-03-09T14:22:02.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94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odiga" userId="d927facad2dae42d" providerId="LiveId" clId="{36686EFB-D6C9-4806-9C42-ABC97D6AF415}"/>
    <pc:docChg chg="undo custSel addSld delSld modSld sldOrd">
      <pc:chgData name="Ionut Modiga" userId="d927facad2dae42d" providerId="LiveId" clId="{36686EFB-D6C9-4806-9C42-ABC97D6AF415}" dt="2022-03-09T15:14:27.786" v="162" actId="27636"/>
      <pc:docMkLst>
        <pc:docMk/>
      </pc:docMkLst>
      <pc:sldChg chg="modSp mod">
        <pc:chgData name="Ionut Modiga" userId="d927facad2dae42d" providerId="LiveId" clId="{36686EFB-D6C9-4806-9C42-ABC97D6AF415}" dt="2022-03-09T15:13:15.258" v="118" actId="33524"/>
        <pc:sldMkLst>
          <pc:docMk/>
          <pc:sldMk cId="770093185" sldId="256"/>
        </pc:sldMkLst>
        <pc:spChg chg="mod">
          <ac:chgData name="Ionut Modiga" userId="d927facad2dae42d" providerId="LiveId" clId="{36686EFB-D6C9-4806-9C42-ABC97D6AF415}" dt="2022-03-09T15:13:15.258" v="118" actId="33524"/>
          <ac:spMkLst>
            <pc:docMk/>
            <pc:sldMk cId="770093185" sldId="256"/>
            <ac:spMk id="2" creationId="{00000000-0000-0000-0000-000000000000}"/>
          </ac:spMkLst>
        </pc:spChg>
      </pc:sldChg>
      <pc:sldChg chg="modSp">
        <pc:chgData name="Ionut Modiga" userId="d927facad2dae42d" providerId="LiveId" clId="{36686EFB-D6C9-4806-9C42-ABC97D6AF415}" dt="2022-03-09T13:16:24.590" v="0" actId="20577"/>
        <pc:sldMkLst>
          <pc:docMk/>
          <pc:sldMk cId="2922442670" sldId="257"/>
        </pc:sldMkLst>
        <pc:graphicFrameChg chg="mod">
          <ac:chgData name="Ionut Modiga" userId="d927facad2dae42d" providerId="LiveId" clId="{36686EFB-D6C9-4806-9C42-ABC97D6AF415}" dt="2022-03-09T13:16:24.590" v="0" actId="20577"/>
          <ac:graphicFrameMkLst>
            <pc:docMk/>
            <pc:sldMk cId="2922442670" sldId="257"/>
            <ac:graphicFrameMk id="4" creationId="{00000000-0000-0000-0000-000000000000}"/>
          </ac:graphicFrameMkLst>
        </pc:graphicFrameChg>
      </pc:sldChg>
      <pc:sldChg chg="modSp mod">
        <pc:chgData name="Ionut Modiga" userId="d927facad2dae42d" providerId="LiveId" clId="{36686EFB-D6C9-4806-9C42-ABC97D6AF415}" dt="2022-03-09T15:14:27.786" v="162" actId="27636"/>
        <pc:sldMkLst>
          <pc:docMk/>
          <pc:sldMk cId="605737305" sldId="267"/>
        </pc:sldMkLst>
        <pc:spChg chg="mod">
          <ac:chgData name="Ionut Modiga" userId="d927facad2dae42d" providerId="LiveId" clId="{36686EFB-D6C9-4806-9C42-ABC97D6AF415}" dt="2022-03-09T15:14:27.786" v="162" actId="27636"/>
          <ac:spMkLst>
            <pc:docMk/>
            <pc:sldMk cId="605737305" sldId="267"/>
            <ac:spMk id="3" creationId="{E4D99562-C908-4F2D-A133-15E9FBBF5355}"/>
          </ac:spMkLst>
        </pc:spChg>
      </pc:sldChg>
      <pc:sldChg chg="addSp delSp modSp new mod setBg">
        <pc:chgData name="Ionut Modiga" userId="d927facad2dae42d" providerId="LiveId" clId="{36686EFB-D6C9-4806-9C42-ABC97D6AF415}" dt="2022-03-09T15:09:04.408" v="117" actId="27614"/>
        <pc:sldMkLst>
          <pc:docMk/>
          <pc:sldMk cId="2964837611" sldId="268"/>
        </pc:sldMkLst>
        <pc:spChg chg="mod">
          <ac:chgData name="Ionut Modiga" userId="d927facad2dae42d" providerId="LiveId" clId="{36686EFB-D6C9-4806-9C42-ABC97D6AF415}" dt="2022-03-09T15:08:54.394" v="116" actId="26606"/>
          <ac:spMkLst>
            <pc:docMk/>
            <pc:sldMk cId="2964837611" sldId="268"/>
            <ac:spMk id="2" creationId="{905B8ADE-1C00-4162-8CA3-4E85AC4BCAFE}"/>
          </ac:spMkLst>
        </pc:spChg>
        <pc:spChg chg="del mod">
          <ac:chgData name="Ionut Modiga" userId="d927facad2dae42d" providerId="LiveId" clId="{36686EFB-D6C9-4806-9C42-ABC97D6AF415}" dt="2022-03-09T14:10:52.159" v="10" actId="22"/>
          <ac:spMkLst>
            <pc:docMk/>
            <pc:sldMk cId="2964837611" sldId="268"/>
            <ac:spMk id="3" creationId="{6DBFEFFE-D5FA-4CCF-ADFF-9A67A03F3EA0}"/>
          </ac:spMkLst>
        </pc:spChg>
        <pc:spChg chg="add del mod">
          <ac:chgData name="Ionut Modiga" userId="d927facad2dae42d" providerId="LiveId" clId="{36686EFB-D6C9-4806-9C42-ABC97D6AF415}" dt="2022-03-09T14:09:42.007" v="8"/>
          <ac:spMkLst>
            <pc:docMk/>
            <pc:sldMk cId="2964837611" sldId="268"/>
            <ac:spMk id="4" creationId="{3D99C2A8-2231-4A68-902B-64A9A95E91F0}"/>
          </ac:spMkLst>
        </pc:spChg>
        <pc:spChg chg="add del mod">
          <ac:chgData name="Ionut Modiga" userId="d927facad2dae42d" providerId="LiveId" clId="{36686EFB-D6C9-4806-9C42-ABC97D6AF415}" dt="2022-03-09T14:09:42.007" v="8"/>
          <ac:spMkLst>
            <pc:docMk/>
            <pc:sldMk cId="2964837611" sldId="268"/>
            <ac:spMk id="5" creationId="{E4F7A45C-95F2-4DEF-9C22-51C54534228D}"/>
          </ac:spMkLst>
        </pc:spChg>
        <pc:spChg chg="add del mod">
          <ac:chgData name="Ionut Modiga" userId="d927facad2dae42d" providerId="LiveId" clId="{36686EFB-D6C9-4806-9C42-ABC97D6AF415}" dt="2022-03-09T14:09:42.007" v="8"/>
          <ac:spMkLst>
            <pc:docMk/>
            <pc:sldMk cId="2964837611" sldId="268"/>
            <ac:spMk id="6" creationId="{CFF53CD9-8863-432E-AEED-AE25443D711E}"/>
          </ac:spMkLst>
        </pc:spChg>
        <pc:spChg chg="add del mod">
          <ac:chgData name="Ionut Modiga" userId="d927facad2dae42d" providerId="LiveId" clId="{36686EFB-D6C9-4806-9C42-ABC97D6AF415}" dt="2022-03-09T14:09:42.007" v="8"/>
          <ac:spMkLst>
            <pc:docMk/>
            <pc:sldMk cId="2964837611" sldId="268"/>
            <ac:spMk id="7" creationId="{874E53A2-5EEA-484F-B73B-86BF488F5787}"/>
          </ac:spMkLst>
        </pc:spChg>
        <pc:spChg chg="add del mod">
          <ac:chgData name="Ionut Modiga" userId="d927facad2dae42d" providerId="LiveId" clId="{36686EFB-D6C9-4806-9C42-ABC97D6AF415}" dt="2022-03-09T14:09:42.007" v="8"/>
          <ac:spMkLst>
            <pc:docMk/>
            <pc:sldMk cId="2964837611" sldId="268"/>
            <ac:spMk id="8" creationId="{97946A96-7794-4D63-8E56-C971F352D7AA}"/>
          </ac:spMkLst>
        </pc:spChg>
        <pc:spChg chg="add del mod">
          <ac:chgData name="Ionut Modiga" userId="d927facad2dae42d" providerId="LiveId" clId="{36686EFB-D6C9-4806-9C42-ABC97D6AF415}" dt="2022-03-09T14:09:42.007" v="8"/>
          <ac:spMkLst>
            <pc:docMk/>
            <pc:sldMk cId="2964837611" sldId="268"/>
            <ac:spMk id="9" creationId="{10560292-2199-4B62-8F8E-961D800CF610}"/>
          </ac:spMkLst>
        </pc:spChg>
        <pc:spChg chg="add del mod">
          <ac:chgData name="Ionut Modiga" userId="d927facad2dae42d" providerId="LiveId" clId="{36686EFB-D6C9-4806-9C42-ABC97D6AF415}" dt="2022-03-09T14:09:42.007" v="8"/>
          <ac:spMkLst>
            <pc:docMk/>
            <pc:sldMk cId="2964837611" sldId="268"/>
            <ac:spMk id="10" creationId="{9ECC770D-6D2F-41B2-A303-F4D35B78E7F5}"/>
          </ac:spMkLst>
        </pc:spChg>
        <pc:spChg chg="add del mod">
          <ac:chgData name="Ionut Modiga" userId="d927facad2dae42d" providerId="LiveId" clId="{36686EFB-D6C9-4806-9C42-ABC97D6AF415}" dt="2022-03-09T14:09:42.007" v="8"/>
          <ac:spMkLst>
            <pc:docMk/>
            <pc:sldMk cId="2964837611" sldId="268"/>
            <ac:spMk id="11" creationId="{A3816137-04A1-47BA-BFF5-8DAD4C8CF358}"/>
          </ac:spMkLst>
        </pc:spChg>
        <pc:spChg chg="add del mod">
          <ac:chgData name="Ionut Modiga" userId="d927facad2dae42d" providerId="LiveId" clId="{36686EFB-D6C9-4806-9C42-ABC97D6AF415}" dt="2022-03-09T14:09:42.007" v="8"/>
          <ac:spMkLst>
            <pc:docMk/>
            <pc:sldMk cId="2964837611" sldId="268"/>
            <ac:spMk id="12" creationId="{FD4CEE92-AB43-4649-94F4-54B28C13C3A1}"/>
          </ac:spMkLst>
        </pc:spChg>
        <pc:spChg chg="add del mod">
          <ac:chgData name="Ionut Modiga" userId="d927facad2dae42d" providerId="LiveId" clId="{36686EFB-D6C9-4806-9C42-ABC97D6AF415}" dt="2022-03-09T14:09:42.007" v="8"/>
          <ac:spMkLst>
            <pc:docMk/>
            <pc:sldMk cId="2964837611" sldId="268"/>
            <ac:spMk id="13" creationId="{40BCA255-9FDA-4E5B-828E-7F06BFE0FF4E}"/>
          </ac:spMkLst>
        </pc:spChg>
        <pc:spChg chg="add del mod">
          <ac:chgData name="Ionut Modiga" userId="d927facad2dae42d" providerId="LiveId" clId="{36686EFB-D6C9-4806-9C42-ABC97D6AF415}" dt="2022-03-09T14:09:42.007" v="8"/>
          <ac:spMkLst>
            <pc:docMk/>
            <pc:sldMk cId="2964837611" sldId="268"/>
            <ac:spMk id="14" creationId="{E091ACF1-FC44-4C53-B7E5-1EE74E3BF520}"/>
          </ac:spMkLst>
        </pc:spChg>
        <pc:spChg chg="add del mod">
          <ac:chgData name="Ionut Modiga" userId="d927facad2dae42d" providerId="LiveId" clId="{36686EFB-D6C9-4806-9C42-ABC97D6AF415}" dt="2022-03-09T14:09:42.007" v="8"/>
          <ac:spMkLst>
            <pc:docMk/>
            <pc:sldMk cId="2964837611" sldId="268"/>
            <ac:spMk id="15" creationId="{5F91E93C-9156-43E0-80ED-4BDB7B610A4D}"/>
          </ac:spMkLst>
        </pc:spChg>
        <pc:spChg chg="add del mod">
          <ac:chgData name="Ionut Modiga" userId="d927facad2dae42d" providerId="LiveId" clId="{36686EFB-D6C9-4806-9C42-ABC97D6AF415}" dt="2022-03-09T14:09:42.007" v="8"/>
          <ac:spMkLst>
            <pc:docMk/>
            <pc:sldMk cId="2964837611" sldId="268"/>
            <ac:spMk id="16" creationId="{E58D5BE3-76D7-4AB6-BA55-B1C6237D99FC}"/>
          </ac:spMkLst>
        </pc:spChg>
        <pc:spChg chg="add del mod">
          <ac:chgData name="Ionut Modiga" userId="d927facad2dae42d" providerId="LiveId" clId="{36686EFB-D6C9-4806-9C42-ABC97D6AF415}" dt="2022-03-09T14:09:42.007" v="8"/>
          <ac:spMkLst>
            <pc:docMk/>
            <pc:sldMk cId="2964837611" sldId="268"/>
            <ac:spMk id="17" creationId="{0008B4EC-1F79-4AAA-8EE2-86DF52F06149}"/>
          </ac:spMkLst>
        </pc:spChg>
        <pc:spChg chg="add del mod">
          <ac:chgData name="Ionut Modiga" userId="d927facad2dae42d" providerId="LiveId" clId="{36686EFB-D6C9-4806-9C42-ABC97D6AF415}" dt="2022-03-09T14:09:42.007" v="8"/>
          <ac:spMkLst>
            <pc:docMk/>
            <pc:sldMk cId="2964837611" sldId="268"/>
            <ac:spMk id="18" creationId="{2552E6DB-272F-48F9-ABE0-5FEF1EF3D597}"/>
          </ac:spMkLst>
        </pc:spChg>
        <pc:spChg chg="add del mod">
          <ac:chgData name="Ionut Modiga" userId="d927facad2dae42d" providerId="LiveId" clId="{36686EFB-D6C9-4806-9C42-ABC97D6AF415}" dt="2022-03-09T14:09:42.007" v="8"/>
          <ac:spMkLst>
            <pc:docMk/>
            <pc:sldMk cId="2964837611" sldId="268"/>
            <ac:spMk id="19" creationId="{6F0FAE35-F375-4A7C-9F86-FE265D6C0DCF}"/>
          </ac:spMkLst>
        </pc:spChg>
        <pc:spChg chg="add del mod">
          <ac:chgData name="Ionut Modiga" userId="d927facad2dae42d" providerId="LiveId" clId="{36686EFB-D6C9-4806-9C42-ABC97D6AF415}" dt="2022-03-09T14:09:42.007" v="8"/>
          <ac:spMkLst>
            <pc:docMk/>
            <pc:sldMk cId="2964837611" sldId="268"/>
            <ac:spMk id="20" creationId="{5D589AA5-EEDB-4034-BF82-6D60887DA4ED}"/>
          </ac:spMkLst>
        </pc:spChg>
        <pc:spChg chg="add del mod">
          <ac:chgData name="Ionut Modiga" userId="d927facad2dae42d" providerId="LiveId" clId="{36686EFB-D6C9-4806-9C42-ABC97D6AF415}" dt="2022-03-09T14:09:42.007" v="8"/>
          <ac:spMkLst>
            <pc:docMk/>
            <pc:sldMk cId="2964837611" sldId="268"/>
            <ac:spMk id="21" creationId="{12FC9CB0-40AD-4A9B-A3D1-A122382A681A}"/>
          </ac:spMkLst>
        </pc:spChg>
        <pc:spChg chg="add del mod">
          <ac:chgData name="Ionut Modiga" userId="d927facad2dae42d" providerId="LiveId" clId="{36686EFB-D6C9-4806-9C42-ABC97D6AF415}" dt="2022-03-09T14:09:42.007" v="8"/>
          <ac:spMkLst>
            <pc:docMk/>
            <pc:sldMk cId="2964837611" sldId="268"/>
            <ac:spMk id="22" creationId="{DB456E0F-2A54-4411-BED7-22422881D7E3}"/>
          </ac:spMkLst>
        </pc:spChg>
        <pc:spChg chg="add del mod">
          <ac:chgData name="Ionut Modiga" userId="d927facad2dae42d" providerId="LiveId" clId="{36686EFB-D6C9-4806-9C42-ABC97D6AF415}" dt="2022-03-09T14:09:42.007" v="8"/>
          <ac:spMkLst>
            <pc:docMk/>
            <pc:sldMk cId="2964837611" sldId="268"/>
            <ac:spMk id="23" creationId="{FD0042DC-08C4-42E5-8A36-CB49FC23CF28}"/>
          </ac:spMkLst>
        </pc:spChg>
        <pc:spChg chg="add del mod">
          <ac:chgData name="Ionut Modiga" userId="d927facad2dae42d" providerId="LiveId" clId="{36686EFB-D6C9-4806-9C42-ABC97D6AF415}" dt="2022-03-09T14:09:42.007" v="8"/>
          <ac:spMkLst>
            <pc:docMk/>
            <pc:sldMk cId="2964837611" sldId="268"/>
            <ac:spMk id="24" creationId="{07E6C083-78E1-4580-BF22-A8F43D41AB54}"/>
          </ac:spMkLst>
        </pc:spChg>
        <pc:spChg chg="add del mod">
          <ac:chgData name="Ionut Modiga" userId="d927facad2dae42d" providerId="LiveId" clId="{36686EFB-D6C9-4806-9C42-ABC97D6AF415}" dt="2022-03-09T14:09:42.007" v="8"/>
          <ac:spMkLst>
            <pc:docMk/>
            <pc:sldMk cId="2964837611" sldId="268"/>
            <ac:spMk id="25" creationId="{68A07162-0012-43E9-ADA0-D3F0F3FC9CF3}"/>
          </ac:spMkLst>
        </pc:spChg>
        <pc:spChg chg="add del mod">
          <ac:chgData name="Ionut Modiga" userId="d927facad2dae42d" providerId="LiveId" clId="{36686EFB-D6C9-4806-9C42-ABC97D6AF415}" dt="2022-03-09T14:09:42.007" v="8"/>
          <ac:spMkLst>
            <pc:docMk/>
            <pc:sldMk cId="2964837611" sldId="268"/>
            <ac:spMk id="26" creationId="{6EAD5F03-A745-4D76-BD02-332F7FBEDD58}"/>
          </ac:spMkLst>
        </pc:spChg>
        <pc:spChg chg="add del mod">
          <ac:chgData name="Ionut Modiga" userId="d927facad2dae42d" providerId="LiveId" clId="{36686EFB-D6C9-4806-9C42-ABC97D6AF415}" dt="2022-03-09T14:09:42.007" v="8"/>
          <ac:spMkLst>
            <pc:docMk/>
            <pc:sldMk cId="2964837611" sldId="268"/>
            <ac:spMk id="27" creationId="{4A13BF17-97B9-459F-932F-01D8ED6A4E25}"/>
          </ac:spMkLst>
        </pc:spChg>
        <pc:spChg chg="add del mod">
          <ac:chgData name="Ionut Modiga" userId="d927facad2dae42d" providerId="LiveId" clId="{36686EFB-D6C9-4806-9C42-ABC97D6AF415}" dt="2022-03-09T14:09:42.007" v="8"/>
          <ac:spMkLst>
            <pc:docMk/>
            <pc:sldMk cId="2964837611" sldId="268"/>
            <ac:spMk id="28" creationId="{CB821821-CD27-4B01-84F7-BD306350E1A6}"/>
          </ac:spMkLst>
        </pc:spChg>
        <pc:spChg chg="add del mod">
          <ac:chgData name="Ionut Modiga" userId="d927facad2dae42d" providerId="LiveId" clId="{36686EFB-D6C9-4806-9C42-ABC97D6AF415}" dt="2022-03-09T14:09:42.007" v="8"/>
          <ac:spMkLst>
            <pc:docMk/>
            <pc:sldMk cId="2964837611" sldId="268"/>
            <ac:spMk id="29" creationId="{2CCE1290-3B62-49EB-B08A-D46567AA9421}"/>
          </ac:spMkLst>
        </pc:spChg>
        <pc:spChg chg="add del mod">
          <ac:chgData name="Ionut Modiga" userId="d927facad2dae42d" providerId="LiveId" clId="{36686EFB-D6C9-4806-9C42-ABC97D6AF415}" dt="2022-03-09T14:09:42.007" v="8"/>
          <ac:spMkLst>
            <pc:docMk/>
            <pc:sldMk cId="2964837611" sldId="268"/>
            <ac:spMk id="30" creationId="{197361B9-53DE-4498-97FB-9735ACC029E1}"/>
          </ac:spMkLst>
        </pc:spChg>
        <pc:spChg chg="add del mod">
          <ac:chgData name="Ionut Modiga" userId="d927facad2dae42d" providerId="LiveId" clId="{36686EFB-D6C9-4806-9C42-ABC97D6AF415}" dt="2022-03-09T14:09:42.007" v="8"/>
          <ac:spMkLst>
            <pc:docMk/>
            <pc:sldMk cId="2964837611" sldId="268"/>
            <ac:spMk id="31" creationId="{4DF4A62F-83AE-4360-893E-5C26851DD550}"/>
          </ac:spMkLst>
        </pc:spChg>
        <pc:spChg chg="add del mod">
          <ac:chgData name="Ionut Modiga" userId="d927facad2dae42d" providerId="LiveId" clId="{36686EFB-D6C9-4806-9C42-ABC97D6AF415}" dt="2022-03-09T14:09:42.007" v="8"/>
          <ac:spMkLst>
            <pc:docMk/>
            <pc:sldMk cId="2964837611" sldId="268"/>
            <ac:spMk id="32" creationId="{8FFA0896-74FB-47AB-B318-99B8055F51E5}"/>
          </ac:spMkLst>
        </pc:spChg>
        <pc:spChg chg="add del mod">
          <ac:chgData name="Ionut Modiga" userId="d927facad2dae42d" providerId="LiveId" clId="{36686EFB-D6C9-4806-9C42-ABC97D6AF415}" dt="2022-03-09T14:09:42.007" v="8"/>
          <ac:spMkLst>
            <pc:docMk/>
            <pc:sldMk cId="2964837611" sldId="268"/>
            <ac:spMk id="33" creationId="{4A20B81F-69A5-4660-9F80-343AD4045C2A}"/>
          </ac:spMkLst>
        </pc:spChg>
        <pc:spChg chg="add del mod">
          <ac:chgData name="Ionut Modiga" userId="d927facad2dae42d" providerId="LiveId" clId="{36686EFB-D6C9-4806-9C42-ABC97D6AF415}" dt="2022-03-09T14:09:42.007" v="8"/>
          <ac:spMkLst>
            <pc:docMk/>
            <pc:sldMk cId="2964837611" sldId="268"/>
            <ac:spMk id="34" creationId="{86AA2FC2-5C3C-4CEF-9D22-F00FD649AADD}"/>
          </ac:spMkLst>
        </pc:spChg>
        <pc:spChg chg="add del mod">
          <ac:chgData name="Ionut Modiga" userId="d927facad2dae42d" providerId="LiveId" clId="{36686EFB-D6C9-4806-9C42-ABC97D6AF415}" dt="2022-03-09T14:09:42.007" v="8"/>
          <ac:spMkLst>
            <pc:docMk/>
            <pc:sldMk cId="2964837611" sldId="268"/>
            <ac:spMk id="35" creationId="{449B87D4-8510-4932-A731-E6A069B3DC3F}"/>
          </ac:spMkLst>
        </pc:spChg>
        <pc:spChg chg="add del mod">
          <ac:chgData name="Ionut Modiga" userId="d927facad2dae42d" providerId="LiveId" clId="{36686EFB-D6C9-4806-9C42-ABC97D6AF415}" dt="2022-03-09T14:09:42.007" v="8"/>
          <ac:spMkLst>
            <pc:docMk/>
            <pc:sldMk cId="2964837611" sldId="268"/>
            <ac:spMk id="36" creationId="{4ECD4E89-1383-476A-AE19-250D95218E34}"/>
          </ac:spMkLst>
        </pc:spChg>
        <pc:spChg chg="add del mod">
          <ac:chgData name="Ionut Modiga" userId="d927facad2dae42d" providerId="LiveId" clId="{36686EFB-D6C9-4806-9C42-ABC97D6AF415}" dt="2022-03-09T14:09:42.007" v="8"/>
          <ac:spMkLst>
            <pc:docMk/>
            <pc:sldMk cId="2964837611" sldId="268"/>
            <ac:spMk id="37" creationId="{938C2B1E-C4BC-4932-B59F-90247E3FD8B3}"/>
          </ac:spMkLst>
        </pc:spChg>
        <pc:spChg chg="add del mod">
          <ac:chgData name="Ionut Modiga" userId="d927facad2dae42d" providerId="LiveId" clId="{36686EFB-D6C9-4806-9C42-ABC97D6AF415}" dt="2022-03-09T14:09:42.007" v="8"/>
          <ac:spMkLst>
            <pc:docMk/>
            <pc:sldMk cId="2964837611" sldId="268"/>
            <ac:spMk id="38" creationId="{5A19B718-8374-4681-8878-193826C8362C}"/>
          </ac:spMkLst>
        </pc:spChg>
        <pc:spChg chg="add del mod">
          <ac:chgData name="Ionut Modiga" userId="d927facad2dae42d" providerId="LiveId" clId="{36686EFB-D6C9-4806-9C42-ABC97D6AF415}" dt="2022-03-09T14:09:42.007" v="8"/>
          <ac:spMkLst>
            <pc:docMk/>
            <pc:sldMk cId="2964837611" sldId="268"/>
            <ac:spMk id="39" creationId="{A2404C93-3318-4AE0-B4EA-A1729FBDCBCE}"/>
          </ac:spMkLst>
        </pc:spChg>
        <pc:spChg chg="add del mod">
          <ac:chgData name="Ionut Modiga" userId="d927facad2dae42d" providerId="LiveId" clId="{36686EFB-D6C9-4806-9C42-ABC97D6AF415}" dt="2022-03-09T14:09:42.007" v="8"/>
          <ac:spMkLst>
            <pc:docMk/>
            <pc:sldMk cId="2964837611" sldId="268"/>
            <ac:spMk id="40" creationId="{20AD3CE7-2A0C-4A06-A309-3F0D587BCDFC}"/>
          </ac:spMkLst>
        </pc:spChg>
        <pc:spChg chg="add del mod">
          <ac:chgData name="Ionut Modiga" userId="d927facad2dae42d" providerId="LiveId" clId="{36686EFB-D6C9-4806-9C42-ABC97D6AF415}" dt="2022-03-09T14:09:42.007" v="8"/>
          <ac:spMkLst>
            <pc:docMk/>
            <pc:sldMk cId="2964837611" sldId="268"/>
            <ac:spMk id="41" creationId="{0D231202-226F-4813-B636-4C91D8B2FAD4}"/>
          </ac:spMkLst>
        </pc:spChg>
        <pc:spChg chg="add del mod">
          <ac:chgData name="Ionut Modiga" userId="d927facad2dae42d" providerId="LiveId" clId="{36686EFB-D6C9-4806-9C42-ABC97D6AF415}" dt="2022-03-09T14:09:42.007" v="8"/>
          <ac:spMkLst>
            <pc:docMk/>
            <pc:sldMk cId="2964837611" sldId="268"/>
            <ac:spMk id="42" creationId="{9EC09AEB-1C70-4429-8BCE-8993FFB80F8F}"/>
          </ac:spMkLst>
        </pc:spChg>
        <pc:spChg chg="add del mod">
          <ac:chgData name="Ionut Modiga" userId="d927facad2dae42d" providerId="LiveId" clId="{36686EFB-D6C9-4806-9C42-ABC97D6AF415}" dt="2022-03-09T14:09:42.007" v="8"/>
          <ac:spMkLst>
            <pc:docMk/>
            <pc:sldMk cId="2964837611" sldId="268"/>
            <ac:spMk id="43" creationId="{D31D7B01-E9ED-4230-AFF9-F771371DE8B9}"/>
          </ac:spMkLst>
        </pc:spChg>
        <pc:spChg chg="add del mod">
          <ac:chgData name="Ionut Modiga" userId="d927facad2dae42d" providerId="LiveId" clId="{36686EFB-D6C9-4806-9C42-ABC97D6AF415}" dt="2022-03-09T14:09:42.007" v="8"/>
          <ac:spMkLst>
            <pc:docMk/>
            <pc:sldMk cId="2964837611" sldId="268"/>
            <ac:spMk id="44" creationId="{3350B66C-C7F1-4B50-96FD-B1CDB829C1AC}"/>
          </ac:spMkLst>
        </pc:spChg>
        <pc:spChg chg="add del mod">
          <ac:chgData name="Ionut Modiga" userId="d927facad2dae42d" providerId="LiveId" clId="{36686EFB-D6C9-4806-9C42-ABC97D6AF415}" dt="2022-03-09T14:09:42.007" v="8"/>
          <ac:spMkLst>
            <pc:docMk/>
            <pc:sldMk cId="2964837611" sldId="268"/>
            <ac:spMk id="45" creationId="{59486E2E-1072-4161-8D6A-58A94832EF86}"/>
          </ac:spMkLst>
        </pc:spChg>
        <pc:spChg chg="add del mod">
          <ac:chgData name="Ionut Modiga" userId="d927facad2dae42d" providerId="LiveId" clId="{36686EFB-D6C9-4806-9C42-ABC97D6AF415}" dt="2022-03-09T14:09:42.007" v="8"/>
          <ac:spMkLst>
            <pc:docMk/>
            <pc:sldMk cId="2964837611" sldId="268"/>
            <ac:spMk id="46" creationId="{FE48905F-588B-45CD-914B-F2E89621D554}"/>
          </ac:spMkLst>
        </pc:spChg>
        <pc:spChg chg="add del mod">
          <ac:chgData name="Ionut Modiga" userId="d927facad2dae42d" providerId="LiveId" clId="{36686EFB-D6C9-4806-9C42-ABC97D6AF415}" dt="2022-03-09T14:09:42.007" v="8"/>
          <ac:spMkLst>
            <pc:docMk/>
            <pc:sldMk cId="2964837611" sldId="268"/>
            <ac:spMk id="47" creationId="{BC74322D-76A8-4DB6-B358-C9382E59C5FB}"/>
          </ac:spMkLst>
        </pc:spChg>
        <pc:spChg chg="add del mod">
          <ac:chgData name="Ionut Modiga" userId="d927facad2dae42d" providerId="LiveId" clId="{36686EFB-D6C9-4806-9C42-ABC97D6AF415}" dt="2022-03-09T14:09:42.007" v="8"/>
          <ac:spMkLst>
            <pc:docMk/>
            <pc:sldMk cId="2964837611" sldId="268"/>
            <ac:spMk id="48" creationId="{1A218C61-96C0-48EE-A474-A54C1DE4664C}"/>
          </ac:spMkLst>
        </pc:spChg>
        <pc:spChg chg="add del mod">
          <ac:chgData name="Ionut Modiga" userId="d927facad2dae42d" providerId="LiveId" clId="{36686EFB-D6C9-4806-9C42-ABC97D6AF415}" dt="2022-03-09T15:08:54.394" v="116" actId="26606"/>
          <ac:spMkLst>
            <pc:docMk/>
            <pc:sldMk cId="2964837611" sldId="268"/>
            <ac:spMk id="52" creationId="{1C3029B0-F0D2-441D-86DE-746FF37CE972}"/>
          </ac:spMkLst>
        </pc:spChg>
        <pc:spChg chg="add del">
          <ac:chgData name="Ionut Modiga" userId="d927facad2dae42d" providerId="LiveId" clId="{36686EFB-D6C9-4806-9C42-ABC97D6AF415}" dt="2022-03-09T15:08:21.779" v="105" actId="26606"/>
          <ac:spMkLst>
            <pc:docMk/>
            <pc:sldMk cId="2964837611" sldId="268"/>
            <ac:spMk id="59" creationId="{6B25638D-3D06-41D1-8060-4D2707C60AE8}"/>
          </ac:spMkLst>
        </pc:spChg>
        <pc:spChg chg="add del">
          <ac:chgData name="Ionut Modiga" userId="d927facad2dae42d" providerId="LiveId" clId="{36686EFB-D6C9-4806-9C42-ABC97D6AF415}" dt="2022-03-09T15:08:21.779" v="105" actId="26606"/>
          <ac:spMkLst>
            <pc:docMk/>
            <pc:sldMk cId="2964837611" sldId="268"/>
            <ac:spMk id="69" creationId="{773D9643-4BC8-486D-8267-3577C8F0842D}"/>
          </ac:spMkLst>
        </pc:spChg>
        <pc:spChg chg="add del">
          <ac:chgData name="Ionut Modiga" userId="d927facad2dae42d" providerId="LiveId" clId="{36686EFB-D6C9-4806-9C42-ABC97D6AF415}" dt="2022-03-09T15:08:25.081" v="107" actId="26606"/>
          <ac:spMkLst>
            <pc:docMk/>
            <pc:sldMk cId="2964837611" sldId="268"/>
            <ac:spMk id="71" creationId="{C72108A5-CE2C-4966-B863-66581E6E4801}"/>
          </ac:spMkLst>
        </pc:spChg>
        <pc:spChg chg="add del">
          <ac:chgData name="Ionut Modiga" userId="d927facad2dae42d" providerId="LiveId" clId="{36686EFB-D6C9-4806-9C42-ABC97D6AF415}" dt="2022-03-09T15:08:39.996" v="109" actId="26606"/>
          <ac:spMkLst>
            <pc:docMk/>
            <pc:sldMk cId="2964837611" sldId="268"/>
            <ac:spMk id="78" creationId="{1C3029B0-F0D2-441D-86DE-746FF37CE972}"/>
          </ac:spMkLst>
        </pc:spChg>
        <pc:spChg chg="add del">
          <ac:chgData name="Ionut Modiga" userId="d927facad2dae42d" providerId="LiveId" clId="{36686EFB-D6C9-4806-9C42-ABC97D6AF415}" dt="2022-03-09T15:08:50.877" v="111" actId="26606"/>
          <ac:spMkLst>
            <pc:docMk/>
            <pc:sldMk cId="2964837611" sldId="268"/>
            <ac:spMk id="80" creationId="{1C3029B0-F0D2-441D-86DE-746FF37CE972}"/>
          </ac:spMkLst>
        </pc:spChg>
        <pc:spChg chg="add del">
          <ac:chgData name="Ionut Modiga" userId="d927facad2dae42d" providerId="LiveId" clId="{36686EFB-D6C9-4806-9C42-ABC97D6AF415}" dt="2022-03-09T15:08:52.742" v="113" actId="26606"/>
          <ac:spMkLst>
            <pc:docMk/>
            <pc:sldMk cId="2964837611" sldId="268"/>
            <ac:spMk id="82" creationId="{6B25638D-3D06-41D1-8060-4D2707C60AE8}"/>
          </ac:spMkLst>
        </pc:spChg>
        <pc:spChg chg="add del">
          <ac:chgData name="Ionut Modiga" userId="d927facad2dae42d" providerId="LiveId" clId="{36686EFB-D6C9-4806-9C42-ABC97D6AF415}" dt="2022-03-09T15:08:52.742" v="113" actId="26606"/>
          <ac:spMkLst>
            <pc:docMk/>
            <pc:sldMk cId="2964837611" sldId="268"/>
            <ac:spMk id="86" creationId="{773D9643-4BC8-486D-8267-3577C8F0842D}"/>
          </ac:spMkLst>
        </pc:spChg>
        <pc:spChg chg="add del">
          <ac:chgData name="Ionut Modiga" userId="d927facad2dae42d" providerId="LiveId" clId="{36686EFB-D6C9-4806-9C42-ABC97D6AF415}" dt="2022-03-09T15:08:54.363" v="115" actId="26606"/>
          <ac:spMkLst>
            <pc:docMk/>
            <pc:sldMk cId="2964837611" sldId="268"/>
            <ac:spMk id="88" creationId="{C72108A5-CE2C-4966-B863-66581E6E4801}"/>
          </ac:spMkLst>
        </pc:spChg>
        <pc:spChg chg="add">
          <ac:chgData name="Ionut Modiga" userId="d927facad2dae42d" providerId="LiveId" clId="{36686EFB-D6C9-4806-9C42-ABC97D6AF415}" dt="2022-03-09T15:08:54.394" v="116" actId="26606"/>
          <ac:spMkLst>
            <pc:docMk/>
            <pc:sldMk cId="2964837611" sldId="268"/>
            <ac:spMk id="95" creationId="{6B25638D-3D06-41D1-8060-4D2707C60AE8}"/>
          </ac:spMkLst>
        </pc:spChg>
        <pc:spChg chg="add">
          <ac:chgData name="Ionut Modiga" userId="d927facad2dae42d" providerId="LiveId" clId="{36686EFB-D6C9-4806-9C42-ABC97D6AF415}" dt="2022-03-09T15:08:54.394" v="116" actId="26606"/>
          <ac:spMkLst>
            <pc:docMk/>
            <pc:sldMk cId="2964837611" sldId="268"/>
            <ac:spMk id="99" creationId="{773D9643-4BC8-486D-8267-3577C8F0842D}"/>
          </ac:spMkLst>
        </pc:spChg>
        <pc:grpChg chg="add del">
          <ac:chgData name="Ionut Modiga" userId="d927facad2dae42d" providerId="LiveId" clId="{36686EFB-D6C9-4806-9C42-ABC97D6AF415}" dt="2022-03-09T15:08:21.779" v="105" actId="26606"/>
          <ac:grpSpMkLst>
            <pc:docMk/>
            <pc:sldMk cId="2964837611" sldId="268"/>
            <ac:grpSpMk id="65" creationId="{2A7F3A7D-1232-4BDE-ACB6-F7CDEF0668CF}"/>
          </ac:grpSpMkLst>
        </pc:grpChg>
        <pc:grpChg chg="add del">
          <ac:chgData name="Ionut Modiga" userId="d927facad2dae42d" providerId="LiveId" clId="{36686EFB-D6C9-4806-9C42-ABC97D6AF415}" dt="2022-03-09T15:08:25.081" v="107" actId="26606"/>
          <ac:grpSpMkLst>
            <pc:docMk/>
            <pc:sldMk cId="2964837611" sldId="268"/>
            <ac:grpSpMk id="74" creationId="{A030695F-0E8E-4F69-B37A-CE035769417B}"/>
          </ac:grpSpMkLst>
        </pc:grpChg>
        <pc:grpChg chg="add del">
          <ac:chgData name="Ionut Modiga" userId="d927facad2dae42d" providerId="LiveId" clId="{36686EFB-D6C9-4806-9C42-ABC97D6AF415}" dt="2022-03-09T15:08:52.742" v="113" actId="26606"/>
          <ac:grpSpMkLst>
            <pc:docMk/>
            <pc:sldMk cId="2964837611" sldId="268"/>
            <ac:grpSpMk id="85" creationId="{2A7F3A7D-1232-4BDE-ACB6-F7CDEF0668CF}"/>
          </ac:grpSpMkLst>
        </pc:grpChg>
        <pc:grpChg chg="add del">
          <ac:chgData name="Ionut Modiga" userId="d927facad2dae42d" providerId="LiveId" clId="{36686EFB-D6C9-4806-9C42-ABC97D6AF415}" dt="2022-03-09T15:08:54.363" v="115" actId="26606"/>
          <ac:grpSpMkLst>
            <pc:docMk/>
            <pc:sldMk cId="2964837611" sldId="268"/>
            <ac:grpSpMk id="91" creationId="{A030695F-0E8E-4F69-B37A-CE035769417B}"/>
          </ac:grpSpMkLst>
        </pc:grpChg>
        <pc:grpChg chg="add">
          <ac:chgData name="Ionut Modiga" userId="d927facad2dae42d" providerId="LiveId" clId="{36686EFB-D6C9-4806-9C42-ABC97D6AF415}" dt="2022-03-09T15:08:54.394" v="116" actId="26606"/>
          <ac:grpSpMkLst>
            <pc:docMk/>
            <pc:sldMk cId="2964837611" sldId="268"/>
            <ac:grpSpMk id="98" creationId="{2A7F3A7D-1232-4BDE-ACB6-F7CDEF0668CF}"/>
          </ac:grpSpMkLst>
        </pc:grpChg>
        <pc:picChg chg="add del mod ord">
          <ac:chgData name="Ionut Modiga" userId="d927facad2dae42d" providerId="LiveId" clId="{36686EFB-D6C9-4806-9C42-ABC97D6AF415}" dt="2022-03-09T15:07:56.594" v="101" actId="478"/>
          <ac:picMkLst>
            <pc:docMk/>
            <pc:sldMk cId="2964837611" sldId="268"/>
            <ac:picMk id="50" creationId="{5A0AE40B-17B7-43EA-974C-CBBCD9B9C2CB}"/>
          </ac:picMkLst>
        </pc:picChg>
        <pc:picChg chg="add mod">
          <ac:chgData name="Ionut Modiga" userId="d927facad2dae42d" providerId="LiveId" clId="{36686EFB-D6C9-4806-9C42-ABC97D6AF415}" dt="2022-03-09T15:09:04.408" v="117" actId="27614"/>
          <ac:picMkLst>
            <pc:docMk/>
            <pc:sldMk cId="2964837611" sldId="268"/>
            <ac:picMk id="54" creationId="{61EB77C8-53B3-4D1D-8AF8-7CD13F76B437}"/>
          </ac:picMkLst>
        </pc:picChg>
        <pc:picChg chg="add del">
          <ac:chgData name="Ionut Modiga" userId="d927facad2dae42d" providerId="LiveId" clId="{36686EFB-D6C9-4806-9C42-ABC97D6AF415}" dt="2022-03-09T15:08:21.779" v="105" actId="26606"/>
          <ac:picMkLst>
            <pc:docMk/>
            <pc:sldMk cId="2964837611" sldId="268"/>
            <ac:picMk id="61" creationId="{8161BB1E-0062-4056-AB94-121EF614D5FB}"/>
          </ac:picMkLst>
        </pc:picChg>
        <pc:picChg chg="add del">
          <ac:chgData name="Ionut Modiga" userId="d927facad2dae42d" providerId="LiveId" clId="{36686EFB-D6C9-4806-9C42-ABC97D6AF415}" dt="2022-03-09T15:08:25.081" v="107" actId="26606"/>
          <ac:picMkLst>
            <pc:docMk/>
            <pc:sldMk cId="2964837611" sldId="268"/>
            <ac:picMk id="72" creationId="{34DF22E0-9870-4CBF-AA3A-D710A9D8D999}"/>
          </ac:picMkLst>
        </pc:picChg>
        <pc:picChg chg="add del">
          <ac:chgData name="Ionut Modiga" userId="d927facad2dae42d" providerId="LiveId" clId="{36686EFB-D6C9-4806-9C42-ABC97D6AF415}" dt="2022-03-09T15:08:52.742" v="113" actId="26606"/>
          <ac:picMkLst>
            <pc:docMk/>
            <pc:sldMk cId="2964837611" sldId="268"/>
            <ac:picMk id="83" creationId="{8161BB1E-0062-4056-AB94-121EF614D5FB}"/>
          </ac:picMkLst>
        </pc:picChg>
        <pc:picChg chg="add del">
          <ac:chgData name="Ionut Modiga" userId="d927facad2dae42d" providerId="LiveId" clId="{36686EFB-D6C9-4806-9C42-ABC97D6AF415}" dt="2022-03-09T15:08:54.363" v="115" actId="26606"/>
          <ac:picMkLst>
            <pc:docMk/>
            <pc:sldMk cId="2964837611" sldId="268"/>
            <ac:picMk id="89" creationId="{34DF22E0-9870-4CBF-AA3A-D710A9D8D999}"/>
          </ac:picMkLst>
        </pc:picChg>
        <pc:picChg chg="add">
          <ac:chgData name="Ionut Modiga" userId="d927facad2dae42d" providerId="LiveId" clId="{36686EFB-D6C9-4806-9C42-ABC97D6AF415}" dt="2022-03-09T15:08:54.394" v="116" actId="26606"/>
          <ac:picMkLst>
            <pc:docMk/>
            <pc:sldMk cId="2964837611" sldId="268"/>
            <ac:picMk id="96" creationId="{8161BB1E-0062-4056-AB94-121EF614D5FB}"/>
          </ac:picMkLst>
        </pc:picChg>
        <pc:cxnChg chg="add del">
          <ac:chgData name="Ionut Modiga" userId="d927facad2dae42d" providerId="LiveId" clId="{36686EFB-D6C9-4806-9C42-ABC97D6AF415}" dt="2022-03-09T15:08:21.779" v="105" actId="26606"/>
          <ac:cxnSpMkLst>
            <pc:docMk/>
            <pc:sldMk cId="2964837611" sldId="268"/>
            <ac:cxnSpMk id="63" creationId="{8FBC01E2-D629-4319-B5CB-BFA461B8CF30}"/>
          </ac:cxnSpMkLst>
        </pc:cxnChg>
        <pc:cxnChg chg="add del">
          <ac:chgData name="Ionut Modiga" userId="d927facad2dae42d" providerId="LiveId" clId="{36686EFB-D6C9-4806-9C42-ABC97D6AF415}" dt="2022-03-09T15:08:25.081" v="107" actId="26606"/>
          <ac:cxnSpMkLst>
            <pc:docMk/>
            <pc:sldMk cId="2964837611" sldId="268"/>
            <ac:cxnSpMk id="73" creationId="{4348DA73-B56C-4BAB-9988-C048297EF40C}"/>
          </ac:cxnSpMkLst>
        </pc:cxnChg>
        <pc:cxnChg chg="add del">
          <ac:chgData name="Ionut Modiga" userId="d927facad2dae42d" providerId="LiveId" clId="{36686EFB-D6C9-4806-9C42-ABC97D6AF415}" dt="2022-03-09T15:08:52.742" v="113" actId="26606"/>
          <ac:cxnSpMkLst>
            <pc:docMk/>
            <pc:sldMk cId="2964837611" sldId="268"/>
            <ac:cxnSpMk id="84" creationId="{8FBC01E2-D629-4319-B5CB-BFA461B8CF30}"/>
          </ac:cxnSpMkLst>
        </pc:cxnChg>
        <pc:cxnChg chg="add del">
          <ac:chgData name="Ionut Modiga" userId="d927facad2dae42d" providerId="LiveId" clId="{36686EFB-D6C9-4806-9C42-ABC97D6AF415}" dt="2022-03-09T15:08:54.363" v="115" actId="26606"/>
          <ac:cxnSpMkLst>
            <pc:docMk/>
            <pc:sldMk cId="2964837611" sldId="268"/>
            <ac:cxnSpMk id="90" creationId="{4348DA73-B56C-4BAB-9988-C048297EF40C}"/>
          </ac:cxnSpMkLst>
        </pc:cxnChg>
        <pc:cxnChg chg="add">
          <ac:chgData name="Ionut Modiga" userId="d927facad2dae42d" providerId="LiveId" clId="{36686EFB-D6C9-4806-9C42-ABC97D6AF415}" dt="2022-03-09T15:08:54.394" v="116" actId="26606"/>
          <ac:cxnSpMkLst>
            <pc:docMk/>
            <pc:sldMk cId="2964837611" sldId="268"/>
            <ac:cxnSpMk id="97" creationId="{8FBC01E2-D629-4319-B5CB-BFA461B8CF30}"/>
          </ac:cxnSpMkLst>
        </pc:cxnChg>
      </pc:sldChg>
      <pc:sldChg chg="addSp delSp modSp new mod ord setBg">
        <pc:chgData name="Ionut Modiga" userId="d927facad2dae42d" providerId="LiveId" clId="{36686EFB-D6C9-4806-9C42-ABC97D6AF415}" dt="2022-03-09T14:22:24.208" v="23"/>
        <pc:sldMkLst>
          <pc:docMk/>
          <pc:sldMk cId="1994099132" sldId="269"/>
        </pc:sldMkLst>
        <pc:spChg chg="mod">
          <ac:chgData name="Ionut Modiga" userId="d927facad2dae42d" providerId="LiveId" clId="{36686EFB-D6C9-4806-9C42-ABC97D6AF415}" dt="2022-03-09T14:21:20.315" v="18" actId="26606"/>
          <ac:spMkLst>
            <pc:docMk/>
            <pc:sldMk cId="1994099132" sldId="269"/>
            <ac:spMk id="2" creationId="{142B0622-A5F8-4628-B4D6-95CF27A256C5}"/>
          </ac:spMkLst>
        </pc:spChg>
        <pc:spChg chg="del">
          <ac:chgData name="Ionut Modiga" userId="d927facad2dae42d" providerId="LiveId" clId="{36686EFB-D6C9-4806-9C42-ABC97D6AF415}" dt="2022-03-09T14:21:08.081" v="15"/>
          <ac:spMkLst>
            <pc:docMk/>
            <pc:sldMk cId="1994099132" sldId="269"/>
            <ac:spMk id="3" creationId="{0A824FD5-B2CB-4B22-8660-46B716440E9B}"/>
          </ac:spMkLst>
        </pc:spChg>
        <pc:spChg chg="add del">
          <ac:chgData name="Ionut Modiga" userId="d927facad2dae42d" providerId="LiveId" clId="{36686EFB-D6C9-4806-9C42-ABC97D6AF415}" dt="2022-03-09T14:21:20.269" v="17" actId="26606"/>
          <ac:spMkLst>
            <pc:docMk/>
            <pc:sldMk cId="1994099132" sldId="269"/>
            <ac:spMk id="9" creationId="{C72108A5-CE2C-4966-B863-66581E6E4801}"/>
          </ac:spMkLst>
        </pc:spChg>
        <pc:spChg chg="add">
          <ac:chgData name="Ionut Modiga" userId="d927facad2dae42d" providerId="LiveId" clId="{36686EFB-D6C9-4806-9C42-ABC97D6AF415}" dt="2022-03-09T14:21:20.315" v="18" actId="26606"/>
          <ac:spMkLst>
            <pc:docMk/>
            <pc:sldMk cId="1994099132" sldId="269"/>
            <ac:spMk id="15" creationId="{A538C7E5-0116-453C-9CD0-757E1C972DB5}"/>
          </ac:spMkLst>
        </pc:spChg>
        <pc:spChg chg="add">
          <ac:chgData name="Ionut Modiga" userId="d927facad2dae42d" providerId="LiveId" clId="{36686EFB-D6C9-4806-9C42-ABC97D6AF415}" dt="2022-03-09T14:21:20.315" v="18" actId="26606"/>
          <ac:spMkLst>
            <pc:docMk/>
            <pc:sldMk cId="1994099132" sldId="269"/>
            <ac:spMk id="17" creationId="{EB09849A-7D0C-4F36-A0D6-6BD64C50EBB6}"/>
          </ac:spMkLst>
        </pc:spChg>
        <pc:graphicFrameChg chg="add mod modGraphic">
          <ac:chgData name="Ionut Modiga" userId="d927facad2dae42d" providerId="LiveId" clId="{36686EFB-D6C9-4806-9C42-ABC97D6AF415}" dt="2022-03-09T14:22:02.243" v="19"/>
          <ac:graphicFrameMkLst>
            <pc:docMk/>
            <pc:sldMk cId="1994099132" sldId="269"/>
            <ac:graphicFrameMk id="4" creationId="{5E5330D4-4883-4B8B-8DD2-5396E356572D}"/>
          </ac:graphicFrameMkLst>
        </pc:graphicFrameChg>
        <pc:picChg chg="add del">
          <ac:chgData name="Ionut Modiga" userId="d927facad2dae42d" providerId="LiveId" clId="{36686EFB-D6C9-4806-9C42-ABC97D6AF415}" dt="2022-03-09T14:21:20.269" v="17" actId="26606"/>
          <ac:picMkLst>
            <pc:docMk/>
            <pc:sldMk cId="1994099132" sldId="269"/>
            <ac:picMk id="11" creationId="{34DF22E0-9870-4CBF-AA3A-D710A9D8D999}"/>
          </ac:picMkLst>
        </pc:picChg>
        <pc:cxnChg chg="add del">
          <ac:chgData name="Ionut Modiga" userId="d927facad2dae42d" providerId="LiveId" clId="{36686EFB-D6C9-4806-9C42-ABC97D6AF415}" dt="2022-03-09T14:21:20.269" v="17" actId="26606"/>
          <ac:cxnSpMkLst>
            <pc:docMk/>
            <pc:sldMk cId="1994099132" sldId="269"/>
            <ac:cxnSpMk id="13" creationId="{4348DA73-B56C-4BAB-9988-C048297EF40C}"/>
          </ac:cxnSpMkLst>
        </pc:cxnChg>
        <pc:cxnChg chg="add">
          <ac:chgData name="Ionut Modiga" userId="d927facad2dae42d" providerId="LiveId" clId="{36686EFB-D6C9-4806-9C42-ABC97D6AF415}" dt="2022-03-09T14:21:20.315" v="18" actId="26606"/>
          <ac:cxnSpMkLst>
            <pc:docMk/>
            <pc:sldMk cId="1994099132" sldId="269"/>
            <ac:cxnSpMk id="16" creationId="{B755E3F5-39D9-4ABF-BFA5-232E87111779}"/>
          </ac:cxnSpMkLst>
        </pc:cxnChg>
      </pc:sldChg>
      <pc:sldChg chg="modSp new del mod">
        <pc:chgData name="Ionut Modiga" userId="d927facad2dae42d" providerId="LiveId" clId="{36686EFB-D6C9-4806-9C42-ABC97D6AF415}" dt="2022-03-09T14:50:29.910" v="28" actId="2696"/>
        <pc:sldMkLst>
          <pc:docMk/>
          <pc:sldMk cId="1117663055" sldId="270"/>
        </pc:sldMkLst>
        <pc:spChg chg="mod">
          <ac:chgData name="Ionut Modiga" userId="d927facad2dae42d" providerId="LiveId" clId="{36686EFB-D6C9-4806-9C42-ABC97D6AF415}" dt="2022-03-09T14:27:33.266" v="26" actId="14100"/>
          <ac:spMkLst>
            <pc:docMk/>
            <pc:sldMk cId="1117663055" sldId="270"/>
            <ac:spMk id="2" creationId="{285E681C-2F68-4234-ADE7-D57AE029C49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3EAB4-4325-42EF-AAA7-8F8CF59B373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E726399-8BB1-4895-8522-C33175A2CB15}">
      <dgm:prSet/>
      <dgm:spPr/>
      <dgm:t>
        <a:bodyPr/>
        <a:lstStyle/>
        <a:p>
          <a:pPr rtl="0"/>
          <a:r>
            <a:rPr lang="en-US" dirty="0"/>
            <a:t>Absenteeism is the inability to remain at the workplace and report to their position regardless of the reason behind it. It is an unplanned phenomenon</a:t>
          </a:r>
        </a:p>
      </dgm:t>
    </dgm:pt>
    <dgm:pt modelId="{D10C09CE-B309-4CDF-B55D-5BD0C60400A4}" type="parTrans" cxnId="{9683FE6C-8275-4B75-814C-C63EBA854F35}">
      <dgm:prSet/>
      <dgm:spPr/>
      <dgm:t>
        <a:bodyPr/>
        <a:lstStyle/>
        <a:p>
          <a:endParaRPr lang="en-US"/>
        </a:p>
      </dgm:t>
    </dgm:pt>
    <dgm:pt modelId="{2F545C76-489C-47B6-A7B9-5F2C866FF762}" type="sibTrans" cxnId="{9683FE6C-8275-4B75-814C-C63EBA854F35}">
      <dgm:prSet/>
      <dgm:spPr/>
      <dgm:t>
        <a:bodyPr/>
        <a:lstStyle/>
        <a:p>
          <a:endParaRPr lang="en-US"/>
        </a:p>
      </dgm:t>
    </dgm:pt>
    <dgm:pt modelId="{8B5E3F68-D5A5-41EB-BA3D-875DFAF46256}" type="pres">
      <dgm:prSet presAssocID="{F253EAB4-4325-42EF-AAA7-8F8CF59B3731}" presName="linear" presStyleCnt="0">
        <dgm:presLayoutVars>
          <dgm:animLvl val="lvl"/>
          <dgm:resizeHandles val="exact"/>
        </dgm:presLayoutVars>
      </dgm:prSet>
      <dgm:spPr/>
    </dgm:pt>
    <dgm:pt modelId="{E323D7C3-2A3F-4D48-9EAD-CECB6DBE0B8B}" type="pres">
      <dgm:prSet presAssocID="{3E726399-8BB1-4895-8522-C33175A2CB15}" presName="parentText" presStyleLbl="node1" presStyleIdx="0" presStyleCnt="1">
        <dgm:presLayoutVars>
          <dgm:chMax val="0"/>
          <dgm:bulletEnabled val="1"/>
        </dgm:presLayoutVars>
      </dgm:prSet>
      <dgm:spPr/>
    </dgm:pt>
  </dgm:ptLst>
  <dgm:cxnLst>
    <dgm:cxn modelId="{9683FE6C-8275-4B75-814C-C63EBA854F35}" srcId="{F253EAB4-4325-42EF-AAA7-8F8CF59B3731}" destId="{3E726399-8BB1-4895-8522-C33175A2CB15}" srcOrd="0" destOrd="0" parTransId="{D10C09CE-B309-4CDF-B55D-5BD0C60400A4}" sibTransId="{2F545C76-489C-47B6-A7B9-5F2C866FF762}"/>
    <dgm:cxn modelId="{AE2361B9-0E14-4CE2-995D-F916CC9395AD}" type="presOf" srcId="{3E726399-8BB1-4895-8522-C33175A2CB15}" destId="{E323D7C3-2A3F-4D48-9EAD-CECB6DBE0B8B}" srcOrd="0" destOrd="0" presId="urn:microsoft.com/office/officeart/2005/8/layout/vList2"/>
    <dgm:cxn modelId="{46A47AFF-83B1-45E8-9B72-DA85EC0088DA}" type="presOf" srcId="{F253EAB4-4325-42EF-AAA7-8F8CF59B3731}" destId="{8B5E3F68-D5A5-41EB-BA3D-875DFAF46256}" srcOrd="0" destOrd="0" presId="urn:microsoft.com/office/officeart/2005/8/layout/vList2"/>
    <dgm:cxn modelId="{CBD063F7-E8ED-4F05-B5C9-A3EDE7F87C5E}" type="presParOf" srcId="{8B5E3F68-D5A5-41EB-BA3D-875DFAF46256}" destId="{E323D7C3-2A3F-4D48-9EAD-CECB6DBE0B8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9B4E03-F19C-458E-938B-C22549AB652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00504F7C-5703-4709-96EC-357F1574C353}">
      <dgm:prSet/>
      <dgm:spPr/>
      <dgm:t>
        <a:bodyPr/>
        <a:lstStyle/>
        <a:p>
          <a:pPr rtl="0"/>
          <a:r>
            <a:rPr lang="en-US" dirty="0"/>
            <a:t>According to the case study, the number of absenteeism has been increased in </a:t>
          </a:r>
          <a:r>
            <a:rPr lang="en-GB" dirty="0"/>
            <a:t>Mid Cheshire Hospitals NHS Foundation Trust (MCHT), same as that of many other small-medium level hospitals. Since the absence of employees was costing the Trust £1 million with poor quality work</a:t>
          </a:r>
          <a:endParaRPr lang="en-US" dirty="0"/>
        </a:p>
      </dgm:t>
    </dgm:pt>
    <dgm:pt modelId="{4E25F2E2-92CB-40E0-82D9-1DD87CD62389}" type="parTrans" cxnId="{42023AAB-FA7E-44B6-BAB1-6C74A97330C3}">
      <dgm:prSet/>
      <dgm:spPr/>
      <dgm:t>
        <a:bodyPr/>
        <a:lstStyle/>
        <a:p>
          <a:endParaRPr lang="en-US"/>
        </a:p>
      </dgm:t>
    </dgm:pt>
    <dgm:pt modelId="{A821602D-B9F0-4575-B8EF-4F5305CFDF79}" type="sibTrans" cxnId="{42023AAB-FA7E-44B6-BAB1-6C74A97330C3}">
      <dgm:prSet/>
      <dgm:spPr/>
      <dgm:t>
        <a:bodyPr/>
        <a:lstStyle/>
        <a:p>
          <a:endParaRPr lang="en-US"/>
        </a:p>
      </dgm:t>
    </dgm:pt>
    <dgm:pt modelId="{EC04C0EF-1350-44DF-87C6-5A7B1C2E6D5F}">
      <dgm:prSet/>
      <dgm:spPr/>
      <dgm:t>
        <a:bodyPr/>
        <a:lstStyle/>
        <a:p>
          <a:pPr rtl="0"/>
          <a:r>
            <a:rPr lang="en-GB" dirty="0"/>
            <a:t>The head of the Trust, therefore, made a request to HR secondment to implement the strategies to deal with the problem</a:t>
          </a:r>
          <a:endParaRPr lang="en-US" dirty="0"/>
        </a:p>
      </dgm:t>
    </dgm:pt>
    <dgm:pt modelId="{A23DA687-454A-4BF7-86B6-A2485872D8A1}" type="parTrans" cxnId="{960959E1-8695-41C8-AE5D-7051F5DB1F3A}">
      <dgm:prSet/>
      <dgm:spPr/>
      <dgm:t>
        <a:bodyPr/>
        <a:lstStyle/>
        <a:p>
          <a:endParaRPr lang="en-US"/>
        </a:p>
      </dgm:t>
    </dgm:pt>
    <dgm:pt modelId="{4D1866A9-8902-4B03-A4EC-27ED7A47E1E4}" type="sibTrans" cxnId="{960959E1-8695-41C8-AE5D-7051F5DB1F3A}">
      <dgm:prSet/>
      <dgm:spPr/>
      <dgm:t>
        <a:bodyPr/>
        <a:lstStyle/>
        <a:p>
          <a:endParaRPr lang="en-US"/>
        </a:p>
      </dgm:t>
    </dgm:pt>
    <dgm:pt modelId="{16D6BB87-465D-49B0-8A11-5B27976F65E4}" type="pres">
      <dgm:prSet presAssocID="{5F9B4E03-F19C-458E-938B-C22549AB6526}" presName="Name0" presStyleCnt="0">
        <dgm:presLayoutVars>
          <dgm:chMax val="7"/>
          <dgm:dir/>
          <dgm:animLvl val="lvl"/>
          <dgm:resizeHandles val="exact"/>
        </dgm:presLayoutVars>
      </dgm:prSet>
      <dgm:spPr/>
    </dgm:pt>
    <dgm:pt modelId="{8CA8A3EC-3243-467F-A1B1-3607A39FFAD9}" type="pres">
      <dgm:prSet presAssocID="{00504F7C-5703-4709-96EC-357F1574C353}" presName="circle1" presStyleLbl="node1" presStyleIdx="0" presStyleCnt="2"/>
      <dgm:spPr/>
    </dgm:pt>
    <dgm:pt modelId="{E5393AEE-513D-4C0E-B0FE-339C6BD48DB2}" type="pres">
      <dgm:prSet presAssocID="{00504F7C-5703-4709-96EC-357F1574C353}" presName="space" presStyleCnt="0"/>
      <dgm:spPr/>
    </dgm:pt>
    <dgm:pt modelId="{0702BA90-8DBC-4DF7-B811-32C472782569}" type="pres">
      <dgm:prSet presAssocID="{00504F7C-5703-4709-96EC-357F1574C353}" presName="rect1" presStyleLbl="alignAcc1" presStyleIdx="0" presStyleCnt="2"/>
      <dgm:spPr/>
    </dgm:pt>
    <dgm:pt modelId="{57528C9A-0AE4-44A2-8DF7-27398FF298C2}" type="pres">
      <dgm:prSet presAssocID="{EC04C0EF-1350-44DF-87C6-5A7B1C2E6D5F}" presName="vertSpace2" presStyleLbl="node1" presStyleIdx="0" presStyleCnt="2"/>
      <dgm:spPr/>
    </dgm:pt>
    <dgm:pt modelId="{F039DB11-6276-47F1-9AFA-C084DB8EC486}" type="pres">
      <dgm:prSet presAssocID="{EC04C0EF-1350-44DF-87C6-5A7B1C2E6D5F}" presName="circle2" presStyleLbl="node1" presStyleIdx="1" presStyleCnt="2"/>
      <dgm:spPr/>
    </dgm:pt>
    <dgm:pt modelId="{DCBA9B80-F112-45B5-B9E3-60A2128870C5}" type="pres">
      <dgm:prSet presAssocID="{EC04C0EF-1350-44DF-87C6-5A7B1C2E6D5F}" presName="rect2" presStyleLbl="alignAcc1" presStyleIdx="1" presStyleCnt="2"/>
      <dgm:spPr/>
    </dgm:pt>
    <dgm:pt modelId="{D7BA31BF-0971-4E3F-9C9B-F05604135924}" type="pres">
      <dgm:prSet presAssocID="{00504F7C-5703-4709-96EC-357F1574C353}" presName="rect1ParTxNoCh" presStyleLbl="alignAcc1" presStyleIdx="1" presStyleCnt="2">
        <dgm:presLayoutVars>
          <dgm:chMax val="1"/>
          <dgm:bulletEnabled val="1"/>
        </dgm:presLayoutVars>
      </dgm:prSet>
      <dgm:spPr/>
    </dgm:pt>
    <dgm:pt modelId="{5DED8762-8F61-4C40-9D42-14A5787B5DAA}" type="pres">
      <dgm:prSet presAssocID="{EC04C0EF-1350-44DF-87C6-5A7B1C2E6D5F}" presName="rect2ParTxNoCh" presStyleLbl="alignAcc1" presStyleIdx="1" presStyleCnt="2">
        <dgm:presLayoutVars>
          <dgm:chMax val="1"/>
          <dgm:bulletEnabled val="1"/>
        </dgm:presLayoutVars>
      </dgm:prSet>
      <dgm:spPr/>
    </dgm:pt>
  </dgm:ptLst>
  <dgm:cxnLst>
    <dgm:cxn modelId="{2747BE1E-2DBD-4905-9DF3-D3A8FCCE371D}" type="presOf" srcId="{00504F7C-5703-4709-96EC-357F1574C353}" destId="{0702BA90-8DBC-4DF7-B811-32C472782569}" srcOrd="0" destOrd="0" presId="urn:microsoft.com/office/officeart/2005/8/layout/target3"/>
    <dgm:cxn modelId="{4B7D6D6E-951F-4C8D-B92D-D600A7451E0E}" type="presOf" srcId="{EC04C0EF-1350-44DF-87C6-5A7B1C2E6D5F}" destId="{DCBA9B80-F112-45B5-B9E3-60A2128870C5}" srcOrd="0" destOrd="0" presId="urn:microsoft.com/office/officeart/2005/8/layout/target3"/>
    <dgm:cxn modelId="{C78A1E82-09EA-42B8-B11D-326AF160C6CC}" type="presOf" srcId="{5F9B4E03-F19C-458E-938B-C22549AB6526}" destId="{16D6BB87-465D-49B0-8A11-5B27976F65E4}" srcOrd="0" destOrd="0" presId="urn:microsoft.com/office/officeart/2005/8/layout/target3"/>
    <dgm:cxn modelId="{42023AAB-FA7E-44B6-BAB1-6C74A97330C3}" srcId="{5F9B4E03-F19C-458E-938B-C22549AB6526}" destId="{00504F7C-5703-4709-96EC-357F1574C353}" srcOrd="0" destOrd="0" parTransId="{4E25F2E2-92CB-40E0-82D9-1DD87CD62389}" sibTransId="{A821602D-B9F0-4575-B8EF-4F5305CFDF79}"/>
    <dgm:cxn modelId="{9D9B1CB5-FF75-4C76-A61D-FBF7E3904883}" type="presOf" srcId="{00504F7C-5703-4709-96EC-357F1574C353}" destId="{D7BA31BF-0971-4E3F-9C9B-F05604135924}" srcOrd="1" destOrd="0" presId="urn:microsoft.com/office/officeart/2005/8/layout/target3"/>
    <dgm:cxn modelId="{960959E1-8695-41C8-AE5D-7051F5DB1F3A}" srcId="{5F9B4E03-F19C-458E-938B-C22549AB6526}" destId="{EC04C0EF-1350-44DF-87C6-5A7B1C2E6D5F}" srcOrd="1" destOrd="0" parTransId="{A23DA687-454A-4BF7-86B6-A2485872D8A1}" sibTransId="{4D1866A9-8902-4B03-A4EC-27ED7A47E1E4}"/>
    <dgm:cxn modelId="{D486BCF2-7178-4CFA-AAD9-85B2CA521779}" type="presOf" srcId="{EC04C0EF-1350-44DF-87C6-5A7B1C2E6D5F}" destId="{5DED8762-8F61-4C40-9D42-14A5787B5DAA}" srcOrd="1" destOrd="0" presId="urn:microsoft.com/office/officeart/2005/8/layout/target3"/>
    <dgm:cxn modelId="{58EAF3AB-0F93-4830-889E-29EAB342DCAA}" type="presParOf" srcId="{16D6BB87-465D-49B0-8A11-5B27976F65E4}" destId="{8CA8A3EC-3243-467F-A1B1-3607A39FFAD9}" srcOrd="0" destOrd="0" presId="urn:microsoft.com/office/officeart/2005/8/layout/target3"/>
    <dgm:cxn modelId="{0A431360-93B3-46BC-BB08-74FEDC0C41AC}" type="presParOf" srcId="{16D6BB87-465D-49B0-8A11-5B27976F65E4}" destId="{E5393AEE-513D-4C0E-B0FE-339C6BD48DB2}" srcOrd="1" destOrd="0" presId="urn:microsoft.com/office/officeart/2005/8/layout/target3"/>
    <dgm:cxn modelId="{FBBDE43E-FBF0-4A25-81BD-008B53F91EE4}" type="presParOf" srcId="{16D6BB87-465D-49B0-8A11-5B27976F65E4}" destId="{0702BA90-8DBC-4DF7-B811-32C472782569}" srcOrd="2" destOrd="0" presId="urn:microsoft.com/office/officeart/2005/8/layout/target3"/>
    <dgm:cxn modelId="{2EDA7F6D-7641-4EA7-842F-B13084857789}" type="presParOf" srcId="{16D6BB87-465D-49B0-8A11-5B27976F65E4}" destId="{57528C9A-0AE4-44A2-8DF7-27398FF298C2}" srcOrd="3" destOrd="0" presId="urn:microsoft.com/office/officeart/2005/8/layout/target3"/>
    <dgm:cxn modelId="{15A40202-2B04-41C7-9DF2-565E43F8448A}" type="presParOf" srcId="{16D6BB87-465D-49B0-8A11-5B27976F65E4}" destId="{F039DB11-6276-47F1-9AFA-C084DB8EC486}" srcOrd="4" destOrd="0" presId="urn:microsoft.com/office/officeart/2005/8/layout/target3"/>
    <dgm:cxn modelId="{50C814AC-46A4-43F6-8E37-629A84400C34}" type="presParOf" srcId="{16D6BB87-465D-49B0-8A11-5B27976F65E4}" destId="{DCBA9B80-F112-45B5-B9E3-60A2128870C5}" srcOrd="5" destOrd="0" presId="urn:microsoft.com/office/officeart/2005/8/layout/target3"/>
    <dgm:cxn modelId="{875186FC-407E-4B2E-AE8F-7209E8CC1E7E}" type="presParOf" srcId="{16D6BB87-465D-49B0-8A11-5B27976F65E4}" destId="{D7BA31BF-0971-4E3F-9C9B-F05604135924}" srcOrd="6" destOrd="0" presId="urn:microsoft.com/office/officeart/2005/8/layout/target3"/>
    <dgm:cxn modelId="{0DEEAFA5-5221-4C4E-A3CD-CAF32555E1E0}" type="presParOf" srcId="{16D6BB87-465D-49B0-8A11-5B27976F65E4}" destId="{5DED8762-8F61-4C40-9D42-14A5787B5DAA}"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48CCB1-1A38-4D08-AC4A-B27E915F7B7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2B68F992-D425-4226-B5A5-EB72C09F17D1}">
      <dgm:prSet/>
      <dgm:spPr/>
      <dgm:t>
        <a:bodyPr/>
        <a:lstStyle/>
        <a:p>
          <a:pPr rtl="0"/>
          <a:r>
            <a:rPr lang="en-US" dirty="0"/>
            <a:t>Impact on organization</a:t>
          </a:r>
        </a:p>
      </dgm:t>
    </dgm:pt>
    <dgm:pt modelId="{314BA94A-0593-4AF4-8C8F-A8237A15E913}" type="parTrans" cxnId="{79DE6FBF-5369-4DF5-9EA3-92320B4F4C52}">
      <dgm:prSet/>
      <dgm:spPr/>
      <dgm:t>
        <a:bodyPr/>
        <a:lstStyle/>
        <a:p>
          <a:endParaRPr lang="en-US"/>
        </a:p>
      </dgm:t>
    </dgm:pt>
    <dgm:pt modelId="{E6396FC0-6683-4078-8A5C-6F0FD11AB038}" type="sibTrans" cxnId="{79DE6FBF-5369-4DF5-9EA3-92320B4F4C52}">
      <dgm:prSet/>
      <dgm:spPr/>
      <dgm:t>
        <a:bodyPr/>
        <a:lstStyle/>
        <a:p>
          <a:endParaRPr lang="en-US"/>
        </a:p>
      </dgm:t>
    </dgm:pt>
    <dgm:pt modelId="{FFA378B4-CC77-4DA4-B8B7-AB330E07AB12}">
      <dgm:prSet/>
      <dgm:spPr/>
      <dgm:t>
        <a:bodyPr/>
        <a:lstStyle/>
        <a:p>
          <a:pPr rtl="0"/>
          <a:r>
            <a:rPr lang="en-US" dirty="0"/>
            <a:t>The statistics showed that in the year 2018-19, there were 28.2 million working days were lost as a result of absence from the workplaces (Johnson, 2021)</a:t>
          </a:r>
        </a:p>
      </dgm:t>
    </dgm:pt>
    <dgm:pt modelId="{3E7300A6-C64E-4F76-86BB-EF9A3B22DD23}" type="parTrans" cxnId="{5058C62B-5E7C-4419-AF65-1BCC0C8A3399}">
      <dgm:prSet/>
      <dgm:spPr/>
      <dgm:t>
        <a:bodyPr/>
        <a:lstStyle/>
        <a:p>
          <a:endParaRPr lang="en-US"/>
        </a:p>
      </dgm:t>
    </dgm:pt>
    <dgm:pt modelId="{95BC60C3-BFAB-4407-A7FF-193B2559BF4F}" type="sibTrans" cxnId="{5058C62B-5E7C-4419-AF65-1BCC0C8A3399}">
      <dgm:prSet/>
      <dgm:spPr/>
      <dgm:t>
        <a:bodyPr/>
        <a:lstStyle/>
        <a:p>
          <a:endParaRPr lang="en-US"/>
        </a:p>
      </dgm:t>
    </dgm:pt>
    <dgm:pt modelId="{AB5D1ED4-483F-46BF-8686-84E671247ED6}">
      <dgm:prSet/>
      <dgm:spPr/>
      <dgm:t>
        <a:bodyPr/>
        <a:lstStyle/>
        <a:p>
          <a:r>
            <a:rPr lang="en-US" dirty="0"/>
            <a:t>In financial terms, the employers faced £2.4 billion each year. It causes them a high-level administration cost, and labor cost as temporary workers are hired (Johnson, 2021). </a:t>
          </a:r>
        </a:p>
      </dgm:t>
    </dgm:pt>
    <dgm:pt modelId="{F674FEC7-8A9C-4E6E-B48F-81358615ADE6}" type="parTrans" cxnId="{2D85C032-CA98-44D6-BD98-D2355D221292}">
      <dgm:prSet/>
      <dgm:spPr/>
      <dgm:t>
        <a:bodyPr/>
        <a:lstStyle/>
        <a:p>
          <a:endParaRPr lang="en-US"/>
        </a:p>
      </dgm:t>
    </dgm:pt>
    <dgm:pt modelId="{D91634EB-BB54-4504-89DA-BC7C3C907F62}" type="sibTrans" cxnId="{2D85C032-CA98-44D6-BD98-D2355D221292}">
      <dgm:prSet/>
      <dgm:spPr/>
      <dgm:t>
        <a:bodyPr/>
        <a:lstStyle/>
        <a:p>
          <a:endParaRPr lang="en-US"/>
        </a:p>
      </dgm:t>
    </dgm:pt>
    <dgm:pt modelId="{030A92B7-37D4-4EA7-ABB6-25D0595008BB}">
      <dgm:prSet/>
      <dgm:spPr/>
      <dgm:t>
        <a:bodyPr/>
        <a:lstStyle/>
        <a:p>
          <a:r>
            <a:rPr lang="en-US" dirty="0"/>
            <a:t>Understaffing makes the customer service affected (Collier, 2021)</a:t>
          </a:r>
        </a:p>
      </dgm:t>
    </dgm:pt>
    <dgm:pt modelId="{1C8A0F92-81EB-4AC2-83EA-2D2BDF11AEB0}" type="parTrans" cxnId="{669CD2CC-2BFA-4A4E-83A6-A882059B3D02}">
      <dgm:prSet/>
      <dgm:spPr/>
      <dgm:t>
        <a:bodyPr/>
        <a:lstStyle/>
        <a:p>
          <a:endParaRPr lang="en-US"/>
        </a:p>
      </dgm:t>
    </dgm:pt>
    <dgm:pt modelId="{81AB0907-A562-4C53-8336-53E0AAF3CF42}" type="sibTrans" cxnId="{669CD2CC-2BFA-4A4E-83A6-A882059B3D02}">
      <dgm:prSet/>
      <dgm:spPr/>
      <dgm:t>
        <a:bodyPr/>
        <a:lstStyle/>
        <a:p>
          <a:endParaRPr lang="en-US"/>
        </a:p>
      </dgm:t>
    </dgm:pt>
    <dgm:pt modelId="{29060769-5E30-4B49-848C-9A6114F7501C}" type="pres">
      <dgm:prSet presAssocID="{D348CCB1-1A38-4D08-AC4A-B27E915F7B70}" presName="Name0" presStyleCnt="0">
        <dgm:presLayoutVars>
          <dgm:dir/>
          <dgm:animLvl val="lvl"/>
          <dgm:resizeHandles val="exact"/>
        </dgm:presLayoutVars>
      </dgm:prSet>
      <dgm:spPr/>
    </dgm:pt>
    <dgm:pt modelId="{51ACDE4C-8D4E-42C2-B4E1-C520F107BA55}" type="pres">
      <dgm:prSet presAssocID="{2B68F992-D425-4226-B5A5-EB72C09F17D1}" presName="composite" presStyleCnt="0"/>
      <dgm:spPr/>
    </dgm:pt>
    <dgm:pt modelId="{D9F964A0-4E97-45F1-8CBC-6CA8F0C91A32}" type="pres">
      <dgm:prSet presAssocID="{2B68F992-D425-4226-B5A5-EB72C09F17D1}" presName="parTx" presStyleLbl="alignNode1" presStyleIdx="0" presStyleCnt="1">
        <dgm:presLayoutVars>
          <dgm:chMax val="0"/>
          <dgm:chPref val="0"/>
          <dgm:bulletEnabled val="1"/>
        </dgm:presLayoutVars>
      </dgm:prSet>
      <dgm:spPr/>
    </dgm:pt>
    <dgm:pt modelId="{92608656-B108-447B-A72A-51AC762CCD85}" type="pres">
      <dgm:prSet presAssocID="{2B68F992-D425-4226-B5A5-EB72C09F17D1}" presName="desTx" presStyleLbl="alignAccFollowNode1" presStyleIdx="0" presStyleCnt="1">
        <dgm:presLayoutVars>
          <dgm:bulletEnabled val="1"/>
        </dgm:presLayoutVars>
      </dgm:prSet>
      <dgm:spPr/>
    </dgm:pt>
  </dgm:ptLst>
  <dgm:cxnLst>
    <dgm:cxn modelId="{96CF8223-3889-4D4C-9F9E-544293FEF8A4}" type="presOf" srcId="{D348CCB1-1A38-4D08-AC4A-B27E915F7B70}" destId="{29060769-5E30-4B49-848C-9A6114F7501C}" srcOrd="0" destOrd="0" presId="urn:microsoft.com/office/officeart/2005/8/layout/hList1"/>
    <dgm:cxn modelId="{5058C62B-5E7C-4419-AF65-1BCC0C8A3399}" srcId="{2B68F992-D425-4226-B5A5-EB72C09F17D1}" destId="{FFA378B4-CC77-4DA4-B8B7-AB330E07AB12}" srcOrd="0" destOrd="0" parTransId="{3E7300A6-C64E-4F76-86BB-EF9A3B22DD23}" sibTransId="{95BC60C3-BFAB-4407-A7FF-193B2559BF4F}"/>
    <dgm:cxn modelId="{2D85C032-CA98-44D6-BD98-D2355D221292}" srcId="{2B68F992-D425-4226-B5A5-EB72C09F17D1}" destId="{AB5D1ED4-483F-46BF-8686-84E671247ED6}" srcOrd="1" destOrd="0" parTransId="{F674FEC7-8A9C-4E6E-B48F-81358615ADE6}" sibTransId="{D91634EB-BB54-4504-89DA-BC7C3C907F62}"/>
    <dgm:cxn modelId="{8E34F750-A15F-4AEF-B8CE-5E35966D1EA4}" type="presOf" srcId="{AB5D1ED4-483F-46BF-8686-84E671247ED6}" destId="{92608656-B108-447B-A72A-51AC762CCD85}" srcOrd="0" destOrd="1" presId="urn:microsoft.com/office/officeart/2005/8/layout/hList1"/>
    <dgm:cxn modelId="{F7C683AD-463B-4F6E-A2A4-1B19842A1E74}" type="presOf" srcId="{2B68F992-D425-4226-B5A5-EB72C09F17D1}" destId="{D9F964A0-4E97-45F1-8CBC-6CA8F0C91A32}" srcOrd="0" destOrd="0" presId="urn:microsoft.com/office/officeart/2005/8/layout/hList1"/>
    <dgm:cxn modelId="{CC13A9B1-028A-413E-B772-84068AE63329}" type="presOf" srcId="{FFA378B4-CC77-4DA4-B8B7-AB330E07AB12}" destId="{92608656-B108-447B-A72A-51AC762CCD85}" srcOrd="0" destOrd="0" presId="urn:microsoft.com/office/officeart/2005/8/layout/hList1"/>
    <dgm:cxn modelId="{79DE6FBF-5369-4DF5-9EA3-92320B4F4C52}" srcId="{D348CCB1-1A38-4D08-AC4A-B27E915F7B70}" destId="{2B68F992-D425-4226-B5A5-EB72C09F17D1}" srcOrd="0" destOrd="0" parTransId="{314BA94A-0593-4AF4-8C8F-A8237A15E913}" sibTransId="{E6396FC0-6683-4078-8A5C-6F0FD11AB038}"/>
    <dgm:cxn modelId="{669CD2CC-2BFA-4A4E-83A6-A882059B3D02}" srcId="{2B68F992-D425-4226-B5A5-EB72C09F17D1}" destId="{030A92B7-37D4-4EA7-ABB6-25D0595008BB}" srcOrd="2" destOrd="0" parTransId="{1C8A0F92-81EB-4AC2-83EA-2D2BDF11AEB0}" sibTransId="{81AB0907-A562-4C53-8336-53E0AAF3CF42}"/>
    <dgm:cxn modelId="{E431B3EC-C223-4DA8-9715-1A86E5F14D3C}" type="presOf" srcId="{030A92B7-37D4-4EA7-ABB6-25D0595008BB}" destId="{92608656-B108-447B-A72A-51AC762CCD85}" srcOrd="0" destOrd="2" presId="urn:microsoft.com/office/officeart/2005/8/layout/hList1"/>
    <dgm:cxn modelId="{282E3976-8B4A-4181-ABF4-47FF486D43D0}" type="presParOf" srcId="{29060769-5E30-4B49-848C-9A6114F7501C}" destId="{51ACDE4C-8D4E-42C2-B4E1-C520F107BA55}" srcOrd="0" destOrd="0" presId="urn:microsoft.com/office/officeart/2005/8/layout/hList1"/>
    <dgm:cxn modelId="{78A48294-61A6-4890-BAF9-4D7BE83B001B}" type="presParOf" srcId="{51ACDE4C-8D4E-42C2-B4E1-C520F107BA55}" destId="{D9F964A0-4E97-45F1-8CBC-6CA8F0C91A32}" srcOrd="0" destOrd="0" presId="urn:microsoft.com/office/officeart/2005/8/layout/hList1"/>
    <dgm:cxn modelId="{B789E3A3-549C-4273-8D88-363AE812124B}" type="presParOf" srcId="{51ACDE4C-8D4E-42C2-B4E1-C520F107BA55}" destId="{92608656-B108-447B-A72A-51AC762CCD8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DEB54E-9B90-49EE-9E1E-BCB767031FE0}"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C58153DA-5C2E-4D78-9270-D707BBA54E20}">
      <dgm:prSet/>
      <dgm:spPr/>
      <dgm:t>
        <a:bodyPr/>
        <a:lstStyle/>
        <a:p>
          <a:pPr rtl="0"/>
          <a:r>
            <a:rPr lang="en-US" dirty="0"/>
            <a:t>Impact on employees:</a:t>
          </a:r>
        </a:p>
      </dgm:t>
    </dgm:pt>
    <dgm:pt modelId="{77A89188-826E-4819-9095-D5E773BA84EF}" type="parTrans" cxnId="{6929CB7D-C388-49FE-A000-2DA3591EDFDD}">
      <dgm:prSet/>
      <dgm:spPr/>
      <dgm:t>
        <a:bodyPr/>
        <a:lstStyle/>
        <a:p>
          <a:endParaRPr lang="en-US"/>
        </a:p>
      </dgm:t>
    </dgm:pt>
    <dgm:pt modelId="{AE564384-D331-4730-AF5A-BE729471F5D3}" type="sibTrans" cxnId="{6929CB7D-C388-49FE-A000-2DA3591EDFDD}">
      <dgm:prSet/>
      <dgm:spPr/>
      <dgm:t>
        <a:bodyPr/>
        <a:lstStyle/>
        <a:p>
          <a:endParaRPr lang="en-US"/>
        </a:p>
      </dgm:t>
    </dgm:pt>
    <dgm:pt modelId="{D2ECAA07-7B04-48D7-AC68-1F536417F562}">
      <dgm:prSet/>
      <dgm:spPr/>
      <dgm:t>
        <a:bodyPr/>
        <a:lstStyle/>
        <a:p>
          <a:pPr rtl="0"/>
          <a:r>
            <a:rPr lang="en-US" baseline="0" dirty="0"/>
            <a:t>For the employees, the higher absenteeism increase the pay loss, discipline by the HR department because of absence, less familiarity to the workplaces, and reduced positive perception at the workplace (Fitzgibbons &amp; Moch, 1980)</a:t>
          </a:r>
          <a:endParaRPr lang="en-US" dirty="0"/>
        </a:p>
      </dgm:t>
    </dgm:pt>
    <dgm:pt modelId="{3CA6BD2E-367A-454C-87EC-35295A7A372D}" type="parTrans" cxnId="{EE7AACCB-9EF8-4DBF-B594-CD0B3BDFE4B0}">
      <dgm:prSet/>
      <dgm:spPr/>
      <dgm:t>
        <a:bodyPr/>
        <a:lstStyle/>
        <a:p>
          <a:endParaRPr lang="en-US"/>
        </a:p>
      </dgm:t>
    </dgm:pt>
    <dgm:pt modelId="{2EA3420C-4E5D-435D-A61B-174C97FCEAB8}" type="sibTrans" cxnId="{EE7AACCB-9EF8-4DBF-B594-CD0B3BDFE4B0}">
      <dgm:prSet/>
      <dgm:spPr/>
      <dgm:t>
        <a:bodyPr/>
        <a:lstStyle/>
        <a:p>
          <a:endParaRPr lang="en-US"/>
        </a:p>
      </dgm:t>
    </dgm:pt>
    <dgm:pt modelId="{1D46AC35-BE9C-47C4-BE76-C5A732F22CA4}">
      <dgm:prSet/>
      <dgm:spPr/>
      <dgm:t>
        <a:bodyPr/>
        <a:lstStyle/>
        <a:p>
          <a:pPr rtl="0"/>
          <a:r>
            <a:rPr lang="en-US" baseline="0" dirty="0"/>
            <a:t>People who are present at their position have to handle more tasks at the same time. They have to face undesired over time and an increased rate of accidents due to their lack of knowledge of work they have to handle; as a result, conflict rises.</a:t>
          </a:r>
          <a:endParaRPr lang="en-US" dirty="0"/>
        </a:p>
      </dgm:t>
    </dgm:pt>
    <dgm:pt modelId="{A5DC3352-593F-4F2B-A7ED-D7B984FF7BC6}" type="parTrans" cxnId="{618D73B0-B79F-41A8-9535-D774D07A0BDD}">
      <dgm:prSet/>
      <dgm:spPr/>
      <dgm:t>
        <a:bodyPr/>
        <a:lstStyle/>
        <a:p>
          <a:endParaRPr lang="en-US"/>
        </a:p>
      </dgm:t>
    </dgm:pt>
    <dgm:pt modelId="{E2D4F1C4-0B1C-4CE4-8020-3AAC1898993E}" type="sibTrans" cxnId="{618D73B0-B79F-41A8-9535-D774D07A0BDD}">
      <dgm:prSet/>
      <dgm:spPr/>
      <dgm:t>
        <a:bodyPr/>
        <a:lstStyle/>
        <a:p>
          <a:endParaRPr lang="en-US"/>
        </a:p>
      </dgm:t>
    </dgm:pt>
    <dgm:pt modelId="{D10CA36D-E9B1-40FF-AA2D-F13DDDEB6F28}" type="pres">
      <dgm:prSet presAssocID="{5ADEB54E-9B90-49EE-9E1E-BCB767031FE0}" presName="Name0" presStyleCnt="0">
        <dgm:presLayoutVars>
          <dgm:dir/>
          <dgm:animLvl val="lvl"/>
          <dgm:resizeHandles val="exact"/>
        </dgm:presLayoutVars>
      </dgm:prSet>
      <dgm:spPr/>
    </dgm:pt>
    <dgm:pt modelId="{76DC4144-8B35-4649-A5F7-D82A44F40A7D}" type="pres">
      <dgm:prSet presAssocID="{C58153DA-5C2E-4D78-9270-D707BBA54E20}" presName="composite" presStyleCnt="0"/>
      <dgm:spPr/>
    </dgm:pt>
    <dgm:pt modelId="{D4D31867-0DE8-4E9A-8A27-BACCA34714A7}" type="pres">
      <dgm:prSet presAssocID="{C58153DA-5C2E-4D78-9270-D707BBA54E20}" presName="parTx" presStyleLbl="alignNode1" presStyleIdx="0" presStyleCnt="1">
        <dgm:presLayoutVars>
          <dgm:chMax val="0"/>
          <dgm:chPref val="0"/>
          <dgm:bulletEnabled val="1"/>
        </dgm:presLayoutVars>
      </dgm:prSet>
      <dgm:spPr/>
    </dgm:pt>
    <dgm:pt modelId="{60E159F8-3778-4457-9ADA-AFAAF59AD51C}" type="pres">
      <dgm:prSet presAssocID="{C58153DA-5C2E-4D78-9270-D707BBA54E20}" presName="desTx" presStyleLbl="alignAccFollowNode1" presStyleIdx="0" presStyleCnt="1">
        <dgm:presLayoutVars>
          <dgm:bulletEnabled val="1"/>
        </dgm:presLayoutVars>
      </dgm:prSet>
      <dgm:spPr/>
    </dgm:pt>
  </dgm:ptLst>
  <dgm:cxnLst>
    <dgm:cxn modelId="{E4985E0E-1C9B-4A62-A8CA-702CA68BC068}" type="presOf" srcId="{D2ECAA07-7B04-48D7-AC68-1F536417F562}" destId="{60E159F8-3778-4457-9ADA-AFAAF59AD51C}" srcOrd="0" destOrd="0" presId="urn:microsoft.com/office/officeart/2005/8/layout/hList1"/>
    <dgm:cxn modelId="{6A80FA1D-6AAB-4D40-9D60-B1A237F1E77E}" type="presOf" srcId="{1D46AC35-BE9C-47C4-BE76-C5A732F22CA4}" destId="{60E159F8-3778-4457-9ADA-AFAAF59AD51C}" srcOrd="0" destOrd="1" presId="urn:microsoft.com/office/officeart/2005/8/layout/hList1"/>
    <dgm:cxn modelId="{A6246831-525E-4D38-ACDF-0F53635006DE}" type="presOf" srcId="{5ADEB54E-9B90-49EE-9E1E-BCB767031FE0}" destId="{D10CA36D-E9B1-40FF-AA2D-F13DDDEB6F28}" srcOrd="0" destOrd="0" presId="urn:microsoft.com/office/officeart/2005/8/layout/hList1"/>
    <dgm:cxn modelId="{CBC61653-347D-4BA6-B3B5-A98C6B1A6D18}" type="presOf" srcId="{C58153DA-5C2E-4D78-9270-D707BBA54E20}" destId="{D4D31867-0DE8-4E9A-8A27-BACCA34714A7}" srcOrd="0" destOrd="0" presId="urn:microsoft.com/office/officeart/2005/8/layout/hList1"/>
    <dgm:cxn modelId="{6929CB7D-C388-49FE-A000-2DA3591EDFDD}" srcId="{5ADEB54E-9B90-49EE-9E1E-BCB767031FE0}" destId="{C58153DA-5C2E-4D78-9270-D707BBA54E20}" srcOrd="0" destOrd="0" parTransId="{77A89188-826E-4819-9095-D5E773BA84EF}" sibTransId="{AE564384-D331-4730-AF5A-BE729471F5D3}"/>
    <dgm:cxn modelId="{618D73B0-B79F-41A8-9535-D774D07A0BDD}" srcId="{C58153DA-5C2E-4D78-9270-D707BBA54E20}" destId="{1D46AC35-BE9C-47C4-BE76-C5A732F22CA4}" srcOrd="1" destOrd="0" parTransId="{A5DC3352-593F-4F2B-A7ED-D7B984FF7BC6}" sibTransId="{E2D4F1C4-0B1C-4CE4-8020-3AAC1898993E}"/>
    <dgm:cxn modelId="{EE7AACCB-9EF8-4DBF-B594-CD0B3BDFE4B0}" srcId="{C58153DA-5C2E-4D78-9270-D707BBA54E20}" destId="{D2ECAA07-7B04-48D7-AC68-1F536417F562}" srcOrd="0" destOrd="0" parTransId="{3CA6BD2E-367A-454C-87EC-35295A7A372D}" sibTransId="{2EA3420C-4E5D-435D-A61B-174C97FCEAB8}"/>
    <dgm:cxn modelId="{24401492-FFFD-40FC-8D0C-331F67E0978D}" type="presParOf" srcId="{D10CA36D-E9B1-40FF-AA2D-F13DDDEB6F28}" destId="{76DC4144-8B35-4649-A5F7-D82A44F40A7D}" srcOrd="0" destOrd="0" presId="urn:microsoft.com/office/officeart/2005/8/layout/hList1"/>
    <dgm:cxn modelId="{9EAD34B5-7B43-46B2-B139-BACB3DAF11F9}" type="presParOf" srcId="{76DC4144-8B35-4649-A5F7-D82A44F40A7D}" destId="{D4D31867-0DE8-4E9A-8A27-BACCA34714A7}" srcOrd="0" destOrd="0" presId="urn:microsoft.com/office/officeart/2005/8/layout/hList1"/>
    <dgm:cxn modelId="{6FE811E1-8349-48FA-A547-9A57B23D66EF}" type="presParOf" srcId="{76DC4144-8B35-4649-A5F7-D82A44F40A7D}" destId="{60E159F8-3778-4457-9ADA-AFAAF59AD51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6A85DA-D48B-4398-8F7F-2505882966E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C0FC590-7E38-4571-B55F-36F2655C2815}">
      <dgm:prSet/>
      <dgm:spPr/>
      <dgm:t>
        <a:bodyPr/>
        <a:lstStyle/>
        <a:p>
          <a:pPr rtl="0"/>
          <a:r>
            <a:rPr lang="en-US" dirty="0"/>
            <a:t>Pestle analysis of environment causing absenteeism include:</a:t>
          </a:r>
        </a:p>
      </dgm:t>
    </dgm:pt>
    <dgm:pt modelId="{A9B5B4B9-BA8F-490E-BFDA-F843FF63C817}" type="parTrans" cxnId="{FCE2480A-8A82-4442-AFF5-5DACBEEF47DE}">
      <dgm:prSet/>
      <dgm:spPr/>
      <dgm:t>
        <a:bodyPr/>
        <a:lstStyle/>
        <a:p>
          <a:endParaRPr lang="en-US"/>
        </a:p>
      </dgm:t>
    </dgm:pt>
    <dgm:pt modelId="{81545BE8-7F79-4548-A84C-2815A4011E02}" type="sibTrans" cxnId="{FCE2480A-8A82-4442-AFF5-5DACBEEF47DE}">
      <dgm:prSet/>
      <dgm:spPr/>
      <dgm:t>
        <a:bodyPr/>
        <a:lstStyle/>
        <a:p>
          <a:endParaRPr lang="en-US"/>
        </a:p>
      </dgm:t>
    </dgm:pt>
    <dgm:pt modelId="{B8C1325E-836A-4BBB-8945-777C9E2000A8}">
      <dgm:prSet/>
      <dgm:spPr/>
      <dgm:t>
        <a:bodyPr/>
        <a:lstStyle/>
        <a:p>
          <a:pPr rtl="0"/>
          <a:r>
            <a:rPr lang="en-US" baseline="0" dirty="0"/>
            <a:t>Political and legal:</a:t>
          </a:r>
          <a:endParaRPr lang="en-US" dirty="0"/>
        </a:p>
      </dgm:t>
    </dgm:pt>
    <dgm:pt modelId="{52D10525-252F-40CC-8BA5-CEC7AF7F3F5D}" type="parTrans" cxnId="{4ED86C2F-2B61-44C9-B478-121AF612D0E8}">
      <dgm:prSet/>
      <dgm:spPr/>
      <dgm:t>
        <a:bodyPr/>
        <a:lstStyle/>
        <a:p>
          <a:endParaRPr lang="en-US"/>
        </a:p>
      </dgm:t>
    </dgm:pt>
    <dgm:pt modelId="{FE5E9762-5C6E-41F7-90F3-32AAF59566E5}" type="sibTrans" cxnId="{4ED86C2F-2B61-44C9-B478-121AF612D0E8}">
      <dgm:prSet/>
      <dgm:spPr/>
      <dgm:t>
        <a:bodyPr/>
        <a:lstStyle/>
        <a:p>
          <a:endParaRPr lang="en-US"/>
        </a:p>
      </dgm:t>
    </dgm:pt>
    <dgm:pt modelId="{A06021E9-2148-467A-AF0F-B3A76C6BA99A}">
      <dgm:prSet/>
      <dgm:spPr/>
      <dgm:t>
        <a:bodyPr/>
        <a:lstStyle/>
        <a:p>
          <a:pPr rtl="0"/>
          <a:r>
            <a:rPr lang="en-US" dirty="0"/>
            <a:t>The focus of the government institutions is to increase the productivity at workplaces</a:t>
          </a:r>
        </a:p>
      </dgm:t>
    </dgm:pt>
    <dgm:pt modelId="{952A2E40-4345-4DB1-A674-6B308F78185F}" type="parTrans" cxnId="{D6FE7358-2E1E-4432-97C1-793949C69660}">
      <dgm:prSet/>
      <dgm:spPr/>
      <dgm:t>
        <a:bodyPr/>
        <a:lstStyle/>
        <a:p>
          <a:endParaRPr lang="en-US"/>
        </a:p>
      </dgm:t>
    </dgm:pt>
    <dgm:pt modelId="{2D37BB53-8C0B-4C59-B2B6-6EC4CC1488E2}" type="sibTrans" cxnId="{D6FE7358-2E1E-4432-97C1-793949C69660}">
      <dgm:prSet/>
      <dgm:spPr/>
      <dgm:t>
        <a:bodyPr/>
        <a:lstStyle/>
        <a:p>
          <a:endParaRPr lang="en-US"/>
        </a:p>
      </dgm:t>
    </dgm:pt>
    <dgm:pt modelId="{C9EA2D5D-24D0-42F9-B163-A2E39F43035B}">
      <dgm:prSet/>
      <dgm:spPr/>
      <dgm:t>
        <a:bodyPr/>
        <a:lstStyle/>
        <a:p>
          <a:pPr rtl="0"/>
          <a:r>
            <a:rPr lang="en-US" dirty="0"/>
            <a:t>Laws for diversity and inclusion </a:t>
          </a:r>
        </a:p>
      </dgm:t>
    </dgm:pt>
    <dgm:pt modelId="{DB94FC2A-DE3E-4AC6-9DCA-8E2D8A12592C}" type="parTrans" cxnId="{7EEA7336-6831-4FD8-BC6A-0DBB4D3551D6}">
      <dgm:prSet/>
      <dgm:spPr/>
      <dgm:t>
        <a:bodyPr/>
        <a:lstStyle/>
        <a:p>
          <a:endParaRPr lang="en-US"/>
        </a:p>
      </dgm:t>
    </dgm:pt>
    <dgm:pt modelId="{A6A32582-4801-433A-964B-0EE33F6C0432}" type="sibTrans" cxnId="{7EEA7336-6831-4FD8-BC6A-0DBB4D3551D6}">
      <dgm:prSet/>
      <dgm:spPr/>
      <dgm:t>
        <a:bodyPr/>
        <a:lstStyle/>
        <a:p>
          <a:endParaRPr lang="en-US"/>
        </a:p>
      </dgm:t>
    </dgm:pt>
    <dgm:pt modelId="{CBE454F9-1259-4B40-98CB-A921343C277E}">
      <dgm:prSet/>
      <dgm:spPr/>
      <dgm:t>
        <a:bodyPr/>
        <a:lstStyle/>
        <a:p>
          <a:pPr rtl="0"/>
          <a:r>
            <a:rPr lang="en-US" dirty="0"/>
            <a:t>Different government organizations work for providing a standard of measurement to the employers </a:t>
          </a:r>
        </a:p>
      </dgm:t>
    </dgm:pt>
    <dgm:pt modelId="{4E81B529-48D3-4037-A705-4D3D3D2C796D}" type="parTrans" cxnId="{A1837E31-7A96-44D2-B493-01E4AD1355DB}">
      <dgm:prSet/>
      <dgm:spPr/>
      <dgm:t>
        <a:bodyPr/>
        <a:lstStyle/>
        <a:p>
          <a:endParaRPr lang="en-US"/>
        </a:p>
      </dgm:t>
    </dgm:pt>
    <dgm:pt modelId="{B29CA563-6052-4D0B-AF30-04ED424272DD}" type="sibTrans" cxnId="{A1837E31-7A96-44D2-B493-01E4AD1355DB}">
      <dgm:prSet/>
      <dgm:spPr/>
      <dgm:t>
        <a:bodyPr/>
        <a:lstStyle/>
        <a:p>
          <a:endParaRPr lang="en-US"/>
        </a:p>
      </dgm:t>
    </dgm:pt>
    <dgm:pt modelId="{64FDE7A7-A2CE-4102-8DC8-B5734F6C55FD}">
      <dgm:prSet/>
      <dgm:spPr/>
      <dgm:t>
        <a:bodyPr/>
        <a:lstStyle/>
        <a:p>
          <a:pPr rtl="0"/>
          <a:r>
            <a:rPr lang="en-US" dirty="0"/>
            <a:t>The lower focus of the organization is on the problem at the initial level.</a:t>
          </a:r>
        </a:p>
      </dgm:t>
    </dgm:pt>
    <dgm:pt modelId="{3AB924C9-BBCD-47F3-8EC7-E12DE74F7542}" type="parTrans" cxnId="{E7ADAA25-0640-4BBC-9BDF-D2B2E1CD50F1}">
      <dgm:prSet/>
      <dgm:spPr/>
      <dgm:t>
        <a:bodyPr/>
        <a:lstStyle/>
        <a:p>
          <a:endParaRPr lang="en-US"/>
        </a:p>
      </dgm:t>
    </dgm:pt>
    <dgm:pt modelId="{7B0FE3FB-978A-4125-B594-0DB89AE51F86}" type="sibTrans" cxnId="{E7ADAA25-0640-4BBC-9BDF-D2B2E1CD50F1}">
      <dgm:prSet/>
      <dgm:spPr/>
      <dgm:t>
        <a:bodyPr/>
        <a:lstStyle/>
        <a:p>
          <a:endParaRPr lang="en-US"/>
        </a:p>
      </dgm:t>
    </dgm:pt>
    <dgm:pt modelId="{3F06FDA4-4F43-4560-823A-F9D8A2C3CC37}">
      <dgm:prSet/>
      <dgm:spPr/>
      <dgm:t>
        <a:bodyPr/>
        <a:lstStyle/>
        <a:p>
          <a:pPr rtl="0"/>
          <a:r>
            <a:rPr lang="en-US" baseline="0" dirty="0"/>
            <a:t>Economic factors:</a:t>
          </a:r>
          <a:endParaRPr lang="en-US" dirty="0"/>
        </a:p>
      </dgm:t>
    </dgm:pt>
    <dgm:pt modelId="{3D643E2A-9512-42AB-99B7-A7C41B5C0FBC}" type="parTrans" cxnId="{88C65250-9F88-426B-90C4-590792C0C1FE}">
      <dgm:prSet/>
      <dgm:spPr/>
      <dgm:t>
        <a:bodyPr/>
        <a:lstStyle/>
        <a:p>
          <a:endParaRPr lang="en-US"/>
        </a:p>
      </dgm:t>
    </dgm:pt>
    <dgm:pt modelId="{0E5AB92F-4883-46B0-9072-25D91F24C64F}" type="sibTrans" cxnId="{88C65250-9F88-426B-90C4-590792C0C1FE}">
      <dgm:prSet/>
      <dgm:spPr/>
      <dgm:t>
        <a:bodyPr/>
        <a:lstStyle/>
        <a:p>
          <a:endParaRPr lang="en-US"/>
        </a:p>
      </dgm:t>
    </dgm:pt>
    <dgm:pt modelId="{105E06DF-C112-4BE2-968A-3349EFE4A2A7}">
      <dgm:prSet/>
      <dgm:spPr/>
      <dgm:t>
        <a:bodyPr/>
        <a:lstStyle/>
        <a:p>
          <a:pPr rtl="0"/>
          <a:r>
            <a:rPr lang="en-US" dirty="0"/>
            <a:t>Cost of living of the employees </a:t>
          </a:r>
        </a:p>
      </dgm:t>
    </dgm:pt>
    <dgm:pt modelId="{AD2F4DFA-337B-43B8-9895-BC114B467AC0}" type="parTrans" cxnId="{69C09AC5-03DC-4B9C-A487-638CEE3F32E3}">
      <dgm:prSet/>
      <dgm:spPr/>
      <dgm:t>
        <a:bodyPr/>
        <a:lstStyle/>
        <a:p>
          <a:endParaRPr lang="en-US"/>
        </a:p>
      </dgm:t>
    </dgm:pt>
    <dgm:pt modelId="{B32E16C6-6A2E-4C49-B2CA-6331DB3BA014}" type="sibTrans" cxnId="{69C09AC5-03DC-4B9C-A487-638CEE3F32E3}">
      <dgm:prSet/>
      <dgm:spPr/>
      <dgm:t>
        <a:bodyPr/>
        <a:lstStyle/>
        <a:p>
          <a:endParaRPr lang="en-US"/>
        </a:p>
      </dgm:t>
    </dgm:pt>
    <dgm:pt modelId="{4E3948A6-FEE9-4241-BFDF-F47445CE2AD7}">
      <dgm:prSet/>
      <dgm:spPr/>
      <dgm:t>
        <a:bodyPr/>
        <a:lstStyle/>
        <a:p>
          <a:pPr rtl="0"/>
          <a:r>
            <a:rPr lang="en-US" dirty="0"/>
            <a:t>Lack of effective strategies to handle the issues </a:t>
          </a:r>
        </a:p>
      </dgm:t>
    </dgm:pt>
    <dgm:pt modelId="{AC1DB1F8-7E5C-477F-A3A6-62F5F85A0409}" type="parTrans" cxnId="{07592387-72E2-4530-AC31-9197DFF62FF2}">
      <dgm:prSet/>
      <dgm:spPr/>
      <dgm:t>
        <a:bodyPr/>
        <a:lstStyle/>
        <a:p>
          <a:endParaRPr lang="en-US"/>
        </a:p>
      </dgm:t>
    </dgm:pt>
    <dgm:pt modelId="{38F6BAE9-E03C-4CE8-BA76-D58363F74957}" type="sibTrans" cxnId="{07592387-72E2-4530-AC31-9197DFF62FF2}">
      <dgm:prSet/>
      <dgm:spPr/>
      <dgm:t>
        <a:bodyPr/>
        <a:lstStyle/>
        <a:p>
          <a:endParaRPr lang="en-US"/>
        </a:p>
      </dgm:t>
    </dgm:pt>
    <dgm:pt modelId="{D911E351-4C0F-4159-878F-ED1260198A14}">
      <dgm:prSet/>
      <dgm:spPr/>
      <dgm:t>
        <a:bodyPr/>
        <a:lstStyle/>
        <a:p>
          <a:pPr rtl="0"/>
          <a:r>
            <a:rPr lang="en-US" dirty="0"/>
            <a:t>Poor appraisal system (Long &amp; Perry, 1985)</a:t>
          </a:r>
        </a:p>
      </dgm:t>
    </dgm:pt>
    <dgm:pt modelId="{6BDE4F72-E2FA-4EC3-A3D4-EC25E6495C1C}" type="parTrans" cxnId="{3A39CF2B-50F3-4AA7-8962-7BEBD7752E5B}">
      <dgm:prSet/>
      <dgm:spPr/>
      <dgm:t>
        <a:bodyPr/>
        <a:lstStyle/>
        <a:p>
          <a:endParaRPr lang="en-US"/>
        </a:p>
      </dgm:t>
    </dgm:pt>
    <dgm:pt modelId="{3F2A7CE5-814E-4CBD-ABDC-0FA58B92B62B}" type="sibTrans" cxnId="{3A39CF2B-50F3-4AA7-8962-7BEBD7752E5B}">
      <dgm:prSet/>
      <dgm:spPr/>
      <dgm:t>
        <a:bodyPr/>
        <a:lstStyle/>
        <a:p>
          <a:endParaRPr lang="en-US"/>
        </a:p>
      </dgm:t>
    </dgm:pt>
    <dgm:pt modelId="{4BE6C356-701F-4BE8-9469-79D1F558A859}" type="pres">
      <dgm:prSet presAssocID="{326A85DA-D48B-4398-8F7F-2505882966EF}" presName="Name0" presStyleCnt="0">
        <dgm:presLayoutVars>
          <dgm:dir/>
          <dgm:animLvl val="lvl"/>
          <dgm:resizeHandles val="exact"/>
        </dgm:presLayoutVars>
      </dgm:prSet>
      <dgm:spPr/>
    </dgm:pt>
    <dgm:pt modelId="{13D2C650-DE29-4BCA-B739-E24C00A8FE62}" type="pres">
      <dgm:prSet presAssocID="{8C0FC590-7E38-4571-B55F-36F2655C2815}" presName="composite" presStyleCnt="0"/>
      <dgm:spPr/>
    </dgm:pt>
    <dgm:pt modelId="{0CF64498-80D1-4E28-97C7-EBE214DCD9BF}" type="pres">
      <dgm:prSet presAssocID="{8C0FC590-7E38-4571-B55F-36F2655C2815}" presName="parTx" presStyleLbl="alignNode1" presStyleIdx="0" presStyleCnt="1">
        <dgm:presLayoutVars>
          <dgm:chMax val="0"/>
          <dgm:chPref val="0"/>
          <dgm:bulletEnabled val="1"/>
        </dgm:presLayoutVars>
      </dgm:prSet>
      <dgm:spPr/>
    </dgm:pt>
    <dgm:pt modelId="{E5B6F0EC-C862-4512-B132-3A253A23C8BD}" type="pres">
      <dgm:prSet presAssocID="{8C0FC590-7E38-4571-B55F-36F2655C2815}" presName="desTx" presStyleLbl="alignAccFollowNode1" presStyleIdx="0" presStyleCnt="1">
        <dgm:presLayoutVars>
          <dgm:bulletEnabled val="1"/>
        </dgm:presLayoutVars>
      </dgm:prSet>
      <dgm:spPr/>
    </dgm:pt>
  </dgm:ptLst>
  <dgm:cxnLst>
    <dgm:cxn modelId="{A6C7EC04-A11D-43C2-A7C3-A23CFBE22C92}" type="presOf" srcId="{CBE454F9-1259-4B40-98CB-A921343C277E}" destId="{E5B6F0EC-C862-4512-B132-3A253A23C8BD}" srcOrd="0" destOrd="3" presId="urn:microsoft.com/office/officeart/2005/8/layout/hList1"/>
    <dgm:cxn modelId="{FCE2480A-8A82-4442-AFF5-5DACBEEF47DE}" srcId="{326A85DA-D48B-4398-8F7F-2505882966EF}" destId="{8C0FC590-7E38-4571-B55F-36F2655C2815}" srcOrd="0" destOrd="0" parTransId="{A9B5B4B9-BA8F-490E-BFDA-F843FF63C817}" sibTransId="{81545BE8-7F79-4548-A84C-2815A4011E02}"/>
    <dgm:cxn modelId="{E7ADAA25-0640-4BBC-9BDF-D2B2E1CD50F1}" srcId="{B8C1325E-836A-4BBB-8945-777C9E2000A8}" destId="{64FDE7A7-A2CE-4102-8DC8-B5734F6C55FD}" srcOrd="3" destOrd="0" parTransId="{3AB924C9-BBCD-47F3-8EC7-E12DE74F7542}" sibTransId="{7B0FE3FB-978A-4125-B594-0DB89AE51F86}"/>
    <dgm:cxn modelId="{3A39CF2B-50F3-4AA7-8962-7BEBD7752E5B}" srcId="{3F06FDA4-4F43-4560-823A-F9D8A2C3CC37}" destId="{D911E351-4C0F-4159-878F-ED1260198A14}" srcOrd="2" destOrd="0" parTransId="{6BDE4F72-E2FA-4EC3-A3D4-EC25E6495C1C}" sibTransId="{3F2A7CE5-814E-4CBD-ABDC-0FA58B92B62B}"/>
    <dgm:cxn modelId="{4ED86C2F-2B61-44C9-B478-121AF612D0E8}" srcId="{8C0FC590-7E38-4571-B55F-36F2655C2815}" destId="{B8C1325E-836A-4BBB-8945-777C9E2000A8}" srcOrd="0" destOrd="0" parTransId="{52D10525-252F-40CC-8BA5-CEC7AF7F3F5D}" sibTransId="{FE5E9762-5C6E-41F7-90F3-32AAF59566E5}"/>
    <dgm:cxn modelId="{A1837E31-7A96-44D2-B493-01E4AD1355DB}" srcId="{B8C1325E-836A-4BBB-8945-777C9E2000A8}" destId="{CBE454F9-1259-4B40-98CB-A921343C277E}" srcOrd="2" destOrd="0" parTransId="{4E81B529-48D3-4037-A705-4D3D3D2C796D}" sibTransId="{B29CA563-6052-4D0B-AF30-04ED424272DD}"/>
    <dgm:cxn modelId="{8C670A35-BA31-4D9D-8D28-7151831AA74D}" type="presOf" srcId="{C9EA2D5D-24D0-42F9-B163-A2E39F43035B}" destId="{E5B6F0EC-C862-4512-B132-3A253A23C8BD}" srcOrd="0" destOrd="2" presId="urn:microsoft.com/office/officeart/2005/8/layout/hList1"/>
    <dgm:cxn modelId="{8770AF35-5527-47FC-A01E-38989670619E}" type="presOf" srcId="{64FDE7A7-A2CE-4102-8DC8-B5734F6C55FD}" destId="{E5B6F0EC-C862-4512-B132-3A253A23C8BD}" srcOrd="0" destOrd="4" presId="urn:microsoft.com/office/officeart/2005/8/layout/hList1"/>
    <dgm:cxn modelId="{7EEA7336-6831-4FD8-BC6A-0DBB4D3551D6}" srcId="{B8C1325E-836A-4BBB-8945-777C9E2000A8}" destId="{C9EA2D5D-24D0-42F9-B163-A2E39F43035B}" srcOrd="1" destOrd="0" parTransId="{DB94FC2A-DE3E-4AC6-9DCA-8E2D8A12592C}" sibTransId="{A6A32582-4801-433A-964B-0EE33F6C0432}"/>
    <dgm:cxn modelId="{3EC5B93F-34FB-4D3A-B335-4A2E80480304}" type="presOf" srcId="{105E06DF-C112-4BE2-968A-3349EFE4A2A7}" destId="{E5B6F0EC-C862-4512-B132-3A253A23C8BD}" srcOrd="0" destOrd="6" presId="urn:microsoft.com/office/officeart/2005/8/layout/hList1"/>
    <dgm:cxn modelId="{F60E8062-A6BD-438D-ADFD-9C7B593DF8F6}" type="presOf" srcId="{8C0FC590-7E38-4571-B55F-36F2655C2815}" destId="{0CF64498-80D1-4E28-97C7-EBE214DCD9BF}" srcOrd="0" destOrd="0" presId="urn:microsoft.com/office/officeart/2005/8/layout/hList1"/>
    <dgm:cxn modelId="{B66AA342-4692-4904-B173-8D6E27A5940B}" type="presOf" srcId="{A06021E9-2148-467A-AF0F-B3A76C6BA99A}" destId="{E5B6F0EC-C862-4512-B132-3A253A23C8BD}" srcOrd="0" destOrd="1" presId="urn:microsoft.com/office/officeart/2005/8/layout/hList1"/>
    <dgm:cxn modelId="{52DD3245-5501-46E3-A9AB-16D80B3F8D30}" type="presOf" srcId="{4E3948A6-FEE9-4241-BFDF-F47445CE2AD7}" destId="{E5B6F0EC-C862-4512-B132-3A253A23C8BD}" srcOrd="0" destOrd="7" presId="urn:microsoft.com/office/officeart/2005/8/layout/hList1"/>
    <dgm:cxn modelId="{3550604F-7149-4FA7-AAE5-17CB7372CC97}" type="presOf" srcId="{D911E351-4C0F-4159-878F-ED1260198A14}" destId="{E5B6F0EC-C862-4512-B132-3A253A23C8BD}" srcOrd="0" destOrd="8" presId="urn:microsoft.com/office/officeart/2005/8/layout/hList1"/>
    <dgm:cxn modelId="{88C65250-9F88-426B-90C4-590792C0C1FE}" srcId="{8C0FC590-7E38-4571-B55F-36F2655C2815}" destId="{3F06FDA4-4F43-4560-823A-F9D8A2C3CC37}" srcOrd="1" destOrd="0" parTransId="{3D643E2A-9512-42AB-99B7-A7C41B5C0FBC}" sibTransId="{0E5AB92F-4883-46B0-9072-25D91F24C64F}"/>
    <dgm:cxn modelId="{D6FE7358-2E1E-4432-97C1-793949C69660}" srcId="{B8C1325E-836A-4BBB-8945-777C9E2000A8}" destId="{A06021E9-2148-467A-AF0F-B3A76C6BA99A}" srcOrd="0" destOrd="0" parTransId="{952A2E40-4345-4DB1-A674-6B308F78185F}" sibTransId="{2D37BB53-8C0B-4C59-B2B6-6EC4CC1488E2}"/>
    <dgm:cxn modelId="{07592387-72E2-4530-AC31-9197DFF62FF2}" srcId="{3F06FDA4-4F43-4560-823A-F9D8A2C3CC37}" destId="{4E3948A6-FEE9-4241-BFDF-F47445CE2AD7}" srcOrd="1" destOrd="0" parTransId="{AC1DB1F8-7E5C-477F-A3A6-62F5F85A0409}" sibTransId="{38F6BAE9-E03C-4CE8-BA76-D58363F74957}"/>
    <dgm:cxn modelId="{F63618BA-2878-40BA-A99F-6B74D4B03E37}" type="presOf" srcId="{3F06FDA4-4F43-4560-823A-F9D8A2C3CC37}" destId="{E5B6F0EC-C862-4512-B132-3A253A23C8BD}" srcOrd="0" destOrd="5" presId="urn:microsoft.com/office/officeart/2005/8/layout/hList1"/>
    <dgm:cxn modelId="{9EB75FBE-EBB3-4E60-A7EA-B4218025A440}" type="presOf" srcId="{326A85DA-D48B-4398-8F7F-2505882966EF}" destId="{4BE6C356-701F-4BE8-9469-79D1F558A859}" srcOrd="0" destOrd="0" presId="urn:microsoft.com/office/officeart/2005/8/layout/hList1"/>
    <dgm:cxn modelId="{69C09AC5-03DC-4B9C-A487-638CEE3F32E3}" srcId="{3F06FDA4-4F43-4560-823A-F9D8A2C3CC37}" destId="{105E06DF-C112-4BE2-968A-3349EFE4A2A7}" srcOrd="0" destOrd="0" parTransId="{AD2F4DFA-337B-43B8-9895-BC114B467AC0}" sibTransId="{B32E16C6-6A2E-4C49-B2CA-6331DB3BA014}"/>
    <dgm:cxn modelId="{4D7CD6DE-5645-4C04-9268-F103FDED80C7}" type="presOf" srcId="{B8C1325E-836A-4BBB-8945-777C9E2000A8}" destId="{E5B6F0EC-C862-4512-B132-3A253A23C8BD}" srcOrd="0" destOrd="0" presId="urn:microsoft.com/office/officeart/2005/8/layout/hList1"/>
    <dgm:cxn modelId="{05064113-BA58-4435-9CFE-7362D9003F88}" type="presParOf" srcId="{4BE6C356-701F-4BE8-9469-79D1F558A859}" destId="{13D2C650-DE29-4BCA-B739-E24C00A8FE62}" srcOrd="0" destOrd="0" presId="urn:microsoft.com/office/officeart/2005/8/layout/hList1"/>
    <dgm:cxn modelId="{053A1CE6-50F1-40B8-85D2-805008440A89}" type="presParOf" srcId="{13D2C650-DE29-4BCA-B739-E24C00A8FE62}" destId="{0CF64498-80D1-4E28-97C7-EBE214DCD9BF}" srcOrd="0" destOrd="0" presId="urn:microsoft.com/office/officeart/2005/8/layout/hList1"/>
    <dgm:cxn modelId="{EE59D87A-9112-472D-9682-050642B8FB54}" type="presParOf" srcId="{13D2C650-DE29-4BCA-B739-E24C00A8FE62}" destId="{E5B6F0EC-C862-4512-B132-3A253A23C8B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E472BF-F4B1-4919-93D2-45C03DF4F2E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B8F6A0F8-983E-450B-9929-F756871708CB}">
      <dgm:prSet/>
      <dgm:spPr/>
      <dgm:t>
        <a:bodyPr/>
        <a:lstStyle/>
        <a:p>
          <a:pPr rtl="0"/>
          <a:r>
            <a:rPr lang="en-US" dirty="0"/>
            <a:t>Social factors:</a:t>
          </a:r>
        </a:p>
      </dgm:t>
    </dgm:pt>
    <dgm:pt modelId="{04BBA04E-AD37-4F72-AA1B-84E26478C4F2}" type="parTrans" cxnId="{5AF9EF19-D13D-4DC2-A018-BA6B4F280852}">
      <dgm:prSet/>
      <dgm:spPr/>
      <dgm:t>
        <a:bodyPr/>
        <a:lstStyle/>
        <a:p>
          <a:endParaRPr lang="en-US"/>
        </a:p>
      </dgm:t>
    </dgm:pt>
    <dgm:pt modelId="{05FED58F-2376-4127-9AC1-4CEED5DD43E1}" type="sibTrans" cxnId="{5AF9EF19-D13D-4DC2-A018-BA6B4F280852}">
      <dgm:prSet/>
      <dgm:spPr/>
      <dgm:t>
        <a:bodyPr/>
        <a:lstStyle/>
        <a:p>
          <a:endParaRPr lang="en-US"/>
        </a:p>
      </dgm:t>
    </dgm:pt>
    <dgm:pt modelId="{EABEE119-9B37-42DD-9BD3-8CD2A0F45324}">
      <dgm:prSet/>
      <dgm:spPr/>
      <dgm:t>
        <a:bodyPr/>
        <a:lstStyle/>
        <a:p>
          <a:pPr rtl="0"/>
          <a:r>
            <a:rPr lang="en-US" baseline="0" dirty="0"/>
            <a:t>Workplace issues</a:t>
          </a:r>
          <a:endParaRPr lang="en-US" dirty="0"/>
        </a:p>
      </dgm:t>
    </dgm:pt>
    <dgm:pt modelId="{E12AD327-7C36-4490-9435-2689E25CF903}" type="parTrans" cxnId="{7DBA599E-6348-41DB-8F8C-4284FB2551F0}">
      <dgm:prSet/>
      <dgm:spPr/>
      <dgm:t>
        <a:bodyPr/>
        <a:lstStyle/>
        <a:p>
          <a:endParaRPr lang="en-US"/>
        </a:p>
      </dgm:t>
    </dgm:pt>
    <dgm:pt modelId="{BD18ABA1-1EBE-4EB2-B87A-A9BBEC6D86A3}" type="sibTrans" cxnId="{7DBA599E-6348-41DB-8F8C-4284FB2551F0}">
      <dgm:prSet/>
      <dgm:spPr/>
      <dgm:t>
        <a:bodyPr/>
        <a:lstStyle/>
        <a:p>
          <a:endParaRPr lang="en-US"/>
        </a:p>
      </dgm:t>
    </dgm:pt>
    <dgm:pt modelId="{017AA63F-3113-441F-BA61-2FF1386EB8B6}">
      <dgm:prSet/>
      <dgm:spPr/>
      <dgm:t>
        <a:bodyPr/>
        <a:lstStyle/>
        <a:p>
          <a:pPr rtl="0"/>
          <a:r>
            <a:rPr lang="en-US" baseline="0" dirty="0"/>
            <a:t>Family-related issues </a:t>
          </a:r>
          <a:endParaRPr lang="en-US" dirty="0"/>
        </a:p>
      </dgm:t>
    </dgm:pt>
    <dgm:pt modelId="{FB0AC713-82AA-4DCA-B0EB-A1075A4C0F31}" type="parTrans" cxnId="{E53A61BB-BF24-4E8D-A1C4-F83C96B40583}">
      <dgm:prSet/>
      <dgm:spPr/>
      <dgm:t>
        <a:bodyPr/>
        <a:lstStyle/>
        <a:p>
          <a:endParaRPr lang="en-US"/>
        </a:p>
      </dgm:t>
    </dgm:pt>
    <dgm:pt modelId="{952D4A46-FF8A-4BCF-876B-F6BA7E7AE5ED}" type="sibTrans" cxnId="{E53A61BB-BF24-4E8D-A1C4-F83C96B40583}">
      <dgm:prSet/>
      <dgm:spPr/>
      <dgm:t>
        <a:bodyPr/>
        <a:lstStyle/>
        <a:p>
          <a:endParaRPr lang="en-US"/>
        </a:p>
      </dgm:t>
    </dgm:pt>
    <dgm:pt modelId="{33105E97-E7C6-46F0-B06D-5FDCEB350082}">
      <dgm:prSet/>
      <dgm:spPr/>
      <dgm:t>
        <a:bodyPr/>
        <a:lstStyle/>
        <a:p>
          <a:pPr rtl="0"/>
          <a:r>
            <a:rPr lang="en-US" baseline="0" dirty="0"/>
            <a:t>Substance abuse </a:t>
          </a:r>
          <a:r>
            <a:rPr lang="it-IT" dirty="0"/>
            <a:t>(Dello Russo et al., 2013)</a:t>
          </a:r>
          <a:endParaRPr lang="en-US" dirty="0"/>
        </a:p>
      </dgm:t>
    </dgm:pt>
    <dgm:pt modelId="{E0C8F7EC-CAEC-45C3-BED5-A4A9552BA760}" type="parTrans" cxnId="{EB753421-6DB3-456C-BE7F-27353656F3EF}">
      <dgm:prSet/>
      <dgm:spPr/>
      <dgm:t>
        <a:bodyPr/>
        <a:lstStyle/>
        <a:p>
          <a:endParaRPr lang="en-US"/>
        </a:p>
      </dgm:t>
    </dgm:pt>
    <dgm:pt modelId="{DEA91CD1-5AEB-417F-9071-DC3FDA889387}" type="sibTrans" cxnId="{EB753421-6DB3-456C-BE7F-27353656F3EF}">
      <dgm:prSet/>
      <dgm:spPr/>
      <dgm:t>
        <a:bodyPr/>
        <a:lstStyle/>
        <a:p>
          <a:endParaRPr lang="en-US"/>
        </a:p>
      </dgm:t>
    </dgm:pt>
    <dgm:pt modelId="{BAD36A75-0020-4F20-878F-7CA97748C329}">
      <dgm:prSet/>
      <dgm:spPr/>
      <dgm:t>
        <a:bodyPr/>
        <a:lstStyle/>
        <a:p>
          <a:pPr rtl="0"/>
          <a:r>
            <a:rPr lang="en-US" baseline="0" dirty="0"/>
            <a:t>Mental and physical issues</a:t>
          </a:r>
          <a:endParaRPr lang="en-US" dirty="0"/>
        </a:p>
      </dgm:t>
    </dgm:pt>
    <dgm:pt modelId="{C3E1EFA8-15B7-430D-A17F-82A02158E562}" type="parTrans" cxnId="{55E194C8-0FC0-4602-A61E-47584BC457B2}">
      <dgm:prSet/>
      <dgm:spPr/>
      <dgm:t>
        <a:bodyPr/>
        <a:lstStyle/>
        <a:p>
          <a:endParaRPr lang="en-US"/>
        </a:p>
      </dgm:t>
    </dgm:pt>
    <dgm:pt modelId="{51A3635B-DD77-4118-81AF-FFB42B45853D}" type="sibTrans" cxnId="{55E194C8-0FC0-4602-A61E-47584BC457B2}">
      <dgm:prSet/>
      <dgm:spPr/>
      <dgm:t>
        <a:bodyPr/>
        <a:lstStyle/>
        <a:p>
          <a:endParaRPr lang="en-US"/>
        </a:p>
      </dgm:t>
    </dgm:pt>
    <dgm:pt modelId="{D9ED3E33-EDC3-4535-916C-D8FBF30D1E6E}">
      <dgm:prSet/>
      <dgm:spPr/>
      <dgm:t>
        <a:bodyPr/>
        <a:lstStyle/>
        <a:p>
          <a:pPr rtl="0"/>
          <a:r>
            <a:rPr lang="en-US" baseline="0" dirty="0"/>
            <a:t>Changing demographic</a:t>
          </a:r>
          <a:endParaRPr lang="en-US" dirty="0"/>
        </a:p>
      </dgm:t>
    </dgm:pt>
    <dgm:pt modelId="{0665F5C5-AF07-4CA1-BF66-2DFBF17C31F0}" type="parTrans" cxnId="{4757B394-AEE7-4E8C-8603-70129EA3E0D1}">
      <dgm:prSet/>
      <dgm:spPr/>
      <dgm:t>
        <a:bodyPr/>
        <a:lstStyle/>
        <a:p>
          <a:endParaRPr lang="en-US"/>
        </a:p>
      </dgm:t>
    </dgm:pt>
    <dgm:pt modelId="{21E50874-CC21-48C6-8150-7376B98997C6}" type="sibTrans" cxnId="{4757B394-AEE7-4E8C-8603-70129EA3E0D1}">
      <dgm:prSet/>
      <dgm:spPr/>
      <dgm:t>
        <a:bodyPr/>
        <a:lstStyle/>
        <a:p>
          <a:endParaRPr lang="en-US"/>
        </a:p>
      </dgm:t>
    </dgm:pt>
    <dgm:pt modelId="{E688FD05-B040-42F0-96CE-1ABBB6DD05C3}">
      <dgm:prSet/>
      <dgm:spPr/>
      <dgm:t>
        <a:bodyPr/>
        <a:lstStyle/>
        <a:p>
          <a:pPr rtl="0"/>
          <a:r>
            <a:rPr lang="en-US" dirty="0"/>
            <a:t>Environmental factors:</a:t>
          </a:r>
        </a:p>
      </dgm:t>
    </dgm:pt>
    <dgm:pt modelId="{1B88755F-802B-4FFD-B45D-0D6498AE93E7}" type="parTrans" cxnId="{1F1FF42B-0628-4A86-A8E1-2512091DC2F5}">
      <dgm:prSet/>
      <dgm:spPr/>
      <dgm:t>
        <a:bodyPr/>
        <a:lstStyle/>
        <a:p>
          <a:endParaRPr lang="en-US"/>
        </a:p>
      </dgm:t>
    </dgm:pt>
    <dgm:pt modelId="{878E6A96-A6D1-4A8D-8228-8F970867B7CE}" type="sibTrans" cxnId="{1F1FF42B-0628-4A86-A8E1-2512091DC2F5}">
      <dgm:prSet/>
      <dgm:spPr/>
      <dgm:t>
        <a:bodyPr/>
        <a:lstStyle/>
        <a:p>
          <a:endParaRPr lang="en-US"/>
        </a:p>
      </dgm:t>
    </dgm:pt>
    <dgm:pt modelId="{CD693965-9C69-4900-9EAB-CC347F06FA2D}">
      <dgm:prSet/>
      <dgm:spPr/>
      <dgm:t>
        <a:bodyPr/>
        <a:lstStyle/>
        <a:p>
          <a:pPr rtl="0"/>
          <a:r>
            <a:rPr lang="en-US" baseline="0" dirty="0"/>
            <a:t>Weather conditions</a:t>
          </a:r>
          <a:endParaRPr lang="en-US" dirty="0"/>
        </a:p>
      </dgm:t>
    </dgm:pt>
    <dgm:pt modelId="{ECB00660-C675-45A6-A48D-68D8481FA55E}" type="parTrans" cxnId="{07A3E552-EB52-416E-8F8B-15EEE34987AB}">
      <dgm:prSet/>
      <dgm:spPr/>
      <dgm:t>
        <a:bodyPr/>
        <a:lstStyle/>
        <a:p>
          <a:endParaRPr lang="en-US"/>
        </a:p>
      </dgm:t>
    </dgm:pt>
    <dgm:pt modelId="{70FCFA27-97A1-4771-9A4F-CDF777B6A0C1}" type="sibTrans" cxnId="{07A3E552-EB52-416E-8F8B-15EEE34987AB}">
      <dgm:prSet/>
      <dgm:spPr/>
      <dgm:t>
        <a:bodyPr/>
        <a:lstStyle/>
        <a:p>
          <a:endParaRPr lang="en-US"/>
        </a:p>
      </dgm:t>
    </dgm:pt>
    <dgm:pt modelId="{0DE3AC1E-D6B4-47DE-B835-E95FAFEE980B}">
      <dgm:prSet/>
      <dgm:spPr/>
      <dgm:t>
        <a:bodyPr/>
        <a:lstStyle/>
        <a:p>
          <a:pPr rtl="0"/>
          <a:r>
            <a:rPr lang="en-US" baseline="0" dirty="0"/>
            <a:t>Poor working condition </a:t>
          </a:r>
          <a:r>
            <a:rPr lang="en-US" dirty="0"/>
            <a:t>(Ose, 2005)</a:t>
          </a:r>
          <a:r>
            <a:rPr lang="en-US" baseline="0" dirty="0"/>
            <a:t> </a:t>
          </a:r>
          <a:endParaRPr lang="en-US" dirty="0"/>
        </a:p>
      </dgm:t>
    </dgm:pt>
    <dgm:pt modelId="{3F3B0BF5-EBE2-41BF-BD2F-825C85ADD2ED}" type="parTrans" cxnId="{504A594F-AD6D-4E02-BEDE-52CADAED6F12}">
      <dgm:prSet/>
      <dgm:spPr/>
      <dgm:t>
        <a:bodyPr/>
        <a:lstStyle/>
        <a:p>
          <a:endParaRPr lang="en-US"/>
        </a:p>
      </dgm:t>
    </dgm:pt>
    <dgm:pt modelId="{D020B0B7-E8CF-458F-A2BC-D3477F7B11F0}" type="sibTrans" cxnId="{504A594F-AD6D-4E02-BEDE-52CADAED6F12}">
      <dgm:prSet/>
      <dgm:spPr/>
      <dgm:t>
        <a:bodyPr/>
        <a:lstStyle/>
        <a:p>
          <a:endParaRPr lang="en-US"/>
        </a:p>
      </dgm:t>
    </dgm:pt>
    <dgm:pt modelId="{ADDB5C91-06BF-4B7D-AE75-BDD01AFCF01B}" type="pres">
      <dgm:prSet presAssocID="{B9E472BF-F4B1-4919-93D2-45C03DF4F2E5}" presName="Name0" presStyleCnt="0">
        <dgm:presLayoutVars>
          <dgm:dir/>
          <dgm:animLvl val="lvl"/>
          <dgm:resizeHandles val="exact"/>
        </dgm:presLayoutVars>
      </dgm:prSet>
      <dgm:spPr/>
    </dgm:pt>
    <dgm:pt modelId="{A34D473A-9D14-4D34-9F08-C1BF6A39857F}" type="pres">
      <dgm:prSet presAssocID="{B8F6A0F8-983E-450B-9929-F756871708CB}" presName="composite" presStyleCnt="0"/>
      <dgm:spPr/>
    </dgm:pt>
    <dgm:pt modelId="{7D78FC91-DF28-4129-AB78-34820437F0E7}" type="pres">
      <dgm:prSet presAssocID="{B8F6A0F8-983E-450B-9929-F756871708CB}" presName="parTx" presStyleLbl="alignNode1" presStyleIdx="0" presStyleCnt="2">
        <dgm:presLayoutVars>
          <dgm:chMax val="0"/>
          <dgm:chPref val="0"/>
          <dgm:bulletEnabled val="1"/>
        </dgm:presLayoutVars>
      </dgm:prSet>
      <dgm:spPr/>
    </dgm:pt>
    <dgm:pt modelId="{D5B5A099-432F-47A6-885B-C27F6F9E4D33}" type="pres">
      <dgm:prSet presAssocID="{B8F6A0F8-983E-450B-9929-F756871708CB}" presName="desTx" presStyleLbl="alignAccFollowNode1" presStyleIdx="0" presStyleCnt="2">
        <dgm:presLayoutVars>
          <dgm:bulletEnabled val="1"/>
        </dgm:presLayoutVars>
      </dgm:prSet>
      <dgm:spPr/>
    </dgm:pt>
    <dgm:pt modelId="{410DB66D-8F45-462A-A032-F5556AEE3079}" type="pres">
      <dgm:prSet presAssocID="{05FED58F-2376-4127-9AC1-4CEED5DD43E1}" presName="space" presStyleCnt="0"/>
      <dgm:spPr/>
    </dgm:pt>
    <dgm:pt modelId="{DA4060ED-A456-465D-89F3-F49FA5FD729C}" type="pres">
      <dgm:prSet presAssocID="{E688FD05-B040-42F0-96CE-1ABBB6DD05C3}" presName="composite" presStyleCnt="0"/>
      <dgm:spPr/>
    </dgm:pt>
    <dgm:pt modelId="{CF136A9C-3F81-44AE-849F-010A4CD40E3B}" type="pres">
      <dgm:prSet presAssocID="{E688FD05-B040-42F0-96CE-1ABBB6DD05C3}" presName="parTx" presStyleLbl="alignNode1" presStyleIdx="1" presStyleCnt="2">
        <dgm:presLayoutVars>
          <dgm:chMax val="0"/>
          <dgm:chPref val="0"/>
          <dgm:bulletEnabled val="1"/>
        </dgm:presLayoutVars>
      </dgm:prSet>
      <dgm:spPr/>
    </dgm:pt>
    <dgm:pt modelId="{651DB470-31FF-4E74-AE6D-174DD11D3471}" type="pres">
      <dgm:prSet presAssocID="{E688FD05-B040-42F0-96CE-1ABBB6DD05C3}" presName="desTx" presStyleLbl="alignAccFollowNode1" presStyleIdx="1" presStyleCnt="2">
        <dgm:presLayoutVars>
          <dgm:bulletEnabled val="1"/>
        </dgm:presLayoutVars>
      </dgm:prSet>
      <dgm:spPr/>
    </dgm:pt>
  </dgm:ptLst>
  <dgm:cxnLst>
    <dgm:cxn modelId="{5AF9EF19-D13D-4DC2-A018-BA6B4F280852}" srcId="{B9E472BF-F4B1-4919-93D2-45C03DF4F2E5}" destId="{B8F6A0F8-983E-450B-9929-F756871708CB}" srcOrd="0" destOrd="0" parTransId="{04BBA04E-AD37-4F72-AA1B-84E26478C4F2}" sibTransId="{05FED58F-2376-4127-9AC1-4CEED5DD43E1}"/>
    <dgm:cxn modelId="{512BAC20-55C9-4470-8D42-C0FAF735A02E}" type="presOf" srcId="{B8F6A0F8-983E-450B-9929-F756871708CB}" destId="{7D78FC91-DF28-4129-AB78-34820437F0E7}" srcOrd="0" destOrd="0" presId="urn:microsoft.com/office/officeart/2005/8/layout/hList1"/>
    <dgm:cxn modelId="{EB753421-6DB3-456C-BE7F-27353656F3EF}" srcId="{B8F6A0F8-983E-450B-9929-F756871708CB}" destId="{33105E97-E7C6-46F0-B06D-5FDCEB350082}" srcOrd="2" destOrd="0" parTransId="{E0C8F7EC-CAEC-45C3-BED5-A4A9552BA760}" sibTransId="{DEA91CD1-5AEB-417F-9071-DC3FDA889387}"/>
    <dgm:cxn modelId="{52CE2825-6525-423F-BBDE-672780773D2A}" type="presOf" srcId="{E688FD05-B040-42F0-96CE-1ABBB6DD05C3}" destId="{CF136A9C-3F81-44AE-849F-010A4CD40E3B}" srcOrd="0" destOrd="0" presId="urn:microsoft.com/office/officeart/2005/8/layout/hList1"/>
    <dgm:cxn modelId="{1F1FF42B-0628-4A86-A8E1-2512091DC2F5}" srcId="{B9E472BF-F4B1-4919-93D2-45C03DF4F2E5}" destId="{E688FD05-B040-42F0-96CE-1ABBB6DD05C3}" srcOrd="1" destOrd="0" parTransId="{1B88755F-802B-4FFD-B45D-0D6498AE93E7}" sibTransId="{878E6A96-A6D1-4A8D-8228-8F970867B7CE}"/>
    <dgm:cxn modelId="{7534843B-FD20-45FA-97DC-44D0AC4646AF}" type="presOf" srcId="{EABEE119-9B37-42DD-9BD3-8CD2A0F45324}" destId="{D5B5A099-432F-47A6-885B-C27F6F9E4D33}" srcOrd="0" destOrd="0" presId="urn:microsoft.com/office/officeart/2005/8/layout/hList1"/>
    <dgm:cxn modelId="{6AFC2C3D-E8DE-4845-BADD-8C7102AA48A9}" type="presOf" srcId="{0DE3AC1E-D6B4-47DE-B835-E95FAFEE980B}" destId="{651DB470-31FF-4E74-AE6D-174DD11D3471}" srcOrd="0" destOrd="1" presId="urn:microsoft.com/office/officeart/2005/8/layout/hList1"/>
    <dgm:cxn modelId="{CE2F0E49-663B-473E-A478-11104C54030E}" type="presOf" srcId="{CD693965-9C69-4900-9EAB-CC347F06FA2D}" destId="{651DB470-31FF-4E74-AE6D-174DD11D3471}" srcOrd="0" destOrd="0" presId="urn:microsoft.com/office/officeart/2005/8/layout/hList1"/>
    <dgm:cxn modelId="{504A594F-AD6D-4E02-BEDE-52CADAED6F12}" srcId="{E688FD05-B040-42F0-96CE-1ABBB6DD05C3}" destId="{0DE3AC1E-D6B4-47DE-B835-E95FAFEE980B}" srcOrd="1" destOrd="0" parTransId="{3F3B0BF5-EBE2-41BF-BD2F-825C85ADD2ED}" sibTransId="{D020B0B7-E8CF-458F-A2BC-D3477F7B11F0}"/>
    <dgm:cxn modelId="{07A3E552-EB52-416E-8F8B-15EEE34987AB}" srcId="{E688FD05-B040-42F0-96CE-1ABBB6DD05C3}" destId="{CD693965-9C69-4900-9EAB-CC347F06FA2D}" srcOrd="0" destOrd="0" parTransId="{ECB00660-C675-45A6-A48D-68D8481FA55E}" sibTransId="{70FCFA27-97A1-4771-9A4F-CDF777B6A0C1}"/>
    <dgm:cxn modelId="{4757B394-AEE7-4E8C-8603-70129EA3E0D1}" srcId="{B8F6A0F8-983E-450B-9929-F756871708CB}" destId="{D9ED3E33-EDC3-4535-916C-D8FBF30D1E6E}" srcOrd="4" destOrd="0" parTransId="{0665F5C5-AF07-4CA1-BF66-2DFBF17C31F0}" sibTransId="{21E50874-CC21-48C6-8150-7376B98997C6}"/>
    <dgm:cxn modelId="{7DBA599E-6348-41DB-8F8C-4284FB2551F0}" srcId="{B8F6A0F8-983E-450B-9929-F756871708CB}" destId="{EABEE119-9B37-42DD-9BD3-8CD2A0F45324}" srcOrd="0" destOrd="0" parTransId="{E12AD327-7C36-4490-9435-2689E25CF903}" sibTransId="{BD18ABA1-1EBE-4EB2-B87A-A9BBEC6D86A3}"/>
    <dgm:cxn modelId="{E569AAAC-8726-41EB-85A2-2DC0CC9103BE}" type="presOf" srcId="{33105E97-E7C6-46F0-B06D-5FDCEB350082}" destId="{D5B5A099-432F-47A6-885B-C27F6F9E4D33}" srcOrd="0" destOrd="2" presId="urn:microsoft.com/office/officeart/2005/8/layout/hList1"/>
    <dgm:cxn modelId="{BF23F9B9-D08F-4703-834A-551CC692A72F}" type="presOf" srcId="{BAD36A75-0020-4F20-878F-7CA97748C329}" destId="{D5B5A099-432F-47A6-885B-C27F6F9E4D33}" srcOrd="0" destOrd="3" presId="urn:microsoft.com/office/officeart/2005/8/layout/hList1"/>
    <dgm:cxn modelId="{E53A61BB-BF24-4E8D-A1C4-F83C96B40583}" srcId="{B8F6A0F8-983E-450B-9929-F756871708CB}" destId="{017AA63F-3113-441F-BA61-2FF1386EB8B6}" srcOrd="1" destOrd="0" parTransId="{FB0AC713-82AA-4DCA-B0EB-A1075A4C0F31}" sibTransId="{952D4A46-FF8A-4BCF-876B-F6BA7E7AE5ED}"/>
    <dgm:cxn modelId="{55E194C8-0FC0-4602-A61E-47584BC457B2}" srcId="{B8F6A0F8-983E-450B-9929-F756871708CB}" destId="{BAD36A75-0020-4F20-878F-7CA97748C329}" srcOrd="3" destOrd="0" parTransId="{C3E1EFA8-15B7-430D-A17F-82A02158E562}" sibTransId="{51A3635B-DD77-4118-81AF-FFB42B45853D}"/>
    <dgm:cxn modelId="{03B3C2C9-BB0F-4B09-9F1A-CF296BD2CFB9}" type="presOf" srcId="{D9ED3E33-EDC3-4535-916C-D8FBF30D1E6E}" destId="{D5B5A099-432F-47A6-885B-C27F6F9E4D33}" srcOrd="0" destOrd="4" presId="urn:microsoft.com/office/officeart/2005/8/layout/hList1"/>
    <dgm:cxn modelId="{0EFD8DE8-939F-4D53-BC7D-A75BA6DDC648}" type="presOf" srcId="{B9E472BF-F4B1-4919-93D2-45C03DF4F2E5}" destId="{ADDB5C91-06BF-4B7D-AE75-BDD01AFCF01B}" srcOrd="0" destOrd="0" presId="urn:microsoft.com/office/officeart/2005/8/layout/hList1"/>
    <dgm:cxn modelId="{7CAA49FA-A63C-4E5C-9AE7-10B80C869973}" type="presOf" srcId="{017AA63F-3113-441F-BA61-2FF1386EB8B6}" destId="{D5B5A099-432F-47A6-885B-C27F6F9E4D33}" srcOrd="0" destOrd="1" presId="urn:microsoft.com/office/officeart/2005/8/layout/hList1"/>
    <dgm:cxn modelId="{43E51623-F997-45AD-98D6-7E6BC815B83F}" type="presParOf" srcId="{ADDB5C91-06BF-4B7D-AE75-BDD01AFCF01B}" destId="{A34D473A-9D14-4D34-9F08-C1BF6A39857F}" srcOrd="0" destOrd="0" presId="urn:microsoft.com/office/officeart/2005/8/layout/hList1"/>
    <dgm:cxn modelId="{05DE755B-F867-48A7-B2F9-B74FF7BE12C5}" type="presParOf" srcId="{A34D473A-9D14-4D34-9F08-C1BF6A39857F}" destId="{7D78FC91-DF28-4129-AB78-34820437F0E7}" srcOrd="0" destOrd="0" presId="urn:microsoft.com/office/officeart/2005/8/layout/hList1"/>
    <dgm:cxn modelId="{21B8D2B4-2567-4F94-8E0A-A5A0BDD61230}" type="presParOf" srcId="{A34D473A-9D14-4D34-9F08-C1BF6A39857F}" destId="{D5B5A099-432F-47A6-885B-C27F6F9E4D33}" srcOrd="1" destOrd="0" presId="urn:microsoft.com/office/officeart/2005/8/layout/hList1"/>
    <dgm:cxn modelId="{40CF7132-AAA6-43C7-A923-A73B7091DE40}" type="presParOf" srcId="{ADDB5C91-06BF-4B7D-AE75-BDD01AFCF01B}" destId="{410DB66D-8F45-462A-A032-F5556AEE3079}" srcOrd="1" destOrd="0" presId="urn:microsoft.com/office/officeart/2005/8/layout/hList1"/>
    <dgm:cxn modelId="{BBED153C-46ED-4564-943B-DD161A959835}" type="presParOf" srcId="{ADDB5C91-06BF-4B7D-AE75-BDD01AFCF01B}" destId="{DA4060ED-A456-465D-89F3-F49FA5FD729C}" srcOrd="2" destOrd="0" presId="urn:microsoft.com/office/officeart/2005/8/layout/hList1"/>
    <dgm:cxn modelId="{F0BFD555-6BC3-402D-91D3-1DE24B5DEF15}" type="presParOf" srcId="{DA4060ED-A456-465D-89F3-F49FA5FD729C}" destId="{CF136A9C-3F81-44AE-849F-010A4CD40E3B}" srcOrd="0" destOrd="0" presId="urn:microsoft.com/office/officeart/2005/8/layout/hList1"/>
    <dgm:cxn modelId="{0E79D31A-CED6-47A7-BF12-FB44B7E6DE3C}" type="presParOf" srcId="{DA4060ED-A456-465D-89F3-F49FA5FD729C}" destId="{651DB470-31FF-4E74-AE6D-174DD11D347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8B8A89-EA46-489E-B405-A2B30A38189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F4AC5902-93A9-43E2-97A6-740CAD4CBC28}">
      <dgm:prSet/>
      <dgm:spPr/>
      <dgm:t>
        <a:bodyPr/>
        <a:lstStyle/>
        <a:p>
          <a:pPr rtl="0"/>
          <a:r>
            <a:rPr lang="en-US" dirty="0"/>
            <a:t>Workplace stress</a:t>
          </a:r>
        </a:p>
      </dgm:t>
    </dgm:pt>
    <dgm:pt modelId="{689C7D86-87BD-4F03-AF27-3E0945114F79}" type="parTrans" cxnId="{A531AE25-B359-4065-B728-57D252B1543B}">
      <dgm:prSet/>
      <dgm:spPr/>
      <dgm:t>
        <a:bodyPr/>
        <a:lstStyle/>
        <a:p>
          <a:endParaRPr lang="en-US"/>
        </a:p>
      </dgm:t>
    </dgm:pt>
    <dgm:pt modelId="{B1688175-5F37-4EBE-BDD7-01A3920C540F}" type="sibTrans" cxnId="{A531AE25-B359-4065-B728-57D252B1543B}">
      <dgm:prSet/>
      <dgm:spPr/>
      <dgm:t>
        <a:bodyPr/>
        <a:lstStyle/>
        <a:p>
          <a:endParaRPr lang="en-US"/>
        </a:p>
      </dgm:t>
    </dgm:pt>
    <dgm:pt modelId="{8219A2ED-7375-44BA-859E-BB54B3321F48}">
      <dgm:prSet/>
      <dgm:spPr/>
      <dgm:t>
        <a:bodyPr/>
        <a:lstStyle/>
        <a:p>
          <a:pPr rtl="0"/>
          <a:r>
            <a:rPr lang="en-US" baseline="0" dirty="0"/>
            <a:t>Employees might feel overwhelmed, and therefore they aren't able to show higher productivity. Absenteeism is their method to cope with the feeling overwhelmed at the workplace</a:t>
          </a:r>
          <a:endParaRPr lang="en-US" dirty="0"/>
        </a:p>
      </dgm:t>
    </dgm:pt>
    <dgm:pt modelId="{12F5DFA5-FA83-431C-B7F6-3B1412BF8501}" type="parTrans" cxnId="{745D44D9-C594-4911-AFB8-4A145E1280C7}">
      <dgm:prSet/>
      <dgm:spPr/>
      <dgm:t>
        <a:bodyPr/>
        <a:lstStyle/>
        <a:p>
          <a:endParaRPr lang="en-US"/>
        </a:p>
      </dgm:t>
    </dgm:pt>
    <dgm:pt modelId="{6B967EB4-2111-4728-A81C-280FC56AD4B5}" type="sibTrans" cxnId="{745D44D9-C594-4911-AFB8-4A145E1280C7}">
      <dgm:prSet/>
      <dgm:spPr/>
      <dgm:t>
        <a:bodyPr/>
        <a:lstStyle/>
        <a:p>
          <a:endParaRPr lang="en-US"/>
        </a:p>
      </dgm:t>
    </dgm:pt>
    <dgm:pt modelId="{4D38102B-A103-4EC8-AECC-F960581AAA07}">
      <dgm:prSet/>
      <dgm:spPr/>
      <dgm:t>
        <a:bodyPr/>
        <a:lstStyle/>
        <a:p>
          <a:pPr rtl="0"/>
          <a:r>
            <a:rPr lang="en-US" dirty="0"/>
            <a:t>Lower morale:</a:t>
          </a:r>
        </a:p>
      </dgm:t>
    </dgm:pt>
    <dgm:pt modelId="{36C72303-B1FC-4D98-B5DE-64D895FBEA90}" type="parTrans" cxnId="{1FE240B5-20B1-4132-85E9-86836158B8AD}">
      <dgm:prSet/>
      <dgm:spPr/>
      <dgm:t>
        <a:bodyPr/>
        <a:lstStyle/>
        <a:p>
          <a:endParaRPr lang="en-US"/>
        </a:p>
      </dgm:t>
    </dgm:pt>
    <dgm:pt modelId="{E49329A7-B8E1-45FE-BF7F-91E1C94300FB}" type="sibTrans" cxnId="{1FE240B5-20B1-4132-85E9-86836158B8AD}">
      <dgm:prSet/>
      <dgm:spPr/>
      <dgm:t>
        <a:bodyPr/>
        <a:lstStyle/>
        <a:p>
          <a:endParaRPr lang="en-US"/>
        </a:p>
      </dgm:t>
    </dgm:pt>
    <dgm:pt modelId="{0692476C-CD7C-4550-AADC-6382FBBD3BE4}">
      <dgm:prSet/>
      <dgm:spPr/>
      <dgm:t>
        <a:bodyPr/>
        <a:lstStyle/>
        <a:p>
          <a:pPr rtl="0"/>
          <a:r>
            <a:rPr lang="en-US" baseline="0" dirty="0"/>
            <a:t>The employees might have a lower motivation to work for the organization. This can be because of unchallenged workplaces or undervalued company culture </a:t>
          </a:r>
          <a:r>
            <a:rPr lang="en-US" dirty="0"/>
            <a:t>(Sagie, 1998)</a:t>
          </a:r>
          <a:r>
            <a:rPr lang="en-US" baseline="0" dirty="0"/>
            <a:t>. With such issues, employees tend to be more absent from their workplaces to make themselves more productive </a:t>
          </a:r>
          <a:r>
            <a:rPr lang="en-US" dirty="0"/>
            <a:t>(Hacket, 1989)</a:t>
          </a:r>
          <a:r>
            <a:rPr lang="en-US" baseline="0" dirty="0"/>
            <a:t>.</a:t>
          </a:r>
          <a:endParaRPr lang="en-US" dirty="0"/>
        </a:p>
      </dgm:t>
    </dgm:pt>
    <dgm:pt modelId="{C8B81EF4-57DC-4687-A773-F1BC5BB279FE}" type="parTrans" cxnId="{8CD60B30-F4BF-4193-A25B-5ED606FA7919}">
      <dgm:prSet/>
      <dgm:spPr/>
      <dgm:t>
        <a:bodyPr/>
        <a:lstStyle/>
        <a:p>
          <a:endParaRPr lang="en-US"/>
        </a:p>
      </dgm:t>
    </dgm:pt>
    <dgm:pt modelId="{7ABE5DB7-C751-4B35-AC32-74E4B7CB72C6}" type="sibTrans" cxnId="{8CD60B30-F4BF-4193-A25B-5ED606FA7919}">
      <dgm:prSet/>
      <dgm:spPr/>
      <dgm:t>
        <a:bodyPr/>
        <a:lstStyle/>
        <a:p>
          <a:endParaRPr lang="en-US"/>
        </a:p>
      </dgm:t>
    </dgm:pt>
    <dgm:pt modelId="{87CB60E1-2888-4CF8-9693-D0FA0A103A4A}">
      <dgm:prSet/>
      <dgm:spPr/>
      <dgm:t>
        <a:bodyPr/>
        <a:lstStyle/>
        <a:p>
          <a:pPr rtl="0"/>
          <a:r>
            <a:rPr lang="en-US" dirty="0"/>
            <a:t>Family responsibilities:</a:t>
          </a:r>
        </a:p>
      </dgm:t>
    </dgm:pt>
    <dgm:pt modelId="{86C68EDB-400F-4E57-8D4E-A7CA48FDB543}" type="parTrans" cxnId="{8CEA913D-F864-44C4-9378-A68BA5FE70E4}">
      <dgm:prSet/>
      <dgm:spPr/>
      <dgm:t>
        <a:bodyPr/>
        <a:lstStyle/>
        <a:p>
          <a:endParaRPr lang="en-US"/>
        </a:p>
      </dgm:t>
    </dgm:pt>
    <dgm:pt modelId="{C298DCD4-5A38-46A5-A3D9-40B7EBB02BEE}" type="sibTrans" cxnId="{8CEA913D-F864-44C4-9378-A68BA5FE70E4}">
      <dgm:prSet/>
      <dgm:spPr/>
      <dgm:t>
        <a:bodyPr/>
        <a:lstStyle/>
        <a:p>
          <a:endParaRPr lang="en-US"/>
        </a:p>
      </dgm:t>
    </dgm:pt>
    <dgm:pt modelId="{60700E42-7F17-4514-8F57-56950D5B4CA2}">
      <dgm:prSet/>
      <dgm:spPr/>
      <dgm:t>
        <a:bodyPr/>
        <a:lstStyle/>
        <a:p>
          <a:pPr rtl="0"/>
          <a:r>
            <a:rPr lang="en-US" baseline="0" dirty="0"/>
            <a:t>Many times employees have to face some unexpected situation or the regular family responsibilities that they have to take care of. Such working moms have to take of their children, or single fathers have to manage their families. In such a situation, they have to take more leaves, some planned and some unplanned. </a:t>
          </a:r>
          <a:endParaRPr lang="en-US" dirty="0"/>
        </a:p>
      </dgm:t>
    </dgm:pt>
    <dgm:pt modelId="{1CF14290-752A-4851-93B9-93569F749B9F}" type="parTrans" cxnId="{E6EB62A8-23E9-4068-AEFC-04BC40E30991}">
      <dgm:prSet/>
      <dgm:spPr/>
      <dgm:t>
        <a:bodyPr/>
        <a:lstStyle/>
        <a:p>
          <a:endParaRPr lang="en-US"/>
        </a:p>
      </dgm:t>
    </dgm:pt>
    <dgm:pt modelId="{541E613E-181A-4CD2-897C-850890461A21}" type="sibTrans" cxnId="{E6EB62A8-23E9-4068-AEFC-04BC40E30991}">
      <dgm:prSet/>
      <dgm:spPr/>
      <dgm:t>
        <a:bodyPr/>
        <a:lstStyle/>
        <a:p>
          <a:endParaRPr lang="en-US"/>
        </a:p>
      </dgm:t>
    </dgm:pt>
    <dgm:pt modelId="{713D85D2-0483-4FE3-804D-50A17C4E4974}">
      <dgm:prSet/>
      <dgm:spPr/>
      <dgm:t>
        <a:bodyPr/>
        <a:lstStyle/>
        <a:p>
          <a:pPr rtl="0"/>
          <a:r>
            <a:rPr lang="en-US" dirty="0"/>
            <a:t>Illness or accidents:</a:t>
          </a:r>
        </a:p>
      </dgm:t>
    </dgm:pt>
    <dgm:pt modelId="{E1279AF6-8AB2-4BA6-9BA0-2273ADBB577E}" type="parTrans" cxnId="{E1EF5508-2253-4C8D-AF30-9399DB692A47}">
      <dgm:prSet/>
      <dgm:spPr/>
      <dgm:t>
        <a:bodyPr/>
        <a:lstStyle/>
        <a:p>
          <a:endParaRPr lang="en-US"/>
        </a:p>
      </dgm:t>
    </dgm:pt>
    <dgm:pt modelId="{5DFD72FA-478B-4272-A57A-730DA15E8159}" type="sibTrans" cxnId="{E1EF5508-2253-4C8D-AF30-9399DB692A47}">
      <dgm:prSet/>
      <dgm:spPr/>
      <dgm:t>
        <a:bodyPr/>
        <a:lstStyle/>
        <a:p>
          <a:endParaRPr lang="en-US"/>
        </a:p>
      </dgm:t>
    </dgm:pt>
    <dgm:pt modelId="{2A77FACE-3189-48E6-876F-2905DFC3D054}">
      <dgm:prSet/>
      <dgm:spPr/>
      <dgm:t>
        <a:bodyPr/>
        <a:lstStyle/>
        <a:p>
          <a:pPr rtl="0"/>
          <a:r>
            <a:rPr lang="en-US" baseline="0" dirty="0"/>
            <a:t>Illness and injuries are the most unexpected situations which might make a person absent for one day to a few weeks. Therefore, they have to become absent from work, causing an increased absenteeism rate in the workplace </a:t>
          </a:r>
          <a:r>
            <a:rPr lang="en-US" dirty="0"/>
            <a:t>(Kocakülâh et al., 2011)</a:t>
          </a:r>
          <a:r>
            <a:rPr lang="en-US" baseline="0" dirty="0"/>
            <a:t>. </a:t>
          </a:r>
          <a:endParaRPr lang="en-US" dirty="0"/>
        </a:p>
      </dgm:t>
    </dgm:pt>
    <dgm:pt modelId="{23A90B01-E019-41F4-9310-DF23295EE138}" type="parTrans" cxnId="{4FE7FF35-0F6B-49C4-A2A3-1391A87262D6}">
      <dgm:prSet/>
      <dgm:spPr/>
      <dgm:t>
        <a:bodyPr/>
        <a:lstStyle/>
        <a:p>
          <a:endParaRPr lang="en-US"/>
        </a:p>
      </dgm:t>
    </dgm:pt>
    <dgm:pt modelId="{59F161FD-0179-4C8D-B63C-C60F31CAE0DF}" type="sibTrans" cxnId="{4FE7FF35-0F6B-49C4-A2A3-1391A87262D6}">
      <dgm:prSet/>
      <dgm:spPr/>
      <dgm:t>
        <a:bodyPr/>
        <a:lstStyle/>
        <a:p>
          <a:endParaRPr lang="en-US"/>
        </a:p>
      </dgm:t>
    </dgm:pt>
    <dgm:pt modelId="{237A63D9-141F-4B78-A7C8-D125D1785124}">
      <dgm:prSet/>
      <dgm:spPr/>
      <dgm:t>
        <a:bodyPr/>
        <a:lstStyle/>
        <a:p>
          <a:pPr rtl="0"/>
          <a:r>
            <a:rPr lang="en-US" dirty="0"/>
            <a:t>Job hunt:</a:t>
          </a:r>
        </a:p>
      </dgm:t>
    </dgm:pt>
    <dgm:pt modelId="{19F11B18-8CFA-464B-B570-83E8AECD9620}" type="parTrans" cxnId="{031E7309-E081-4171-BB1B-C8FE2CBD7911}">
      <dgm:prSet/>
      <dgm:spPr/>
      <dgm:t>
        <a:bodyPr/>
        <a:lstStyle/>
        <a:p>
          <a:endParaRPr lang="en-US"/>
        </a:p>
      </dgm:t>
    </dgm:pt>
    <dgm:pt modelId="{892A931C-6F6A-40DB-948E-8D71AE8DA725}" type="sibTrans" cxnId="{031E7309-E081-4171-BB1B-C8FE2CBD7911}">
      <dgm:prSet/>
      <dgm:spPr/>
      <dgm:t>
        <a:bodyPr/>
        <a:lstStyle/>
        <a:p>
          <a:endParaRPr lang="en-US"/>
        </a:p>
      </dgm:t>
    </dgm:pt>
    <dgm:pt modelId="{23D75C17-F0BB-4E97-A2DE-97B9B39B346C}">
      <dgm:prSet/>
      <dgm:spPr/>
      <dgm:t>
        <a:bodyPr/>
        <a:lstStyle/>
        <a:p>
          <a:pPr rtl="0"/>
          <a:r>
            <a:rPr lang="en-US" baseline="0" dirty="0"/>
            <a:t>The employee might be looking for another job due to any of the above-presented reasons. In such a condition, they have to stay absent from their position. </a:t>
          </a:r>
          <a:endParaRPr lang="en-US" dirty="0"/>
        </a:p>
      </dgm:t>
    </dgm:pt>
    <dgm:pt modelId="{5B7BD405-9F55-469E-A5A0-FF789466CBC7}" type="parTrans" cxnId="{49055119-9D4A-4AB0-BE98-AA4B46B53DAA}">
      <dgm:prSet/>
      <dgm:spPr/>
      <dgm:t>
        <a:bodyPr/>
        <a:lstStyle/>
        <a:p>
          <a:endParaRPr lang="en-US"/>
        </a:p>
      </dgm:t>
    </dgm:pt>
    <dgm:pt modelId="{0EDBBA6E-C692-491C-AD6F-4157F43BFE20}" type="sibTrans" cxnId="{49055119-9D4A-4AB0-BE98-AA4B46B53DAA}">
      <dgm:prSet/>
      <dgm:spPr/>
      <dgm:t>
        <a:bodyPr/>
        <a:lstStyle/>
        <a:p>
          <a:endParaRPr lang="en-US"/>
        </a:p>
      </dgm:t>
    </dgm:pt>
    <dgm:pt modelId="{015A53E0-0A54-4D78-B1DB-85B0C959F0AE}">
      <dgm:prSet/>
      <dgm:spPr/>
      <dgm:t>
        <a:bodyPr/>
        <a:lstStyle/>
        <a:p>
          <a:pPr rtl="0"/>
          <a:r>
            <a:rPr lang="en-US" dirty="0"/>
            <a:t>Workplace harassment:</a:t>
          </a:r>
        </a:p>
      </dgm:t>
    </dgm:pt>
    <dgm:pt modelId="{F6ECABDE-B287-4C46-B608-85681E900271}" type="parTrans" cxnId="{F12C2C2E-8969-4F96-B048-C45A71E09207}">
      <dgm:prSet/>
      <dgm:spPr/>
      <dgm:t>
        <a:bodyPr/>
        <a:lstStyle/>
        <a:p>
          <a:endParaRPr lang="en-US"/>
        </a:p>
      </dgm:t>
    </dgm:pt>
    <dgm:pt modelId="{BE14D8DB-FEE1-43AD-AB0F-AB5455DC8C78}" type="sibTrans" cxnId="{F12C2C2E-8969-4F96-B048-C45A71E09207}">
      <dgm:prSet/>
      <dgm:spPr/>
      <dgm:t>
        <a:bodyPr/>
        <a:lstStyle/>
        <a:p>
          <a:endParaRPr lang="en-US"/>
        </a:p>
      </dgm:t>
    </dgm:pt>
    <dgm:pt modelId="{8AFAA91A-8DB1-44DB-80F0-B51DCF33FB65}">
      <dgm:prSet/>
      <dgm:spPr/>
      <dgm:t>
        <a:bodyPr/>
        <a:lstStyle/>
        <a:p>
          <a:pPr rtl="0"/>
          <a:r>
            <a:rPr lang="en-US" baseline="0" dirty="0"/>
            <a:t>Workplace harassment is a major issue that makes the employees get absent from their work more often in order to avoid it. The fear related to this harassment has a major impact on this aspect. </a:t>
          </a:r>
          <a:endParaRPr lang="en-US" dirty="0"/>
        </a:p>
      </dgm:t>
    </dgm:pt>
    <dgm:pt modelId="{3F3620C4-9B52-47F3-AB9A-5B951490C238}" type="parTrans" cxnId="{5099A891-1CAF-41BB-AF9C-252C50F4E464}">
      <dgm:prSet/>
      <dgm:spPr/>
      <dgm:t>
        <a:bodyPr/>
        <a:lstStyle/>
        <a:p>
          <a:endParaRPr lang="en-US"/>
        </a:p>
      </dgm:t>
    </dgm:pt>
    <dgm:pt modelId="{96B3832A-864B-4898-B814-C116EA215C0B}" type="sibTrans" cxnId="{5099A891-1CAF-41BB-AF9C-252C50F4E464}">
      <dgm:prSet/>
      <dgm:spPr/>
      <dgm:t>
        <a:bodyPr/>
        <a:lstStyle/>
        <a:p>
          <a:endParaRPr lang="en-US"/>
        </a:p>
      </dgm:t>
    </dgm:pt>
    <dgm:pt modelId="{A59A7F38-6E5B-435D-A302-CAA4FD2BFC42}" type="pres">
      <dgm:prSet presAssocID="{598B8A89-EA46-489E-B405-A2B30A381890}" presName="Name0" presStyleCnt="0">
        <dgm:presLayoutVars>
          <dgm:dir/>
          <dgm:animLvl val="lvl"/>
          <dgm:resizeHandles val="exact"/>
        </dgm:presLayoutVars>
      </dgm:prSet>
      <dgm:spPr/>
    </dgm:pt>
    <dgm:pt modelId="{3A3EF7A0-3051-4C7A-A8A1-36ABE87282D1}" type="pres">
      <dgm:prSet presAssocID="{F4AC5902-93A9-43E2-97A6-740CAD4CBC28}" presName="composite" presStyleCnt="0"/>
      <dgm:spPr/>
    </dgm:pt>
    <dgm:pt modelId="{61DEFCDE-233A-40C4-B8AD-CF7E782FDEB2}" type="pres">
      <dgm:prSet presAssocID="{F4AC5902-93A9-43E2-97A6-740CAD4CBC28}" presName="parTx" presStyleLbl="alignNode1" presStyleIdx="0" presStyleCnt="6">
        <dgm:presLayoutVars>
          <dgm:chMax val="0"/>
          <dgm:chPref val="0"/>
          <dgm:bulletEnabled val="1"/>
        </dgm:presLayoutVars>
      </dgm:prSet>
      <dgm:spPr/>
    </dgm:pt>
    <dgm:pt modelId="{7A909E0B-89E8-42CA-9B4E-35C04EA42E0A}" type="pres">
      <dgm:prSet presAssocID="{F4AC5902-93A9-43E2-97A6-740CAD4CBC28}" presName="desTx" presStyleLbl="alignAccFollowNode1" presStyleIdx="0" presStyleCnt="6">
        <dgm:presLayoutVars>
          <dgm:bulletEnabled val="1"/>
        </dgm:presLayoutVars>
      </dgm:prSet>
      <dgm:spPr/>
    </dgm:pt>
    <dgm:pt modelId="{C1E8A6B1-6942-4A65-9C3B-045BD2A39DAE}" type="pres">
      <dgm:prSet presAssocID="{B1688175-5F37-4EBE-BDD7-01A3920C540F}" presName="space" presStyleCnt="0"/>
      <dgm:spPr/>
    </dgm:pt>
    <dgm:pt modelId="{80775EAC-62B9-4956-B11A-62FA6ECBF8FB}" type="pres">
      <dgm:prSet presAssocID="{4D38102B-A103-4EC8-AECC-F960581AAA07}" presName="composite" presStyleCnt="0"/>
      <dgm:spPr/>
    </dgm:pt>
    <dgm:pt modelId="{C1B099E6-019A-42D1-BECF-87AAAF1A399B}" type="pres">
      <dgm:prSet presAssocID="{4D38102B-A103-4EC8-AECC-F960581AAA07}" presName="parTx" presStyleLbl="alignNode1" presStyleIdx="1" presStyleCnt="6">
        <dgm:presLayoutVars>
          <dgm:chMax val="0"/>
          <dgm:chPref val="0"/>
          <dgm:bulletEnabled val="1"/>
        </dgm:presLayoutVars>
      </dgm:prSet>
      <dgm:spPr/>
    </dgm:pt>
    <dgm:pt modelId="{E5917144-5DC0-4549-8447-D9F3EF42BDCA}" type="pres">
      <dgm:prSet presAssocID="{4D38102B-A103-4EC8-AECC-F960581AAA07}" presName="desTx" presStyleLbl="alignAccFollowNode1" presStyleIdx="1" presStyleCnt="6">
        <dgm:presLayoutVars>
          <dgm:bulletEnabled val="1"/>
        </dgm:presLayoutVars>
      </dgm:prSet>
      <dgm:spPr/>
    </dgm:pt>
    <dgm:pt modelId="{C70DEA3F-D316-4A1E-BD64-1EFCF80FD1FD}" type="pres">
      <dgm:prSet presAssocID="{E49329A7-B8E1-45FE-BF7F-91E1C94300FB}" presName="space" presStyleCnt="0"/>
      <dgm:spPr/>
    </dgm:pt>
    <dgm:pt modelId="{2FF0C3D4-A983-4597-B1CA-E05FE44247E8}" type="pres">
      <dgm:prSet presAssocID="{87CB60E1-2888-4CF8-9693-D0FA0A103A4A}" presName="composite" presStyleCnt="0"/>
      <dgm:spPr/>
    </dgm:pt>
    <dgm:pt modelId="{A783BB34-BE6D-4ABA-95F4-17E46C5B1FAA}" type="pres">
      <dgm:prSet presAssocID="{87CB60E1-2888-4CF8-9693-D0FA0A103A4A}" presName="parTx" presStyleLbl="alignNode1" presStyleIdx="2" presStyleCnt="6">
        <dgm:presLayoutVars>
          <dgm:chMax val="0"/>
          <dgm:chPref val="0"/>
          <dgm:bulletEnabled val="1"/>
        </dgm:presLayoutVars>
      </dgm:prSet>
      <dgm:spPr/>
    </dgm:pt>
    <dgm:pt modelId="{A6180AA6-9994-4532-B611-48CA2AD4E643}" type="pres">
      <dgm:prSet presAssocID="{87CB60E1-2888-4CF8-9693-D0FA0A103A4A}" presName="desTx" presStyleLbl="alignAccFollowNode1" presStyleIdx="2" presStyleCnt="6">
        <dgm:presLayoutVars>
          <dgm:bulletEnabled val="1"/>
        </dgm:presLayoutVars>
      </dgm:prSet>
      <dgm:spPr/>
    </dgm:pt>
    <dgm:pt modelId="{5FCF98C4-4BD5-4C03-A9D3-E9014987ECF4}" type="pres">
      <dgm:prSet presAssocID="{C298DCD4-5A38-46A5-A3D9-40B7EBB02BEE}" presName="space" presStyleCnt="0"/>
      <dgm:spPr/>
    </dgm:pt>
    <dgm:pt modelId="{78697DDD-1497-4647-8067-8E04E17D6591}" type="pres">
      <dgm:prSet presAssocID="{713D85D2-0483-4FE3-804D-50A17C4E4974}" presName="composite" presStyleCnt="0"/>
      <dgm:spPr/>
    </dgm:pt>
    <dgm:pt modelId="{6AC90172-6DE8-40F4-ABEB-ED8628165947}" type="pres">
      <dgm:prSet presAssocID="{713D85D2-0483-4FE3-804D-50A17C4E4974}" presName="parTx" presStyleLbl="alignNode1" presStyleIdx="3" presStyleCnt="6">
        <dgm:presLayoutVars>
          <dgm:chMax val="0"/>
          <dgm:chPref val="0"/>
          <dgm:bulletEnabled val="1"/>
        </dgm:presLayoutVars>
      </dgm:prSet>
      <dgm:spPr/>
    </dgm:pt>
    <dgm:pt modelId="{B35E35C5-CF2B-4D74-B753-65A33C93DDFC}" type="pres">
      <dgm:prSet presAssocID="{713D85D2-0483-4FE3-804D-50A17C4E4974}" presName="desTx" presStyleLbl="alignAccFollowNode1" presStyleIdx="3" presStyleCnt="6">
        <dgm:presLayoutVars>
          <dgm:bulletEnabled val="1"/>
        </dgm:presLayoutVars>
      </dgm:prSet>
      <dgm:spPr/>
    </dgm:pt>
    <dgm:pt modelId="{42756ACF-C922-4442-80CF-A2679E321164}" type="pres">
      <dgm:prSet presAssocID="{5DFD72FA-478B-4272-A57A-730DA15E8159}" presName="space" presStyleCnt="0"/>
      <dgm:spPr/>
    </dgm:pt>
    <dgm:pt modelId="{9C6A361E-3622-4F14-8A70-75611F59013C}" type="pres">
      <dgm:prSet presAssocID="{237A63D9-141F-4B78-A7C8-D125D1785124}" presName="composite" presStyleCnt="0"/>
      <dgm:spPr/>
    </dgm:pt>
    <dgm:pt modelId="{5DE8C161-82E0-470E-AC84-B47D7AB967D3}" type="pres">
      <dgm:prSet presAssocID="{237A63D9-141F-4B78-A7C8-D125D1785124}" presName="parTx" presStyleLbl="alignNode1" presStyleIdx="4" presStyleCnt="6">
        <dgm:presLayoutVars>
          <dgm:chMax val="0"/>
          <dgm:chPref val="0"/>
          <dgm:bulletEnabled val="1"/>
        </dgm:presLayoutVars>
      </dgm:prSet>
      <dgm:spPr/>
    </dgm:pt>
    <dgm:pt modelId="{FB6C6519-0924-4BC4-BD5B-6A780DFBB923}" type="pres">
      <dgm:prSet presAssocID="{237A63D9-141F-4B78-A7C8-D125D1785124}" presName="desTx" presStyleLbl="alignAccFollowNode1" presStyleIdx="4" presStyleCnt="6">
        <dgm:presLayoutVars>
          <dgm:bulletEnabled val="1"/>
        </dgm:presLayoutVars>
      </dgm:prSet>
      <dgm:spPr/>
    </dgm:pt>
    <dgm:pt modelId="{1F471B12-91CB-4145-8971-38BFABC14FBE}" type="pres">
      <dgm:prSet presAssocID="{892A931C-6F6A-40DB-948E-8D71AE8DA725}" presName="space" presStyleCnt="0"/>
      <dgm:spPr/>
    </dgm:pt>
    <dgm:pt modelId="{D90714A8-7F3D-4DC1-9CA4-C672638F28F0}" type="pres">
      <dgm:prSet presAssocID="{015A53E0-0A54-4D78-B1DB-85B0C959F0AE}" presName="composite" presStyleCnt="0"/>
      <dgm:spPr/>
    </dgm:pt>
    <dgm:pt modelId="{D38104F1-9FBF-4BFD-B9C2-F8ED0177DAA9}" type="pres">
      <dgm:prSet presAssocID="{015A53E0-0A54-4D78-B1DB-85B0C959F0AE}" presName="parTx" presStyleLbl="alignNode1" presStyleIdx="5" presStyleCnt="6">
        <dgm:presLayoutVars>
          <dgm:chMax val="0"/>
          <dgm:chPref val="0"/>
          <dgm:bulletEnabled val="1"/>
        </dgm:presLayoutVars>
      </dgm:prSet>
      <dgm:spPr/>
    </dgm:pt>
    <dgm:pt modelId="{458CB3FB-21ED-4E1E-B6E2-D0A58DE53277}" type="pres">
      <dgm:prSet presAssocID="{015A53E0-0A54-4D78-B1DB-85B0C959F0AE}" presName="desTx" presStyleLbl="alignAccFollowNode1" presStyleIdx="5" presStyleCnt="6">
        <dgm:presLayoutVars>
          <dgm:bulletEnabled val="1"/>
        </dgm:presLayoutVars>
      </dgm:prSet>
      <dgm:spPr/>
    </dgm:pt>
  </dgm:ptLst>
  <dgm:cxnLst>
    <dgm:cxn modelId="{E1EF5508-2253-4C8D-AF30-9399DB692A47}" srcId="{598B8A89-EA46-489E-B405-A2B30A381890}" destId="{713D85D2-0483-4FE3-804D-50A17C4E4974}" srcOrd="3" destOrd="0" parTransId="{E1279AF6-8AB2-4BA6-9BA0-2273ADBB577E}" sibTransId="{5DFD72FA-478B-4272-A57A-730DA15E8159}"/>
    <dgm:cxn modelId="{031E7309-E081-4171-BB1B-C8FE2CBD7911}" srcId="{598B8A89-EA46-489E-B405-A2B30A381890}" destId="{237A63D9-141F-4B78-A7C8-D125D1785124}" srcOrd="4" destOrd="0" parTransId="{19F11B18-8CFA-464B-B570-83E8AECD9620}" sibTransId="{892A931C-6F6A-40DB-948E-8D71AE8DA725}"/>
    <dgm:cxn modelId="{49055119-9D4A-4AB0-BE98-AA4B46B53DAA}" srcId="{237A63D9-141F-4B78-A7C8-D125D1785124}" destId="{23D75C17-F0BB-4E97-A2DE-97B9B39B346C}" srcOrd="0" destOrd="0" parTransId="{5B7BD405-9F55-469E-A5A0-FF789466CBC7}" sibTransId="{0EDBBA6E-C692-491C-AD6F-4157F43BFE20}"/>
    <dgm:cxn modelId="{A546941B-2462-4C3A-B534-6CA7A2472F42}" type="presOf" srcId="{8AFAA91A-8DB1-44DB-80F0-B51DCF33FB65}" destId="{458CB3FB-21ED-4E1E-B6E2-D0A58DE53277}" srcOrd="0" destOrd="0" presId="urn:microsoft.com/office/officeart/2005/8/layout/hList1"/>
    <dgm:cxn modelId="{A531AE25-B359-4065-B728-57D252B1543B}" srcId="{598B8A89-EA46-489E-B405-A2B30A381890}" destId="{F4AC5902-93A9-43E2-97A6-740CAD4CBC28}" srcOrd="0" destOrd="0" parTransId="{689C7D86-87BD-4F03-AF27-3E0945114F79}" sibTransId="{B1688175-5F37-4EBE-BDD7-01A3920C540F}"/>
    <dgm:cxn modelId="{98F3A127-7912-4F63-A4AD-6DF43A2504DB}" type="presOf" srcId="{2A77FACE-3189-48E6-876F-2905DFC3D054}" destId="{B35E35C5-CF2B-4D74-B753-65A33C93DDFC}" srcOrd="0" destOrd="0" presId="urn:microsoft.com/office/officeart/2005/8/layout/hList1"/>
    <dgm:cxn modelId="{F12C2C2E-8969-4F96-B048-C45A71E09207}" srcId="{598B8A89-EA46-489E-B405-A2B30A381890}" destId="{015A53E0-0A54-4D78-B1DB-85B0C959F0AE}" srcOrd="5" destOrd="0" parTransId="{F6ECABDE-B287-4C46-B608-85681E900271}" sibTransId="{BE14D8DB-FEE1-43AD-AB0F-AB5455DC8C78}"/>
    <dgm:cxn modelId="{8CD60B30-F4BF-4193-A25B-5ED606FA7919}" srcId="{4D38102B-A103-4EC8-AECC-F960581AAA07}" destId="{0692476C-CD7C-4550-AADC-6382FBBD3BE4}" srcOrd="0" destOrd="0" parTransId="{C8B81EF4-57DC-4687-A773-F1BC5BB279FE}" sibTransId="{7ABE5DB7-C751-4B35-AC32-74E4B7CB72C6}"/>
    <dgm:cxn modelId="{31356535-B139-4861-83DF-3855813851ED}" type="presOf" srcId="{0692476C-CD7C-4550-AADC-6382FBBD3BE4}" destId="{E5917144-5DC0-4549-8447-D9F3EF42BDCA}" srcOrd="0" destOrd="0" presId="urn:microsoft.com/office/officeart/2005/8/layout/hList1"/>
    <dgm:cxn modelId="{4FE7FF35-0F6B-49C4-A2A3-1391A87262D6}" srcId="{713D85D2-0483-4FE3-804D-50A17C4E4974}" destId="{2A77FACE-3189-48E6-876F-2905DFC3D054}" srcOrd="0" destOrd="0" parTransId="{23A90B01-E019-41F4-9310-DF23295EE138}" sibTransId="{59F161FD-0179-4C8D-B63C-C60F31CAE0DF}"/>
    <dgm:cxn modelId="{92D68936-958C-417D-ACF3-F45F7F1FBBE0}" type="presOf" srcId="{713D85D2-0483-4FE3-804D-50A17C4E4974}" destId="{6AC90172-6DE8-40F4-ABEB-ED8628165947}" srcOrd="0" destOrd="0" presId="urn:microsoft.com/office/officeart/2005/8/layout/hList1"/>
    <dgm:cxn modelId="{6408A238-6F22-480C-B12E-3E96AEA5FCC0}" type="presOf" srcId="{237A63D9-141F-4B78-A7C8-D125D1785124}" destId="{5DE8C161-82E0-470E-AC84-B47D7AB967D3}" srcOrd="0" destOrd="0" presId="urn:microsoft.com/office/officeart/2005/8/layout/hList1"/>
    <dgm:cxn modelId="{8CEA913D-F864-44C4-9378-A68BA5FE70E4}" srcId="{598B8A89-EA46-489E-B405-A2B30A381890}" destId="{87CB60E1-2888-4CF8-9693-D0FA0A103A4A}" srcOrd="2" destOrd="0" parTransId="{86C68EDB-400F-4E57-8D4E-A7CA48FDB543}" sibTransId="{C298DCD4-5A38-46A5-A3D9-40B7EBB02BEE}"/>
    <dgm:cxn modelId="{04AFD864-197A-4C3F-B2EE-821D0AAC133A}" type="presOf" srcId="{4D38102B-A103-4EC8-AECC-F960581AAA07}" destId="{C1B099E6-019A-42D1-BECF-87AAAF1A399B}" srcOrd="0" destOrd="0" presId="urn:microsoft.com/office/officeart/2005/8/layout/hList1"/>
    <dgm:cxn modelId="{175F366A-16FB-4D40-A20C-B38EDA9ECA05}" type="presOf" srcId="{60700E42-7F17-4514-8F57-56950D5B4CA2}" destId="{A6180AA6-9994-4532-B611-48CA2AD4E643}" srcOrd="0" destOrd="0" presId="urn:microsoft.com/office/officeart/2005/8/layout/hList1"/>
    <dgm:cxn modelId="{CAB01071-D560-42BC-86BC-A639DC3509AC}" type="presOf" srcId="{015A53E0-0A54-4D78-B1DB-85B0C959F0AE}" destId="{D38104F1-9FBF-4BFD-B9C2-F8ED0177DAA9}" srcOrd="0" destOrd="0" presId="urn:microsoft.com/office/officeart/2005/8/layout/hList1"/>
    <dgm:cxn modelId="{3FEC6887-D9E1-4B73-B629-BBD63D7D70E7}" type="presOf" srcId="{87CB60E1-2888-4CF8-9693-D0FA0A103A4A}" destId="{A783BB34-BE6D-4ABA-95F4-17E46C5B1FAA}" srcOrd="0" destOrd="0" presId="urn:microsoft.com/office/officeart/2005/8/layout/hList1"/>
    <dgm:cxn modelId="{5099A891-1CAF-41BB-AF9C-252C50F4E464}" srcId="{015A53E0-0A54-4D78-B1DB-85B0C959F0AE}" destId="{8AFAA91A-8DB1-44DB-80F0-B51DCF33FB65}" srcOrd="0" destOrd="0" parTransId="{3F3620C4-9B52-47F3-AB9A-5B951490C238}" sibTransId="{96B3832A-864B-4898-B814-C116EA215C0B}"/>
    <dgm:cxn modelId="{150CCA99-5EE9-4C71-ADBF-0CB48CA7A210}" type="presOf" srcId="{23D75C17-F0BB-4E97-A2DE-97B9B39B346C}" destId="{FB6C6519-0924-4BC4-BD5B-6A780DFBB923}" srcOrd="0" destOrd="0" presId="urn:microsoft.com/office/officeart/2005/8/layout/hList1"/>
    <dgm:cxn modelId="{62718CA6-3FB2-467E-86F2-6DF226F8F914}" type="presOf" srcId="{598B8A89-EA46-489E-B405-A2B30A381890}" destId="{A59A7F38-6E5B-435D-A302-CAA4FD2BFC42}" srcOrd="0" destOrd="0" presId="urn:microsoft.com/office/officeart/2005/8/layout/hList1"/>
    <dgm:cxn modelId="{E6EB62A8-23E9-4068-AEFC-04BC40E30991}" srcId="{87CB60E1-2888-4CF8-9693-D0FA0A103A4A}" destId="{60700E42-7F17-4514-8F57-56950D5B4CA2}" srcOrd="0" destOrd="0" parTransId="{1CF14290-752A-4851-93B9-93569F749B9F}" sibTransId="{541E613E-181A-4CD2-897C-850890461A21}"/>
    <dgm:cxn modelId="{1FE240B5-20B1-4132-85E9-86836158B8AD}" srcId="{598B8A89-EA46-489E-B405-A2B30A381890}" destId="{4D38102B-A103-4EC8-AECC-F960581AAA07}" srcOrd="1" destOrd="0" parTransId="{36C72303-B1FC-4D98-B5DE-64D895FBEA90}" sibTransId="{E49329A7-B8E1-45FE-BF7F-91E1C94300FB}"/>
    <dgm:cxn modelId="{47BABABA-0534-4152-8CC7-A96884BC9CDD}" type="presOf" srcId="{8219A2ED-7375-44BA-859E-BB54B3321F48}" destId="{7A909E0B-89E8-42CA-9B4E-35C04EA42E0A}" srcOrd="0" destOrd="0" presId="urn:microsoft.com/office/officeart/2005/8/layout/hList1"/>
    <dgm:cxn modelId="{B0F3AAC0-0B46-4BA4-ABE5-F7392692C77E}" type="presOf" srcId="{F4AC5902-93A9-43E2-97A6-740CAD4CBC28}" destId="{61DEFCDE-233A-40C4-B8AD-CF7E782FDEB2}" srcOrd="0" destOrd="0" presId="urn:microsoft.com/office/officeart/2005/8/layout/hList1"/>
    <dgm:cxn modelId="{745D44D9-C594-4911-AFB8-4A145E1280C7}" srcId="{F4AC5902-93A9-43E2-97A6-740CAD4CBC28}" destId="{8219A2ED-7375-44BA-859E-BB54B3321F48}" srcOrd="0" destOrd="0" parTransId="{12F5DFA5-FA83-431C-B7F6-3B1412BF8501}" sibTransId="{6B967EB4-2111-4728-A81C-280FC56AD4B5}"/>
    <dgm:cxn modelId="{5FBEC137-42A7-4BDD-8AA9-385FF51AFD95}" type="presParOf" srcId="{A59A7F38-6E5B-435D-A302-CAA4FD2BFC42}" destId="{3A3EF7A0-3051-4C7A-A8A1-36ABE87282D1}" srcOrd="0" destOrd="0" presId="urn:microsoft.com/office/officeart/2005/8/layout/hList1"/>
    <dgm:cxn modelId="{2AAC125E-5884-4881-93EE-FD0343AD3ABE}" type="presParOf" srcId="{3A3EF7A0-3051-4C7A-A8A1-36ABE87282D1}" destId="{61DEFCDE-233A-40C4-B8AD-CF7E782FDEB2}" srcOrd="0" destOrd="0" presId="urn:microsoft.com/office/officeart/2005/8/layout/hList1"/>
    <dgm:cxn modelId="{05598CBC-B93E-4048-B98A-D566DDCFCAA2}" type="presParOf" srcId="{3A3EF7A0-3051-4C7A-A8A1-36ABE87282D1}" destId="{7A909E0B-89E8-42CA-9B4E-35C04EA42E0A}" srcOrd="1" destOrd="0" presId="urn:microsoft.com/office/officeart/2005/8/layout/hList1"/>
    <dgm:cxn modelId="{5ACD0F33-1E5F-4A6F-ADFF-12E6E08C2CC2}" type="presParOf" srcId="{A59A7F38-6E5B-435D-A302-CAA4FD2BFC42}" destId="{C1E8A6B1-6942-4A65-9C3B-045BD2A39DAE}" srcOrd="1" destOrd="0" presId="urn:microsoft.com/office/officeart/2005/8/layout/hList1"/>
    <dgm:cxn modelId="{DCFA0557-C73E-419C-8986-A26565B373C7}" type="presParOf" srcId="{A59A7F38-6E5B-435D-A302-CAA4FD2BFC42}" destId="{80775EAC-62B9-4956-B11A-62FA6ECBF8FB}" srcOrd="2" destOrd="0" presId="urn:microsoft.com/office/officeart/2005/8/layout/hList1"/>
    <dgm:cxn modelId="{791FD688-BD45-475A-A079-33411BFD5C5B}" type="presParOf" srcId="{80775EAC-62B9-4956-B11A-62FA6ECBF8FB}" destId="{C1B099E6-019A-42D1-BECF-87AAAF1A399B}" srcOrd="0" destOrd="0" presId="urn:microsoft.com/office/officeart/2005/8/layout/hList1"/>
    <dgm:cxn modelId="{F4CE6909-23D4-4F81-AE0C-FE983153F79B}" type="presParOf" srcId="{80775EAC-62B9-4956-B11A-62FA6ECBF8FB}" destId="{E5917144-5DC0-4549-8447-D9F3EF42BDCA}" srcOrd="1" destOrd="0" presId="urn:microsoft.com/office/officeart/2005/8/layout/hList1"/>
    <dgm:cxn modelId="{893DBC5C-62A4-4165-B164-0F697886D581}" type="presParOf" srcId="{A59A7F38-6E5B-435D-A302-CAA4FD2BFC42}" destId="{C70DEA3F-D316-4A1E-BD64-1EFCF80FD1FD}" srcOrd="3" destOrd="0" presId="urn:microsoft.com/office/officeart/2005/8/layout/hList1"/>
    <dgm:cxn modelId="{C4031A39-6B3E-4402-BEA2-C74B9F1CC211}" type="presParOf" srcId="{A59A7F38-6E5B-435D-A302-CAA4FD2BFC42}" destId="{2FF0C3D4-A983-4597-B1CA-E05FE44247E8}" srcOrd="4" destOrd="0" presId="urn:microsoft.com/office/officeart/2005/8/layout/hList1"/>
    <dgm:cxn modelId="{1E8B0CF4-175A-4300-BD12-1A2646FDBB75}" type="presParOf" srcId="{2FF0C3D4-A983-4597-B1CA-E05FE44247E8}" destId="{A783BB34-BE6D-4ABA-95F4-17E46C5B1FAA}" srcOrd="0" destOrd="0" presId="urn:microsoft.com/office/officeart/2005/8/layout/hList1"/>
    <dgm:cxn modelId="{6B9762EA-6493-4EF9-973F-94639E7D9C2E}" type="presParOf" srcId="{2FF0C3D4-A983-4597-B1CA-E05FE44247E8}" destId="{A6180AA6-9994-4532-B611-48CA2AD4E643}" srcOrd="1" destOrd="0" presId="urn:microsoft.com/office/officeart/2005/8/layout/hList1"/>
    <dgm:cxn modelId="{C52062F3-1CB6-461D-BEA2-582CAD4C01D2}" type="presParOf" srcId="{A59A7F38-6E5B-435D-A302-CAA4FD2BFC42}" destId="{5FCF98C4-4BD5-4C03-A9D3-E9014987ECF4}" srcOrd="5" destOrd="0" presId="urn:microsoft.com/office/officeart/2005/8/layout/hList1"/>
    <dgm:cxn modelId="{C901497C-6F61-43CD-8994-768A8F1AFA9D}" type="presParOf" srcId="{A59A7F38-6E5B-435D-A302-CAA4FD2BFC42}" destId="{78697DDD-1497-4647-8067-8E04E17D6591}" srcOrd="6" destOrd="0" presId="urn:microsoft.com/office/officeart/2005/8/layout/hList1"/>
    <dgm:cxn modelId="{5FE72471-740F-42F3-AB8F-CF3978A25C78}" type="presParOf" srcId="{78697DDD-1497-4647-8067-8E04E17D6591}" destId="{6AC90172-6DE8-40F4-ABEB-ED8628165947}" srcOrd="0" destOrd="0" presId="urn:microsoft.com/office/officeart/2005/8/layout/hList1"/>
    <dgm:cxn modelId="{97DC779F-419A-40A5-A924-68C2B0A8BEBA}" type="presParOf" srcId="{78697DDD-1497-4647-8067-8E04E17D6591}" destId="{B35E35C5-CF2B-4D74-B753-65A33C93DDFC}" srcOrd="1" destOrd="0" presId="urn:microsoft.com/office/officeart/2005/8/layout/hList1"/>
    <dgm:cxn modelId="{4D8DF8EA-EBAA-4C02-BB9F-F2F9FA8C21C8}" type="presParOf" srcId="{A59A7F38-6E5B-435D-A302-CAA4FD2BFC42}" destId="{42756ACF-C922-4442-80CF-A2679E321164}" srcOrd="7" destOrd="0" presId="urn:microsoft.com/office/officeart/2005/8/layout/hList1"/>
    <dgm:cxn modelId="{F9E9AF7D-12EA-4B20-A232-39E05154C510}" type="presParOf" srcId="{A59A7F38-6E5B-435D-A302-CAA4FD2BFC42}" destId="{9C6A361E-3622-4F14-8A70-75611F59013C}" srcOrd="8" destOrd="0" presId="urn:microsoft.com/office/officeart/2005/8/layout/hList1"/>
    <dgm:cxn modelId="{E75A55AC-F0B1-4A85-8914-13A85EDF7D0D}" type="presParOf" srcId="{9C6A361E-3622-4F14-8A70-75611F59013C}" destId="{5DE8C161-82E0-470E-AC84-B47D7AB967D3}" srcOrd="0" destOrd="0" presId="urn:microsoft.com/office/officeart/2005/8/layout/hList1"/>
    <dgm:cxn modelId="{952E0B45-9AEE-4597-B23B-78C6A8B2A350}" type="presParOf" srcId="{9C6A361E-3622-4F14-8A70-75611F59013C}" destId="{FB6C6519-0924-4BC4-BD5B-6A780DFBB923}" srcOrd="1" destOrd="0" presId="urn:microsoft.com/office/officeart/2005/8/layout/hList1"/>
    <dgm:cxn modelId="{AD60EBE6-E230-4028-B2A2-44382F399E1D}" type="presParOf" srcId="{A59A7F38-6E5B-435D-A302-CAA4FD2BFC42}" destId="{1F471B12-91CB-4145-8971-38BFABC14FBE}" srcOrd="9" destOrd="0" presId="urn:microsoft.com/office/officeart/2005/8/layout/hList1"/>
    <dgm:cxn modelId="{1A5455B2-3F38-4665-921C-33275232D8D2}" type="presParOf" srcId="{A59A7F38-6E5B-435D-A302-CAA4FD2BFC42}" destId="{D90714A8-7F3D-4DC1-9CA4-C672638F28F0}" srcOrd="10" destOrd="0" presId="urn:microsoft.com/office/officeart/2005/8/layout/hList1"/>
    <dgm:cxn modelId="{01436A9A-7C61-411A-81CB-BAAEA4E4C820}" type="presParOf" srcId="{D90714A8-7F3D-4DC1-9CA4-C672638F28F0}" destId="{D38104F1-9FBF-4BFD-B9C2-F8ED0177DAA9}" srcOrd="0" destOrd="0" presId="urn:microsoft.com/office/officeart/2005/8/layout/hList1"/>
    <dgm:cxn modelId="{BA762232-4DDC-41CB-A6AA-C25F81F8FD84}" type="presParOf" srcId="{D90714A8-7F3D-4DC1-9CA4-C672638F28F0}" destId="{458CB3FB-21ED-4E1E-B6E2-D0A58DE5327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AF0758-6A9E-48EF-9080-710B975EE9FF}"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US"/>
        </a:p>
      </dgm:t>
    </dgm:pt>
    <dgm:pt modelId="{A0F88358-C760-4FE5-81D5-B36250F22BB7}">
      <dgm:prSet/>
      <dgm:spPr/>
      <dgm:t>
        <a:bodyPr/>
        <a:lstStyle/>
        <a:p>
          <a:pPr rtl="0"/>
          <a:r>
            <a:rPr lang="en-US" dirty="0"/>
            <a:t>Providing on-site health guidance and rules</a:t>
          </a:r>
        </a:p>
      </dgm:t>
    </dgm:pt>
    <dgm:pt modelId="{D3E86AFA-49A3-4641-9600-5745EEABA4B1}" type="parTrans" cxnId="{9BFEB82F-7BF0-4D60-9E3C-596BD4652490}">
      <dgm:prSet/>
      <dgm:spPr/>
      <dgm:t>
        <a:bodyPr/>
        <a:lstStyle/>
        <a:p>
          <a:endParaRPr lang="en-US"/>
        </a:p>
      </dgm:t>
    </dgm:pt>
    <dgm:pt modelId="{CB0D58E1-532B-4918-AC9B-0320346AAD30}" type="sibTrans" cxnId="{9BFEB82F-7BF0-4D60-9E3C-596BD4652490}">
      <dgm:prSet/>
      <dgm:spPr/>
      <dgm:t>
        <a:bodyPr/>
        <a:lstStyle/>
        <a:p>
          <a:endParaRPr lang="en-US"/>
        </a:p>
      </dgm:t>
    </dgm:pt>
    <dgm:pt modelId="{A9C241FC-DBED-425B-81A6-6966A629C429}">
      <dgm:prSet/>
      <dgm:spPr/>
      <dgm:t>
        <a:bodyPr/>
        <a:lstStyle/>
        <a:p>
          <a:pPr rtl="0"/>
          <a:r>
            <a:rPr lang="en-US" dirty="0"/>
            <a:t>Employees’ assistance program</a:t>
          </a:r>
        </a:p>
      </dgm:t>
    </dgm:pt>
    <dgm:pt modelId="{994E21F3-8234-432A-A647-0450F081B284}" type="parTrans" cxnId="{87A2D72A-E1A2-4274-AF78-4C0016716AB1}">
      <dgm:prSet/>
      <dgm:spPr/>
      <dgm:t>
        <a:bodyPr/>
        <a:lstStyle/>
        <a:p>
          <a:endParaRPr lang="en-US"/>
        </a:p>
      </dgm:t>
    </dgm:pt>
    <dgm:pt modelId="{3DD9F546-F29D-4563-B6F9-34919237011F}" type="sibTrans" cxnId="{87A2D72A-E1A2-4274-AF78-4C0016716AB1}">
      <dgm:prSet/>
      <dgm:spPr/>
      <dgm:t>
        <a:bodyPr/>
        <a:lstStyle/>
        <a:p>
          <a:endParaRPr lang="en-US"/>
        </a:p>
      </dgm:t>
    </dgm:pt>
    <dgm:pt modelId="{0F1520C4-4916-457F-87E6-0153DE2AAE59}">
      <dgm:prSet/>
      <dgm:spPr/>
      <dgm:t>
        <a:bodyPr/>
        <a:lstStyle/>
        <a:p>
          <a:pPr rtl="0"/>
          <a:r>
            <a:rPr lang="en-US" dirty="0"/>
            <a:t>Creating clear attendance policies and setting the expectation (Collier, 2021) </a:t>
          </a:r>
        </a:p>
      </dgm:t>
    </dgm:pt>
    <dgm:pt modelId="{873BA393-9505-4D35-97D0-042B0B48971A}" type="parTrans" cxnId="{5048814C-0435-4FBB-92B2-406483C1C41C}">
      <dgm:prSet/>
      <dgm:spPr/>
      <dgm:t>
        <a:bodyPr/>
        <a:lstStyle/>
        <a:p>
          <a:endParaRPr lang="en-US"/>
        </a:p>
      </dgm:t>
    </dgm:pt>
    <dgm:pt modelId="{173F0B44-5019-42FA-988B-7E2F3F088638}" type="sibTrans" cxnId="{5048814C-0435-4FBB-92B2-406483C1C41C}">
      <dgm:prSet/>
      <dgm:spPr/>
      <dgm:t>
        <a:bodyPr/>
        <a:lstStyle/>
        <a:p>
          <a:endParaRPr lang="en-US"/>
        </a:p>
      </dgm:t>
    </dgm:pt>
    <dgm:pt modelId="{0ADEB47F-7525-4A0A-B365-293518E6E467}">
      <dgm:prSet/>
      <dgm:spPr/>
      <dgm:t>
        <a:bodyPr/>
        <a:lstStyle/>
        <a:p>
          <a:pPr rtl="0"/>
          <a:r>
            <a:rPr lang="en-US" dirty="0"/>
            <a:t>Drugs and substance test</a:t>
          </a:r>
        </a:p>
      </dgm:t>
    </dgm:pt>
    <dgm:pt modelId="{8C1AEC14-3F06-49AE-A358-9620ADA24EB8}" type="parTrans" cxnId="{A303C3A1-73CD-4C74-96D2-3E0CB7E6DF97}">
      <dgm:prSet/>
      <dgm:spPr/>
      <dgm:t>
        <a:bodyPr/>
        <a:lstStyle/>
        <a:p>
          <a:endParaRPr lang="en-US"/>
        </a:p>
      </dgm:t>
    </dgm:pt>
    <dgm:pt modelId="{E1D978F2-AEA0-46A2-9669-4C5E3A836911}" type="sibTrans" cxnId="{A303C3A1-73CD-4C74-96D2-3E0CB7E6DF97}">
      <dgm:prSet/>
      <dgm:spPr/>
      <dgm:t>
        <a:bodyPr/>
        <a:lstStyle/>
        <a:p>
          <a:endParaRPr lang="en-US"/>
        </a:p>
      </dgm:t>
    </dgm:pt>
    <dgm:pt modelId="{19F74304-D24D-476A-8FFD-ADE96044BFD8}">
      <dgm:prSet/>
      <dgm:spPr/>
      <dgm:t>
        <a:bodyPr/>
        <a:lstStyle/>
        <a:p>
          <a:pPr rtl="0"/>
          <a:r>
            <a:rPr lang="en-US" dirty="0"/>
            <a:t>Mental and physical health facilities program </a:t>
          </a:r>
        </a:p>
      </dgm:t>
    </dgm:pt>
    <dgm:pt modelId="{67D05849-4031-4D56-AD84-44DE86C3E9C7}" type="parTrans" cxnId="{C4759CBA-FED0-4F5C-94F5-5DEBFFB7900C}">
      <dgm:prSet/>
      <dgm:spPr/>
      <dgm:t>
        <a:bodyPr/>
        <a:lstStyle/>
        <a:p>
          <a:endParaRPr lang="en-US"/>
        </a:p>
      </dgm:t>
    </dgm:pt>
    <dgm:pt modelId="{4D90AAA0-11F5-4A6D-AD8F-2EF9BE059639}" type="sibTrans" cxnId="{C4759CBA-FED0-4F5C-94F5-5DEBFFB7900C}">
      <dgm:prSet/>
      <dgm:spPr/>
      <dgm:t>
        <a:bodyPr/>
        <a:lstStyle/>
        <a:p>
          <a:endParaRPr lang="en-US"/>
        </a:p>
      </dgm:t>
    </dgm:pt>
    <dgm:pt modelId="{DA69C334-2F4C-436D-A618-349F2F0A014A}">
      <dgm:prSet/>
      <dgm:spPr/>
      <dgm:t>
        <a:bodyPr/>
        <a:lstStyle/>
        <a:p>
          <a:pPr rtl="0"/>
          <a:r>
            <a:rPr lang="en-US" dirty="0"/>
            <a:t>Providing support and feedback (Collier, 2021)</a:t>
          </a:r>
        </a:p>
      </dgm:t>
    </dgm:pt>
    <dgm:pt modelId="{925D879C-B460-4064-8095-AF0A2B225041}" type="parTrans" cxnId="{D701C69D-0DB1-4239-B930-BBCD9F3259D1}">
      <dgm:prSet/>
      <dgm:spPr/>
      <dgm:t>
        <a:bodyPr/>
        <a:lstStyle/>
        <a:p>
          <a:endParaRPr lang="en-US"/>
        </a:p>
      </dgm:t>
    </dgm:pt>
    <dgm:pt modelId="{679C3494-DBC9-4E51-8B0C-A8ECFB51E4EF}" type="sibTrans" cxnId="{D701C69D-0DB1-4239-B930-BBCD9F3259D1}">
      <dgm:prSet/>
      <dgm:spPr/>
      <dgm:t>
        <a:bodyPr/>
        <a:lstStyle/>
        <a:p>
          <a:endParaRPr lang="en-US"/>
        </a:p>
      </dgm:t>
    </dgm:pt>
    <dgm:pt modelId="{CBBAE143-22AE-4319-98BD-BB8BC2222E13}">
      <dgm:prSet/>
      <dgm:spPr/>
      <dgm:t>
        <a:bodyPr/>
        <a:lstStyle/>
        <a:p>
          <a:pPr rtl="0"/>
          <a:r>
            <a:rPr lang="en-US" dirty="0"/>
            <a:t>Safer workplace and engagement </a:t>
          </a:r>
        </a:p>
      </dgm:t>
    </dgm:pt>
    <dgm:pt modelId="{4B9B4DF8-9B79-4B3C-B0B6-266D9573C656}" type="parTrans" cxnId="{B178763C-4AB2-492C-9162-2A45055A6BA2}">
      <dgm:prSet/>
      <dgm:spPr/>
      <dgm:t>
        <a:bodyPr/>
        <a:lstStyle/>
        <a:p>
          <a:endParaRPr lang="en-US"/>
        </a:p>
      </dgm:t>
    </dgm:pt>
    <dgm:pt modelId="{151C572E-E1D8-4AB1-95B3-76639AED2744}" type="sibTrans" cxnId="{B178763C-4AB2-492C-9162-2A45055A6BA2}">
      <dgm:prSet/>
      <dgm:spPr/>
      <dgm:t>
        <a:bodyPr/>
        <a:lstStyle/>
        <a:p>
          <a:endParaRPr lang="en-US"/>
        </a:p>
      </dgm:t>
    </dgm:pt>
    <dgm:pt modelId="{160401EE-748C-4D16-BDB6-082093A57527}" type="pres">
      <dgm:prSet presAssocID="{89AF0758-6A9E-48EF-9080-710B975EE9FF}" presName="Name0" presStyleCnt="0">
        <dgm:presLayoutVars>
          <dgm:chMax val="7"/>
          <dgm:dir/>
          <dgm:resizeHandles val="exact"/>
        </dgm:presLayoutVars>
      </dgm:prSet>
      <dgm:spPr/>
    </dgm:pt>
    <dgm:pt modelId="{78A42488-D17D-4D9C-B60E-C2AA9BCA297C}" type="pres">
      <dgm:prSet presAssocID="{89AF0758-6A9E-48EF-9080-710B975EE9FF}" presName="ellipse1" presStyleLbl="vennNode1" presStyleIdx="0" presStyleCnt="7">
        <dgm:presLayoutVars>
          <dgm:bulletEnabled val="1"/>
        </dgm:presLayoutVars>
      </dgm:prSet>
      <dgm:spPr/>
    </dgm:pt>
    <dgm:pt modelId="{3C1D798C-1C4E-4B27-898F-EA51C1C570F3}" type="pres">
      <dgm:prSet presAssocID="{89AF0758-6A9E-48EF-9080-710B975EE9FF}" presName="ellipse2" presStyleLbl="vennNode1" presStyleIdx="1" presStyleCnt="7">
        <dgm:presLayoutVars>
          <dgm:bulletEnabled val="1"/>
        </dgm:presLayoutVars>
      </dgm:prSet>
      <dgm:spPr/>
    </dgm:pt>
    <dgm:pt modelId="{D6BCE7C4-9C3C-4B0D-BBF4-65443A83CB7A}" type="pres">
      <dgm:prSet presAssocID="{89AF0758-6A9E-48EF-9080-710B975EE9FF}" presName="ellipse3" presStyleLbl="vennNode1" presStyleIdx="2" presStyleCnt="7">
        <dgm:presLayoutVars>
          <dgm:bulletEnabled val="1"/>
        </dgm:presLayoutVars>
      </dgm:prSet>
      <dgm:spPr/>
    </dgm:pt>
    <dgm:pt modelId="{69AA8894-9F17-4AFB-8A1A-987C82619CC6}" type="pres">
      <dgm:prSet presAssocID="{89AF0758-6A9E-48EF-9080-710B975EE9FF}" presName="ellipse4" presStyleLbl="vennNode1" presStyleIdx="3" presStyleCnt="7">
        <dgm:presLayoutVars>
          <dgm:bulletEnabled val="1"/>
        </dgm:presLayoutVars>
      </dgm:prSet>
      <dgm:spPr/>
    </dgm:pt>
    <dgm:pt modelId="{D6B02BB5-CC12-4060-AECB-7D346E37B37D}" type="pres">
      <dgm:prSet presAssocID="{89AF0758-6A9E-48EF-9080-710B975EE9FF}" presName="ellipse5" presStyleLbl="vennNode1" presStyleIdx="4" presStyleCnt="7">
        <dgm:presLayoutVars>
          <dgm:bulletEnabled val="1"/>
        </dgm:presLayoutVars>
      </dgm:prSet>
      <dgm:spPr/>
    </dgm:pt>
    <dgm:pt modelId="{61ACD8EC-39A1-4EA6-8DA2-23A6B962B4AA}" type="pres">
      <dgm:prSet presAssocID="{89AF0758-6A9E-48EF-9080-710B975EE9FF}" presName="ellipse6" presStyleLbl="vennNode1" presStyleIdx="5" presStyleCnt="7">
        <dgm:presLayoutVars>
          <dgm:bulletEnabled val="1"/>
        </dgm:presLayoutVars>
      </dgm:prSet>
      <dgm:spPr/>
    </dgm:pt>
    <dgm:pt modelId="{4808DBAF-1776-4C3F-AB03-B728029BCA46}" type="pres">
      <dgm:prSet presAssocID="{89AF0758-6A9E-48EF-9080-710B975EE9FF}" presName="ellipse7" presStyleLbl="vennNode1" presStyleIdx="6" presStyleCnt="7">
        <dgm:presLayoutVars>
          <dgm:bulletEnabled val="1"/>
        </dgm:presLayoutVars>
      </dgm:prSet>
      <dgm:spPr/>
    </dgm:pt>
  </dgm:ptLst>
  <dgm:cxnLst>
    <dgm:cxn modelId="{537DBD0F-E212-4F0A-838D-07BFBF01A68A}" type="presOf" srcId="{89AF0758-6A9E-48EF-9080-710B975EE9FF}" destId="{160401EE-748C-4D16-BDB6-082093A57527}" srcOrd="0" destOrd="0" presId="urn:microsoft.com/office/officeart/2005/8/layout/rings+Icon"/>
    <dgm:cxn modelId="{87A2D72A-E1A2-4274-AF78-4C0016716AB1}" srcId="{89AF0758-6A9E-48EF-9080-710B975EE9FF}" destId="{A9C241FC-DBED-425B-81A6-6966A629C429}" srcOrd="1" destOrd="0" parTransId="{994E21F3-8234-432A-A647-0450F081B284}" sibTransId="{3DD9F546-F29D-4563-B6F9-34919237011F}"/>
    <dgm:cxn modelId="{9BFEB82F-7BF0-4D60-9E3C-596BD4652490}" srcId="{89AF0758-6A9E-48EF-9080-710B975EE9FF}" destId="{A0F88358-C760-4FE5-81D5-B36250F22BB7}" srcOrd="0" destOrd="0" parTransId="{D3E86AFA-49A3-4641-9600-5745EEABA4B1}" sibTransId="{CB0D58E1-532B-4918-AC9B-0320346AAD30}"/>
    <dgm:cxn modelId="{B178763C-4AB2-492C-9162-2A45055A6BA2}" srcId="{89AF0758-6A9E-48EF-9080-710B975EE9FF}" destId="{CBBAE143-22AE-4319-98BD-BB8BC2222E13}" srcOrd="6" destOrd="0" parTransId="{4B9B4DF8-9B79-4B3C-B0B6-266D9573C656}" sibTransId="{151C572E-E1D8-4AB1-95B3-76639AED2744}"/>
    <dgm:cxn modelId="{5048814C-0435-4FBB-92B2-406483C1C41C}" srcId="{89AF0758-6A9E-48EF-9080-710B975EE9FF}" destId="{0F1520C4-4916-457F-87E6-0153DE2AAE59}" srcOrd="2" destOrd="0" parTransId="{873BA393-9505-4D35-97D0-042B0B48971A}" sibTransId="{173F0B44-5019-42FA-988B-7E2F3F088638}"/>
    <dgm:cxn modelId="{732DA95A-CB5E-452F-A2FE-98C3EB79CA48}" type="presOf" srcId="{0F1520C4-4916-457F-87E6-0153DE2AAE59}" destId="{D6BCE7C4-9C3C-4B0D-BBF4-65443A83CB7A}" srcOrd="0" destOrd="0" presId="urn:microsoft.com/office/officeart/2005/8/layout/rings+Icon"/>
    <dgm:cxn modelId="{84A9FE88-183E-4B56-AE17-016D31CD39FD}" type="presOf" srcId="{CBBAE143-22AE-4319-98BD-BB8BC2222E13}" destId="{4808DBAF-1776-4C3F-AB03-B728029BCA46}" srcOrd="0" destOrd="0" presId="urn:microsoft.com/office/officeart/2005/8/layout/rings+Icon"/>
    <dgm:cxn modelId="{5FBB529B-2E95-4E79-A457-79A6A51EFB83}" type="presOf" srcId="{DA69C334-2F4C-436D-A618-349F2F0A014A}" destId="{61ACD8EC-39A1-4EA6-8DA2-23A6B962B4AA}" srcOrd="0" destOrd="0" presId="urn:microsoft.com/office/officeart/2005/8/layout/rings+Icon"/>
    <dgm:cxn modelId="{D701C69D-0DB1-4239-B930-BBCD9F3259D1}" srcId="{89AF0758-6A9E-48EF-9080-710B975EE9FF}" destId="{DA69C334-2F4C-436D-A618-349F2F0A014A}" srcOrd="5" destOrd="0" parTransId="{925D879C-B460-4064-8095-AF0A2B225041}" sibTransId="{679C3494-DBC9-4E51-8B0C-A8ECFB51E4EF}"/>
    <dgm:cxn modelId="{A303C3A1-73CD-4C74-96D2-3E0CB7E6DF97}" srcId="{89AF0758-6A9E-48EF-9080-710B975EE9FF}" destId="{0ADEB47F-7525-4A0A-B365-293518E6E467}" srcOrd="3" destOrd="0" parTransId="{8C1AEC14-3F06-49AE-A358-9620ADA24EB8}" sibTransId="{E1D978F2-AEA0-46A2-9669-4C5E3A836911}"/>
    <dgm:cxn modelId="{71D0CEB5-4E6C-48A4-90C8-F1804A4A5646}" type="presOf" srcId="{0ADEB47F-7525-4A0A-B365-293518E6E467}" destId="{69AA8894-9F17-4AFB-8A1A-987C82619CC6}" srcOrd="0" destOrd="0" presId="urn:microsoft.com/office/officeart/2005/8/layout/rings+Icon"/>
    <dgm:cxn modelId="{C4759CBA-FED0-4F5C-94F5-5DEBFFB7900C}" srcId="{89AF0758-6A9E-48EF-9080-710B975EE9FF}" destId="{19F74304-D24D-476A-8FFD-ADE96044BFD8}" srcOrd="4" destOrd="0" parTransId="{67D05849-4031-4D56-AD84-44DE86C3E9C7}" sibTransId="{4D90AAA0-11F5-4A6D-AD8F-2EF9BE059639}"/>
    <dgm:cxn modelId="{DBDF5CCA-3EBD-4375-9CBB-C093D4863973}" type="presOf" srcId="{19F74304-D24D-476A-8FFD-ADE96044BFD8}" destId="{D6B02BB5-CC12-4060-AECB-7D346E37B37D}" srcOrd="0" destOrd="0" presId="urn:microsoft.com/office/officeart/2005/8/layout/rings+Icon"/>
    <dgm:cxn modelId="{30174DE2-10C0-43CE-A395-020B5908D924}" type="presOf" srcId="{A0F88358-C760-4FE5-81D5-B36250F22BB7}" destId="{78A42488-D17D-4D9C-B60E-C2AA9BCA297C}" srcOrd="0" destOrd="0" presId="urn:microsoft.com/office/officeart/2005/8/layout/rings+Icon"/>
    <dgm:cxn modelId="{BEB15CF5-4842-4D1F-AE44-ECB74CDEADC5}" type="presOf" srcId="{A9C241FC-DBED-425B-81A6-6966A629C429}" destId="{3C1D798C-1C4E-4B27-898F-EA51C1C570F3}" srcOrd="0" destOrd="0" presId="urn:microsoft.com/office/officeart/2005/8/layout/rings+Icon"/>
    <dgm:cxn modelId="{D859D615-BC6C-491F-BCCE-4A846C96514D}" type="presParOf" srcId="{160401EE-748C-4D16-BDB6-082093A57527}" destId="{78A42488-D17D-4D9C-B60E-C2AA9BCA297C}" srcOrd="0" destOrd="0" presId="urn:microsoft.com/office/officeart/2005/8/layout/rings+Icon"/>
    <dgm:cxn modelId="{8020EE8D-E751-4D11-916B-BB4E26CCA3B2}" type="presParOf" srcId="{160401EE-748C-4D16-BDB6-082093A57527}" destId="{3C1D798C-1C4E-4B27-898F-EA51C1C570F3}" srcOrd="1" destOrd="0" presId="urn:microsoft.com/office/officeart/2005/8/layout/rings+Icon"/>
    <dgm:cxn modelId="{B005169C-8AD9-4EEE-9645-AB0AD5433DFC}" type="presParOf" srcId="{160401EE-748C-4D16-BDB6-082093A57527}" destId="{D6BCE7C4-9C3C-4B0D-BBF4-65443A83CB7A}" srcOrd="2" destOrd="0" presId="urn:microsoft.com/office/officeart/2005/8/layout/rings+Icon"/>
    <dgm:cxn modelId="{7E3CCB94-9891-4976-AA26-D9BB24216718}" type="presParOf" srcId="{160401EE-748C-4D16-BDB6-082093A57527}" destId="{69AA8894-9F17-4AFB-8A1A-987C82619CC6}" srcOrd="3" destOrd="0" presId="urn:microsoft.com/office/officeart/2005/8/layout/rings+Icon"/>
    <dgm:cxn modelId="{58543C7C-3B97-4209-843F-02D562B1A346}" type="presParOf" srcId="{160401EE-748C-4D16-BDB6-082093A57527}" destId="{D6B02BB5-CC12-4060-AECB-7D346E37B37D}" srcOrd="4" destOrd="0" presId="urn:microsoft.com/office/officeart/2005/8/layout/rings+Icon"/>
    <dgm:cxn modelId="{FA0025E3-90DE-4997-8272-F6816A6684B6}" type="presParOf" srcId="{160401EE-748C-4D16-BDB6-082093A57527}" destId="{61ACD8EC-39A1-4EA6-8DA2-23A6B962B4AA}" srcOrd="5" destOrd="0" presId="urn:microsoft.com/office/officeart/2005/8/layout/rings+Icon"/>
    <dgm:cxn modelId="{0A036E12-F4CB-4E71-A25A-85E0DD2A1462}" type="presParOf" srcId="{160401EE-748C-4D16-BDB6-082093A57527}" destId="{4808DBAF-1776-4C3F-AB03-B728029BCA46}"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1419DC-BC99-4BE3-99AC-C11206A78422}" type="doc">
      <dgm:prSet loTypeId="urn:microsoft.com/office/officeart/2005/8/layout/architecture" loCatId="list" qsTypeId="urn:microsoft.com/office/officeart/2005/8/quickstyle/simple1" qsCatId="simple" csTypeId="urn:microsoft.com/office/officeart/2005/8/colors/accent1_2" csCatId="accent1"/>
      <dgm:spPr/>
      <dgm:t>
        <a:bodyPr/>
        <a:lstStyle/>
        <a:p>
          <a:endParaRPr lang="en-US"/>
        </a:p>
      </dgm:t>
    </dgm:pt>
    <dgm:pt modelId="{075C5549-0204-43AA-824F-10FB3E2AABA4}">
      <dgm:prSet/>
      <dgm:spPr/>
      <dgm:t>
        <a:bodyPr/>
        <a:lstStyle/>
        <a:p>
          <a:pPr rtl="0"/>
          <a:r>
            <a:rPr lang="en-US" dirty="0"/>
            <a:t>The importance of employees' attendance at the workplace can't be denied; however, due to several reasons, absenteeism impacts the organization and employees significantly, calling for effective measures that can reduce its impact on both entities and increase productivity. </a:t>
          </a:r>
        </a:p>
      </dgm:t>
    </dgm:pt>
    <dgm:pt modelId="{5B3EEEEB-B0C9-42D9-8ADC-7CA9187C005D}" type="parTrans" cxnId="{C54C29E7-5CF8-4CA6-8819-076922E63FAE}">
      <dgm:prSet/>
      <dgm:spPr/>
      <dgm:t>
        <a:bodyPr/>
        <a:lstStyle/>
        <a:p>
          <a:endParaRPr lang="en-US"/>
        </a:p>
      </dgm:t>
    </dgm:pt>
    <dgm:pt modelId="{29D83700-7CA2-46F0-AA0D-8EA08622A4EE}" type="sibTrans" cxnId="{C54C29E7-5CF8-4CA6-8819-076922E63FAE}">
      <dgm:prSet/>
      <dgm:spPr/>
      <dgm:t>
        <a:bodyPr/>
        <a:lstStyle/>
        <a:p>
          <a:endParaRPr lang="en-US"/>
        </a:p>
      </dgm:t>
    </dgm:pt>
    <dgm:pt modelId="{5DC85961-428C-4C74-BE01-DAD8B3B255C8}" type="pres">
      <dgm:prSet presAssocID="{561419DC-BC99-4BE3-99AC-C11206A78422}" presName="Name0" presStyleCnt="0">
        <dgm:presLayoutVars>
          <dgm:chPref val="1"/>
          <dgm:dir/>
          <dgm:animOne val="branch"/>
          <dgm:animLvl val="lvl"/>
          <dgm:resizeHandles/>
        </dgm:presLayoutVars>
      </dgm:prSet>
      <dgm:spPr/>
    </dgm:pt>
    <dgm:pt modelId="{2C0A25CE-CF2A-42D0-8DB5-D24BD789D63D}" type="pres">
      <dgm:prSet presAssocID="{075C5549-0204-43AA-824F-10FB3E2AABA4}" presName="vertOne" presStyleCnt="0"/>
      <dgm:spPr/>
    </dgm:pt>
    <dgm:pt modelId="{BF1A64EA-A219-4E32-AA73-E3277F4E4037}" type="pres">
      <dgm:prSet presAssocID="{075C5549-0204-43AA-824F-10FB3E2AABA4}" presName="txOne" presStyleLbl="node0" presStyleIdx="0" presStyleCnt="1">
        <dgm:presLayoutVars>
          <dgm:chPref val="3"/>
        </dgm:presLayoutVars>
      </dgm:prSet>
      <dgm:spPr/>
    </dgm:pt>
    <dgm:pt modelId="{4E1E0F96-2C76-43D2-9CB6-5CDF94B092F0}" type="pres">
      <dgm:prSet presAssocID="{075C5549-0204-43AA-824F-10FB3E2AABA4}" presName="horzOne" presStyleCnt="0"/>
      <dgm:spPr/>
    </dgm:pt>
  </dgm:ptLst>
  <dgm:cxnLst>
    <dgm:cxn modelId="{81031515-18BC-4E08-9297-BE4F1067E2A8}" type="presOf" srcId="{561419DC-BC99-4BE3-99AC-C11206A78422}" destId="{5DC85961-428C-4C74-BE01-DAD8B3B255C8}" srcOrd="0" destOrd="0" presId="urn:microsoft.com/office/officeart/2005/8/layout/architecture"/>
    <dgm:cxn modelId="{A80F6BC4-D7BA-49D7-B921-9C502103AF1A}" type="presOf" srcId="{075C5549-0204-43AA-824F-10FB3E2AABA4}" destId="{BF1A64EA-A219-4E32-AA73-E3277F4E4037}" srcOrd="0" destOrd="0" presId="urn:microsoft.com/office/officeart/2005/8/layout/architecture"/>
    <dgm:cxn modelId="{C54C29E7-5CF8-4CA6-8819-076922E63FAE}" srcId="{561419DC-BC99-4BE3-99AC-C11206A78422}" destId="{075C5549-0204-43AA-824F-10FB3E2AABA4}" srcOrd="0" destOrd="0" parTransId="{5B3EEEEB-B0C9-42D9-8ADC-7CA9187C005D}" sibTransId="{29D83700-7CA2-46F0-AA0D-8EA08622A4EE}"/>
    <dgm:cxn modelId="{4233877A-2B8E-4F06-9D8C-1BABEF496DF7}" type="presParOf" srcId="{5DC85961-428C-4C74-BE01-DAD8B3B255C8}" destId="{2C0A25CE-CF2A-42D0-8DB5-D24BD789D63D}" srcOrd="0" destOrd="0" presId="urn:microsoft.com/office/officeart/2005/8/layout/architecture"/>
    <dgm:cxn modelId="{309DAAD0-3C5A-4E7D-B95D-1A064269AF9C}" type="presParOf" srcId="{2C0A25CE-CF2A-42D0-8DB5-D24BD789D63D}" destId="{BF1A64EA-A219-4E32-AA73-E3277F4E4037}" srcOrd="0" destOrd="0" presId="urn:microsoft.com/office/officeart/2005/8/layout/architecture"/>
    <dgm:cxn modelId="{35A50C16-639A-45FC-89DC-A965FF54AFAF}" type="presParOf" srcId="{2C0A25CE-CF2A-42D0-8DB5-D24BD789D63D}" destId="{4E1E0F96-2C76-43D2-9CB6-5CDF94B092F0}"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3D7C3-2A3F-4D48-9EAD-CECB6DBE0B8B}">
      <dsp:nvSpPr>
        <dsp:cNvPr id="0" name=""/>
        <dsp:cNvSpPr/>
      </dsp:nvSpPr>
      <dsp:spPr>
        <a:xfrm>
          <a:off x="0" y="40506"/>
          <a:ext cx="9291215" cy="3369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kern="1200" dirty="0"/>
            <a:t>Absenteeism is the inability to remain at the workplace and report to their position regardless of the reason behind it. It is an unplanned phenomenon</a:t>
          </a:r>
        </a:p>
      </dsp:txBody>
      <dsp:txXfrm>
        <a:off x="164490" y="204996"/>
        <a:ext cx="8962235" cy="3040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8A3EC-3243-467F-A1B1-3607A39FFAD9}">
      <dsp:nvSpPr>
        <dsp:cNvPr id="0" name=""/>
        <dsp:cNvSpPr/>
      </dsp:nvSpPr>
      <dsp:spPr>
        <a:xfrm>
          <a:off x="0" y="0"/>
          <a:ext cx="3450613" cy="345061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02BA90-8DBC-4DF7-B811-32C472782569}">
      <dsp:nvSpPr>
        <dsp:cNvPr id="0" name=""/>
        <dsp:cNvSpPr/>
      </dsp:nvSpPr>
      <dsp:spPr>
        <a:xfrm>
          <a:off x="1725306" y="0"/>
          <a:ext cx="7565908" cy="345061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dirty="0"/>
            <a:t>According to the case study, the number of absenteeism has been increased in </a:t>
          </a:r>
          <a:r>
            <a:rPr lang="en-GB" sz="2100" kern="1200" dirty="0"/>
            <a:t>Mid Cheshire Hospitals NHS Foundation Trust (MCHT), same as that of many other small-medium level hospitals. Since the absence of employees was costing the Trust £1 million with poor quality work</a:t>
          </a:r>
          <a:endParaRPr lang="en-US" sz="2100" kern="1200" dirty="0"/>
        </a:p>
      </dsp:txBody>
      <dsp:txXfrm>
        <a:off x="1725306" y="0"/>
        <a:ext cx="7565908" cy="1639041"/>
      </dsp:txXfrm>
    </dsp:sp>
    <dsp:sp modelId="{F039DB11-6276-47F1-9AFA-C084DB8EC486}">
      <dsp:nvSpPr>
        <dsp:cNvPr id="0" name=""/>
        <dsp:cNvSpPr/>
      </dsp:nvSpPr>
      <dsp:spPr>
        <a:xfrm>
          <a:off x="905785" y="1639041"/>
          <a:ext cx="1639041" cy="163904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BA9B80-F112-45B5-B9E3-60A2128870C5}">
      <dsp:nvSpPr>
        <dsp:cNvPr id="0" name=""/>
        <dsp:cNvSpPr/>
      </dsp:nvSpPr>
      <dsp:spPr>
        <a:xfrm>
          <a:off x="1725306" y="1639041"/>
          <a:ext cx="7565908" cy="1639041"/>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The head of the Trust, therefore, made a request to HR secondment to implement the strategies to deal with the problem</a:t>
          </a:r>
          <a:endParaRPr lang="en-US" sz="2100" kern="1200" dirty="0"/>
        </a:p>
      </dsp:txBody>
      <dsp:txXfrm>
        <a:off x="1725306" y="1639041"/>
        <a:ext cx="7565908" cy="16390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964A0-4E97-45F1-8CBC-6CA8F0C91A32}">
      <dsp:nvSpPr>
        <dsp:cNvPr id="0" name=""/>
        <dsp:cNvSpPr/>
      </dsp:nvSpPr>
      <dsp:spPr>
        <a:xfrm>
          <a:off x="0" y="170511"/>
          <a:ext cx="9291215" cy="6336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US" sz="2200" kern="1200" dirty="0"/>
            <a:t>Impact on organization</a:t>
          </a:r>
        </a:p>
      </dsp:txBody>
      <dsp:txXfrm>
        <a:off x="0" y="170511"/>
        <a:ext cx="9291215" cy="633600"/>
      </dsp:txXfrm>
    </dsp:sp>
    <dsp:sp modelId="{92608656-B108-447B-A72A-51AC762CCD85}">
      <dsp:nvSpPr>
        <dsp:cNvPr id="0" name=""/>
        <dsp:cNvSpPr/>
      </dsp:nvSpPr>
      <dsp:spPr>
        <a:xfrm>
          <a:off x="0" y="804111"/>
          <a:ext cx="9291215" cy="247598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US" sz="2200" kern="1200" dirty="0"/>
            <a:t>The statistics showed that in the year 2018-19, there were 28.2 million working days were lost as a result of absence from the workplaces (Johnson, 2021)</a:t>
          </a:r>
        </a:p>
        <a:p>
          <a:pPr marL="228600" lvl="1" indent="-228600" algn="l" defTabSz="977900">
            <a:lnSpc>
              <a:spcPct val="90000"/>
            </a:lnSpc>
            <a:spcBef>
              <a:spcPct val="0"/>
            </a:spcBef>
            <a:spcAft>
              <a:spcPct val="15000"/>
            </a:spcAft>
            <a:buChar char="•"/>
          </a:pPr>
          <a:r>
            <a:rPr lang="en-US" sz="2200" kern="1200" dirty="0"/>
            <a:t>In financial terms, the employers faced £2.4 billion each year. It causes them a high-level administration cost, and labor cost as temporary workers are hired (Johnson, 2021). </a:t>
          </a:r>
        </a:p>
        <a:p>
          <a:pPr marL="228600" lvl="1" indent="-228600" algn="l" defTabSz="977900">
            <a:lnSpc>
              <a:spcPct val="90000"/>
            </a:lnSpc>
            <a:spcBef>
              <a:spcPct val="0"/>
            </a:spcBef>
            <a:spcAft>
              <a:spcPct val="15000"/>
            </a:spcAft>
            <a:buChar char="•"/>
          </a:pPr>
          <a:r>
            <a:rPr lang="en-US" sz="2200" kern="1200" dirty="0"/>
            <a:t>Understaffing makes the customer service affected (Collier, 2021)</a:t>
          </a:r>
        </a:p>
      </dsp:txBody>
      <dsp:txXfrm>
        <a:off x="0" y="804111"/>
        <a:ext cx="9291215" cy="24759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31867-0DE8-4E9A-8A27-BACCA34714A7}">
      <dsp:nvSpPr>
        <dsp:cNvPr id="0" name=""/>
        <dsp:cNvSpPr/>
      </dsp:nvSpPr>
      <dsp:spPr>
        <a:xfrm>
          <a:off x="0" y="49731"/>
          <a:ext cx="9291215" cy="6336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US" sz="2200" kern="1200" dirty="0"/>
            <a:t>Impact on employees:</a:t>
          </a:r>
        </a:p>
      </dsp:txBody>
      <dsp:txXfrm>
        <a:off x="0" y="49731"/>
        <a:ext cx="9291215" cy="633600"/>
      </dsp:txXfrm>
    </dsp:sp>
    <dsp:sp modelId="{60E159F8-3778-4457-9ADA-AFAAF59AD51C}">
      <dsp:nvSpPr>
        <dsp:cNvPr id="0" name=""/>
        <dsp:cNvSpPr/>
      </dsp:nvSpPr>
      <dsp:spPr>
        <a:xfrm>
          <a:off x="0" y="683331"/>
          <a:ext cx="9291215" cy="271755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US" sz="2200" kern="1200" baseline="0" dirty="0"/>
            <a:t>For the employees, the higher absenteeism increase the pay loss, discipline by the HR department because of absence, less familiarity to the workplaces, and reduced positive perception at the workplace (Fitzgibbons &amp; Moch, 1980)</a:t>
          </a:r>
          <a:endParaRPr lang="en-US" sz="2200" kern="1200" dirty="0"/>
        </a:p>
        <a:p>
          <a:pPr marL="228600" lvl="1" indent="-228600" algn="l" defTabSz="977900" rtl="0">
            <a:lnSpc>
              <a:spcPct val="90000"/>
            </a:lnSpc>
            <a:spcBef>
              <a:spcPct val="0"/>
            </a:spcBef>
            <a:spcAft>
              <a:spcPct val="15000"/>
            </a:spcAft>
            <a:buChar char="•"/>
          </a:pPr>
          <a:r>
            <a:rPr lang="en-US" sz="2200" kern="1200" baseline="0" dirty="0"/>
            <a:t>People who are present at their position have to handle more tasks at the same time. They have to face undesired over time and an increased rate of accidents due to their lack of knowledge of work they have to handle; as a result, conflict rises.</a:t>
          </a:r>
          <a:endParaRPr lang="en-US" sz="2200" kern="1200" dirty="0"/>
        </a:p>
      </dsp:txBody>
      <dsp:txXfrm>
        <a:off x="0" y="683331"/>
        <a:ext cx="9291215" cy="27175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64498-80D1-4E28-97C7-EBE214DCD9BF}">
      <dsp:nvSpPr>
        <dsp:cNvPr id="0" name=""/>
        <dsp:cNvSpPr/>
      </dsp:nvSpPr>
      <dsp:spPr>
        <a:xfrm>
          <a:off x="0" y="57223"/>
          <a:ext cx="9291215" cy="4896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rtl="0">
            <a:lnSpc>
              <a:spcPct val="90000"/>
            </a:lnSpc>
            <a:spcBef>
              <a:spcPct val="0"/>
            </a:spcBef>
            <a:spcAft>
              <a:spcPct val="35000"/>
            </a:spcAft>
            <a:buNone/>
          </a:pPr>
          <a:r>
            <a:rPr lang="en-US" sz="1700" kern="1200" dirty="0"/>
            <a:t>Pestle analysis of environment causing absenteeism include:</a:t>
          </a:r>
        </a:p>
      </dsp:txBody>
      <dsp:txXfrm>
        <a:off x="0" y="57223"/>
        <a:ext cx="9291215" cy="489600"/>
      </dsp:txXfrm>
    </dsp:sp>
    <dsp:sp modelId="{E5B6F0EC-C862-4512-B132-3A253A23C8BD}">
      <dsp:nvSpPr>
        <dsp:cNvPr id="0" name=""/>
        <dsp:cNvSpPr/>
      </dsp:nvSpPr>
      <dsp:spPr>
        <a:xfrm>
          <a:off x="0" y="546823"/>
          <a:ext cx="9291215" cy="284656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rtl="0">
            <a:lnSpc>
              <a:spcPct val="90000"/>
            </a:lnSpc>
            <a:spcBef>
              <a:spcPct val="0"/>
            </a:spcBef>
            <a:spcAft>
              <a:spcPct val="15000"/>
            </a:spcAft>
            <a:buChar char="•"/>
          </a:pPr>
          <a:r>
            <a:rPr lang="en-US" sz="1700" kern="1200" baseline="0" dirty="0"/>
            <a:t>Political and legal:</a:t>
          </a:r>
          <a:endParaRPr lang="en-US" sz="1700" kern="1200" dirty="0"/>
        </a:p>
        <a:p>
          <a:pPr marL="342900" lvl="2" indent="-171450" algn="l" defTabSz="755650" rtl="0">
            <a:lnSpc>
              <a:spcPct val="90000"/>
            </a:lnSpc>
            <a:spcBef>
              <a:spcPct val="0"/>
            </a:spcBef>
            <a:spcAft>
              <a:spcPct val="15000"/>
            </a:spcAft>
            <a:buChar char="•"/>
          </a:pPr>
          <a:r>
            <a:rPr lang="en-US" sz="1700" kern="1200" dirty="0"/>
            <a:t>The focus of the government institutions is to increase the productivity at workplaces</a:t>
          </a:r>
        </a:p>
        <a:p>
          <a:pPr marL="342900" lvl="2" indent="-171450" algn="l" defTabSz="755650" rtl="0">
            <a:lnSpc>
              <a:spcPct val="90000"/>
            </a:lnSpc>
            <a:spcBef>
              <a:spcPct val="0"/>
            </a:spcBef>
            <a:spcAft>
              <a:spcPct val="15000"/>
            </a:spcAft>
            <a:buChar char="•"/>
          </a:pPr>
          <a:r>
            <a:rPr lang="en-US" sz="1700" kern="1200" dirty="0"/>
            <a:t>Laws for diversity and inclusion </a:t>
          </a:r>
        </a:p>
        <a:p>
          <a:pPr marL="342900" lvl="2" indent="-171450" algn="l" defTabSz="755650" rtl="0">
            <a:lnSpc>
              <a:spcPct val="90000"/>
            </a:lnSpc>
            <a:spcBef>
              <a:spcPct val="0"/>
            </a:spcBef>
            <a:spcAft>
              <a:spcPct val="15000"/>
            </a:spcAft>
            <a:buChar char="•"/>
          </a:pPr>
          <a:r>
            <a:rPr lang="en-US" sz="1700" kern="1200" dirty="0"/>
            <a:t>Different government organizations work for providing a standard of measurement to the employers </a:t>
          </a:r>
        </a:p>
        <a:p>
          <a:pPr marL="342900" lvl="2" indent="-171450" algn="l" defTabSz="755650" rtl="0">
            <a:lnSpc>
              <a:spcPct val="90000"/>
            </a:lnSpc>
            <a:spcBef>
              <a:spcPct val="0"/>
            </a:spcBef>
            <a:spcAft>
              <a:spcPct val="15000"/>
            </a:spcAft>
            <a:buChar char="•"/>
          </a:pPr>
          <a:r>
            <a:rPr lang="en-US" sz="1700" kern="1200" dirty="0"/>
            <a:t>The lower focus of the organization is on the problem at the initial level.</a:t>
          </a:r>
        </a:p>
        <a:p>
          <a:pPr marL="171450" lvl="1" indent="-171450" algn="l" defTabSz="755650" rtl="0">
            <a:lnSpc>
              <a:spcPct val="90000"/>
            </a:lnSpc>
            <a:spcBef>
              <a:spcPct val="0"/>
            </a:spcBef>
            <a:spcAft>
              <a:spcPct val="15000"/>
            </a:spcAft>
            <a:buChar char="•"/>
          </a:pPr>
          <a:r>
            <a:rPr lang="en-US" sz="1700" kern="1200" baseline="0" dirty="0"/>
            <a:t>Economic factors:</a:t>
          </a:r>
          <a:endParaRPr lang="en-US" sz="1700" kern="1200" dirty="0"/>
        </a:p>
        <a:p>
          <a:pPr marL="342900" lvl="2" indent="-171450" algn="l" defTabSz="755650" rtl="0">
            <a:lnSpc>
              <a:spcPct val="90000"/>
            </a:lnSpc>
            <a:spcBef>
              <a:spcPct val="0"/>
            </a:spcBef>
            <a:spcAft>
              <a:spcPct val="15000"/>
            </a:spcAft>
            <a:buChar char="•"/>
          </a:pPr>
          <a:r>
            <a:rPr lang="en-US" sz="1700" kern="1200" dirty="0"/>
            <a:t>Cost of living of the employees </a:t>
          </a:r>
        </a:p>
        <a:p>
          <a:pPr marL="342900" lvl="2" indent="-171450" algn="l" defTabSz="755650" rtl="0">
            <a:lnSpc>
              <a:spcPct val="90000"/>
            </a:lnSpc>
            <a:spcBef>
              <a:spcPct val="0"/>
            </a:spcBef>
            <a:spcAft>
              <a:spcPct val="15000"/>
            </a:spcAft>
            <a:buChar char="•"/>
          </a:pPr>
          <a:r>
            <a:rPr lang="en-US" sz="1700" kern="1200" dirty="0"/>
            <a:t>Lack of effective strategies to handle the issues </a:t>
          </a:r>
        </a:p>
        <a:p>
          <a:pPr marL="342900" lvl="2" indent="-171450" algn="l" defTabSz="755650" rtl="0">
            <a:lnSpc>
              <a:spcPct val="90000"/>
            </a:lnSpc>
            <a:spcBef>
              <a:spcPct val="0"/>
            </a:spcBef>
            <a:spcAft>
              <a:spcPct val="15000"/>
            </a:spcAft>
            <a:buChar char="•"/>
          </a:pPr>
          <a:r>
            <a:rPr lang="en-US" sz="1700" kern="1200" dirty="0"/>
            <a:t>Poor appraisal system (Long &amp; Perry, 1985)</a:t>
          </a:r>
        </a:p>
      </dsp:txBody>
      <dsp:txXfrm>
        <a:off x="0" y="546823"/>
        <a:ext cx="9291215" cy="28465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8FC91-DF28-4129-AB78-34820437F0E7}">
      <dsp:nvSpPr>
        <dsp:cNvPr id="0" name=""/>
        <dsp:cNvSpPr/>
      </dsp:nvSpPr>
      <dsp:spPr>
        <a:xfrm>
          <a:off x="45" y="127986"/>
          <a:ext cx="4341646" cy="6912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factors:</a:t>
          </a:r>
        </a:p>
      </dsp:txBody>
      <dsp:txXfrm>
        <a:off x="45" y="127986"/>
        <a:ext cx="4341646" cy="691200"/>
      </dsp:txXfrm>
    </dsp:sp>
    <dsp:sp modelId="{D5B5A099-432F-47A6-885B-C27F6F9E4D33}">
      <dsp:nvSpPr>
        <dsp:cNvPr id="0" name=""/>
        <dsp:cNvSpPr/>
      </dsp:nvSpPr>
      <dsp:spPr>
        <a:xfrm>
          <a:off x="45" y="819186"/>
          <a:ext cx="4341646" cy="250343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rtl="0">
            <a:lnSpc>
              <a:spcPct val="90000"/>
            </a:lnSpc>
            <a:spcBef>
              <a:spcPct val="0"/>
            </a:spcBef>
            <a:spcAft>
              <a:spcPct val="15000"/>
            </a:spcAft>
            <a:buChar char="•"/>
          </a:pPr>
          <a:r>
            <a:rPr lang="en-US" sz="2400" kern="1200" baseline="0" dirty="0"/>
            <a:t>Workplace issues</a:t>
          </a:r>
          <a:endParaRPr lang="en-US" sz="2400" kern="1200" dirty="0"/>
        </a:p>
        <a:p>
          <a:pPr marL="228600" lvl="1" indent="-228600" algn="l" defTabSz="1066800" rtl="0">
            <a:lnSpc>
              <a:spcPct val="90000"/>
            </a:lnSpc>
            <a:spcBef>
              <a:spcPct val="0"/>
            </a:spcBef>
            <a:spcAft>
              <a:spcPct val="15000"/>
            </a:spcAft>
            <a:buChar char="•"/>
          </a:pPr>
          <a:r>
            <a:rPr lang="en-US" sz="2400" kern="1200" baseline="0" dirty="0"/>
            <a:t>Family-related issues </a:t>
          </a:r>
          <a:endParaRPr lang="en-US" sz="2400" kern="1200" dirty="0"/>
        </a:p>
        <a:p>
          <a:pPr marL="228600" lvl="1" indent="-228600" algn="l" defTabSz="1066800" rtl="0">
            <a:lnSpc>
              <a:spcPct val="90000"/>
            </a:lnSpc>
            <a:spcBef>
              <a:spcPct val="0"/>
            </a:spcBef>
            <a:spcAft>
              <a:spcPct val="15000"/>
            </a:spcAft>
            <a:buChar char="•"/>
          </a:pPr>
          <a:r>
            <a:rPr lang="en-US" sz="2400" kern="1200" baseline="0" dirty="0"/>
            <a:t>Substance abuse </a:t>
          </a:r>
          <a:r>
            <a:rPr lang="it-IT" sz="2400" kern="1200" dirty="0"/>
            <a:t>(Dello Russo et al., 2013)</a:t>
          </a:r>
          <a:endParaRPr lang="en-US" sz="2400" kern="1200" dirty="0"/>
        </a:p>
        <a:p>
          <a:pPr marL="228600" lvl="1" indent="-228600" algn="l" defTabSz="1066800" rtl="0">
            <a:lnSpc>
              <a:spcPct val="90000"/>
            </a:lnSpc>
            <a:spcBef>
              <a:spcPct val="0"/>
            </a:spcBef>
            <a:spcAft>
              <a:spcPct val="15000"/>
            </a:spcAft>
            <a:buChar char="•"/>
          </a:pPr>
          <a:r>
            <a:rPr lang="en-US" sz="2400" kern="1200" baseline="0" dirty="0"/>
            <a:t>Mental and physical issues</a:t>
          </a:r>
          <a:endParaRPr lang="en-US" sz="2400" kern="1200" dirty="0"/>
        </a:p>
        <a:p>
          <a:pPr marL="228600" lvl="1" indent="-228600" algn="l" defTabSz="1066800" rtl="0">
            <a:lnSpc>
              <a:spcPct val="90000"/>
            </a:lnSpc>
            <a:spcBef>
              <a:spcPct val="0"/>
            </a:spcBef>
            <a:spcAft>
              <a:spcPct val="15000"/>
            </a:spcAft>
            <a:buChar char="•"/>
          </a:pPr>
          <a:r>
            <a:rPr lang="en-US" sz="2400" kern="1200" baseline="0" dirty="0"/>
            <a:t>Changing demographic</a:t>
          </a:r>
          <a:endParaRPr lang="en-US" sz="2400" kern="1200" dirty="0"/>
        </a:p>
      </dsp:txBody>
      <dsp:txXfrm>
        <a:off x="45" y="819186"/>
        <a:ext cx="4341646" cy="2503439"/>
      </dsp:txXfrm>
    </dsp:sp>
    <dsp:sp modelId="{CF136A9C-3F81-44AE-849F-010A4CD40E3B}">
      <dsp:nvSpPr>
        <dsp:cNvPr id="0" name=""/>
        <dsp:cNvSpPr/>
      </dsp:nvSpPr>
      <dsp:spPr>
        <a:xfrm>
          <a:off x="4949522" y="127986"/>
          <a:ext cx="4341646" cy="6912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rtl="0">
            <a:lnSpc>
              <a:spcPct val="90000"/>
            </a:lnSpc>
            <a:spcBef>
              <a:spcPct val="0"/>
            </a:spcBef>
            <a:spcAft>
              <a:spcPct val="35000"/>
            </a:spcAft>
            <a:buNone/>
          </a:pPr>
          <a:r>
            <a:rPr lang="en-US" sz="2400" kern="1200" dirty="0"/>
            <a:t>Environmental factors:</a:t>
          </a:r>
        </a:p>
      </dsp:txBody>
      <dsp:txXfrm>
        <a:off x="4949522" y="127986"/>
        <a:ext cx="4341646" cy="691200"/>
      </dsp:txXfrm>
    </dsp:sp>
    <dsp:sp modelId="{651DB470-31FF-4E74-AE6D-174DD11D3471}">
      <dsp:nvSpPr>
        <dsp:cNvPr id="0" name=""/>
        <dsp:cNvSpPr/>
      </dsp:nvSpPr>
      <dsp:spPr>
        <a:xfrm>
          <a:off x="4949522" y="819186"/>
          <a:ext cx="4341646" cy="250343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rtl="0">
            <a:lnSpc>
              <a:spcPct val="90000"/>
            </a:lnSpc>
            <a:spcBef>
              <a:spcPct val="0"/>
            </a:spcBef>
            <a:spcAft>
              <a:spcPct val="15000"/>
            </a:spcAft>
            <a:buChar char="•"/>
          </a:pPr>
          <a:r>
            <a:rPr lang="en-US" sz="2400" kern="1200" baseline="0" dirty="0"/>
            <a:t>Weather conditions</a:t>
          </a:r>
          <a:endParaRPr lang="en-US" sz="2400" kern="1200" dirty="0"/>
        </a:p>
        <a:p>
          <a:pPr marL="228600" lvl="1" indent="-228600" algn="l" defTabSz="1066800" rtl="0">
            <a:lnSpc>
              <a:spcPct val="90000"/>
            </a:lnSpc>
            <a:spcBef>
              <a:spcPct val="0"/>
            </a:spcBef>
            <a:spcAft>
              <a:spcPct val="15000"/>
            </a:spcAft>
            <a:buChar char="•"/>
          </a:pPr>
          <a:r>
            <a:rPr lang="en-US" sz="2400" kern="1200" baseline="0" dirty="0"/>
            <a:t>Poor working condition </a:t>
          </a:r>
          <a:r>
            <a:rPr lang="en-US" sz="2400" kern="1200" dirty="0"/>
            <a:t>(Ose, 2005)</a:t>
          </a:r>
          <a:r>
            <a:rPr lang="en-US" sz="2400" kern="1200" baseline="0" dirty="0"/>
            <a:t> </a:t>
          </a:r>
          <a:endParaRPr lang="en-US" sz="2400" kern="1200" dirty="0"/>
        </a:p>
      </dsp:txBody>
      <dsp:txXfrm>
        <a:off x="4949522" y="819186"/>
        <a:ext cx="4341646" cy="25034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EFCDE-233A-40C4-B8AD-CF7E782FDEB2}">
      <dsp:nvSpPr>
        <dsp:cNvPr id="0" name=""/>
        <dsp:cNvSpPr/>
      </dsp:nvSpPr>
      <dsp:spPr>
        <a:xfrm>
          <a:off x="3098"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Workplace stress</a:t>
          </a:r>
        </a:p>
      </dsp:txBody>
      <dsp:txXfrm>
        <a:off x="3098" y="67511"/>
        <a:ext cx="1646315" cy="423831"/>
      </dsp:txXfrm>
    </dsp:sp>
    <dsp:sp modelId="{7A909E0B-89E8-42CA-9B4E-35C04EA42E0A}">
      <dsp:nvSpPr>
        <dsp:cNvPr id="0" name=""/>
        <dsp:cNvSpPr/>
      </dsp:nvSpPr>
      <dsp:spPr>
        <a:xfrm>
          <a:off x="3098"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Employees might feel overwhelmed, and therefore they aren't able to show higher productivity. Absenteeism is their method to cope with the feeling overwhelmed at the workplace</a:t>
          </a:r>
          <a:endParaRPr lang="en-US" sz="1200" kern="1200" dirty="0"/>
        </a:p>
      </dsp:txBody>
      <dsp:txXfrm>
        <a:off x="3098" y="491343"/>
        <a:ext cx="1646315" cy="3382075"/>
      </dsp:txXfrm>
    </dsp:sp>
    <dsp:sp modelId="{C1B099E6-019A-42D1-BECF-87AAAF1A399B}">
      <dsp:nvSpPr>
        <dsp:cNvPr id="0" name=""/>
        <dsp:cNvSpPr/>
      </dsp:nvSpPr>
      <dsp:spPr>
        <a:xfrm>
          <a:off x="1879898"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Lower morale:</a:t>
          </a:r>
        </a:p>
      </dsp:txBody>
      <dsp:txXfrm>
        <a:off x="1879898" y="67511"/>
        <a:ext cx="1646315" cy="423831"/>
      </dsp:txXfrm>
    </dsp:sp>
    <dsp:sp modelId="{E5917144-5DC0-4549-8447-D9F3EF42BDCA}">
      <dsp:nvSpPr>
        <dsp:cNvPr id="0" name=""/>
        <dsp:cNvSpPr/>
      </dsp:nvSpPr>
      <dsp:spPr>
        <a:xfrm>
          <a:off x="1879898"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The employees might have a lower motivation to work for the organization. This can be because of unchallenged workplaces or undervalued company culture </a:t>
          </a:r>
          <a:r>
            <a:rPr lang="en-US" sz="1200" kern="1200" dirty="0"/>
            <a:t>(Sagie, 1998)</a:t>
          </a:r>
          <a:r>
            <a:rPr lang="en-US" sz="1200" kern="1200" baseline="0" dirty="0"/>
            <a:t>. With such issues, employees tend to be more absent from their workplaces to make themselves more productive </a:t>
          </a:r>
          <a:r>
            <a:rPr lang="en-US" sz="1200" kern="1200" dirty="0"/>
            <a:t>(Hacket, 1989)</a:t>
          </a:r>
          <a:r>
            <a:rPr lang="en-US" sz="1200" kern="1200" baseline="0" dirty="0"/>
            <a:t>.</a:t>
          </a:r>
          <a:endParaRPr lang="en-US" sz="1200" kern="1200" dirty="0"/>
        </a:p>
      </dsp:txBody>
      <dsp:txXfrm>
        <a:off x="1879898" y="491343"/>
        <a:ext cx="1646315" cy="3382075"/>
      </dsp:txXfrm>
    </dsp:sp>
    <dsp:sp modelId="{A783BB34-BE6D-4ABA-95F4-17E46C5B1FAA}">
      <dsp:nvSpPr>
        <dsp:cNvPr id="0" name=""/>
        <dsp:cNvSpPr/>
      </dsp:nvSpPr>
      <dsp:spPr>
        <a:xfrm>
          <a:off x="3756698"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Family responsibilities:</a:t>
          </a:r>
        </a:p>
      </dsp:txBody>
      <dsp:txXfrm>
        <a:off x="3756698" y="67511"/>
        <a:ext cx="1646315" cy="423831"/>
      </dsp:txXfrm>
    </dsp:sp>
    <dsp:sp modelId="{A6180AA6-9994-4532-B611-48CA2AD4E643}">
      <dsp:nvSpPr>
        <dsp:cNvPr id="0" name=""/>
        <dsp:cNvSpPr/>
      </dsp:nvSpPr>
      <dsp:spPr>
        <a:xfrm>
          <a:off x="3756698"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Many times employees have to face some unexpected situation or the regular family responsibilities that they have to take care of. Such working moms have to take of their children, or single fathers have to manage their families. In such a situation, they have to take more leaves, some planned and some unplanned. </a:t>
          </a:r>
          <a:endParaRPr lang="en-US" sz="1200" kern="1200" dirty="0"/>
        </a:p>
      </dsp:txBody>
      <dsp:txXfrm>
        <a:off x="3756698" y="491343"/>
        <a:ext cx="1646315" cy="3382075"/>
      </dsp:txXfrm>
    </dsp:sp>
    <dsp:sp modelId="{6AC90172-6DE8-40F4-ABEB-ED8628165947}">
      <dsp:nvSpPr>
        <dsp:cNvPr id="0" name=""/>
        <dsp:cNvSpPr/>
      </dsp:nvSpPr>
      <dsp:spPr>
        <a:xfrm>
          <a:off x="5633498"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Illness or accidents:</a:t>
          </a:r>
        </a:p>
      </dsp:txBody>
      <dsp:txXfrm>
        <a:off x="5633498" y="67511"/>
        <a:ext cx="1646315" cy="423831"/>
      </dsp:txXfrm>
    </dsp:sp>
    <dsp:sp modelId="{B35E35C5-CF2B-4D74-B753-65A33C93DDFC}">
      <dsp:nvSpPr>
        <dsp:cNvPr id="0" name=""/>
        <dsp:cNvSpPr/>
      </dsp:nvSpPr>
      <dsp:spPr>
        <a:xfrm>
          <a:off x="5633498"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Illness and injuries are the most unexpected situations which might make a person absent for one day to a few weeks. Therefore, they have to become absent from work, causing an increased absenteeism rate in the workplace </a:t>
          </a:r>
          <a:r>
            <a:rPr lang="en-US" sz="1200" kern="1200" dirty="0"/>
            <a:t>(Kocakülâh et al., 2011)</a:t>
          </a:r>
          <a:r>
            <a:rPr lang="en-US" sz="1200" kern="1200" baseline="0" dirty="0"/>
            <a:t>. </a:t>
          </a:r>
          <a:endParaRPr lang="en-US" sz="1200" kern="1200" dirty="0"/>
        </a:p>
      </dsp:txBody>
      <dsp:txXfrm>
        <a:off x="5633498" y="491343"/>
        <a:ext cx="1646315" cy="3382075"/>
      </dsp:txXfrm>
    </dsp:sp>
    <dsp:sp modelId="{5DE8C161-82E0-470E-AC84-B47D7AB967D3}">
      <dsp:nvSpPr>
        <dsp:cNvPr id="0" name=""/>
        <dsp:cNvSpPr/>
      </dsp:nvSpPr>
      <dsp:spPr>
        <a:xfrm>
          <a:off x="7510297"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Job hunt:</a:t>
          </a:r>
        </a:p>
      </dsp:txBody>
      <dsp:txXfrm>
        <a:off x="7510297" y="67511"/>
        <a:ext cx="1646315" cy="423831"/>
      </dsp:txXfrm>
    </dsp:sp>
    <dsp:sp modelId="{FB6C6519-0924-4BC4-BD5B-6A780DFBB923}">
      <dsp:nvSpPr>
        <dsp:cNvPr id="0" name=""/>
        <dsp:cNvSpPr/>
      </dsp:nvSpPr>
      <dsp:spPr>
        <a:xfrm>
          <a:off x="7510297"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The employee might be looking for another job due to any of the above-presented reasons. In such a condition, they have to stay absent from their position. </a:t>
          </a:r>
          <a:endParaRPr lang="en-US" sz="1200" kern="1200" dirty="0"/>
        </a:p>
      </dsp:txBody>
      <dsp:txXfrm>
        <a:off x="7510297" y="491343"/>
        <a:ext cx="1646315" cy="3382075"/>
      </dsp:txXfrm>
    </dsp:sp>
    <dsp:sp modelId="{D38104F1-9FBF-4BFD-B9C2-F8ED0177DAA9}">
      <dsp:nvSpPr>
        <dsp:cNvPr id="0" name=""/>
        <dsp:cNvSpPr/>
      </dsp:nvSpPr>
      <dsp:spPr>
        <a:xfrm>
          <a:off x="9387097" y="67511"/>
          <a:ext cx="1646315" cy="423831"/>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rtl="0">
            <a:lnSpc>
              <a:spcPct val="90000"/>
            </a:lnSpc>
            <a:spcBef>
              <a:spcPct val="0"/>
            </a:spcBef>
            <a:spcAft>
              <a:spcPct val="35000"/>
            </a:spcAft>
            <a:buNone/>
          </a:pPr>
          <a:r>
            <a:rPr lang="en-US" sz="1200" kern="1200" dirty="0"/>
            <a:t>Workplace harassment:</a:t>
          </a:r>
        </a:p>
      </dsp:txBody>
      <dsp:txXfrm>
        <a:off x="9387097" y="67511"/>
        <a:ext cx="1646315" cy="423831"/>
      </dsp:txXfrm>
    </dsp:sp>
    <dsp:sp modelId="{458CB3FB-21ED-4E1E-B6E2-D0A58DE53277}">
      <dsp:nvSpPr>
        <dsp:cNvPr id="0" name=""/>
        <dsp:cNvSpPr/>
      </dsp:nvSpPr>
      <dsp:spPr>
        <a:xfrm>
          <a:off x="9387097" y="491343"/>
          <a:ext cx="1646315" cy="338207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rtl="0">
            <a:lnSpc>
              <a:spcPct val="90000"/>
            </a:lnSpc>
            <a:spcBef>
              <a:spcPct val="0"/>
            </a:spcBef>
            <a:spcAft>
              <a:spcPct val="15000"/>
            </a:spcAft>
            <a:buChar char="•"/>
          </a:pPr>
          <a:r>
            <a:rPr lang="en-US" sz="1200" kern="1200" baseline="0" dirty="0"/>
            <a:t>Workplace harassment is a major issue that makes the employees get absent from their work more often in order to avoid it. The fear related to this harassment has a major impact on this aspect. </a:t>
          </a:r>
          <a:endParaRPr lang="en-US" sz="1200" kern="1200" dirty="0"/>
        </a:p>
      </dsp:txBody>
      <dsp:txXfrm>
        <a:off x="9387097" y="491343"/>
        <a:ext cx="1646315" cy="33820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42488-D17D-4D9C-B60E-C2AA9BCA297C}">
      <dsp:nvSpPr>
        <dsp:cNvPr id="0" name=""/>
        <dsp:cNvSpPr/>
      </dsp:nvSpPr>
      <dsp:spPr>
        <a:xfrm>
          <a:off x="597003" y="0"/>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Providing on-site health guidance and rules</a:t>
          </a:r>
        </a:p>
      </dsp:txBody>
      <dsp:txXfrm>
        <a:off x="888119" y="291121"/>
        <a:ext cx="1405632" cy="1405656"/>
      </dsp:txXfrm>
    </dsp:sp>
    <dsp:sp modelId="{3C1D798C-1C4E-4B27-898F-EA51C1C570F3}">
      <dsp:nvSpPr>
        <dsp:cNvPr id="0" name=""/>
        <dsp:cNvSpPr/>
      </dsp:nvSpPr>
      <dsp:spPr>
        <a:xfrm>
          <a:off x="1614822" y="1462714"/>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Employees’ assistance program</a:t>
          </a:r>
        </a:p>
      </dsp:txBody>
      <dsp:txXfrm>
        <a:off x="1905938" y="1753835"/>
        <a:ext cx="1405632" cy="1405656"/>
      </dsp:txXfrm>
    </dsp:sp>
    <dsp:sp modelId="{D6BCE7C4-9C3C-4B0D-BBF4-65443A83CB7A}">
      <dsp:nvSpPr>
        <dsp:cNvPr id="0" name=""/>
        <dsp:cNvSpPr/>
      </dsp:nvSpPr>
      <dsp:spPr>
        <a:xfrm>
          <a:off x="2633451" y="0"/>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Creating clear attendance policies and setting the expectation (Collier, 2021) </a:t>
          </a:r>
        </a:p>
      </dsp:txBody>
      <dsp:txXfrm>
        <a:off x="2924567" y="291121"/>
        <a:ext cx="1405632" cy="1405656"/>
      </dsp:txXfrm>
    </dsp:sp>
    <dsp:sp modelId="{69AA8894-9F17-4AFB-8A1A-987C82619CC6}">
      <dsp:nvSpPr>
        <dsp:cNvPr id="0" name=""/>
        <dsp:cNvSpPr/>
      </dsp:nvSpPr>
      <dsp:spPr>
        <a:xfrm>
          <a:off x="3651270" y="1462714"/>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Drugs and substance test</a:t>
          </a:r>
        </a:p>
      </dsp:txBody>
      <dsp:txXfrm>
        <a:off x="3942386" y="1753835"/>
        <a:ext cx="1405632" cy="1405656"/>
      </dsp:txXfrm>
    </dsp:sp>
    <dsp:sp modelId="{D6B02BB5-CC12-4060-AECB-7D346E37B37D}">
      <dsp:nvSpPr>
        <dsp:cNvPr id="0" name=""/>
        <dsp:cNvSpPr/>
      </dsp:nvSpPr>
      <dsp:spPr>
        <a:xfrm>
          <a:off x="4669899" y="0"/>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Mental and physical health facilities program </a:t>
          </a:r>
        </a:p>
      </dsp:txBody>
      <dsp:txXfrm>
        <a:off x="4961015" y="291121"/>
        <a:ext cx="1405632" cy="1405656"/>
      </dsp:txXfrm>
    </dsp:sp>
    <dsp:sp modelId="{61ACD8EC-39A1-4EA6-8DA2-23A6B962B4AA}">
      <dsp:nvSpPr>
        <dsp:cNvPr id="0" name=""/>
        <dsp:cNvSpPr/>
      </dsp:nvSpPr>
      <dsp:spPr>
        <a:xfrm>
          <a:off x="5687718" y="1462714"/>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Providing support and feedback (Collier, 2021)</a:t>
          </a:r>
        </a:p>
      </dsp:txBody>
      <dsp:txXfrm>
        <a:off x="5978834" y="1753835"/>
        <a:ext cx="1405632" cy="1405656"/>
      </dsp:txXfrm>
    </dsp:sp>
    <dsp:sp modelId="{4808DBAF-1776-4C3F-AB03-B728029BCA46}">
      <dsp:nvSpPr>
        <dsp:cNvPr id="0" name=""/>
        <dsp:cNvSpPr/>
      </dsp:nvSpPr>
      <dsp:spPr>
        <a:xfrm>
          <a:off x="6706347" y="0"/>
          <a:ext cx="1987864" cy="1987898"/>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Safer workplace and engagement </a:t>
          </a:r>
        </a:p>
      </dsp:txBody>
      <dsp:txXfrm>
        <a:off x="6997463" y="291121"/>
        <a:ext cx="1405632" cy="14056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A64EA-A219-4E32-AA73-E3277F4E4037}">
      <dsp:nvSpPr>
        <dsp:cNvPr id="0" name=""/>
        <dsp:cNvSpPr/>
      </dsp:nvSpPr>
      <dsp:spPr>
        <a:xfrm>
          <a:off x="0" y="0"/>
          <a:ext cx="9291215" cy="34506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dirty="0"/>
            <a:t>The importance of employees' attendance at the workplace can't be denied; however, due to several reasons, absenteeism impacts the organization and employees significantly, calling for effective measures that can reduce its impact on both entities and increase productivity. </a:t>
          </a:r>
        </a:p>
      </dsp:txBody>
      <dsp:txXfrm>
        <a:off x="101065" y="101065"/>
        <a:ext cx="9089085" cy="32484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9.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587392-E8DD-4ED9-9F23-A5690C1A1B44}" type="datetimeFigureOut">
              <a:rPr lang="en-GB" smtClean="0"/>
              <a:t>09/03/2022</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1112735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87392-E8DD-4ED9-9F23-A5690C1A1B44}"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667397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587392-E8DD-4ED9-9F23-A5690C1A1B44}"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1269848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587392-E8DD-4ED9-9F23-A5690C1A1B44}"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2861568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587392-E8DD-4ED9-9F23-A5690C1A1B44}"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2371883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587392-E8DD-4ED9-9F23-A5690C1A1B44}"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1916918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587392-E8DD-4ED9-9F23-A5690C1A1B44}"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2573152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587392-E8DD-4ED9-9F23-A5690C1A1B44}"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2407428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dirty="0"/>
              <a:t>Click icon to add picture</a:t>
            </a:r>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6587392-E8DD-4ED9-9F23-A5690C1A1B44}" type="datetimeFigureOut">
              <a:rPr lang="en-GB" smtClean="0"/>
              <a:t>09/03/2022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531473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87392-E8DD-4ED9-9F23-A5690C1A1B44}"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244692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87392-E8DD-4ED9-9F23-A5690C1A1B44}"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F46A4-6C9A-4A0F-9B8D-892BC907887C}" type="slidenum">
              <a:rPr lang="en-GB" smtClean="0"/>
              <a:t>‹#›</a:t>
            </a:fld>
            <a:endParaRPr lang="en-GB"/>
          </a:p>
        </p:txBody>
      </p:sp>
    </p:spTree>
    <p:extLst>
      <p:ext uri="{BB962C8B-B14F-4D97-AF65-F5344CB8AC3E}">
        <p14:creationId xmlns:p14="http://schemas.microsoft.com/office/powerpoint/2010/main" val="727015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6587392-E8DD-4ED9-9F23-A5690C1A1B44}" type="datetimeFigureOut">
              <a:rPr lang="en-GB" smtClean="0"/>
              <a:t>09/03/2022</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29F46A4-6C9A-4A0F-9B8D-892BC907887C}"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0078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slideLayout" Target="../slideLayouts/slideLayout2.xml"/><Relationship Id="rId1" Type="http://schemas.openxmlformats.org/officeDocument/2006/relationships/themeOverride" Target="../theme/themeOverride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slideLayout" Target="../slideLayouts/slideLayout2.xml"/><Relationship Id="rId1" Type="http://schemas.openxmlformats.org/officeDocument/2006/relationships/themeOverride" Target="../theme/themeOverride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slideLayout" Target="../slideLayouts/slideLayout2.xml"/><Relationship Id="rId1" Type="http://schemas.openxmlformats.org/officeDocument/2006/relationships/themeOverride" Target="../theme/themeOverride1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8B00-BF51-4E3D-89CE-8615F58C2308}"/>
              </a:ext>
            </a:extLst>
          </p:cNvPr>
          <p:cNvSpPr>
            <a:spLocks noGrp="1"/>
          </p:cNvSpPr>
          <p:nvPr>
            <p:ph type="title"/>
          </p:nvPr>
        </p:nvSpPr>
        <p:spPr>
          <a:xfrm>
            <a:off x="1451579" y="804519"/>
            <a:ext cx="9291215" cy="1049235"/>
          </a:xfrm>
        </p:spPr>
        <p:txBody>
          <a:bodyPr>
            <a:normAutofit/>
          </a:bodyPr>
          <a:lstStyle/>
          <a:p>
            <a:r>
              <a:rPr lang="en-GB"/>
              <a:t>Certificate of Higher Education in Skills for the Workplace </a:t>
            </a:r>
            <a:endParaRPr lang="en-GB" dirty="0"/>
          </a:p>
        </p:txBody>
      </p:sp>
      <p:sp>
        <p:nvSpPr>
          <p:cNvPr id="3" name="Content Placeholder 2">
            <a:extLst>
              <a:ext uri="{FF2B5EF4-FFF2-40B4-BE49-F238E27FC236}">
                <a16:creationId xmlns:a16="http://schemas.microsoft.com/office/drawing/2014/main" id="{E4D99562-C908-4F2D-A133-15E9FBBF5355}"/>
              </a:ext>
            </a:extLst>
          </p:cNvPr>
          <p:cNvSpPr>
            <a:spLocks noGrp="1"/>
          </p:cNvSpPr>
          <p:nvPr>
            <p:ph idx="1"/>
          </p:nvPr>
        </p:nvSpPr>
        <p:spPr>
          <a:xfrm>
            <a:off x="1451579" y="2015734"/>
            <a:ext cx="5881213" cy="3785626"/>
          </a:xfrm>
        </p:spPr>
        <p:txBody>
          <a:bodyPr>
            <a:normAutofit lnSpcReduction="10000"/>
          </a:bodyPr>
          <a:lstStyle/>
          <a:p>
            <a:pPr marL="0" indent="0">
              <a:buNone/>
            </a:pPr>
            <a:r>
              <a:rPr lang="en-GB" b="1" dirty="0"/>
              <a:t>Module : BMSW 4004 - Problem Solving and Decision Making - </a:t>
            </a:r>
            <a:r>
              <a:rPr lang="en-GB" b="1" dirty="0">
                <a:effectLst/>
                <a:latin typeface="Arial" panose="020B0604020202020204" pitchFamily="34" charset="0"/>
                <a:ea typeface="Times New Roman" panose="02020603050405020304" pitchFamily="18" charset="0"/>
              </a:rPr>
              <a:t>Reducing Long term absenteeism</a:t>
            </a:r>
            <a:r>
              <a:rPr lang="en-US" b="1" dirty="0">
                <a:latin typeface="Times New Roman" panose="02020603050405020304" pitchFamily="18" charset="0"/>
                <a:ea typeface="Times New Roman" panose="02020603050405020304" pitchFamily="18" charset="0"/>
                <a:cs typeface="Times New Roman" panose="02020603050405020304" pitchFamily="18" charset="0"/>
              </a:rPr>
              <a:t>.</a:t>
            </a:r>
            <a:endParaRPr lang="en-GB" b="1" dirty="0"/>
          </a:p>
          <a:p>
            <a:pPr>
              <a:spcAft>
                <a:spcPts val="800"/>
              </a:spcAft>
            </a:pPr>
            <a:r>
              <a:rPr lang="en-US" b="1" u="sng" dirty="0">
                <a:latin typeface="Arial" panose="020B0604020202020204" pitchFamily="34" charset="0"/>
              </a:rPr>
              <a:t>Lecturer’s name: Buddhi Pathak</a:t>
            </a:r>
            <a:endParaRPr lang="en-GB" b="1" u="sng" dirty="0">
              <a:latin typeface="Arial" panose="020B0604020202020204" pitchFamily="34" charset="0"/>
            </a:endParaRPr>
          </a:p>
          <a:p>
            <a:pPr>
              <a:spcAft>
                <a:spcPts val="800"/>
              </a:spcAft>
            </a:pPr>
            <a:r>
              <a:rPr lang="en-US" b="1" u="sng" dirty="0">
                <a:latin typeface="Arial" panose="020B0604020202020204" pitchFamily="34" charset="0"/>
              </a:rPr>
              <a:t>Student Name: Ionut Modiga</a:t>
            </a:r>
            <a:endParaRPr lang="en-GB" b="1" u="sng" dirty="0">
              <a:latin typeface="Arial" panose="020B0604020202020204" pitchFamily="34" charset="0"/>
            </a:endParaRPr>
          </a:p>
          <a:p>
            <a:pPr>
              <a:spcAft>
                <a:spcPts val="800"/>
              </a:spcAft>
            </a:pPr>
            <a:r>
              <a:rPr lang="en-US" b="1" u="sng" dirty="0">
                <a:latin typeface="Arial" panose="020B0604020202020204" pitchFamily="34" charset="0"/>
              </a:rPr>
              <a:t>Student Number: 2109293</a:t>
            </a:r>
          </a:p>
          <a:p>
            <a:pPr>
              <a:spcAft>
                <a:spcPts val="800"/>
              </a:spcAft>
            </a:pPr>
            <a:r>
              <a:rPr lang="en-US" b="1" u="sng" dirty="0">
                <a:latin typeface="Arial" panose="020B0604020202020204" pitchFamily="34" charset="0"/>
              </a:rPr>
              <a:t>Student Email: 2109293@student.uwtsd.ac.uk</a:t>
            </a:r>
          </a:p>
        </p:txBody>
      </p:sp>
      <p:pic>
        <p:nvPicPr>
          <p:cNvPr id="6" name="Picture 5" descr="A person with a beard&#10;&#10;Description automatically generated with low confidence">
            <a:extLst>
              <a:ext uri="{FF2B5EF4-FFF2-40B4-BE49-F238E27FC236}">
                <a16:creationId xmlns:a16="http://schemas.microsoft.com/office/drawing/2014/main" id="{ABB25ABF-ED38-4009-8FF2-005409DE3AD7}"/>
              </a:ext>
            </a:extLst>
          </p:cNvPr>
          <p:cNvPicPr>
            <a:picLocks noChangeAspect="1"/>
          </p:cNvPicPr>
          <p:nvPr/>
        </p:nvPicPr>
        <p:blipFill>
          <a:blip r:embed="rId3"/>
          <a:stretch>
            <a:fillRect/>
          </a:stretch>
        </p:blipFill>
        <p:spPr>
          <a:xfrm>
            <a:off x="7813068" y="2594785"/>
            <a:ext cx="2929726" cy="2292510"/>
          </a:xfrm>
          <a:prstGeom prst="rect">
            <a:avLst/>
          </a:prstGeom>
        </p:spPr>
      </p:pic>
    </p:spTree>
    <p:extLst>
      <p:ext uri="{BB962C8B-B14F-4D97-AF65-F5344CB8AC3E}">
        <p14:creationId xmlns:p14="http://schemas.microsoft.com/office/powerpoint/2010/main" val="60573730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Workplace absenteeism </a:t>
            </a:r>
          </a:p>
        </p:txBody>
      </p:sp>
      <p:sp>
        <p:nvSpPr>
          <p:cNvPr id="3" name="Subtitle 2"/>
          <p:cNvSpPr>
            <a:spLocks noGrp="1"/>
          </p:cNvSpPr>
          <p:nvPr>
            <p:ph type="subTitle" idx="1"/>
          </p:nvPr>
        </p:nvSpPr>
        <p:spPr/>
        <p:txBody>
          <a:bodyPr/>
          <a:lstStyle/>
          <a:p>
            <a:r>
              <a:rPr lang="en-US" dirty="0"/>
              <a:t>Causes, effects and solutions </a:t>
            </a:r>
          </a:p>
        </p:txBody>
      </p:sp>
    </p:spTree>
    <p:extLst>
      <p:ext uri="{BB962C8B-B14F-4D97-AF65-F5344CB8AC3E}">
        <p14:creationId xmlns:p14="http://schemas.microsoft.com/office/powerpoint/2010/main" val="7700931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absenteeism </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303355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Nature of the problem	</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4426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problem</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026890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cont.….</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40463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p>
        </p:txBody>
      </p:sp>
      <p:graphicFrame>
        <p:nvGraphicFramePr>
          <p:cNvPr id="5" name="Content Placeholder 4"/>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98603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cont.…. </a:t>
            </a:r>
          </a:p>
        </p:txBody>
      </p:sp>
      <p:graphicFrame>
        <p:nvGraphicFramePr>
          <p:cNvPr id="5" name="Content Placeholder 4"/>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227236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effects </a:t>
            </a:r>
          </a:p>
        </p:txBody>
      </p:sp>
      <p:graphicFrame>
        <p:nvGraphicFramePr>
          <p:cNvPr id="5" name="Content Placeholder 4"/>
          <p:cNvGraphicFramePr>
            <a:graphicFrameLocks noGrp="1"/>
          </p:cNvGraphicFramePr>
          <p:nvPr>
            <p:ph idx="1"/>
          </p:nvPr>
        </p:nvGraphicFramePr>
        <p:xfrm>
          <a:off x="876813" y="1950418"/>
          <a:ext cx="11036512" cy="39409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081932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5" name="Rectangle 58">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6" name="Picture 60">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97" name="Straight Connector 62">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5B8ADE-1C00-4162-8CA3-4E85AC4BCAFE}"/>
              </a:ext>
            </a:extLst>
          </p:cNvPr>
          <p:cNvSpPr>
            <a:spLocks noGrp="1"/>
          </p:cNvSpPr>
          <p:nvPr>
            <p:ph type="title"/>
          </p:nvPr>
        </p:nvSpPr>
        <p:spPr>
          <a:xfrm>
            <a:off x="659301" y="1474968"/>
            <a:ext cx="2823919" cy="1959037"/>
          </a:xfrm>
        </p:spPr>
        <p:txBody>
          <a:bodyPr vert="horz" lIns="91440" tIns="45720" rIns="91440" bIns="0" rtlCol="0" anchor="b">
            <a:normAutofit/>
          </a:bodyPr>
          <a:lstStyle/>
          <a:p>
            <a:pPr>
              <a:tabLst>
                <a:tab pos="2743200" algn="ctr"/>
                <a:tab pos="5486400" algn="r"/>
              </a:tabLst>
            </a:pPr>
            <a:r>
              <a:rPr lang="en-US" sz="1700"/>
              <a:t> </a:t>
            </a:r>
            <a:br>
              <a:rPr lang="en-US" sz="1700"/>
            </a:br>
            <a:r>
              <a:rPr lang="en-US" sz="1700"/>
              <a:t> </a:t>
            </a:r>
            <a:br>
              <a:rPr lang="en-US" sz="1700"/>
            </a:br>
            <a:r>
              <a:rPr lang="en-US" sz="1700"/>
              <a:t>Cause and Effect (Fishbone) Diagram              </a:t>
            </a:r>
            <a:br>
              <a:rPr lang="en-US" sz="1700"/>
            </a:br>
            <a:r>
              <a:rPr lang="en-US" sz="1700"/>
              <a:t>Student Name: Ionut Modiga                                  Student No:2109293</a:t>
            </a:r>
            <a:br>
              <a:rPr lang="en-US" sz="1700"/>
            </a:br>
            <a:endParaRPr lang="en-US" sz="1700"/>
          </a:p>
        </p:txBody>
      </p:sp>
      <p:grpSp>
        <p:nvGrpSpPr>
          <p:cNvPr id="98" name="Group 64">
            <a:extLst>
              <a:ext uri="{FF2B5EF4-FFF2-40B4-BE49-F238E27FC236}">
                <a16:creationId xmlns:a16="http://schemas.microsoft.com/office/drawing/2014/main" id="{2A7F3A7D-1232-4BDE-ACB6-F7CDEF06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66" name="Rectangle 65">
              <a:extLst>
                <a:ext uri="{FF2B5EF4-FFF2-40B4-BE49-F238E27FC236}">
                  <a16:creationId xmlns:a16="http://schemas.microsoft.com/office/drawing/2014/main" id="{EBC09455-A53B-4264-85C6-E119FCA7F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blipFill dpi="0" rotWithShape="1">
              <a:blip r:embed="rId3">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81446D1B-DF15-4E6B-A24E-4148357B99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9" name="Rectangle 68">
            <a:extLst>
              <a:ext uri="{FF2B5EF4-FFF2-40B4-BE49-F238E27FC236}">
                <a16:creationId xmlns:a16="http://schemas.microsoft.com/office/drawing/2014/main" id="{773D9643-4BC8-486D-8267-3577C8F08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6174" y="977099"/>
            <a:ext cx="6620836" cy="4137268"/>
          </a:xfrm>
          <a:prstGeom prst="rect">
            <a:avLst/>
          </a:prstGeom>
          <a:solidFill>
            <a:srgbClr val="FFFFFE"/>
          </a:solid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Content Placeholder 53" descr="Diagram&#10;&#10;Description automatically generated">
            <a:extLst>
              <a:ext uri="{FF2B5EF4-FFF2-40B4-BE49-F238E27FC236}">
                <a16:creationId xmlns:a16="http://schemas.microsoft.com/office/drawing/2014/main" id="{61EB77C8-53B3-4D1D-8AF8-7CD13F76B437}"/>
              </a:ext>
            </a:extLst>
          </p:cNvPr>
          <p:cNvPicPr>
            <a:picLocks noGrp="1" noChangeAspect="1"/>
          </p:cNvPicPr>
          <p:nvPr>
            <p:ph idx="1"/>
          </p:nvPr>
        </p:nvPicPr>
        <p:blipFill>
          <a:blip r:embed="rId4"/>
          <a:stretch>
            <a:fillRect/>
          </a:stretch>
        </p:blipFill>
        <p:spPr>
          <a:xfrm>
            <a:off x="4618374" y="1415872"/>
            <a:ext cx="6282919" cy="3267117"/>
          </a:xfrm>
          <a:prstGeom prst="rect">
            <a:avLst/>
          </a:prstGeom>
        </p:spPr>
      </p:pic>
    </p:spTree>
    <p:extLst>
      <p:ext uri="{BB962C8B-B14F-4D97-AF65-F5344CB8AC3E}">
        <p14:creationId xmlns:p14="http://schemas.microsoft.com/office/powerpoint/2010/main" val="2964837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Policies for solution </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02342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538C7E5-0116-453C-9CD0-757E1C972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B0622-A5F8-4628-B4D6-95CF27A256C5}"/>
              </a:ext>
            </a:extLst>
          </p:cNvPr>
          <p:cNvSpPr>
            <a:spLocks noGrp="1"/>
          </p:cNvSpPr>
          <p:nvPr>
            <p:ph type="title"/>
          </p:nvPr>
        </p:nvSpPr>
        <p:spPr>
          <a:xfrm>
            <a:off x="1451579" y="804519"/>
            <a:ext cx="9291215" cy="1049235"/>
          </a:xfrm>
        </p:spPr>
        <p:txBody>
          <a:bodyPr>
            <a:normAutofit/>
          </a:bodyPr>
          <a:lstStyle/>
          <a:p>
            <a:r>
              <a:rPr lang="en-GB">
                <a:effectLst/>
                <a:latin typeface="Arial" panose="020B0604020202020204" pitchFamily="34" charset="0"/>
                <a:ea typeface="Times New Roman" panose="02020603050405020304" pitchFamily="18" charset="0"/>
              </a:rPr>
              <a:t>measures to reduce absenteeism</a:t>
            </a:r>
            <a:endParaRPr lang="en-GB" dirty="0"/>
          </a:p>
        </p:txBody>
      </p:sp>
      <p:cxnSp>
        <p:nvCxnSpPr>
          <p:cNvPr id="16" name="Straight Connector 10">
            <a:extLst>
              <a:ext uri="{FF2B5EF4-FFF2-40B4-BE49-F238E27FC236}">
                <a16:creationId xmlns:a16="http://schemas.microsoft.com/office/drawing/2014/main" id="{B755E3F5-39D9-4ABF-BFA5-232E87111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Rectangle 12">
            <a:extLst>
              <a:ext uri="{FF2B5EF4-FFF2-40B4-BE49-F238E27FC236}">
                <a16:creationId xmlns:a16="http://schemas.microsoft.com/office/drawing/2014/main" id="{EB09849A-7D0C-4F36-A0D6-6BD64C50E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4" name="Content Placeholder 3">
            <a:extLst>
              <a:ext uri="{FF2B5EF4-FFF2-40B4-BE49-F238E27FC236}">
                <a16:creationId xmlns:a16="http://schemas.microsoft.com/office/drawing/2014/main" id="{5E5330D4-4883-4B8B-8DD2-5396E356572D}"/>
              </a:ext>
            </a:extLst>
          </p:cNvPr>
          <p:cNvGraphicFramePr>
            <a:graphicFrameLocks noGrp="1"/>
          </p:cNvGraphicFramePr>
          <p:nvPr>
            <p:ph idx="1"/>
            <p:extLst>
              <p:ext uri="{D42A27DB-BD31-4B8C-83A1-F6EECF244321}">
                <p14:modId xmlns:p14="http://schemas.microsoft.com/office/powerpoint/2010/main" val="3054347805"/>
              </p:ext>
            </p:extLst>
          </p:nvPr>
        </p:nvGraphicFramePr>
        <p:xfrm>
          <a:off x="1130270" y="2849717"/>
          <a:ext cx="9604377" cy="3494141"/>
        </p:xfrm>
        <a:graphic>
          <a:graphicData uri="http://schemas.openxmlformats.org/drawingml/2006/table">
            <a:tbl>
              <a:tblPr/>
              <a:tblGrid>
                <a:gridCol w="4018292">
                  <a:extLst>
                    <a:ext uri="{9D8B030D-6E8A-4147-A177-3AD203B41FA5}">
                      <a16:colId xmlns:a16="http://schemas.microsoft.com/office/drawing/2014/main" val="1615661558"/>
                    </a:ext>
                  </a:extLst>
                </a:gridCol>
                <a:gridCol w="3412254">
                  <a:extLst>
                    <a:ext uri="{9D8B030D-6E8A-4147-A177-3AD203B41FA5}">
                      <a16:colId xmlns:a16="http://schemas.microsoft.com/office/drawing/2014/main" val="2614374784"/>
                    </a:ext>
                  </a:extLst>
                </a:gridCol>
                <a:gridCol w="2173831">
                  <a:extLst>
                    <a:ext uri="{9D8B030D-6E8A-4147-A177-3AD203B41FA5}">
                      <a16:colId xmlns:a16="http://schemas.microsoft.com/office/drawing/2014/main" val="872581717"/>
                    </a:ext>
                  </a:extLst>
                </a:gridCol>
              </a:tblGrid>
              <a:tr h="516709">
                <a:tc gridSpan="3">
                  <a:txBody>
                    <a:bodyPr/>
                    <a:lstStyle/>
                    <a:p>
                      <a:pPr algn="ctr" fontAlgn="b"/>
                      <a:r>
                        <a:rPr lang="en-GB" sz="1600" b="1" i="0" u="none" strike="noStrike" dirty="0">
                          <a:solidFill>
                            <a:srgbClr val="000000"/>
                          </a:solidFill>
                          <a:effectLst/>
                          <a:latin typeface="Calibri" panose="020F0502020204030204" pitchFamily="34" charset="0"/>
                        </a:rPr>
                        <a:t>PMI</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30549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60798699"/>
                  </a:ext>
                </a:extLst>
              </a:tr>
              <a:tr h="516709">
                <a:tc gridSpan="3">
                  <a:txBody>
                    <a:bodyPr/>
                    <a:lstStyle/>
                    <a:p>
                      <a:pPr algn="ctr" fontAlgn="b"/>
                      <a:r>
                        <a:rPr lang="en-GB" sz="1600" b="1" i="0" u="none" strike="noStrike">
                          <a:solidFill>
                            <a:srgbClr val="000000"/>
                          </a:solidFill>
                          <a:effectLst/>
                          <a:latin typeface="Calibri" panose="020F0502020204030204" pitchFamily="34" charset="0"/>
                        </a:rPr>
                        <a:t>Measures to reduce absenteeism</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30549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92251680"/>
                  </a:ext>
                </a:extLst>
              </a:tr>
              <a:tr h="400238">
                <a:tc>
                  <a:txBody>
                    <a:bodyPr/>
                    <a:lstStyle/>
                    <a:p>
                      <a:pPr algn="ctr" fontAlgn="ctr"/>
                      <a:r>
                        <a:rPr lang="en-GB" sz="1600" b="1" i="0" u="none" strike="noStrike">
                          <a:solidFill>
                            <a:srgbClr val="000000"/>
                          </a:solidFill>
                          <a:effectLst/>
                          <a:latin typeface="Calibri" panose="020F0502020204030204" pitchFamily="34" charset="0"/>
                        </a:rPr>
                        <a:t>Plus</a:t>
                      </a:r>
                    </a:p>
                  </a:txBody>
                  <a:tcPr marL="7620" marR="7620" marT="762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GB" sz="1600" b="1" i="0" u="none" strike="noStrike">
                          <a:solidFill>
                            <a:srgbClr val="000000"/>
                          </a:solidFill>
                          <a:effectLst/>
                          <a:latin typeface="Calibri" panose="020F0502020204030204" pitchFamily="34" charset="0"/>
                        </a:rPr>
                        <a:t>Minus</a:t>
                      </a:r>
                    </a:p>
                  </a:txBody>
                  <a:tcPr marL="7620" marR="7620" marT="762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ctr"/>
                      <a:r>
                        <a:rPr lang="en-GB" sz="1600" b="1" i="0" u="none" strike="noStrike">
                          <a:solidFill>
                            <a:srgbClr val="000000"/>
                          </a:solidFill>
                          <a:effectLst/>
                          <a:latin typeface="Calibri" panose="020F0502020204030204" pitchFamily="34" charset="0"/>
                        </a:rPr>
                        <a:t>Interesting </a:t>
                      </a:r>
                    </a:p>
                  </a:txBody>
                  <a:tcPr marL="7620" marR="7620" marT="762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1724055008"/>
                  </a:ext>
                </a:extLst>
              </a:tr>
              <a:tr h="294355">
                <a:tc>
                  <a:txBody>
                    <a:bodyPr/>
                    <a:lstStyle/>
                    <a:p>
                      <a:pPr algn="l" fontAlgn="b"/>
                      <a:r>
                        <a:rPr lang="en-GB" sz="1100" b="0" i="0" u="none" strike="noStrike">
                          <a:solidFill>
                            <a:srgbClr val="000000"/>
                          </a:solidFill>
                          <a:effectLst/>
                          <a:latin typeface="Calibri" panose="020F0502020204030204" pitchFamily="34" charset="0"/>
                        </a:rPr>
                        <a:t>Hire more Staff(6)</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Time Used for new Hiring(-2)</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2635355860"/>
                  </a:ext>
                </a:extLst>
              </a:tr>
              <a:tr h="294355">
                <a:tc>
                  <a:txBody>
                    <a:bodyPr/>
                    <a:lstStyle/>
                    <a:p>
                      <a:pPr algn="l" fontAlgn="b"/>
                      <a:r>
                        <a:rPr lang="en-GB" sz="1100" b="0" i="0" u="none" strike="noStrike">
                          <a:solidFill>
                            <a:srgbClr val="000000"/>
                          </a:solidFill>
                          <a:effectLst/>
                          <a:latin typeface="Calibri" panose="020F0502020204030204" pitchFamily="34" charset="0"/>
                        </a:rPr>
                        <a:t>Wage increase(5)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Tiredness (-4)</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426325449"/>
                  </a:ext>
                </a:extLst>
              </a:tr>
              <a:tr h="294355">
                <a:tc>
                  <a:txBody>
                    <a:bodyPr/>
                    <a:lstStyle/>
                    <a:p>
                      <a:pPr algn="l" fontAlgn="b"/>
                      <a:r>
                        <a:rPr lang="en-GB" sz="1100" b="0" i="0" u="none" strike="noStrike">
                          <a:solidFill>
                            <a:srgbClr val="000000"/>
                          </a:solidFill>
                          <a:effectLst/>
                          <a:latin typeface="Calibri" panose="020F0502020204030204" pitchFamily="34" charset="0"/>
                        </a:rPr>
                        <a:t>Less Days at work(5)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4086209678"/>
                  </a:ext>
                </a:extLst>
              </a:tr>
              <a:tr h="294355">
                <a:tc>
                  <a:txBody>
                    <a:bodyPr/>
                    <a:lstStyle/>
                    <a:p>
                      <a:pPr algn="l" fontAlgn="b"/>
                      <a:r>
                        <a:rPr lang="en-GB" sz="1100" b="0" i="0" u="none" strike="noStrike">
                          <a:solidFill>
                            <a:srgbClr val="000000"/>
                          </a:solidFill>
                          <a:effectLst/>
                          <a:latin typeface="Calibri" panose="020F0502020204030204" pitchFamily="34" charset="0"/>
                        </a:rPr>
                        <a:t>Bonuses to be TAX FREE(4)</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3247425846"/>
                  </a:ext>
                </a:extLst>
              </a:tr>
              <a:tr h="294355">
                <a:tc>
                  <a:txBody>
                    <a:bodyPr/>
                    <a:lstStyle/>
                    <a:p>
                      <a:pPr algn="l" fontAlgn="b"/>
                      <a:r>
                        <a:rPr lang="en-GB" sz="1100" b="0" i="0" u="none" strike="noStrike">
                          <a:solidFill>
                            <a:srgbClr val="000000"/>
                          </a:solidFill>
                          <a:effectLst/>
                          <a:latin typeface="Calibri" panose="020F0502020204030204" pitchFamily="34" charset="0"/>
                        </a:rPr>
                        <a:t>Mental and physical health facilities program(3)</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2713826154"/>
                  </a:ext>
                </a:extLst>
              </a:tr>
              <a:tr h="294355">
                <a:tc>
                  <a:txBody>
                    <a:bodyPr/>
                    <a:lstStyle/>
                    <a:p>
                      <a:pPr algn="l" fontAlgn="b"/>
                      <a:r>
                        <a:rPr lang="en-GB" sz="1100" b="0" i="0" u="none" strike="noStrike">
                          <a:solidFill>
                            <a:srgbClr val="000000"/>
                          </a:solidFill>
                          <a:effectLst/>
                          <a:latin typeface="Calibri" panose="020F0502020204030204" pitchFamily="34" charset="0"/>
                        </a:rPr>
                        <a:t>More Benefits for NHS Staff(2)</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2120201099"/>
                  </a:ext>
                </a:extLst>
              </a:tr>
              <a:tr h="294355">
                <a:tc>
                  <a:txBody>
                    <a:bodyPr/>
                    <a:lstStyle/>
                    <a:p>
                      <a:pPr algn="l" fontAlgn="b"/>
                      <a:r>
                        <a:rPr lang="en-GB" sz="1100" b="0" i="0" u="none" strike="noStrike">
                          <a:solidFill>
                            <a:srgbClr val="000000"/>
                          </a:solidFill>
                          <a:effectLst/>
                          <a:latin typeface="Calibri" panose="020F0502020204030204" pitchFamily="34" charset="0"/>
                        </a:rPr>
                        <a:t>Total=25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a:solidFill>
                            <a:srgbClr val="000000"/>
                          </a:solidFill>
                          <a:effectLst/>
                          <a:latin typeface="Calibri" panose="020F0502020204030204" pitchFamily="34" charset="0"/>
                        </a:rPr>
                        <a:t>Total= -6</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tc>
                  <a:txBody>
                    <a:bodyPr/>
                    <a:lstStyle/>
                    <a:p>
                      <a:pPr algn="l" fontAlgn="b"/>
                      <a:r>
                        <a:rPr lang="en-GB" sz="1100" b="0" i="0" u="none" strike="noStrike" dirty="0">
                          <a:solidFill>
                            <a:srgbClr val="000000"/>
                          </a:solidFill>
                          <a:effectLst/>
                          <a:latin typeface="Calibri" panose="020F0502020204030204" pitchFamily="34" charset="0"/>
                        </a:rPr>
                        <a:t>Total=0</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1F2"/>
                    </a:solidFill>
                  </a:tcPr>
                </a:tc>
                <a:extLst>
                  <a:ext uri="{0D108BD9-81ED-4DB2-BD59-A6C34878D82A}">
                    <a16:rowId xmlns:a16="http://schemas.microsoft.com/office/drawing/2014/main" val="3710457144"/>
                  </a:ext>
                </a:extLst>
              </a:tr>
            </a:tbl>
          </a:graphicData>
        </a:graphic>
      </p:graphicFrame>
    </p:spTree>
    <p:extLst>
      <p:ext uri="{BB962C8B-B14F-4D97-AF65-F5344CB8AC3E}">
        <p14:creationId xmlns:p14="http://schemas.microsoft.com/office/powerpoint/2010/main" val="199409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graphicFrame>
        <p:nvGraphicFramePr>
          <p:cNvPr id="4" name="Content Placeholder 3"/>
          <p:cNvGraphicFramePr>
            <a:graphicFrameLocks noGrp="1"/>
          </p:cNvGraphicFramePr>
          <p:nvPr>
            <p:ph idx="1"/>
          </p:nvPr>
        </p:nvGraphicFramePr>
        <p:xfrm>
          <a:off x="1451579" y="2015732"/>
          <a:ext cx="929121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69219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a:xfrm>
            <a:off x="1071154" y="1449977"/>
            <a:ext cx="10332720" cy="4558937"/>
          </a:xfrm>
        </p:spPr>
        <p:txBody>
          <a:bodyPr>
            <a:noAutofit/>
          </a:bodyPr>
          <a:lstStyle/>
          <a:p>
            <a:pPr lvl="0"/>
            <a:r>
              <a:rPr lang="en-US" sz="1050" dirty="0"/>
              <a:t>Collier, E. (2021, January 27). </a:t>
            </a:r>
            <a:r>
              <a:rPr lang="en-US" sz="1050" i="1" dirty="0"/>
              <a:t>Reducing Absenteeism in the. . .</a:t>
            </a:r>
            <a:r>
              <a:rPr lang="en-US" sz="1050" dirty="0"/>
              <a:t> The Hub | High Speed Training. https://www.highspeedtraining.co.uk/hub/reducing-absenteeism-in-the-workplace/#:%7E:text=The%20Effects%20of%20Absenteeism&amp;text=High%20administration%20costs.,Poor%20morale%20among%20colleagues.</a:t>
            </a:r>
          </a:p>
          <a:p>
            <a:pPr lvl="0"/>
            <a:r>
              <a:rPr lang="en-US" sz="1050" dirty="0" err="1"/>
              <a:t>Dello</a:t>
            </a:r>
            <a:r>
              <a:rPr lang="en-US" sz="1050" dirty="0"/>
              <a:t> Russo, S., </a:t>
            </a:r>
            <a:r>
              <a:rPr lang="en-US" sz="1050" dirty="0" err="1"/>
              <a:t>Miraglia</a:t>
            </a:r>
            <a:r>
              <a:rPr lang="en-US" sz="1050" dirty="0"/>
              <a:t>, M., </a:t>
            </a:r>
            <a:r>
              <a:rPr lang="en-US" sz="1050" dirty="0" err="1"/>
              <a:t>Borgogni</a:t>
            </a:r>
            <a:r>
              <a:rPr lang="en-US" sz="1050" dirty="0"/>
              <a:t>, L., &amp; Johns, G. (2013). How time and perceptions of social context shape employee absenteeism trajectories. </a:t>
            </a:r>
            <a:r>
              <a:rPr lang="en-US" sz="1050" i="1" dirty="0"/>
              <a:t>Journal of Vocational Behavior</a:t>
            </a:r>
            <a:r>
              <a:rPr lang="en-US" sz="1050" dirty="0"/>
              <a:t>, </a:t>
            </a:r>
            <a:r>
              <a:rPr lang="en-US" sz="1050" i="1" dirty="0"/>
              <a:t>83</a:t>
            </a:r>
            <a:r>
              <a:rPr lang="en-US" sz="1050" dirty="0"/>
              <a:t>(2), 209–217. https://doi.org/10.1016/j.jvb.2013.03.005</a:t>
            </a:r>
          </a:p>
          <a:p>
            <a:pPr lvl="0"/>
            <a:r>
              <a:rPr lang="en-US" sz="1050" dirty="0"/>
              <a:t>Fitzgibbons, D., &amp; </a:t>
            </a:r>
            <a:r>
              <a:rPr lang="en-US" sz="1050" dirty="0" err="1"/>
              <a:t>Moch</a:t>
            </a:r>
            <a:r>
              <a:rPr lang="en-US" sz="1050" dirty="0"/>
              <a:t>, M. (1980). Employee absenteeism: A multivariate analysis with replication. </a:t>
            </a:r>
            <a:r>
              <a:rPr lang="en-US" sz="1050" i="1" dirty="0"/>
              <a:t>Organizational Behavior and Human Performance</a:t>
            </a:r>
            <a:r>
              <a:rPr lang="en-US" sz="1050" dirty="0"/>
              <a:t>, </a:t>
            </a:r>
            <a:r>
              <a:rPr lang="en-US" sz="1050" i="1" dirty="0"/>
              <a:t>26</a:t>
            </a:r>
            <a:r>
              <a:rPr lang="en-US" sz="1050" dirty="0"/>
              <a:t>(3), 349–372. https://doi.org/10.1016/0030-5073(80)90072-0</a:t>
            </a:r>
          </a:p>
          <a:p>
            <a:pPr lvl="0"/>
            <a:r>
              <a:rPr lang="en-US" sz="1050" dirty="0" err="1"/>
              <a:t>Hacket</a:t>
            </a:r>
            <a:r>
              <a:rPr lang="en-US" sz="1050" dirty="0"/>
              <a:t>, R. D. (1989). Work attitudes and employee absenteeism: A synthesis of the literature*. </a:t>
            </a:r>
            <a:r>
              <a:rPr lang="en-US" sz="1050" i="1" dirty="0"/>
              <a:t>Journal of Occupational Psychology</a:t>
            </a:r>
            <a:r>
              <a:rPr lang="en-US" sz="1050" dirty="0"/>
              <a:t>, </a:t>
            </a:r>
            <a:r>
              <a:rPr lang="en-US" sz="1050" i="1" dirty="0"/>
              <a:t>62</a:t>
            </a:r>
            <a:r>
              <a:rPr lang="en-US" sz="1050" dirty="0"/>
              <a:t>(3), 235–248. https://doi.org/10.1111/j.2044-8325.1989.tb00495.x</a:t>
            </a:r>
          </a:p>
          <a:p>
            <a:pPr lvl="0"/>
            <a:r>
              <a:rPr lang="en-US" sz="1050" dirty="0"/>
              <a:t>Johnson, E. (2021, September 2). </a:t>
            </a:r>
            <a:r>
              <a:rPr lang="en-US" sz="1050" i="1" dirty="0"/>
              <a:t>Reducing absenteeism in the workplace</a:t>
            </a:r>
            <a:r>
              <a:rPr lang="en-US" sz="1050" dirty="0"/>
              <a:t>. CPD Online College. https://cpdonline.co.uk/knowledge-base/business/reducing-absenteeism-in-the-workplace/#:%7E:text=In%202018%2F2019%2C%2028.2%20million,of%20all%20absence%20from%20work.</a:t>
            </a:r>
          </a:p>
          <a:p>
            <a:pPr lvl="0"/>
            <a:r>
              <a:rPr lang="en-US" sz="1050" dirty="0" err="1"/>
              <a:t>Kocakülâh</a:t>
            </a:r>
            <a:r>
              <a:rPr lang="en-US" sz="1050" dirty="0"/>
              <a:t>, M. C., Kelley, A. G., Mitchell, K. M., &amp; </a:t>
            </a:r>
            <a:r>
              <a:rPr lang="en-US" sz="1050" dirty="0" err="1"/>
              <a:t>Ruggieri</a:t>
            </a:r>
            <a:r>
              <a:rPr lang="en-US" sz="1050" dirty="0"/>
              <a:t>, M. P. (2011). Absenteeism Problems And Costs: Causes, Effects And Cures. </a:t>
            </a:r>
            <a:r>
              <a:rPr lang="en-US" sz="1050" i="1" dirty="0"/>
              <a:t>International Business &amp; Economics Research Journal (IBER)</a:t>
            </a:r>
            <a:r>
              <a:rPr lang="en-US" sz="1050" dirty="0"/>
              <a:t>, </a:t>
            </a:r>
            <a:r>
              <a:rPr lang="en-US" sz="1050" i="1" dirty="0"/>
              <a:t>8</a:t>
            </a:r>
            <a:r>
              <a:rPr lang="en-US" sz="1050" dirty="0"/>
              <a:t>(5). https://doi.org/10.19030/iber.v8i5.3138</a:t>
            </a:r>
          </a:p>
          <a:p>
            <a:pPr lvl="0"/>
            <a:r>
              <a:rPr lang="en-US" sz="1050" dirty="0"/>
              <a:t>Long, L., &amp; Perry, J. L. (1985). Economic and occupational causes of transit operator absenteeism: a review of research. </a:t>
            </a:r>
            <a:r>
              <a:rPr lang="en-US" sz="1050" i="1" dirty="0"/>
              <a:t>Transport Reviews</a:t>
            </a:r>
            <a:r>
              <a:rPr lang="en-US" sz="1050" dirty="0"/>
              <a:t>, </a:t>
            </a:r>
            <a:r>
              <a:rPr lang="en-US" sz="1050" i="1" dirty="0"/>
              <a:t>5</a:t>
            </a:r>
            <a:r>
              <a:rPr lang="en-US" sz="1050" dirty="0"/>
              <a:t>(3), 247–267. https://doi.org/10.1080/01441648508716602</a:t>
            </a:r>
          </a:p>
          <a:p>
            <a:pPr lvl="0"/>
            <a:r>
              <a:rPr lang="en-US" sz="1050" dirty="0" err="1"/>
              <a:t>Ose</a:t>
            </a:r>
            <a:r>
              <a:rPr lang="en-US" sz="1050" dirty="0"/>
              <a:t>, S. O. (2005). Working conditions, compensation and absenteeism. </a:t>
            </a:r>
            <a:r>
              <a:rPr lang="en-US" sz="1050" i="1" dirty="0"/>
              <a:t>Journal of Health Economics</a:t>
            </a:r>
            <a:r>
              <a:rPr lang="en-US" sz="1050" dirty="0"/>
              <a:t>, </a:t>
            </a:r>
            <a:r>
              <a:rPr lang="en-US" sz="1050" i="1" dirty="0"/>
              <a:t>24</a:t>
            </a:r>
            <a:r>
              <a:rPr lang="en-US" sz="1050" dirty="0"/>
              <a:t>(1), 161–188. https://doi.org/10.1016/j.jhealeco.2004.07.001</a:t>
            </a:r>
          </a:p>
          <a:p>
            <a:pPr lvl="0"/>
            <a:r>
              <a:rPr lang="en-US" sz="1050" dirty="0" err="1"/>
              <a:t>Sagie</a:t>
            </a:r>
            <a:r>
              <a:rPr lang="en-US" sz="1050" dirty="0"/>
              <a:t>, A. (1998). Employee Absenteeism, Organizational Commitment, and Job Satisfaction: Another Look. </a:t>
            </a:r>
            <a:r>
              <a:rPr lang="en-US" sz="1050" i="1" dirty="0"/>
              <a:t>Journal of Vocational Behavior</a:t>
            </a:r>
            <a:r>
              <a:rPr lang="en-US" sz="1050" dirty="0"/>
              <a:t>, </a:t>
            </a:r>
            <a:r>
              <a:rPr lang="en-US" sz="1050" i="1" dirty="0"/>
              <a:t>52</a:t>
            </a:r>
            <a:r>
              <a:rPr lang="en-US" sz="1050" dirty="0"/>
              <a:t>(2), 156–171. https://doi.org/10.1006/jvbe.1997.1581</a:t>
            </a:r>
          </a:p>
        </p:txBody>
      </p:sp>
    </p:spTree>
    <p:extLst>
      <p:ext uri="{BB962C8B-B14F-4D97-AF65-F5344CB8AC3E}">
        <p14:creationId xmlns:p14="http://schemas.microsoft.com/office/powerpoint/2010/main" val="313679218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Override1.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2.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3.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4.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5.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6.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7.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8.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9.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10.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11.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ppt/theme/themeOverride12.xml><?xml version="1.0" encoding="utf-8"?>
<a:themeOverride xmlns:a="http://schemas.openxmlformats.org/drawingml/2006/main">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themeOverride>
</file>

<file path=docProps/app.xml><?xml version="1.0" encoding="utf-8"?>
<Properties xmlns="http://schemas.openxmlformats.org/officeDocument/2006/extended-properties" xmlns:vt="http://schemas.openxmlformats.org/officeDocument/2006/docPropsVTypes">
  <Template/>
  <TotalTime>120</TotalTime>
  <Words>1387</Words>
  <Application>Microsoft Office PowerPoint</Application>
  <PresentationFormat>Widescreen</PresentationFormat>
  <Paragraphs>104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Rockwell</vt:lpstr>
      <vt:lpstr>Times New Roman</vt:lpstr>
      <vt:lpstr>Gallery</vt:lpstr>
      <vt:lpstr>Certificate of Higher Education in Skills for the Workplace </vt:lpstr>
      <vt:lpstr>Workplace absenteeism </vt:lpstr>
      <vt:lpstr>What is absenteeism </vt:lpstr>
      <vt:lpstr>Nature of the problem </vt:lpstr>
      <vt:lpstr>Impact of problem</vt:lpstr>
      <vt:lpstr>Impact cont.….</vt:lpstr>
      <vt:lpstr>Pestle analysis</vt:lpstr>
      <vt:lpstr>Pestle cont.…. </vt:lpstr>
      <vt:lpstr>Cause and effects </vt:lpstr>
      <vt:lpstr>    Cause and Effect (Fishbone) Diagram               Student Name: Ionut Modiga                                  Student No:2109293 </vt:lpstr>
      <vt:lpstr>Policies for solution </vt:lpstr>
      <vt:lpstr>measures to reduce absenteeism</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dc:title>
  <dc:creator>Ionut Modiga</dc:creator>
  <cp:lastModifiedBy>Ionut Modiga</cp:lastModifiedBy>
  <cp:revision>1</cp:revision>
  <dcterms:created xsi:type="dcterms:W3CDTF">2022-03-09T12:08:25Z</dcterms:created>
  <dcterms:modified xsi:type="dcterms:W3CDTF">2022-03-09T15:14:28Z</dcterms:modified>
</cp:coreProperties>
</file>