
<file path=[Content_Types].xml><?xml version="1.0" encoding="utf-8"?>
<Types xmlns="http://schemas.openxmlformats.org/package/2006/content-types">
  <Default Extension="jpg" ContentType="image/png"/>
  <Default Extension="png" ContentType="image/png"/>
  <Default Extension="rels" ContentType="application/vnd.openxmlformats-package.relationships+xml"/>
  <Default Extension="xml" ContentType="application/xml"/>
  <Override PartName="/ppt/presentation.xml" ContentType="application/vnd.openxmlformats-officedocument.presentationml.slideshow.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83" r:id="rId2"/>
    <p:sldId id="257" r:id="rId3"/>
    <p:sldId id="268" r:id="rId4"/>
    <p:sldId id="258" r:id="rId5"/>
    <p:sldId id="260" r:id="rId6"/>
    <p:sldId id="261" r:id="rId7"/>
    <p:sldId id="266" r:id="rId8"/>
    <p:sldId id="264" r:id="rId9"/>
    <p:sldId id="263" r:id="rId10"/>
    <p:sldId id="262" r:id="rId11"/>
    <p:sldId id="265" r:id="rId12"/>
    <p:sldId id="274" r:id="rId13"/>
    <p:sldId id="287" r:id="rId14"/>
    <p:sldId id="279" r:id="rId15"/>
    <p:sldId id="282" r:id="rId16"/>
    <p:sldId id="281" r:id="rId17"/>
    <p:sldId id="278" r:id="rId18"/>
    <p:sldId id="280"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FAE9EC"/>
          </a:solidFill>
        </a:fill>
      </a:tcStyle>
    </a:wholeTbl>
    <a:band1H>
      <a:tcStyle>
        <a:tcBdr/>
        <a:fill>
          <a:solidFill>
            <a:srgbClr val="F4D0D7"/>
          </a:solidFill>
        </a:fill>
      </a:tcStyle>
    </a:band1H>
    <a:band2H>
      <a:tcStyle>
        <a:tcBdr/>
      </a:tcStyle>
    </a:band2H>
    <a:band1V>
      <a:tcStyle>
        <a:tcBdr/>
        <a:fill>
          <a:solidFill>
            <a:srgbClr val="F4D0D7"/>
          </a:solidFill>
        </a:fill>
      </a:tcStyle>
    </a:band1V>
    <a:band2V>
      <a:tcStyle>
        <a:tcBdr/>
      </a:tcStyle>
    </a:band2V>
    <a:lastCol>
      <a:tcTxStyle b="on">
        <a:font>
          <a:latin typeface="+mn-lt"/>
          <a:ea typeface="+mn-ea"/>
          <a:cs typeface="+mn-cs"/>
        </a:font>
        <a:srgbClr val="FFFFFF"/>
      </a:tcTxStyle>
      <a:tcStyle>
        <a:tcBdr/>
        <a:fill>
          <a:solidFill>
            <a:srgbClr val="E34B7A"/>
          </a:solidFill>
        </a:fill>
      </a:tcStyle>
    </a:lastCol>
    <a:firstCol>
      <a:tcTxStyle b="on">
        <a:font>
          <a:latin typeface="+mn-lt"/>
          <a:ea typeface="+mn-ea"/>
          <a:cs typeface="+mn-cs"/>
        </a:font>
        <a:srgbClr val="FFFFFF"/>
      </a:tcTxStyle>
      <a:tcStyle>
        <a:tcBdr/>
        <a:fill>
          <a:solidFill>
            <a:srgbClr val="E34B7A"/>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E34B7A"/>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E34B7A"/>
          </a:solidFill>
        </a:fill>
      </a:tcStyle>
    </a:firstRow>
  </a:tblStyle>
  <a:tblStyle styleId="{BDBED569-4797-4DF1-A0F4-6AAB3CD982D8}" styleName="">
    <a:wholeTbl>
      <a:tcTxStyle>
        <a:font>
          <a:latin typeface="+mn-lt"/>
          <a:ea typeface="+mn-ea"/>
          <a:cs typeface="+mn-cs"/>
        </a:font>
        <a:srgbClr val="000000"/>
      </a:tcTxStyle>
      <a:tcStyle>
        <a:tcBdr>
          <a:left>
            <a:ln w="12701" cap="flat" cmpd="sng" algn="ctr">
              <a:solidFill>
                <a:srgbClr val="43AFD6"/>
              </a:solidFill>
              <a:prstDash val="solid"/>
              <a:round/>
              <a:headEnd type="none" w="med" len="med"/>
              <a:tailEnd type="none" w="med" len="med"/>
            </a:ln>
          </a:left>
          <a:right>
            <a:ln w="12701" cap="flat" cmpd="sng" algn="ctr">
              <a:solidFill>
                <a:srgbClr val="43AFD6"/>
              </a:solidFill>
              <a:prstDash val="solid"/>
              <a:round/>
              <a:headEnd type="none" w="med" len="med"/>
              <a:tailEnd type="none" w="med" len="med"/>
            </a:ln>
          </a:right>
          <a:top>
            <a:ln w="12701" cap="flat" cmpd="sng" algn="ctr">
              <a:solidFill>
                <a:srgbClr val="43AFD6"/>
              </a:solidFill>
              <a:prstDash val="solid"/>
              <a:round/>
              <a:headEnd type="none" w="med" len="med"/>
              <a:tailEnd type="none" w="med" len="med"/>
            </a:ln>
          </a:top>
          <a:bottom>
            <a:ln w="12701" cap="flat" cmpd="sng" algn="ctr">
              <a:solidFill>
                <a:srgbClr val="43AFD6"/>
              </a:solidFill>
              <a:prstDash val="solid"/>
              <a:round/>
              <a:headEnd type="none" w="med" len="med"/>
              <a:tailEnd type="none" w="med" len="med"/>
            </a:ln>
          </a:bottom>
        </a:tcBdr>
      </a:tcStyle>
    </a:wholeTbl>
    <a:band1H>
      <a:tcStyle>
        <a:tcBdr/>
        <a:fill>
          <a:solidFill>
            <a:srgbClr val="43AFD6"/>
          </a:solidFill>
        </a:fill>
      </a:tcStyle>
    </a:band1H>
    <a:band1V>
      <a:tcStyle>
        <a:tcBdr/>
        <a:fill>
          <a:solidFill>
            <a:srgbClr val="43AFD6"/>
          </a:solidFill>
        </a:fill>
      </a:tcStyle>
    </a:band1V>
    <a:lastCol>
      <a:tcTxStyle b="on">
        <a:font>
          <a:latin typeface=""/>
          <a:ea typeface=""/>
          <a:cs typeface=""/>
        </a:font>
      </a:tcTxStyle>
      <a:tcStyle>
        <a:tcBdr/>
      </a:tcStyle>
    </a:lastCol>
    <a:firstCol>
      <a:tcTxStyle b="on">
        <a:font>
          <a:latin typeface=""/>
          <a:ea typeface=""/>
          <a:cs typeface=""/>
        </a:font>
      </a:tcTxStyle>
      <a:tcStyle>
        <a:tcBdr/>
      </a:tcStyle>
    </a:firstCol>
    <a:lastRow>
      <a:tcTxStyle b="on">
        <a:font>
          <a:latin typeface=""/>
          <a:ea typeface=""/>
          <a:cs typeface=""/>
        </a:font>
      </a:tcTxStyle>
      <a:tcStyle>
        <a:tcBdr>
          <a:top>
            <a:ln w="50804" cap="flat" cmpd="dbl" algn="ctr">
              <a:solidFill>
                <a:srgbClr val="43AFD6"/>
              </a:solidFill>
              <a:prstDash val="solid"/>
              <a:round/>
              <a:headEnd type="none" w="med" len="med"/>
              <a:tailEnd type="none" w="med" len="med"/>
            </a:ln>
          </a:top>
        </a:tcBdr>
      </a:tcStyle>
    </a:lastRow>
    <a:firstRow>
      <a:tcTxStyle b="on">
        <a:font>
          <a:latin typeface=""/>
          <a:ea typeface=""/>
          <a:cs typeface=""/>
        </a:font>
      </a:tcTxStyle>
      <a:tcStyle>
        <a:tcBdr>
          <a:bottom>
            <a:ln w="25402" cap="flat" cmpd="sng" algn="ctr">
              <a:solidFill>
                <a:srgbClr val="43AFD6"/>
              </a:solidFill>
              <a:prstDash val="solid"/>
              <a:round/>
              <a:headEnd type="none" w="med" len="med"/>
              <a:tailEnd type="none" w="med" len="med"/>
            </a:ln>
          </a:bottom>
        </a:tcBdr>
      </a:tcStyle>
    </a:firstRow>
  </a:tblStyle>
  <a:tblStyle styleId="{93296810-A885-4BE3-A3E7-6D5BEEA58F35}"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EBF1E9"/>
          </a:solidFill>
        </a:fill>
      </a:tcStyle>
    </a:wholeTbl>
    <a:band1H>
      <a:tcStyle>
        <a:tcBdr/>
        <a:fill>
          <a:solidFill>
            <a:srgbClr val="D5E3CF"/>
          </a:solidFill>
        </a:fill>
      </a:tcStyle>
    </a:band1H>
    <a:band2H>
      <a:tcStyle>
        <a:tcBdr/>
      </a:tcStyle>
    </a:band2H>
    <a:band1V>
      <a:tcStyle>
        <a:tcBdr/>
        <a:fill>
          <a:solidFill>
            <a:srgbClr val="D5E3CF"/>
          </a:solidFill>
        </a:fill>
      </a:tcStyle>
    </a:band1V>
    <a:band2V>
      <a:tcStyle>
        <a:tcBdr/>
      </a:tcStyle>
    </a:band2V>
    <a:lastCol>
      <a:tcTxStyle b="on">
        <a:font>
          <a:latin typeface="+mn-lt"/>
          <a:ea typeface="+mn-ea"/>
          <a:cs typeface="+mn-cs"/>
        </a:font>
        <a:srgbClr val="FFFFFF"/>
      </a:tcTxStyle>
      <a:tcStyle>
        <a:tcBdr/>
        <a:fill>
          <a:solidFill>
            <a:srgbClr val="70AD47"/>
          </a:solidFill>
        </a:fill>
      </a:tcStyle>
    </a:lastCol>
    <a:firstCol>
      <a:tcTxStyle b="on">
        <a:font>
          <a:latin typeface="+mn-lt"/>
          <a:ea typeface="+mn-ea"/>
          <a:cs typeface="+mn-cs"/>
        </a:font>
        <a:srgbClr val="FFFFFF"/>
      </a:tcTxStyle>
      <a:tcStyle>
        <a:tcBdr/>
        <a:fill>
          <a:solidFill>
            <a:srgbClr val="70AD47"/>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70AD47"/>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70AD47"/>
          </a:solidFill>
        </a:fill>
      </a:tcStyle>
    </a:firstRow>
  </a:tblStyle>
  <a:tblStyle styleId="{073A0DAA-6AF3-43AB-8588-CEC1D06C72B9}"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E7E7E7"/>
          </a:solidFill>
        </a:fill>
      </a:tcStyle>
    </a:wholeTbl>
    <a:band1H>
      <a:tcStyle>
        <a:tcBdr/>
        <a:fill>
          <a:solidFill>
            <a:srgbClr val="CBCBCB"/>
          </a:solidFill>
        </a:fill>
      </a:tcStyle>
    </a:band1H>
    <a:band2H>
      <a:tcStyle>
        <a:tcBdr/>
      </a:tcStyle>
    </a:band2H>
    <a:band1V>
      <a:tcStyle>
        <a:tcBdr/>
        <a:fill>
          <a:solidFill>
            <a:srgbClr val="CBCBCB"/>
          </a:solidFill>
        </a:fill>
      </a:tcStyle>
    </a:band1V>
    <a:band2V>
      <a:tcStyle>
        <a:tcBdr/>
      </a:tcStyle>
    </a:band2V>
    <a:lastCol>
      <a:tcTxStyle b="on">
        <a:font>
          <a:latin typeface="+mn-lt"/>
          <a:ea typeface="+mn-ea"/>
          <a:cs typeface="+mn-cs"/>
        </a:font>
        <a:srgbClr val="FFFFFF"/>
      </a:tcTxStyle>
      <a:tcStyle>
        <a:tcBdr/>
        <a:fill>
          <a:solidFill>
            <a:srgbClr val="000000"/>
          </a:solidFill>
        </a:fill>
      </a:tcStyle>
    </a:lastCol>
    <a:firstCol>
      <a:tcTxStyle b="on">
        <a:font>
          <a:latin typeface="+mn-lt"/>
          <a:ea typeface="+mn-ea"/>
          <a:cs typeface="+mn-cs"/>
        </a:font>
        <a:srgbClr val="FFFFFF"/>
      </a:tcTxStyle>
      <a:tcStyle>
        <a:tcBdr/>
        <a:fill>
          <a:solidFill>
            <a:srgbClr val="000000"/>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000000"/>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000000"/>
          </a:solidFill>
        </a:fill>
      </a:tcStyle>
    </a:firstRow>
  </a:tblStyle>
  <a:tblStyle styleId="{C4B1156A-380E-4F78-BDF5-A606A8083BF9}" styleName="">
    <a:wholeTbl>
      <a:tcTxStyle>
        <a:font>
          <a:latin typeface="+mn-lt"/>
          <a:ea typeface="+mn-ea"/>
          <a:cs typeface="+mn-cs"/>
        </a:font>
        <a:srgbClr val="000000"/>
      </a:tcTxStyle>
      <a:tcStyle>
        <a:tcBdr>
          <a:left>
            <a:ln w="12701" cap="flat" cmpd="sng" algn="ctr">
              <a:solidFill>
                <a:srgbClr val="FFC000"/>
              </a:solidFill>
              <a:prstDash val="solid"/>
              <a:round/>
              <a:headEnd type="none" w="med" len="med"/>
              <a:tailEnd type="none" w="med" len="med"/>
            </a:ln>
          </a:left>
          <a:right>
            <a:ln w="12701" cap="flat" cmpd="sng" algn="ctr">
              <a:solidFill>
                <a:srgbClr val="FFC000"/>
              </a:solidFill>
              <a:prstDash val="solid"/>
              <a:round/>
              <a:headEnd type="none" w="med" len="med"/>
              <a:tailEnd type="none" w="med" len="med"/>
            </a:ln>
          </a:right>
          <a:top>
            <a:ln w="12701" cap="flat" cmpd="sng" algn="ctr">
              <a:solidFill>
                <a:srgbClr val="FFC000"/>
              </a:solidFill>
              <a:prstDash val="solid"/>
              <a:round/>
              <a:headEnd type="none" w="med" len="med"/>
              <a:tailEnd type="none" w="med" len="med"/>
            </a:ln>
          </a:top>
          <a:bottom>
            <a:ln w="12701" cap="flat" cmpd="sng" algn="ctr">
              <a:solidFill>
                <a:srgbClr val="FFC000"/>
              </a:solidFill>
              <a:prstDash val="solid"/>
              <a:round/>
              <a:headEnd type="none" w="med" len="med"/>
              <a:tailEnd type="none" w="med" len="med"/>
            </a:ln>
          </a:bottom>
        </a:tcBdr>
        <a:fill>
          <a:solidFill>
            <a:srgbClr val="FFF4E7"/>
          </a:solidFill>
        </a:fill>
      </a:tcStyle>
    </a:wholeTbl>
    <a:band1H>
      <a:tcStyle>
        <a:tcBdr/>
        <a:fill>
          <a:solidFill>
            <a:srgbClr val="FFE8CB"/>
          </a:solidFill>
        </a:fill>
      </a:tcStyle>
    </a:band1H>
    <a:band1V>
      <a:tcStyle>
        <a:tcBdr/>
        <a:fill>
          <a:solidFill>
            <a:srgbClr val="FFE8CB"/>
          </a:solidFill>
        </a:fill>
      </a:tcStyle>
    </a:band1V>
    <a:lastCol>
      <a:tcTxStyle b="on">
        <a:font>
          <a:latin typeface=""/>
          <a:ea typeface=""/>
          <a:cs typeface=""/>
        </a:font>
      </a:tcTxStyle>
      <a:tcStyle>
        <a:tcBdr/>
      </a:tcStyle>
    </a:lastCol>
    <a:firstCol>
      <a:tcTxStyle b="on">
        <a:font>
          <a:latin typeface=""/>
          <a:ea typeface=""/>
          <a:cs typeface=""/>
        </a:font>
      </a:tcTxStyle>
      <a:tcStyle>
        <a:tcBdr/>
      </a:tcStyle>
    </a:firstCol>
    <a:lastRow>
      <a:tcTxStyle b="on">
        <a:font>
          <a:latin typeface=""/>
          <a:ea typeface=""/>
          <a:cs typeface=""/>
        </a:font>
      </a:tcTxStyle>
      <a:tcStyle>
        <a:tcBdr>
          <a:top>
            <a:ln w="25402" cap="flat" cmpd="sng" algn="ctr">
              <a:solidFill>
                <a:srgbClr val="FFC000"/>
              </a:solidFill>
              <a:prstDash val="solid"/>
              <a:round/>
              <a:headEnd type="none" w="med" len="med"/>
              <a:tailEnd type="none" w="med" len="med"/>
            </a:ln>
          </a:top>
        </a:tcBdr>
        <a:fill>
          <a:solidFill>
            <a:srgbClr val="FFF4E7"/>
          </a:solidFill>
        </a:fill>
      </a:tcStyle>
    </a:lastRow>
    <a:firstRow>
      <a:tcTxStyle b="on">
        <a:font>
          <a:latin typeface=""/>
          <a:ea typeface=""/>
          <a:cs typeface=""/>
        </a:font>
      </a:tcTxStyle>
      <a:tcStyle>
        <a:tcBdr/>
        <a:fill>
          <a:solidFill>
            <a:srgbClr val="FFF4E7"/>
          </a:solidFill>
        </a:fill>
      </a:tcStyle>
    </a:firstRow>
  </a:tblStyle>
  <a:tblStyle styleId="{9D7B26C5-4107-4FEC-AEDC-1716B250A1EF}" styleName="">
    <a:wholeTbl>
      <a:tcTxStyle>
        <a:font>
          <a:latin typeface="+mn-lt"/>
          <a:ea typeface="+mn-ea"/>
          <a:cs typeface="+mn-cs"/>
        </a:font>
        <a:srgbClr val="000000"/>
      </a:tcTxStyle>
      <a:tcStyle>
        <a:tcBdr>
          <a:top>
            <a:ln w="12701" cap="flat" cmpd="sng" algn="ctr">
              <a:solidFill>
                <a:srgbClr val="000000"/>
              </a:solidFill>
              <a:prstDash val="solid"/>
              <a:round/>
              <a:headEnd type="none" w="med" len="med"/>
              <a:tailEnd type="none" w="med" len="med"/>
            </a:ln>
          </a:top>
          <a:bottom>
            <a:ln w="12701" cap="flat" cmpd="sng" algn="ctr">
              <a:solidFill>
                <a:srgbClr val="000000"/>
              </a:solidFill>
              <a:prstDash val="solid"/>
              <a:round/>
              <a:headEnd type="none" w="med" len="med"/>
              <a:tailEnd type="none" w="med" len="med"/>
            </a:ln>
          </a:bottom>
        </a:tcBdr>
      </a:tcStyle>
    </a:wholeTbl>
    <a:band1H>
      <a:tcStyle>
        <a:tcBdr/>
        <a:fill>
          <a:solidFill>
            <a:srgbClr val="000000"/>
          </a:solidFill>
        </a:fill>
      </a:tcStyle>
    </a:band1H>
    <a:band2H>
      <a:tcStyle>
        <a:tcBdr/>
      </a:tcStyle>
    </a:band2H>
    <a:band1V>
      <a:tcStyle>
        <a:tcBdr/>
        <a:fill>
          <a:solidFill>
            <a:srgbClr val="000000"/>
          </a:solidFill>
        </a:fill>
      </a:tcStyle>
    </a:band1V>
    <a:lastCol>
      <a:tcTxStyle b="on">
        <a:font>
          <a:latin typeface=""/>
          <a:ea typeface=""/>
          <a:cs typeface=""/>
        </a:font>
      </a:tcTxStyle>
      <a:tcStyle>
        <a:tcBdr/>
      </a:tcStyle>
    </a:lastCol>
    <a:firstCol>
      <a:tcTxStyle b="on">
        <a:font>
          <a:latin typeface=""/>
          <a:ea typeface=""/>
          <a:cs typeface=""/>
        </a:font>
      </a:tcTxStyle>
      <a:tcStyle>
        <a:tcBdr/>
      </a:tcStyle>
    </a:firstCol>
    <a:lastRow>
      <a:tcTxStyle b="on">
        <a:font>
          <a:latin typeface=""/>
          <a:ea typeface=""/>
          <a:cs typeface=""/>
        </a:font>
      </a:tcTxStyle>
      <a:tcStyle>
        <a:tcBdr>
          <a:top>
            <a:ln w="12701" cap="flat" cmpd="sng" algn="ctr">
              <a:solidFill>
                <a:srgbClr val="000000"/>
              </a:solidFill>
              <a:prstDash val="solid"/>
              <a:round/>
              <a:headEnd type="none" w="med" len="med"/>
              <a:tailEnd type="none" w="med" len="med"/>
            </a:ln>
          </a:top>
        </a:tcBdr>
      </a:tcStyle>
    </a:lastRow>
    <a:firstRow>
      <a:tcTxStyle b="on">
        <a:font>
          <a:latin typeface=""/>
          <a:ea typeface=""/>
          <a:cs typeface=""/>
        </a:font>
      </a:tcTxStyle>
      <a:tcStyle>
        <a:tcBdr>
          <a:bottom>
            <a:ln w="12701" cap="flat" cmpd="sng" algn="ctr">
              <a:solidFill>
                <a:srgbClr val="000000"/>
              </a:solidFill>
              <a:prstDash val="solid"/>
              <a:round/>
              <a:headEnd type="none" w="med" len="med"/>
              <a:tailEnd type="none" w="med" len="med"/>
            </a:ln>
          </a:bottom>
        </a:tcBdr>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9" d="100"/>
          <a:sy n="59" d="100"/>
        </p:scale>
        <p:origin x="940"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2" name="Picture 6" descr="Droplets-HD-Title-R1d.png">
            <a:extLst>
              <a:ext uri="{FF2B5EF4-FFF2-40B4-BE49-F238E27FC236}">
                <a16:creationId xmlns:a16="http://schemas.microsoft.com/office/drawing/2014/main" id="{5F940EFF-0F87-C93F-5627-AEBE8AEF4200}"/>
              </a:ext>
            </a:extLst>
          </p:cNvPr>
          <p:cNvPicPr>
            <a:picLocks noChangeAspect="1"/>
          </p:cNvPicPr>
          <p:nvPr/>
        </p:nvPicPr>
        <p:blipFill>
          <a:blip r:embed="rId2"/>
          <a:stretch>
            <a:fillRect/>
          </a:stretch>
        </p:blipFill>
        <p:spPr>
          <a:xfrm>
            <a:off x="0" y="0"/>
            <a:ext cx="12191996" cy="6858000"/>
          </a:xfrm>
          <a:prstGeom prst="rect">
            <a:avLst/>
          </a:prstGeom>
          <a:noFill/>
          <a:ln cap="flat">
            <a:noFill/>
          </a:ln>
        </p:spPr>
      </p:pic>
      <p:sp>
        <p:nvSpPr>
          <p:cNvPr id="3" name="Title 1">
            <a:extLst>
              <a:ext uri="{FF2B5EF4-FFF2-40B4-BE49-F238E27FC236}">
                <a16:creationId xmlns:a16="http://schemas.microsoft.com/office/drawing/2014/main" id="{E2896BE5-2403-AA73-66BF-55F5D4C90DBD}"/>
              </a:ext>
            </a:extLst>
          </p:cNvPr>
          <p:cNvSpPr txBox="1">
            <a:spLocks noGrp="1"/>
          </p:cNvSpPr>
          <p:nvPr>
            <p:ph type="ctrTitle"/>
          </p:nvPr>
        </p:nvSpPr>
        <p:spPr>
          <a:xfrm>
            <a:off x="1751011" y="1300788"/>
            <a:ext cx="8689972" cy="2509214"/>
          </a:xfrm>
        </p:spPr>
        <p:txBody>
          <a:bodyPr anchor="b"/>
          <a:lstStyle>
            <a:lvl1pPr>
              <a:defRPr sz="4800"/>
            </a:lvl1pPr>
          </a:lstStyle>
          <a:p>
            <a:pPr lvl="0"/>
            <a:r>
              <a:rPr lang="en-US"/>
              <a:t>Click to edit Master title style</a:t>
            </a:r>
          </a:p>
        </p:txBody>
      </p:sp>
      <p:sp>
        <p:nvSpPr>
          <p:cNvPr id="4" name="Subtitle 2">
            <a:extLst>
              <a:ext uri="{FF2B5EF4-FFF2-40B4-BE49-F238E27FC236}">
                <a16:creationId xmlns:a16="http://schemas.microsoft.com/office/drawing/2014/main" id="{B0EA0A16-97CE-1001-9D42-C382ACB97A15}"/>
              </a:ext>
            </a:extLst>
          </p:cNvPr>
          <p:cNvSpPr txBox="1">
            <a:spLocks noGrp="1"/>
          </p:cNvSpPr>
          <p:nvPr>
            <p:ph type="subTitle" idx="1"/>
          </p:nvPr>
        </p:nvSpPr>
        <p:spPr>
          <a:xfrm>
            <a:off x="1751011" y="3886200"/>
            <a:ext cx="8689972" cy="1371600"/>
          </a:xfrm>
        </p:spPr>
        <p:txBody>
          <a:bodyPr anchorCtr="1"/>
          <a:lstStyle>
            <a:lvl1pPr marL="0" indent="0" algn="ctr">
              <a:buNone/>
              <a:defRPr sz="2200">
                <a:solidFill>
                  <a:srgbClr val="7F7F7F"/>
                </a:solidFill>
              </a:defRPr>
            </a:lvl1pPr>
          </a:lstStyle>
          <a:p>
            <a:pPr lvl="0"/>
            <a:r>
              <a:rPr lang="en-US"/>
              <a:t>Click to edit Master subtitle style</a:t>
            </a:r>
          </a:p>
        </p:txBody>
      </p:sp>
      <p:sp>
        <p:nvSpPr>
          <p:cNvPr id="5" name="Date Placeholder 3">
            <a:extLst>
              <a:ext uri="{FF2B5EF4-FFF2-40B4-BE49-F238E27FC236}">
                <a16:creationId xmlns:a16="http://schemas.microsoft.com/office/drawing/2014/main" id="{083DFC71-970D-F82C-7A99-F279B1603A5F}"/>
              </a:ext>
            </a:extLst>
          </p:cNvPr>
          <p:cNvSpPr txBox="1">
            <a:spLocks noGrp="1"/>
          </p:cNvSpPr>
          <p:nvPr>
            <p:ph type="dt" sz="half" idx="7"/>
          </p:nvPr>
        </p:nvSpPr>
        <p:spPr/>
        <p:txBody>
          <a:bodyPr/>
          <a:lstStyle>
            <a:lvl1pPr>
              <a:defRPr/>
            </a:lvl1pPr>
          </a:lstStyle>
          <a:p>
            <a:pPr lvl="0"/>
            <a:fld id="{54DD5CC6-7CBA-411E-8EFD-099D68CF5A9D}" type="datetime1">
              <a:rPr lang="en-GB"/>
              <a:pPr lvl="0"/>
              <a:t>23/07/2022</a:t>
            </a:fld>
            <a:endParaRPr lang="en-GB"/>
          </a:p>
        </p:txBody>
      </p:sp>
      <p:sp>
        <p:nvSpPr>
          <p:cNvPr id="6" name="Footer Placeholder 4">
            <a:extLst>
              <a:ext uri="{FF2B5EF4-FFF2-40B4-BE49-F238E27FC236}">
                <a16:creationId xmlns:a16="http://schemas.microsoft.com/office/drawing/2014/main" id="{9B7B89E9-D308-45CF-506D-3E3A40235536}"/>
              </a:ext>
            </a:extLst>
          </p:cNvPr>
          <p:cNvSpPr txBox="1">
            <a:spLocks noGrp="1"/>
          </p:cNvSpPr>
          <p:nvPr>
            <p:ph type="ftr" sz="quarter" idx="9"/>
          </p:nvPr>
        </p:nvSpPr>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590AE8A8-C591-70BF-9ABF-B6B3A5DC6A5F}"/>
              </a:ext>
            </a:extLst>
          </p:cNvPr>
          <p:cNvSpPr txBox="1">
            <a:spLocks noGrp="1"/>
          </p:cNvSpPr>
          <p:nvPr>
            <p:ph type="sldNum" sz="quarter" idx="8"/>
          </p:nvPr>
        </p:nvSpPr>
        <p:spPr/>
        <p:txBody>
          <a:bodyPr/>
          <a:lstStyle>
            <a:lvl1pPr>
              <a:defRPr/>
            </a:lvl1pPr>
          </a:lstStyle>
          <a:p>
            <a:pPr lvl="0"/>
            <a:fld id="{7E499BC6-0EBC-4B00-8BD3-A82687809821}" type="slidenum">
              <a:t>‹#›</a:t>
            </a:fld>
            <a:endParaRPr lang="en-GB"/>
          </a:p>
        </p:txBody>
      </p:sp>
    </p:spTree>
    <p:extLst>
      <p:ext uri="{BB962C8B-B14F-4D97-AF65-F5344CB8AC3E}">
        <p14:creationId xmlns:p14="http://schemas.microsoft.com/office/powerpoint/2010/main" val="19880405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2" name="Picture 2" descr="Droplets-HD-Content-R1d.png">
            <a:extLst>
              <a:ext uri="{FF2B5EF4-FFF2-40B4-BE49-F238E27FC236}">
                <a16:creationId xmlns:a16="http://schemas.microsoft.com/office/drawing/2014/main" id="{0BA17BF0-1B0F-99BB-AB8A-C97DD1BF1C63}"/>
              </a:ext>
            </a:extLst>
          </p:cNvPr>
          <p:cNvPicPr>
            <a:picLocks noChangeAspect="1"/>
          </p:cNvPicPr>
          <p:nvPr/>
        </p:nvPicPr>
        <p:blipFill>
          <a:blip r:embed="rId2"/>
          <a:stretch>
            <a:fillRect/>
          </a:stretch>
        </p:blipFill>
        <p:spPr>
          <a:xfrm>
            <a:off x="0" y="0"/>
            <a:ext cx="12191996" cy="6858000"/>
          </a:xfrm>
          <a:prstGeom prst="rect">
            <a:avLst/>
          </a:prstGeom>
          <a:noFill/>
          <a:ln cap="flat">
            <a:noFill/>
          </a:ln>
        </p:spPr>
      </p:pic>
      <p:sp>
        <p:nvSpPr>
          <p:cNvPr id="3" name="Title 1">
            <a:extLst>
              <a:ext uri="{FF2B5EF4-FFF2-40B4-BE49-F238E27FC236}">
                <a16:creationId xmlns:a16="http://schemas.microsoft.com/office/drawing/2014/main" id="{07EBDBEC-0DD2-B025-A179-D2066BEADAE5}"/>
              </a:ext>
            </a:extLst>
          </p:cNvPr>
          <p:cNvSpPr txBox="1">
            <a:spLocks noGrp="1"/>
          </p:cNvSpPr>
          <p:nvPr>
            <p:ph type="title"/>
          </p:nvPr>
        </p:nvSpPr>
        <p:spPr/>
        <p:txBody>
          <a:bodyPr/>
          <a:lstStyle>
            <a:lvl1pPr>
              <a:defRPr/>
            </a:lvl1pPr>
          </a:lstStyle>
          <a:p>
            <a:pPr lvl="0"/>
            <a:r>
              <a:rPr lang="en-US"/>
              <a:t>Click to edit Master title style</a:t>
            </a:r>
          </a:p>
        </p:txBody>
      </p:sp>
      <p:sp>
        <p:nvSpPr>
          <p:cNvPr id="4" name="Content Placeholder 2">
            <a:extLst>
              <a:ext uri="{FF2B5EF4-FFF2-40B4-BE49-F238E27FC236}">
                <a16:creationId xmlns:a16="http://schemas.microsoft.com/office/drawing/2014/main" id="{BA2D25C9-16C1-09F2-CE16-18FC5AA849E1}"/>
              </a:ext>
            </a:extLst>
          </p:cNvPr>
          <p:cNvSpPr txBox="1">
            <a:spLocks noGrp="1"/>
          </p:cNvSpPr>
          <p:nvPr>
            <p:ph idx="1"/>
          </p:nvPr>
        </p:nvSpPr>
        <p:spPr>
          <a:xfrm>
            <a:off x="913778" y="2367088"/>
            <a:ext cx="10363827" cy="3424107"/>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a:extLst>
              <a:ext uri="{FF2B5EF4-FFF2-40B4-BE49-F238E27FC236}">
                <a16:creationId xmlns:a16="http://schemas.microsoft.com/office/drawing/2014/main" id="{60DA3938-8D18-88D1-172B-18D816D5FD1F}"/>
              </a:ext>
            </a:extLst>
          </p:cNvPr>
          <p:cNvSpPr txBox="1">
            <a:spLocks noGrp="1"/>
          </p:cNvSpPr>
          <p:nvPr>
            <p:ph type="dt" sz="half" idx="7"/>
          </p:nvPr>
        </p:nvSpPr>
        <p:spPr/>
        <p:txBody>
          <a:bodyPr/>
          <a:lstStyle>
            <a:lvl1pPr>
              <a:defRPr/>
            </a:lvl1pPr>
          </a:lstStyle>
          <a:p>
            <a:pPr lvl="0"/>
            <a:fld id="{B0D71C90-3854-4BC1-B616-2B1F380DC549}" type="datetime1">
              <a:rPr lang="en-GB"/>
              <a:pPr lvl="0"/>
              <a:t>23/07/2022</a:t>
            </a:fld>
            <a:endParaRPr lang="en-GB"/>
          </a:p>
        </p:txBody>
      </p:sp>
      <p:sp>
        <p:nvSpPr>
          <p:cNvPr id="6" name="Footer Placeholder 4">
            <a:extLst>
              <a:ext uri="{FF2B5EF4-FFF2-40B4-BE49-F238E27FC236}">
                <a16:creationId xmlns:a16="http://schemas.microsoft.com/office/drawing/2014/main" id="{B0DF91E7-7D00-FAA3-51FB-AC8FEA9A92CC}"/>
              </a:ext>
            </a:extLst>
          </p:cNvPr>
          <p:cNvSpPr txBox="1">
            <a:spLocks noGrp="1"/>
          </p:cNvSpPr>
          <p:nvPr>
            <p:ph type="ftr" sz="quarter" idx="9"/>
          </p:nvPr>
        </p:nvSpPr>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EAC57EB2-F20B-4678-950C-A6CC5A1C43F6}"/>
              </a:ext>
            </a:extLst>
          </p:cNvPr>
          <p:cNvSpPr txBox="1">
            <a:spLocks noGrp="1"/>
          </p:cNvSpPr>
          <p:nvPr>
            <p:ph type="sldNum" sz="quarter" idx="8"/>
          </p:nvPr>
        </p:nvSpPr>
        <p:spPr/>
        <p:txBody>
          <a:bodyPr/>
          <a:lstStyle>
            <a:lvl1pPr>
              <a:defRPr/>
            </a:lvl1pPr>
          </a:lstStyle>
          <a:p>
            <a:pPr lvl="0"/>
            <a:fld id="{207D1EB4-7A28-42A1-BF3E-98F75698F3A2}" type="slidenum">
              <a:t>‹#›</a:t>
            </a:fld>
            <a:endParaRPr lang="en-GB"/>
          </a:p>
        </p:txBody>
      </p:sp>
    </p:spTree>
    <p:extLst>
      <p:ext uri="{BB962C8B-B14F-4D97-AF65-F5344CB8AC3E}">
        <p14:creationId xmlns:p14="http://schemas.microsoft.com/office/powerpoint/2010/main" val="772606611"/>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2" name="Picture 8" descr="Droplets-HD-Content-R1d.png">
            <a:extLst>
              <a:ext uri="{FF2B5EF4-FFF2-40B4-BE49-F238E27FC236}">
                <a16:creationId xmlns:a16="http://schemas.microsoft.com/office/drawing/2014/main" id="{9BB051F9-49FA-3099-19E1-560D6AB16709}"/>
              </a:ext>
            </a:extLst>
          </p:cNvPr>
          <p:cNvPicPr>
            <a:picLocks noChangeAspect="1"/>
          </p:cNvPicPr>
          <p:nvPr/>
        </p:nvPicPr>
        <p:blipFill>
          <a:blip r:embed="rId2"/>
          <a:stretch>
            <a:fillRect/>
          </a:stretch>
        </p:blipFill>
        <p:spPr>
          <a:xfrm>
            <a:off x="0" y="0"/>
            <a:ext cx="12191996" cy="6858000"/>
          </a:xfrm>
          <a:prstGeom prst="rect">
            <a:avLst/>
          </a:prstGeom>
          <a:noFill/>
          <a:ln cap="flat">
            <a:noFill/>
          </a:ln>
        </p:spPr>
      </p:pic>
      <p:sp>
        <p:nvSpPr>
          <p:cNvPr id="3" name="Title 1">
            <a:extLst>
              <a:ext uri="{FF2B5EF4-FFF2-40B4-BE49-F238E27FC236}">
                <a16:creationId xmlns:a16="http://schemas.microsoft.com/office/drawing/2014/main" id="{229B4896-9B4B-03F3-6206-10287EBBD456}"/>
              </a:ext>
            </a:extLst>
          </p:cNvPr>
          <p:cNvSpPr txBox="1">
            <a:spLocks noGrp="1"/>
          </p:cNvSpPr>
          <p:nvPr>
            <p:ph type="title"/>
          </p:nvPr>
        </p:nvSpPr>
        <p:spPr>
          <a:xfrm>
            <a:off x="913778" y="828565"/>
            <a:ext cx="10351748" cy="2736817"/>
          </a:xfrm>
        </p:spPr>
        <p:txBody>
          <a:bodyPr anchor="b"/>
          <a:lstStyle>
            <a:lvl1pPr>
              <a:defRPr sz="4000"/>
            </a:lvl1pPr>
          </a:lstStyle>
          <a:p>
            <a:pPr lvl="0"/>
            <a:r>
              <a:rPr lang="en-US"/>
              <a:t>Click to edit Master title style</a:t>
            </a:r>
          </a:p>
        </p:txBody>
      </p:sp>
      <p:sp>
        <p:nvSpPr>
          <p:cNvPr id="4" name="Text Placeholder 2">
            <a:extLst>
              <a:ext uri="{FF2B5EF4-FFF2-40B4-BE49-F238E27FC236}">
                <a16:creationId xmlns:a16="http://schemas.microsoft.com/office/drawing/2014/main" id="{489EF6BC-E294-7290-99F0-5EE0B63B8795}"/>
              </a:ext>
            </a:extLst>
          </p:cNvPr>
          <p:cNvSpPr txBox="1">
            <a:spLocks noGrp="1"/>
          </p:cNvSpPr>
          <p:nvPr>
            <p:ph type="body" idx="1"/>
          </p:nvPr>
        </p:nvSpPr>
        <p:spPr>
          <a:xfrm>
            <a:off x="913778" y="3657453"/>
            <a:ext cx="10351748" cy="1368180"/>
          </a:xfrm>
        </p:spPr>
        <p:txBody>
          <a:bodyPr anchorCtr="1"/>
          <a:lstStyle>
            <a:lvl1pPr marL="0" indent="0" algn="ctr">
              <a:buNone/>
              <a:defRPr>
                <a:solidFill>
                  <a:srgbClr val="7F7F7F"/>
                </a:solidFill>
              </a:defRPr>
            </a:lvl1pPr>
          </a:lstStyle>
          <a:p>
            <a:pPr lvl="0"/>
            <a:r>
              <a:rPr lang="en-US"/>
              <a:t>Click to edit Master text styles</a:t>
            </a:r>
          </a:p>
        </p:txBody>
      </p:sp>
      <p:sp>
        <p:nvSpPr>
          <p:cNvPr id="5" name="Date Placeholder 3">
            <a:extLst>
              <a:ext uri="{FF2B5EF4-FFF2-40B4-BE49-F238E27FC236}">
                <a16:creationId xmlns:a16="http://schemas.microsoft.com/office/drawing/2014/main" id="{2F52EAD0-4125-D560-C6BD-53CBDD474F22}"/>
              </a:ext>
            </a:extLst>
          </p:cNvPr>
          <p:cNvSpPr txBox="1">
            <a:spLocks noGrp="1"/>
          </p:cNvSpPr>
          <p:nvPr>
            <p:ph type="dt" sz="half" idx="7"/>
          </p:nvPr>
        </p:nvSpPr>
        <p:spPr/>
        <p:txBody>
          <a:bodyPr/>
          <a:lstStyle>
            <a:lvl1pPr>
              <a:defRPr/>
            </a:lvl1pPr>
          </a:lstStyle>
          <a:p>
            <a:pPr lvl="0"/>
            <a:fld id="{4A1F9F71-B200-4244-8018-F5D6DCE99312}" type="datetime1">
              <a:rPr lang="en-GB"/>
              <a:pPr lvl="0"/>
              <a:t>23/07/2022</a:t>
            </a:fld>
            <a:endParaRPr lang="en-GB"/>
          </a:p>
        </p:txBody>
      </p:sp>
      <p:sp>
        <p:nvSpPr>
          <p:cNvPr id="6" name="Footer Placeholder 4">
            <a:extLst>
              <a:ext uri="{FF2B5EF4-FFF2-40B4-BE49-F238E27FC236}">
                <a16:creationId xmlns:a16="http://schemas.microsoft.com/office/drawing/2014/main" id="{AF9BE744-8314-16DA-865D-7F2BB9CC74A9}"/>
              </a:ext>
            </a:extLst>
          </p:cNvPr>
          <p:cNvSpPr txBox="1">
            <a:spLocks noGrp="1"/>
          </p:cNvSpPr>
          <p:nvPr>
            <p:ph type="ftr" sz="quarter" idx="9"/>
          </p:nvPr>
        </p:nvSpPr>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8954D8F3-48B4-6EB3-3C2A-9ED7D6B3B9BD}"/>
              </a:ext>
            </a:extLst>
          </p:cNvPr>
          <p:cNvSpPr txBox="1">
            <a:spLocks noGrp="1"/>
          </p:cNvSpPr>
          <p:nvPr>
            <p:ph type="sldNum" sz="quarter" idx="8"/>
          </p:nvPr>
        </p:nvSpPr>
        <p:spPr/>
        <p:txBody>
          <a:bodyPr/>
          <a:lstStyle>
            <a:lvl1pPr>
              <a:defRPr/>
            </a:lvl1pPr>
          </a:lstStyle>
          <a:p>
            <a:pPr lvl="0"/>
            <a:fld id="{F7E4ADBE-DD5F-45E6-B3C7-05A0DAD29A7B}" type="slidenum">
              <a:t>‹#›</a:t>
            </a:fld>
            <a:endParaRPr lang="en-GB"/>
          </a:p>
        </p:txBody>
      </p:sp>
    </p:spTree>
    <p:extLst>
      <p:ext uri="{BB962C8B-B14F-4D97-AF65-F5344CB8AC3E}">
        <p14:creationId xmlns:p14="http://schemas.microsoft.com/office/powerpoint/2010/main" val="36649886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2" name="Picture 9" descr="Droplets-HD-Content-R1d.png">
            <a:extLst>
              <a:ext uri="{FF2B5EF4-FFF2-40B4-BE49-F238E27FC236}">
                <a16:creationId xmlns:a16="http://schemas.microsoft.com/office/drawing/2014/main" id="{92EC239E-8AE9-2BEB-AB4D-F95BC6510BEE}"/>
              </a:ext>
            </a:extLst>
          </p:cNvPr>
          <p:cNvPicPr>
            <a:picLocks noChangeAspect="1"/>
          </p:cNvPicPr>
          <p:nvPr/>
        </p:nvPicPr>
        <p:blipFill>
          <a:blip r:embed="rId2"/>
          <a:stretch>
            <a:fillRect/>
          </a:stretch>
        </p:blipFill>
        <p:spPr>
          <a:xfrm>
            <a:off x="0" y="0"/>
            <a:ext cx="12191996" cy="6858000"/>
          </a:xfrm>
          <a:prstGeom prst="rect">
            <a:avLst/>
          </a:prstGeom>
          <a:noFill/>
          <a:ln cap="flat">
            <a:noFill/>
          </a:ln>
        </p:spPr>
      </p:pic>
      <p:sp>
        <p:nvSpPr>
          <p:cNvPr id="3" name="Title 1">
            <a:extLst>
              <a:ext uri="{FF2B5EF4-FFF2-40B4-BE49-F238E27FC236}">
                <a16:creationId xmlns:a16="http://schemas.microsoft.com/office/drawing/2014/main" id="{ED815D24-3A2F-1684-AE29-2631767B3449}"/>
              </a:ext>
            </a:extLst>
          </p:cNvPr>
          <p:cNvSpPr txBox="1">
            <a:spLocks noGrp="1"/>
          </p:cNvSpPr>
          <p:nvPr>
            <p:ph type="title"/>
          </p:nvPr>
        </p:nvSpPr>
        <p:spPr/>
        <p:txBody>
          <a:bodyPr/>
          <a:lstStyle>
            <a:lvl1pPr>
              <a:defRPr/>
            </a:lvl1pPr>
          </a:lstStyle>
          <a:p>
            <a:pPr lvl="0"/>
            <a:r>
              <a:rPr lang="en-US"/>
              <a:t>Click to edit Master title style</a:t>
            </a:r>
          </a:p>
        </p:txBody>
      </p:sp>
      <p:sp>
        <p:nvSpPr>
          <p:cNvPr id="4" name="Content Placeholder 2">
            <a:extLst>
              <a:ext uri="{FF2B5EF4-FFF2-40B4-BE49-F238E27FC236}">
                <a16:creationId xmlns:a16="http://schemas.microsoft.com/office/drawing/2014/main" id="{0BEC5EA2-6396-70DC-E398-AF019D7F1A46}"/>
              </a:ext>
            </a:extLst>
          </p:cNvPr>
          <p:cNvSpPr txBox="1">
            <a:spLocks noGrp="1"/>
          </p:cNvSpPr>
          <p:nvPr>
            <p:ph idx="1"/>
          </p:nvPr>
        </p:nvSpPr>
        <p:spPr>
          <a:xfrm>
            <a:off x="913778" y="2367088"/>
            <a:ext cx="5106027" cy="3424107"/>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Content Placeholder 3">
            <a:extLst>
              <a:ext uri="{FF2B5EF4-FFF2-40B4-BE49-F238E27FC236}">
                <a16:creationId xmlns:a16="http://schemas.microsoft.com/office/drawing/2014/main" id="{FC7E9F68-0907-26C7-A987-23620C027709}"/>
              </a:ext>
            </a:extLst>
          </p:cNvPr>
          <p:cNvSpPr txBox="1">
            <a:spLocks noGrp="1"/>
          </p:cNvSpPr>
          <p:nvPr>
            <p:ph idx="2"/>
          </p:nvPr>
        </p:nvSpPr>
        <p:spPr>
          <a:xfrm>
            <a:off x="6172200" y="2367088"/>
            <a:ext cx="5105396" cy="3424107"/>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Date Placeholder 4">
            <a:extLst>
              <a:ext uri="{FF2B5EF4-FFF2-40B4-BE49-F238E27FC236}">
                <a16:creationId xmlns:a16="http://schemas.microsoft.com/office/drawing/2014/main" id="{9DF2A809-FAEB-BBF9-D329-64C4A7D0E2ED}"/>
              </a:ext>
            </a:extLst>
          </p:cNvPr>
          <p:cNvSpPr txBox="1">
            <a:spLocks noGrp="1"/>
          </p:cNvSpPr>
          <p:nvPr>
            <p:ph type="dt" sz="half" idx="7"/>
          </p:nvPr>
        </p:nvSpPr>
        <p:spPr/>
        <p:txBody>
          <a:bodyPr/>
          <a:lstStyle>
            <a:lvl1pPr>
              <a:defRPr/>
            </a:lvl1pPr>
          </a:lstStyle>
          <a:p>
            <a:pPr lvl="0"/>
            <a:fld id="{D874D50E-EDDA-4D61-91A5-1C6A42BC98AE}" type="datetime1">
              <a:rPr lang="en-GB"/>
              <a:pPr lvl="0"/>
              <a:t>23/07/2022</a:t>
            </a:fld>
            <a:endParaRPr lang="en-GB"/>
          </a:p>
        </p:txBody>
      </p:sp>
      <p:sp>
        <p:nvSpPr>
          <p:cNvPr id="7" name="Footer Placeholder 5">
            <a:extLst>
              <a:ext uri="{FF2B5EF4-FFF2-40B4-BE49-F238E27FC236}">
                <a16:creationId xmlns:a16="http://schemas.microsoft.com/office/drawing/2014/main" id="{E0EC0A8C-DD04-5CDB-DDDF-1DD89F1620F0}"/>
              </a:ext>
            </a:extLst>
          </p:cNvPr>
          <p:cNvSpPr txBox="1">
            <a:spLocks noGrp="1"/>
          </p:cNvSpPr>
          <p:nvPr>
            <p:ph type="ftr" sz="quarter" idx="9"/>
          </p:nvPr>
        </p:nvSpPr>
        <p:spPr/>
        <p:txBody>
          <a:bodyPr/>
          <a:lstStyle>
            <a:lvl1pPr>
              <a:defRPr/>
            </a:lvl1pPr>
          </a:lstStyle>
          <a:p>
            <a:pPr lvl="0"/>
            <a:endParaRPr lang="en-GB"/>
          </a:p>
        </p:txBody>
      </p:sp>
      <p:sp>
        <p:nvSpPr>
          <p:cNvPr id="8" name="Slide Number Placeholder 6">
            <a:extLst>
              <a:ext uri="{FF2B5EF4-FFF2-40B4-BE49-F238E27FC236}">
                <a16:creationId xmlns:a16="http://schemas.microsoft.com/office/drawing/2014/main" id="{B38FCBDD-FB22-0816-30DB-E55D80289483}"/>
              </a:ext>
            </a:extLst>
          </p:cNvPr>
          <p:cNvSpPr txBox="1">
            <a:spLocks noGrp="1"/>
          </p:cNvSpPr>
          <p:nvPr>
            <p:ph type="sldNum" sz="quarter" idx="8"/>
          </p:nvPr>
        </p:nvSpPr>
        <p:spPr/>
        <p:txBody>
          <a:bodyPr/>
          <a:lstStyle>
            <a:lvl1pPr>
              <a:defRPr/>
            </a:lvl1pPr>
          </a:lstStyle>
          <a:p>
            <a:pPr lvl="0"/>
            <a:fld id="{0910E998-21C7-4979-8F32-E0B4F008D2E4}" type="slidenum">
              <a:t>‹#›</a:t>
            </a:fld>
            <a:endParaRPr lang="en-GB"/>
          </a:p>
        </p:txBody>
      </p:sp>
    </p:spTree>
    <p:extLst>
      <p:ext uri="{BB962C8B-B14F-4D97-AF65-F5344CB8AC3E}">
        <p14:creationId xmlns:p14="http://schemas.microsoft.com/office/powerpoint/2010/main" val="20093283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 name="Picture 14" descr="Droplets-HD-Content-R1d.png">
            <a:extLst>
              <a:ext uri="{FF2B5EF4-FFF2-40B4-BE49-F238E27FC236}">
                <a16:creationId xmlns:a16="http://schemas.microsoft.com/office/drawing/2014/main" id="{CAD147E3-A2F6-5D56-0E0E-8E14B2C5A46D}"/>
              </a:ext>
            </a:extLst>
          </p:cNvPr>
          <p:cNvPicPr>
            <a:picLocks noChangeAspect="1"/>
          </p:cNvPicPr>
          <p:nvPr/>
        </p:nvPicPr>
        <p:blipFill>
          <a:blip r:embed="rId2"/>
          <a:stretch>
            <a:fillRect/>
          </a:stretch>
        </p:blipFill>
        <p:spPr>
          <a:xfrm>
            <a:off x="0" y="0"/>
            <a:ext cx="12191996" cy="6858000"/>
          </a:xfrm>
          <a:prstGeom prst="rect">
            <a:avLst/>
          </a:prstGeom>
          <a:noFill/>
          <a:ln cap="flat">
            <a:noFill/>
          </a:ln>
        </p:spPr>
      </p:pic>
      <p:sp>
        <p:nvSpPr>
          <p:cNvPr id="3" name="Title 1">
            <a:extLst>
              <a:ext uri="{FF2B5EF4-FFF2-40B4-BE49-F238E27FC236}">
                <a16:creationId xmlns:a16="http://schemas.microsoft.com/office/drawing/2014/main" id="{6D160E14-9590-27A3-25B4-F2AEE018F880}"/>
              </a:ext>
            </a:extLst>
          </p:cNvPr>
          <p:cNvSpPr txBox="1">
            <a:spLocks noGrp="1"/>
          </p:cNvSpPr>
          <p:nvPr>
            <p:ph type="title"/>
          </p:nvPr>
        </p:nvSpPr>
        <p:spPr/>
        <p:txBody>
          <a:bodyPr/>
          <a:lstStyle>
            <a:lvl1pPr>
              <a:defRPr/>
            </a:lvl1pPr>
          </a:lstStyle>
          <a:p>
            <a:pPr lvl="0"/>
            <a:r>
              <a:rPr lang="en-US"/>
              <a:t>Click to edit Master title style</a:t>
            </a:r>
          </a:p>
        </p:txBody>
      </p:sp>
      <p:sp>
        <p:nvSpPr>
          <p:cNvPr id="4" name="Text Placeholder 2">
            <a:extLst>
              <a:ext uri="{FF2B5EF4-FFF2-40B4-BE49-F238E27FC236}">
                <a16:creationId xmlns:a16="http://schemas.microsoft.com/office/drawing/2014/main" id="{531DD90A-F094-492F-D061-91A8CC02A634}"/>
              </a:ext>
            </a:extLst>
          </p:cNvPr>
          <p:cNvSpPr txBox="1">
            <a:spLocks noGrp="1"/>
          </p:cNvSpPr>
          <p:nvPr>
            <p:ph type="body" idx="1"/>
          </p:nvPr>
        </p:nvSpPr>
        <p:spPr>
          <a:xfrm>
            <a:off x="1146328" y="2371020"/>
            <a:ext cx="4873477" cy="679993"/>
          </a:xfrm>
        </p:spPr>
        <p:txBody>
          <a:bodyPr anchor="b">
            <a:noAutofit/>
          </a:bodyPr>
          <a:lstStyle>
            <a:lvl1pPr marL="0" indent="0">
              <a:lnSpc>
                <a:spcPct val="85000"/>
              </a:lnSpc>
              <a:buNone/>
              <a:defRPr sz="2600"/>
            </a:lvl1pPr>
          </a:lstStyle>
          <a:p>
            <a:pPr lvl="0"/>
            <a:r>
              <a:rPr lang="en-US"/>
              <a:t>Click to edit Master text styles</a:t>
            </a:r>
          </a:p>
        </p:txBody>
      </p:sp>
      <p:sp>
        <p:nvSpPr>
          <p:cNvPr id="5" name="Content Placeholder 3">
            <a:extLst>
              <a:ext uri="{FF2B5EF4-FFF2-40B4-BE49-F238E27FC236}">
                <a16:creationId xmlns:a16="http://schemas.microsoft.com/office/drawing/2014/main" id="{76979F9E-EEBC-53B7-6272-02A000DDF8CD}"/>
              </a:ext>
            </a:extLst>
          </p:cNvPr>
          <p:cNvSpPr txBox="1">
            <a:spLocks noGrp="1"/>
          </p:cNvSpPr>
          <p:nvPr>
            <p:ph idx="2"/>
          </p:nvPr>
        </p:nvSpPr>
        <p:spPr>
          <a:xfrm>
            <a:off x="913778" y="3051014"/>
            <a:ext cx="5106027" cy="2740182"/>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 Placeholder 4">
            <a:extLst>
              <a:ext uri="{FF2B5EF4-FFF2-40B4-BE49-F238E27FC236}">
                <a16:creationId xmlns:a16="http://schemas.microsoft.com/office/drawing/2014/main" id="{EB5307C5-098F-52FC-E569-956C2549394D}"/>
              </a:ext>
            </a:extLst>
          </p:cNvPr>
          <p:cNvSpPr txBox="1">
            <a:spLocks noGrp="1"/>
          </p:cNvSpPr>
          <p:nvPr>
            <p:ph type="body" idx="3"/>
          </p:nvPr>
        </p:nvSpPr>
        <p:spPr>
          <a:xfrm>
            <a:off x="6396420" y="2371020"/>
            <a:ext cx="4881807" cy="679993"/>
          </a:xfrm>
        </p:spPr>
        <p:txBody>
          <a:bodyPr anchor="b">
            <a:noAutofit/>
          </a:bodyPr>
          <a:lstStyle>
            <a:lvl1pPr marL="0" indent="0">
              <a:lnSpc>
                <a:spcPct val="85000"/>
              </a:lnSpc>
              <a:buNone/>
              <a:defRPr sz="2600"/>
            </a:lvl1pPr>
          </a:lstStyle>
          <a:p>
            <a:pPr lvl="0"/>
            <a:r>
              <a:rPr lang="en-US"/>
              <a:t>Click to edit Master text styles</a:t>
            </a:r>
          </a:p>
        </p:txBody>
      </p:sp>
      <p:sp>
        <p:nvSpPr>
          <p:cNvPr id="7" name="Content Placeholder 5">
            <a:extLst>
              <a:ext uri="{FF2B5EF4-FFF2-40B4-BE49-F238E27FC236}">
                <a16:creationId xmlns:a16="http://schemas.microsoft.com/office/drawing/2014/main" id="{06C830D2-4E49-D1DF-FE07-939CC06D4A5D}"/>
              </a:ext>
            </a:extLst>
          </p:cNvPr>
          <p:cNvSpPr txBox="1">
            <a:spLocks noGrp="1"/>
          </p:cNvSpPr>
          <p:nvPr>
            <p:ph idx="4"/>
          </p:nvPr>
        </p:nvSpPr>
        <p:spPr>
          <a:xfrm>
            <a:off x="6172200" y="3051014"/>
            <a:ext cx="5105396" cy="2740182"/>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Date Placeholder 6">
            <a:extLst>
              <a:ext uri="{FF2B5EF4-FFF2-40B4-BE49-F238E27FC236}">
                <a16:creationId xmlns:a16="http://schemas.microsoft.com/office/drawing/2014/main" id="{7383ABD7-8752-D256-7FC8-0EF9F3ED0025}"/>
              </a:ext>
            </a:extLst>
          </p:cNvPr>
          <p:cNvSpPr txBox="1">
            <a:spLocks noGrp="1"/>
          </p:cNvSpPr>
          <p:nvPr>
            <p:ph type="dt" sz="half" idx="7"/>
          </p:nvPr>
        </p:nvSpPr>
        <p:spPr/>
        <p:txBody>
          <a:bodyPr/>
          <a:lstStyle>
            <a:lvl1pPr>
              <a:defRPr/>
            </a:lvl1pPr>
          </a:lstStyle>
          <a:p>
            <a:pPr lvl="0"/>
            <a:fld id="{F05ED33E-831F-4605-B279-EE0469B13201}" type="datetime1">
              <a:rPr lang="en-GB"/>
              <a:pPr lvl="0"/>
              <a:t>23/07/2022</a:t>
            </a:fld>
            <a:endParaRPr lang="en-GB"/>
          </a:p>
        </p:txBody>
      </p:sp>
      <p:sp>
        <p:nvSpPr>
          <p:cNvPr id="9" name="Footer Placeholder 7">
            <a:extLst>
              <a:ext uri="{FF2B5EF4-FFF2-40B4-BE49-F238E27FC236}">
                <a16:creationId xmlns:a16="http://schemas.microsoft.com/office/drawing/2014/main" id="{B10869C8-048D-8C27-89B4-A9523F88AE4A}"/>
              </a:ext>
            </a:extLst>
          </p:cNvPr>
          <p:cNvSpPr txBox="1">
            <a:spLocks noGrp="1"/>
          </p:cNvSpPr>
          <p:nvPr>
            <p:ph type="ftr" sz="quarter" idx="9"/>
          </p:nvPr>
        </p:nvSpPr>
        <p:spPr/>
        <p:txBody>
          <a:bodyPr/>
          <a:lstStyle>
            <a:lvl1pPr>
              <a:defRPr/>
            </a:lvl1pPr>
          </a:lstStyle>
          <a:p>
            <a:pPr lvl="0"/>
            <a:endParaRPr lang="en-GB"/>
          </a:p>
        </p:txBody>
      </p:sp>
      <p:sp>
        <p:nvSpPr>
          <p:cNvPr id="10" name="Slide Number Placeholder 8">
            <a:extLst>
              <a:ext uri="{FF2B5EF4-FFF2-40B4-BE49-F238E27FC236}">
                <a16:creationId xmlns:a16="http://schemas.microsoft.com/office/drawing/2014/main" id="{4D41CDF3-587B-F3DB-1338-C49640C6E3A3}"/>
              </a:ext>
            </a:extLst>
          </p:cNvPr>
          <p:cNvSpPr txBox="1">
            <a:spLocks noGrp="1"/>
          </p:cNvSpPr>
          <p:nvPr>
            <p:ph type="sldNum" sz="quarter" idx="8"/>
          </p:nvPr>
        </p:nvSpPr>
        <p:spPr/>
        <p:txBody>
          <a:bodyPr/>
          <a:lstStyle>
            <a:lvl1pPr>
              <a:defRPr/>
            </a:lvl1pPr>
          </a:lstStyle>
          <a:p>
            <a:pPr lvl="0"/>
            <a:fld id="{B660E5E6-1C66-4603-BD68-0CDB743C5E19}" type="slidenum">
              <a:t>‹#›</a:t>
            </a:fld>
            <a:endParaRPr lang="en-GB"/>
          </a:p>
        </p:txBody>
      </p:sp>
    </p:spTree>
    <p:extLst>
      <p:ext uri="{BB962C8B-B14F-4D97-AF65-F5344CB8AC3E}">
        <p14:creationId xmlns:p14="http://schemas.microsoft.com/office/powerpoint/2010/main" val="10525097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2" name="Picture 7" descr="Droplets-HD-Content-R1d.png">
            <a:extLst>
              <a:ext uri="{FF2B5EF4-FFF2-40B4-BE49-F238E27FC236}">
                <a16:creationId xmlns:a16="http://schemas.microsoft.com/office/drawing/2014/main" id="{169650F0-38D7-0907-1682-DD113C378F8D}"/>
              </a:ext>
            </a:extLst>
          </p:cNvPr>
          <p:cNvPicPr>
            <a:picLocks noChangeAspect="1"/>
          </p:cNvPicPr>
          <p:nvPr/>
        </p:nvPicPr>
        <p:blipFill>
          <a:blip r:embed="rId2"/>
          <a:stretch>
            <a:fillRect/>
          </a:stretch>
        </p:blipFill>
        <p:spPr>
          <a:xfrm>
            <a:off x="0" y="0"/>
            <a:ext cx="12191996" cy="6858000"/>
          </a:xfrm>
          <a:prstGeom prst="rect">
            <a:avLst/>
          </a:prstGeom>
          <a:noFill/>
          <a:ln cap="flat">
            <a:noFill/>
          </a:ln>
        </p:spPr>
      </p:pic>
      <p:sp>
        <p:nvSpPr>
          <p:cNvPr id="3" name="Title 1">
            <a:extLst>
              <a:ext uri="{FF2B5EF4-FFF2-40B4-BE49-F238E27FC236}">
                <a16:creationId xmlns:a16="http://schemas.microsoft.com/office/drawing/2014/main" id="{1EB26ADF-BDD1-4AD2-8BCC-6BE2DAF48779}"/>
              </a:ext>
            </a:extLst>
          </p:cNvPr>
          <p:cNvSpPr txBox="1">
            <a:spLocks noGrp="1"/>
          </p:cNvSpPr>
          <p:nvPr>
            <p:ph type="title"/>
          </p:nvPr>
        </p:nvSpPr>
        <p:spPr/>
        <p:txBody>
          <a:bodyPr/>
          <a:lstStyle>
            <a:lvl1pPr>
              <a:defRPr/>
            </a:lvl1pPr>
          </a:lstStyle>
          <a:p>
            <a:pPr lvl="0"/>
            <a:r>
              <a:rPr lang="en-US"/>
              <a:t>Click to edit Master title style</a:t>
            </a:r>
          </a:p>
        </p:txBody>
      </p:sp>
      <p:sp>
        <p:nvSpPr>
          <p:cNvPr id="4" name="Date Placeholder 2">
            <a:extLst>
              <a:ext uri="{FF2B5EF4-FFF2-40B4-BE49-F238E27FC236}">
                <a16:creationId xmlns:a16="http://schemas.microsoft.com/office/drawing/2014/main" id="{8A64544A-4C58-702D-5B8B-DA79286CC033}"/>
              </a:ext>
            </a:extLst>
          </p:cNvPr>
          <p:cNvSpPr txBox="1">
            <a:spLocks noGrp="1"/>
          </p:cNvSpPr>
          <p:nvPr>
            <p:ph type="dt" sz="half" idx="7"/>
          </p:nvPr>
        </p:nvSpPr>
        <p:spPr/>
        <p:txBody>
          <a:bodyPr/>
          <a:lstStyle>
            <a:lvl1pPr>
              <a:defRPr/>
            </a:lvl1pPr>
          </a:lstStyle>
          <a:p>
            <a:pPr lvl="0"/>
            <a:fld id="{C8F13D35-EA1A-4ED5-94B6-5A21AE894B1E}" type="datetime1">
              <a:rPr lang="en-GB"/>
              <a:pPr lvl="0"/>
              <a:t>23/07/2022</a:t>
            </a:fld>
            <a:endParaRPr lang="en-GB"/>
          </a:p>
        </p:txBody>
      </p:sp>
      <p:sp>
        <p:nvSpPr>
          <p:cNvPr id="5" name="Footer Placeholder 3">
            <a:extLst>
              <a:ext uri="{FF2B5EF4-FFF2-40B4-BE49-F238E27FC236}">
                <a16:creationId xmlns:a16="http://schemas.microsoft.com/office/drawing/2014/main" id="{04FD1043-A2AB-70DF-3165-4950355294DF}"/>
              </a:ext>
            </a:extLst>
          </p:cNvPr>
          <p:cNvSpPr txBox="1">
            <a:spLocks noGrp="1"/>
          </p:cNvSpPr>
          <p:nvPr>
            <p:ph type="ftr" sz="quarter" idx="9"/>
          </p:nvPr>
        </p:nvSpPr>
        <p:spPr/>
        <p:txBody>
          <a:bodyPr/>
          <a:lstStyle>
            <a:lvl1pPr>
              <a:defRPr/>
            </a:lvl1pPr>
          </a:lstStyle>
          <a:p>
            <a:pPr lvl="0"/>
            <a:endParaRPr lang="en-GB"/>
          </a:p>
        </p:txBody>
      </p:sp>
      <p:sp>
        <p:nvSpPr>
          <p:cNvPr id="6" name="Slide Number Placeholder 4">
            <a:extLst>
              <a:ext uri="{FF2B5EF4-FFF2-40B4-BE49-F238E27FC236}">
                <a16:creationId xmlns:a16="http://schemas.microsoft.com/office/drawing/2014/main" id="{64D0FCF8-B53F-1173-A962-0C9E5476D7DB}"/>
              </a:ext>
            </a:extLst>
          </p:cNvPr>
          <p:cNvSpPr txBox="1">
            <a:spLocks noGrp="1"/>
          </p:cNvSpPr>
          <p:nvPr>
            <p:ph type="sldNum" sz="quarter" idx="8"/>
          </p:nvPr>
        </p:nvSpPr>
        <p:spPr/>
        <p:txBody>
          <a:bodyPr/>
          <a:lstStyle>
            <a:lvl1pPr>
              <a:defRPr/>
            </a:lvl1pPr>
          </a:lstStyle>
          <a:p>
            <a:pPr lvl="0"/>
            <a:fld id="{D23E848E-A4C8-4CD8-9B1E-4D13B2D1DFAA}" type="slidenum">
              <a:t>‹#›</a:t>
            </a:fld>
            <a:endParaRPr lang="en-GB"/>
          </a:p>
        </p:txBody>
      </p:sp>
    </p:spTree>
    <p:extLst>
      <p:ext uri="{BB962C8B-B14F-4D97-AF65-F5344CB8AC3E}">
        <p14:creationId xmlns:p14="http://schemas.microsoft.com/office/powerpoint/2010/main" val="21913868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2" name="Picture 6" descr="Droplets-HD-Content-R1d.png">
            <a:extLst>
              <a:ext uri="{FF2B5EF4-FFF2-40B4-BE49-F238E27FC236}">
                <a16:creationId xmlns:a16="http://schemas.microsoft.com/office/drawing/2014/main" id="{9D3DD5E7-D104-462C-795F-74B9CFB67DCF}"/>
              </a:ext>
            </a:extLst>
          </p:cNvPr>
          <p:cNvPicPr>
            <a:picLocks noChangeAspect="1"/>
          </p:cNvPicPr>
          <p:nvPr/>
        </p:nvPicPr>
        <p:blipFill>
          <a:blip r:embed="rId2"/>
          <a:stretch>
            <a:fillRect/>
          </a:stretch>
        </p:blipFill>
        <p:spPr>
          <a:xfrm>
            <a:off x="0" y="0"/>
            <a:ext cx="12191996" cy="6858000"/>
          </a:xfrm>
          <a:prstGeom prst="rect">
            <a:avLst/>
          </a:prstGeom>
          <a:noFill/>
          <a:ln cap="flat">
            <a:noFill/>
          </a:ln>
        </p:spPr>
      </p:pic>
      <p:sp>
        <p:nvSpPr>
          <p:cNvPr id="3" name="Date Placeholder 1">
            <a:extLst>
              <a:ext uri="{FF2B5EF4-FFF2-40B4-BE49-F238E27FC236}">
                <a16:creationId xmlns:a16="http://schemas.microsoft.com/office/drawing/2014/main" id="{9C79FC2C-F4B5-F0FA-44D5-608D949958AC}"/>
              </a:ext>
            </a:extLst>
          </p:cNvPr>
          <p:cNvSpPr txBox="1">
            <a:spLocks noGrp="1"/>
          </p:cNvSpPr>
          <p:nvPr>
            <p:ph type="dt" sz="half" idx="7"/>
          </p:nvPr>
        </p:nvSpPr>
        <p:spPr/>
        <p:txBody>
          <a:bodyPr/>
          <a:lstStyle>
            <a:lvl1pPr>
              <a:defRPr/>
            </a:lvl1pPr>
          </a:lstStyle>
          <a:p>
            <a:pPr lvl="0"/>
            <a:fld id="{A614877F-41D8-4D0B-9B18-58E18666E35E}" type="datetime1">
              <a:rPr lang="en-GB"/>
              <a:pPr lvl="0"/>
              <a:t>23/07/2022</a:t>
            </a:fld>
            <a:endParaRPr lang="en-GB"/>
          </a:p>
        </p:txBody>
      </p:sp>
      <p:sp>
        <p:nvSpPr>
          <p:cNvPr id="4" name="Footer Placeholder 2">
            <a:extLst>
              <a:ext uri="{FF2B5EF4-FFF2-40B4-BE49-F238E27FC236}">
                <a16:creationId xmlns:a16="http://schemas.microsoft.com/office/drawing/2014/main" id="{515F2C0E-1A16-F0CE-D139-9F9619C72130}"/>
              </a:ext>
            </a:extLst>
          </p:cNvPr>
          <p:cNvSpPr txBox="1">
            <a:spLocks noGrp="1"/>
          </p:cNvSpPr>
          <p:nvPr>
            <p:ph type="ftr" sz="quarter" idx="9"/>
          </p:nvPr>
        </p:nvSpPr>
        <p:spPr/>
        <p:txBody>
          <a:bodyPr/>
          <a:lstStyle>
            <a:lvl1pPr>
              <a:defRPr/>
            </a:lvl1pPr>
          </a:lstStyle>
          <a:p>
            <a:pPr lvl="0"/>
            <a:endParaRPr lang="en-GB"/>
          </a:p>
        </p:txBody>
      </p:sp>
      <p:sp>
        <p:nvSpPr>
          <p:cNvPr id="5" name="Slide Number Placeholder 3">
            <a:extLst>
              <a:ext uri="{FF2B5EF4-FFF2-40B4-BE49-F238E27FC236}">
                <a16:creationId xmlns:a16="http://schemas.microsoft.com/office/drawing/2014/main" id="{741D75F3-D0DC-2BB9-6EEC-4940AC5A8B55}"/>
              </a:ext>
            </a:extLst>
          </p:cNvPr>
          <p:cNvSpPr txBox="1">
            <a:spLocks noGrp="1"/>
          </p:cNvSpPr>
          <p:nvPr>
            <p:ph type="sldNum" sz="quarter" idx="8"/>
          </p:nvPr>
        </p:nvSpPr>
        <p:spPr/>
        <p:txBody>
          <a:bodyPr/>
          <a:lstStyle>
            <a:lvl1pPr>
              <a:defRPr/>
            </a:lvl1pPr>
          </a:lstStyle>
          <a:p>
            <a:pPr lvl="0"/>
            <a:fld id="{2FE08DA1-9EE0-475F-BF8B-0EFFB15900B2}" type="slidenum">
              <a:t>‹#›</a:t>
            </a:fld>
            <a:endParaRPr lang="en-GB"/>
          </a:p>
        </p:txBody>
      </p:sp>
    </p:spTree>
    <p:extLst>
      <p:ext uri="{BB962C8B-B14F-4D97-AF65-F5344CB8AC3E}">
        <p14:creationId xmlns:p14="http://schemas.microsoft.com/office/powerpoint/2010/main" val="35285368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2" name="Picture 10" descr="Droplets-HD-Content-R1d.png">
            <a:extLst>
              <a:ext uri="{FF2B5EF4-FFF2-40B4-BE49-F238E27FC236}">
                <a16:creationId xmlns:a16="http://schemas.microsoft.com/office/drawing/2014/main" id="{CDBBAC43-D4D0-3DF1-BC3B-12D447539ED1}"/>
              </a:ext>
            </a:extLst>
          </p:cNvPr>
          <p:cNvPicPr>
            <a:picLocks noChangeAspect="1"/>
          </p:cNvPicPr>
          <p:nvPr/>
        </p:nvPicPr>
        <p:blipFill>
          <a:blip r:embed="rId2"/>
          <a:stretch>
            <a:fillRect/>
          </a:stretch>
        </p:blipFill>
        <p:spPr>
          <a:xfrm>
            <a:off x="0" y="0"/>
            <a:ext cx="12191996" cy="6858000"/>
          </a:xfrm>
          <a:prstGeom prst="rect">
            <a:avLst/>
          </a:prstGeom>
          <a:noFill/>
          <a:ln cap="flat">
            <a:noFill/>
          </a:ln>
        </p:spPr>
      </p:pic>
      <p:sp>
        <p:nvSpPr>
          <p:cNvPr id="3" name="Title 1">
            <a:extLst>
              <a:ext uri="{FF2B5EF4-FFF2-40B4-BE49-F238E27FC236}">
                <a16:creationId xmlns:a16="http://schemas.microsoft.com/office/drawing/2014/main" id="{1291BA43-4668-AFED-2DBE-B95F81F23AA0}"/>
              </a:ext>
            </a:extLst>
          </p:cNvPr>
          <p:cNvSpPr txBox="1">
            <a:spLocks noGrp="1"/>
          </p:cNvSpPr>
          <p:nvPr>
            <p:ph type="title"/>
          </p:nvPr>
        </p:nvSpPr>
        <p:spPr>
          <a:xfrm>
            <a:off x="913778" y="609603"/>
            <a:ext cx="3935687" cy="2023256"/>
          </a:xfrm>
        </p:spPr>
        <p:txBody>
          <a:bodyPr anchor="b"/>
          <a:lstStyle>
            <a:lvl1pPr>
              <a:defRPr sz="3200"/>
            </a:lvl1pPr>
          </a:lstStyle>
          <a:p>
            <a:pPr lvl="0"/>
            <a:r>
              <a:rPr lang="en-US"/>
              <a:t>Click to edit Master title style</a:t>
            </a:r>
          </a:p>
        </p:txBody>
      </p:sp>
      <p:sp>
        <p:nvSpPr>
          <p:cNvPr id="4" name="Content Placeholder 2">
            <a:extLst>
              <a:ext uri="{FF2B5EF4-FFF2-40B4-BE49-F238E27FC236}">
                <a16:creationId xmlns:a16="http://schemas.microsoft.com/office/drawing/2014/main" id="{4865DDD1-7337-272F-0358-8F81E140F06F}"/>
              </a:ext>
            </a:extLst>
          </p:cNvPr>
          <p:cNvSpPr txBox="1">
            <a:spLocks noGrp="1"/>
          </p:cNvSpPr>
          <p:nvPr>
            <p:ph idx="1"/>
          </p:nvPr>
        </p:nvSpPr>
        <p:spPr>
          <a:xfrm>
            <a:off x="5078065" y="609603"/>
            <a:ext cx="6200162" cy="518160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3">
            <a:extLst>
              <a:ext uri="{FF2B5EF4-FFF2-40B4-BE49-F238E27FC236}">
                <a16:creationId xmlns:a16="http://schemas.microsoft.com/office/drawing/2014/main" id="{795409BC-5A80-6A62-E702-7736D851B7DB}"/>
              </a:ext>
            </a:extLst>
          </p:cNvPr>
          <p:cNvSpPr txBox="1">
            <a:spLocks noGrp="1"/>
          </p:cNvSpPr>
          <p:nvPr>
            <p:ph type="body" idx="2"/>
          </p:nvPr>
        </p:nvSpPr>
        <p:spPr>
          <a:xfrm>
            <a:off x="913778" y="2632850"/>
            <a:ext cx="3935687" cy="3158346"/>
          </a:xfrm>
        </p:spPr>
        <p:txBody>
          <a:bodyPr anchorCtr="1"/>
          <a:lstStyle>
            <a:lvl1pPr marL="0" indent="0" algn="ctr">
              <a:buNone/>
              <a:defRPr sz="1600"/>
            </a:lvl1pPr>
          </a:lstStyle>
          <a:p>
            <a:pPr lvl="0"/>
            <a:r>
              <a:rPr lang="en-US"/>
              <a:t>Click to edit Master text styles</a:t>
            </a:r>
          </a:p>
        </p:txBody>
      </p:sp>
      <p:sp>
        <p:nvSpPr>
          <p:cNvPr id="6" name="Date Placeholder 4">
            <a:extLst>
              <a:ext uri="{FF2B5EF4-FFF2-40B4-BE49-F238E27FC236}">
                <a16:creationId xmlns:a16="http://schemas.microsoft.com/office/drawing/2014/main" id="{FEAF94BB-791E-5F19-281B-2F089652C353}"/>
              </a:ext>
            </a:extLst>
          </p:cNvPr>
          <p:cNvSpPr txBox="1">
            <a:spLocks noGrp="1"/>
          </p:cNvSpPr>
          <p:nvPr>
            <p:ph type="dt" sz="half" idx="7"/>
          </p:nvPr>
        </p:nvSpPr>
        <p:spPr/>
        <p:txBody>
          <a:bodyPr/>
          <a:lstStyle>
            <a:lvl1pPr>
              <a:defRPr/>
            </a:lvl1pPr>
          </a:lstStyle>
          <a:p>
            <a:pPr lvl="0"/>
            <a:fld id="{47CCB45E-C1DA-48E2-8204-DDA5AFEB0882}" type="datetime1">
              <a:rPr lang="en-GB"/>
              <a:pPr lvl="0"/>
              <a:t>23/07/2022</a:t>
            </a:fld>
            <a:endParaRPr lang="en-GB"/>
          </a:p>
        </p:txBody>
      </p:sp>
      <p:sp>
        <p:nvSpPr>
          <p:cNvPr id="7" name="Footer Placeholder 5">
            <a:extLst>
              <a:ext uri="{FF2B5EF4-FFF2-40B4-BE49-F238E27FC236}">
                <a16:creationId xmlns:a16="http://schemas.microsoft.com/office/drawing/2014/main" id="{4A487F66-FDEA-9D71-ED6A-DD8FE73DC2A6}"/>
              </a:ext>
            </a:extLst>
          </p:cNvPr>
          <p:cNvSpPr txBox="1">
            <a:spLocks noGrp="1"/>
          </p:cNvSpPr>
          <p:nvPr>
            <p:ph type="ftr" sz="quarter" idx="9"/>
          </p:nvPr>
        </p:nvSpPr>
        <p:spPr/>
        <p:txBody>
          <a:bodyPr/>
          <a:lstStyle>
            <a:lvl1pPr>
              <a:defRPr/>
            </a:lvl1pPr>
          </a:lstStyle>
          <a:p>
            <a:pPr lvl="0"/>
            <a:endParaRPr lang="en-GB"/>
          </a:p>
        </p:txBody>
      </p:sp>
      <p:sp>
        <p:nvSpPr>
          <p:cNvPr id="8" name="Slide Number Placeholder 6">
            <a:extLst>
              <a:ext uri="{FF2B5EF4-FFF2-40B4-BE49-F238E27FC236}">
                <a16:creationId xmlns:a16="http://schemas.microsoft.com/office/drawing/2014/main" id="{309FC685-7DCC-BC19-FC56-75C0B5658400}"/>
              </a:ext>
            </a:extLst>
          </p:cNvPr>
          <p:cNvSpPr txBox="1">
            <a:spLocks noGrp="1"/>
          </p:cNvSpPr>
          <p:nvPr>
            <p:ph type="sldNum" sz="quarter" idx="8"/>
          </p:nvPr>
        </p:nvSpPr>
        <p:spPr/>
        <p:txBody>
          <a:bodyPr/>
          <a:lstStyle>
            <a:lvl1pPr>
              <a:defRPr/>
            </a:lvl1pPr>
          </a:lstStyle>
          <a:p>
            <a:pPr lvl="0"/>
            <a:fld id="{9FCBB75D-C153-4467-A185-D0CD01E03A98}" type="slidenum">
              <a:t>‹#›</a:t>
            </a:fld>
            <a:endParaRPr lang="en-GB"/>
          </a:p>
        </p:txBody>
      </p:sp>
    </p:spTree>
    <p:extLst>
      <p:ext uri="{BB962C8B-B14F-4D97-AF65-F5344CB8AC3E}">
        <p14:creationId xmlns:p14="http://schemas.microsoft.com/office/powerpoint/2010/main" val="4006521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 name="Picture 9" descr="Droplets-HD-Content-R1d.png">
            <a:extLst>
              <a:ext uri="{FF2B5EF4-FFF2-40B4-BE49-F238E27FC236}">
                <a16:creationId xmlns:a16="http://schemas.microsoft.com/office/drawing/2014/main" id="{D07DED64-EB54-A102-2A8F-085EC3A9F0E7}"/>
              </a:ext>
            </a:extLst>
          </p:cNvPr>
          <p:cNvPicPr>
            <a:picLocks noChangeAspect="1"/>
          </p:cNvPicPr>
          <p:nvPr/>
        </p:nvPicPr>
        <p:blipFill>
          <a:blip r:embed="rId2"/>
          <a:stretch>
            <a:fillRect/>
          </a:stretch>
        </p:blipFill>
        <p:spPr>
          <a:xfrm>
            <a:off x="0" y="0"/>
            <a:ext cx="12191996" cy="6858000"/>
          </a:xfrm>
          <a:prstGeom prst="rect">
            <a:avLst/>
          </a:prstGeom>
          <a:noFill/>
          <a:ln cap="flat">
            <a:noFill/>
          </a:ln>
        </p:spPr>
      </p:pic>
      <p:sp>
        <p:nvSpPr>
          <p:cNvPr id="3" name="Title 1">
            <a:extLst>
              <a:ext uri="{FF2B5EF4-FFF2-40B4-BE49-F238E27FC236}">
                <a16:creationId xmlns:a16="http://schemas.microsoft.com/office/drawing/2014/main" id="{ACEDE76A-C6A1-5F18-C45C-0977D5BA7C30}"/>
              </a:ext>
            </a:extLst>
          </p:cNvPr>
          <p:cNvSpPr txBox="1">
            <a:spLocks noGrp="1"/>
          </p:cNvSpPr>
          <p:nvPr>
            <p:ph type="title"/>
          </p:nvPr>
        </p:nvSpPr>
        <p:spPr>
          <a:xfrm>
            <a:off x="913778" y="609603"/>
            <a:ext cx="5934968" cy="2023256"/>
          </a:xfrm>
        </p:spPr>
        <p:txBody>
          <a:bodyPr anchor="b"/>
          <a:lstStyle>
            <a:lvl1pPr>
              <a:defRPr sz="3200"/>
            </a:lvl1pPr>
          </a:lstStyle>
          <a:p>
            <a:pPr lvl="0"/>
            <a:r>
              <a:rPr lang="en-US"/>
              <a:t>Click to edit Master title style</a:t>
            </a:r>
          </a:p>
        </p:txBody>
      </p:sp>
      <p:sp>
        <p:nvSpPr>
          <p:cNvPr id="4" name="Picture Placeholder 2">
            <a:extLst>
              <a:ext uri="{FF2B5EF4-FFF2-40B4-BE49-F238E27FC236}">
                <a16:creationId xmlns:a16="http://schemas.microsoft.com/office/drawing/2014/main" id="{5340F2CE-782F-BFB4-11CD-FDDA749846EB}"/>
              </a:ext>
            </a:extLst>
          </p:cNvPr>
          <p:cNvSpPr txBox="1">
            <a:spLocks noGrp="1"/>
          </p:cNvSpPr>
          <p:nvPr>
            <p:ph type="pic" idx="1"/>
          </p:nvPr>
        </p:nvSpPr>
        <p:spPr>
          <a:xfrm>
            <a:off x="7424799" y="609603"/>
            <a:ext cx="3255355" cy="5181603"/>
          </a:xfrm>
          <a:ln w="82552" cap="sq">
            <a:solidFill>
              <a:srgbClr val="CCD8E7"/>
            </a:solidFill>
            <a:prstDash val="solid"/>
            <a:miter/>
          </a:ln>
        </p:spPr>
        <p:txBody>
          <a:bodyPr/>
          <a:lstStyle>
            <a:lvl1pPr marL="0" indent="0">
              <a:buNone/>
              <a:defRPr sz="3200"/>
            </a:lvl1pPr>
          </a:lstStyle>
          <a:p>
            <a:pPr lvl="0"/>
            <a:r>
              <a:rPr lang="en-US"/>
              <a:t>Click icon to add picture</a:t>
            </a:r>
          </a:p>
        </p:txBody>
      </p:sp>
      <p:sp>
        <p:nvSpPr>
          <p:cNvPr id="5" name="Text Placeholder 3">
            <a:extLst>
              <a:ext uri="{FF2B5EF4-FFF2-40B4-BE49-F238E27FC236}">
                <a16:creationId xmlns:a16="http://schemas.microsoft.com/office/drawing/2014/main" id="{0584A180-1110-5E02-25FF-BEEDDB14860F}"/>
              </a:ext>
            </a:extLst>
          </p:cNvPr>
          <p:cNvSpPr txBox="1">
            <a:spLocks noGrp="1"/>
          </p:cNvSpPr>
          <p:nvPr>
            <p:ph type="body" idx="2"/>
          </p:nvPr>
        </p:nvSpPr>
        <p:spPr>
          <a:xfrm>
            <a:off x="913796" y="2632850"/>
            <a:ext cx="5934949" cy="3158346"/>
          </a:xfrm>
        </p:spPr>
        <p:txBody>
          <a:bodyPr anchorCtr="1"/>
          <a:lstStyle>
            <a:lvl1pPr marL="0" indent="0" algn="ctr">
              <a:buNone/>
              <a:defRPr sz="1600"/>
            </a:lvl1pPr>
          </a:lstStyle>
          <a:p>
            <a:pPr lvl="0"/>
            <a:r>
              <a:rPr lang="en-US"/>
              <a:t>Click to edit Master text styles</a:t>
            </a:r>
          </a:p>
        </p:txBody>
      </p:sp>
      <p:sp>
        <p:nvSpPr>
          <p:cNvPr id="6" name="Date Placeholder 4">
            <a:extLst>
              <a:ext uri="{FF2B5EF4-FFF2-40B4-BE49-F238E27FC236}">
                <a16:creationId xmlns:a16="http://schemas.microsoft.com/office/drawing/2014/main" id="{E967EC47-ED57-D8E5-55F5-BACD07EAD5A6}"/>
              </a:ext>
            </a:extLst>
          </p:cNvPr>
          <p:cNvSpPr txBox="1">
            <a:spLocks noGrp="1"/>
          </p:cNvSpPr>
          <p:nvPr>
            <p:ph type="dt" sz="half" idx="7"/>
          </p:nvPr>
        </p:nvSpPr>
        <p:spPr/>
        <p:txBody>
          <a:bodyPr/>
          <a:lstStyle>
            <a:lvl1pPr>
              <a:defRPr/>
            </a:lvl1pPr>
          </a:lstStyle>
          <a:p>
            <a:pPr lvl="0"/>
            <a:fld id="{9F3A3727-2E23-499F-A511-1919682ADB29}" type="datetime1">
              <a:rPr lang="en-GB"/>
              <a:pPr lvl="0"/>
              <a:t>23/07/2022</a:t>
            </a:fld>
            <a:endParaRPr lang="en-GB"/>
          </a:p>
        </p:txBody>
      </p:sp>
      <p:sp>
        <p:nvSpPr>
          <p:cNvPr id="7" name="Footer Placeholder 5">
            <a:extLst>
              <a:ext uri="{FF2B5EF4-FFF2-40B4-BE49-F238E27FC236}">
                <a16:creationId xmlns:a16="http://schemas.microsoft.com/office/drawing/2014/main" id="{ACF15998-4744-3927-D629-FB6B20943FE5}"/>
              </a:ext>
            </a:extLst>
          </p:cNvPr>
          <p:cNvSpPr txBox="1">
            <a:spLocks noGrp="1"/>
          </p:cNvSpPr>
          <p:nvPr>
            <p:ph type="ftr" sz="quarter" idx="9"/>
          </p:nvPr>
        </p:nvSpPr>
        <p:spPr/>
        <p:txBody>
          <a:bodyPr/>
          <a:lstStyle>
            <a:lvl1pPr>
              <a:defRPr/>
            </a:lvl1pPr>
          </a:lstStyle>
          <a:p>
            <a:pPr lvl="0"/>
            <a:endParaRPr lang="en-GB"/>
          </a:p>
        </p:txBody>
      </p:sp>
      <p:sp>
        <p:nvSpPr>
          <p:cNvPr id="8" name="Slide Number Placeholder 6">
            <a:extLst>
              <a:ext uri="{FF2B5EF4-FFF2-40B4-BE49-F238E27FC236}">
                <a16:creationId xmlns:a16="http://schemas.microsoft.com/office/drawing/2014/main" id="{EC71C5AB-C354-D22C-3F1A-B1F3091502CE}"/>
              </a:ext>
            </a:extLst>
          </p:cNvPr>
          <p:cNvSpPr txBox="1">
            <a:spLocks noGrp="1"/>
          </p:cNvSpPr>
          <p:nvPr>
            <p:ph type="sldNum" sz="quarter" idx="8"/>
          </p:nvPr>
        </p:nvSpPr>
        <p:spPr/>
        <p:txBody>
          <a:bodyPr/>
          <a:lstStyle>
            <a:lvl1pPr>
              <a:defRPr/>
            </a:lvl1pPr>
          </a:lstStyle>
          <a:p>
            <a:pPr lvl="0"/>
            <a:fld id="{B9AD3CD0-2A92-4EEB-94D9-FB1B3A2EB65C}" type="slidenum">
              <a:t>‹#›</a:t>
            </a:fld>
            <a:endParaRPr lang="en-GB"/>
          </a:p>
        </p:txBody>
      </p:sp>
    </p:spTree>
    <p:extLst>
      <p:ext uri="{BB962C8B-B14F-4D97-AF65-F5344CB8AC3E}">
        <p14:creationId xmlns:p14="http://schemas.microsoft.com/office/powerpoint/2010/main" val="11590311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2" name="Picture 9" descr="Droplets-HD-Content-R1d.png">
            <a:extLst>
              <a:ext uri="{FF2B5EF4-FFF2-40B4-BE49-F238E27FC236}">
                <a16:creationId xmlns:a16="http://schemas.microsoft.com/office/drawing/2014/main" id="{6628A13B-39A4-864C-8222-55BD5ED1DF41}"/>
              </a:ext>
            </a:extLst>
          </p:cNvPr>
          <p:cNvPicPr>
            <a:picLocks noChangeAspect="1"/>
          </p:cNvPicPr>
          <p:nvPr/>
        </p:nvPicPr>
        <p:blipFill>
          <a:blip r:embed="rId2"/>
          <a:stretch>
            <a:fillRect/>
          </a:stretch>
        </p:blipFill>
        <p:spPr>
          <a:xfrm>
            <a:off x="0" y="0"/>
            <a:ext cx="12191996" cy="6858000"/>
          </a:xfrm>
          <a:prstGeom prst="rect">
            <a:avLst/>
          </a:prstGeom>
          <a:noFill/>
          <a:ln cap="flat">
            <a:noFill/>
          </a:ln>
        </p:spPr>
      </p:pic>
      <p:sp>
        <p:nvSpPr>
          <p:cNvPr id="3" name="Title 1">
            <a:extLst>
              <a:ext uri="{FF2B5EF4-FFF2-40B4-BE49-F238E27FC236}">
                <a16:creationId xmlns:a16="http://schemas.microsoft.com/office/drawing/2014/main" id="{20061FC3-7F70-9B9A-CB48-0F3EB4CC08D5}"/>
              </a:ext>
            </a:extLst>
          </p:cNvPr>
          <p:cNvSpPr txBox="1">
            <a:spLocks noGrp="1"/>
          </p:cNvSpPr>
          <p:nvPr>
            <p:ph type="title"/>
          </p:nvPr>
        </p:nvSpPr>
        <p:spPr>
          <a:xfrm>
            <a:off x="913796" y="4289377"/>
            <a:ext cx="10364431" cy="811612"/>
          </a:xfrm>
        </p:spPr>
        <p:txBody>
          <a:bodyPr anchor="b"/>
          <a:lstStyle>
            <a:lvl1pPr>
              <a:defRPr sz="3200"/>
            </a:lvl1pPr>
          </a:lstStyle>
          <a:p>
            <a:pPr lvl="0"/>
            <a:r>
              <a:rPr lang="en-US"/>
              <a:t>Click to edit Master title style</a:t>
            </a:r>
          </a:p>
        </p:txBody>
      </p:sp>
      <p:sp>
        <p:nvSpPr>
          <p:cNvPr id="4" name="Picture Placeholder 2">
            <a:extLst>
              <a:ext uri="{FF2B5EF4-FFF2-40B4-BE49-F238E27FC236}">
                <a16:creationId xmlns:a16="http://schemas.microsoft.com/office/drawing/2014/main" id="{DD040750-D577-F8AB-FA2D-ED7F35F97FF8}"/>
              </a:ext>
            </a:extLst>
          </p:cNvPr>
          <p:cNvSpPr txBox="1">
            <a:spLocks noGrp="1"/>
          </p:cNvSpPr>
          <p:nvPr>
            <p:ph type="pic" idx="4294967295"/>
          </p:nvPr>
        </p:nvSpPr>
        <p:spPr>
          <a:xfrm>
            <a:off x="1184742" y="698263"/>
            <a:ext cx="9822530" cy="3214134"/>
          </a:xfrm>
          <a:ln w="82552" cap="sq">
            <a:solidFill>
              <a:srgbClr val="CCD8E7"/>
            </a:solidFill>
            <a:prstDash val="solid"/>
            <a:miter/>
          </a:ln>
        </p:spPr>
        <p:txBody>
          <a:bodyPr anchorCtr="1"/>
          <a:lstStyle>
            <a:lvl1pPr marL="0" indent="0" algn="ctr">
              <a:buNone/>
              <a:defRPr sz="3200"/>
            </a:lvl1pPr>
          </a:lstStyle>
          <a:p>
            <a:pPr lvl="0"/>
            <a:r>
              <a:rPr lang="en-US"/>
              <a:t>Click icon to add picture</a:t>
            </a:r>
          </a:p>
        </p:txBody>
      </p:sp>
      <p:sp>
        <p:nvSpPr>
          <p:cNvPr id="5" name="Text Placeholder 3">
            <a:extLst>
              <a:ext uri="{FF2B5EF4-FFF2-40B4-BE49-F238E27FC236}">
                <a16:creationId xmlns:a16="http://schemas.microsoft.com/office/drawing/2014/main" id="{42460D93-4F29-E85F-01F9-762D6355791C}"/>
              </a:ext>
            </a:extLst>
          </p:cNvPr>
          <p:cNvSpPr txBox="1">
            <a:spLocks noGrp="1"/>
          </p:cNvSpPr>
          <p:nvPr>
            <p:ph type="body" idx="4294967295"/>
          </p:nvPr>
        </p:nvSpPr>
        <p:spPr>
          <a:xfrm>
            <a:off x="913778" y="5108725"/>
            <a:ext cx="10364449" cy="682471"/>
          </a:xfrm>
        </p:spPr>
        <p:txBody>
          <a:bodyPr anchorCtr="1"/>
          <a:lstStyle>
            <a:lvl1pPr marL="0" indent="0" algn="ctr">
              <a:buNone/>
              <a:defRPr sz="1600"/>
            </a:lvl1pPr>
          </a:lstStyle>
          <a:p>
            <a:pPr lvl="0"/>
            <a:r>
              <a:rPr lang="en-US"/>
              <a:t>Click to edit Master text styles</a:t>
            </a:r>
          </a:p>
        </p:txBody>
      </p:sp>
      <p:sp>
        <p:nvSpPr>
          <p:cNvPr id="6" name="Date Placeholder 4">
            <a:extLst>
              <a:ext uri="{FF2B5EF4-FFF2-40B4-BE49-F238E27FC236}">
                <a16:creationId xmlns:a16="http://schemas.microsoft.com/office/drawing/2014/main" id="{3A4DE031-9FE5-D8C2-2D48-A256E983C731}"/>
              </a:ext>
            </a:extLst>
          </p:cNvPr>
          <p:cNvSpPr txBox="1">
            <a:spLocks noGrp="1"/>
          </p:cNvSpPr>
          <p:nvPr>
            <p:ph type="dt" sz="half" idx="7"/>
          </p:nvPr>
        </p:nvSpPr>
        <p:spPr/>
        <p:txBody>
          <a:bodyPr/>
          <a:lstStyle>
            <a:lvl1pPr>
              <a:defRPr/>
            </a:lvl1pPr>
          </a:lstStyle>
          <a:p>
            <a:pPr lvl="0"/>
            <a:fld id="{32B56036-26A7-46A7-AD3F-EA1B7595E8EE}" type="datetime1">
              <a:rPr lang="en-GB"/>
              <a:pPr lvl="0"/>
              <a:t>23/07/2022</a:t>
            </a:fld>
            <a:endParaRPr lang="en-GB"/>
          </a:p>
        </p:txBody>
      </p:sp>
      <p:sp>
        <p:nvSpPr>
          <p:cNvPr id="7" name="Footer Placeholder 5">
            <a:extLst>
              <a:ext uri="{FF2B5EF4-FFF2-40B4-BE49-F238E27FC236}">
                <a16:creationId xmlns:a16="http://schemas.microsoft.com/office/drawing/2014/main" id="{1CCCD6C8-029B-1443-3E7F-5814E76BBB71}"/>
              </a:ext>
            </a:extLst>
          </p:cNvPr>
          <p:cNvSpPr txBox="1">
            <a:spLocks noGrp="1"/>
          </p:cNvSpPr>
          <p:nvPr>
            <p:ph type="ftr" sz="quarter" idx="9"/>
          </p:nvPr>
        </p:nvSpPr>
        <p:spPr/>
        <p:txBody>
          <a:bodyPr/>
          <a:lstStyle>
            <a:lvl1pPr>
              <a:defRPr/>
            </a:lvl1pPr>
          </a:lstStyle>
          <a:p>
            <a:pPr lvl="0"/>
            <a:endParaRPr lang="en-GB"/>
          </a:p>
        </p:txBody>
      </p:sp>
      <p:sp>
        <p:nvSpPr>
          <p:cNvPr id="8" name="Slide Number Placeholder 6">
            <a:extLst>
              <a:ext uri="{FF2B5EF4-FFF2-40B4-BE49-F238E27FC236}">
                <a16:creationId xmlns:a16="http://schemas.microsoft.com/office/drawing/2014/main" id="{9D47E5C0-96F1-E162-3226-55D4A4D5200D}"/>
              </a:ext>
            </a:extLst>
          </p:cNvPr>
          <p:cNvSpPr txBox="1">
            <a:spLocks noGrp="1"/>
          </p:cNvSpPr>
          <p:nvPr>
            <p:ph type="sldNum" sz="quarter" idx="8"/>
          </p:nvPr>
        </p:nvSpPr>
        <p:spPr/>
        <p:txBody>
          <a:bodyPr/>
          <a:lstStyle>
            <a:lvl1pPr>
              <a:defRPr/>
            </a:lvl1pPr>
          </a:lstStyle>
          <a:p>
            <a:pPr lvl="0"/>
            <a:fld id="{E05D1396-91FB-43BD-A8D7-3E66E8F522B1}" type="slidenum">
              <a:t>‹#›</a:t>
            </a:fld>
            <a:endParaRPr lang="en-GB"/>
          </a:p>
        </p:txBody>
      </p:sp>
    </p:spTree>
    <p:extLst>
      <p:ext uri="{BB962C8B-B14F-4D97-AF65-F5344CB8AC3E}">
        <p14:creationId xmlns:p14="http://schemas.microsoft.com/office/powerpoint/2010/main" val="28810606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2" name="Picture 7" descr="Droplets-HD-Content-R1d.png">
            <a:extLst>
              <a:ext uri="{FF2B5EF4-FFF2-40B4-BE49-F238E27FC236}">
                <a16:creationId xmlns:a16="http://schemas.microsoft.com/office/drawing/2014/main" id="{FE2592D7-6690-A58C-D8B2-7D97241A2FB2}"/>
              </a:ext>
            </a:extLst>
          </p:cNvPr>
          <p:cNvPicPr>
            <a:picLocks noChangeAspect="1"/>
          </p:cNvPicPr>
          <p:nvPr/>
        </p:nvPicPr>
        <p:blipFill>
          <a:blip r:embed="rId2"/>
          <a:stretch>
            <a:fillRect/>
          </a:stretch>
        </p:blipFill>
        <p:spPr>
          <a:xfrm>
            <a:off x="0" y="0"/>
            <a:ext cx="12191996" cy="6858000"/>
          </a:xfrm>
          <a:prstGeom prst="rect">
            <a:avLst/>
          </a:prstGeom>
          <a:noFill/>
          <a:ln cap="flat">
            <a:noFill/>
          </a:ln>
        </p:spPr>
      </p:pic>
      <p:sp>
        <p:nvSpPr>
          <p:cNvPr id="3" name="Title 1">
            <a:extLst>
              <a:ext uri="{FF2B5EF4-FFF2-40B4-BE49-F238E27FC236}">
                <a16:creationId xmlns:a16="http://schemas.microsoft.com/office/drawing/2014/main" id="{91A8F386-9F69-455A-BD24-97D08F367D21}"/>
              </a:ext>
            </a:extLst>
          </p:cNvPr>
          <p:cNvSpPr txBox="1">
            <a:spLocks noGrp="1"/>
          </p:cNvSpPr>
          <p:nvPr>
            <p:ph type="title"/>
          </p:nvPr>
        </p:nvSpPr>
        <p:spPr>
          <a:xfrm>
            <a:off x="913778" y="609603"/>
            <a:ext cx="10364449" cy="3427244"/>
          </a:xfrm>
        </p:spPr>
        <p:txBody>
          <a:bodyPr/>
          <a:lstStyle>
            <a:lvl1pPr>
              <a:defRPr sz="3200"/>
            </a:lvl1pPr>
          </a:lstStyle>
          <a:p>
            <a:pPr lvl="0"/>
            <a:r>
              <a:rPr lang="en-US"/>
              <a:t>Click to edit Master title style</a:t>
            </a:r>
          </a:p>
        </p:txBody>
      </p:sp>
      <p:sp>
        <p:nvSpPr>
          <p:cNvPr id="4" name="Text Placeholder 3">
            <a:extLst>
              <a:ext uri="{FF2B5EF4-FFF2-40B4-BE49-F238E27FC236}">
                <a16:creationId xmlns:a16="http://schemas.microsoft.com/office/drawing/2014/main" id="{3904B96A-CFE1-DEE9-2B98-84769EC46881}"/>
              </a:ext>
            </a:extLst>
          </p:cNvPr>
          <p:cNvSpPr txBox="1">
            <a:spLocks noGrp="1"/>
          </p:cNvSpPr>
          <p:nvPr>
            <p:ph type="body" idx="4294967295"/>
          </p:nvPr>
        </p:nvSpPr>
        <p:spPr>
          <a:xfrm>
            <a:off x="913778" y="4204822"/>
            <a:ext cx="10364449" cy="1586383"/>
          </a:xfrm>
        </p:spPr>
        <p:txBody>
          <a:bodyPr anchor="ctr" anchorCtr="1"/>
          <a:lstStyle>
            <a:lvl1pPr marL="0" indent="0" algn="ctr">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EF704E56-A740-1DFC-ED1E-A3C9A1B0C0F7}"/>
              </a:ext>
            </a:extLst>
          </p:cNvPr>
          <p:cNvSpPr txBox="1">
            <a:spLocks noGrp="1"/>
          </p:cNvSpPr>
          <p:nvPr>
            <p:ph type="dt" sz="half" idx="7"/>
          </p:nvPr>
        </p:nvSpPr>
        <p:spPr/>
        <p:txBody>
          <a:bodyPr/>
          <a:lstStyle>
            <a:lvl1pPr>
              <a:defRPr/>
            </a:lvl1pPr>
          </a:lstStyle>
          <a:p>
            <a:pPr lvl="0"/>
            <a:fld id="{C173B473-B5BF-47F5-AAF0-F0CD3A51487C}" type="datetime1">
              <a:rPr lang="en-GB"/>
              <a:pPr lvl="0"/>
              <a:t>23/07/2022</a:t>
            </a:fld>
            <a:endParaRPr lang="en-GB"/>
          </a:p>
        </p:txBody>
      </p:sp>
      <p:sp>
        <p:nvSpPr>
          <p:cNvPr id="6" name="Footer Placeholder 5">
            <a:extLst>
              <a:ext uri="{FF2B5EF4-FFF2-40B4-BE49-F238E27FC236}">
                <a16:creationId xmlns:a16="http://schemas.microsoft.com/office/drawing/2014/main" id="{75A248EA-CDF8-C52C-085B-BD28C85872F3}"/>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956F1704-CF23-E95B-1B71-F9721C7288D8}"/>
              </a:ext>
            </a:extLst>
          </p:cNvPr>
          <p:cNvSpPr txBox="1">
            <a:spLocks noGrp="1"/>
          </p:cNvSpPr>
          <p:nvPr>
            <p:ph type="sldNum" sz="quarter" idx="8"/>
          </p:nvPr>
        </p:nvSpPr>
        <p:spPr/>
        <p:txBody>
          <a:bodyPr/>
          <a:lstStyle>
            <a:lvl1pPr>
              <a:defRPr/>
            </a:lvl1pPr>
          </a:lstStyle>
          <a:p>
            <a:pPr lvl="0"/>
            <a:fld id="{7E29F6D4-31AD-4304-BEFB-C302EDE175DF}" type="slidenum">
              <a:t>‹#›</a:t>
            </a:fld>
            <a:endParaRPr lang="en-GB"/>
          </a:p>
        </p:txBody>
      </p:sp>
    </p:spTree>
    <p:extLst>
      <p:ext uri="{BB962C8B-B14F-4D97-AF65-F5344CB8AC3E}">
        <p14:creationId xmlns:p14="http://schemas.microsoft.com/office/powerpoint/2010/main" val="1653578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2" name="Picture 10" descr="Droplets-HD-Content-R1d.png">
            <a:extLst>
              <a:ext uri="{FF2B5EF4-FFF2-40B4-BE49-F238E27FC236}">
                <a16:creationId xmlns:a16="http://schemas.microsoft.com/office/drawing/2014/main" id="{805F2C1E-7416-FFE0-A187-D876FCE31DCB}"/>
              </a:ext>
            </a:extLst>
          </p:cNvPr>
          <p:cNvPicPr>
            <a:picLocks noChangeAspect="1"/>
          </p:cNvPicPr>
          <p:nvPr/>
        </p:nvPicPr>
        <p:blipFill>
          <a:blip r:embed="rId2"/>
          <a:stretch>
            <a:fillRect/>
          </a:stretch>
        </p:blipFill>
        <p:spPr>
          <a:xfrm>
            <a:off x="0" y="0"/>
            <a:ext cx="12191996" cy="6858000"/>
          </a:xfrm>
          <a:prstGeom prst="rect">
            <a:avLst/>
          </a:prstGeom>
          <a:noFill/>
          <a:ln cap="flat">
            <a:noFill/>
          </a:ln>
        </p:spPr>
      </p:pic>
      <p:sp>
        <p:nvSpPr>
          <p:cNvPr id="3" name="Title 1">
            <a:extLst>
              <a:ext uri="{FF2B5EF4-FFF2-40B4-BE49-F238E27FC236}">
                <a16:creationId xmlns:a16="http://schemas.microsoft.com/office/drawing/2014/main" id="{C772A498-4933-C39D-BA8A-520A782E4ADE}"/>
              </a:ext>
            </a:extLst>
          </p:cNvPr>
          <p:cNvSpPr txBox="1">
            <a:spLocks noGrp="1"/>
          </p:cNvSpPr>
          <p:nvPr>
            <p:ph type="title"/>
          </p:nvPr>
        </p:nvSpPr>
        <p:spPr>
          <a:xfrm>
            <a:off x="1446215" y="609603"/>
            <a:ext cx="9302748" cy="2992904"/>
          </a:xfrm>
        </p:spPr>
        <p:txBody>
          <a:bodyPr/>
          <a:lstStyle>
            <a:lvl1pPr>
              <a:defRPr sz="3200"/>
            </a:lvl1pPr>
          </a:lstStyle>
          <a:p>
            <a:pPr lvl="0"/>
            <a:r>
              <a:rPr lang="en-US"/>
              <a:t>Click to edit Master title style</a:t>
            </a:r>
          </a:p>
        </p:txBody>
      </p:sp>
      <p:sp>
        <p:nvSpPr>
          <p:cNvPr id="4" name="Text Placeholder 3">
            <a:extLst>
              <a:ext uri="{FF2B5EF4-FFF2-40B4-BE49-F238E27FC236}">
                <a16:creationId xmlns:a16="http://schemas.microsoft.com/office/drawing/2014/main" id="{FC83C119-A7C1-0BAA-AB85-DED946F9AA1A}"/>
              </a:ext>
            </a:extLst>
          </p:cNvPr>
          <p:cNvSpPr txBox="1">
            <a:spLocks noGrp="1"/>
          </p:cNvSpPr>
          <p:nvPr>
            <p:ph type="body" idx="4294967295"/>
          </p:nvPr>
        </p:nvSpPr>
        <p:spPr>
          <a:xfrm>
            <a:off x="1720644" y="3610032"/>
            <a:ext cx="8752298" cy="594789"/>
          </a:xfrm>
        </p:spPr>
        <p:txBody>
          <a:bodyPr/>
          <a:lstStyle>
            <a:lvl1pPr marL="0" indent="0">
              <a:buNone/>
              <a:defRPr sz="1400"/>
            </a:lvl1pPr>
          </a:lstStyle>
          <a:p>
            <a:pPr lvl="0"/>
            <a:r>
              <a:rPr lang="en-US"/>
              <a:t>Click to edit Master text styles</a:t>
            </a:r>
          </a:p>
        </p:txBody>
      </p:sp>
      <p:sp>
        <p:nvSpPr>
          <p:cNvPr id="5" name="Text Placeholder 3">
            <a:extLst>
              <a:ext uri="{FF2B5EF4-FFF2-40B4-BE49-F238E27FC236}">
                <a16:creationId xmlns:a16="http://schemas.microsoft.com/office/drawing/2014/main" id="{42959EF7-92D6-AFC5-73EA-2CC4780DF2E7}"/>
              </a:ext>
            </a:extLst>
          </p:cNvPr>
          <p:cNvSpPr txBox="1">
            <a:spLocks noGrp="1"/>
          </p:cNvSpPr>
          <p:nvPr>
            <p:ph type="body" idx="4294967295"/>
          </p:nvPr>
        </p:nvSpPr>
        <p:spPr>
          <a:xfrm>
            <a:off x="913778" y="4372797"/>
            <a:ext cx="10364449" cy="1421050"/>
          </a:xfrm>
        </p:spPr>
        <p:txBody>
          <a:bodyPr anchor="ctr" anchorCtr="1"/>
          <a:lstStyle>
            <a:lvl1pPr marL="0" indent="0" algn="ctr">
              <a:buNone/>
              <a:defRPr sz="1600"/>
            </a:lvl1pPr>
          </a:lstStyle>
          <a:p>
            <a:pPr lvl="0"/>
            <a:r>
              <a:rPr lang="en-US"/>
              <a:t>Click to edit Master text styles</a:t>
            </a:r>
          </a:p>
        </p:txBody>
      </p:sp>
      <p:sp>
        <p:nvSpPr>
          <p:cNvPr id="6" name="Date Placeholder 4">
            <a:extLst>
              <a:ext uri="{FF2B5EF4-FFF2-40B4-BE49-F238E27FC236}">
                <a16:creationId xmlns:a16="http://schemas.microsoft.com/office/drawing/2014/main" id="{83065FC4-29E2-F7C3-4F81-D80E85AC3DA7}"/>
              </a:ext>
            </a:extLst>
          </p:cNvPr>
          <p:cNvSpPr txBox="1">
            <a:spLocks noGrp="1"/>
          </p:cNvSpPr>
          <p:nvPr>
            <p:ph type="dt" sz="half" idx="7"/>
          </p:nvPr>
        </p:nvSpPr>
        <p:spPr/>
        <p:txBody>
          <a:bodyPr/>
          <a:lstStyle>
            <a:lvl1pPr>
              <a:defRPr/>
            </a:lvl1pPr>
          </a:lstStyle>
          <a:p>
            <a:pPr lvl="0"/>
            <a:fld id="{DA67D251-B135-4431-BC18-1C5F572F3816}" type="datetime1">
              <a:rPr lang="en-GB"/>
              <a:pPr lvl="0"/>
              <a:t>23/07/2022</a:t>
            </a:fld>
            <a:endParaRPr lang="en-GB"/>
          </a:p>
        </p:txBody>
      </p:sp>
      <p:sp>
        <p:nvSpPr>
          <p:cNvPr id="7" name="Footer Placeholder 5">
            <a:extLst>
              <a:ext uri="{FF2B5EF4-FFF2-40B4-BE49-F238E27FC236}">
                <a16:creationId xmlns:a16="http://schemas.microsoft.com/office/drawing/2014/main" id="{10692398-36E5-D3F8-3B5D-C8AD6941ED18}"/>
              </a:ext>
            </a:extLst>
          </p:cNvPr>
          <p:cNvSpPr txBox="1">
            <a:spLocks noGrp="1"/>
          </p:cNvSpPr>
          <p:nvPr>
            <p:ph type="ftr" sz="quarter" idx="9"/>
          </p:nvPr>
        </p:nvSpPr>
        <p:spPr/>
        <p:txBody>
          <a:bodyPr/>
          <a:lstStyle>
            <a:lvl1pPr>
              <a:defRPr/>
            </a:lvl1pPr>
          </a:lstStyle>
          <a:p>
            <a:pPr lvl="0"/>
            <a:endParaRPr lang="en-GB"/>
          </a:p>
        </p:txBody>
      </p:sp>
      <p:sp>
        <p:nvSpPr>
          <p:cNvPr id="8" name="Slide Number Placeholder 6">
            <a:extLst>
              <a:ext uri="{FF2B5EF4-FFF2-40B4-BE49-F238E27FC236}">
                <a16:creationId xmlns:a16="http://schemas.microsoft.com/office/drawing/2014/main" id="{98C5B1A4-B174-E402-407A-83ABA81A79C3}"/>
              </a:ext>
            </a:extLst>
          </p:cNvPr>
          <p:cNvSpPr txBox="1">
            <a:spLocks noGrp="1"/>
          </p:cNvSpPr>
          <p:nvPr>
            <p:ph type="sldNum" sz="quarter" idx="8"/>
          </p:nvPr>
        </p:nvSpPr>
        <p:spPr/>
        <p:txBody>
          <a:bodyPr/>
          <a:lstStyle>
            <a:lvl1pPr>
              <a:defRPr/>
            </a:lvl1pPr>
          </a:lstStyle>
          <a:p>
            <a:pPr lvl="0"/>
            <a:fld id="{1CB5A58F-7009-4969-9E0B-5D912BDE3B8B}" type="slidenum">
              <a:t>‹#›</a:t>
            </a:fld>
            <a:endParaRPr lang="en-GB"/>
          </a:p>
        </p:txBody>
      </p:sp>
      <p:sp>
        <p:nvSpPr>
          <p:cNvPr id="9" name="TextBox 12">
            <a:extLst>
              <a:ext uri="{FF2B5EF4-FFF2-40B4-BE49-F238E27FC236}">
                <a16:creationId xmlns:a16="http://schemas.microsoft.com/office/drawing/2014/main" id="{B1CC2BDE-7AEE-CA38-84FE-6AD5909AF7DD}"/>
              </a:ext>
            </a:extLst>
          </p:cNvPr>
          <p:cNvSpPr txBox="1"/>
          <p:nvPr/>
        </p:nvSpPr>
        <p:spPr>
          <a:xfrm>
            <a:off x="1001487" y="754169"/>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all" spc="0" baseline="0">
                <a:solidFill>
                  <a:srgbClr val="000000"/>
                </a:solidFill>
                <a:uFillTx/>
                <a:latin typeface="Tw Cen MT"/>
              </a:rPr>
              <a:t>“</a:t>
            </a:r>
          </a:p>
        </p:txBody>
      </p:sp>
      <p:sp>
        <p:nvSpPr>
          <p:cNvPr id="10" name="TextBox 13">
            <a:extLst>
              <a:ext uri="{FF2B5EF4-FFF2-40B4-BE49-F238E27FC236}">
                <a16:creationId xmlns:a16="http://schemas.microsoft.com/office/drawing/2014/main" id="{4731D0AD-D578-9BFA-A15E-F12F7FC49B22}"/>
              </a:ext>
            </a:extLst>
          </p:cNvPr>
          <p:cNvSpPr txBox="1"/>
          <p:nvPr/>
        </p:nvSpPr>
        <p:spPr>
          <a:xfrm>
            <a:off x="10557561" y="2993581"/>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all" spc="0" baseline="0">
                <a:solidFill>
                  <a:srgbClr val="000000"/>
                </a:solidFill>
                <a:uFillTx/>
                <a:latin typeface="Tw Cen MT"/>
              </a:rPr>
              <a:t>”</a:t>
            </a:r>
          </a:p>
        </p:txBody>
      </p:sp>
    </p:spTree>
    <p:extLst>
      <p:ext uri="{BB962C8B-B14F-4D97-AF65-F5344CB8AC3E}">
        <p14:creationId xmlns:p14="http://schemas.microsoft.com/office/powerpoint/2010/main" val="63136064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2" name="Picture 7" descr="Droplets-HD-Content-R1d.png">
            <a:extLst>
              <a:ext uri="{FF2B5EF4-FFF2-40B4-BE49-F238E27FC236}">
                <a16:creationId xmlns:a16="http://schemas.microsoft.com/office/drawing/2014/main" id="{A67F8A9B-EDE9-A6FB-2DCB-7E355E0838EC}"/>
              </a:ext>
            </a:extLst>
          </p:cNvPr>
          <p:cNvPicPr>
            <a:picLocks noChangeAspect="1"/>
          </p:cNvPicPr>
          <p:nvPr/>
        </p:nvPicPr>
        <p:blipFill>
          <a:blip r:embed="rId2"/>
          <a:stretch>
            <a:fillRect/>
          </a:stretch>
        </p:blipFill>
        <p:spPr>
          <a:xfrm>
            <a:off x="0" y="0"/>
            <a:ext cx="12191996" cy="6858000"/>
          </a:xfrm>
          <a:prstGeom prst="rect">
            <a:avLst/>
          </a:prstGeom>
          <a:noFill/>
          <a:ln cap="flat">
            <a:noFill/>
          </a:ln>
        </p:spPr>
      </p:pic>
      <p:sp>
        <p:nvSpPr>
          <p:cNvPr id="3" name="Title 1">
            <a:extLst>
              <a:ext uri="{FF2B5EF4-FFF2-40B4-BE49-F238E27FC236}">
                <a16:creationId xmlns:a16="http://schemas.microsoft.com/office/drawing/2014/main" id="{7F89F491-6D2C-FABA-B33C-52289827845A}"/>
              </a:ext>
            </a:extLst>
          </p:cNvPr>
          <p:cNvSpPr txBox="1">
            <a:spLocks noGrp="1"/>
          </p:cNvSpPr>
          <p:nvPr>
            <p:ph type="title"/>
          </p:nvPr>
        </p:nvSpPr>
        <p:spPr>
          <a:xfrm>
            <a:off x="913778" y="2138717"/>
            <a:ext cx="10364449" cy="2511838"/>
          </a:xfrm>
        </p:spPr>
        <p:txBody>
          <a:bodyPr anchor="b"/>
          <a:lstStyle>
            <a:lvl1pPr>
              <a:defRPr sz="3200"/>
            </a:lvl1pPr>
          </a:lstStyle>
          <a:p>
            <a:pPr lvl="0"/>
            <a:r>
              <a:rPr lang="en-US"/>
              <a:t>Click to edit Master title style</a:t>
            </a:r>
          </a:p>
        </p:txBody>
      </p:sp>
      <p:sp>
        <p:nvSpPr>
          <p:cNvPr id="4" name="Text Placeholder 3">
            <a:extLst>
              <a:ext uri="{FF2B5EF4-FFF2-40B4-BE49-F238E27FC236}">
                <a16:creationId xmlns:a16="http://schemas.microsoft.com/office/drawing/2014/main" id="{D2503940-F01D-550C-9EA7-1F4F10229D4C}"/>
              </a:ext>
            </a:extLst>
          </p:cNvPr>
          <p:cNvSpPr txBox="1">
            <a:spLocks noGrp="1"/>
          </p:cNvSpPr>
          <p:nvPr>
            <p:ph type="body" idx="4294967295"/>
          </p:nvPr>
        </p:nvSpPr>
        <p:spPr>
          <a:xfrm>
            <a:off x="913778" y="4662333"/>
            <a:ext cx="10364449" cy="1140640"/>
          </a:xfrm>
        </p:spPr>
        <p:txBody>
          <a:bodyPr anchorCtr="1"/>
          <a:lstStyle>
            <a:lvl1pPr marL="0" indent="0" algn="ctr">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71A00975-7DD0-6462-926E-F86679848F90}"/>
              </a:ext>
            </a:extLst>
          </p:cNvPr>
          <p:cNvSpPr txBox="1">
            <a:spLocks noGrp="1"/>
          </p:cNvSpPr>
          <p:nvPr>
            <p:ph type="dt" sz="half" idx="7"/>
          </p:nvPr>
        </p:nvSpPr>
        <p:spPr/>
        <p:txBody>
          <a:bodyPr/>
          <a:lstStyle>
            <a:lvl1pPr>
              <a:defRPr/>
            </a:lvl1pPr>
          </a:lstStyle>
          <a:p>
            <a:pPr lvl="0"/>
            <a:fld id="{B28221EB-6A41-45C9-AEED-74BB618213A9}" type="datetime1">
              <a:rPr lang="en-GB"/>
              <a:pPr lvl="0"/>
              <a:t>23/07/2022</a:t>
            </a:fld>
            <a:endParaRPr lang="en-GB"/>
          </a:p>
        </p:txBody>
      </p:sp>
      <p:sp>
        <p:nvSpPr>
          <p:cNvPr id="6" name="Footer Placeholder 5">
            <a:extLst>
              <a:ext uri="{FF2B5EF4-FFF2-40B4-BE49-F238E27FC236}">
                <a16:creationId xmlns:a16="http://schemas.microsoft.com/office/drawing/2014/main" id="{73BA9DDB-2576-C0C3-8176-40259ACAD1F8}"/>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C56EECAE-DB89-1313-9BAB-59CBDA80E9A5}"/>
              </a:ext>
            </a:extLst>
          </p:cNvPr>
          <p:cNvSpPr txBox="1">
            <a:spLocks noGrp="1"/>
          </p:cNvSpPr>
          <p:nvPr>
            <p:ph type="sldNum" sz="quarter" idx="8"/>
          </p:nvPr>
        </p:nvSpPr>
        <p:spPr/>
        <p:txBody>
          <a:bodyPr/>
          <a:lstStyle>
            <a:lvl1pPr>
              <a:defRPr/>
            </a:lvl1pPr>
          </a:lstStyle>
          <a:p>
            <a:pPr lvl="0"/>
            <a:fld id="{FEA090B2-C675-4D44-922B-2CDDCF98CFFB}" type="slidenum">
              <a:t>‹#›</a:t>
            </a:fld>
            <a:endParaRPr lang="en-GB"/>
          </a:p>
        </p:txBody>
      </p:sp>
    </p:spTree>
    <p:extLst>
      <p:ext uri="{BB962C8B-B14F-4D97-AF65-F5344CB8AC3E}">
        <p14:creationId xmlns:p14="http://schemas.microsoft.com/office/powerpoint/2010/main" val="44479371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2" name="Picture 12" descr="Droplets-HD-Content-R1d.png">
            <a:extLst>
              <a:ext uri="{FF2B5EF4-FFF2-40B4-BE49-F238E27FC236}">
                <a16:creationId xmlns:a16="http://schemas.microsoft.com/office/drawing/2014/main" id="{400F50A1-29F8-02D2-F8EB-A2A91825AB58}"/>
              </a:ext>
            </a:extLst>
          </p:cNvPr>
          <p:cNvPicPr>
            <a:picLocks noChangeAspect="1"/>
          </p:cNvPicPr>
          <p:nvPr/>
        </p:nvPicPr>
        <p:blipFill>
          <a:blip r:embed="rId2"/>
          <a:stretch>
            <a:fillRect/>
          </a:stretch>
        </p:blipFill>
        <p:spPr>
          <a:xfrm>
            <a:off x="0" y="0"/>
            <a:ext cx="12191996" cy="6858000"/>
          </a:xfrm>
          <a:prstGeom prst="rect">
            <a:avLst/>
          </a:prstGeom>
          <a:noFill/>
          <a:ln cap="flat">
            <a:noFill/>
          </a:ln>
        </p:spPr>
      </p:pic>
      <p:sp>
        <p:nvSpPr>
          <p:cNvPr id="3" name="Title 1">
            <a:extLst>
              <a:ext uri="{FF2B5EF4-FFF2-40B4-BE49-F238E27FC236}">
                <a16:creationId xmlns:a16="http://schemas.microsoft.com/office/drawing/2014/main" id="{336CF77D-74A2-2394-7B01-84A3E52B6A78}"/>
              </a:ext>
            </a:extLst>
          </p:cNvPr>
          <p:cNvSpPr txBox="1">
            <a:spLocks noGrp="1"/>
          </p:cNvSpPr>
          <p:nvPr>
            <p:ph type="title"/>
          </p:nvPr>
        </p:nvSpPr>
        <p:spPr>
          <a:xfrm>
            <a:off x="913778" y="609603"/>
            <a:ext cx="10364449" cy="1605092"/>
          </a:xfrm>
        </p:spPr>
        <p:txBody>
          <a:bodyPr/>
          <a:lstStyle>
            <a:lvl1pPr>
              <a:defRPr/>
            </a:lvl1pPr>
          </a:lstStyle>
          <a:p>
            <a:pPr lvl="0"/>
            <a:r>
              <a:rPr lang="en-US"/>
              <a:t>Click to edit Master title style</a:t>
            </a:r>
          </a:p>
        </p:txBody>
      </p:sp>
      <p:sp>
        <p:nvSpPr>
          <p:cNvPr id="4" name="Text Placeholder 2">
            <a:extLst>
              <a:ext uri="{FF2B5EF4-FFF2-40B4-BE49-F238E27FC236}">
                <a16:creationId xmlns:a16="http://schemas.microsoft.com/office/drawing/2014/main" id="{53A97AFF-116D-DD55-E692-B8B5BC9632BB}"/>
              </a:ext>
            </a:extLst>
          </p:cNvPr>
          <p:cNvSpPr txBox="1">
            <a:spLocks noGrp="1"/>
          </p:cNvSpPr>
          <p:nvPr>
            <p:ph type="body" idx="4294967295"/>
          </p:nvPr>
        </p:nvSpPr>
        <p:spPr>
          <a:xfrm>
            <a:off x="913778" y="2367088"/>
            <a:ext cx="3298972" cy="576264"/>
          </a:xfrm>
        </p:spPr>
        <p:txBody>
          <a:bodyPr anchor="b" anchorCtr="1">
            <a:noAutofit/>
          </a:bodyPr>
          <a:lstStyle>
            <a:lvl1pPr marL="0" indent="0" algn="ctr">
              <a:lnSpc>
                <a:spcPct val="85000"/>
              </a:lnSpc>
              <a:buNone/>
              <a:defRPr sz="2400"/>
            </a:lvl1pPr>
          </a:lstStyle>
          <a:p>
            <a:pPr lvl="0"/>
            <a:r>
              <a:rPr lang="en-US"/>
              <a:t>Click to edit Master text styles</a:t>
            </a:r>
          </a:p>
        </p:txBody>
      </p:sp>
      <p:sp>
        <p:nvSpPr>
          <p:cNvPr id="5" name="Text Placeholder 3">
            <a:extLst>
              <a:ext uri="{FF2B5EF4-FFF2-40B4-BE49-F238E27FC236}">
                <a16:creationId xmlns:a16="http://schemas.microsoft.com/office/drawing/2014/main" id="{A8B847EB-02DC-B819-8C0D-B6B814A88A81}"/>
              </a:ext>
            </a:extLst>
          </p:cNvPr>
          <p:cNvSpPr txBox="1">
            <a:spLocks noGrp="1"/>
          </p:cNvSpPr>
          <p:nvPr>
            <p:ph type="body" idx="4294967295"/>
          </p:nvPr>
        </p:nvSpPr>
        <p:spPr>
          <a:xfrm>
            <a:off x="913778" y="2943353"/>
            <a:ext cx="3298972" cy="2847843"/>
          </a:xfrm>
        </p:spPr>
        <p:txBody>
          <a:bodyPr anchorCtr="1"/>
          <a:lstStyle>
            <a:lvl1pPr marL="0" indent="0" algn="ctr">
              <a:buNone/>
              <a:defRPr sz="1400"/>
            </a:lvl1pPr>
          </a:lstStyle>
          <a:p>
            <a:pPr lvl="0"/>
            <a:r>
              <a:rPr lang="en-US"/>
              <a:t>Click to edit Master text styles</a:t>
            </a:r>
          </a:p>
        </p:txBody>
      </p:sp>
      <p:sp>
        <p:nvSpPr>
          <p:cNvPr id="6" name="Text Placeholder 4">
            <a:extLst>
              <a:ext uri="{FF2B5EF4-FFF2-40B4-BE49-F238E27FC236}">
                <a16:creationId xmlns:a16="http://schemas.microsoft.com/office/drawing/2014/main" id="{74C1A935-E13D-014E-3ACC-0D684D613C37}"/>
              </a:ext>
            </a:extLst>
          </p:cNvPr>
          <p:cNvSpPr txBox="1">
            <a:spLocks noGrp="1"/>
          </p:cNvSpPr>
          <p:nvPr>
            <p:ph type="body" idx="4294967295"/>
          </p:nvPr>
        </p:nvSpPr>
        <p:spPr>
          <a:xfrm>
            <a:off x="4452387" y="2367088"/>
            <a:ext cx="3291519" cy="576264"/>
          </a:xfrm>
        </p:spPr>
        <p:txBody>
          <a:bodyPr anchor="b" anchorCtr="1">
            <a:noAutofit/>
          </a:bodyPr>
          <a:lstStyle>
            <a:lvl1pPr marL="0" indent="0" algn="ctr">
              <a:lnSpc>
                <a:spcPct val="85000"/>
              </a:lnSpc>
              <a:buNone/>
              <a:defRPr sz="2400"/>
            </a:lvl1pPr>
          </a:lstStyle>
          <a:p>
            <a:pPr lvl="0"/>
            <a:r>
              <a:rPr lang="en-US"/>
              <a:t>Click to edit Master text styles</a:t>
            </a:r>
          </a:p>
        </p:txBody>
      </p:sp>
      <p:sp>
        <p:nvSpPr>
          <p:cNvPr id="7" name="Text Placeholder 3">
            <a:extLst>
              <a:ext uri="{FF2B5EF4-FFF2-40B4-BE49-F238E27FC236}">
                <a16:creationId xmlns:a16="http://schemas.microsoft.com/office/drawing/2014/main" id="{E5E8421A-54C2-1C82-20D8-05D8BA973FD9}"/>
              </a:ext>
            </a:extLst>
          </p:cNvPr>
          <p:cNvSpPr txBox="1">
            <a:spLocks noGrp="1"/>
          </p:cNvSpPr>
          <p:nvPr>
            <p:ph type="body" idx="4294967295"/>
          </p:nvPr>
        </p:nvSpPr>
        <p:spPr>
          <a:xfrm>
            <a:off x="4441350" y="2943353"/>
            <a:ext cx="3303352" cy="2847843"/>
          </a:xfrm>
        </p:spPr>
        <p:txBody>
          <a:bodyPr anchorCtr="1"/>
          <a:lstStyle>
            <a:lvl1pPr marL="0" indent="0" algn="ctr">
              <a:buNone/>
              <a:defRPr sz="1400"/>
            </a:lvl1pPr>
          </a:lstStyle>
          <a:p>
            <a:pPr lvl="0"/>
            <a:r>
              <a:rPr lang="en-US"/>
              <a:t>Click to edit Master text styles</a:t>
            </a:r>
          </a:p>
        </p:txBody>
      </p:sp>
      <p:sp>
        <p:nvSpPr>
          <p:cNvPr id="8" name="Text Placeholder 4">
            <a:extLst>
              <a:ext uri="{FF2B5EF4-FFF2-40B4-BE49-F238E27FC236}">
                <a16:creationId xmlns:a16="http://schemas.microsoft.com/office/drawing/2014/main" id="{C9C9F10F-EF9D-5A83-9172-F08E62D0D553}"/>
              </a:ext>
            </a:extLst>
          </p:cNvPr>
          <p:cNvSpPr txBox="1">
            <a:spLocks noGrp="1"/>
          </p:cNvSpPr>
          <p:nvPr>
            <p:ph type="body" idx="4294967295"/>
          </p:nvPr>
        </p:nvSpPr>
        <p:spPr>
          <a:xfrm>
            <a:off x="7973293" y="2367088"/>
            <a:ext cx="3304925" cy="576264"/>
          </a:xfrm>
        </p:spPr>
        <p:txBody>
          <a:bodyPr anchor="b" anchorCtr="1">
            <a:noAutofit/>
          </a:bodyPr>
          <a:lstStyle>
            <a:lvl1pPr marL="0" indent="0" algn="ctr">
              <a:lnSpc>
                <a:spcPct val="85000"/>
              </a:lnSpc>
              <a:buNone/>
              <a:defRPr sz="2400"/>
            </a:lvl1pPr>
          </a:lstStyle>
          <a:p>
            <a:pPr lvl="0"/>
            <a:r>
              <a:rPr lang="en-US"/>
              <a:t>Click to edit Master text styles</a:t>
            </a:r>
          </a:p>
        </p:txBody>
      </p:sp>
      <p:sp>
        <p:nvSpPr>
          <p:cNvPr id="9" name="Text Placeholder 3">
            <a:extLst>
              <a:ext uri="{FF2B5EF4-FFF2-40B4-BE49-F238E27FC236}">
                <a16:creationId xmlns:a16="http://schemas.microsoft.com/office/drawing/2014/main" id="{F1C1E551-3B09-5DC2-E222-36A842BFC8E4}"/>
              </a:ext>
            </a:extLst>
          </p:cNvPr>
          <p:cNvSpPr txBox="1">
            <a:spLocks noGrp="1"/>
          </p:cNvSpPr>
          <p:nvPr>
            <p:ph type="body" idx="4294967295"/>
          </p:nvPr>
        </p:nvSpPr>
        <p:spPr>
          <a:xfrm>
            <a:off x="7973293" y="2943353"/>
            <a:ext cx="3304925" cy="2847843"/>
          </a:xfrm>
        </p:spPr>
        <p:txBody>
          <a:bodyPr anchorCtr="1"/>
          <a:lstStyle>
            <a:lvl1pPr marL="0" indent="0" algn="ctr">
              <a:buNone/>
              <a:defRPr sz="1400"/>
            </a:lvl1pPr>
          </a:lstStyle>
          <a:p>
            <a:pPr lvl="0"/>
            <a:r>
              <a:rPr lang="en-US"/>
              <a:t>Click to edit Master text styles</a:t>
            </a:r>
          </a:p>
        </p:txBody>
      </p:sp>
      <p:sp>
        <p:nvSpPr>
          <p:cNvPr id="10" name="Date Placeholder 2">
            <a:extLst>
              <a:ext uri="{FF2B5EF4-FFF2-40B4-BE49-F238E27FC236}">
                <a16:creationId xmlns:a16="http://schemas.microsoft.com/office/drawing/2014/main" id="{58C0D72A-BE8A-6F6B-D11C-379ECB1667BE}"/>
              </a:ext>
            </a:extLst>
          </p:cNvPr>
          <p:cNvSpPr txBox="1">
            <a:spLocks noGrp="1"/>
          </p:cNvSpPr>
          <p:nvPr>
            <p:ph type="dt" sz="half" idx="7"/>
          </p:nvPr>
        </p:nvSpPr>
        <p:spPr/>
        <p:txBody>
          <a:bodyPr/>
          <a:lstStyle>
            <a:lvl1pPr>
              <a:defRPr/>
            </a:lvl1pPr>
          </a:lstStyle>
          <a:p>
            <a:pPr lvl="0"/>
            <a:fld id="{4987E21F-B938-4D03-A7C2-A5C6C59F0E88}" type="datetime1">
              <a:rPr lang="en-GB"/>
              <a:pPr lvl="0"/>
              <a:t>23/07/2022</a:t>
            </a:fld>
            <a:endParaRPr lang="en-GB"/>
          </a:p>
        </p:txBody>
      </p:sp>
      <p:sp>
        <p:nvSpPr>
          <p:cNvPr id="11" name="Footer Placeholder 3">
            <a:extLst>
              <a:ext uri="{FF2B5EF4-FFF2-40B4-BE49-F238E27FC236}">
                <a16:creationId xmlns:a16="http://schemas.microsoft.com/office/drawing/2014/main" id="{6F3351E4-CC20-9120-9E40-327E66711D80}"/>
              </a:ext>
            </a:extLst>
          </p:cNvPr>
          <p:cNvSpPr txBox="1">
            <a:spLocks noGrp="1"/>
          </p:cNvSpPr>
          <p:nvPr>
            <p:ph type="ftr" sz="quarter" idx="9"/>
          </p:nvPr>
        </p:nvSpPr>
        <p:spPr/>
        <p:txBody>
          <a:bodyPr/>
          <a:lstStyle>
            <a:lvl1pPr>
              <a:defRPr/>
            </a:lvl1pPr>
          </a:lstStyle>
          <a:p>
            <a:pPr lvl="0"/>
            <a:endParaRPr lang="en-GB"/>
          </a:p>
        </p:txBody>
      </p:sp>
      <p:sp>
        <p:nvSpPr>
          <p:cNvPr id="12" name="Slide Number Placeholder 4">
            <a:extLst>
              <a:ext uri="{FF2B5EF4-FFF2-40B4-BE49-F238E27FC236}">
                <a16:creationId xmlns:a16="http://schemas.microsoft.com/office/drawing/2014/main" id="{B19A27B7-3AB5-9152-E763-8ECB6DD35B02}"/>
              </a:ext>
            </a:extLst>
          </p:cNvPr>
          <p:cNvSpPr txBox="1">
            <a:spLocks noGrp="1"/>
          </p:cNvSpPr>
          <p:nvPr>
            <p:ph type="sldNum" sz="quarter" idx="8"/>
          </p:nvPr>
        </p:nvSpPr>
        <p:spPr/>
        <p:txBody>
          <a:bodyPr/>
          <a:lstStyle>
            <a:lvl1pPr>
              <a:defRPr/>
            </a:lvl1pPr>
          </a:lstStyle>
          <a:p>
            <a:pPr lvl="0"/>
            <a:fld id="{5E7BDFA5-76BB-4E1B-91A4-C6A12FF7F9A5}" type="slidenum">
              <a:t>‹#›</a:t>
            </a:fld>
            <a:endParaRPr lang="en-GB"/>
          </a:p>
        </p:txBody>
      </p:sp>
    </p:spTree>
    <p:extLst>
      <p:ext uri="{BB962C8B-B14F-4D97-AF65-F5344CB8AC3E}">
        <p14:creationId xmlns:p14="http://schemas.microsoft.com/office/powerpoint/2010/main" val="283916835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5" descr="Droplets-HD-Content-R1d.png">
            <a:extLst>
              <a:ext uri="{FF2B5EF4-FFF2-40B4-BE49-F238E27FC236}">
                <a16:creationId xmlns:a16="http://schemas.microsoft.com/office/drawing/2014/main" id="{038BAB53-F5B3-3538-56F4-16412BF7FF03}"/>
              </a:ext>
            </a:extLst>
          </p:cNvPr>
          <p:cNvPicPr>
            <a:picLocks noChangeAspect="1"/>
          </p:cNvPicPr>
          <p:nvPr/>
        </p:nvPicPr>
        <p:blipFill>
          <a:blip r:embed="rId2"/>
          <a:stretch>
            <a:fillRect/>
          </a:stretch>
        </p:blipFill>
        <p:spPr>
          <a:xfrm>
            <a:off x="0" y="0"/>
            <a:ext cx="12191996" cy="6858000"/>
          </a:xfrm>
          <a:prstGeom prst="rect">
            <a:avLst/>
          </a:prstGeom>
          <a:noFill/>
          <a:ln cap="flat">
            <a:noFill/>
          </a:ln>
        </p:spPr>
      </p:pic>
      <p:sp>
        <p:nvSpPr>
          <p:cNvPr id="3" name="Title 1">
            <a:extLst>
              <a:ext uri="{FF2B5EF4-FFF2-40B4-BE49-F238E27FC236}">
                <a16:creationId xmlns:a16="http://schemas.microsoft.com/office/drawing/2014/main" id="{05B07ECD-1515-9FB7-AF09-61094FDE4917}"/>
              </a:ext>
            </a:extLst>
          </p:cNvPr>
          <p:cNvSpPr txBox="1">
            <a:spLocks noGrp="1"/>
          </p:cNvSpPr>
          <p:nvPr>
            <p:ph type="title"/>
          </p:nvPr>
        </p:nvSpPr>
        <p:spPr>
          <a:xfrm>
            <a:off x="913778" y="610773"/>
            <a:ext cx="10364449" cy="1603921"/>
          </a:xfrm>
        </p:spPr>
        <p:txBody>
          <a:bodyPr/>
          <a:lstStyle>
            <a:lvl1pPr>
              <a:defRPr/>
            </a:lvl1pPr>
          </a:lstStyle>
          <a:p>
            <a:pPr lvl="0"/>
            <a:r>
              <a:rPr lang="en-US"/>
              <a:t>Click to edit Master title style</a:t>
            </a:r>
          </a:p>
        </p:txBody>
      </p:sp>
      <p:sp>
        <p:nvSpPr>
          <p:cNvPr id="4" name="Text Placeholder 2">
            <a:extLst>
              <a:ext uri="{FF2B5EF4-FFF2-40B4-BE49-F238E27FC236}">
                <a16:creationId xmlns:a16="http://schemas.microsoft.com/office/drawing/2014/main" id="{66AF1FC3-C066-2D5E-7694-433A66D624DB}"/>
              </a:ext>
            </a:extLst>
          </p:cNvPr>
          <p:cNvSpPr txBox="1">
            <a:spLocks noGrp="1"/>
          </p:cNvSpPr>
          <p:nvPr>
            <p:ph type="body" idx="4294967295"/>
          </p:nvPr>
        </p:nvSpPr>
        <p:spPr>
          <a:xfrm>
            <a:off x="913778" y="4204822"/>
            <a:ext cx="3296412" cy="576264"/>
          </a:xfrm>
        </p:spPr>
        <p:txBody>
          <a:bodyPr anchor="b" anchorCtr="1">
            <a:noAutofit/>
          </a:bodyPr>
          <a:lstStyle>
            <a:lvl1pPr marL="0" indent="0" algn="ctr">
              <a:lnSpc>
                <a:spcPct val="85000"/>
              </a:lnSpc>
              <a:buNone/>
              <a:defRPr sz="2200"/>
            </a:lvl1pPr>
          </a:lstStyle>
          <a:p>
            <a:pPr lvl="0"/>
            <a:r>
              <a:rPr lang="en-US"/>
              <a:t>Click to edit Master text styles</a:t>
            </a:r>
          </a:p>
        </p:txBody>
      </p:sp>
      <p:sp>
        <p:nvSpPr>
          <p:cNvPr id="5" name="Picture Placeholder 2">
            <a:extLst>
              <a:ext uri="{FF2B5EF4-FFF2-40B4-BE49-F238E27FC236}">
                <a16:creationId xmlns:a16="http://schemas.microsoft.com/office/drawing/2014/main" id="{27B28798-463E-A59F-16E1-BB89C9EDE366}"/>
              </a:ext>
            </a:extLst>
          </p:cNvPr>
          <p:cNvSpPr txBox="1">
            <a:spLocks noGrp="1"/>
          </p:cNvSpPr>
          <p:nvPr>
            <p:ph type="pic" idx="4294967295"/>
          </p:nvPr>
        </p:nvSpPr>
        <p:spPr>
          <a:xfrm>
            <a:off x="913778" y="2367088"/>
            <a:ext cx="3296412" cy="1524003"/>
          </a:xfrm>
          <a:ln w="82552" cap="sq">
            <a:solidFill>
              <a:srgbClr val="CCD8E7"/>
            </a:solidFill>
            <a:prstDash val="solid"/>
            <a:miter/>
          </a:ln>
        </p:spPr>
        <p:txBody>
          <a:bodyPr anchorCtr="1"/>
          <a:lstStyle>
            <a:lvl1pPr marL="0" indent="0" algn="ctr">
              <a:buNone/>
              <a:defRPr sz="1600"/>
            </a:lvl1pPr>
          </a:lstStyle>
          <a:p>
            <a:pPr lvl="0"/>
            <a:r>
              <a:rPr lang="en-US"/>
              <a:t>Click icon to add picture</a:t>
            </a:r>
          </a:p>
        </p:txBody>
      </p:sp>
      <p:sp>
        <p:nvSpPr>
          <p:cNvPr id="6" name="Text Placeholder 3">
            <a:extLst>
              <a:ext uri="{FF2B5EF4-FFF2-40B4-BE49-F238E27FC236}">
                <a16:creationId xmlns:a16="http://schemas.microsoft.com/office/drawing/2014/main" id="{897F9254-E148-53A5-04A8-ED95B52F4620}"/>
              </a:ext>
            </a:extLst>
          </p:cNvPr>
          <p:cNvSpPr txBox="1">
            <a:spLocks noGrp="1"/>
          </p:cNvSpPr>
          <p:nvPr>
            <p:ph type="body" idx="4294967295"/>
          </p:nvPr>
        </p:nvSpPr>
        <p:spPr>
          <a:xfrm>
            <a:off x="913778" y="4781077"/>
            <a:ext cx="3296412" cy="1010119"/>
          </a:xfrm>
        </p:spPr>
        <p:txBody>
          <a:bodyPr anchorCtr="1"/>
          <a:lstStyle>
            <a:lvl1pPr marL="0" indent="0" algn="ctr">
              <a:buNone/>
              <a:defRPr sz="1400"/>
            </a:lvl1pPr>
          </a:lstStyle>
          <a:p>
            <a:pPr lvl="0"/>
            <a:r>
              <a:rPr lang="en-US"/>
              <a:t>Click to edit Master text styles</a:t>
            </a:r>
          </a:p>
        </p:txBody>
      </p:sp>
      <p:sp>
        <p:nvSpPr>
          <p:cNvPr id="7" name="Text Placeholder 4">
            <a:extLst>
              <a:ext uri="{FF2B5EF4-FFF2-40B4-BE49-F238E27FC236}">
                <a16:creationId xmlns:a16="http://schemas.microsoft.com/office/drawing/2014/main" id="{7816D20F-4917-EF22-7CE0-018FEAF0644F}"/>
              </a:ext>
            </a:extLst>
          </p:cNvPr>
          <p:cNvSpPr txBox="1">
            <a:spLocks noGrp="1"/>
          </p:cNvSpPr>
          <p:nvPr>
            <p:ph type="body" idx="4294967295"/>
          </p:nvPr>
        </p:nvSpPr>
        <p:spPr>
          <a:xfrm>
            <a:off x="4442758" y="4204822"/>
            <a:ext cx="3301825" cy="576264"/>
          </a:xfrm>
        </p:spPr>
        <p:txBody>
          <a:bodyPr anchor="b" anchorCtr="1">
            <a:noAutofit/>
          </a:bodyPr>
          <a:lstStyle>
            <a:lvl1pPr marL="0" indent="0" algn="ctr">
              <a:lnSpc>
                <a:spcPct val="85000"/>
              </a:lnSpc>
              <a:buNone/>
              <a:defRPr sz="2200"/>
            </a:lvl1pPr>
          </a:lstStyle>
          <a:p>
            <a:pPr lvl="0"/>
            <a:r>
              <a:rPr lang="en-US"/>
              <a:t>Click to edit Master text styles</a:t>
            </a:r>
          </a:p>
        </p:txBody>
      </p:sp>
      <p:sp>
        <p:nvSpPr>
          <p:cNvPr id="8" name="Picture Placeholder 2">
            <a:extLst>
              <a:ext uri="{FF2B5EF4-FFF2-40B4-BE49-F238E27FC236}">
                <a16:creationId xmlns:a16="http://schemas.microsoft.com/office/drawing/2014/main" id="{E3A1BDC7-740F-F50A-2931-0A951EB8C5D1}"/>
              </a:ext>
            </a:extLst>
          </p:cNvPr>
          <p:cNvSpPr txBox="1">
            <a:spLocks noGrp="1"/>
          </p:cNvSpPr>
          <p:nvPr>
            <p:ph type="pic" idx="4294967295"/>
          </p:nvPr>
        </p:nvSpPr>
        <p:spPr>
          <a:xfrm>
            <a:off x="4441350" y="2367088"/>
            <a:ext cx="3303352" cy="1524003"/>
          </a:xfrm>
          <a:ln w="82552" cap="sq">
            <a:solidFill>
              <a:srgbClr val="CCD8E7"/>
            </a:solidFill>
            <a:prstDash val="solid"/>
            <a:miter/>
          </a:ln>
        </p:spPr>
        <p:txBody>
          <a:bodyPr anchorCtr="1"/>
          <a:lstStyle>
            <a:lvl1pPr marL="0" indent="0" algn="ctr">
              <a:buNone/>
              <a:defRPr sz="1600"/>
            </a:lvl1pPr>
          </a:lstStyle>
          <a:p>
            <a:pPr lvl="0"/>
            <a:r>
              <a:rPr lang="en-US"/>
              <a:t>Click icon to add picture</a:t>
            </a:r>
          </a:p>
        </p:txBody>
      </p:sp>
      <p:sp>
        <p:nvSpPr>
          <p:cNvPr id="9" name="Text Placeholder 3">
            <a:extLst>
              <a:ext uri="{FF2B5EF4-FFF2-40B4-BE49-F238E27FC236}">
                <a16:creationId xmlns:a16="http://schemas.microsoft.com/office/drawing/2014/main" id="{F561CF7D-86E0-8E31-D564-12B8F4CB9959}"/>
              </a:ext>
            </a:extLst>
          </p:cNvPr>
          <p:cNvSpPr txBox="1">
            <a:spLocks noGrp="1"/>
          </p:cNvSpPr>
          <p:nvPr>
            <p:ph type="body" idx="4294967295"/>
          </p:nvPr>
        </p:nvSpPr>
        <p:spPr>
          <a:xfrm>
            <a:off x="4441350" y="4781077"/>
            <a:ext cx="3303352" cy="1010119"/>
          </a:xfrm>
        </p:spPr>
        <p:txBody>
          <a:bodyPr anchorCtr="1"/>
          <a:lstStyle>
            <a:lvl1pPr marL="0" indent="0" algn="ctr">
              <a:buNone/>
              <a:defRPr sz="1400"/>
            </a:lvl1pPr>
          </a:lstStyle>
          <a:p>
            <a:pPr lvl="0"/>
            <a:r>
              <a:rPr lang="en-US"/>
              <a:t>Click to edit Master text styles</a:t>
            </a:r>
          </a:p>
        </p:txBody>
      </p:sp>
      <p:sp>
        <p:nvSpPr>
          <p:cNvPr id="10" name="Text Placeholder 4">
            <a:extLst>
              <a:ext uri="{FF2B5EF4-FFF2-40B4-BE49-F238E27FC236}">
                <a16:creationId xmlns:a16="http://schemas.microsoft.com/office/drawing/2014/main" id="{9130B248-55AA-15C9-5A56-A1B9AB612828}"/>
              </a:ext>
            </a:extLst>
          </p:cNvPr>
          <p:cNvSpPr txBox="1">
            <a:spLocks noGrp="1"/>
          </p:cNvSpPr>
          <p:nvPr>
            <p:ph type="body" idx="4294967295"/>
          </p:nvPr>
        </p:nvSpPr>
        <p:spPr>
          <a:xfrm>
            <a:off x="7973293" y="4204822"/>
            <a:ext cx="3300682" cy="576264"/>
          </a:xfrm>
        </p:spPr>
        <p:txBody>
          <a:bodyPr anchor="b" anchorCtr="1">
            <a:noAutofit/>
          </a:bodyPr>
          <a:lstStyle>
            <a:lvl1pPr marL="0" indent="0" algn="ctr">
              <a:lnSpc>
                <a:spcPct val="85000"/>
              </a:lnSpc>
              <a:buNone/>
              <a:defRPr sz="2200"/>
            </a:lvl1pPr>
          </a:lstStyle>
          <a:p>
            <a:pPr lvl="0"/>
            <a:r>
              <a:rPr lang="en-US"/>
              <a:t>Click to edit Master text styles</a:t>
            </a:r>
          </a:p>
        </p:txBody>
      </p:sp>
      <p:sp>
        <p:nvSpPr>
          <p:cNvPr id="11" name="Picture Placeholder 2">
            <a:extLst>
              <a:ext uri="{FF2B5EF4-FFF2-40B4-BE49-F238E27FC236}">
                <a16:creationId xmlns:a16="http://schemas.microsoft.com/office/drawing/2014/main" id="{85206377-8CD8-9239-5C62-0086BE994340}"/>
              </a:ext>
            </a:extLst>
          </p:cNvPr>
          <p:cNvSpPr txBox="1">
            <a:spLocks noGrp="1"/>
          </p:cNvSpPr>
          <p:nvPr>
            <p:ph type="pic" idx="4294967295"/>
          </p:nvPr>
        </p:nvSpPr>
        <p:spPr>
          <a:xfrm>
            <a:off x="7973293" y="2367088"/>
            <a:ext cx="3304925" cy="1524003"/>
          </a:xfrm>
          <a:ln w="82552" cap="sq">
            <a:solidFill>
              <a:srgbClr val="CCD8E7"/>
            </a:solidFill>
            <a:prstDash val="solid"/>
            <a:miter/>
          </a:ln>
        </p:spPr>
        <p:txBody>
          <a:bodyPr anchorCtr="1"/>
          <a:lstStyle>
            <a:lvl1pPr marL="0" indent="0" algn="ctr">
              <a:buNone/>
              <a:defRPr sz="1600"/>
            </a:lvl1pPr>
          </a:lstStyle>
          <a:p>
            <a:pPr lvl="0"/>
            <a:r>
              <a:rPr lang="en-US"/>
              <a:t>Click icon to add picture</a:t>
            </a:r>
          </a:p>
        </p:txBody>
      </p:sp>
      <p:sp>
        <p:nvSpPr>
          <p:cNvPr id="12" name="Text Placeholder 3">
            <a:extLst>
              <a:ext uri="{FF2B5EF4-FFF2-40B4-BE49-F238E27FC236}">
                <a16:creationId xmlns:a16="http://schemas.microsoft.com/office/drawing/2014/main" id="{5968CE41-6048-5B2A-B113-73C8C03AC26C}"/>
              </a:ext>
            </a:extLst>
          </p:cNvPr>
          <p:cNvSpPr txBox="1">
            <a:spLocks noGrp="1"/>
          </p:cNvSpPr>
          <p:nvPr>
            <p:ph type="body" idx="4294967295"/>
          </p:nvPr>
        </p:nvSpPr>
        <p:spPr>
          <a:xfrm>
            <a:off x="7973174" y="4781077"/>
            <a:ext cx="3305053" cy="1010119"/>
          </a:xfrm>
        </p:spPr>
        <p:txBody>
          <a:bodyPr anchorCtr="1"/>
          <a:lstStyle>
            <a:lvl1pPr marL="0" indent="0" algn="ctr">
              <a:buNone/>
              <a:defRPr sz="1400"/>
            </a:lvl1pPr>
          </a:lstStyle>
          <a:p>
            <a:pPr lvl="0"/>
            <a:r>
              <a:rPr lang="en-US"/>
              <a:t>Click to edit Master text styles</a:t>
            </a:r>
          </a:p>
        </p:txBody>
      </p:sp>
      <p:sp>
        <p:nvSpPr>
          <p:cNvPr id="13" name="Date Placeholder 2">
            <a:extLst>
              <a:ext uri="{FF2B5EF4-FFF2-40B4-BE49-F238E27FC236}">
                <a16:creationId xmlns:a16="http://schemas.microsoft.com/office/drawing/2014/main" id="{54DE179F-1DC7-1013-A641-CC3BB6108EDE}"/>
              </a:ext>
            </a:extLst>
          </p:cNvPr>
          <p:cNvSpPr txBox="1">
            <a:spLocks noGrp="1"/>
          </p:cNvSpPr>
          <p:nvPr>
            <p:ph type="dt" sz="half" idx="7"/>
          </p:nvPr>
        </p:nvSpPr>
        <p:spPr/>
        <p:txBody>
          <a:bodyPr/>
          <a:lstStyle>
            <a:lvl1pPr>
              <a:defRPr/>
            </a:lvl1pPr>
          </a:lstStyle>
          <a:p>
            <a:pPr lvl="0"/>
            <a:fld id="{1E6D7E8E-A765-4B52-9163-ED3497A9D904}" type="datetime1">
              <a:rPr lang="en-GB"/>
              <a:pPr lvl="0"/>
              <a:t>23/07/2022</a:t>
            </a:fld>
            <a:endParaRPr lang="en-GB"/>
          </a:p>
        </p:txBody>
      </p:sp>
      <p:sp>
        <p:nvSpPr>
          <p:cNvPr id="14" name="Footer Placeholder 3">
            <a:extLst>
              <a:ext uri="{FF2B5EF4-FFF2-40B4-BE49-F238E27FC236}">
                <a16:creationId xmlns:a16="http://schemas.microsoft.com/office/drawing/2014/main" id="{9B17C534-8F1C-63F3-6DC2-390A537233D2}"/>
              </a:ext>
            </a:extLst>
          </p:cNvPr>
          <p:cNvSpPr txBox="1">
            <a:spLocks noGrp="1"/>
          </p:cNvSpPr>
          <p:nvPr>
            <p:ph type="ftr" sz="quarter" idx="9"/>
          </p:nvPr>
        </p:nvSpPr>
        <p:spPr/>
        <p:txBody>
          <a:bodyPr/>
          <a:lstStyle>
            <a:lvl1pPr>
              <a:defRPr/>
            </a:lvl1pPr>
          </a:lstStyle>
          <a:p>
            <a:pPr lvl="0"/>
            <a:endParaRPr lang="en-GB"/>
          </a:p>
        </p:txBody>
      </p:sp>
      <p:sp>
        <p:nvSpPr>
          <p:cNvPr id="15" name="Slide Number Placeholder 4">
            <a:extLst>
              <a:ext uri="{FF2B5EF4-FFF2-40B4-BE49-F238E27FC236}">
                <a16:creationId xmlns:a16="http://schemas.microsoft.com/office/drawing/2014/main" id="{D8528AD8-F639-9D7C-41F2-AB5D0FC3C3AA}"/>
              </a:ext>
            </a:extLst>
          </p:cNvPr>
          <p:cNvSpPr txBox="1">
            <a:spLocks noGrp="1"/>
          </p:cNvSpPr>
          <p:nvPr>
            <p:ph type="sldNum" sz="quarter" idx="8"/>
          </p:nvPr>
        </p:nvSpPr>
        <p:spPr/>
        <p:txBody>
          <a:bodyPr/>
          <a:lstStyle>
            <a:lvl1pPr>
              <a:defRPr/>
            </a:lvl1pPr>
          </a:lstStyle>
          <a:p>
            <a:pPr lvl="0"/>
            <a:fld id="{CF2A7DEA-E08D-486A-911B-0EB9DE94F172}" type="slidenum">
              <a:t>‹#›</a:t>
            </a:fld>
            <a:endParaRPr lang="en-GB"/>
          </a:p>
        </p:txBody>
      </p:sp>
    </p:spTree>
    <p:extLst>
      <p:ext uri="{BB962C8B-B14F-4D97-AF65-F5344CB8AC3E}">
        <p14:creationId xmlns:p14="http://schemas.microsoft.com/office/powerpoint/2010/main" val="57197782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2" name="Picture 7" descr="Droplets-HD-Content-R1d.png">
            <a:extLst>
              <a:ext uri="{FF2B5EF4-FFF2-40B4-BE49-F238E27FC236}">
                <a16:creationId xmlns:a16="http://schemas.microsoft.com/office/drawing/2014/main" id="{91BC6AB9-3665-C80B-58DA-55537CC33E2E}"/>
              </a:ext>
            </a:extLst>
          </p:cNvPr>
          <p:cNvPicPr>
            <a:picLocks noChangeAspect="1"/>
          </p:cNvPicPr>
          <p:nvPr/>
        </p:nvPicPr>
        <p:blipFill>
          <a:blip r:embed="rId2"/>
          <a:stretch>
            <a:fillRect/>
          </a:stretch>
        </p:blipFill>
        <p:spPr>
          <a:xfrm>
            <a:off x="0" y="0"/>
            <a:ext cx="12191996" cy="6858000"/>
          </a:xfrm>
          <a:prstGeom prst="rect">
            <a:avLst/>
          </a:prstGeom>
          <a:noFill/>
          <a:ln cap="flat">
            <a:noFill/>
          </a:ln>
        </p:spPr>
      </p:pic>
      <p:sp>
        <p:nvSpPr>
          <p:cNvPr id="3" name="Title 1">
            <a:extLst>
              <a:ext uri="{FF2B5EF4-FFF2-40B4-BE49-F238E27FC236}">
                <a16:creationId xmlns:a16="http://schemas.microsoft.com/office/drawing/2014/main" id="{55259C51-C4F9-6FE8-8791-7F947641E02F}"/>
              </a:ext>
            </a:extLst>
          </p:cNvPr>
          <p:cNvSpPr txBox="1">
            <a:spLocks noGrp="1"/>
          </p:cNvSpPr>
          <p:nvPr>
            <p:ph type="title"/>
          </p:nvPr>
        </p:nvSpPr>
        <p:spPr/>
        <p:txBody>
          <a:bodyPr/>
          <a:lstStyle>
            <a:lvl1pPr>
              <a:defRPr/>
            </a:lvl1pPr>
          </a:lstStyle>
          <a:p>
            <a:pPr lvl="0"/>
            <a:r>
              <a:rPr lang="en-US"/>
              <a:t>Click to edit Master title style</a:t>
            </a:r>
          </a:p>
        </p:txBody>
      </p:sp>
      <p:sp>
        <p:nvSpPr>
          <p:cNvPr id="4" name="Vertical Text Placeholder 2">
            <a:extLst>
              <a:ext uri="{FF2B5EF4-FFF2-40B4-BE49-F238E27FC236}">
                <a16:creationId xmlns:a16="http://schemas.microsoft.com/office/drawing/2014/main" id="{5C1CA18F-ABC3-673E-D146-5AF5E77A7D0D}"/>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a:extLst>
              <a:ext uri="{FF2B5EF4-FFF2-40B4-BE49-F238E27FC236}">
                <a16:creationId xmlns:a16="http://schemas.microsoft.com/office/drawing/2014/main" id="{B0D1FF98-5B99-9794-42B7-10F56166C2ED}"/>
              </a:ext>
            </a:extLst>
          </p:cNvPr>
          <p:cNvSpPr txBox="1">
            <a:spLocks noGrp="1"/>
          </p:cNvSpPr>
          <p:nvPr>
            <p:ph type="dt" sz="half" idx="7"/>
          </p:nvPr>
        </p:nvSpPr>
        <p:spPr/>
        <p:txBody>
          <a:bodyPr/>
          <a:lstStyle>
            <a:lvl1pPr>
              <a:defRPr/>
            </a:lvl1pPr>
          </a:lstStyle>
          <a:p>
            <a:pPr lvl="0"/>
            <a:fld id="{351B8FF6-A79D-4A77-915B-00E18317E6C4}" type="datetime1">
              <a:rPr lang="en-GB"/>
              <a:pPr lvl="0"/>
              <a:t>23/07/2022</a:t>
            </a:fld>
            <a:endParaRPr lang="en-GB"/>
          </a:p>
        </p:txBody>
      </p:sp>
      <p:sp>
        <p:nvSpPr>
          <p:cNvPr id="6" name="Footer Placeholder 4">
            <a:extLst>
              <a:ext uri="{FF2B5EF4-FFF2-40B4-BE49-F238E27FC236}">
                <a16:creationId xmlns:a16="http://schemas.microsoft.com/office/drawing/2014/main" id="{B6E8CF3E-E459-8B1E-AF32-7C3C08DB2DFB}"/>
              </a:ext>
            </a:extLst>
          </p:cNvPr>
          <p:cNvSpPr txBox="1">
            <a:spLocks noGrp="1"/>
          </p:cNvSpPr>
          <p:nvPr>
            <p:ph type="ftr" sz="quarter" idx="9"/>
          </p:nvPr>
        </p:nvSpPr>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4E807E97-4237-51A0-AE70-3C0FB1607384}"/>
              </a:ext>
            </a:extLst>
          </p:cNvPr>
          <p:cNvSpPr txBox="1">
            <a:spLocks noGrp="1"/>
          </p:cNvSpPr>
          <p:nvPr>
            <p:ph type="sldNum" sz="quarter" idx="8"/>
          </p:nvPr>
        </p:nvSpPr>
        <p:spPr/>
        <p:txBody>
          <a:bodyPr/>
          <a:lstStyle>
            <a:lvl1pPr>
              <a:defRPr/>
            </a:lvl1pPr>
          </a:lstStyle>
          <a:p>
            <a:pPr lvl="0"/>
            <a:fld id="{D22A6873-B453-4616-8D37-D075574793F0}" type="slidenum">
              <a:t>‹#›</a:t>
            </a:fld>
            <a:endParaRPr lang="en-GB"/>
          </a:p>
        </p:txBody>
      </p:sp>
    </p:spTree>
    <p:extLst>
      <p:ext uri="{BB962C8B-B14F-4D97-AF65-F5344CB8AC3E}">
        <p14:creationId xmlns:p14="http://schemas.microsoft.com/office/powerpoint/2010/main" val="415449416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2" name="Picture 8" descr="Droplets-HD-Content-R1d.png">
            <a:extLst>
              <a:ext uri="{FF2B5EF4-FFF2-40B4-BE49-F238E27FC236}">
                <a16:creationId xmlns:a16="http://schemas.microsoft.com/office/drawing/2014/main" id="{682D6118-FCA3-FEE4-A3D7-F89CA97C1ACF}"/>
              </a:ext>
            </a:extLst>
          </p:cNvPr>
          <p:cNvPicPr>
            <a:picLocks noChangeAspect="1"/>
          </p:cNvPicPr>
          <p:nvPr/>
        </p:nvPicPr>
        <p:blipFill>
          <a:blip r:embed="rId2"/>
          <a:stretch>
            <a:fillRect/>
          </a:stretch>
        </p:blipFill>
        <p:spPr>
          <a:xfrm>
            <a:off x="0" y="0"/>
            <a:ext cx="12191996" cy="6858000"/>
          </a:xfrm>
          <a:prstGeom prst="rect">
            <a:avLst/>
          </a:prstGeom>
          <a:noFill/>
          <a:ln cap="flat">
            <a:noFill/>
          </a:ln>
        </p:spPr>
      </p:pic>
      <p:sp>
        <p:nvSpPr>
          <p:cNvPr id="3" name="Vertical Title 1">
            <a:extLst>
              <a:ext uri="{FF2B5EF4-FFF2-40B4-BE49-F238E27FC236}">
                <a16:creationId xmlns:a16="http://schemas.microsoft.com/office/drawing/2014/main" id="{C8D09606-5311-C24C-6C64-E4D3DC25A711}"/>
              </a:ext>
            </a:extLst>
          </p:cNvPr>
          <p:cNvSpPr txBox="1">
            <a:spLocks noGrp="1"/>
          </p:cNvSpPr>
          <p:nvPr>
            <p:ph type="title" orient="vert"/>
          </p:nvPr>
        </p:nvSpPr>
        <p:spPr>
          <a:xfrm>
            <a:off x="8724903" y="609603"/>
            <a:ext cx="2553324" cy="5181603"/>
          </a:xfrm>
        </p:spPr>
        <p:txBody>
          <a:bodyPr vert="eaVert" anchorCtr="0"/>
          <a:lstStyle>
            <a:lvl1pPr algn="l">
              <a:defRPr/>
            </a:lvl1pPr>
          </a:lstStyle>
          <a:p>
            <a:pPr lvl="0"/>
            <a:r>
              <a:rPr lang="en-US"/>
              <a:t>Click to edit Master title style</a:t>
            </a:r>
          </a:p>
        </p:txBody>
      </p:sp>
      <p:sp>
        <p:nvSpPr>
          <p:cNvPr id="4" name="Vertical Text Placeholder 2">
            <a:extLst>
              <a:ext uri="{FF2B5EF4-FFF2-40B4-BE49-F238E27FC236}">
                <a16:creationId xmlns:a16="http://schemas.microsoft.com/office/drawing/2014/main" id="{5DC8F526-F8C5-8AF1-A05F-1C1DE0869F36}"/>
              </a:ext>
            </a:extLst>
          </p:cNvPr>
          <p:cNvSpPr txBox="1">
            <a:spLocks noGrp="1"/>
          </p:cNvSpPr>
          <p:nvPr>
            <p:ph type="body" orient="vert" idx="1"/>
          </p:nvPr>
        </p:nvSpPr>
        <p:spPr>
          <a:xfrm>
            <a:off x="913778" y="609603"/>
            <a:ext cx="7658721" cy="5181603"/>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a:extLst>
              <a:ext uri="{FF2B5EF4-FFF2-40B4-BE49-F238E27FC236}">
                <a16:creationId xmlns:a16="http://schemas.microsoft.com/office/drawing/2014/main" id="{360680E3-616C-64DE-2728-F5DDBDBA41B2}"/>
              </a:ext>
            </a:extLst>
          </p:cNvPr>
          <p:cNvSpPr txBox="1">
            <a:spLocks noGrp="1"/>
          </p:cNvSpPr>
          <p:nvPr>
            <p:ph type="dt" sz="half" idx="7"/>
          </p:nvPr>
        </p:nvSpPr>
        <p:spPr/>
        <p:txBody>
          <a:bodyPr/>
          <a:lstStyle>
            <a:lvl1pPr>
              <a:defRPr/>
            </a:lvl1pPr>
          </a:lstStyle>
          <a:p>
            <a:pPr lvl="0"/>
            <a:fld id="{4F167743-5E1D-45BF-99E9-8DD53ECCED1C}" type="datetime1">
              <a:rPr lang="en-GB"/>
              <a:pPr lvl="0"/>
              <a:t>23/07/2022</a:t>
            </a:fld>
            <a:endParaRPr lang="en-GB"/>
          </a:p>
        </p:txBody>
      </p:sp>
      <p:sp>
        <p:nvSpPr>
          <p:cNvPr id="6" name="Footer Placeholder 4">
            <a:extLst>
              <a:ext uri="{FF2B5EF4-FFF2-40B4-BE49-F238E27FC236}">
                <a16:creationId xmlns:a16="http://schemas.microsoft.com/office/drawing/2014/main" id="{C48F1899-3BDA-70A4-367D-062BD781CC8C}"/>
              </a:ext>
            </a:extLst>
          </p:cNvPr>
          <p:cNvSpPr txBox="1">
            <a:spLocks noGrp="1"/>
          </p:cNvSpPr>
          <p:nvPr>
            <p:ph type="ftr" sz="quarter" idx="9"/>
          </p:nvPr>
        </p:nvSpPr>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689C66F8-29A9-B48B-5CF1-2074AE7BEE09}"/>
              </a:ext>
            </a:extLst>
          </p:cNvPr>
          <p:cNvSpPr txBox="1">
            <a:spLocks noGrp="1"/>
          </p:cNvSpPr>
          <p:nvPr>
            <p:ph type="sldNum" sz="quarter" idx="8"/>
          </p:nvPr>
        </p:nvSpPr>
        <p:spPr/>
        <p:txBody>
          <a:bodyPr/>
          <a:lstStyle>
            <a:lvl1pPr>
              <a:defRPr/>
            </a:lvl1pPr>
          </a:lstStyle>
          <a:p>
            <a:pPr lvl="0"/>
            <a:fld id="{56F59D9D-63B0-48D4-A818-175B9B6EE63D}" type="slidenum">
              <a:t>‹#›</a:t>
            </a:fld>
            <a:endParaRPr lang="en-GB"/>
          </a:p>
        </p:txBody>
      </p:sp>
    </p:spTree>
    <p:extLst>
      <p:ext uri="{BB962C8B-B14F-4D97-AF65-F5344CB8AC3E}">
        <p14:creationId xmlns:p14="http://schemas.microsoft.com/office/powerpoint/2010/main" val="37563728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a:gsLst>
            <a:gs pos="0">
              <a:srgbClr val="E9C8EF"/>
            </a:gs>
            <a:gs pos="100000">
              <a:srgbClr val="89ADDB"/>
            </a:gs>
          </a:gsLst>
          <a:lin ang="5400000"/>
        </a:gradFill>
        <a:effectLst/>
      </p:bgPr>
    </p:bg>
    <p:spTree>
      <p:nvGrpSpPr>
        <p:cNvPr id="1" name=""/>
        <p:cNvGrpSpPr/>
        <p:nvPr/>
      </p:nvGrpSpPr>
      <p:grpSpPr>
        <a:xfrm>
          <a:off x="0" y="0"/>
          <a:ext cx="0" cy="0"/>
          <a:chOff x="0" y="0"/>
          <a:chExt cx="0" cy="0"/>
        </a:xfrm>
      </p:grpSpPr>
      <p:pic>
        <p:nvPicPr>
          <p:cNvPr id="2" name="Picture 2" descr="\\DROBO-FS\QuickDrops\JB\PPTX NG\Droplets\LightingOverlay.png">
            <a:extLst>
              <a:ext uri="{FF2B5EF4-FFF2-40B4-BE49-F238E27FC236}">
                <a16:creationId xmlns:a16="http://schemas.microsoft.com/office/drawing/2014/main" id="{3E39F32E-4CE7-046B-0916-357466E5B8CE}"/>
              </a:ext>
            </a:extLst>
          </p:cNvPr>
          <p:cNvPicPr>
            <a:picLocks noChangeAspect="1"/>
          </p:cNvPicPr>
          <p:nvPr/>
        </p:nvPicPr>
        <p:blipFill>
          <a:blip r:embed="rId19">
            <a:alphaModFix amt="80000"/>
          </a:blip>
          <a:srcRect/>
          <a:stretch>
            <a:fillRect/>
          </a:stretch>
        </p:blipFill>
        <p:spPr>
          <a:xfrm>
            <a:off x="0" y="0"/>
            <a:ext cx="12192006" cy="6858000"/>
          </a:xfrm>
          <a:prstGeom prst="rect">
            <a:avLst/>
          </a:prstGeom>
          <a:noFill/>
          <a:ln cap="flat">
            <a:noFill/>
          </a:ln>
        </p:spPr>
      </p:pic>
      <p:sp>
        <p:nvSpPr>
          <p:cNvPr id="3" name="Title Placeholder 1">
            <a:extLst>
              <a:ext uri="{FF2B5EF4-FFF2-40B4-BE49-F238E27FC236}">
                <a16:creationId xmlns:a16="http://schemas.microsoft.com/office/drawing/2014/main" id="{9CAE0ED3-3C1A-F30B-1B50-AF498B725CD1}"/>
              </a:ext>
            </a:extLst>
          </p:cNvPr>
          <p:cNvSpPr txBox="1">
            <a:spLocks noGrp="1"/>
          </p:cNvSpPr>
          <p:nvPr>
            <p:ph type="title"/>
          </p:nvPr>
        </p:nvSpPr>
        <p:spPr>
          <a:xfrm>
            <a:off x="913778" y="618518"/>
            <a:ext cx="10364449" cy="1596176"/>
          </a:xfrm>
          <a:prstGeom prst="rect">
            <a:avLst/>
          </a:prstGeom>
          <a:noFill/>
          <a:ln>
            <a:noFill/>
          </a:ln>
        </p:spPr>
        <p:txBody>
          <a:bodyPr vert="horz" wrap="square" lIns="91440" tIns="45720" rIns="91440" bIns="45720" anchor="ctr" anchorCtr="1" compatLnSpc="1">
            <a:normAutofit/>
          </a:bodyPr>
          <a:lstStyle/>
          <a:p>
            <a:pPr lvl="0"/>
            <a:r>
              <a:rPr lang="en-US"/>
              <a:t>Click to edit Master title style</a:t>
            </a:r>
          </a:p>
        </p:txBody>
      </p:sp>
      <p:sp>
        <p:nvSpPr>
          <p:cNvPr id="4" name="Text Placeholder 2">
            <a:extLst>
              <a:ext uri="{FF2B5EF4-FFF2-40B4-BE49-F238E27FC236}">
                <a16:creationId xmlns:a16="http://schemas.microsoft.com/office/drawing/2014/main" id="{09211796-7457-38E8-2D68-8F19B2A3535C}"/>
              </a:ext>
            </a:extLst>
          </p:cNvPr>
          <p:cNvSpPr txBox="1">
            <a:spLocks noGrp="1"/>
          </p:cNvSpPr>
          <p:nvPr>
            <p:ph type="body" idx="1"/>
          </p:nvPr>
        </p:nvSpPr>
        <p:spPr>
          <a:xfrm>
            <a:off x="913778" y="2367088"/>
            <a:ext cx="10364449" cy="3424107"/>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a:extLst>
              <a:ext uri="{FF2B5EF4-FFF2-40B4-BE49-F238E27FC236}">
                <a16:creationId xmlns:a16="http://schemas.microsoft.com/office/drawing/2014/main" id="{A4C62410-381F-3204-352E-D8D1FA692739}"/>
              </a:ext>
            </a:extLst>
          </p:cNvPr>
          <p:cNvSpPr txBox="1">
            <a:spLocks noGrp="1"/>
          </p:cNvSpPr>
          <p:nvPr>
            <p:ph type="dt" sz="half" idx="2"/>
          </p:nvPr>
        </p:nvSpPr>
        <p:spPr>
          <a:xfrm>
            <a:off x="7678738" y="5883277"/>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GB" sz="1000" b="0" i="0" u="none" strike="noStrike" kern="1200" cap="none" spc="0" baseline="0">
                <a:solidFill>
                  <a:srgbClr val="000000"/>
                </a:solidFill>
                <a:uFillTx/>
                <a:latin typeface="Tw Cen MT"/>
              </a:defRPr>
            </a:lvl1pPr>
          </a:lstStyle>
          <a:p>
            <a:pPr lvl="0"/>
            <a:fld id="{58A586D1-A780-4084-8C9F-4B33F1DD1FB8}" type="datetime1">
              <a:rPr lang="en-GB"/>
              <a:pPr lvl="0"/>
              <a:t>23/07/2022</a:t>
            </a:fld>
            <a:endParaRPr lang="en-GB"/>
          </a:p>
        </p:txBody>
      </p:sp>
      <p:sp>
        <p:nvSpPr>
          <p:cNvPr id="6" name="Footer Placeholder 4">
            <a:extLst>
              <a:ext uri="{FF2B5EF4-FFF2-40B4-BE49-F238E27FC236}">
                <a16:creationId xmlns:a16="http://schemas.microsoft.com/office/drawing/2014/main" id="{3638949B-70A6-E5EF-4BB1-3212A1B0C7F6}"/>
              </a:ext>
            </a:extLst>
          </p:cNvPr>
          <p:cNvSpPr txBox="1">
            <a:spLocks noGrp="1"/>
          </p:cNvSpPr>
          <p:nvPr>
            <p:ph type="ftr" sz="quarter" idx="3"/>
          </p:nvPr>
        </p:nvSpPr>
        <p:spPr>
          <a:xfrm>
            <a:off x="913778" y="5883277"/>
            <a:ext cx="6672888" cy="365129"/>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GB" sz="1000" b="0" i="0" u="none" strike="noStrike" kern="1200" cap="none" spc="0" baseline="0">
                <a:solidFill>
                  <a:srgbClr val="000000"/>
                </a:solidFill>
                <a:uFillTx/>
                <a:latin typeface="Tw Cen MT"/>
              </a:defRPr>
            </a:lvl1pPr>
          </a:lstStyle>
          <a:p>
            <a:pPr lvl="0"/>
            <a:endParaRPr lang="en-GB"/>
          </a:p>
        </p:txBody>
      </p:sp>
      <p:sp>
        <p:nvSpPr>
          <p:cNvPr id="7" name="Slide Number Placeholder 5">
            <a:extLst>
              <a:ext uri="{FF2B5EF4-FFF2-40B4-BE49-F238E27FC236}">
                <a16:creationId xmlns:a16="http://schemas.microsoft.com/office/drawing/2014/main" id="{67326AE8-65E0-1E61-CBC6-4D203F4D0AB7}"/>
              </a:ext>
            </a:extLst>
          </p:cNvPr>
          <p:cNvSpPr txBox="1">
            <a:spLocks noGrp="1"/>
          </p:cNvSpPr>
          <p:nvPr>
            <p:ph type="sldNum" sz="quarter" idx="4"/>
          </p:nvPr>
        </p:nvSpPr>
        <p:spPr>
          <a:xfrm>
            <a:off x="10514008" y="5883277"/>
            <a:ext cx="764218"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GB" sz="1000" b="0" i="0" u="none" strike="noStrike" kern="1200" cap="none" spc="0" baseline="0">
                <a:solidFill>
                  <a:srgbClr val="000000"/>
                </a:solidFill>
                <a:uFillTx/>
                <a:latin typeface="Tw Cen MT"/>
              </a:defRPr>
            </a:lvl1pPr>
          </a:lstStyle>
          <a:p>
            <a:pPr lvl="0"/>
            <a:fld id="{2A19D16A-B805-42F6-8885-95C6A59644EF}"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txStyles>
    <p:titleStyle>
      <a:lvl1pPr marL="0" marR="0" lvl="0" indent="0" algn="ctr" defTabSz="914400" rtl="0" fontAlgn="auto" hangingPunct="1">
        <a:lnSpc>
          <a:spcPct val="90000"/>
        </a:lnSpc>
        <a:spcBef>
          <a:spcPts val="0"/>
        </a:spcBef>
        <a:spcAft>
          <a:spcPts val="0"/>
        </a:spcAft>
        <a:buNone/>
        <a:tabLst/>
        <a:defRPr lang="en-US" sz="3600" b="0" i="0" u="none" strike="noStrike" kern="1200" cap="all" spc="0" baseline="0">
          <a:solidFill>
            <a:srgbClr val="000000"/>
          </a:solidFill>
          <a:uFillTx/>
          <a:latin typeface="Tw Cen MT"/>
        </a:defRPr>
      </a:lvl1pPr>
    </p:titleStyle>
    <p:bodyStyle>
      <a:lvl1pPr marL="228600" marR="0" lvl="0" indent="-228600" algn="l" defTabSz="914400" rtl="0" fontAlgn="auto" hangingPunct="1">
        <a:lnSpc>
          <a:spcPct val="120000"/>
        </a:lnSpc>
        <a:spcBef>
          <a:spcPts val="1000"/>
        </a:spcBef>
        <a:spcAft>
          <a:spcPts val="0"/>
        </a:spcAft>
        <a:buClr>
          <a:srgbClr val="000000"/>
        </a:buClr>
        <a:buSzPct val="100000"/>
        <a:buFont typeface="Arial" pitchFamily="34"/>
        <a:buChar char="•"/>
        <a:tabLst/>
        <a:defRPr lang="en-US" sz="2000" b="0" i="0" u="none" strike="noStrike" kern="1200" cap="all" spc="0" baseline="0">
          <a:solidFill>
            <a:srgbClr val="000000"/>
          </a:solidFill>
          <a:uFillTx/>
          <a:latin typeface="Tw Cen MT"/>
        </a:defRPr>
      </a:lvl1pPr>
      <a:lvl2pPr marL="685800" marR="0" lvl="1" indent="-228600" algn="l" defTabSz="914400" rtl="0" fontAlgn="auto" hangingPunct="1">
        <a:lnSpc>
          <a:spcPct val="120000"/>
        </a:lnSpc>
        <a:spcBef>
          <a:spcPts val="500"/>
        </a:spcBef>
        <a:spcAft>
          <a:spcPts val="0"/>
        </a:spcAft>
        <a:buClr>
          <a:srgbClr val="000000"/>
        </a:buClr>
        <a:buSzPct val="100000"/>
        <a:buFont typeface="Arial" pitchFamily="34"/>
        <a:buChar char="•"/>
        <a:tabLst/>
        <a:defRPr lang="en-US" sz="1800" b="0" i="0" u="none" strike="noStrike" kern="1200" cap="all" spc="0" baseline="0">
          <a:solidFill>
            <a:srgbClr val="000000"/>
          </a:solidFill>
          <a:uFillTx/>
          <a:latin typeface="Tw Cen MT"/>
        </a:defRPr>
      </a:lvl2pPr>
      <a:lvl3pPr marL="1143000" marR="0" lvl="2" indent="-228600" algn="l" defTabSz="914400" rtl="0" fontAlgn="auto" hangingPunct="1">
        <a:lnSpc>
          <a:spcPct val="120000"/>
        </a:lnSpc>
        <a:spcBef>
          <a:spcPts val="500"/>
        </a:spcBef>
        <a:spcAft>
          <a:spcPts val="0"/>
        </a:spcAft>
        <a:buClr>
          <a:srgbClr val="000000"/>
        </a:buClr>
        <a:buSzPct val="100000"/>
        <a:buFont typeface="Arial" pitchFamily="34"/>
        <a:buChar char="•"/>
        <a:tabLst/>
        <a:defRPr lang="en-US" sz="1600" b="0" i="0" u="none" strike="noStrike" kern="1200" cap="all" spc="0" baseline="0">
          <a:solidFill>
            <a:srgbClr val="000000"/>
          </a:solidFill>
          <a:uFillTx/>
          <a:latin typeface="Tw Cen MT"/>
        </a:defRPr>
      </a:lvl3pPr>
      <a:lvl4pPr marL="1600200" marR="0" lvl="3" indent="-228600" algn="l" defTabSz="914400" rtl="0" fontAlgn="auto" hangingPunct="1">
        <a:lnSpc>
          <a:spcPct val="120000"/>
        </a:lnSpc>
        <a:spcBef>
          <a:spcPts val="500"/>
        </a:spcBef>
        <a:spcAft>
          <a:spcPts val="0"/>
        </a:spcAft>
        <a:buClr>
          <a:srgbClr val="000000"/>
        </a:buClr>
        <a:buSzPct val="100000"/>
        <a:buFont typeface="Arial" pitchFamily="34"/>
        <a:buChar char="•"/>
        <a:tabLst/>
        <a:defRPr lang="en-US" sz="1400" b="0" i="0" u="none" strike="noStrike" kern="1200" cap="all" spc="0" baseline="0">
          <a:solidFill>
            <a:srgbClr val="000000"/>
          </a:solidFill>
          <a:uFillTx/>
          <a:latin typeface="Tw Cen MT"/>
        </a:defRPr>
      </a:lvl4pPr>
      <a:lvl5pPr marL="2057400" marR="0" lvl="4" indent="-228600" algn="l" defTabSz="914400" rtl="0" fontAlgn="auto" hangingPunct="1">
        <a:lnSpc>
          <a:spcPct val="120000"/>
        </a:lnSpc>
        <a:spcBef>
          <a:spcPts val="500"/>
        </a:spcBef>
        <a:spcAft>
          <a:spcPts val="0"/>
        </a:spcAft>
        <a:buClr>
          <a:srgbClr val="000000"/>
        </a:buClr>
        <a:buSzPct val="100000"/>
        <a:buFont typeface="Arial" pitchFamily="34"/>
        <a:buChar char="•"/>
        <a:tabLst/>
        <a:defRPr lang="en-US" sz="1400" b="0" i="0" u="none" strike="noStrike" kern="1200" cap="all" spc="0" baseline="0">
          <a:solidFill>
            <a:srgbClr val="000000"/>
          </a:solidFill>
          <a:uFillTx/>
          <a:latin typeface="Tw Cen MT"/>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5.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1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28">
    <p:spTree>
      <p:nvGrpSpPr>
        <p:cNvPr id="1" name=""/>
        <p:cNvGrpSpPr/>
        <p:nvPr/>
      </p:nvGrpSpPr>
      <p:grpSpPr>
        <a:xfrm>
          <a:off x="0" y="0"/>
          <a:ext cx="0" cy="0"/>
          <a:chOff x="0" y="0"/>
          <a:chExt cx="0" cy="0"/>
        </a:xfrm>
      </p:grpSpPr>
      <p:pic>
        <p:nvPicPr>
          <p:cNvPr id="2" name="Picture 3">
            <a:extLst>
              <a:ext uri="{FF2B5EF4-FFF2-40B4-BE49-F238E27FC236}">
                <a16:creationId xmlns:a16="http://schemas.microsoft.com/office/drawing/2014/main" id="{F8CEEBC5-DB83-505D-3677-0BB13D946F8D}"/>
              </a:ext>
            </a:extLst>
          </p:cNvPr>
          <p:cNvPicPr>
            <a:picLocks noChangeAspect="1"/>
          </p:cNvPicPr>
          <p:nvPr/>
        </p:nvPicPr>
        <p:blipFill>
          <a:blip r:embed="rId2"/>
          <a:stretch>
            <a:fillRect/>
          </a:stretch>
        </p:blipFill>
        <p:spPr>
          <a:xfrm>
            <a:off x="4483806" y="416637"/>
            <a:ext cx="6245159" cy="4165521"/>
          </a:xfrm>
          <a:prstGeom prst="rect">
            <a:avLst/>
          </a:prstGeom>
          <a:solidFill>
            <a:srgbClr val="EDEDED"/>
          </a:solidFill>
          <a:ln cap="flat">
            <a:noFill/>
          </a:ln>
        </p:spPr>
      </p:pic>
      <p:sp>
        <p:nvSpPr>
          <p:cNvPr id="3" name="Content Placeholder 2">
            <a:extLst>
              <a:ext uri="{FF2B5EF4-FFF2-40B4-BE49-F238E27FC236}">
                <a16:creationId xmlns:a16="http://schemas.microsoft.com/office/drawing/2014/main" id="{4841394B-DE6C-97E0-069D-36B0C9A04E6F}"/>
              </a:ext>
            </a:extLst>
          </p:cNvPr>
          <p:cNvSpPr txBox="1">
            <a:spLocks noGrp="1"/>
          </p:cNvSpPr>
          <p:nvPr>
            <p:ph idx="1"/>
          </p:nvPr>
        </p:nvSpPr>
        <p:spPr>
          <a:xfrm>
            <a:off x="913778" y="1808482"/>
            <a:ext cx="10363827" cy="3982714"/>
          </a:xfrm>
        </p:spPr>
        <p:txBody>
          <a:bodyPr/>
          <a:lstStyle/>
          <a:p>
            <a:pPr lvl="0"/>
            <a:r>
              <a:rPr lang="en-GB">
                <a:latin typeface="Algerian" pitchFamily="82"/>
              </a:rPr>
              <a:t>Monika Aujla</a:t>
            </a:r>
          </a:p>
          <a:p>
            <a:pPr lvl="0"/>
            <a:r>
              <a:rPr lang="en-GB">
                <a:latin typeface="Algerian" pitchFamily="82"/>
              </a:rPr>
              <a:t>2123402</a:t>
            </a:r>
          </a:p>
          <a:p>
            <a:pPr lvl="0"/>
            <a:r>
              <a:rPr lang="en-GB">
                <a:latin typeface="Algerian" pitchFamily="82"/>
              </a:rPr>
              <a:t>lecture name:</a:t>
            </a:r>
          </a:p>
          <a:p>
            <a:pPr lvl="0"/>
            <a:r>
              <a:rPr lang="en-GB">
                <a:latin typeface="Algerian" pitchFamily="82"/>
              </a:rPr>
              <a:t>Chijioke Uba</a:t>
            </a:r>
          </a:p>
          <a:p>
            <a:pPr lvl="0"/>
            <a:r>
              <a:rPr lang="en-GB">
                <a:latin typeface="Algerian" pitchFamily="82"/>
              </a:rPr>
              <a:t>module code: BMSW4004</a:t>
            </a:r>
          </a:p>
          <a:p>
            <a:pPr lvl="0"/>
            <a:r>
              <a:rPr lang="en-GB">
                <a:latin typeface="Algerian" pitchFamily="82"/>
              </a:rPr>
              <a:t>Assignment title: </a:t>
            </a:r>
          </a:p>
          <a:p>
            <a:pPr lvl="0"/>
            <a:r>
              <a:rPr lang="en-GB">
                <a:latin typeface="Algerian" pitchFamily="82"/>
              </a:rPr>
              <a:t>Problem Solving and Decision making</a:t>
            </a:r>
          </a:p>
          <a:p>
            <a:pPr lvl="0"/>
            <a:endParaRPr lang="en-GB"/>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6C5D3B-CADA-4818-CAE4-C13FA05AAB5F}"/>
              </a:ext>
            </a:extLst>
          </p:cNvPr>
          <p:cNvSpPr txBox="1">
            <a:spLocks noGrp="1"/>
          </p:cNvSpPr>
          <p:nvPr>
            <p:ph type="title"/>
          </p:nvPr>
        </p:nvSpPr>
        <p:spPr/>
        <p:txBody>
          <a:bodyPr/>
          <a:lstStyle/>
          <a:p>
            <a:pPr lvl="0"/>
            <a:r>
              <a:rPr lang="en-GB" sz="4400">
                <a:solidFill>
                  <a:srgbClr val="56194D"/>
                </a:solidFill>
                <a:effectLst>
                  <a:outerShdw dist="38096" dir="2700000">
                    <a:srgbClr val="000000"/>
                  </a:outerShdw>
                </a:effectLst>
                <a:latin typeface="Algerian" pitchFamily="82"/>
              </a:rPr>
              <a:t>Introduction  </a:t>
            </a:r>
          </a:p>
        </p:txBody>
      </p:sp>
      <p:sp>
        <p:nvSpPr>
          <p:cNvPr id="3" name="Content Placeholder 2">
            <a:extLst>
              <a:ext uri="{FF2B5EF4-FFF2-40B4-BE49-F238E27FC236}">
                <a16:creationId xmlns:a16="http://schemas.microsoft.com/office/drawing/2014/main" id="{0249455D-5730-D833-B41E-8F21870C93B4}"/>
              </a:ext>
            </a:extLst>
          </p:cNvPr>
          <p:cNvSpPr txBox="1">
            <a:spLocks noGrp="1"/>
          </p:cNvSpPr>
          <p:nvPr>
            <p:ph idx="1"/>
          </p:nvPr>
        </p:nvSpPr>
        <p:spPr>
          <a:xfrm>
            <a:off x="913778" y="2367088"/>
            <a:ext cx="10363827" cy="3872392"/>
          </a:xfrm>
        </p:spPr>
        <p:txBody>
          <a:bodyPr/>
          <a:lstStyle/>
          <a:p>
            <a:pPr lvl="0">
              <a:lnSpc>
                <a:spcPct val="110000"/>
              </a:lnSpc>
            </a:pPr>
            <a:r>
              <a:rPr lang="en-GB" sz="2800" cap="none">
                <a:latin typeface="Aldhabi" pitchFamily="2"/>
                <a:cs typeface="Aldhabi" pitchFamily="2"/>
              </a:rPr>
              <a:t>Roughly 1.1 Million Full-time Equivalents (FTE) Personnel Are Employed By The NHS In England's Hospitals And Community Health Centres. To Make Matters Worse, The Nhs's Personnel Is Currently Unable To Keep Up. Buchan Et Al., (2019) Stated That “Three Leading Healthcare Institutions, The Health Foundations, The King's Fund And The Nuffield Trust Produced A Joint Report In November 2018 To Emphasize The Extent Of Health Services Difficulties And The Danger They Represent To Care Delivery Over A 10-year Period.” As A Result, Researchers Found That NHS Hospitals, Mental Health Clinics, And Other Community-based Organizations Are Experiencing A Serious Staffing Shortfall Of More Than 100,000 Full-time Equivalent Employees (Ftes).</a:t>
            </a:r>
          </a:p>
          <a:p>
            <a:pPr lvl="0">
              <a:lnSpc>
                <a:spcPct val="110000"/>
              </a:lnSpc>
            </a:pPr>
            <a:endParaRPr lang="en-GB"/>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13">
    <p:bg>
      <p:bgPr>
        <a:gradFill>
          <a:gsLst>
            <a:gs pos="0">
              <a:srgbClr val="E9C8EF"/>
            </a:gs>
            <a:gs pos="100000">
              <a:srgbClr val="89ADDB"/>
            </a:gs>
          </a:gsLst>
          <a:lin ang="5400000"/>
        </a:gradFill>
        <a:effectLst/>
      </p:bgPr>
    </p:bg>
    <p:spTree>
      <p:nvGrpSpPr>
        <p:cNvPr id="1" name=""/>
        <p:cNvGrpSpPr/>
        <p:nvPr/>
      </p:nvGrpSpPr>
      <p:grpSpPr>
        <a:xfrm>
          <a:off x="0" y="0"/>
          <a:ext cx="0" cy="0"/>
          <a:chOff x="0" y="0"/>
          <a:chExt cx="0" cy="0"/>
        </a:xfrm>
      </p:grpSpPr>
      <p:pic>
        <p:nvPicPr>
          <p:cNvPr id="2" name="Picture 2">
            <a:extLst>
              <a:ext uri="{FF2B5EF4-FFF2-40B4-BE49-F238E27FC236}">
                <a16:creationId xmlns:a16="http://schemas.microsoft.com/office/drawing/2014/main" id="{F636E281-079B-E925-6D33-D19B15F4667B}"/>
              </a:ext>
            </a:extLst>
          </p:cNvPr>
          <p:cNvPicPr>
            <a:picLocks noMove="1" noResize="1"/>
          </p:cNvPicPr>
          <p:nvPr/>
        </p:nvPicPr>
        <p:blipFill>
          <a:blip r:embed="rId2">
            <a:alphaModFix amt="80000"/>
          </a:blip>
          <a:srcRect/>
          <a:stretch>
            <a:fillRect/>
          </a:stretch>
        </p:blipFill>
        <p:spPr>
          <a:xfrm>
            <a:off x="0" y="0"/>
            <a:ext cx="12192006" cy="6858000"/>
          </a:xfrm>
          <a:prstGeom prst="rect">
            <a:avLst/>
          </a:prstGeom>
          <a:noFill/>
          <a:ln cap="flat">
            <a:noFill/>
          </a:ln>
        </p:spPr>
      </p:pic>
      <p:pic>
        <p:nvPicPr>
          <p:cNvPr id="3" name="Picture 25">
            <a:extLst>
              <a:ext uri="{FF2B5EF4-FFF2-40B4-BE49-F238E27FC236}">
                <a16:creationId xmlns:a16="http://schemas.microsoft.com/office/drawing/2014/main" id="{25B728D5-793E-E1E3-B1A9-BAC394187564}"/>
              </a:ext>
            </a:extLst>
          </p:cNvPr>
          <p:cNvPicPr>
            <a:picLocks noMove="1" noResize="1"/>
          </p:cNvPicPr>
          <p:nvPr/>
        </p:nvPicPr>
        <p:blipFill>
          <a:blip r:embed="rId3"/>
          <a:stretch>
            <a:fillRect/>
          </a:stretch>
        </p:blipFill>
        <p:spPr>
          <a:xfrm>
            <a:off x="0" y="0"/>
            <a:ext cx="12191996" cy="6858000"/>
          </a:xfrm>
          <a:prstGeom prst="rect">
            <a:avLst/>
          </a:prstGeom>
          <a:noFill/>
          <a:ln cap="flat">
            <a:noFill/>
          </a:ln>
        </p:spPr>
      </p:pic>
      <p:sp>
        <p:nvSpPr>
          <p:cNvPr id="4" name="Rectangle 27">
            <a:extLst>
              <a:ext uri="{FF2B5EF4-FFF2-40B4-BE49-F238E27FC236}">
                <a16:creationId xmlns:a16="http://schemas.microsoft.com/office/drawing/2014/main" id="{8448A4AF-90FD-39E7-4620-DE681366CC8C}"/>
              </a:ext>
            </a:extLst>
          </p:cNvPr>
          <p:cNvSpPr>
            <a:spLocks noMove="1" noResize="1"/>
          </p:cNvSpPr>
          <p:nvPr/>
        </p:nvSpPr>
        <p:spPr>
          <a:xfrm>
            <a:off x="0" y="0"/>
            <a:ext cx="12191996" cy="6858000"/>
          </a:xfrm>
          <a:prstGeom prst="rect">
            <a:avLst/>
          </a:prstGeom>
          <a:gradFill>
            <a:gsLst>
              <a:gs pos="0">
                <a:srgbClr val="E9C8EF"/>
              </a:gs>
              <a:gs pos="100000">
                <a:srgbClr val="89ADDB"/>
              </a:gs>
            </a:gsLst>
            <a:lin ang="5400000"/>
          </a:gra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Tw Cen MT"/>
            </a:endParaRPr>
          </a:p>
        </p:txBody>
      </p:sp>
      <p:pic>
        <p:nvPicPr>
          <p:cNvPr id="5" name="Picture 2">
            <a:extLst>
              <a:ext uri="{FF2B5EF4-FFF2-40B4-BE49-F238E27FC236}">
                <a16:creationId xmlns:a16="http://schemas.microsoft.com/office/drawing/2014/main" id="{F537BE09-09FD-328C-BC5E-1E68B83416FD}"/>
              </a:ext>
            </a:extLst>
          </p:cNvPr>
          <p:cNvPicPr>
            <a:picLocks noMove="1" noResize="1"/>
          </p:cNvPicPr>
          <p:nvPr/>
        </p:nvPicPr>
        <p:blipFill>
          <a:blip r:embed="rId2">
            <a:alphaModFix/>
          </a:blip>
          <a:srcRect/>
          <a:stretch>
            <a:fillRect/>
          </a:stretch>
        </p:blipFill>
        <p:spPr>
          <a:xfrm>
            <a:off x="0" y="0"/>
            <a:ext cx="12192006" cy="6858000"/>
          </a:xfrm>
          <a:prstGeom prst="rect">
            <a:avLst/>
          </a:prstGeom>
          <a:noFill/>
          <a:ln cap="flat">
            <a:noFill/>
          </a:ln>
        </p:spPr>
      </p:pic>
      <p:sp>
        <p:nvSpPr>
          <p:cNvPr id="6" name="Rounded Rectangle 5">
            <a:extLst>
              <a:ext uri="{FF2B5EF4-FFF2-40B4-BE49-F238E27FC236}">
                <a16:creationId xmlns:a16="http://schemas.microsoft.com/office/drawing/2014/main" id="{48207815-D836-CD86-9C46-13DBEFD4863B}"/>
              </a:ext>
            </a:extLst>
          </p:cNvPr>
          <p:cNvSpPr>
            <a:spLocks noMove="1" noResize="1"/>
          </p:cNvSpPr>
          <p:nvPr/>
        </p:nvSpPr>
        <p:spPr>
          <a:xfrm>
            <a:off x="887443" y="1215210"/>
            <a:ext cx="6005038" cy="4940393"/>
          </a:xfrm>
          <a:custGeom>
            <a:avLst>
              <a:gd name="f10" fmla="val 961"/>
            </a:avLst>
            <a:gdLst>
              <a:gd name="f1" fmla="val 10800000"/>
              <a:gd name="f2" fmla="val 5400000"/>
              <a:gd name="f3" fmla="val 16200000"/>
              <a:gd name="f4" fmla="val w"/>
              <a:gd name="f5" fmla="val h"/>
              <a:gd name="f6" fmla="val ss"/>
              <a:gd name="f7" fmla="val 0"/>
              <a:gd name="f8" fmla="*/ 5419351 1 1725033"/>
              <a:gd name="f9" fmla="val 45"/>
              <a:gd name="f10" fmla="val 961"/>
              <a:gd name="f11" fmla="abs f4"/>
              <a:gd name="f12" fmla="abs f5"/>
              <a:gd name="f13" fmla="abs f6"/>
              <a:gd name="f14" fmla="*/ f8 1 180"/>
              <a:gd name="f15" fmla="val f10"/>
              <a:gd name="f16" fmla="+- 0 0 f2"/>
              <a:gd name="f17" fmla="?: f11 f4 1"/>
              <a:gd name="f18" fmla="?: f12 f5 1"/>
              <a:gd name="f19" fmla="?: f13 f6 1"/>
              <a:gd name="f20" fmla="*/ f9 f14 1"/>
              <a:gd name="f21" fmla="+- f7 f15 0"/>
              <a:gd name="f22" fmla="*/ f17 1 21600"/>
              <a:gd name="f23" fmla="*/ f18 1 21600"/>
              <a:gd name="f24" fmla="*/ 21600 f17 1"/>
              <a:gd name="f25" fmla="*/ 21600 f18 1"/>
              <a:gd name="f26" fmla="+- 0 0 f20"/>
              <a:gd name="f27" fmla="+- f7 0 f21"/>
              <a:gd name="f28" fmla="+- f21 0 f7"/>
              <a:gd name="f29" fmla="min f23 f22"/>
              <a:gd name="f30" fmla="*/ f24 1 f19"/>
              <a:gd name="f31" fmla="*/ f25 1 f19"/>
              <a:gd name="f32" fmla="*/ f26 f1 1"/>
              <a:gd name="f33" fmla="abs f27"/>
              <a:gd name="f34" fmla="abs f28"/>
              <a:gd name="f35" fmla="?: f27 f16 f2"/>
              <a:gd name="f36" fmla="?: f27 f2 f16"/>
              <a:gd name="f37" fmla="?: f27 f3 f2"/>
              <a:gd name="f38" fmla="?: f27 f2 f3"/>
              <a:gd name="f39" fmla="?: f28 f16 f2"/>
              <a:gd name="f40" fmla="?: f28 f2 f16"/>
              <a:gd name="f41" fmla="?: f27 0 f1"/>
              <a:gd name="f42" fmla="?: f27 f1 0"/>
              <a:gd name="f43" fmla="val f30"/>
              <a:gd name="f44" fmla="val f31"/>
              <a:gd name="f45" fmla="*/ f32 1 f8"/>
              <a:gd name="f46" fmla="?: f27 f38 f37"/>
              <a:gd name="f47" fmla="?: f27 f37 f38"/>
              <a:gd name="f48" fmla="?: f28 f36 f35"/>
              <a:gd name="f49" fmla="*/ f21 f29 1"/>
              <a:gd name="f50" fmla="*/ f7 f29 1"/>
              <a:gd name="f51" fmla="*/ f33 f29 1"/>
              <a:gd name="f52" fmla="*/ f34 f29 1"/>
              <a:gd name="f53" fmla="+- f44 0 f15"/>
              <a:gd name="f54" fmla="+- f43 0 f15"/>
              <a:gd name="f55" fmla="+- f45 0 f2"/>
              <a:gd name="f56" fmla="?: f28 f47 f46"/>
              <a:gd name="f57" fmla="*/ f44 f29 1"/>
              <a:gd name="f58" fmla="*/ f43 f29 1"/>
              <a:gd name="f59" fmla="+- f55 f2 0"/>
              <a:gd name="f60" fmla="+- f44 0 f53"/>
              <a:gd name="f61" fmla="+- f43 0 f54"/>
              <a:gd name="f62" fmla="+- f53 0 f44"/>
              <a:gd name="f63" fmla="+- f54 0 f43"/>
              <a:gd name="f64" fmla="*/ f53 f29 1"/>
              <a:gd name="f65" fmla="*/ f54 f29 1"/>
              <a:gd name="f66" fmla="*/ f59 f8 1"/>
              <a:gd name="f67" fmla="abs f60"/>
              <a:gd name="f68" fmla="?: f60 0 f1"/>
              <a:gd name="f69" fmla="?: f60 f1 0"/>
              <a:gd name="f70" fmla="?: f60 f39 f40"/>
              <a:gd name="f71" fmla="abs f61"/>
              <a:gd name="f72" fmla="abs f62"/>
              <a:gd name="f73" fmla="?: f61 f16 f2"/>
              <a:gd name="f74" fmla="?: f61 f2 f16"/>
              <a:gd name="f75" fmla="?: f61 f3 f2"/>
              <a:gd name="f76" fmla="?: f61 f2 f3"/>
              <a:gd name="f77" fmla="abs f63"/>
              <a:gd name="f78" fmla="?: f63 f16 f2"/>
              <a:gd name="f79" fmla="?: f63 f2 f16"/>
              <a:gd name="f80" fmla="?: f63 f42 f41"/>
              <a:gd name="f81" fmla="?: f63 f41 f42"/>
              <a:gd name="f82" fmla="*/ f66 1 f1"/>
              <a:gd name="f83" fmla="?: f28 f69 f68"/>
              <a:gd name="f84" fmla="?: f28 f68 f69"/>
              <a:gd name="f85" fmla="?: f61 f76 f75"/>
              <a:gd name="f86" fmla="?: f61 f75 f76"/>
              <a:gd name="f87" fmla="?: f62 f74 f73"/>
              <a:gd name="f88" fmla="?: f27 f80 f81"/>
              <a:gd name="f89" fmla="?: f27 f78 f79"/>
              <a:gd name="f90" fmla="*/ f67 f29 1"/>
              <a:gd name="f91" fmla="*/ f71 f29 1"/>
              <a:gd name="f92" fmla="*/ f72 f29 1"/>
              <a:gd name="f93" fmla="*/ f77 f29 1"/>
              <a:gd name="f94" fmla="+- 0 0 f82"/>
              <a:gd name="f95" fmla="?: f60 f83 f84"/>
              <a:gd name="f96" fmla="?: f62 f86 f85"/>
              <a:gd name="f97" fmla="+- 0 0 f94"/>
              <a:gd name="f98" fmla="*/ f97 f1 1"/>
              <a:gd name="f99" fmla="*/ f98 1 f8"/>
              <a:gd name="f100" fmla="+- f99 0 f2"/>
              <a:gd name="f101" fmla="cos 1 f100"/>
              <a:gd name="f102" fmla="+- 0 0 f101"/>
              <a:gd name="f103" fmla="+- 0 0 f102"/>
              <a:gd name="f104" fmla="val f103"/>
              <a:gd name="f105" fmla="+- 0 0 f104"/>
              <a:gd name="f106" fmla="*/ f15 f105 1"/>
              <a:gd name="f107" fmla="*/ f106 3163 1"/>
              <a:gd name="f108" fmla="*/ f107 1 7636"/>
              <a:gd name="f109" fmla="+- f7 f108 0"/>
              <a:gd name="f110" fmla="+- f43 0 f108"/>
              <a:gd name="f111" fmla="+- f44 0 f108"/>
              <a:gd name="f112" fmla="*/ f109 f29 1"/>
              <a:gd name="f113" fmla="*/ f110 f29 1"/>
              <a:gd name="f114" fmla="*/ f111 f29 1"/>
            </a:gdLst>
            <a:ahLst/>
            <a:cxnLst>
              <a:cxn ang="3cd4">
                <a:pos x="hc" y="t"/>
              </a:cxn>
              <a:cxn ang="0">
                <a:pos x="r" y="vc"/>
              </a:cxn>
              <a:cxn ang="cd4">
                <a:pos x="hc" y="b"/>
              </a:cxn>
              <a:cxn ang="cd2">
                <a:pos x="l" y="vc"/>
              </a:cxn>
            </a:cxnLst>
            <a:rect l="f112" t="f112" r="f113" b="f114"/>
            <a:pathLst>
              <a:path>
                <a:moveTo>
                  <a:pt x="f49" y="f50"/>
                </a:moveTo>
                <a:arcTo wR="f51" hR="f52" stAng="f56" swAng="f48"/>
                <a:lnTo>
                  <a:pt x="f50" y="f64"/>
                </a:lnTo>
                <a:arcTo wR="f52" hR="f90" stAng="f95" swAng="f70"/>
                <a:lnTo>
                  <a:pt x="f65" y="f57"/>
                </a:lnTo>
                <a:arcTo wR="f91" hR="f92" stAng="f96" swAng="f87"/>
                <a:lnTo>
                  <a:pt x="f58" y="f49"/>
                </a:lnTo>
                <a:arcTo wR="f93" hR="f51" stAng="f88" swAng="f89"/>
                <a:close/>
              </a:path>
            </a:pathLst>
          </a:custGeom>
          <a:solidFill>
            <a:srgbClr val="FFFFFF"/>
          </a:solidFill>
          <a:ln w="82552" cap="sq">
            <a:solidFill>
              <a:srgbClr val="EAEAEA"/>
            </a:solidFill>
            <a:prstDash val="solid"/>
            <a:miter/>
          </a:ln>
        </p:spPr>
        <p:txBody>
          <a:bodyPr vert="horz" wrap="square" lIns="91440" tIns="45720" rIns="91440" bIns="45720" anchor="t" anchorCtr="1" compatLnSpc="1">
            <a:normAutofit/>
          </a:bodyPr>
          <a:lstStyle/>
          <a:p>
            <a:pPr marL="0" marR="0" lvl="0" indent="0" algn="ctr" defTabSz="457200" rtl="0" fontAlgn="auto" hangingPunct="1">
              <a:lnSpc>
                <a:spcPct val="120000"/>
              </a:lnSpc>
              <a:spcBef>
                <a:spcPts val="1000"/>
              </a:spcBef>
              <a:spcAft>
                <a:spcPts val="0"/>
              </a:spcAft>
              <a:buNone/>
              <a:tabLst/>
              <a:defRPr sz="1800" b="0" i="0" u="none" strike="noStrike" kern="0" cap="none" spc="0" baseline="0">
                <a:solidFill>
                  <a:srgbClr val="000000"/>
                </a:solidFill>
                <a:uFillTx/>
              </a:defRPr>
            </a:pPr>
            <a:endParaRPr lang="en-US" sz="3200" b="0" i="0" u="none" strike="noStrike" kern="1200" cap="all" spc="0" baseline="0">
              <a:solidFill>
                <a:srgbClr val="7F7F7F"/>
              </a:solidFill>
              <a:uFillTx/>
              <a:latin typeface="Tw Cen MT"/>
            </a:endParaRPr>
          </a:p>
        </p:txBody>
      </p:sp>
      <p:pic>
        <p:nvPicPr>
          <p:cNvPr id="7" name="Picture 33">
            <a:extLst>
              <a:ext uri="{FF2B5EF4-FFF2-40B4-BE49-F238E27FC236}">
                <a16:creationId xmlns:a16="http://schemas.microsoft.com/office/drawing/2014/main" id="{66082099-DD82-14F7-D9CE-13E449BFDECF}"/>
              </a:ext>
            </a:extLst>
          </p:cNvPr>
          <p:cNvPicPr>
            <a:picLocks noMove="1" noResize="1"/>
          </p:cNvPicPr>
          <p:nvPr/>
        </p:nvPicPr>
        <p:blipFill>
          <a:blip r:embed="rId3"/>
          <a:stretch>
            <a:fillRect/>
          </a:stretch>
        </p:blipFill>
        <p:spPr>
          <a:xfrm>
            <a:off x="-2606" y="0"/>
            <a:ext cx="12191996" cy="6858000"/>
          </a:xfrm>
          <a:prstGeom prst="rect">
            <a:avLst/>
          </a:prstGeom>
          <a:noFill/>
          <a:ln cap="flat">
            <a:noFill/>
          </a:ln>
        </p:spPr>
      </p:pic>
      <p:pic>
        <p:nvPicPr>
          <p:cNvPr id="8" name="Content Placeholder 3">
            <a:extLst>
              <a:ext uri="{FF2B5EF4-FFF2-40B4-BE49-F238E27FC236}">
                <a16:creationId xmlns:a16="http://schemas.microsoft.com/office/drawing/2014/main" id="{A45076BB-0EBC-395E-7CAE-B2C359588660}"/>
              </a:ext>
            </a:extLst>
          </p:cNvPr>
          <p:cNvPicPr>
            <a:picLocks noGrp="1" noChangeAspect="1"/>
          </p:cNvPicPr>
          <p:nvPr>
            <p:ph idx="1"/>
          </p:nvPr>
        </p:nvPicPr>
        <p:blipFill>
          <a:blip r:embed="rId4"/>
          <a:srcRect l="10149" r="10492" b="-3"/>
          <a:stretch>
            <a:fillRect/>
          </a:stretch>
        </p:blipFill>
        <p:spPr>
          <a:xfrm>
            <a:off x="1371417" y="1678052"/>
            <a:ext cx="5037082" cy="4014709"/>
          </a:xfrm>
          <a:solidFill>
            <a:srgbClr val="EDEDED"/>
          </a:solidFill>
        </p:spPr>
      </p:pic>
      <p:sp>
        <p:nvSpPr>
          <p:cNvPr id="9" name="Title 1">
            <a:extLst>
              <a:ext uri="{FF2B5EF4-FFF2-40B4-BE49-F238E27FC236}">
                <a16:creationId xmlns:a16="http://schemas.microsoft.com/office/drawing/2014/main" id="{EF2C1143-6039-1142-7540-A682A38E516D}"/>
              </a:ext>
            </a:extLst>
          </p:cNvPr>
          <p:cNvSpPr txBox="1">
            <a:spLocks noGrp="1"/>
          </p:cNvSpPr>
          <p:nvPr>
            <p:ph type="title"/>
          </p:nvPr>
        </p:nvSpPr>
        <p:spPr>
          <a:xfrm>
            <a:off x="7687013" y="2705709"/>
            <a:ext cx="3707846" cy="1446580"/>
          </a:xfrm>
        </p:spPr>
        <p:txBody>
          <a:bodyPr anchor="b"/>
          <a:lstStyle/>
          <a:p>
            <a:pPr lvl="0"/>
            <a:r>
              <a:rPr lang="en-US" sz="5900" i="1">
                <a:solidFill>
                  <a:srgbClr val="C00000"/>
                </a:solidFill>
                <a:effectLst>
                  <a:outerShdw dist="38096" dir="2700000">
                    <a:srgbClr val="000000"/>
                  </a:outerShdw>
                </a:effectLst>
                <a:latin typeface="Algerian" pitchFamily="82"/>
              </a:rPr>
              <a:t>pastel</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D92C7A-1932-E0BB-C171-64FF99FD1421}"/>
              </a:ext>
            </a:extLst>
          </p:cNvPr>
          <p:cNvSpPr txBox="1">
            <a:spLocks noGrp="1"/>
          </p:cNvSpPr>
          <p:nvPr>
            <p:ph type="title"/>
          </p:nvPr>
        </p:nvSpPr>
        <p:spPr/>
        <p:txBody>
          <a:bodyPr/>
          <a:lstStyle/>
          <a:p>
            <a:pPr lvl="0"/>
            <a:r>
              <a:rPr lang="en-GB" sz="4000">
                <a:solidFill>
                  <a:srgbClr val="002060"/>
                </a:solidFill>
                <a:latin typeface="Algerian" pitchFamily="82"/>
              </a:rPr>
              <a:t>What is pastel analysis for </a:t>
            </a:r>
          </a:p>
        </p:txBody>
      </p:sp>
      <p:sp>
        <p:nvSpPr>
          <p:cNvPr id="3" name="Content Placeholder 2">
            <a:extLst>
              <a:ext uri="{FF2B5EF4-FFF2-40B4-BE49-F238E27FC236}">
                <a16:creationId xmlns:a16="http://schemas.microsoft.com/office/drawing/2014/main" id="{2C02D9D7-D083-2126-FAB3-574FFAE6F9CA}"/>
              </a:ext>
            </a:extLst>
          </p:cNvPr>
          <p:cNvSpPr txBox="1">
            <a:spLocks noGrp="1"/>
          </p:cNvSpPr>
          <p:nvPr>
            <p:ph idx="1"/>
          </p:nvPr>
        </p:nvSpPr>
        <p:spPr/>
        <p:txBody>
          <a:bodyPr/>
          <a:lstStyle/>
          <a:p>
            <a:pPr lvl="0"/>
            <a:r>
              <a:rPr lang="en-GB"/>
              <a:t> </a:t>
            </a:r>
            <a:r>
              <a:rPr lang="en-GB" sz="4000" cap="none">
                <a:latin typeface="Aldhabi" pitchFamily="2"/>
                <a:cs typeface="Aldhabi" pitchFamily="2"/>
              </a:rPr>
              <a:t>PESTEL Analysis Will Help To Find Out The Political, Economic, Social, Technological, Environmental And Legal Reasons For The Staff Shortage. And A "Fishbone" Diagram, Or A Cause And Effect Diagram, May Be Used To Explore The Reasons Of A Staff Shortage Situation</a:t>
            </a:r>
          </a:p>
          <a:p>
            <a:pPr lvl="0"/>
            <a:endParaRPr lang="en-GB"/>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9E9041-DE28-EC82-9C24-93FFDA1C1BEA}"/>
              </a:ext>
            </a:extLst>
          </p:cNvPr>
          <p:cNvSpPr txBox="1">
            <a:spLocks noGrp="1"/>
          </p:cNvSpPr>
          <p:nvPr>
            <p:ph type="title"/>
          </p:nvPr>
        </p:nvSpPr>
        <p:spPr/>
        <p:txBody>
          <a:bodyPr/>
          <a:lstStyle/>
          <a:p>
            <a:pPr lvl="0"/>
            <a:r>
              <a:rPr lang="en-GB" sz="4800">
                <a:solidFill>
                  <a:srgbClr val="FF0000"/>
                </a:solidFill>
                <a:latin typeface="Algerian" pitchFamily="82"/>
              </a:rPr>
              <a:t>Political</a:t>
            </a:r>
            <a:br>
              <a:rPr lang="en-GB"/>
            </a:br>
            <a:endParaRPr lang="en-GB"/>
          </a:p>
        </p:txBody>
      </p:sp>
      <p:sp>
        <p:nvSpPr>
          <p:cNvPr id="3" name="Content Placeholder 2">
            <a:extLst>
              <a:ext uri="{FF2B5EF4-FFF2-40B4-BE49-F238E27FC236}">
                <a16:creationId xmlns:a16="http://schemas.microsoft.com/office/drawing/2014/main" id="{A211E8EC-4C1F-DF13-DF9A-C07BFC87971B}"/>
              </a:ext>
            </a:extLst>
          </p:cNvPr>
          <p:cNvSpPr txBox="1">
            <a:spLocks noGrp="1"/>
          </p:cNvSpPr>
          <p:nvPr>
            <p:ph idx="1"/>
          </p:nvPr>
        </p:nvSpPr>
        <p:spPr/>
        <p:txBody>
          <a:bodyPr/>
          <a:lstStyle/>
          <a:p>
            <a:pPr marL="0" lvl="0" indent="0">
              <a:lnSpc>
                <a:spcPct val="100000"/>
              </a:lnSpc>
              <a:buNone/>
            </a:pPr>
            <a:endParaRPr lang="en-GB" sz="700"/>
          </a:p>
          <a:p>
            <a:pPr lvl="0">
              <a:lnSpc>
                <a:spcPct val="100000"/>
              </a:lnSpc>
            </a:pPr>
            <a:r>
              <a:rPr lang="en-GB" sz="2300"/>
              <a:t>Brexit may be one of the unanswered topics in modern politics of United Kingdom. For UK's decision take a leave from the EU, public organizations such as the NHS as been directly and indirectly affected. There have been numerous publications theorizing on the possible effects of Brexit just on the NHS, nothing is certain quite yet.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3D02F5-FA75-1D52-D3FF-2882DF026B8A}"/>
              </a:ext>
            </a:extLst>
          </p:cNvPr>
          <p:cNvSpPr txBox="1">
            <a:spLocks noGrp="1"/>
          </p:cNvSpPr>
          <p:nvPr>
            <p:ph type="title"/>
          </p:nvPr>
        </p:nvSpPr>
        <p:spPr/>
        <p:txBody>
          <a:bodyPr/>
          <a:lstStyle/>
          <a:p>
            <a:pPr lvl="0"/>
            <a:r>
              <a:rPr lang="en-GB" sz="4800" i="1">
                <a:solidFill>
                  <a:srgbClr val="C00000"/>
                </a:solidFill>
                <a:latin typeface="Algerian" pitchFamily="82"/>
              </a:rPr>
              <a:t>Social</a:t>
            </a:r>
            <a:br>
              <a:rPr lang="en-GB"/>
            </a:br>
            <a:endParaRPr lang="en-GB"/>
          </a:p>
        </p:txBody>
      </p:sp>
      <p:sp>
        <p:nvSpPr>
          <p:cNvPr id="3" name="Content Placeholder 2">
            <a:extLst>
              <a:ext uri="{FF2B5EF4-FFF2-40B4-BE49-F238E27FC236}">
                <a16:creationId xmlns:a16="http://schemas.microsoft.com/office/drawing/2014/main" id="{DEF63608-865B-0BF0-1DFD-359E4657F992}"/>
              </a:ext>
            </a:extLst>
          </p:cNvPr>
          <p:cNvSpPr txBox="1">
            <a:spLocks noGrp="1"/>
          </p:cNvSpPr>
          <p:nvPr>
            <p:ph idx="1"/>
          </p:nvPr>
        </p:nvSpPr>
        <p:spPr>
          <a:xfrm>
            <a:off x="913778" y="1786755"/>
            <a:ext cx="10363827" cy="4004441"/>
          </a:xfrm>
        </p:spPr>
        <p:txBody>
          <a:bodyPr>
            <a:noAutofit/>
          </a:bodyPr>
          <a:lstStyle/>
          <a:p>
            <a:pPr marL="0" lvl="0" indent="0">
              <a:buNone/>
            </a:pPr>
            <a:endParaRPr lang="en-GB"/>
          </a:p>
          <a:p>
            <a:pPr lvl="0"/>
            <a:r>
              <a:rPr lang="en-GB"/>
              <a:t>It is becoming more common for the average lifespan of such a UK demographic to rise. Since there are so many different generations in existence, this really is a worldwide occurrence. Nevertheless, as people get older, their health issues also become worse. Iacobucci(2019) observed that “Hyperglycemia or Diabetics and cancers seem to be on the rise given the fact that both illnesses are associated with growing older.” Third social-economic aspect influencing the NHS is the increase in patient awareness. Now that individuals are much more educated, they can gain valuable insights regarding their treatment. As a consequence, people look to the NHS to provide the best possible treatment. However, given the present state of affairs, it is unable to provide these services.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964AE6-2554-1842-E4AE-29CD2157B9B8}"/>
              </a:ext>
            </a:extLst>
          </p:cNvPr>
          <p:cNvSpPr txBox="1">
            <a:spLocks noGrp="1"/>
          </p:cNvSpPr>
          <p:nvPr>
            <p:ph type="title"/>
          </p:nvPr>
        </p:nvSpPr>
        <p:spPr/>
        <p:txBody>
          <a:bodyPr/>
          <a:lstStyle/>
          <a:p>
            <a:pPr lvl="0"/>
            <a:r>
              <a:rPr lang="en-GB">
                <a:solidFill>
                  <a:srgbClr val="0E3F56"/>
                </a:solidFill>
                <a:latin typeface="Algerian" pitchFamily="82"/>
              </a:rPr>
              <a:t>Legal</a:t>
            </a:r>
            <a:br>
              <a:rPr lang="en-GB"/>
            </a:br>
            <a:endParaRPr lang="en-GB"/>
          </a:p>
        </p:txBody>
      </p:sp>
      <p:sp>
        <p:nvSpPr>
          <p:cNvPr id="3" name="Content Placeholder 2">
            <a:extLst>
              <a:ext uri="{FF2B5EF4-FFF2-40B4-BE49-F238E27FC236}">
                <a16:creationId xmlns:a16="http://schemas.microsoft.com/office/drawing/2014/main" id="{A4BA75CF-2B38-C92B-EA4C-C7D06C32501A}"/>
              </a:ext>
            </a:extLst>
          </p:cNvPr>
          <p:cNvSpPr txBox="1">
            <a:spLocks noGrp="1"/>
          </p:cNvSpPr>
          <p:nvPr>
            <p:ph idx="1"/>
          </p:nvPr>
        </p:nvSpPr>
        <p:spPr/>
        <p:txBody>
          <a:bodyPr/>
          <a:lstStyle/>
          <a:p>
            <a:pPr marL="0" lvl="0" indent="0">
              <a:buNone/>
            </a:pPr>
            <a:endParaRPr lang="en-GB"/>
          </a:p>
          <a:p>
            <a:pPr lvl="0"/>
            <a:r>
              <a:rPr lang="en-GB"/>
              <a:t>Dissatisfied NHS individuals are increasingly resorting to legal routes to air their issues. As a result of their dissatisfaction, numerous patients have taken the NHS to court. This is indeed a significant and costly problem for the NHS. The lawsuit involving health providers is now on the rise around the world, as well. It may be possible to reduce this number, though, via the use of technologies and well-educated employees</a:t>
            </a:r>
          </a:p>
          <a:p>
            <a:pPr lvl="0"/>
            <a:endParaRPr lang="en-GB"/>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E8B97D-0207-0950-9F76-2720FA0DE3BC}"/>
              </a:ext>
            </a:extLst>
          </p:cNvPr>
          <p:cNvSpPr txBox="1">
            <a:spLocks noGrp="1"/>
          </p:cNvSpPr>
          <p:nvPr>
            <p:ph type="title"/>
          </p:nvPr>
        </p:nvSpPr>
        <p:spPr/>
        <p:txBody>
          <a:bodyPr/>
          <a:lstStyle/>
          <a:p>
            <a:pPr lvl="0"/>
            <a:r>
              <a:rPr lang="en-GB" sz="4400">
                <a:solidFill>
                  <a:srgbClr val="E34B7A"/>
                </a:solidFill>
                <a:latin typeface="Algerian" pitchFamily="82"/>
              </a:rPr>
              <a:t>Technological</a:t>
            </a:r>
            <a:br>
              <a:rPr lang="en-GB"/>
            </a:br>
            <a:endParaRPr lang="en-GB"/>
          </a:p>
        </p:txBody>
      </p:sp>
      <p:sp>
        <p:nvSpPr>
          <p:cNvPr id="3" name="Content Placeholder 2">
            <a:extLst>
              <a:ext uri="{FF2B5EF4-FFF2-40B4-BE49-F238E27FC236}">
                <a16:creationId xmlns:a16="http://schemas.microsoft.com/office/drawing/2014/main" id="{77829ACE-7B44-964F-AC3D-40CFF4EA06F2}"/>
              </a:ext>
            </a:extLst>
          </p:cNvPr>
          <p:cNvSpPr txBox="1">
            <a:spLocks noGrp="1"/>
          </p:cNvSpPr>
          <p:nvPr>
            <p:ph idx="1"/>
          </p:nvPr>
        </p:nvSpPr>
        <p:spPr>
          <a:xfrm>
            <a:off x="409907" y="1545025"/>
            <a:ext cx="11487808" cy="5034457"/>
          </a:xfrm>
        </p:spPr>
        <p:txBody>
          <a:bodyPr/>
          <a:lstStyle/>
          <a:p>
            <a:pPr marL="0" lvl="0" indent="0">
              <a:lnSpc>
                <a:spcPct val="110000"/>
              </a:lnSpc>
              <a:buNone/>
            </a:pPr>
            <a:endParaRPr lang="en-GB"/>
          </a:p>
          <a:p>
            <a:pPr lvl="0">
              <a:lnSpc>
                <a:spcPct val="110000"/>
              </a:lnSpc>
            </a:pPr>
            <a:r>
              <a:rPr lang="en-GB" sz="3200" cap="none">
                <a:latin typeface="Aldhabi" pitchFamily="2"/>
                <a:cs typeface="Aldhabi" pitchFamily="2"/>
              </a:rPr>
              <a:t>The Quality Of NHS Services Has Improved Dramatically As A Result Of Advancements In Medical Technology. Most Clinics Inside The United Kingdom Now Use Cutting-edge Technology, Also Including Complicated Inspection Systems As Well As Other Equipment. With These Technological Improvements, The NHS Can Now Deliver High-quality And Fast Treatment To Everyone. As A Result Of Technological Advancements, Medical Schools Now Provide More Effective Training. As A Result, The NHS Has Access To A Larger Pool Of Qualified Workers With Which To Work. Even Though The NHS Is Currently Suffering From A Shortage Of Medical Professionals, There Really Is Reason To Believe That Contemporary Healthcare Centres May Assist Alleviate This Situation.</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6E912-CD8F-2522-07F8-4521948FEDAE}"/>
              </a:ext>
            </a:extLst>
          </p:cNvPr>
          <p:cNvSpPr txBox="1">
            <a:spLocks noGrp="1"/>
          </p:cNvSpPr>
          <p:nvPr>
            <p:ph type="title"/>
          </p:nvPr>
        </p:nvSpPr>
        <p:spPr/>
        <p:txBody>
          <a:bodyPr/>
          <a:lstStyle/>
          <a:p>
            <a:pPr lvl="0"/>
            <a:r>
              <a:rPr lang="en-GB">
                <a:solidFill>
                  <a:srgbClr val="92D050"/>
                </a:solidFill>
                <a:latin typeface="Algerian" pitchFamily="82"/>
              </a:rPr>
              <a:t>Economic</a:t>
            </a:r>
            <a:br>
              <a:rPr lang="en-GB"/>
            </a:br>
            <a:endParaRPr lang="en-GB"/>
          </a:p>
        </p:txBody>
      </p:sp>
      <p:sp>
        <p:nvSpPr>
          <p:cNvPr id="3" name="Content Placeholder 2">
            <a:extLst>
              <a:ext uri="{FF2B5EF4-FFF2-40B4-BE49-F238E27FC236}">
                <a16:creationId xmlns:a16="http://schemas.microsoft.com/office/drawing/2014/main" id="{033DCFBA-DF52-E50D-40B7-E5E5376F4298}"/>
              </a:ext>
            </a:extLst>
          </p:cNvPr>
          <p:cNvSpPr txBox="1">
            <a:spLocks noGrp="1"/>
          </p:cNvSpPr>
          <p:nvPr>
            <p:ph idx="1"/>
          </p:nvPr>
        </p:nvSpPr>
        <p:spPr/>
        <p:txBody>
          <a:bodyPr/>
          <a:lstStyle/>
          <a:p>
            <a:pPr lvl="0"/>
            <a:r>
              <a:rPr lang="en-GB"/>
              <a:t>The global economy has been experiencing a decline since the economic collapse of 2008. However, the NHS has indeed been adversely affected by the current recession throughout the United Kingdom. The National Health Service (NHS) has reportedly been through fiscal struggles for over a decade.  Therefore for NHS's purpose of providing adequate treatment, this makes it increasingly challenging. Another symptom for it is the shortage of appropriately trained employees. </a:t>
            </a:r>
          </a:p>
          <a:p>
            <a:pPr lvl="0"/>
            <a:endParaRPr lang="en-GB"/>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3020E2-20ED-6A2D-051F-5F56C95DD560}"/>
              </a:ext>
            </a:extLst>
          </p:cNvPr>
          <p:cNvSpPr txBox="1">
            <a:spLocks noGrp="1"/>
          </p:cNvSpPr>
          <p:nvPr>
            <p:ph type="title"/>
          </p:nvPr>
        </p:nvSpPr>
        <p:spPr/>
        <p:txBody>
          <a:bodyPr/>
          <a:lstStyle/>
          <a:p>
            <a:pPr lvl="0"/>
            <a:r>
              <a:rPr lang="en-GB" i="1">
                <a:solidFill>
                  <a:srgbClr val="FFC000"/>
                </a:solidFill>
                <a:latin typeface="Algerian" pitchFamily="82"/>
              </a:rPr>
              <a:t>Technological</a:t>
            </a:r>
            <a:br>
              <a:rPr lang="en-GB"/>
            </a:br>
            <a:endParaRPr lang="en-GB"/>
          </a:p>
        </p:txBody>
      </p:sp>
      <p:sp>
        <p:nvSpPr>
          <p:cNvPr id="3" name="Content Placeholder 2">
            <a:extLst>
              <a:ext uri="{FF2B5EF4-FFF2-40B4-BE49-F238E27FC236}">
                <a16:creationId xmlns:a16="http://schemas.microsoft.com/office/drawing/2014/main" id="{EFB2F881-64FD-A80C-5ED5-98B635AF866C}"/>
              </a:ext>
            </a:extLst>
          </p:cNvPr>
          <p:cNvSpPr txBox="1">
            <a:spLocks noGrp="1"/>
          </p:cNvSpPr>
          <p:nvPr>
            <p:ph idx="1"/>
          </p:nvPr>
        </p:nvSpPr>
        <p:spPr/>
        <p:txBody>
          <a:bodyPr/>
          <a:lstStyle/>
          <a:p>
            <a:pPr marL="0" lvl="0" indent="0">
              <a:lnSpc>
                <a:spcPct val="110000"/>
              </a:lnSpc>
              <a:buNone/>
            </a:pPr>
            <a:endParaRPr lang="en-GB" sz="1900"/>
          </a:p>
          <a:p>
            <a:pPr lvl="0">
              <a:lnSpc>
                <a:spcPct val="110000"/>
              </a:lnSpc>
            </a:pPr>
            <a:r>
              <a:rPr lang="en-GB" sz="1900"/>
              <a:t>The quality of NHS services has improved dramatically as a result of advancements in medical technology. Most clinics inside the United Kingdom now use cutting-edge technology, also including complicated inspection systems as well as other equipment. With these technological improvements, the NHS can now deliver high-quality and fast treatment to everyone. As a result of technological advancements, medical schools now provide more effective training. As a result, the NHS has access to a larger pool of qualified workers with which to work. Even though the NHS is currently suffering from a shortage of medical professionals, there really is reason to believe that contemporary healthcare centres may assist alleviate this situation.</a:t>
            </a:r>
          </a:p>
          <a:p>
            <a:pPr lvl="0">
              <a:lnSpc>
                <a:spcPct val="110000"/>
              </a:lnSpc>
            </a:pPr>
            <a:endParaRPr lang="en-GB" sz="190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52D269-0321-E53A-6BBA-B73D005C977F}"/>
              </a:ext>
            </a:extLst>
          </p:cNvPr>
          <p:cNvSpPr txBox="1">
            <a:spLocks noGrp="1"/>
          </p:cNvSpPr>
          <p:nvPr>
            <p:ph type="title"/>
          </p:nvPr>
        </p:nvSpPr>
        <p:spPr/>
        <p:txBody>
          <a:bodyPr/>
          <a:lstStyle/>
          <a:p>
            <a:pPr lvl="0"/>
            <a:r>
              <a:rPr lang="en-GB">
                <a:solidFill>
                  <a:srgbClr val="8C2390"/>
                </a:solidFill>
                <a:latin typeface="Algerian" pitchFamily="82"/>
              </a:rPr>
              <a:t>Environmental</a:t>
            </a:r>
            <a:br>
              <a:rPr lang="en-GB"/>
            </a:br>
            <a:endParaRPr lang="en-GB"/>
          </a:p>
        </p:txBody>
      </p:sp>
      <p:sp>
        <p:nvSpPr>
          <p:cNvPr id="3" name="Content Placeholder 2">
            <a:extLst>
              <a:ext uri="{FF2B5EF4-FFF2-40B4-BE49-F238E27FC236}">
                <a16:creationId xmlns:a16="http://schemas.microsoft.com/office/drawing/2014/main" id="{88051208-CB71-E214-E407-C7BA0DBBB4BC}"/>
              </a:ext>
            </a:extLst>
          </p:cNvPr>
          <p:cNvSpPr txBox="1">
            <a:spLocks noGrp="1"/>
          </p:cNvSpPr>
          <p:nvPr>
            <p:ph idx="1"/>
          </p:nvPr>
        </p:nvSpPr>
        <p:spPr/>
        <p:txBody>
          <a:bodyPr/>
          <a:lstStyle/>
          <a:p>
            <a:pPr marL="0" lvl="0" indent="0">
              <a:buNone/>
            </a:pPr>
            <a:endParaRPr lang="en-GB"/>
          </a:p>
          <a:p>
            <a:pPr lvl="0"/>
            <a:r>
              <a:rPr lang="en-GB"/>
              <a:t>A large source of dangerous waste in landfills globally is the sectors that include medicals. In addition to the present problem that our environment is suffering, all medical associations are under a lot of strain. They have a lot riding on their ability to handle trash and materials with the utmost care. The NHS is being attacked by conservation activists</a:t>
            </a:r>
          </a:p>
          <a:p>
            <a:pPr lvl="0"/>
            <a:endParaRPr lang="en-GB"/>
          </a:p>
          <a:p>
            <a:pPr lvl="0"/>
            <a:endParaRPr lang="en-GB"/>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1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40C676-D9F8-5A47-57AA-CE00ED7A09D9}"/>
              </a:ext>
            </a:extLst>
          </p:cNvPr>
          <p:cNvSpPr txBox="1">
            <a:spLocks noGrp="1"/>
          </p:cNvSpPr>
          <p:nvPr>
            <p:ph type="title"/>
          </p:nvPr>
        </p:nvSpPr>
        <p:spPr/>
        <p:txBody>
          <a:bodyPr/>
          <a:lstStyle/>
          <a:p>
            <a:pPr lvl="0"/>
            <a:r>
              <a:rPr lang="en-GB" i="1">
                <a:solidFill>
                  <a:srgbClr val="00B0F0"/>
                </a:solidFill>
                <a:latin typeface="Algerian" pitchFamily="82"/>
              </a:rPr>
              <a:t>Possible solutions to solve the problem of staff shortage for proper care</a:t>
            </a:r>
            <a:br>
              <a:rPr lang="en-GB"/>
            </a:br>
            <a:endParaRPr lang="en-GB"/>
          </a:p>
        </p:txBody>
      </p:sp>
      <p:sp>
        <p:nvSpPr>
          <p:cNvPr id="3" name="Content Placeholder 2">
            <a:extLst>
              <a:ext uri="{FF2B5EF4-FFF2-40B4-BE49-F238E27FC236}">
                <a16:creationId xmlns:a16="http://schemas.microsoft.com/office/drawing/2014/main" id="{488E731B-292F-9FD0-D61D-F6ED90271295}"/>
              </a:ext>
            </a:extLst>
          </p:cNvPr>
          <p:cNvSpPr txBox="1">
            <a:spLocks noGrp="1"/>
          </p:cNvSpPr>
          <p:nvPr>
            <p:ph idx="1"/>
          </p:nvPr>
        </p:nvSpPr>
        <p:spPr/>
        <p:txBody>
          <a:bodyPr/>
          <a:lstStyle/>
          <a:p>
            <a:pPr lvl="0"/>
            <a:r>
              <a:rPr lang="en-GB"/>
              <a:t>Main Causes found in PESTEL and Fishbone</a:t>
            </a:r>
          </a:p>
          <a:p>
            <a:pPr lvl="0"/>
            <a:r>
              <a:rPr lang="en-GB"/>
              <a:t>Brexit effect and taking leave from European Union has affected NHS, which directly and indirectly affected stuff shortage</a:t>
            </a:r>
          </a:p>
          <a:p>
            <a:pPr lvl="0"/>
            <a:r>
              <a:rPr lang="en-GB"/>
              <a:t>Unable to provide proper/sufficient payment to the Employees</a:t>
            </a:r>
          </a:p>
          <a:p>
            <a:pPr lvl="0"/>
            <a:r>
              <a:rPr lang="en-GB"/>
              <a:t>Government’s disability to include a comprehensive strategy to solve the workforce crisis</a:t>
            </a:r>
          </a:p>
          <a:p>
            <a:pPr lvl="0"/>
            <a:r>
              <a:rPr lang="en-GB"/>
              <a:t>Increase of staff turnover and absentees</a:t>
            </a:r>
          </a:p>
          <a:p>
            <a:pPr lvl="0"/>
            <a:endParaRPr lang="en-GB"/>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32">
    <p:spTree>
      <p:nvGrpSpPr>
        <p:cNvPr id="1" name=""/>
        <p:cNvGrpSpPr/>
        <p:nvPr/>
      </p:nvGrpSpPr>
      <p:grpSpPr>
        <a:xfrm>
          <a:off x="0" y="0"/>
          <a:ext cx="0" cy="0"/>
          <a:chOff x="0" y="0"/>
          <a:chExt cx="0" cy="0"/>
        </a:xfrm>
      </p:grpSpPr>
      <p:sp>
        <p:nvSpPr>
          <p:cNvPr id="2" name="Line 110">
            <a:extLst>
              <a:ext uri="{FF2B5EF4-FFF2-40B4-BE49-F238E27FC236}">
                <a16:creationId xmlns:a16="http://schemas.microsoft.com/office/drawing/2014/main" id="{EFBB20DA-0F3F-E4F5-3E08-D711E080C345}"/>
              </a:ext>
            </a:extLst>
          </p:cNvPr>
          <p:cNvSpPr/>
          <p:nvPr/>
        </p:nvSpPr>
        <p:spPr>
          <a:xfrm>
            <a:off x="1331915" y="2289172"/>
            <a:ext cx="508004" cy="0"/>
          </a:xfrm>
          <a:custGeom>
            <a:avLst/>
            <a:gdLst>
              <a:gd name="f0" fmla="val 10800000"/>
              <a:gd name="f1" fmla="val 5400000"/>
              <a:gd name="f2" fmla="val 180"/>
              <a:gd name="f3" fmla="val w"/>
              <a:gd name="f4" fmla="val h"/>
              <a:gd name="f5" fmla="val ss"/>
              <a:gd name="f6" fmla="val 0"/>
              <a:gd name="f7" fmla="+- 0 0 -180"/>
              <a:gd name="f8" fmla="+- 0 0 -360"/>
              <a:gd name="f9" fmla="abs f3"/>
              <a:gd name="f10" fmla="abs f4"/>
              <a:gd name="f11" fmla="abs f5"/>
              <a:gd name="f12" fmla="val f6"/>
              <a:gd name="f13" fmla="*/ f7 f0 1"/>
              <a:gd name="f14" fmla="*/ f8 f0 1"/>
              <a:gd name="f15" fmla="?: f9 f3 1"/>
              <a:gd name="f16" fmla="?: f10 f4 1"/>
              <a:gd name="f17" fmla="?: f11 f5 1"/>
              <a:gd name="f18" fmla="*/ f13 1 f2"/>
              <a:gd name="f19" fmla="*/ f14 1 f2"/>
              <a:gd name="f20" fmla="*/ f15 1 21600"/>
              <a:gd name="f21" fmla="*/ f16 1 21600"/>
              <a:gd name="f22" fmla="*/ 21600 f15 1"/>
              <a:gd name="f23" fmla="*/ 21600 f16 1"/>
              <a:gd name="f24" fmla="+- f18 0 f1"/>
              <a:gd name="f25" fmla="+- f19 0 f1"/>
              <a:gd name="f26" fmla="min f21 f20"/>
              <a:gd name="f27" fmla="*/ f22 1 f17"/>
              <a:gd name="f28" fmla="*/ f23 1 f17"/>
              <a:gd name="f29" fmla="val f27"/>
              <a:gd name="f30" fmla="val f28"/>
              <a:gd name="f31" fmla="*/ f6 f26 1"/>
              <a:gd name="f32" fmla="*/ f27 f26 1"/>
              <a:gd name="f33" fmla="*/ f28 f26 1"/>
              <a:gd name="f34" fmla="*/ f12 f26 1"/>
              <a:gd name="f35" fmla="*/ f29 f26 1"/>
              <a:gd name="f36" fmla="*/ f30 f26 1"/>
            </a:gdLst>
            <a:ahLst/>
            <a:cxnLst>
              <a:cxn ang="3cd4">
                <a:pos x="hc" y="t"/>
              </a:cxn>
              <a:cxn ang="0">
                <a:pos x="r" y="vc"/>
              </a:cxn>
              <a:cxn ang="cd4">
                <a:pos x="hc" y="b"/>
              </a:cxn>
              <a:cxn ang="cd2">
                <a:pos x="l" y="vc"/>
              </a:cxn>
              <a:cxn ang="f24">
                <a:pos x="f34" y="f34"/>
              </a:cxn>
              <a:cxn ang="f25">
                <a:pos x="f35" y="f36"/>
              </a:cxn>
            </a:cxnLst>
            <a:rect l="f31" t="f31" r="f32" b="f33"/>
            <a:pathLst>
              <a:path>
                <a:moveTo>
                  <a:pt x="f34" y="f34"/>
                </a:moveTo>
                <a:lnTo>
                  <a:pt x="f35" y="f36"/>
                </a:lnTo>
              </a:path>
            </a:pathLst>
          </a:custGeom>
          <a:noFill/>
          <a:ln w="9528" cap="flat">
            <a:solidFill>
              <a:srgbClr val="000000"/>
            </a:solidFill>
            <a:prstDash val="solid"/>
            <a:round/>
            <a:tailEnd type="arrow"/>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3" name="Text Box 109">
            <a:extLst>
              <a:ext uri="{FF2B5EF4-FFF2-40B4-BE49-F238E27FC236}">
                <a16:creationId xmlns:a16="http://schemas.microsoft.com/office/drawing/2014/main" id="{7DF4089E-5C46-F085-DC01-DD61112DAC92}"/>
              </a:ext>
            </a:extLst>
          </p:cNvPr>
          <p:cNvSpPr txBox="1"/>
          <p:nvPr/>
        </p:nvSpPr>
        <p:spPr>
          <a:xfrm>
            <a:off x="167682" y="1979932"/>
            <a:ext cx="1060447" cy="363538"/>
          </a:xfrm>
          <a:prstGeom prst="rect">
            <a:avLst/>
          </a:prstGeom>
          <a:noFill/>
          <a:ln w="9528" cap="rnd">
            <a:solidFill>
              <a:srgbClr val="000000"/>
            </a:solidFill>
            <a:custDash>
              <a:ds d="200000" sp="0"/>
            </a:custDash>
            <a:miter/>
          </a:ln>
        </p:spPr>
        <p:txBody>
          <a:bodyPr vert="horz" wrap="square" lIns="91440" tIns="45720" rIns="91440" bIns="45720" anchor="t" anchorCtr="0" compatLnSpc="1">
            <a:noAutofit/>
          </a:bodyPr>
          <a:lstStyle/>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US" sz="900" b="0" i="0" u="none" strike="noStrike" kern="1200" cap="none" spc="0" baseline="0">
                <a:solidFill>
                  <a:srgbClr val="000000"/>
                </a:solidFill>
                <a:uFillTx/>
                <a:latin typeface="Arial" pitchFamily="34"/>
                <a:ea typeface="Times New Roman" pitchFamily="18"/>
              </a:rPr>
              <a:t> Unpaid overtime</a:t>
            </a:r>
            <a:endParaRPr lang="en-US" sz="1800" b="0" i="0" u="none" strike="noStrike" kern="1200" cap="none" spc="0" baseline="0">
              <a:solidFill>
                <a:srgbClr val="000000"/>
              </a:solidFill>
              <a:uFillTx/>
              <a:latin typeface="Arial" pitchFamily="34"/>
            </a:endParaRPr>
          </a:p>
        </p:txBody>
      </p:sp>
      <p:sp>
        <p:nvSpPr>
          <p:cNvPr id="4" name="Line 108">
            <a:extLst>
              <a:ext uri="{FF2B5EF4-FFF2-40B4-BE49-F238E27FC236}">
                <a16:creationId xmlns:a16="http://schemas.microsoft.com/office/drawing/2014/main" id="{4FACE6EF-B6D7-4945-509C-7C5A530A6B10}"/>
              </a:ext>
            </a:extLst>
          </p:cNvPr>
          <p:cNvSpPr/>
          <p:nvPr/>
        </p:nvSpPr>
        <p:spPr>
          <a:xfrm>
            <a:off x="1884358" y="2841626"/>
            <a:ext cx="508004" cy="0"/>
          </a:xfrm>
          <a:custGeom>
            <a:avLst/>
            <a:gdLst>
              <a:gd name="f0" fmla="val 10800000"/>
              <a:gd name="f1" fmla="val 5400000"/>
              <a:gd name="f2" fmla="val 180"/>
              <a:gd name="f3" fmla="val w"/>
              <a:gd name="f4" fmla="val h"/>
              <a:gd name="f5" fmla="val ss"/>
              <a:gd name="f6" fmla="val 0"/>
              <a:gd name="f7" fmla="+- 0 0 -180"/>
              <a:gd name="f8" fmla="+- 0 0 -360"/>
              <a:gd name="f9" fmla="abs f3"/>
              <a:gd name="f10" fmla="abs f4"/>
              <a:gd name="f11" fmla="abs f5"/>
              <a:gd name="f12" fmla="val f6"/>
              <a:gd name="f13" fmla="*/ f7 f0 1"/>
              <a:gd name="f14" fmla="*/ f8 f0 1"/>
              <a:gd name="f15" fmla="?: f9 f3 1"/>
              <a:gd name="f16" fmla="?: f10 f4 1"/>
              <a:gd name="f17" fmla="?: f11 f5 1"/>
              <a:gd name="f18" fmla="*/ f13 1 f2"/>
              <a:gd name="f19" fmla="*/ f14 1 f2"/>
              <a:gd name="f20" fmla="*/ f15 1 21600"/>
              <a:gd name="f21" fmla="*/ f16 1 21600"/>
              <a:gd name="f22" fmla="*/ 21600 f15 1"/>
              <a:gd name="f23" fmla="*/ 21600 f16 1"/>
              <a:gd name="f24" fmla="+- f18 0 f1"/>
              <a:gd name="f25" fmla="+- f19 0 f1"/>
              <a:gd name="f26" fmla="min f21 f20"/>
              <a:gd name="f27" fmla="*/ f22 1 f17"/>
              <a:gd name="f28" fmla="*/ f23 1 f17"/>
              <a:gd name="f29" fmla="val f27"/>
              <a:gd name="f30" fmla="val f28"/>
              <a:gd name="f31" fmla="*/ f6 f26 1"/>
              <a:gd name="f32" fmla="*/ f27 f26 1"/>
              <a:gd name="f33" fmla="*/ f28 f26 1"/>
              <a:gd name="f34" fmla="*/ f12 f26 1"/>
              <a:gd name="f35" fmla="*/ f29 f26 1"/>
              <a:gd name="f36" fmla="*/ f30 f26 1"/>
            </a:gdLst>
            <a:ahLst/>
            <a:cxnLst>
              <a:cxn ang="3cd4">
                <a:pos x="hc" y="t"/>
              </a:cxn>
              <a:cxn ang="0">
                <a:pos x="r" y="vc"/>
              </a:cxn>
              <a:cxn ang="cd4">
                <a:pos x="hc" y="b"/>
              </a:cxn>
              <a:cxn ang="cd2">
                <a:pos x="l" y="vc"/>
              </a:cxn>
              <a:cxn ang="f24">
                <a:pos x="f34" y="f34"/>
              </a:cxn>
              <a:cxn ang="f25">
                <a:pos x="f35" y="f36"/>
              </a:cxn>
            </a:cxnLst>
            <a:rect l="f31" t="f31" r="f32" b="f33"/>
            <a:pathLst>
              <a:path>
                <a:moveTo>
                  <a:pt x="f34" y="f34"/>
                </a:moveTo>
                <a:lnTo>
                  <a:pt x="f35" y="f36"/>
                </a:lnTo>
              </a:path>
            </a:pathLst>
          </a:custGeom>
          <a:noFill/>
          <a:ln w="9528" cap="flat">
            <a:solidFill>
              <a:srgbClr val="000000"/>
            </a:solidFill>
            <a:prstDash val="solid"/>
            <a:round/>
            <a:tailEnd type="arrow"/>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Text Box 107">
            <a:extLst>
              <a:ext uri="{FF2B5EF4-FFF2-40B4-BE49-F238E27FC236}">
                <a16:creationId xmlns:a16="http://schemas.microsoft.com/office/drawing/2014/main" id="{F8A70495-4E9A-5921-BECC-E5E5F602C7FF}"/>
              </a:ext>
            </a:extLst>
          </p:cNvPr>
          <p:cNvSpPr txBox="1"/>
          <p:nvPr/>
        </p:nvSpPr>
        <p:spPr>
          <a:xfrm>
            <a:off x="348240" y="2614607"/>
            <a:ext cx="1060447" cy="635005"/>
          </a:xfrm>
          <a:prstGeom prst="rect">
            <a:avLst/>
          </a:prstGeom>
          <a:noFill/>
          <a:ln w="9528" cap="rnd">
            <a:solidFill>
              <a:srgbClr val="000000"/>
            </a:solidFill>
            <a:custDash>
              <a:ds d="200000" sp="0"/>
            </a:custDash>
            <a:miter/>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Low wage </a:t>
            </a:r>
          </a:p>
        </p:txBody>
      </p:sp>
      <p:sp>
        <p:nvSpPr>
          <p:cNvPr id="6" name="Line 106">
            <a:extLst>
              <a:ext uri="{FF2B5EF4-FFF2-40B4-BE49-F238E27FC236}">
                <a16:creationId xmlns:a16="http://schemas.microsoft.com/office/drawing/2014/main" id="{F1DCB51D-7AEA-A7BD-D356-350D7CA79448}"/>
              </a:ext>
            </a:extLst>
          </p:cNvPr>
          <p:cNvSpPr/>
          <p:nvPr/>
        </p:nvSpPr>
        <p:spPr>
          <a:xfrm>
            <a:off x="3074990" y="1695453"/>
            <a:ext cx="508004" cy="0"/>
          </a:xfrm>
          <a:custGeom>
            <a:avLst/>
            <a:gdLst>
              <a:gd name="f0" fmla="val 10800000"/>
              <a:gd name="f1" fmla="val 5400000"/>
              <a:gd name="f2" fmla="val 180"/>
              <a:gd name="f3" fmla="val w"/>
              <a:gd name="f4" fmla="val h"/>
              <a:gd name="f5" fmla="val ss"/>
              <a:gd name="f6" fmla="val 0"/>
              <a:gd name="f7" fmla="+- 0 0 -180"/>
              <a:gd name="f8" fmla="+- 0 0 -360"/>
              <a:gd name="f9" fmla="abs f3"/>
              <a:gd name="f10" fmla="abs f4"/>
              <a:gd name="f11" fmla="abs f5"/>
              <a:gd name="f12" fmla="val f6"/>
              <a:gd name="f13" fmla="*/ f7 f0 1"/>
              <a:gd name="f14" fmla="*/ f8 f0 1"/>
              <a:gd name="f15" fmla="?: f9 f3 1"/>
              <a:gd name="f16" fmla="?: f10 f4 1"/>
              <a:gd name="f17" fmla="?: f11 f5 1"/>
              <a:gd name="f18" fmla="*/ f13 1 f2"/>
              <a:gd name="f19" fmla="*/ f14 1 f2"/>
              <a:gd name="f20" fmla="*/ f15 1 21600"/>
              <a:gd name="f21" fmla="*/ f16 1 21600"/>
              <a:gd name="f22" fmla="*/ 21600 f15 1"/>
              <a:gd name="f23" fmla="*/ 21600 f16 1"/>
              <a:gd name="f24" fmla="+- f18 0 f1"/>
              <a:gd name="f25" fmla="+- f19 0 f1"/>
              <a:gd name="f26" fmla="min f21 f20"/>
              <a:gd name="f27" fmla="*/ f22 1 f17"/>
              <a:gd name="f28" fmla="*/ f23 1 f17"/>
              <a:gd name="f29" fmla="val f27"/>
              <a:gd name="f30" fmla="val f28"/>
              <a:gd name="f31" fmla="*/ f6 f26 1"/>
              <a:gd name="f32" fmla="*/ f27 f26 1"/>
              <a:gd name="f33" fmla="*/ f28 f26 1"/>
              <a:gd name="f34" fmla="*/ f12 f26 1"/>
              <a:gd name="f35" fmla="*/ f29 f26 1"/>
              <a:gd name="f36" fmla="*/ f30 f26 1"/>
            </a:gdLst>
            <a:ahLst/>
            <a:cxnLst>
              <a:cxn ang="3cd4">
                <a:pos x="hc" y="t"/>
              </a:cxn>
              <a:cxn ang="0">
                <a:pos x="r" y="vc"/>
              </a:cxn>
              <a:cxn ang="cd4">
                <a:pos x="hc" y="b"/>
              </a:cxn>
              <a:cxn ang="cd2">
                <a:pos x="l" y="vc"/>
              </a:cxn>
              <a:cxn ang="f24">
                <a:pos x="f34" y="f34"/>
              </a:cxn>
              <a:cxn ang="f25">
                <a:pos x="f35" y="f36"/>
              </a:cxn>
            </a:cxnLst>
            <a:rect l="f31" t="f31" r="f32" b="f33"/>
            <a:pathLst>
              <a:path>
                <a:moveTo>
                  <a:pt x="f34" y="f34"/>
                </a:moveTo>
                <a:lnTo>
                  <a:pt x="f35" y="f36"/>
                </a:lnTo>
              </a:path>
            </a:pathLst>
          </a:custGeom>
          <a:noFill/>
          <a:ln w="9528" cap="flat">
            <a:solidFill>
              <a:srgbClr val="000000"/>
            </a:solidFill>
            <a:prstDash val="solid"/>
            <a:round/>
            <a:tailEnd type="arrow"/>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7" name="Text Box 105">
            <a:extLst>
              <a:ext uri="{FF2B5EF4-FFF2-40B4-BE49-F238E27FC236}">
                <a16:creationId xmlns:a16="http://schemas.microsoft.com/office/drawing/2014/main" id="{508F19CE-5CA5-F82A-02B3-1177987805A6}"/>
              </a:ext>
            </a:extLst>
          </p:cNvPr>
          <p:cNvSpPr txBox="1"/>
          <p:nvPr/>
        </p:nvSpPr>
        <p:spPr>
          <a:xfrm>
            <a:off x="2000250" y="1492245"/>
            <a:ext cx="1060447" cy="363538"/>
          </a:xfrm>
          <a:prstGeom prst="rect">
            <a:avLst/>
          </a:prstGeom>
          <a:noFill/>
          <a:ln w="9528" cap="rnd">
            <a:solidFill>
              <a:srgbClr val="000000"/>
            </a:solidFill>
            <a:custDash>
              <a:ds d="200000" sp="0"/>
            </a:custDash>
            <a:miter/>
          </a:ln>
        </p:spPr>
        <p:txBody>
          <a:bodyPr vert="horz" wrap="square" lIns="91440" tIns="45720" rIns="91440" bIns="45720" anchor="t" anchorCtr="0" compatLnSpc="1">
            <a:noAutofit/>
          </a:bodyPr>
          <a:lstStyle/>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US" sz="900" b="0" i="0" u="none" strike="noStrike" kern="1200" cap="none" spc="0" baseline="0">
                <a:solidFill>
                  <a:srgbClr val="000000"/>
                </a:solidFill>
                <a:uFillTx/>
                <a:latin typeface="Arial" pitchFamily="34"/>
                <a:ea typeface="Times New Roman" pitchFamily="18"/>
              </a:rPr>
              <a:t>Career attitude</a:t>
            </a:r>
            <a:endParaRPr lang="en-US" sz="1800" b="0" i="0" u="none" strike="noStrike" kern="1200" cap="none" spc="0" baseline="0">
              <a:solidFill>
                <a:srgbClr val="000000"/>
              </a:solidFill>
              <a:uFillTx/>
              <a:latin typeface="Arial" pitchFamily="34"/>
            </a:endParaRPr>
          </a:p>
        </p:txBody>
      </p:sp>
      <p:sp>
        <p:nvSpPr>
          <p:cNvPr id="8" name="Line 104">
            <a:extLst>
              <a:ext uri="{FF2B5EF4-FFF2-40B4-BE49-F238E27FC236}">
                <a16:creationId xmlns:a16="http://schemas.microsoft.com/office/drawing/2014/main" id="{E24F2E8C-47FB-3928-D23F-05893D695868}"/>
              </a:ext>
            </a:extLst>
          </p:cNvPr>
          <p:cNvSpPr/>
          <p:nvPr/>
        </p:nvSpPr>
        <p:spPr>
          <a:xfrm>
            <a:off x="3617915" y="2295528"/>
            <a:ext cx="508004" cy="0"/>
          </a:xfrm>
          <a:custGeom>
            <a:avLst/>
            <a:gdLst>
              <a:gd name="f0" fmla="val 10800000"/>
              <a:gd name="f1" fmla="val 5400000"/>
              <a:gd name="f2" fmla="val 180"/>
              <a:gd name="f3" fmla="val w"/>
              <a:gd name="f4" fmla="val h"/>
              <a:gd name="f5" fmla="val ss"/>
              <a:gd name="f6" fmla="val 0"/>
              <a:gd name="f7" fmla="+- 0 0 -180"/>
              <a:gd name="f8" fmla="+- 0 0 -360"/>
              <a:gd name="f9" fmla="abs f3"/>
              <a:gd name="f10" fmla="abs f4"/>
              <a:gd name="f11" fmla="abs f5"/>
              <a:gd name="f12" fmla="val f6"/>
              <a:gd name="f13" fmla="*/ f7 f0 1"/>
              <a:gd name="f14" fmla="*/ f8 f0 1"/>
              <a:gd name="f15" fmla="?: f9 f3 1"/>
              <a:gd name="f16" fmla="?: f10 f4 1"/>
              <a:gd name="f17" fmla="?: f11 f5 1"/>
              <a:gd name="f18" fmla="*/ f13 1 f2"/>
              <a:gd name="f19" fmla="*/ f14 1 f2"/>
              <a:gd name="f20" fmla="*/ f15 1 21600"/>
              <a:gd name="f21" fmla="*/ f16 1 21600"/>
              <a:gd name="f22" fmla="*/ 21600 f15 1"/>
              <a:gd name="f23" fmla="*/ 21600 f16 1"/>
              <a:gd name="f24" fmla="+- f18 0 f1"/>
              <a:gd name="f25" fmla="+- f19 0 f1"/>
              <a:gd name="f26" fmla="min f21 f20"/>
              <a:gd name="f27" fmla="*/ f22 1 f17"/>
              <a:gd name="f28" fmla="*/ f23 1 f17"/>
              <a:gd name="f29" fmla="val f27"/>
              <a:gd name="f30" fmla="val f28"/>
              <a:gd name="f31" fmla="*/ f6 f26 1"/>
              <a:gd name="f32" fmla="*/ f27 f26 1"/>
              <a:gd name="f33" fmla="*/ f28 f26 1"/>
              <a:gd name="f34" fmla="*/ f12 f26 1"/>
              <a:gd name="f35" fmla="*/ f29 f26 1"/>
              <a:gd name="f36" fmla="*/ f30 f26 1"/>
            </a:gdLst>
            <a:ahLst/>
            <a:cxnLst>
              <a:cxn ang="3cd4">
                <a:pos x="hc" y="t"/>
              </a:cxn>
              <a:cxn ang="0">
                <a:pos x="r" y="vc"/>
              </a:cxn>
              <a:cxn ang="cd4">
                <a:pos x="hc" y="b"/>
              </a:cxn>
              <a:cxn ang="cd2">
                <a:pos x="l" y="vc"/>
              </a:cxn>
              <a:cxn ang="f24">
                <a:pos x="f34" y="f34"/>
              </a:cxn>
              <a:cxn ang="f25">
                <a:pos x="f35" y="f36"/>
              </a:cxn>
            </a:cxnLst>
            <a:rect l="f31" t="f31" r="f32" b="f33"/>
            <a:pathLst>
              <a:path>
                <a:moveTo>
                  <a:pt x="f34" y="f34"/>
                </a:moveTo>
                <a:lnTo>
                  <a:pt x="f35" y="f36"/>
                </a:lnTo>
              </a:path>
            </a:pathLst>
          </a:custGeom>
          <a:noFill/>
          <a:ln w="9528" cap="flat">
            <a:solidFill>
              <a:srgbClr val="000000"/>
            </a:solidFill>
            <a:prstDash val="solid"/>
            <a:round/>
            <a:tailEnd type="arrow"/>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9" name="Text Box 103">
            <a:extLst>
              <a:ext uri="{FF2B5EF4-FFF2-40B4-BE49-F238E27FC236}">
                <a16:creationId xmlns:a16="http://schemas.microsoft.com/office/drawing/2014/main" id="{566AA915-BDA5-B57E-9F6A-21562C0280E7}"/>
              </a:ext>
            </a:extLst>
          </p:cNvPr>
          <p:cNvSpPr txBox="1"/>
          <p:nvPr/>
        </p:nvSpPr>
        <p:spPr>
          <a:xfrm>
            <a:off x="2543175" y="2092320"/>
            <a:ext cx="1060447" cy="363538"/>
          </a:xfrm>
          <a:prstGeom prst="rect">
            <a:avLst/>
          </a:prstGeom>
          <a:noFill/>
          <a:ln w="9528" cap="rnd">
            <a:solidFill>
              <a:srgbClr val="000000"/>
            </a:solidFill>
            <a:custDash>
              <a:ds d="200000" sp="0"/>
            </a:custDash>
            <a:miter/>
          </a:ln>
        </p:spPr>
        <p:txBody>
          <a:bodyPr vert="horz" wrap="square" lIns="91440" tIns="45720" rIns="91440" bIns="45720" anchor="t" anchorCtr="0" compatLnSpc="1">
            <a:noAutofit/>
          </a:bodyPr>
          <a:lstStyle/>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US" sz="900" b="0" i="0" u="none" strike="noStrike" kern="1200" cap="none" spc="0" baseline="0">
                <a:solidFill>
                  <a:srgbClr val="000000"/>
                </a:solidFill>
                <a:uFillTx/>
                <a:latin typeface="Arial" pitchFamily="34"/>
                <a:ea typeface="Times New Roman" pitchFamily="18"/>
              </a:rPr>
              <a:t>Increased population</a:t>
            </a:r>
            <a:endParaRPr lang="en-US" sz="1800" b="0" i="0" u="none" strike="noStrike" kern="1200" cap="none" spc="0" baseline="0">
              <a:solidFill>
                <a:srgbClr val="000000"/>
              </a:solidFill>
              <a:uFillTx/>
              <a:latin typeface="Arial" pitchFamily="34"/>
            </a:endParaRPr>
          </a:p>
        </p:txBody>
      </p:sp>
      <p:sp>
        <p:nvSpPr>
          <p:cNvPr id="10" name="Line 100">
            <a:extLst>
              <a:ext uri="{FF2B5EF4-FFF2-40B4-BE49-F238E27FC236}">
                <a16:creationId xmlns:a16="http://schemas.microsoft.com/office/drawing/2014/main" id="{781B705A-8BDB-615D-2C9C-A0265B0C6A86}"/>
              </a:ext>
            </a:extLst>
          </p:cNvPr>
          <p:cNvSpPr/>
          <p:nvPr/>
        </p:nvSpPr>
        <p:spPr>
          <a:xfrm>
            <a:off x="6676391" y="1492245"/>
            <a:ext cx="506413" cy="0"/>
          </a:xfrm>
          <a:custGeom>
            <a:avLst/>
            <a:gdLst>
              <a:gd name="f0" fmla="val 10800000"/>
              <a:gd name="f1" fmla="val 5400000"/>
              <a:gd name="f2" fmla="val 180"/>
              <a:gd name="f3" fmla="val w"/>
              <a:gd name="f4" fmla="val h"/>
              <a:gd name="f5" fmla="val ss"/>
              <a:gd name="f6" fmla="val 0"/>
              <a:gd name="f7" fmla="+- 0 0 -180"/>
              <a:gd name="f8" fmla="+- 0 0 -360"/>
              <a:gd name="f9" fmla="abs f3"/>
              <a:gd name="f10" fmla="abs f4"/>
              <a:gd name="f11" fmla="abs f5"/>
              <a:gd name="f12" fmla="val f6"/>
              <a:gd name="f13" fmla="*/ f7 f0 1"/>
              <a:gd name="f14" fmla="*/ f8 f0 1"/>
              <a:gd name="f15" fmla="?: f9 f3 1"/>
              <a:gd name="f16" fmla="?: f10 f4 1"/>
              <a:gd name="f17" fmla="?: f11 f5 1"/>
              <a:gd name="f18" fmla="*/ f13 1 f2"/>
              <a:gd name="f19" fmla="*/ f14 1 f2"/>
              <a:gd name="f20" fmla="*/ f15 1 21600"/>
              <a:gd name="f21" fmla="*/ f16 1 21600"/>
              <a:gd name="f22" fmla="*/ 21600 f15 1"/>
              <a:gd name="f23" fmla="*/ 21600 f16 1"/>
              <a:gd name="f24" fmla="+- f18 0 f1"/>
              <a:gd name="f25" fmla="+- f19 0 f1"/>
              <a:gd name="f26" fmla="min f21 f20"/>
              <a:gd name="f27" fmla="*/ f22 1 f17"/>
              <a:gd name="f28" fmla="*/ f23 1 f17"/>
              <a:gd name="f29" fmla="val f27"/>
              <a:gd name="f30" fmla="val f28"/>
              <a:gd name="f31" fmla="*/ f6 f26 1"/>
              <a:gd name="f32" fmla="*/ f27 f26 1"/>
              <a:gd name="f33" fmla="*/ f28 f26 1"/>
              <a:gd name="f34" fmla="*/ f12 f26 1"/>
              <a:gd name="f35" fmla="*/ f29 f26 1"/>
              <a:gd name="f36" fmla="*/ f30 f26 1"/>
            </a:gdLst>
            <a:ahLst/>
            <a:cxnLst>
              <a:cxn ang="3cd4">
                <a:pos x="hc" y="t"/>
              </a:cxn>
              <a:cxn ang="0">
                <a:pos x="r" y="vc"/>
              </a:cxn>
              <a:cxn ang="cd4">
                <a:pos x="hc" y="b"/>
              </a:cxn>
              <a:cxn ang="cd2">
                <a:pos x="l" y="vc"/>
              </a:cxn>
              <a:cxn ang="f24">
                <a:pos x="f34" y="f34"/>
              </a:cxn>
              <a:cxn ang="f25">
                <a:pos x="f35" y="f36"/>
              </a:cxn>
            </a:cxnLst>
            <a:rect l="f31" t="f31" r="f32" b="f33"/>
            <a:pathLst>
              <a:path>
                <a:moveTo>
                  <a:pt x="f34" y="f34"/>
                </a:moveTo>
                <a:lnTo>
                  <a:pt x="f35" y="f36"/>
                </a:lnTo>
              </a:path>
            </a:pathLst>
          </a:custGeom>
          <a:noFill/>
          <a:ln w="9528" cap="flat">
            <a:solidFill>
              <a:srgbClr val="000000"/>
            </a:solidFill>
            <a:prstDash val="solid"/>
            <a:round/>
            <a:tailEnd type="arrow"/>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1" name="Text Box 99">
            <a:extLst>
              <a:ext uri="{FF2B5EF4-FFF2-40B4-BE49-F238E27FC236}">
                <a16:creationId xmlns:a16="http://schemas.microsoft.com/office/drawing/2014/main" id="{83F0BB26-B6F6-8E4C-E1D2-9B1E0ECC8E87}"/>
              </a:ext>
            </a:extLst>
          </p:cNvPr>
          <p:cNvSpPr txBox="1"/>
          <p:nvPr/>
        </p:nvSpPr>
        <p:spPr>
          <a:xfrm>
            <a:off x="4861325" y="1394615"/>
            <a:ext cx="1510826" cy="656118"/>
          </a:xfrm>
          <a:prstGeom prst="rect">
            <a:avLst/>
          </a:prstGeom>
          <a:noFill/>
          <a:ln w="9528" cap="rnd">
            <a:solidFill>
              <a:srgbClr val="000000"/>
            </a:solidFill>
            <a:custDash>
              <a:ds d="200000" sp="0"/>
            </a:custDash>
            <a:miter/>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Classroom space </a:t>
            </a:r>
          </a:p>
        </p:txBody>
      </p:sp>
      <p:sp>
        <p:nvSpPr>
          <p:cNvPr id="12" name="Line 96">
            <a:extLst>
              <a:ext uri="{FF2B5EF4-FFF2-40B4-BE49-F238E27FC236}">
                <a16:creationId xmlns:a16="http://schemas.microsoft.com/office/drawing/2014/main" id="{2ED34D70-1CAB-1CAC-8484-4EB72A62054D}"/>
              </a:ext>
            </a:extLst>
          </p:cNvPr>
          <p:cNvSpPr/>
          <p:nvPr/>
        </p:nvSpPr>
        <p:spPr>
          <a:xfrm>
            <a:off x="7443782" y="2475235"/>
            <a:ext cx="506413" cy="0"/>
          </a:xfrm>
          <a:custGeom>
            <a:avLst/>
            <a:gdLst>
              <a:gd name="f0" fmla="val 10800000"/>
              <a:gd name="f1" fmla="val 5400000"/>
              <a:gd name="f2" fmla="val 180"/>
              <a:gd name="f3" fmla="val w"/>
              <a:gd name="f4" fmla="val h"/>
              <a:gd name="f5" fmla="val ss"/>
              <a:gd name="f6" fmla="val 0"/>
              <a:gd name="f7" fmla="+- 0 0 -180"/>
              <a:gd name="f8" fmla="+- 0 0 -360"/>
              <a:gd name="f9" fmla="abs f3"/>
              <a:gd name="f10" fmla="abs f4"/>
              <a:gd name="f11" fmla="abs f5"/>
              <a:gd name="f12" fmla="val f6"/>
              <a:gd name="f13" fmla="*/ f7 f0 1"/>
              <a:gd name="f14" fmla="*/ f8 f0 1"/>
              <a:gd name="f15" fmla="?: f9 f3 1"/>
              <a:gd name="f16" fmla="?: f10 f4 1"/>
              <a:gd name="f17" fmla="?: f11 f5 1"/>
              <a:gd name="f18" fmla="*/ f13 1 f2"/>
              <a:gd name="f19" fmla="*/ f14 1 f2"/>
              <a:gd name="f20" fmla="*/ f15 1 21600"/>
              <a:gd name="f21" fmla="*/ f16 1 21600"/>
              <a:gd name="f22" fmla="*/ 21600 f15 1"/>
              <a:gd name="f23" fmla="*/ 21600 f16 1"/>
              <a:gd name="f24" fmla="+- f18 0 f1"/>
              <a:gd name="f25" fmla="+- f19 0 f1"/>
              <a:gd name="f26" fmla="min f21 f20"/>
              <a:gd name="f27" fmla="*/ f22 1 f17"/>
              <a:gd name="f28" fmla="*/ f23 1 f17"/>
              <a:gd name="f29" fmla="val f27"/>
              <a:gd name="f30" fmla="val f28"/>
              <a:gd name="f31" fmla="*/ f6 f26 1"/>
              <a:gd name="f32" fmla="*/ f27 f26 1"/>
              <a:gd name="f33" fmla="*/ f28 f26 1"/>
              <a:gd name="f34" fmla="*/ f12 f26 1"/>
              <a:gd name="f35" fmla="*/ f29 f26 1"/>
              <a:gd name="f36" fmla="*/ f30 f26 1"/>
            </a:gdLst>
            <a:ahLst/>
            <a:cxnLst>
              <a:cxn ang="3cd4">
                <a:pos x="hc" y="t"/>
              </a:cxn>
              <a:cxn ang="0">
                <a:pos x="r" y="vc"/>
              </a:cxn>
              <a:cxn ang="cd4">
                <a:pos x="hc" y="b"/>
              </a:cxn>
              <a:cxn ang="cd2">
                <a:pos x="l" y="vc"/>
              </a:cxn>
              <a:cxn ang="f24">
                <a:pos x="f34" y="f34"/>
              </a:cxn>
              <a:cxn ang="f25">
                <a:pos x="f35" y="f36"/>
              </a:cxn>
            </a:cxnLst>
            <a:rect l="f31" t="f31" r="f32" b="f33"/>
            <a:pathLst>
              <a:path>
                <a:moveTo>
                  <a:pt x="f34" y="f34"/>
                </a:moveTo>
                <a:lnTo>
                  <a:pt x="f35" y="f36"/>
                </a:lnTo>
              </a:path>
            </a:pathLst>
          </a:custGeom>
          <a:noFill/>
          <a:ln w="9528" cap="flat">
            <a:solidFill>
              <a:srgbClr val="000000"/>
            </a:solidFill>
            <a:prstDash val="solid"/>
            <a:round/>
            <a:tailEnd type="arrow"/>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3" name="Text Box 95">
            <a:extLst>
              <a:ext uri="{FF2B5EF4-FFF2-40B4-BE49-F238E27FC236}">
                <a16:creationId xmlns:a16="http://schemas.microsoft.com/office/drawing/2014/main" id="{041A774A-FF14-3053-0B98-5ADCA2DF70F9}"/>
              </a:ext>
            </a:extLst>
          </p:cNvPr>
          <p:cNvSpPr txBox="1"/>
          <p:nvPr/>
        </p:nvSpPr>
        <p:spPr>
          <a:xfrm>
            <a:off x="5920977" y="2231712"/>
            <a:ext cx="1387876" cy="363538"/>
          </a:xfrm>
          <a:prstGeom prst="rect">
            <a:avLst/>
          </a:prstGeom>
          <a:noFill/>
          <a:ln w="9528" cap="rnd">
            <a:solidFill>
              <a:srgbClr val="000000"/>
            </a:solidFill>
            <a:custDash>
              <a:ds d="200000" sp="0"/>
            </a:custDash>
            <a:miter/>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Transport's </a:t>
            </a:r>
          </a:p>
        </p:txBody>
      </p:sp>
      <p:sp>
        <p:nvSpPr>
          <p:cNvPr id="14" name="Line 94">
            <a:extLst>
              <a:ext uri="{FF2B5EF4-FFF2-40B4-BE49-F238E27FC236}">
                <a16:creationId xmlns:a16="http://schemas.microsoft.com/office/drawing/2014/main" id="{75AF776A-F459-54A4-7687-AD3E59379B4E}"/>
              </a:ext>
            </a:extLst>
          </p:cNvPr>
          <p:cNvSpPr/>
          <p:nvPr/>
        </p:nvSpPr>
        <p:spPr>
          <a:xfrm>
            <a:off x="7182804" y="3624901"/>
            <a:ext cx="506413" cy="0"/>
          </a:xfrm>
          <a:custGeom>
            <a:avLst/>
            <a:gdLst>
              <a:gd name="f0" fmla="val 10800000"/>
              <a:gd name="f1" fmla="val 5400000"/>
              <a:gd name="f2" fmla="val 180"/>
              <a:gd name="f3" fmla="val w"/>
              <a:gd name="f4" fmla="val h"/>
              <a:gd name="f5" fmla="val ss"/>
              <a:gd name="f6" fmla="val 0"/>
              <a:gd name="f7" fmla="+- 0 0 -180"/>
              <a:gd name="f8" fmla="+- 0 0 -360"/>
              <a:gd name="f9" fmla="abs f3"/>
              <a:gd name="f10" fmla="abs f4"/>
              <a:gd name="f11" fmla="abs f5"/>
              <a:gd name="f12" fmla="val f6"/>
              <a:gd name="f13" fmla="*/ f7 f0 1"/>
              <a:gd name="f14" fmla="*/ f8 f0 1"/>
              <a:gd name="f15" fmla="?: f9 f3 1"/>
              <a:gd name="f16" fmla="?: f10 f4 1"/>
              <a:gd name="f17" fmla="?: f11 f5 1"/>
              <a:gd name="f18" fmla="*/ f13 1 f2"/>
              <a:gd name="f19" fmla="*/ f14 1 f2"/>
              <a:gd name="f20" fmla="*/ f15 1 21600"/>
              <a:gd name="f21" fmla="*/ f16 1 21600"/>
              <a:gd name="f22" fmla="*/ 21600 f15 1"/>
              <a:gd name="f23" fmla="*/ 21600 f16 1"/>
              <a:gd name="f24" fmla="+- f18 0 f1"/>
              <a:gd name="f25" fmla="+- f19 0 f1"/>
              <a:gd name="f26" fmla="min f21 f20"/>
              <a:gd name="f27" fmla="*/ f22 1 f17"/>
              <a:gd name="f28" fmla="*/ f23 1 f17"/>
              <a:gd name="f29" fmla="val f27"/>
              <a:gd name="f30" fmla="val f28"/>
              <a:gd name="f31" fmla="*/ f6 f26 1"/>
              <a:gd name="f32" fmla="*/ f27 f26 1"/>
              <a:gd name="f33" fmla="*/ f28 f26 1"/>
              <a:gd name="f34" fmla="*/ f12 f26 1"/>
              <a:gd name="f35" fmla="*/ f29 f26 1"/>
              <a:gd name="f36" fmla="*/ f30 f26 1"/>
            </a:gdLst>
            <a:ahLst/>
            <a:cxnLst>
              <a:cxn ang="3cd4">
                <a:pos x="hc" y="t"/>
              </a:cxn>
              <a:cxn ang="0">
                <a:pos x="r" y="vc"/>
              </a:cxn>
              <a:cxn ang="cd4">
                <a:pos x="hc" y="b"/>
              </a:cxn>
              <a:cxn ang="cd2">
                <a:pos x="l" y="vc"/>
              </a:cxn>
              <a:cxn ang="f24">
                <a:pos x="f34" y="f34"/>
              </a:cxn>
              <a:cxn ang="f25">
                <a:pos x="f35" y="f36"/>
              </a:cxn>
            </a:cxnLst>
            <a:rect l="f31" t="f31" r="f32" b="f33"/>
            <a:pathLst>
              <a:path>
                <a:moveTo>
                  <a:pt x="f34" y="f34"/>
                </a:moveTo>
                <a:lnTo>
                  <a:pt x="f35" y="f36"/>
                </a:lnTo>
              </a:path>
            </a:pathLst>
          </a:custGeom>
          <a:noFill/>
          <a:ln w="9528" cap="flat">
            <a:solidFill>
              <a:srgbClr val="000000"/>
            </a:solidFill>
            <a:prstDash val="solid"/>
            <a:round/>
            <a:tailEnd type="arrow"/>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5" name="Text Box 93">
            <a:extLst>
              <a:ext uri="{FF2B5EF4-FFF2-40B4-BE49-F238E27FC236}">
                <a16:creationId xmlns:a16="http://schemas.microsoft.com/office/drawing/2014/main" id="{81FEA3DC-D0E8-C529-7514-4C09CAB52A59}"/>
              </a:ext>
            </a:extLst>
          </p:cNvPr>
          <p:cNvSpPr txBox="1"/>
          <p:nvPr/>
        </p:nvSpPr>
        <p:spPr>
          <a:xfrm>
            <a:off x="5364080" y="3385822"/>
            <a:ext cx="1578062" cy="363538"/>
          </a:xfrm>
          <a:prstGeom prst="rect">
            <a:avLst/>
          </a:prstGeom>
          <a:noFill/>
          <a:ln w="9528" cap="rnd">
            <a:solidFill>
              <a:srgbClr val="000000"/>
            </a:solidFill>
            <a:custDash>
              <a:ds d="200000" sp="0"/>
            </a:custDash>
            <a:miter/>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Retention problem </a:t>
            </a:r>
          </a:p>
        </p:txBody>
      </p:sp>
      <p:sp>
        <p:nvSpPr>
          <p:cNvPr id="16" name="Line 92">
            <a:extLst>
              <a:ext uri="{FF2B5EF4-FFF2-40B4-BE49-F238E27FC236}">
                <a16:creationId xmlns:a16="http://schemas.microsoft.com/office/drawing/2014/main" id="{A5982BBB-F4F5-C902-DD5D-7F7E3F253D25}"/>
              </a:ext>
            </a:extLst>
          </p:cNvPr>
          <p:cNvSpPr/>
          <p:nvPr/>
        </p:nvSpPr>
        <p:spPr>
          <a:xfrm flipV="1">
            <a:off x="6813240" y="4101778"/>
            <a:ext cx="596106" cy="400360"/>
          </a:xfrm>
          <a:custGeom>
            <a:avLst/>
            <a:gdLst>
              <a:gd name="f0" fmla="val 10800000"/>
              <a:gd name="f1" fmla="val 5400000"/>
              <a:gd name="f2" fmla="val 180"/>
              <a:gd name="f3" fmla="val w"/>
              <a:gd name="f4" fmla="val h"/>
              <a:gd name="f5" fmla="val ss"/>
              <a:gd name="f6" fmla="val 0"/>
              <a:gd name="f7" fmla="+- 0 0 -180"/>
              <a:gd name="f8" fmla="+- 0 0 -360"/>
              <a:gd name="f9" fmla="abs f3"/>
              <a:gd name="f10" fmla="abs f4"/>
              <a:gd name="f11" fmla="abs f5"/>
              <a:gd name="f12" fmla="val f6"/>
              <a:gd name="f13" fmla="*/ f7 f0 1"/>
              <a:gd name="f14" fmla="*/ f8 f0 1"/>
              <a:gd name="f15" fmla="?: f9 f3 1"/>
              <a:gd name="f16" fmla="?: f10 f4 1"/>
              <a:gd name="f17" fmla="?: f11 f5 1"/>
              <a:gd name="f18" fmla="*/ f13 1 f2"/>
              <a:gd name="f19" fmla="*/ f14 1 f2"/>
              <a:gd name="f20" fmla="*/ f15 1 21600"/>
              <a:gd name="f21" fmla="*/ f16 1 21600"/>
              <a:gd name="f22" fmla="*/ 21600 f15 1"/>
              <a:gd name="f23" fmla="*/ 21600 f16 1"/>
              <a:gd name="f24" fmla="+- f18 0 f1"/>
              <a:gd name="f25" fmla="+- f19 0 f1"/>
              <a:gd name="f26" fmla="min f21 f20"/>
              <a:gd name="f27" fmla="*/ f22 1 f17"/>
              <a:gd name="f28" fmla="*/ f23 1 f17"/>
              <a:gd name="f29" fmla="val f27"/>
              <a:gd name="f30" fmla="val f28"/>
              <a:gd name="f31" fmla="*/ f6 f26 1"/>
              <a:gd name="f32" fmla="*/ f27 f26 1"/>
              <a:gd name="f33" fmla="*/ f28 f26 1"/>
              <a:gd name="f34" fmla="*/ f12 f26 1"/>
              <a:gd name="f35" fmla="*/ f29 f26 1"/>
              <a:gd name="f36" fmla="*/ f30 f26 1"/>
            </a:gdLst>
            <a:ahLst/>
            <a:cxnLst>
              <a:cxn ang="3cd4">
                <a:pos x="hc" y="t"/>
              </a:cxn>
              <a:cxn ang="0">
                <a:pos x="r" y="vc"/>
              </a:cxn>
              <a:cxn ang="cd4">
                <a:pos x="hc" y="b"/>
              </a:cxn>
              <a:cxn ang="cd2">
                <a:pos x="l" y="vc"/>
              </a:cxn>
              <a:cxn ang="f24">
                <a:pos x="f34" y="f34"/>
              </a:cxn>
              <a:cxn ang="f25">
                <a:pos x="f35" y="f36"/>
              </a:cxn>
            </a:cxnLst>
            <a:rect l="f31" t="f31" r="f32" b="f33"/>
            <a:pathLst>
              <a:path>
                <a:moveTo>
                  <a:pt x="f34" y="f34"/>
                </a:moveTo>
                <a:lnTo>
                  <a:pt x="f35" y="f36"/>
                </a:lnTo>
              </a:path>
            </a:pathLst>
          </a:custGeom>
          <a:noFill/>
          <a:ln w="9528" cap="flat">
            <a:solidFill>
              <a:srgbClr val="000000"/>
            </a:solidFill>
            <a:prstDash val="solid"/>
            <a:round/>
            <a:tailEnd type="arrow"/>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7" name="Text Box 91">
            <a:extLst>
              <a:ext uri="{FF2B5EF4-FFF2-40B4-BE49-F238E27FC236}">
                <a16:creationId xmlns:a16="http://schemas.microsoft.com/office/drawing/2014/main" id="{D01A885E-C340-75E2-2F93-F0B540C19548}"/>
              </a:ext>
            </a:extLst>
          </p:cNvPr>
          <p:cNvSpPr txBox="1"/>
          <p:nvPr/>
        </p:nvSpPr>
        <p:spPr>
          <a:xfrm>
            <a:off x="5065318" y="4376418"/>
            <a:ext cx="1578062" cy="363538"/>
          </a:xfrm>
          <a:prstGeom prst="rect">
            <a:avLst/>
          </a:prstGeom>
          <a:noFill/>
          <a:ln w="9528" cap="rnd">
            <a:solidFill>
              <a:srgbClr val="000000"/>
            </a:solidFill>
            <a:custDash>
              <a:ds d="200000" sp="0"/>
            </a:custDash>
            <a:miter/>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Insufficient number </a:t>
            </a:r>
          </a:p>
        </p:txBody>
      </p:sp>
      <p:sp>
        <p:nvSpPr>
          <p:cNvPr id="18" name="Line 88">
            <a:extLst>
              <a:ext uri="{FF2B5EF4-FFF2-40B4-BE49-F238E27FC236}">
                <a16:creationId xmlns:a16="http://schemas.microsoft.com/office/drawing/2014/main" id="{D166CF59-F592-975F-1328-91254F2757CD}"/>
              </a:ext>
            </a:extLst>
          </p:cNvPr>
          <p:cNvSpPr/>
          <p:nvPr/>
        </p:nvSpPr>
        <p:spPr>
          <a:xfrm>
            <a:off x="2943225" y="3595685"/>
            <a:ext cx="508004" cy="0"/>
          </a:xfrm>
          <a:custGeom>
            <a:avLst/>
            <a:gdLst>
              <a:gd name="f0" fmla="val 10800000"/>
              <a:gd name="f1" fmla="val 5400000"/>
              <a:gd name="f2" fmla="val 180"/>
              <a:gd name="f3" fmla="val w"/>
              <a:gd name="f4" fmla="val h"/>
              <a:gd name="f5" fmla="val ss"/>
              <a:gd name="f6" fmla="val 0"/>
              <a:gd name="f7" fmla="+- 0 0 -180"/>
              <a:gd name="f8" fmla="+- 0 0 -360"/>
              <a:gd name="f9" fmla="abs f3"/>
              <a:gd name="f10" fmla="abs f4"/>
              <a:gd name="f11" fmla="abs f5"/>
              <a:gd name="f12" fmla="val f6"/>
              <a:gd name="f13" fmla="*/ f7 f0 1"/>
              <a:gd name="f14" fmla="*/ f8 f0 1"/>
              <a:gd name="f15" fmla="?: f9 f3 1"/>
              <a:gd name="f16" fmla="?: f10 f4 1"/>
              <a:gd name="f17" fmla="?: f11 f5 1"/>
              <a:gd name="f18" fmla="*/ f13 1 f2"/>
              <a:gd name="f19" fmla="*/ f14 1 f2"/>
              <a:gd name="f20" fmla="*/ f15 1 21600"/>
              <a:gd name="f21" fmla="*/ f16 1 21600"/>
              <a:gd name="f22" fmla="*/ 21600 f15 1"/>
              <a:gd name="f23" fmla="*/ 21600 f16 1"/>
              <a:gd name="f24" fmla="+- f18 0 f1"/>
              <a:gd name="f25" fmla="+- f19 0 f1"/>
              <a:gd name="f26" fmla="min f21 f20"/>
              <a:gd name="f27" fmla="*/ f22 1 f17"/>
              <a:gd name="f28" fmla="*/ f23 1 f17"/>
              <a:gd name="f29" fmla="val f27"/>
              <a:gd name="f30" fmla="val f28"/>
              <a:gd name="f31" fmla="*/ f6 f26 1"/>
              <a:gd name="f32" fmla="*/ f27 f26 1"/>
              <a:gd name="f33" fmla="*/ f28 f26 1"/>
              <a:gd name="f34" fmla="*/ f12 f26 1"/>
              <a:gd name="f35" fmla="*/ f29 f26 1"/>
              <a:gd name="f36" fmla="*/ f30 f26 1"/>
            </a:gdLst>
            <a:ahLst/>
            <a:cxnLst>
              <a:cxn ang="3cd4">
                <a:pos x="hc" y="t"/>
              </a:cxn>
              <a:cxn ang="0">
                <a:pos x="r" y="vc"/>
              </a:cxn>
              <a:cxn ang="cd4">
                <a:pos x="hc" y="b"/>
              </a:cxn>
              <a:cxn ang="cd2">
                <a:pos x="l" y="vc"/>
              </a:cxn>
              <a:cxn ang="f24">
                <a:pos x="f34" y="f34"/>
              </a:cxn>
              <a:cxn ang="f25">
                <a:pos x="f35" y="f36"/>
              </a:cxn>
            </a:cxnLst>
            <a:rect l="f31" t="f31" r="f32" b="f33"/>
            <a:pathLst>
              <a:path>
                <a:moveTo>
                  <a:pt x="f34" y="f34"/>
                </a:moveTo>
                <a:lnTo>
                  <a:pt x="f35" y="f36"/>
                </a:lnTo>
              </a:path>
            </a:pathLst>
          </a:custGeom>
          <a:noFill/>
          <a:ln w="9528" cap="flat">
            <a:solidFill>
              <a:srgbClr val="000000"/>
            </a:solidFill>
            <a:prstDash val="solid"/>
            <a:round/>
            <a:tailEnd type="arrow"/>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9" name="Text Box 87">
            <a:extLst>
              <a:ext uri="{FF2B5EF4-FFF2-40B4-BE49-F238E27FC236}">
                <a16:creationId xmlns:a16="http://schemas.microsoft.com/office/drawing/2014/main" id="{AC48D8CE-885C-4CF0-98B9-25A109BB6B27}"/>
              </a:ext>
            </a:extLst>
          </p:cNvPr>
          <p:cNvSpPr txBox="1"/>
          <p:nvPr/>
        </p:nvSpPr>
        <p:spPr>
          <a:xfrm>
            <a:off x="1870076" y="3406770"/>
            <a:ext cx="1060447" cy="363538"/>
          </a:xfrm>
          <a:prstGeom prst="rect">
            <a:avLst/>
          </a:prstGeom>
          <a:noFill/>
          <a:ln w="9528" cap="rnd">
            <a:solidFill>
              <a:srgbClr val="000000"/>
            </a:solidFill>
            <a:custDash>
              <a:ds d="200000" sp="0"/>
            </a:custDash>
            <a:miter/>
          </a:ln>
        </p:spPr>
        <p:txBody>
          <a:bodyPr vert="horz" wrap="square" lIns="91440" tIns="45720" rIns="91440" bIns="45720" anchor="t" anchorCtr="0" compatLnSpc="1">
            <a:noAutofit/>
          </a:bodyPr>
          <a:lstStyle/>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US" sz="900" b="0" i="0" u="none" strike="noStrike" kern="1200" cap="none" spc="0" baseline="0">
                <a:solidFill>
                  <a:srgbClr val="000000"/>
                </a:solidFill>
                <a:uFillTx/>
                <a:latin typeface="Arial" pitchFamily="34"/>
                <a:ea typeface="Times New Roman" pitchFamily="18"/>
              </a:rPr>
              <a:t>sickness</a:t>
            </a:r>
            <a:endParaRPr lang="en-US" sz="1800" b="0" i="0" u="none" strike="noStrike" kern="1200" cap="none" spc="0" baseline="0">
              <a:solidFill>
                <a:srgbClr val="000000"/>
              </a:solidFill>
              <a:uFillTx/>
              <a:latin typeface="Arial" pitchFamily="34"/>
            </a:endParaRPr>
          </a:p>
        </p:txBody>
      </p:sp>
      <p:sp>
        <p:nvSpPr>
          <p:cNvPr id="20" name="Line 86">
            <a:extLst>
              <a:ext uri="{FF2B5EF4-FFF2-40B4-BE49-F238E27FC236}">
                <a16:creationId xmlns:a16="http://schemas.microsoft.com/office/drawing/2014/main" id="{C03F4541-6337-5FD3-8F6B-4274EECA8089}"/>
              </a:ext>
            </a:extLst>
          </p:cNvPr>
          <p:cNvSpPr/>
          <p:nvPr/>
        </p:nvSpPr>
        <p:spPr>
          <a:xfrm>
            <a:off x="2493961" y="4152903"/>
            <a:ext cx="506413" cy="0"/>
          </a:xfrm>
          <a:custGeom>
            <a:avLst/>
            <a:gdLst>
              <a:gd name="f0" fmla="val 10800000"/>
              <a:gd name="f1" fmla="val 5400000"/>
              <a:gd name="f2" fmla="val 180"/>
              <a:gd name="f3" fmla="val w"/>
              <a:gd name="f4" fmla="val h"/>
              <a:gd name="f5" fmla="val ss"/>
              <a:gd name="f6" fmla="val 0"/>
              <a:gd name="f7" fmla="+- 0 0 -180"/>
              <a:gd name="f8" fmla="+- 0 0 -360"/>
              <a:gd name="f9" fmla="abs f3"/>
              <a:gd name="f10" fmla="abs f4"/>
              <a:gd name="f11" fmla="abs f5"/>
              <a:gd name="f12" fmla="val f6"/>
              <a:gd name="f13" fmla="*/ f7 f0 1"/>
              <a:gd name="f14" fmla="*/ f8 f0 1"/>
              <a:gd name="f15" fmla="?: f9 f3 1"/>
              <a:gd name="f16" fmla="?: f10 f4 1"/>
              <a:gd name="f17" fmla="?: f11 f5 1"/>
              <a:gd name="f18" fmla="*/ f13 1 f2"/>
              <a:gd name="f19" fmla="*/ f14 1 f2"/>
              <a:gd name="f20" fmla="*/ f15 1 21600"/>
              <a:gd name="f21" fmla="*/ f16 1 21600"/>
              <a:gd name="f22" fmla="*/ 21600 f15 1"/>
              <a:gd name="f23" fmla="*/ 21600 f16 1"/>
              <a:gd name="f24" fmla="+- f18 0 f1"/>
              <a:gd name="f25" fmla="+- f19 0 f1"/>
              <a:gd name="f26" fmla="min f21 f20"/>
              <a:gd name="f27" fmla="*/ f22 1 f17"/>
              <a:gd name="f28" fmla="*/ f23 1 f17"/>
              <a:gd name="f29" fmla="val f27"/>
              <a:gd name="f30" fmla="val f28"/>
              <a:gd name="f31" fmla="*/ f6 f26 1"/>
              <a:gd name="f32" fmla="*/ f27 f26 1"/>
              <a:gd name="f33" fmla="*/ f28 f26 1"/>
              <a:gd name="f34" fmla="*/ f12 f26 1"/>
              <a:gd name="f35" fmla="*/ f29 f26 1"/>
              <a:gd name="f36" fmla="*/ f30 f26 1"/>
            </a:gdLst>
            <a:ahLst/>
            <a:cxnLst>
              <a:cxn ang="3cd4">
                <a:pos x="hc" y="t"/>
              </a:cxn>
              <a:cxn ang="0">
                <a:pos x="r" y="vc"/>
              </a:cxn>
              <a:cxn ang="cd4">
                <a:pos x="hc" y="b"/>
              </a:cxn>
              <a:cxn ang="cd2">
                <a:pos x="l" y="vc"/>
              </a:cxn>
              <a:cxn ang="f24">
                <a:pos x="f34" y="f34"/>
              </a:cxn>
              <a:cxn ang="f25">
                <a:pos x="f35" y="f36"/>
              </a:cxn>
            </a:cxnLst>
            <a:rect l="f31" t="f31" r="f32" b="f33"/>
            <a:pathLst>
              <a:path>
                <a:moveTo>
                  <a:pt x="f34" y="f34"/>
                </a:moveTo>
                <a:lnTo>
                  <a:pt x="f35" y="f36"/>
                </a:lnTo>
              </a:path>
            </a:pathLst>
          </a:custGeom>
          <a:noFill/>
          <a:ln w="9528" cap="flat">
            <a:solidFill>
              <a:srgbClr val="000000"/>
            </a:solidFill>
            <a:prstDash val="solid"/>
            <a:round/>
            <a:tailEnd type="arrow"/>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21" name="Text Box 85">
            <a:extLst>
              <a:ext uri="{FF2B5EF4-FFF2-40B4-BE49-F238E27FC236}">
                <a16:creationId xmlns:a16="http://schemas.microsoft.com/office/drawing/2014/main" id="{90341B65-6E29-6B7E-D982-A2FBAA6CD19A}"/>
              </a:ext>
            </a:extLst>
          </p:cNvPr>
          <p:cNvSpPr txBox="1"/>
          <p:nvPr/>
        </p:nvSpPr>
        <p:spPr>
          <a:xfrm>
            <a:off x="1419221" y="3965579"/>
            <a:ext cx="1060447" cy="363538"/>
          </a:xfrm>
          <a:prstGeom prst="rect">
            <a:avLst/>
          </a:prstGeom>
          <a:noFill/>
          <a:ln w="9528" cap="rnd">
            <a:solidFill>
              <a:srgbClr val="000000"/>
            </a:solidFill>
            <a:custDash>
              <a:ds d="200000" sp="0"/>
            </a:custDash>
            <a:miter/>
          </a:ln>
        </p:spPr>
        <p:txBody>
          <a:bodyPr vert="horz" wrap="square" lIns="91440" tIns="45720" rIns="91440" bIns="45720" anchor="t" anchorCtr="0" compatLnSpc="1">
            <a:noAutofit/>
          </a:bodyPr>
          <a:lstStyle/>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US" sz="900" b="0" i="0" u="none" strike="noStrike" kern="1200" cap="none" spc="0" baseline="0">
                <a:solidFill>
                  <a:srgbClr val="000000"/>
                </a:solidFill>
                <a:uFillTx/>
                <a:latin typeface="Arial" pitchFamily="34"/>
                <a:ea typeface="Times New Roman" pitchFamily="18"/>
              </a:rPr>
              <a:t>Biggest threat </a:t>
            </a:r>
            <a:endParaRPr lang="en-US" sz="1800" b="0" i="0" u="none" strike="noStrike" kern="1200" cap="none" spc="0" baseline="0">
              <a:solidFill>
                <a:srgbClr val="000000"/>
              </a:solidFill>
              <a:uFillTx/>
              <a:latin typeface="Arial" pitchFamily="34"/>
            </a:endParaRPr>
          </a:p>
        </p:txBody>
      </p:sp>
      <p:sp>
        <p:nvSpPr>
          <p:cNvPr id="22" name="Line 84">
            <a:extLst>
              <a:ext uri="{FF2B5EF4-FFF2-40B4-BE49-F238E27FC236}">
                <a16:creationId xmlns:a16="http://schemas.microsoft.com/office/drawing/2014/main" id="{6F5CC5A1-0388-B744-18DF-BD1066EFF56B}"/>
              </a:ext>
            </a:extLst>
          </p:cNvPr>
          <p:cNvSpPr/>
          <p:nvPr/>
        </p:nvSpPr>
        <p:spPr>
          <a:xfrm>
            <a:off x="1993904" y="4705346"/>
            <a:ext cx="508004" cy="0"/>
          </a:xfrm>
          <a:custGeom>
            <a:avLst/>
            <a:gdLst>
              <a:gd name="f0" fmla="val 10800000"/>
              <a:gd name="f1" fmla="val 5400000"/>
              <a:gd name="f2" fmla="val 180"/>
              <a:gd name="f3" fmla="val w"/>
              <a:gd name="f4" fmla="val h"/>
              <a:gd name="f5" fmla="val ss"/>
              <a:gd name="f6" fmla="val 0"/>
              <a:gd name="f7" fmla="+- 0 0 -180"/>
              <a:gd name="f8" fmla="+- 0 0 -360"/>
              <a:gd name="f9" fmla="abs f3"/>
              <a:gd name="f10" fmla="abs f4"/>
              <a:gd name="f11" fmla="abs f5"/>
              <a:gd name="f12" fmla="val f6"/>
              <a:gd name="f13" fmla="*/ f7 f0 1"/>
              <a:gd name="f14" fmla="*/ f8 f0 1"/>
              <a:gd name="f15" fmla="?: f9 f3 1"/>
              <a:gd name="f16" fmla="?: f10 f4 1"/>
              <a:gd name="f17" fmla="?: f11 f5 1"/>
              <a:gd name="f18" fmla="*/ f13 1 f2"/>
              <a:gd name="f19" fmla="*/ f14 1 f2"/>
              <a:gd name="f20" fmla="*/ f15 1 21600"/>
              <a:gd name="f21" fmla="*/ f16 1 21600"/>
              <a:gd name="f22" fmla="*/ 21600 f15 1"/>
              <a:gd name="f23" fmla="*/ 21600 f16 1"/>
              <a:gd name="f24" fmla="+- f18 0 f1"/>
              <a:gd name="f25" fmla="+- f19 0 f1"/>
              <a:gd name="f26" fmla="min f21 f20"/>
              <a:gd name="f27" fmla="*/ f22 1 f17"/>
              <a:gd name="f28" fmla="*/ f23 1 f17"/>
              <a:gd name="f29" fmla="val f27"/>
              <a:gd name="f30" fmla="val f28"/>
              <a:gd name="f31" fmla="*/ f6 f26 1"/>
              <a:gd name="f32" fmla="*/ f27 f26 1"/>
              <a:gd name="f33" fmla="*/ f28 f26 1"/>
              <a:gd name="f34" fmla="*/ f12 f26 1"/>
              <a:gd name="f35" fmla="*/ f29 f26 1"/>
              <a:gd name="f36" fmla="*/ f30 f26 1"/>
            </a:gdLst>
            <a:ahLst/>
            <a:cxnLst>
              <a:cxn ang="3cd4">
                <a:pos x="hc" y="t"/>
              </a:cxn>
              <a:cxn ang="0">
                <a:pos x="r" y="vc"/>
              </a:cxn>
              <a:cxn ang="cd4">
                <a:pos x="hc" y="b"/>
              </a:cxn>
              <a:cxn ang="cd2">
                <a:pos x="l" y="vc"/>
              </a:cxn>
              <a:cxn ang="f24">
                <a:pos x="f34" y="f34"/>
              </a:cxn>
              <a:cxn ang="f25">
                <a:pos x="f35" y="f36"/>
              </a:cxn>
            </a:cxnLst>
            <a:rect l="f31" t="f31" r="f32" b="f33"/>
            <a:pathLst>
              <a:path>
                <a:moveTo>
                  <a:pt x="f34" y="f34"/>
                </a:moveTo>
                <a:lnTo>
                  <a:pt x="f35" y="f36"/>
                </a:lnTo>
              </a:path>
            </a:pathLst>
          </a:custGeom>
          <a:noFill/>
          <a:ln w="9528" cap="flat">
            <a:solidFill>
              <a:srgbClr val="000000"/>
            </a:solidFill>
            <a:prstDash val="solid"/>
            <a:round/>
            <a:tailEnd type="arrow"/>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23" name="Text Box 83">
            <a:extLst>
              <a:ext uri="{FF2B5EF4-FFF2-40B4-BE49-F238E27FC236}">
                <a16:creationId xmlns:a16="http://schemas.microsoft.com/office/drawing/2014/main" id="{E7031F1A-174C-19C4-43FE-80F9AC4B7448}"/>
              </a:ext>
            </a:extLst>
          </p:cNvPr>
          <p:cNvSpPr txBox="1"/>
          <p:nvPr/>
        </p:nvSpPr>
        <p:spPr>
          <a:xfrm>
            <a:off x="920745" y="4518022"/>
            <a:ext cx="1060447" cy="363538"/>
          </a:xfrm>
          <a:prstGeom prst="rect">
            <a:avLst/>
          </a:prstGeom>
          <a:noFill/>
          <a:ln w="9528" cap="rnd">
            <a:solidFill>
              <a:srgbClr val="000000"/>
            </a:solidFill>
            <a:custDash>
              <a:ds d="200000" sp="0"/>
            </a:custDash>
            <a:miter/>
          </a:ln>
        </p:spPr>
        <p:txBody>
          <a:bodyPr vert="horz" wrap="square" lIns="91440" tIns="45720" rIns="91440" bIns="45720" anchor="t" anchorCtr="0" compatLnSpc="1">
            <a:noAutofit/>
          </a:bodyPr>
          <a:lstStyle/>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US" sz="900" b="0" i="0" u="none" strike="noStrike" kern="1200" cap="none" spc="0" baseline="0">
                <a:solidFill>
                  <a:srgbClr val="000000"/>
                </a:solidFill>
                <a:uFillTx/>
                <a:latin typeface="Arial" pitchFamily="34"/>
                <a:ea typeface="Times New Roman" pitchFamily="18"/>
              </a:rPr>
              <a:t>Patient’s queues </a:t>
            </a:r>
            <a:endParaRPr lang="en-US" sz="1800" b="0" i="0" u="none" strike="noStrike" kern="1200" cap="none" spc="0" baseline="0">
              <a:solidFill>
                <a:srgbClr val="000000"/>
              </a:solidFill>
              <a:uFillTx/>
              <a:latin typeface="Arial" pitchFamily="34"/>
            </a:endParaRPr>
          </a:p>
        </p:txBody>
      </p:sp>
      <p:sp>
        <p:nvSpPr>
          <p:cNvPr id="24" name="Rectangle 82">
            <a:extLst>
              <a:ext uri="{FF2B5EF4-FFF2-40B4-BE49-F238E27FC236}">
                <a16:creationId xmlns:a16="http://schemas.microsoft.com/office/drawing/2014/main" id="{9B738C18-F039-FDE0-E9B0-F4BDC0B53801}"/>
              </a:ext>
            </a:extLst>
          </p:cNvPr>
          <p:cNvSpPr/>
          <p:nvPr/>
        </p:nvSpPr>
        <p:spPr>
          <a:xfrm>
            <a:off x="381003" y="779461"/>
            <a:ext cx="1144591" cy="519114"/>
          </a:xfrm>
          <a:prstGeom prst="rect">
            <a:avLst/>
          </a:prstGeom>
          <a:solidFill>
            <a:srgbClr val="A0E0FF"/>
          </a:solidFill>
          <a:ln w="10158" cap="flat">
            <a:solidFill>
              <a:srgbClr val="000000"/>
            </a:solidFill>
            <a:prstDash val="solid"/>
            <a:miter/>
          </a:ln>
        </p:spPr>
        <p:txBody>
          <a:bodyPr vert="horz" wrap="square" lIns="91440" tIns="45720" rIns="91440" bIns="45720" anchor="t" anchorCtr="0" compatLnSpc="1">
            <a:noAutofit/>
          </a:bodyPr>
          <a:lstStyle/>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GB" sz="1200" b="1" i="0" u="none" strike="noStrike" kern="1200" cap="none" spc="0" baseline="0">
                <a:solidFill>
                  <a:srgbClr val="000000"/>
                </a:solidFill>
                <a:uFillTx/>
                <a:latin typeface="Arial" pitchFamily="34"/>
                <a:ea typeface="Times New Roman" pitchFamily="18"/>
              </a:rPr>
              <a:t>Economic factor  </a:t>
            </a:r>
            <a:endParaRPr lang="en-GB" sz="1800" b="0" i="0" u="none" strike="noStrike" kern="1200" cap="none" spc="0" baseline="0">
              <a:solidFill>
                <a:srgbClr val="000000"/>
              </a:solidFill>
              <a:uFillTx/>
              <a:latin typeface="Arial" pitchFamily="34"/>
            </a:endParaRPr>
          </a:p>
        </p:txBody>
      </p:sp>
      <p:sp>
        <p:nvSpPr>
          <p:cNvPr id="25" name="Rectangle 81">
            <a:extLst>
              <a:ext uri="{FF2B5EF4-FFF2-40B4-BE49-F238E27FC236}">
                <a16:creationId xmlns:a16="http://schemas.microsoft.com/office/drawing/2014/main" id="{11EDFA39-1685-A1B1-5931-D7B8E7805F53}"/>
              </a:ext>
            </a:extLst>
          </p:cNvPr>
          <p:cNvSpPr/>
          <p:nvPr/>
        </p:nvSpPr>
        <p:spPr>
          <a:xfrm>
            <a:off x="2543175" y="260347"/>
            <a:ext cx="998533" cy="487366"/>
          </a:xfrm>
          <a:prstGeom prst="rect">
            <a:avLst/>
          </a:prstGeom>
          <a:solidFill>
            <a:srgbClr val="A0E0FF"/>
          </a:solidFill>
          <a:ln w="10158" cap="flat">
            <a:solidFill>
              <a:srgbClr val="000000"/>
            </a:solidFill>
            <a:prstDash val="solid"/>
            <a:miter/>
          </a:ln>
        </p:spPr>
        <p:txBody>
          <a:bodyPr vert="horz" wrap="square" lIns="91440" tIns="45720" rIns="91440" bIns="45720" anchor="t" anchorCtr="0" compatLnSpc="1">
            <a:noAutofit/>
          </a:bodyPr>
          <a:lstStyle/>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US" sz="1200" b="1" i="0" u="none" strike="noStrike" kern="1200" cap="none" spc="0" baseline="0">
                <a:solidFill>
                  <a:srgbClr val="000000"/>
                </a:solidFill>
                <a:uFillTx/>
                <a:latin typeface="Arial" pitchFamily="34"/>
                <a:ea typeface="Times New Roman" pitchFamily="18"/>
              </a:rPr>
              <a:t>Social factor</a:t>
            </a:r>
            <a:endParaRPr lang="en-US" sz="1800" b="0" i="0" u="none" strike="noStrike" kern="1200" cap="none" spc="0" baseline="0">
              <a:solidFill>
                <a:srgbClr val="000000"/>
              </a:solidFill>
              <a:uFillTx/>
              <a:latin typeface="Arial" pitchFamily="34"/>
            </a:endParaRPr>
          </a:p>
        </p:txBody>
      </p:sp>
      <p:sp>
        <p:nvSpPr>
          <p:cNvPr id="26" name="Rectangle 80">
            <a:extLst>
              <a:ext uri="{FF2B5EF4-FFF2-40B4-BE49-F238E27FC236}">
                <a16:creationId xmlns:a16="http://schemas.microsoft.com/office/drawing/2014/main" id="{599C8F65-C58B-6326-4FDF-9669DFC0E127}"/>
              </a:ext>
            </a:extLst>
          </p:cNvPr>
          <p:cNvSpPr/>
          <p:nvPr/>
        </p:nvSpPr>
        <p:spPr>
          <a:xfrm>
            <a:off x="5879463" y="374647"/>
            <a:ext cx="1174747" cy="487366"/>
          </a:xfrm>
          <a:prstGeom prst="rect">
            <a:avLst/>
          </a:prstGeom>
          <a:solidFill>
            <a:srgbClr val="A0E0FF"/>
          </a:solidFill>
          <a:ln w="10158" cap="flat">
            <a:solidFill>
              <a:srgbClr val="000000"/>
            </a:solidFill>
            <a:prstDash val="solid"/>
            <a:miter/>
          </a:ln>
        </p:spPr>
        <p:txBody>
          <a:bodyPr vert="horz" wrap="square" lIns="91440" tIns="45720" rIns="91440" bIns="45720" anchor="t" anchorCtr="0" compatLnSpc="1">
            <a:noAutofit/>
          </a:bodyPr>
          <a:lstStyle/>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US" sz="1200" b="1" i="0" u="none" strike="noStrike" kern="1200" cap="none" spc="0" baseline="0">
                <a:solidFill>
                  <a:srgbClr val="000000"/>
                </a:solidFill>
                <a:uFillTx/>
                <a:latin typeface="Arial" pitchFamily="34"/>
              </a:rPr>
              <a:t>Challenges with student </a:t>
            </a:r>
            <a:endParaRPr lang="en-US" sz="800" b="0" i="0" u="none" strike="noStrike" kern="1200" cap="none" spc="0" baseline="0">
              <a:solidFill>
                <a:srgbClr val="000000"/>
              </a:solidFill>
              <a:uFillTx/>
              <a:latin typeface="Arial" pitchFamily="34"/>
            </a:endParaRPr>
          </a:p>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rial" pitchFamily="34"/>
            </a:endParaRPr>
          </a:p>
        </p:txBody>
      </p:sp>
      <p:sp>
        <p:nvSpPr>
          <p:cNvPr id="27" name="Line 79">
            <a:extLst>
              <a:ext uri="{FF2B5EF4-FFF2-40B4-BE49-F238E27FC236}">
                <a16:creationId xmlns:a16="http://schemas.microsoft.com/office/drawing/2014/main" id="{D0B6E2F8-B402-517F-A887-B8511D792AF1}"/>
              </a:ext>
            </a:extLst>
          </p:cNvPr>
          <p:cNvSpPr/>
          <p:nvPr/>
        </p:nvSpPr>
        <p:spPr>
          <a:xfrm>
            <a:off x="1812130" y="3041651"/>
            <a:ext cx="8012109" cy="1591"/>
          </a:xfrm>
          <a:custGeom>
            <a:avLst/>
            <a:gdLst>
              <a:gd name="f0" fmla="val 10800000"/>
              <a:gd name="f1" fmla="val 5400000"/>
              <a:gd name="f2" fmla="val 180"/>
              <a:gd name="f3" fmla="val w"/>
              <a:gd name="f4" fmla="val h"/>
              <a:gd name="f5" fmla="val ss"/>
              <a:gd name="f6" fmla="val 0"/>
              <a:gd name="f7" fmla="+- 0 0 -180"/>
              <a:gd name="f8" fmla="+- 0 0 -360"/>
              <a:gd name="f9" fmla="abs f3"/>
              <a:gd name="f10" fmla="abs f4"/>
              <a:gd name="f11" fmla="abs f5"/>
              <a:gd name="f12" fmla="val f6"/>
              <a:gd name="f13" fmla="*/ f7 f0 1"/>
              <a:gd name="f14" fmla="*/ f8 f0 1"/>
              <a:gd name="f15" fmla="?: f9 f3 1"/>
              <a:gd name="f16" fmla="?: f10 f4 1"/>
              <a:gd name="f17" fmla="?: f11 f5 1"/>
              <a:gd name="f18" fmla="*/ f13 1 f2"/>
              <a:gd name="f19" fmla="*/ f14 1 f2"/>
              <a:gd name="f20" fmla="*/ f15 1 21600"/>
              <a:gd name="f21" fmla="*/ f16 1 21600"/>
              <a:gd name="f22" fmla="*/ 21600 f15 1"/>
              <a:gd name="f23" fmla="*/ 21600 f16 1"/>
              <a:gd name="f24" fmla="+- f18 0 f1"/>
              <a:gd name="f25" fmla="+- f19 0 f1"/>
              <a:gd name="f26" fmla="min f21 f20"/>
              <a:gd name="f27" fmla="*/ f22 1 f17"/>
              <a:gd name="f28" fmla="*/ f23 1 f17"/>
              <a:gd name="f29" fmla="val f27"/>
              <a:gd name="f30" fmla="val f28"/>
              <a:gd name="f31" fmla="*/ f6 f26 1"/>
              <a:gd name="f32" fmla="*/ f27 f26 1"/>
              <a:gd name="f33" fmla="*/ f28 f26 1"/>
              <a:gd name="f34" fmla="*/ f12 f26 1"/>
              <a:gd name="f35" fmla="*/ f29 f26 1"/>
              <a:gd name="f36" fmla="*/ f30 f26 1"/>
            </a:gdLst>
            <a:ahLst/>
            <a:cxnLst>
              <a:cxn ang="3cd4">
                <a:pos x="hc" y="t"/>
              </a:cxn>
              <a:cxn ang="0">
                <a:pos x="r" y="vc"/>
              </a:cxn>
              <a:cxn ang="cd4">
                <a:pos x="hc" y="b"/>
              </a:cxn>
              <a:cxn ang="cd2">
                <a:pos x="l" y="vc"/>
              </a:cxn>
              <a:cxn ang="f24">
                <a:pos x="f34" y="f34"/>
              </a:cxn>
              <a:cxn ang="f25">
                <a:pos x="f35" y="f36"/>
              </a:cxn>
            </a:cxnLst>
            <a:rect l="f31" t="f31" r="f32" b="f33"/>
            <a:pathLst>
              <a:path>
                <a:moveTo>
                  <a:pt x="f34" y="f34"/>
                </a:moveTo>
                <a:lnTo>
                  <a:pt x="f35" y="f36"/>
                </a:lnTo>
              </a:path>
            </a:pathLst>
          </a:custGeom>
          <a:noFill/>
          <a:ln w="10158" cap="flat">
            <a:solidFill>
              <a:srgbClr val="000000"/>
            </a:solidFill>
            <a:prstDash val="solid"/>
            <a:roun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28" name="Line 78">
            <a:extLst>
              <a:ext uri="{FF2B5EF4-FFF2-40B4-BE49-F238E27FC236}">
                <a16:creationId xmlns:a16="http://schemas.microsoft.com/office/drawing/2014/main" id="{7305BD46-D588-4209-515A-EF10221CE69D}"/>
              </a:ext>
            </a:extLst>
          </p:cNvPr>
          <p:cNvSpPr/>
          <p:nvPr/>
        </p:nvSpPr>
        <p:spPr>
          <a:xfrm>
            <a:off x="879479" y="1271592"/>
            <a:ext cx="1797052" cy="1639884"/>
          </a:xfrm>
          <a:custGeom>
            <a:avLst/>
            <a:gdLst>
              <a:gd name="f0" fmla="val 10800000"/>
              <a:gd name="f1" fmla="val 5400000"/>
              <a:gd name="f2" fmla="val 180"/>
              <a:gd name="f3" fmla="val w"/>
              <a:gd name="f4" fmla="val h"/>
              <a:gd name="f5" fmla="val ss"/>
              <a:gd name="f6" fmla="val 0"/>
              <a:gd name="f7" fmla="+- 0 0 -180"/>
              <a:gd name="f8" fmla="+- 0 0 -360"/>
              <a:gd name="f9" fmla="abs f3"/>
              <a:gd name="f10" fmla="abs f4"/>
              <a:gd name="f11" fmla="abs f5"/>
              <a:gd name="f12" fmla="val f6"/>
              <a:gd name="f13" fmla="*/ f7 f0 1"/>
              <a:gd name="f14" fmla="*/ f8 f0 1"/>
              <a:gd name="f15" fmla="?: f9 f3 1"/>
              <a:gd name="f16" fmla="?: f10 f4 1"/>
              <a:gd name="f17" fmla="?: f11 f5 1"/>
              <a:gd name="f18" fmla="*/ f13 1 f2"/>
              <a:gd name="f19" fmla="*/ f14 1 f2"/>
              <a:gd name="f20" fmla="*/ f15 1 21600"/>
              <a:gd name="f21" fmla="*/ f16 1 21600"/>
              <a:gd name="f22" fmla="*/ 21600 f15 1"/>
              <a:gd name="f23" fmla="*/ 21600 f16 1"/>
              <a:gd name="f24" fmla="+- f18 0 f1"/>
              <a:gd name="f25" fmla="+- f19 0 f1"/>
              <a:gd name="f26" fmla="min f21 f20"/>
              <a:gd name="f27" fmla="*/ f22 1 f17"/>
              <a:gd name="f28" fmla="*/ f23 1 f17"/>
              <a:gd name="f29" fmla="val f27"/>
              <a:gd name="f30" fmla="val f28"/>
              <a:gd name="f31" fmla="*/ f6 f26 1"/>
              <a:gd name="f32" fmla="*/ f27 f26 1"/>
              <a:gd name="f33" fmla="*/ f28 f26 1"/>
              <a:gd name="f34" fmla="*/ f12 f26 1"/>
              <a:gd name="f35" fmla="*/ f29 f26 1"/>
              <a:gd name="f36" fmla="*/ f30 f26 1"/>
            </a:gdLst>
            <a:ahLst/>
            <a:cxnLst>
              <a:cxn ang="3cd4">
                <a:pos x="hc" y="t"/>
              </a:cxn>
              <a:cxn ang="0">
                <a:pos x="r" y="vc"/>
              </a:cxn>
              <a:cxn ang="cd4">
                <a:pos x="hc" y="b"/>
              </a:cxn>
              <a:cxn ang="cd2">
                <a:pos x="l" y="vc"/>
              </a:cxn>
              <a:cxn ang="f24">
                <a:pos x="f34" y="f34"/>
              </a:cxn>
              <a:cxn ang="f25">
                <a:pos x="f35" y="f36"/>
              </a:cxn>
            </a:cxnLst>
            <a:rect l="f31" t="f31" r="f32" b="f33"/>
            <a:pathLst>
              <a:path>
                <a:moveTo>
                  <a:pt x="f34" y="f34"/>
                </a:moveTo>
                <a:lnTo>
                  <a:pt x="f35" y="f36"/>
                </a:lnTo>
              </a:path>
            </a:pathLst>
          </a:custGeom>
          <a:noFill/>
          <a:ln w="10158" cap="flat">
            <a:solidFill>
              <a:srgbClr val="000000"/>
            </a:solidFill>
            <a:prstDash val="solid"/>
            <a:roun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29" name="Line 77">
            <a:extLst>
              <a:ext uri="{FF2B5EF4-FFF2-40B4-BE49-F238E27FC236}">
                <a16:creationId xmlns:a16="http://schemas.microsoft.com/office/drawing/2014/main" id="{1B2C0002-44CA-0B50-1836-CD51F6DDA5EE}"/>
              </a:ext>
            </a:extLst>
          </p:cNvPr>
          <p:cNvSpPr/>
          <p:nvPr/>
        </p:nvSpPr>
        <p:spPr>
          <a:xfrm>
            <a:off x="3268266" y="1037267"/>
            <a:ext cx="1797052" cy="1901823"/>
          </a:xfrm>
          <a:custGeom>
            <a:avLst/>
            <a:gdLst>
              <a:gd name="f0" fmla="val 10800000"/>
              <a:gd name="f1" fmla="val 5400000"/>
              <a:gd name="f2" fmla="val 180"/>
              <a:gd name="f3" fmla="val w"/>
              <a:gd name="f4" fmla="val h"/>
              <a:gd name="f5" fmla="val ss"/>
              <a:gd name="f6" fmla="val 0"/>
              <a:gd name="f7" fmla="+- 0 0 -180"/>
              <a:gd name="f8" fmla="+- 0 0 -360"/>
              <a:gd name="f9" fmla="abs f3"/>
              <a:gd name="f10" fmla="abs f4"/>
              <a:gd name="f11" fmla="abs f5"/>
              <a:gd name="f12" fmla="val f6"/>
              <a:gd name="f13" fmla="*/ f7 f0 1"/>
              <a:gd name="f14" fmla="*/ f8 f0 1"/>
              <a:gd name="f15" fmla="?: f9 f3 1"/>
              <a:gd name="f16" fmla="?: f10 f4 1"/>
              <a:gd name="f17" fmla="?: f11 f5 1"/>
              <a:gd name="f18" fmla="*/ f13 1 f2"/>
              <a:gd name="f19" fmla="*/ f14 1 f2"/>
              <a:gd name="f20" fmla="*/ f15 1 21600"/>
              <a:gd name="f21" fmla="*/ f16 1 21600"/>
              <a:gd name="f22" fmla="*/ 21600 f15 1"/>
              <a:gd name="f23" fmla="*/ 21600 f16 1"/>
              <a:gd name="f24" fmla="+- f18 0 f1"/>
              <a:gd name="f25" fmla="+- f19 0 f1"/>
              <a:gd name="f26" fmla="min f21 f20"/>
              <a:gd name="f27" fmla="*/ f22 1 f17"/>
              <a:gd name="f28" fmla="*/ f23 1 f17"/>
              <a:gd name="f29" fmla="val f27"/>
              <a:gd name="f30" fmla="val f28"/>
              <a:gd name="f31" fmla="*/ f6 f26 1"/>
              <a:gd name="f32" fmla="*/ f27 f26 1"/>
              <a:gd name="f33" fmla="*/ f28 f26 1"/>
              <a:gd name="f34" fmla="*/ f12 f26 1"/>
              <a:gd name="f35" fmla="*/ f29 f26 1"/>
              <a:gd name="f36" fmla="*/ f30 f26 1"/>
            </a:gdLst>
            <a:ahLst/>
            <a:cxnLst>
              <a:cxn ang="3cd4">
                <a:pos x="hc" y="t"/>
              </a:cxn>
              <a:cxn ang="0">
                <a:pos x="r" y="vc"/>
              </a:cxn>
              <a:cxn ang="cd4">
                <a:pos x="hc" y="b"/>
              </a:cxn>
              <a:cxn ang="cd2">
                <a:pos x="l" y="vc"/>
              </a:cxn>
              <a:cxn ang="f24">
                <a:pos x="f34" y="f34"/>
              </a:cxn>
              <a:cxn ang="f25">
                <a:pos x="f35" y="f36"/>
              </a:cxn>
            </a:cxnLst>
            <a:rect l="f31" t="f31" r="f32" b="f33"/>
            <a:pathLst>
              <a:path>
                <a:moveTo>
                  <a:pt x="f34" y="f34"/>
                </a:moveTo>
                <a:lnTo>
                  <a:pt x="f35" y="f36"/>
                </a:lnTo>
              </a:path>
            </a:pathLst>
          </a:custGeom>
          <a:noFill/>
          <a:ln w="10158" cap="flat">
            <a:solidFill>
              <a:srgbClr val="000000"/>
            </a:solidFill>
            <a:prstDash val="solid"/>
            <a:roun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30" name="Line 76">
            <a:extLst>
              <a:ext uri="{FF2B5EF4-FFF2-40B4-BE49-F238E27FC236}">
                <a16:creationId xmlns:a16="http://schemas.microsoft.com/office/drawing/2014/main" id="{86393F11-A865-9BB4-AF7D-855F6B30B34A}"/>
              </a:ext>
            </a:extLst>
          </p:cNvPr>
          <p:cNvSpPr/>
          <p:nvPr/>
        </p:nvSpPr>
        <p:spPr>
          <a:xfrm>
            <a:off x="6956426" y="992188"/>
            <a:ext cx="1825627" cy="1901823"/>
          </a:xfrm>
          <a:custGeom>
            <a:avLst/>
            <a:gdLst>
              <a:gd name="f0" fmla="val 10800000"/>
              <a:gd name="f1" fmla="val 5400000"/>
              <a:gd name="f2" fmla="val 180"/>
              <a:gd name="f3" fmla="val w"/>
              <a:gd name="f4" fmla="val h"/>
              <a:gd name="f5" fmla="val ss"/>
              <a:gd name="f6" fmla="val 0"/>
              <a:gd name="f7" fmla="+- 0 0 -180"/>
              <a:gd name="f8" fmla="+- 0 0 -360"/>
              <a:gd name="f9" fmla="abs f3"/>
              <a:gd name="f10" fmla="abs f4"/>
              <a:gd name="f11" fmla="abs f5"/>
              <a:gd name="f12" fmla="val f6"/>
              <a:gd name="f13" fmla="*/ f7 f0 1"/>
              <a:gd name="f14" fmla="*/ f8 f0 1"/>
              <a:gd name="f15" fmla="?: f9 f3 1"/>
              <a:gd name="f16" fmla="?: f10 f4 1"/>
              <a:gd name="f17" fmla="?: f11 f5 1"/>
              <a:gd name="f18" fmla="*/ f13 1 f2"/>
              <a:gd name="f19" fmla="*/ f14 1 f2"/>
              <a:gd name="f20" fmla="*/ f15 1 21600"/>
              <a:gd name="f21" fmla="*/ f16 1 21600"/>
              <a:gd name="f22" fmla="*/ 21600 f15 1"/>
              <a:gd name="f23" fmla="*/ 21600 f16 1"/>
              <a:gd name="f24" fmla="+- f18 0 f1"/>
              <a:gd name="f25" fmla="+- f19 0 f1"/>
              <a:gd name="f26" fmla="min f21 f20"/>
              <a:gd name="f27" fmla="*/ f22 1 f17"/>
              <a:gd name="f28" fmla="*/ f23 1 f17"/>
              <a:gd name="f29" fmla="val f27"/>
              <a:gd name="f30" fmla="val f28"/>
              <a:gd name="f31" fmla="*/ f6 f26 1"/>
              <a:gd name="f32" fmla="*/ f27 f26 1"/>
              <a:gd name="f33" fmla="*/ f28 f26 1"/>
              <a:gd name="f34" fmla="*/ f12 f26 1"/>
              <a:gd name="f35" fmla="*/ f29 f26 1"/>
              <a:gd name="f36" fmla="*/ f30 f26 1"/>
            </a:gdLst>
            <a:ahLst/>
            <a:cxnLst>
              <a:cxn ang="3cd4">
                <a:pos x="hc" y="t"/>
              </a:cxn>
              <a:cxn ang="0">
                <a:pos x="r" y="vc"/>
              </a:cxn>
              <a:cxn ang="cd4">
                <a:pos x="hc" y="b"/>
              </a:cxn>
              <a:cxn ang="cd2">
                <a:pos x="l" y="vc"/>
              </a:cxn>
              <a:cxn ang="f24">
                <a:pos x="f34" y="f34"/>
              </a:cxn>
              <a:cxn ang="f25">
                <a:pos x="f35" y="f36"/>
              </a:cxn>
            </a:cxnLst>
            <a:rect l="f31" t="f31" r="f32" b="f33"/>
            <a:pathLst>
              <a:path>
                <a:moveTo>
                  <a:pt x="f34" y="f34"/>
                </a:moveTo>
                <a:lnTo>
                  <a:pt x="f35" y="f36"/>
                </a:lnTo>
              </a:path>
            </a:pathLst>
          </a:custGeom>
          <a:noFill/>
          <a:ln w="10158" cap="flat">
            <a:solidFill>
              <a:srgbClr val="000000"/>
            </a:solidFill>
            <a:prstDash val="solid"/>
            <a:roun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31" name="Rectangle 75">
            <a:extLst>
              <a:ext uri="{FF2B5EF4-FFF2-40B4-BE49-F238E27FC236}">
                <a16:creationId xmlns:a16="http://schemas.microsoft.com/office/drawing/2014/main" id="{0370FDFC-51B7-44C7-5175-3350ADB610B6}"/>
              </a:ext>
            </a:extLst>
          </p:cNvPr>
          <p:cNvSpPr/>
          <p:nvPr/>
        </p:nvSpPr>
        <p:spPr>
          <a:xfrm>
            <a:off x="1722436" y="5108579"/>
            <a:ext cx="998533" cy="500067"/>
          </a:xfrm>
          <a:prstGeom prst="rect">
            <a:avLst/>
          </a:prstGeom>
          <a:solidFill>
            <a:srgbClr val="A0E0FF"/>
          </a:solidFill>
          <a:ln w="10158" cap="flat">
            <a:solidFill>
              <a:srgbClr val="000000"/>
            </a:solidFill>
            <a:prstDash val="solid"/>
            <a:miter/>
          </a:ln>
        </p:spPr>
        <p:txBody>
          <a:bodyPr vert="horz" wrap="square" lIns="91440" tIns="45720" rIns="91440" bIns="45720" anchor="t" anchorCtr="0" compatLnSpc="1">
            <a:noAutofit/>
          </a:bodyPr>
          <a:lstStyle/>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US" sz="1200" b="1" i="0" u="none" strike="noStrike" kern="1200" cap="none" spc="0" baseline="0">
                <a:solidFill>
                  <a:srgbClr val="000000"/>
                </a:solidFill>
                <a:uFillTx/>
                <a:latin typeface="Arial" pitchFamily="34"/>
                <a:ea typeface="Times New Roman" pitchFamily="18"/>
              </a:rPr>
              <a:t>People </a:t>
            </a:r>
            <a:endParaRPr lang="en-US" sz="1800" b="0" i="0" u="none" strike="noStrike" kern="1200" cap="none" spc="0" baseline="0">
              <a:solidFill>
                <a:srgbClr val="000000"/>
              </a:solidFill>
              <a:uFillTx/>
              <a:latin typeface="Arial" pitchFamily="34"/>
            </a:endParaRPr>
          </a:p>
        </p:txBody>
      </p:sp>
      <p:sp>
        <p:nvSpPr>
          <p:cNvPr id="32" name="Line 74">
            <a:extLst>
              <a:ext uri="{FF2B5EF4-FFF2-40B4-BE49-F238E27FC236}">
                <a16:creationId xmlns:a16="http://schemas.microsoft.com/office/drawing/2014/main" id="{10753D36-3F6D-8609-AE7B-726B5E21CF2D}"/>
              </a:ext>
            </a:extLst>
          </p:cNvPr>
          <p:cNvSpPr/>
          <p:nvPr/>
        </p:nvSpPr>
        <p:spPr>
          <a:xfrm flipV="1">
            <a:off x="2220913" y="3173416"/>
            <a:ext cx="1612901" cy="1930398"/>
          </a:xfrm>
          <a:custGeom>
            <a:avLst/>
            <a:gdLst>
              <a:gd name="f0" fmla="val 10800000"/>
              <a:gd name="f1" fmla="val 5400000"/>
              <a:gd name="f2" fmla="val 180"/>
              <a:gd name="f3" fmla="val w"/>
              <a:gd name="f4" fmla="val h"/>
              <a:gd name="f5" fmla="val ss"/>
              <a:gd name="f6" fmla="val 0"/>
              <a:gd name="f7" fmla="+- 0 0 -180"/>
              <a:gd name="f8" fmla="+- 0 0 -360"/>
              <a:gd name="f9" fmla="abs f3"/>
              <a:gd name="f10" fmla="abs f4"/>
              <a:gd name="f11" fmla="abs f5"/>
              <a:gd name="f12" fmla="val f6"/>
              <a:gd name="f13" fmla="*/ f7 f0 1"/>
              <a:gd name="f14" fmla="*/ f8 f0 1"/>
              <a:gd name="f15" fmla="?: f9 f3 1"/>
              <a:gd name="f16" fmla="?: f10 f4 1"/>
              <a:gd name="f17" fmla="?: f11 f5 1"/>
              <a:gd name="f18" fmla="*/ f13 1 f2"/>
              <a:gd name="f19" fmla="*/ f14 1 f2"/>
              <a:gd name="f20" fmla="*/ f15 1 21600"/>
              <a:gd name="f21" fmla="*/ f16 1 21600"/>
              <a:gd name="f22" fmla="*/ 21600 f15 1"/>
              <a:gd name="f23" fmla="*/ 21600 f16 1"/>
              <a:gd name="f24" fmla="+- f18 0 f1"/>
              <a:gd name="f25" fmla="+- f19 0 f1"/>
              <a:gd name="f26" fmla="min f21 f20"/>
              <a:gd name="f27" fmla="*/ f22 1 f17"/>
              <a:gd name="f28" fmla="*/ f23 1 f17"/>
              <a:gd name="f29" fmla="val f27"/>
              <a:gd name="f30" fmla="val f28"/>
              <a:gd name="f31" fmla="*/ f6 f26 1"/>
              <a:gd name="f32" fmla="*/ f27 f26 1"/>
              <a:gd name="f33" fmla="*/ f28 f26 1"/>
              <a:gd name="f34" fmla="*/ f12 f26 1"/>
              <a:gd name="f35" fmla="*/ f29 f26 1"/>
              <a:gd name="f36" fmla="*/ f30 f26 1"/>
            </a:gdLst>
            <a:ahLst/>
            <a:cxnLst>
              <a:cxn ang="3cd4">
                <a:pos x="hc" y="t"/>
              </a:cxn>
              <a:cxn ang="0">
                <a:pos x="r" y="vc"/>
              </a:cxn>
              <a:cxn ang="cd4">
                <a:pos x="hc" y="b"/>
              </a:cxn>
              <a:cxn ang="cd2">
                <a:pos x="l" y="vc"/>
              </a:cxn>
              <a:cxn ang="f24">
                <a:pos x="f34" y="f34"/>
              </a:cxn>
              <a:cxn ang="f25">
                <a:pos x="f35" y="f36"/>
              </a:cxn>
            </a:cxnLst>
            <a:rect l="f31" t="f31" r="f32" b="f33"/>
            <a:pathLst>
              <a:path>
                <a:moveTo>
                  <a:pt x="f34" y="f34"/>
                </a:moveTo>
                <a:lnTo>
                  <a:pt x="f35" y="f36"/>
                </a:lnTo>
              </a:path>
            </a:pathLst>
          </a:custGeom>
          <a:noFill/>
          <a:ln w="10158" cap="flat">
            <a:solidFill>
              <a:srgbClr val="000000"/>
            </a:solidFill>
            <a:prstDash val="solid"/>
            <a:roun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33" name="Rectangle 73">
            <a:extLst>
              <a:ext uri="{FF2B5EF4-FFF2-40B4-BE49-F238E27FC236}">
                <a16:creationId xmlns:a16="http://schemas.microsoft.com/office/drawing/2014/main" id="{C80679A0-BA7B-3524-C26B-A155FEF7C17A}"/>
              </a:ext>
            </a:extLst>
          </p:cNvPr>
          <p:cNvSpPr/>
          <p:nvPr/>
        </p:nvSpPr>
        <p:spPr>
          <a:xfrm>
            <a:off x="5749920" y="5408291"/>
            <a:ext cx="996952" cy="500067"/>
          </a:xfrm>
          <a:prstGeom prst="rect">
            <a:avLst/>
          </a:prstGeom>
          <a:solidFill>
            <a:srgbClr val="A0E0FF"/>
          </a:solidFill>
          <a:ln w="10158" cap="flat">
            <a:solidFill>
              <a:srgbClr val="000000"/>
            </a:solidFill>
            <a:prstDash val="solid"/>
            <a:miter/>
          </a:ln>
        </p:spPr>
        <p:txBody>
          <a:bodyPr vert="horz" wrap="square" lIns="91440" tIns="45720" rIns="91440" bIns="45720" anchor="t" anchorCtr="0" compatLnSpc="1">
            <a:noAutofit/>
          </a:bodyPr>
          <a:lstStyle/>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US" sz="1200" b="1" i="0" u="none" strike="noStrike" kern="1200" cap="none" spc="0" baseline="0">
                <a:solidFill>
                  <a:srgbClr val="000000"/>
                </a:solidFill>
                <a:uFillTx/>
                <a:latin typeface="Arial" pitchFamily="34"/>
                <a:ea typeface="Times New Roman" pitchFamily="18"/>
              </a:rPr>
              <a:t>Tutor </a:t>
            </a:r>
          </a:p>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US" sz="1200" b="1" i="0" u="none" strike="noStrike" kern="1200" cap="none" spc="0" baseline="0">
                <a:solidFill>
                  <a:srgbClr val="000000"/>
                </a:solidFill>
                <a:uFillTx/>
                <a:latin typeface="Arial" pitchFamily="34"/>
                <a:ea typeface="Times New Roman" pitchFamily="18"/>
              </a:rPr>
              <a:t>Capacity  </a:t>
            </a:r>
            <a:endParaRPr lang="en-US" sz="1800" b="0" i="0" u="none" strike="noStrike" kern="1200" cap="none" spc="0" baseline="0">
              <a:solidFill>
                <a:srgbClr val="000000"/>
              </a:solidFill>
              <a:uFillTx/>
              <a:latin typeface="Arial" pitchFamily="34"/>
            </a:endParaRPr>
          </a:p>
        </p:txBody>
      </p:sp>
      <p:sp>
        <p:nvSpPr>
          <p:cNvPr id="34" name="Line 72">
            <a:extLst>
              <a:ext uri="{FF2B5EF4-FFF2-40B4-BE49-F238E27FC236}">
                <a16:creationId xmlns:a16="http://schemas.microsoft.com/office/drawing/2014/main" id="{54259038-5304-DE43-EAC3-305E78CC5D19}"/>
              </a:ext>
            </a:extLst>
          </p:cNvPr>
          <p:cNvSpPr/>
          <p:nvPr/>
        </p:nvSpPr>
        <p:spPr>
          <a:xfrm flipV="1">
            <a:off x="6707663" y="3224210"/>
            <a:ext cx="1671642" cy="1930398"/>
          </a:xfrm>
          <a:custGeom>
            <a:avLst/>
            <a:gdLst>
              <a:gd name="f0" fmla="val 10800000"/>
              <a:gd name="f1" fmla="val 5400000"/>
              <a:gd name="f2" fmla="val 180"/>
              <a:gd name="f3" fmla="val w"/>
              <a:gd name="f4" fmla="val h"/>
              <a:gd name="f5" fmla="val ss"/>
              <a:gd name="f6" fmla="val 0"/>
              <a:gd name="f7" fmla="+- 0 0 -180"/>
              <a:gd name="f8" fmla="+- 0 0 -360"/>
              <a:gd name="f9" fmla="abs f3"/>
              <a:gd name="f10" fmla="abs f4"/>
              <a:gd name="f11" fmla="abs f5"/>
              <a:gd name="f12" fmla="val f6"/>
              <a:gd name="f13" fmla="*/ f7 f0 1"/>
              <a:gd name="f14" fmla="*/ f8 f0 1"/>
              <a:gd name="f15" fmla="?: f9 f3 1"/>
              <a:gd name="f16" fmla="?: f10 f4 1"/>
              <a:gd name="f17" fmla="?: f11 f5 1"/>
              <a:gd name="f18" fmla="*/ f13 1 f2"/>
              <a:gd name="f19" fmla="*/ f14 1 f2"/>
              <a:gd name="f20" fmla="*/ f15 1 21600"/>
              <a:gd name="f21" fmla="*/ f16 1 21600"/>
              <a:gd name="f22" fmla="*/ 21600 f15 1"/>
              <a:gd name="f23" fmla="*/ 21600 f16 1"/>
              <a:gd name="f24" fmla="+- f18 0 f1"/>
              <a:gd name="f25" fmla="+- f19 0 f1"/>
              <a:gd name="f26" fmla="min f21 f20"/>
              <a:gd name="f27" fmla="*/ f22 1 f17"/>
              <a:gd name="f28" fmla="*/ f23 1 f17"/>
              <a:gd name="f29" fmla="val f27"/>
              <a:gd name="f30" fmla="val f28"/>
              <a:gd name="f31" fmla="*/ f6 f26 1"/>
              <a:gd name="f32" fmla="*/ f27 f26 1"/>
              <a:gd name="f33" fmla="*/ f28 f26 1"/>
              <a:gd name="f34" fmla="*/ f12 f26 1"/>
              <a:gd name="f35" fmla="*/ f29 f26 1"/>
              <a:gd name="f36" fmla="*/ f30 f26 1"/>
            </a:gdLst>
            <a:ahLst/>
            <a:cxnLst>
              <a:cxn ang="3cd4">
                <a:pos x="hc" y="t"/>
              </a:cxn>
              <a:cxn ang="0">
                <a:pos x="r" y="vc"/>
              </a:cxn>
              <a:cxn ang="cd4">
                <a:pos x="hc" y="b"/>
              </a:cxn>
              <a:cxn ang="cd2">
                <a:pos x="l" y="vc"/>
              </a:cxn>
              <a:cxn ang="f24">
                <a:pos x="f34" y="f34"/>
              </a:cxn>
              <a:cxn ang="f25">
                <a:pos x="f35" y="f36"/>
              </a:cxn>
            </a:cxnLst>
            <a:rect l="f31" t="f31" r="f32" b="f33"/>
            <a:pathLst>
              <a:path>
                <a:moveTo>
                  <a:pt x="f34" y="f34"/>
                </a:moveTo>
                <a:lnTo>
                  <a:pt x="f35" y="f36"/>
                </a:lnTo>
              </a:path>
            </a:pathLst>
          </a:custGeom>
          <a:noFill/>
          <a:ln w="10158" cap="flat">
            <a:solidFill>
              <a:srgbClr val="000000"/>
            </a:solidFill>
            <a:prstDash val="solid"/>
            <a:roun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35" name="Rectangle 71">
            <a:extLst>
              <a:ext uri="{FF2B5EF4-FFF2-40B4-BE49-F238E27FC236}">
                <a16:creationId xmlns:a16="http://schemas.microsoft.com/office/drawing/2014/main" id="{585ACB49-F36D-02C7-F901-1D8A3A80BC32}"/>
              </a:ext>
            </a:extLst>
          </p:cNvPr>
          <p:cNvSpPr/>
          <p:nvPr/>
        </p:nvSpPr>
        <p:spPr>
          <a:xfrm>
            <a:off x="7950195" y="2692395"/>
            <a:ext cx="1028700" cy="211134"/>
          </a:xfrm>
          <a:prstGeom prst="rect">
            <a:avLst/>
          </a:prstGeom>
          <a:noFill/>
          <a:ln w="10158" cap="flat">
            <a:solidFill>
              <a:srgbClr val="FFFFFF"/>
            </a:solidFill>
            <a:prstDash val="solid"/>
            <a:miter/>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36" name="Text Box 70">
            <a:extLst>
              <a:ext uri="{FF2B5EF4-FFF2-40B4-BE49-F238E27FC236}">
                <a16:creationId xmlns:a16="http://schemas.microsoft.com/office/drawing/2014/main" id="{93033E1A-9818-5AC6-760B-D8A58FFEDDE9}"/>
              </a:ext>
            </a:extLst>
          </p:cNvPr>
          <p:cNvSpPr txBox="1"/>
          <p:nvPr/>
        </p:nvSpPr>
        <p:spPr>
          <a:xfrm>
            <a:off x="10348593" y="2589215"/>
            <a:ext cx="1060447" cy="765179"/>
          </a:xfrm>
          <a:prstGeom prst="rect">
            <a:avLst/>
          </a:prstGeom>
          <a:solidFill>
            <a:srgbClr val="FFFF99"/>
          </a:solidFill>
          <a:ln w="9528" cap="rnd">
            <a:solidFill>
              <a:srgbClr val="000000"/>
            </a:solidFill>
            <a:custDash>
              <a:ds d="200000" sp="0"/>
            </a:custDash>
            <a:miter/>
          </a:ln>
        </p:spPr>
        <p:txBody>
          <a:bodyPr vert="horz" wrap="square" lIns="91440" tIns="45720" rIns="91440" bIns="45720" anchor="t" anchorCtr="1" compatLnSpc="1">
            <a:noAutofit/>
          </a:bodyPr>
          <a:lstStyle/>
          <a:p>
            <a:pPr marL="0" marR="0" lvl="0" indent="0" algn="ctr"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GB" sz="1200" b="1" i="0" u="none" strike="noStrike" kern="1200" cap="none" spc="0" baseline="0">
                <a:solidFill>
                  <a:srgbClr val="000000"/>
                </a:solidFill>
                <a:uFillTx/>
                <a:latin typeface="Arial" pitchFamily="34"/>
                <a:ea typeface="Times New Roman" pitchFamily="18"/>
                <a:cs typeface="Arial" pitchFamily="34"/>
              </a:rPr>
              <a:t>Staff</a:t>
            </a:r>
            <a:endParaRPr lang="en-GB" sz="800" b="0" i="0" u="none" strike="noStrike" kern="1200" cap="none" spc="0" baseline="0">
              <a:solidFill>
                <a:srgbClr val="000000"/>
              </a:solidFill>
              <a:uFillTx/>
              <a:latin typeface="Calibri"/>
            </a:endParaRPr>
          </a:p>
          <a:p>
            <a:pPr marL="0" marR="0" lvl="0" indent="0" algn="ctr"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GB" sz="1200" b="1" i="0" u="none" strike="noStrike" kern="1200" cap="none" spc="0" baseline="0">
                <a:solidFill>
                  <a:srgbClr val="000000"/>
                </a:solidFill>
                <a:uFillTx/>
                <a:latin typeface="Arial" pitchFamily="34"/>
                <a:ea typeface="Times New Roman" pitchFamily="18"/>
                <a:cs typeface="Arial" pitchFamily="34"/>
              </a:rPr>
              <a:t>shortage</a:t>
            </a:r>
            <a:endParaRPr lang="en-GB" sz="1800" b="0" i="0" u="none" strike="noStrike" kern="1200" cap="none" spc="0" baseline="0">
              <a:solidFill>
                <a:srgbClr val="000000"/>
              </a:solidFill>
              <a:uFillTx/>
              <a:latin typeface="Arial" pitchFamily="34"/>
            </a:endParaRPr>
          </a:p>
        </p:txBody>
      </p:sp>
      <p:sp>
        <p:nvSpPr>
          <p:cNvPr id="37" name="Content Placeholder 2">
            <a:extLst>
              <a:ext uri="{FF2B5EF4-FFF2-40B4-BE49-F238E27FC236}">
                <a16:creationId xmlns:a16="http://schemas.microsoft.com/office/drawing/2014/main" id="{16165B15-F92A-1464-CAF7-C077647C4A73}"/>
              </a:ext>
            </a:extLst>
          </p:cNvPr>
          <p:cNvSpPr/>
          <p:nvPr/>
        </p:nvSpPr>
        <p:spPr>
          <a:xfrm>
            <a:off x="1088629" y="2831467"/>
            <a:ext cx="10363196" cy="3424235"/>
          </a:xfrm>
          <a:prstGeom prst="rect">
            <a:avLst/>
          </a:prstGeom>
          <a:no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38" name="Rectangle 114">
            <a:extLst>
              <a:ext uri="{FF2B5EF4-FFF2-40B4-BE49-F238E27FC236}">
                <a16:creationId xmlns:a16="http://schemas.microsoft.com/office/drawing/2014/main" id="{435E3276-19E8-972C-F777-A1337DAFD912}"/>
              </a:ext>
            </a:extLst>
          </p:cNvPr>
          <p:cNvSpPr/>
          <p:nvPr/>
        </p:nvSpPr>
        <p:spPr>
          <a:xfrm>
            <a:off x="152403" y="152403"/>
            <a:ext cx="12191996" cy="457200"/>
          </a:xfrm>
          <a:prstGeom prst="rect">
            <a:avLst/>
          </a:prstGeom>
          <a:noFill/>
          <a:ln cap="flat">
            <a:noFill/>
            <a:prstDash val="solid"/>
          </a:ln>
        </p:spPr>
        <p:txBody>
          <a:bodyPr vert="horz" wrap="none" lIns="91440" tIns="45720" rIns="91440" bIns="45720" anchor="ctr"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39" name="Rectangle 115">
            <a:extLst>
              <a:ext uri="{FF2B5EF4-FFF2-40B4-BE49-F238E27FC236}">
                <a16:creationId xmlns:a16="http://schemas.microsoft.com/office/drawing/2014/main" id="{DE6D1F75-80F4-F76F-9657-A950CA153C08}"/>
              </a:ext>
            </a:extLst>
          </p:cNvPr>
          <p:cNvSpPr/>
          <p:nvPr/>
        </p:nvSpPr>
        <p:spPr>
          <a:xfrm>
            <a:off x="152403" y="609603"/>
            <a:ext cx="12191996" cy="0"/>
          </a:xfrm>
          <a:prstGeom prst="rect">
            <a:avLst/>
          </a:prstGeom>
          <a:noFill/>
          <a:ln cap="flat">
            <a:noFill/>
            <a:prstDash val="solid"/>
          </a:ln>
        </p:spPr>
        <p:txBody>
          <a:bodyPr vert="horz" wrap="none" lIns="91440" tIns="45720" rIns="91440" bIns="45720" anchor="ctr" anchorCtr="0" compatLnSpc="1">
            <a:spAutoFit/>
          </a:bodyPr>
          <a:lstStyle/>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br>
              <a:rPr lang="en-US" sz="1200" b="0" i="0" u="none" strike="noStrike" kern="1200" cap="none" spc="0" baseline="0">
                <a:solidFill>
                  <a:srgbClr val="000000"/>
                </a:solidFill>
                <a:uFillTx/>
                <a:latin typeface="Arial" pitchFamily="34"/>
                <a:ea typeface="Times New Roman" pitchFamily="18"/>
              </a:rPr>
            </a:br>
            <a:endParaRPr lang="en-US" sz="1800" b="0" i="0" u="none" strike="noStrike" kern="1200" cap="none" spc="0" baseline="0">
              <a:solidFill>
                <a:srgbClr val="000000"/>
              </a:solidFill>
              <a:uFillTx/>
              <a:latin typeface="Arial" pitchFamily="34"/>
            </a:endParaRPr>
          </a:p>
        </p:txBody>
      </p:sp>
      <p:sp>
        <p:nvSpPr>
          <p:cNvPr id="40" name="Rectangle 138">
            <a:extLst>
              <a:ext uri="{FF2B5EF4-FFF2-40B4-BE49-F238E27FC236}">
                <a16:creationId xmlns:a16="http://schemas.microsoft.com/office/drawing/2014/main" id="{DC1A85EE-E625-B98B-2299-DA3B2D17A90C}"/>
              </a:ext>
            </a:extLst>
          </p:cNvPr>
          <p:cNvSpPr/>
          <p:nvPr/>
        </p:nvSpPr>
        <p:spPr>
          <a:xfrm>
            <a:off x="152403" y="609603"/>
            <a:ext cx="12191996" cy="0"/>
          </a:xfrm>
          <a:prstGeom prst="rect">
            <a:avLst/>
          </a:prstGeom>
          <a:noFill/>
          <a:ln cap="flat">
            <a:noFill/>
            <a:prstDash val="solid"/>
          </a:ln>
        </p:spPr>
        <p:txBody>
          <a:bodyPr vert="horz" wrap="none" lIns="91440" tIns="45720" rIns="91440" bIns="45720" anchor="ctr"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2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8ED95-337B-DBE6-9B50-82DBB62DA016}"/>
              </a:ext>
            </a:extLst>
          </p:cNvPr>
          <p:cNvSpPr txBox="1">
            <a:spLocks noGrp="1"/>
          </p:cNvSpPr>
          <p:nvPr>
            <p:ph type="title"/>
          </p:nvPr>
        </p:nvSpPr>
        <p:spPr>
          <a:xfrm>
            <a:off x="913778" y="370341"/>
            <a:ext cx="10364449" cy="702286"/>
          </a:xfrm>
        </p:spPr>
        <p:txBody>
          <a:bodyPr/>
          <a:lstStyle/>
          <a:p>
            <a:pPr lvl="0"/>
            <a:r>
              <a:rPr lang="en-GB" sz="4000">
                <a:solidFill>
                  <a:srgbClr val="002060"/>
                </a:solidFill>
                <a:latin typeface="Algerian" pitchFamily="82"/>
              </a:rPr>
              <a:t>PMI DECISION MAKING TOOL</a:t>
            </a:r>
          </a:p>
        </p:txBody>
      </p:sp>
      <p:graphicFrame>
        <p:nvGraphicFramePr>
          <p:cNvPr id="3" name="Table 5">
            <a:extLst>
              <a:ext uri="{FF2B5EF4-FFF2-40B4-BE49-F238E27FC236}">
                <a16:creationId xmlns:a16="http://schemas.microsoft.com/office/drawing/2014/main" id="{084A62AB-CB89-372D-33AC-4A944E2AD174}"/>
              </a:ext>
            </a:extLst>
          </p:cNvPr>
          <p:cNvGraphicFramePr>
            <a:graphicFrameLocks noGrp="1"/>
          </p:cNvGraphicFramePr>
          <p:nvPr>
            <p:ph idx="1"/>
          </p:nvPr>
        </p:nvGraphicFramePr>
        <p:xfrm>
          <a:off x="629921" y="1458687"/>
          <a:ext cx="10554992" cy="4480560"/>
        </p:xfrm>
        <a:graphic>
          <a:graphicData uri="http://schemas.openxmlformats.org/drawingml/2006/table">
            <a:tbl>
              <a:tblPr firstRow="1" bandRow="1">
                <a:effectLst/>
                <a:tableStyleId>{BDBED569-4797-4DF1-A0F4-6AAB3CD982D8}</a:tableStyleId>
              </a:tblPr>
              <a:tblGrid>
                <a:gridCol w="3646188">
                  <a:extLst>
                    <a:ext uri="{9D8B030D-6E8A-4147-A177-3AD203B41FA5}">
                      <a16:colId xmlns:a16="http://schemas.microsoft.com/office/drawing/2014/main" val="2956269962"/>
                    </a:ext>
                  </a:extLst>
                </a:gridCol>
                <a:gridCol w="3454402">
                  <a:extLst>
                    <a:ext uri="{9D8B030D-6E8A-4147-A177-3AD203B41FA5}">
                      <a16:colId xmlns:a16="http://schemas.microsoft.com/office/drawing/2014/main" val="2405528147"/>
                    </a:ext>
                  </a:extLst>
                </a:gridCol>
                <a:gridCol w="3454402">
                  <a:extLst>
                    <a:ext uri="{9D8B030D-6E8A-4147-A177-3AD203B41FA5}">
                      <a16:colId xmlns:a16="http://schemas.microsoft.com/office/drawing/2014/main" val="3768310795"/>
                    </a:ext>
                  </a:extLst>
                </a:gridCol>
              </a:tblGrid>
              <a:tr h="1066803">
                <a:tc>
                  <a:txBody>
                    <a:bodyPr/>
                    <a:lstStyle/>
                    <a:p>
                      <a:pPr lvl="0"/>
                      <a:r>
                        <a:rPr lang="en-GB" b="0" i="1">
                          <a:solidFill>
                            <a:srgbClr val="FF0000"/>
                          </a:solidFill>
                          <a:latin typeface="Algerian" pitchFamily="82"/>
                        </a:rPr>
                        <a:t>                  Plus </a:t>
                      </a:r>
                    </a:p>
                  </a:txBody>
                  <a:tcPr/>
                </a:tc>
                <a:tc>
                  <a:txBody>
                    <a:bodyPr/>
                    <a:lstStyle/>
                    <a:p>
                      <a:pPr lvl="0"/>
                      <a:r>
                        <a:rPr lang="en-GB" b="0" i="1">
                          <a:solidFill>
                            <a:srgbClr val="33275E"/>
                          </a:solidFill>
                          <a:latin typeface="Algerian" pitchFamily="82"/>
                        </a:rPr>
                        <a:t>                     Minus </a:t>
                      </a:r>
                    </a:p>
                  </a:txBody>
                  <a:tcPr/>
                </a:tc>
                <a:tc>
                  <a:txBody>
                    <a:bodyPr/>
                    <a:lstStyle/>
                    <a:p>
                      <a:pPr lvl="0"/>
                      <a:r>
                        <a:rPr lang="en-GB" b="0" i="1">
                          <a:solidFill>
                            <a:srgbClr val="00B050"/>
                          </a:solidFill>
                          <a:latin typeface="Algerian" pitchFamily="82"/>
                        </a:rPr>
                        <a:t>            Interesting </a:t>
                      </a:r>
                    </a:p>
                  </a:txBody>
                  <a:tcPr/>
                </a:tc>
                <a:extLst>
                  <a:ext uri="{0D108BD9-81ED-4DB2-BD59-A6C34878D82A}">
                    <a16:rowId xmlns:a16="http://schemas.microsoft.com/office/drawing/2014/main" val="2001263364"/>
                  </a:ext>
                </a:extLst>
              </a:tr>
              <a:tr h="2358301">
                <a:tc>
                  <a:txBody>
                    <a:bodyPr/>
                    <a:lstStyle/>
                    <a:p>
                      <a:pPr lvl="0"/>
                      <a:r>
                        <a:rPr lang="en-GB" sz="2000"/>
                        <a:t>Better wages will motivate stuff </a:t>
                      </a:r>
                    </a:p>
                    <a:p>
                      <a:pPr lvl="0"/>
                      <a:r>
                        <a:rPr lang="en-GB" sz="2000"/>
                        <a:t>                                             (+5)</a:t>
                      </a:r>
                    </a:p>
                    <a:p>
                      <a:pPr lvl="0"/>
                      <a:endParaRPr lang="en-GB" sz="2000"/>
                    </a:p>
                    <a:p>
                      <a:pPr lvl="0"/>
                      <a:r>
                        <a:rPr lang="en-GB" sz="2000"/>
                        <a:t>More overtime opportunity will encourage burnt-out staffs</a:t>
                      </a:r>
                    </a:p>
                    <a:p>
                      <a:pPr lvl="0"/>
                      <a:r>
                        <a:rPr lang="en-GB" sz="2000"/>
                        <a:t>                                             (+4)</a:t>
                      </a:r>
                    </a:p>
                    <a:p>
                      <a:pPr lvl="0"/>
                      <a:endParaRPr lang="en-GB" sz="2000"/>
                    </a:p>
                    <a:p>
                      <a:pPr lvl="0"/>
                      <a:r>
                        <a:rPr lang="en-GB" sz="2000"/>
                        <a:t>New hires will alleviate early work constraints.</a:t>
                      </a:r>
                    </a:p>
                    <a:p>
                      <a:pPr lvl="0"/>
                      <a:r>
                        <a:rPr lang="en-GB" sz="2000"/>
                        <a:t>                                            (+3)</a:t>
                      </a:r>
                    </a:p>
                    <a:p>
                      <a:pPr lvl="0"/>
                      <a:r>
                        <a:rPr lang="en-GB"/>
                        <a:t> </a:t>
                      </a:r>
                    </a:p>
                  </a:txBody>
                  <a:tcPr>
                    <a:solidFill>
                      <a:srgbClr val="C5E0B4"/>
                    </a:solidFill>
                  </a:tcPr>
                </a:tc>
                <a:tc>
                  <a:txBody>
                    <a:bodyPr/>
                    <a:lstStyle/>
                    <a:p>
                      <a:pPr lvl="0"/>
                      <a:r>
                        <a:rPr lang="en-GB" sz="2000"/>
                        <a:t>More overtime will make the stuffs more burned-out</a:t>
                      </a:r>
                    </a:p>
                    <a:p>
                      <a:pPr lvl="0"/>
                      <a:r>
                        <a:rPr lang="en-GB" sz="2000"/>
                        <a:t>                                        (-4)</a:t>
                      </a:r>
                    </a:p>
                    <a:p>
                      <a:pPr lvl="0"/>
                      <a:r>
                        <a:rPr lang="en-GB" sz="2000"/>
                        <a:t>Burned-out employees are unsuited for nursing.</a:t>
                      </a:r>
                    </a:p>
                    <a:p>
                      <a:pPr lvl="0"/>
                      <a:r>
                        <a:rPr lang="en-GB" sz="2000"/>
                        <a:t>                                        (-3)</a:t>
                      </a:r>
                    </a:p>
                    <a:p>
                      <a:pPr lvl="0"/>
                      <a:r>
                        <a:rPr lang="en-GB" sz="2000"/>
                        <a:t>Rapid recruitment will reduce training.</a:t>
                      </a:r>
                    </a:p>
                    <a:p>
                      <a:pPr lvl="0"/>
                      <a:r>
                        <a:rPr lang="en-GB" sz="2000"/>
                        <a:t>                                         (-4)</a:t>
                      </a:r>
                    </a:p>
                    <a:p>
                      <a:pPr lvl="0"/>
                      <a:r>
                        <a:rPr lang="en-GB" sz="2000"/>
                        <a:t>Untrained staff is dangerous </a:t>
                      </a:r>
                    </a:p>
                    <a:p>
                      <a:pPr lvl="0"/>
                      <a:r>
                        <a:rPr lang="en-GB"/>
                        <a:t>                                             (-4)</a:t>
                      </a:r>
                    </a:p>
                  </a:txBody>
                  <a:tcPr>
                    <a:solidFill>
                      <a:srgbClr val="B4C7E7"/>
                    </a:solidFill>
                  </a:tcPr>
                </a:tc>
                <a:tc>
                  <a:txBody>
                    <a:bodyPr/>
                    <a:lstStyle/>
                    <a:p>
                      <a:pPr lvl="0"/>
                      <a:r>
                        <a:rPr lang="en-GB" sz="2400"/>
                        <a:t>Some facility will help reduce work pressure from the existing NHS staff        </a:t>
                      </a:r>
                    </a:p>
                    <a:p>
                      <a:pPr lvl="0"/>
                      <a:r>
                        <a:rPr lang="en-GB" sz="2400"/>
                        <a:t>                             (+5)</a:t>
                      </a:r>
                    </a:p>
                    <a:p>
                      <a:pPr lvl="0"/>
                      <a:endParaRPr lang="en-GB" sz="2400"/>
                    </a:p>
                    <a:p>
                      <a:pPr lvl="0"/>
                      <a:r>
                        <a:rPr lang="en-GB"/>
                        <a:t>What quality make a good stuff employee (+4)</a:t>
                      </a:r>
                    </a:p>
                    <a:p>
                      <a:pPr lvl="0"/>
                      <a:endParaRPr lang="en-GB"/>
                    </a:p>
                  </a:txBody>
                  <a:tcPr>
                    <a:solidFill>
                      <a:srgbClr val="F8CBAD"/>
                    </a:solidFill>
                  </a:tcPr>
                </a:tc>
                <a:extLst>
                  <a:ext uri="{0D108BD9-81ED-4DB2-BD59-A6C34878D82A}">
                    <a16:rowId xmlns:a16="http://schemas.microsoft.com/office/drawing/2014/main" val="2062486636"/>
                  </a:ext>
                </a:extLst>
              </a:tr>
            </a:tbl>
          </a:graphicData>
        </a:graphic>
      </p:graphicFrame>
      <p:pic>
        <p:nvPicPr>
          <p:cNvPr id="4" name="Picture 9" descr="Icon&#10;&#10;Description automatically generated">
            <a:extLst>
              <a:ext uri="{FF2B5EF4-FFF2-40B4-BE49-F238E27FC236}">
                <a16:creationId xmlns:a16="http://schemas.microsoft.com/office/drawing/2014/main" id="{D57CAA25-6534-26E5-22FA-9B4E6AF71307}"/>
              </a:ext>
            </a:extLst>
          </p:cNvPr>
          <p:cNvPicPr>
            <a:picLocks noChangeAspect="1"/>
          </p:cNvPicPr>
          <p:nvPr/>
        </p:nvPicPr>
        <p:blipFill>
          <a:blip r:embed="rId2"/>
          <a:stretch>
            <a:fillRect/>
          </a:stretch>
        </p:blipFill>
        <p:spPr>
          <a:xfrm>
            <a:off x="3933611" y="542577"/>
            <a:ext cx="3947611" cy="2405996"/>
          </a:xfrm>
          <a:prstGeom prst="rect">
            <a:avLst/>
          </a:prstGeom>
          <a:noFill/>
          <a:ln cap="flat">
            <a:noFill/>
          </a:ln>
        </p:spPr>
      </p:pic>
      <p:pic>
        <p:nvPicPr>
          <p:cNvPr id="5" name="Picture 11" descr="Icon&#10;&#10;Description automatically generated">
            <a:extLst>
              <a:ext uri="{FF2B5EF4-FFF2-40B4-BE49-F238E27FC236}">
                <a16:creationId xmlns:a16="http://schemas.microsoft.com/office/drawing/2014/main" id="{1A6C2FFF-DBE7-9514-A5C8-6E5C5976B6E4}"/>
              </a:ext>
            </a:extLst>
          </p:cNvPr>
          <p:cNvPicPr>
            <a:picLocks noChangeAspect="1"/>
          </p:cNvPicPr>
          <p:nvPr/>
        </p:nvPicPr>
        <p:blipFill>
          <a:blip r:embed="rId3"/>
          <a:stretch>
            <a:fillRect/>
          </a:stretch>
        </p:blipFill>
        <p:spPr>
          <a:xfrm>
            <a:off x="9837736" y="542577"/>
            <a:ext cx="1803471" cy="1967423"/>
          </a:xfrm>
          <a:prstGeom prst="rect">
            <a:avLst/>
          </a:prstGeom>
          <a:noFill/>
          <a:ln cap="flat">
            <a:noFill/>
          </a:ln>
        </p:spPr>
      </p:pic>
      <p:pic>
        <p:nvPicPr>
          <p:cNvPr id="6" name="Picture 13" descr="A picture containing engineering drawing&#10;&#10;Description automatically generated">
            <a:extLst>
              <a:ext uri="{FF2B5EF4-FFF2-40B4-BE49-F238E27FC236}">
                <a16:creationId xmlns:a16="http://schemas.microsoft.com/office/drawing/2014/main" id="{1F37FF50-C496-5F3A-1D86-3346582398D7}"/>
              </a:ext>
            </a:extLst>
          </p:cNvPr>
          <p:cNvPicPr>
            <a:picLocks noChangeAspect="1"/>
          </p:cNvPicPr>
          <p:nvPr/>
        </p:nvPicPr>
        <p:blipFill>
          <a:blip r:embed="rId4"/>
          <a:stretch>
            <a:fillRect/>
          </a:stretch>
        </p:blipFill>
        <p:spPr>
          <a:xfrm>
            <a:off x="-19842" y="297317"/>
            <a:ext cx="1996939" cy="2121746"/>
          </a:xfrm>
          <a:prstGeom prst="rect">
            <a:avLst/>
          </a:prstGeom>
          <a:noFill/>
          <a:ln cap="flat">
            <a:noFill/>
          </a:ln>
        </p:spPr>
      </p:pic>
      <p:graphicFrame>
        <p:nvGraphicFramePr>
          <p:cNvPr id="7" name="Table 7">
            <a:extLst>
              <a:ext uri="{FF2B5EF4-FFF2-40B4-BE49-F238E27FC236}">
                <a16:creationId xmlns:a16="http://schemas.microsoft.com/office/drawing/2014/main" id="{9300408D-1CE5-9E98-6E27-025505DDE325}"/>
              </a:ext>
            </a:extLst>
          </p:cNvPr>
          <p:cNvGraphicFramePr>
            <a:graphicFrameLocks noGrp="1"/>
          </p:cNvGraphicFramePr>
          <p:nvPr/>
        </p:nvGraphicFramePr>
        <p:xfrm>
          <a:off x="629921" y="5939247"/>
          <a:ext cx="10554992" cy="386059"/>
        </p:xfrm>
        <a:graphic>
          <a:graphicData uri="http://schemas.openxmlformats.org/drawingml/2006/table">
            <a:tbl>
              <a:tblPr firstRow="1" bandRow="1">
                <a:effectLst/>
                <a:tableStyleId>{C4B1156A-380E-4F78-BDF5-A606A8083BF9}</a:tableStyleId>
              </a:tblPr>
              <a:tblGrid>
                <a:gridCol w="3637282">
                  <a:extLst>
                    <a:ext uri="{9D8B030D-6E8A-4147-A177-3AD203B41FA5}">
                      <a16:colId xmlns:a16="http://schemas.microsoft.com/office/drawing/2014/main" val="1861512273"/>
                    </a:ext>
                  </a:extLst>
                </a:gridCol>
                <a:gridCol w="3461653">
                  <a:extLst>
                    <a:ext uri="{9D8B030D-6E8A-4147-A177-3AD203B41FA5}">
                      <a16:colId xmlns:a16="http://schemas.microsoft.com/office/drawing/2014/main" val="646067319"/>
                    </a:ext>
                  </a:extLst>
                </a:gridCol>
                <a:gridCol w="3456057">
                  <a:extLst>
                    <a:ext uri="{9D8B030D-6E8A-4147-A177-3AD203B41FA5}">
                      <a16:colId xmlns:a16="http://schemas.microsoft.com/office/drawing/2014/main" val="1507792127"/>
                    </a:ext>
                  </a:extLst>
                </a:gridCol>
              </a:tblGrid>
              <a:tr h="386059">
                <a:tc>
                  <a:txBody>
                    <a:bodyPr/>
                    <a:lstStyle/>
                    <a:p>
                      <a:pPr lvl="0"/>
                      <a:r>
                        <a:rPr lang="en-GB"/>
                        <a:t>           total +11</a:t>
                      </a:r>
                    </a:p>
                  </a:txBody>
                  <a:tcPr>
                    <a:solidFill>
                      <a:srgbClr val="F8CBAD"/>
                    </a:solidFill>
                  </a:tcPr>
                </a:tc>
                <a:tc>
                  <a:txBody>
                    <a:bodyPr/>
                    <a:lstStyle/>
                    <a:p>
                      <a:pPr lvl="0"/>
                      <a:r>
                        <a:rPr lang="en-GB"/>
                        <a:t>          total -15</a:t>
                      </a:r>
                    </a:p>
                  </a:txBody>
                  <a:tcPr>
                    <a:solidFill>
                      <a:srgbClr val="C5E0B4"/>
                    </a:solidFill>
                  </a:tcPr>
                </a:tc>
                <a:tc>
                  <a:txBody>
                    <a:bodyPr/>
                    <a:lstStyle/>
                    <a:p>
                      <a:pPr lvl="0"/>
                      <a:r>
                        <a:rPr lang="en-GB"/>
                        <a:t>                total  +9</a:t>
                      </a:r>
                    </a:p>
                  </a:txBody>
                  <a:tcPr>
                    <a:solidFill>
                      <a:srgbClr val="B4C7E7"/>
                    </a:solidFill>
                  </a:tcPr>
                </a:tc>
                <a:extLst>
                  <a:ext uri="{0D108BD9-81ED-4DB2-BD59-A6C34878D82A}">
                    <a16:rowId xmlns:a16="http://schemas.microsoft.com/office/drawing/2014/main" val="4257021196"/>
                  </a:ext>
                </a:extLst>
              </a:tr>
            </a:tbl>
          </a:graphicData>
        </a:graphic>
      </p:graphicFrame>
      <p:graphicFrame>
        <p:nvGraphicFramePr>
          <p:cNvPr id="8" name="Table 8">
            <a:extLst>
              <a:ext uri="{FF2B5EF4-FFF2-40B4-BE49-F238E27FC236}">
                <a16:creationId xmlns:a16="http://schemas.microsoft.com/office/drawing/2014/main" id="{9E9AFEBF-6515-8DBC-9718-9840C0EC9E01}"/>
              </a:ext>
            </a:extLst>
          </p:cNvPr>
          <p:cNvGraphicFramePr>
            <a:graphicFrameLocks noGrp="1"/>
          </p:cNvGraphicFramePr>
          <p:nvPr/>
        </p:nvGraphicFramePr>
        <p:xfrm>
          <a:off x="1709735" y="6360612"/>
          <a:ext cx="8128001" cy="370844"/>
        </p:xfrm>
        <a:graphic>
          <a:graphicData uri="http://schemas.openxmlformats.org/drawingml/2006/table">
            <a:tbl>
              <a:tblPr firstRow="1" bandRow="1">
                <a:effectLst/>
                <a:tableStyleId>{9D7B26C5-4107-4FEC-AEDC-1716B250A1EF}</a:tableStyleId>
              </a:tblPr>
              <a:tblGrid>
                <a:gridCol w="8128001">
                  <a:extLst>
                    <a:ext uri="{9D8B030D-6E8A-4147-A177-3AD203B41FA5}">
                      <a16:colId xmlns:a16="http://schemas.microsoft.com/office/drawing/2014/main" val="170203173"/>
                    </a:ext>
                  </a:extLst>
                </a:gridCol>
              </a:tblGrid>
              <a:tr h="370844">
                <a:tc>
                  <a:txBody>
                    <a:bodyPr/>
                    <a:lstStyle/>
                    <a:p>
                      <a:pPr lvl="0"/>
                      <a:r>
                        <a:rPr lang="en-GB"/>
                        <a:t>                                                              total 5</a:t>
                      </a:r>
                    </a:p>
                  </a:txBody>
                  <a:tcPr/>
                </a:tc>
                <a:extLst>
                  <a:ext uri="{0D108BD9-81ED-4DB2-BD59-A6C34878D82A}">
                    <a16:rowId xmlns:a16="http://schemas.microsoft.com/office/drawing/2014/main" val="3963723910"/>
                  </a:ext>
                </a:extLst>
              </a:tr>
            </a:tbl>
          </a:graphicData>
        </a:graphic>
      </p:graphicFrame>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2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7D7CB5-42E2-10C4-9715-B7CA59AFEC5C}"/>
              </a:ext>
            </a:extLst>
          </p:cNvPr>
          <p:cNvSpPr txBox="1">
            <a:spLocks noGrp="1"/>
          </p:cNvSpPr>
          <p:nvPr>
            <p:ph type="title"/>
          </p:nvPr>
        </p:nvSpPr>
        <p:spPr>
          <a:xfrm>
            <a:off x="913778" y="370341"/>
            <a:ext cx="10364449" cy="702286"/>
          </a:xfrm>
        </p:spPr>
        <p:txBody>
          <a:bodyPr/>
          <a:lstStyle/>
          <a:p>
            <a:pPr lvl="0"/>
            <a:r>
              <a:rPr lang="en-GB" sz="4000">
                <a:solidFill>
                  <a:srgbClr val="002060"/>
                </a:solidFill>
                <a:latin typeface="Algerian" pitchFamily="82"/>
              </a:rPr>
              <a:t>PMI DECISION MAKING TOOL</a:t>
            </a:r>
          </a:p>
        </p:txBody>
      </p:sp>
      <p:graphicFrame>
        <p:nvGraphicFramePr>
          <p:cNvPr id="3" name="Table 5">
            <a:extLst>
              <a:ext uri="{FF2B5EF4-FFF2-40B4-BE49-F238E27FC236}">
                <a16:creationId xmlns:a16="http://schemas.microsoft.com/office/drawing/2014/main" id="{D2C3D739-302B-C4DF-CB74-F33B04C13320}"/>
              </a:ext>
            </a:extLst>
          </p:cNvPr>
          <p:cNvGraphicFramePr>
            <a:graphicFrameLocks noGrp="1"/>
          </p:cNvGraphicFramePr>
          <p:nvPr>
            <p:ph idx="1"/>
          </p:nvPr>
        </p:nvGraphicFramePr>
        <p:xfrm>
          <a:off x="629921" y="1458687"/>
          <a:ext cx="10554992" cy="4290794"/>
        </p:xfrm>
        <a:graphic>
          <a:graphicData uri="http://schemas.openxmlformats.org/drawingml/2006/table">
            <a:tbl>
              <a:tblPr firstRow="1" bandRow="1">
                <a:effectLst/>
                <a:tableStyleId>{BDBED569-4797-4DF1-A0F4-6AAB3CD982D8}</a:tableStyleId>
              </a:tblPr>
              <a:tblGrid>
                <a:gridCol w="3646188">
                  <a:extLst>
                    <a:ext uri="{9D8B030D-6E8A-4147-A177-3AD203B41FA5}">
                      <a16:colId xmlns:a16="http://schemas.microsoft.com/office/drawing/2014/main" val="3735173229"/>
                    </a:ext>
                  </a:extLst>
                </a:gridCol>
                <a:gridCol w="3454402">
                  <a:extLst>
                    <a:ext uri="{9D8B030D-6E8A-4147-A177-3AD203B41FA5}">
                      <a16:colId xmlns:a16="http://schemas.microsoft.com/office/drawing/2014/main" val="3754766438"/>
                    </a:ext>
                  </a:extLst>
                </a:gridCol>
                <a:gridCol w="3454402">
                  <a:extLst>
                    <a:ext uri="{9D8B030D-6E8A-4147-A177-3AD203B41FA5}">
                      <a16:colId xmlns:a16="http://schemas.microsoft.com/office/drawing/2014/main" val="2883524161"/>
                    </a:ext>
                  </a:extLst>
                </a:gridCol>
              </a:tblGrid>
              <a:tr h="1230087">
                <a:tc>
                  <a:txBody>
                    <a:bodyPr/>
                    <a:lstStyle/>
                    <a:p>
                      <a:pPr lvl="0"/>
                      <a:r>
                        <a:rPr lang="en-GB" b="0" i="1">
                          <a:solidFill>
                            <a:srgbClr val="FF0000"/>
                          </a:solidFill>
                          <a:latin typeface="Algerian" pitchFamily="82"/>
                        </a:rPr>
                        <a:t>                        Plus </a:t>
                      </a:r>
                    </a:p>
                  </a:txBody>
                  <a:tcPr/>
                </a:tc>
                <a:tc>
                  <a:txBody>
                    <a:bodyPr/>
                    <a:lstStyle/>
                    <a:p>
                      <a:pPr lvl="0"/>
                      <a:r>
                        <a:rPr lang="en-GB" b="0" i="1">
                          <a:solidFill>
                            <a:srgbClr val="33275E"/>
                          </a:solidFill>
                          <a:latin typeface="Algerian" pitchFamily="82"/>
                        </a:rPr>
                        <a:t>                     Minus </a:t>
                      </a:r>
                    </a:p>
                  </a:txBody>
                  <a:tcPr/>
                </a:tc>
                <a:tc>
                  <a:txBody>
                    <a:bodyPr/>
                    <a:lstStyle/>
                    <a:p>
                      <a:pPr lvl="0"/>
                      <a:r>
                        <a:rPr lang="en-GB" b="0" i="1">
                          <a:solidFill>
                            <a:srgbClr val="00B050"/>
                          </a:solidFill>
                          <a:latin typeface="Algerian" pitchFamily="82"/>
                        </a:rPr>
                        <a:t>            Interesting </a:t>
                      </a:r>
                    </a:p>
                  </a:txBody>
                  <a:tcPr/>
                </a:tc>
                <a:extLst>
                  <a:ext uri="{0D108BD9-81ED-4DB2-BD59-A6C34878D82A}">
                    <a16:rowId xmlns:a16="http://schemas.microsoft.com/office/drawing/2014/main" val="382411645"/>
                  </a:ext>
                </a:extLst>
              </a:tr>
              <a:tr h="3060716">
                <a:tc>
                  <a:txBody>
                    <a:bodyPr/>
                    <a:lstStyle/>
                    <a:p>
                      <a:pPr lvl="0"/>
                      <a:r>
                        <a:rPr lang="en-GB" sz="2000"/>
                        <a:t>Recognize a good job </a:t>
                      </a:r>
                    </a:p>
                    <a:p>
                      <a:pPr lvl="0"/>
                      <a:r>
                        <a:rPr lang="en-GB" sz="2000"/>
                        <a:t>                                    (+5)</a:t>
                      </a:r>
                    </a:p>
                    <a:p>
                      <a:pPr lvl="0"/>
                      <a:endParaRPr lang="en-GB" sz="2000"/>
                    </a:p>
                    <a:p>
                      <a:pPr lvl="0"/>
                      <a:endParaRPr lang="en-GB" sz="2000"/>
                    </a:p>
                    <a:p>
                      <a:pPr lvl="0"/>
                      <a:r>
                        <a:rPr lang="en-GB" sz="2000"/>
                        <a:t>Encourage teamwork </a:t>
                      </a:r>
                    </a:p>
                    <a:p>
                      <a:pPr lvl="0"/>
                      <a:r>
                        <a:rPr lang="en-GB" sz="2000"/>
                        <a:t>                                    (+5)</a:t>
                      </a:r>
                    </a:p>
                  </a:txBody>
                  <a:tcPr>
                    <a:solidFill>
                      <a:srgbClr val="C5E0B4"/>
                    </a:solidFill>
                  </a:tcPr>
                </a:tc>
                <a:tc>
                  <a:txBody>
                    <a:bodyPr/>
                    <a:lstStyle/>
                    <a:p>
                      <a:pPr lvl="0"/>
                      <a:r>
                        <a:rPr lang="en-GB"/>
                        <a:t>Short-term objectives with no career vision(-4)</a:t>
                      </a:r>
                    </a:p>
                    <a:p>
                      <a:pPr lvl="0"/>
                      <a:endParaRPr lang="en-GB"/>
                    </a:p>
                    <a:p>
                      <a:pPr lvl="0"/>
                      <a:endParaRPr lang="en-GB"/>
                    </a:p>
                    <a:p>
                      <a:pPr lvl="0"/>
                      <a:r>
                        <a:rPr lang="en-GB"/>
                        <a:t>Holidays </a:t>
                      </a:r>
                    </a:p>
                    <a:p>
                      <a:pPr lvl="0"/>
                      <a:r>
                        <a:rPr lang="en-GB"/>
                        <a:t>                 (-5)</a:t>
                      </a:r>
                    </a:p>
                  </a:txBody>
                  <a:tcPr>
                    <a:solidFill>
                      <a:srgbClr val="B4C7E7"/>
                    </a:solidFill>
                  </a:tcPr>
                </a:tc>
                <a:tc>
                  <a:txBody>
                    <a:bodyPr/>
                    <a:lstStyle/>
                    <a:p>
                      <a:pPr lvl="0"/>
                      <a:r>
                        <a:rPr lang="en-GB"/>
                        <a:t>Improve corporate and team culture </a:t>
                      </a:r>
                    </a:p>
                    <a:p>
                      <a:pPr lvl="0"/>
                      <a:r>
                        <a:rPr lang="en-GB"/>
                        <a:t>                                     (+5)</a:t>
                      </a:r>
                    </a:p>
                    <a:p>
                      <a:pPr lvl="0"/>
                      <a:r>
                        <a:rPr lang="en-GB"/>
                        <a:t>        </a:t>
                      </a:r>
                    </a:p>
                    <a:p>
                      <a:pPr lvl="0"/>
                      <a:r>
                        <a:rPr lang="en-GB"/>
                        <a:t>What are your energy levels like after a day work (+5)</a:t>
                      </a:r>
                    </a:p>
                    <a:p>
                      <a:pPr lvl="0"/>
                      <a:endParaRPr lang="en-GB"/>
                    </a:p>
                    <a:p>
                      <a:pPr lvl="0"/>
                      <a:r>
                        <a:rPr lang="en-GB"/>
                        <a:t>Feeling under-valued (+4)</a:t>
                      </a:r>
                    </a:p>
                  </a:txBody>
                  <a:tcPr>
                    <a:solidFill>
                      <a:srgbClr val="F8CBAD"/>
                    </a:solidFill>
                  </a:tcPr>
                </a:tc>
                <a:extLst>
                  <a:ext uri="{0D108BD9-81ED-4DB2-BD59-A6C34878D82A}">
                    <a16:rowId xmlns:a16="http://schemas.microsoft.com/office/drawing/2014/main" val="1852482818"/>
                  </a:ext>
                </a:extLst>
              </a:tr>
            </a:tbl>
          </a:graphicData>
        </a:graphic>
      </p:graphicFrame>
      <p:pic>
        <p:nvPicPr>
          <p:cNvPr id="4" name="Picture 9" descr="Icon&#10;&#10;Description automatically generated">
            <a:extLst>
              <a:ext uri="{FF2B5EF4-FFF2-40B4-BE49-F238E27FC236}">
                <a16:creationId xmlns:a16="http://schemas.microsoft.com/office/drawing/2014/main" id="{409D6C51-AB24-CEDA-9B0B-E2A3149B76F8}"/>
              </a:ext>
            </a:extLst>
          </p:cNvPr>
          <p:cNvPicPr>
            <a:picLocks noChangeAspect="1"/>
          </p:cNvPicPr>
          <p:nvPr/>
        </p:nvPicPr>
        <p:blipFill>
          <a:blip r:embed="rId2"/>
          <a:stretch>
            <a:fillRect/>
          </a:stretch>
        </p:blipFill>
        <p:spPr>
          <a:xfrm>
            <a:off x="3933611" y="588315"/>
            <a:ext cx="3947611" cy="2405996"/>
          </a:xfrm>
          <a:prstGeom prst="rect">
            <a:avLst/>
          </a:prstGeom>
          <a:noFill/>
          <a:ln cap="flat">
            <a:noFill/>
          </a:ln>
        </p:spPr>
      </p:pic>
      <p:pic>
        <p:nvPicPr>
          <p:cNvPr id="5" name="Picture 11" descr="Icon&#10;&#10;Description automatically generated">
            <a:extLst>
              <a:ext uri="{FF2B5EF4-FFF2-40B4-BE49-F238E27FC236}">
                <a16:creationId xmlns:a16="http://schemas.microsoft.com/office/drawing/2014/main" id="{D7E158DF-6E04-4B6C-4996-4DC97D3F4377}"/>
              </a:ext>
            </a:extLst>
          </p:cNvPr>
          <p:cNvPicPr>
            <a:picLocks noChangeAspect="1"/>
          </p:cNvPicPr>
          <p:nvPr/>
        </p:nvPicPr>
        <p:blipFill>
          <a:blip r:embed="rId3"/>
          <a:stretch>
            <a:fillRect/>
          </a:stretch>
        </p:blipFill>
        <p:spPr>
          <a:xfrm>
            <a:off x="9837736" y="370341"/>
            <a:ext cx="1961360" cy="2139659"/>
          </a:xfrm>
          <a:prstGeom prst="rect">
            <a:avLst/>
          </a:prstGeom>
          <a:noFill/>
          <a:ln cap="flat">
            <a:noFill/>
          </a:ln>
        </p:spPr>
      </p:pic>
      <p:pic>
        <p:nvPicPr>
          <p:cNvPr id="6" name="Picture 13" descr="A picture containing engineering drawing&#10;&#10;Description automatically generated">
            <a:extLst>
              <a:ext uri="{FF2B5EF4-FFF2-40B4-BE49-F238E27FC236}">
                <a16:creationId xmlns:a16="http://schemas.microsoft.com/office/drawing/2014/main" id="{F2A8767F-CAD3-CE8E-26C2-79D130439130}"/>
              </a:ext>
            </a:extLst>
          </p:cNvPr>
          <p:cNvPicPr>
            <a:picLocks noChangeAspect="1"/>
          </p:cNvPicPr>
          <p:nvPr/>
        </p:nvPicPr>
        <p:blipFill>
          <a:blip r:embed="rId4"/>
          <a:stretch>
            <a:fillRect/>
          </a:stretch>
        </p:blipFill>
        <p:spPr>
          <a:xfrm>
            <a:off x="-19842" y="232001"/>
            <a:ext cx="2149342" cy="2283668"/>
          </a:xfrm>
          <a:prstGeom prst="rect">
            <a:avLst/>
          </a:prstGeom>
          <a:noFill/>
          <a:ln cap="flat">
            <a:noFill/>
          </a:ln>
        </p:spPr>
      </p:pic>
      <p:graphicFrame>
        <p:nvGraphicFramePr>
          <p:cNvPr id="7" name="Table 7">
            <a:extLst>
              <a:ext uri="{FF2B5EF4-FFF2-40B4-BE49-F238E27FC236}">
                <a16:creationId xmlns:a16="http://schemas.microsoft.com/office/drawing/2014/main" id="{B1148F9C-A141-BE1E-865C-F367B8F01DA5}"/>
              </a:ext>
            </a:extLst>
          </p:cNvPr>
          <p:cNvGraphicFramePr>
            <a:graphicFrameLocks noGrp="1"/>
          </p:cNvGraphicFramePr>
          <p:nvPr/>
        </p:nvGraphicFramePr>
        <p:xfrm>
          <a:off x="629921" y="5939247"/>
          <a:ext cx="10554992" cy="386059"/>
        </p:xfrm>
        <a:graphic>
          <a:graphicData uri="http://schemas.openxmlformats.org/drawingml/2006/table">
            <a:tbl>
              <a:tblPr firstRow="1" bandRow="1">
                <a:effectLst/>
                <a:tableStyleId>{C4B1156A-380E-4F78-BDF5-A606A8083BF9}</a:tableStyleId>
              </a:tblPr>
              <a:tblGrid>
                <a:gridCol w="3637282">
                  <a:extLst>
                    <a:ext uri="{9D8B030D-6E8A-4147-A177-3AD203B41FA5}">
                      <a16:colId xmlns:a16="http://schemas.microsoft.com/office/drawing/2014/main" val="3764367508"/>
                    </a:ext>
                  </a:extLst>
                </a:gridCol>
                <a:gridCol w="3461653">
                  <a:extLst>
                    <a:ext uri="{9D8B030D-6E8A-4147-A177-3AD203B41FA5}">
                      <a16:colId xmlns:a16="http://schemas.microsoft.com/office/drawing/2014/main" val="3197847883"/>
                    </a:ext>
                  </a:extLst>
                </a:gridCol>
                <a:gridCol w="3456057">
                  <a:extLst>
                    <a:ext uri="{9D8B030D-6E8A-4147-A177-3AD203B41FA5}">
                      <a16:colId xmlns:a16="http://schemas.microsoft.com/office/drawing/2014/main" val="2101858595"/>
                    </a:ext>
                  </a:extLst>
                </a:gridCol>
              </a:tblGrid>
              <a:tr h="386059">
                <a:tc>
                  <a:txBody>
                    <a:bodyPr/>
                    <a:lstStyle/>
                    <a:p>
                      <a:pPr lvl="0"/>
                      <a:r>
                        <a:rPr lang="en-GB"/>
                        <a:t>           total +10</a:t>
                      </a:r>
                    </a:p>
                  </a:txBody>
                  <a:tcPr>
                    <a:solidFill>
                      <a:srgbClr val="F8CBAD"/>
                    </a:solidFill>
                  </a:tcPr>
                </a:tc>
                <a:tc>
                  <a:txBody>
                    <a:bodyPr/>
                    <a:lstStyle/>
                    <a:p>
                      <a:pPr lvl="0"/>
                      <a:r>
                        <a:rPr lang="en-GB"/>
                        <a:t>          total -9</a:t>
                      </a:r>
                    </a:p>
                  </a:txBody>
                  <a:tcPr>
                    <a:solidFill>
                      <a:srgbClr val="C5E0B4"/>
                    </a:solidFill>
                  </a:tcPr>
                </a:tc>
                <a:tc>
                  <a:txBody>
                    <a:bodyPr/>
                    <a:lstStyle/>
                    <a:p>
                      <a:pPr lvl="0"/>
                      <a:r>
                        <a:rPr lang="en-GB"/>
                        <a:t>                total  +14</a:t>
                      </a:r>
                    </a:p>
                  </a:txBody>
                  <a:tcPr>
                    <a:solidFill>
                      <a:srgbClr val="B4C7E7"/>
                    </a:solidFill>
                  </a:tcPr>
                </a:tc>
                <a:extLst>
                  <a:ext uri="{0D108BD9-81ED-4DB2-BD59-A6C34878D82A}">
                    <a16:rowId xmlns:a16="http://schemas.microsoft.com/office/drawing/2014/main" val="3058177548"/>
                  </a:ext>
                </a:extLst>
              </a:tr>
            </a:tbl>
          </a:graphicData>
        </a:graphic>
      </p:graphicFrame>
      <p:graphicFrame>
        <p:nvGraphicFramePr>
          <p:cNvPr id="8" name="Table 8">
            <a:extLst>
              <a:ext uri="{FF2B5EF4-FFF2-40B4-BE49-F238E27FC236}">
                <a16:creationId xmlns:a16="http://schemas.microsoft.com/office/drawing/2014/main" id="{B61F40B3-EA93-6681-F1DF-E178549B0732}"/>
              </a:ext>
            </a:extLst>
          </p:cNvPr>
          <p:cNvGraphicFramePr>
            <a:graphicFrameLocks noGrp="1"/>
          </p:cNvGraphicFramePr>
          <p:nvPr/>
        </p:nvGraphicFramePr>
        <p:xfrm>
          <a:off x="1709735" y="6360612"/>
          <a:ext cx="8128001" cy="370844"/>
        </p:xfrm>
        <a:graphic>
          <a:graphicData uri="http://schemas.openxmlformats.org/drawingml/2006/table">
            <a:tbl>
              <a:tblPr firstRow="1" bandRow="1">
                <a:effectLst/>
                <a:tableStyleId>{9D7B26C5-4107-4FEC-AEDC-1716B250A1EF}</a:tableStyleId>
              </a:tblPr>
              <a:tblGrid>
                <a:gridCol w="8128001">
                  <a:extLst>
                    <a:ext uri="{9D8B030D-6E8A-4147-A177-3AD203B41FA5}">
                      <a16:colId xmlns:a16="http://schemas.microsoft.com/office/drawing/2014/main" val="3063578787"/>
                    </a:ext>
                  </a:extLst>
                </a:gridCol>
              </a:tblGrid>
              <a:tr h="370844">
                <a:tc>
                  <a:txBody>
                    <a:bodyPr/>
                    <a:lstStyle/>
                    <a:p>
                      <a:pPr lvl="0"/>
                      <a:r>
                        <a:rPr lang="en-GB"/>
                        <a:t>                                                              total 15</a:t>
                      </a:r>
                    </a:p>
                  </a:txBody>
                  <a:tcPr/>
                </a:tc>
                <a:extLst>
                  <a:ext uri="{0D108BD9-81ED-4DB2-BD59-A6C34878D82A}">
                    <a16:rowId xmlns:a16="http://schemas.microsoft.com/office/drawing/2014/main" val="3856848472"/>
                  </a:ext>
                </a:extLst>
              </a:tr>
            </a:tbl>
          </a:graphicData>
        </a:graphic>
      </p:graphicFrame>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2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C67361-B4CE-D5DC-9C04-B5B1BE5B890D}"/>
              </a:ext>
            </a:extLst>
          </p:cNvPr>
          <p:cNvSpPr txBox="1">
            <a:spLocks noGrp="1"/>
          </p:cNvSpPr>
          <p:nvPr>
            <p:ph type="title"/>
          </p:nvPr>
        </p:nvSpPr>
        <p:spPr/>
        <p:txBody>
          <a:bodyPr/>
          <a:lstStyle/>
          <a:p>
            <a:pPr lvl="0"/>
            <a:r>
              <a:rPr lang="en-GB" i="1">
                <a:solidFill>
                  <a:srgbClr val="92D050"/>
                </a:solidFill>
                <a:latin typeface="Algerian" pitchFamily="82"/>
              </a:rPr>
              <a:t>Possible solutions to solve the problem of staff shortage for proper care</a:t>
            </a:r>
            <a:br>
              <a:rPr lang="en-GB"/>
            </a:br>
            <a:endParaRPr lang="en-GB"/>
          </a:p>
        </p:txBody>
      </p:sp>
      <p:sp>
        <p:nvSpPr>
          <p:cNvPr id="3" name="Content Placeholder 2">
            <a:extLst>
              <a:ext uri="{FF2B5EF4-FFF2-40B4-BE49-F238E27FC236}">
                <a16:creationId xmlns:a16="http://schemas.microsoft.com/office/drawing/2014/main" id="{7B1DAB7F-9E72-1822-8EF3-7432704A6E1D}"/>
              </a:ext>
            </a:extLst>
          </p:cNvPr>
          <p:cNvSpPr txBox="1">
            <a:spLocks noGrp="1"/>
          </p:cNvSpPr>
          <p:nvPr>
            <p:ph idx="1"/>
          </p:nvPr>
        </p:nvSpPr>
        <p:spPr/>
        <p:txBody>
          <a:bodyPr/>
          <a:lstStyle/>
          <a:p>
            <a:pPr lvl="0">
              <a:lnSpc>
                <a:spcPct val="110000"/>
              </a:lnSpc>
            </a:pPr>
            <a:r>
              <a:rPr lang="en-GB" sz="3300" cap="none">
                <a:latin typeface="Aldhabi" pitchFamily="2"/>
                <a:cs typeface="Aldhabi" pitchFamily="2"/>
              </a:rPr>
              <a:t>solutions to the problems</a:t>
            </a:r>
          </a:p>
          <a:p>
            <a:pPr lvl="0">
              <a:lnSpc>
                <a:spcPct val="110000"/>
              </a:lnSpc>
            </a:pPr>
            <a:r>
              <a:rPr lang="en-GB" sz="3300" cap="none">
                <a:latin typeface="Aldhabi" pitchFamily="2"/>
                <a:cs typeface="Aldhabi" pitchFamily="2"/>
              </a:rPr>
              <a:t>proper strategies to remove Brexit effect and support Nhs and staffs</a:t>
            </a:r>
          </a:p>
          <a:p>
            <a:pPr lvl="0">
              <a:lnSpc>
                <a:spcPct val="110000"/>
              </a:lnSpc>
            </a:pPr>
            <a:r>
              <a:rPr lang="en-GB" sz="3300" cap="none">
                <a:latin typeface="Aldhabi" pitchFamily="2"/>
                <a:cs typeface="Aldhabi" pitchFamily="2"/>
              </a:rPr>
              <a:t>giving proper incentives and employee compensation</a:t>
            </a:r>
          </a:p>
          <a:p>
            <a:pPr lvl="0">
              <a:lnSpc>
                <a:spcPct val="110000"/>
              </a:lnSpc>
            </a:pPr>
            <a:r>
              <a:rPr lang="en-GB" sz="3300" cap="none">
                <a:latin typeface="Aldhabi" pitchFamily="2"/>
                <a:cs typeface="Aldhabi" pitchFamily="2"/>
              </a:rPr>
              <a:t>develop comprehensive strategy to solve the workforce crisis</a:t>
            </a:r>
          </a:p>
          <a:p>
            <a:pPr lvl="0">
              <a:lnSpc>
                <a:spcPct val="110000"/>
              </a:lnSpc>
            </a:pPr>
            <a:r>
              <a:rPr lang="en-GB" sz="3300" cap="none">
                <a:latin typeface="Aldhabi" pitchFamily="2"/>
                <a:cs typeface="Aldhabi" pitchFamily="2"/>
              </a:rPr>
              <a:t>steps to motivate staffs to decrease staff turnover and  absenteeism </a:t>
            </a:r>
          </a:p>
          <a:p>
            <a:pPr lvl="0">
              <a:lnSpc>
                <a:spcPct val="110000"/>
              </a:lnSpc>
            </a:pPr>
            <a:endParaRPr lang="en-GB" sz="190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2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D92540-5D31-7BAA-8016-058149B92790}"/>
              </a:ext>
            </a:extLst>
          </p:cNvPr>
          <p:cNvSpPr txBox="1">
            <a:spLocks noGrp="1"/>
          </p:cNvSpPr>
          <p:nvPr>
            <p:ph type="title"/>
          </p:nvPr>
        </p:nvSpPr>
        <p:spPr/>
        <p:txBody>
          <a:bodyPr/>
          <a:lstStyle/>
          <a:p>
            <a:pPr lvl="0"/>
            <a:r>
              <a:rPr lang="en-GB" i="1">
                <a:solidFill>
                  <a:srgbClr val="831436"/>
                </a:solidFill>
                <a:latin typeface="Algerian" pitchFamily="82"/>
              </a:rPr>
              <a:t>Alternative Solution</a:t>
            </a:r>
            <a:br>
              <a:rPr lang="en-GB"/>
            </a:br>
            <a:endParaRPr lang="en-GB"/>
          </a:p>
        </p:txBody>
      </p:sp>
      <p:sp>
        <p:nvSpPr>
          <p:cNvPr id="3" name="Content Placeholder 2">
            <a:extLst>
              <a:ext uri="{FF2B5EF4-FFF2-40B4-BE49-F238E27FC236}">
                <a16:creationId xmlns:a16="http://schemas.microsoft.com/office/drawing/2014/main" id="{28F0D58B-54B6-130F-402B-54308E64DBAC}"/>
              </a:ext>
            </a:extLst>
          </p:cNvPr>
          <p:cNvSpPr txBox="1">
            <a:spLocks noGrp="1"/>
          </p:cNvSpPr>
          <p:nvPr>
            <p:ph idx="1"/>
          </p:nvPr>
        </p:nvSpPr>
        <p:spPr/>
        <p:txBody>
          <a:bodyPr/>
          <a:lstStyle/>
          <a:p>
            <a:pPr lvl="0">
              <a:lnSpc>
                <a:spcPct val="100000"/>
              </a:lnSpc>
            </a:pPr>
            <a:r>
              <a:rPr lang="en-GB" sz="1900"/>
              <a:t>Significant shift in workplace strategizing and planning in addition to the positive rise in numbers</a:t>
            </a:r>
          </a:p>
          <a:p>
            <a:pPr lvl="0">
              <a:lnSpc>
                <a:spcPct val="100000"/>
              </a:lnSpc>
            </a:pPr>
            <a:r>
              <a:rPr lang="en-GB" sz="1900"/>
              <a:t>The King's Fund and the Nuffield Trust have joined together just to request for a fresh provision </a:t>
            </a:r>
          </a:p>
          <a:p>
            <a:pPr lvl="0">
              <a:lnSpc>
                <a:spcPct val="100000"/>
              </a:lnSpc>
            </a:pPr>
            <a:r>
              <a:rPr lang="en-GB" sz="1900"/>
              <a:t>A complete workforce plan requires accurate projection models that are always being improved</a:t>
            </a:r>
          </a:p>
          <a:p>
            <a:pPr lvl="0">
              <a:lnSpc>
                <a:spcPct val="100000"/>
              </a:lnSpc>
            </a:pPr>
            <a:r>
              <a:rPr lang="en-GB" sz="1900"/>
              <a:t>Nurse staffing predictions ought to be updated</a:t>
            </a:r>
          </a:p>
          <a:p>
            <a:pPr lvl="0">
              <a:lnSpc>
                <a:spcPct val="100000"/>
              </a:lnSpc>
            </a:pPr>
            <a:r>
              <a:rPr lang="en-GB" sz="1900"/>
              <a:t>A collaborator must be selected to help create an accurate social care employment modelling model</a:t>
            </a:r>
          </a:p>
          <a:p>
            <a:pPr lvl="0">
              <a:lnSpc>
                <a:spcPct val="100000"/>
              </a:lnSpc>
            </a:pPr>
            <a:endParaRPr lang="en-GB" sz="190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2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C3E158-0E50-4EE7-A910-E53768B66442}"/>
              </a:ext>
            </a:extLst>
          </p:cNvPr>
          <p:cNvSpPr txBox="1">
            <a:spLocks noGrp="1"/>
          </p:cNvSpPr>
          <p:nvPr>
            <p:ph type="title"/>
          </p:nvPr>
        </p:nvSpPr>
        <p:spPr/>
        <p:txBody>
          <a:bodyPr/>
          <a:lstStyle/>
          <a:p>
            <a:pPr lvl="0"/>
            <a:r>
              <a:rPr lang="en-GB"/>
              <a:t>REFENCE </a:t>
            </a:r>
          </a:p>
        </p:txBody>
      </p:sp>
      <p:sp>
        <p:nvSpPr>
          <p:cNvPr id="3" name="Content Placeholder 2">
            <a:extLst>
              <a:ext uri="{FF2B5EF4-FFF2-40B4-BE49-F238E27FC236}">
                <a16:creationId xmlns:a16="http://schemas.microsoft.com/office/drawing/2014/main" id="{B457E001-87EF-7383-6E94-11B7522C04EA}"/>
              </a:ext>
            </a:extLst>
          </p:cNvPr>
          <p:cNvSpPr txBox="1">
            <a:spLocks noGrp="1"/>
          </p:cNvSpPr>
          <p:nvPr>
            <p:ph idx="1"/>
          </p:nvPr>
        </p:nvSpPr>
        <p:spPr/>
        <p:txBody>
          <a:bodyPr/>
          <a:lstStyle/>
          <a:p>
            <a:pPr lvl="0"/>
            <a:r>
              <a:rPr lang="en-GB" sz="2800" cap="none">
                <a:latin typeface="Aldhabi" pitchFamily="2"/>
                <a:cs typeface="Aldhabi" pitchFamily="2"/>
              </a:rPr>
              <a:t>Finlayson, B., Dixon, J., Meadows, S. And Blair, G., 2002. Mind The Gap: The Extent Of The Nhs Nursing Shortage. Bmj, 325(7363), Pp.538-541.</a:t>
            </a:r>
          </a:p>
          <a:p>
            <a:pPr lvl="0"/>
            <a:r>
              <a:rPr lang="en-GB" sz="2800" cap="none">
                <a:latin typeface="Aldhabi" pitchFamily="2"/>
                <a:cs typeface="Aldhabi" pitchFamily="2"/>
              </a:rPr>
              <a:t>Iacobucci, G., 2019. Ongoing Gp Shortage Puts Nhs Long Term Plan At Risk, Warn Experts. Bmj: British Medical Journal (Online), 364.</a:t>
            </a:r>
          </a:p>
          <a:p>
            <a:pPr lvl="0"/>
            <a:r>
              <a:rPr lang="en-GB" sz="2800" cap="none">
                <a:latin typeface="Aldhabi" pitchFamily="2"/>
                <a:cs typeface="Aldhabi" pitchFamily="2"/>
              </a:rPr>
              <a:t>Buchan, J., Charlesworth, A., Gershlick, B. And Seccombe, I., 2019. A Critical Moment: Nhs Staffing Trends, Retention And Attrition. London: The Health Foundation</a:t>
            </a:r>
          </a:p>
        </p:txBody>
      </p:sp>
    </p:spTree>
  </p:cSld>
  <p:clrMapOvr>
    <a:masterClrMapping/>
  </p:clrMapOvr>
</p:sld>
</file>

<file path=ppt/theme/theme1.xml><?xml version="1.0" encoding="utf-8"?>
<a:theme xmlns:a="http://schemas.openxmlformats.org/drawingml/2006/main" name="Drople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Droplet</Template>
  <TotalTime>295</TotalTime>
  <Words>1417</Words>
  <Application>Microsoft Office PowerPoint</Application>
  <PresentationFormat>Widescreen</PresentationFormat>
  <Paragraphs>128</Paragraphs>
  <Slides>18</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Aldhabi</vt:lpstr>
      <vt:lpstr>Algerian</vt:lpstr>
      <vt:lpstr>Arial</vt:lpstr>
      <vt:lpstr>Calibri</vt:lpstr>
      <vt:lpstr>Tw Cen MT</vt:lpstr>
      <vt:lpstr>Droplet</vt:lpstr>
      <vt:lpstr>PowerPoint Presentation</vt:lpstr>
      <vt:lpstr>Introduction  </vt:lpstr>
      <vt:lpstr>pastel</vt:lpstr>
      <vt:lpstr>What is pastel analysis for </vt:lpstr>
      <vt:lpstr>Political </vt:lpstr>
      <vt:lpstr>Social </vt:lpstr>
      <vt:lpstr>Legal </vt:lpstr>
      <vt:lpstr>Technological </vt:lpstr>
      <vt:lpstr>Economic </vt:lpstr>
      <vt:lpstr>Technological </vt:lpstr>
      <vt:lpstr>Environmental </vt:lpstr>
      <vt:lpstr>Possible solutions to solve the problem of staff shortage for proper care </vt:lpstr>
      <vt:lpstr>PowerPoint Presentation</vt:lpstr>
      <vt:lpstr>PMI DECISION MAKING TOOL</vt:lpstr>
      <vt:lpstr>PMI DECISION MAKING TOOL</vt:lpstr>
      <vt:lpstr>Possible solutions to solve the problem of staff shortage for proper care </vt:lpstr>
      <vt:lpstr>Alternative Solution </vt:lpstr>
      <vt:lpstr>REFENCE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dc:title>
  <dc:creator>Monika Aujla (2123402)</dc:creator>
  <cp:lastModifiedBy>Monika</cp:lastModifiedBy>
  <cp:revision>12</cp:revision>
  <dcterms:created xsi:type="dcterms:W3CDTF">2022-07-16T18:02:20Z</dcterms:created>
  <dcterms:modified xsi:type="dcterms:W3CDTF">2022-07-23T09:38:21Z</dcterms:modified>
</cp:coreProperties>
</file>