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7044D3-7038-4541-8EC0-9A19AA7E163E}" v="2079" dt="2021-11-30T21:42:54.3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4988B5-D0CE-4384-8B7A-2426DA897AD9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5B525AD-457C-4172-BCF9-1C710DCAFDA6}">
      <dgm:prSet/>
      <dgm:spPr/>
      <dgm:t>
        <a:bodyPr/>
        <a:lstStyle/>
        <a:p>
          <a:r>
            <a:rPr lang="en-GB" dirty="0"/>
            <a:t>In this presentation, I have chosen to speak about Covid 19 and how it affects the peoples and businesses.</a:t>
          </a:r>
          <a:endParaRPr lang="en-US" dirty="0"/>
        </a:p>
      </dgm:t>
    </dgm:pt>
    <dgm:pt modelId="{CF5F7F2D-9D7F-4C7E-8856-16A06EE20A2D}" type="parTrans" cxnId="{A38C8ED8-E967-4C9F-A603-7F2D8DE9FC3A}">
      <dgm:prSet/>
      <dgm:spPr/>
      <dgm:t>
        <a:bodyPr/>
        <a:lstStyle/>
        <a:p>
          <a:endParaRPr lang="en-US"/>
        </a:p>
      </dgm:t>
    </dgm:pt>
    <dgm:pt modelId="{DF54FF92-756C-40BE-9447-171757A6CD77}" type="sibTrans" cxnId="{A38C8ED8-E967-4C9F-A603-7F2D8DE9FC3A}">
      <dgm:prSet/>
      <dgm:spPr/>
      <dgm:t>
        <a:bodyPr/>
        <a:lstStyle/>
        <a:p>
          <a:endParaRPr lang="en-US"/>
        </a:p>
      </dgm:t>
    </dgm:pt>
    <dgm:pt modelId="{58899BF4-07D9-4CC5-BF1B-B0BAA19228A6}">
      <dgm:prSet/>
      <dgm:spPr/>
      <dgm:t>
        <a:bodyPr/>
        <a:lstStyle/>
        <a:p>
          <a:r>
            <a:rPr lang="en-GB" dirty="0"/>
            <a:t>Nature of the problem and the impact show how everyone is affected. </a:t>
          </a:r>
          <a:endParaRPr lang="en-US" dirty="0"/>
        </a:p>
      </dgm:t>
    </dgm:pt>
    <dgm:pt modelId="{A7980720-03E4-4AC3-A516-8C39A96A654D}" type="parTrans" cxnId="{8C6D5065-9DDB-4BAE-A96E-9060825436C4}">
      <dgm:prSet/>
      <dgm:spPr/>
      <dgm:t>
        <a:bodyPr/>
        <a:lstStyle/>
        <a:p>
          <a:endParaRPr lang="en-US"/>
        </a:p>
      </dgm:t>
    </dgm:pt>
    <dgm:pt modelId="{040FB177-CF15-4755-907B-5421E9AF7A26}" type="sibTrans" cxnId="{8C6D5065-9DDB-4BAE-A96E-9060825436C4}">
      <dgm:prSet/>
      <dgm:spPr/>
      <dgm:t>
        <a:bodyPr/>
        <a:lstStyle/>
        <a:p>
          <a:endParaRPr lang="en-US"/>
        </a:p>
      </dgm:t>
    </dgm:pt>
    <dgm:pt modelId="{6BC8118A-C2CB-4509-BEA3-EECFD6AF11E6}">
      <dgm:prSet/>
      <dgm:spPr/>
      <dgm:t>
        <a:bodyPr/>
        <a:lstStyle/>
        <a:p>
          <a:r>
            <a:rPr lang="en-GB" dirty="0"/>
            <a:t>Cause and effect diagram helps identify the factors that affect the business, SWOT analysis identify strengths, weaknesses, opportunities and </a:t>
          </a:r>
          <a:r>
            <a:rPr lang="en-GB" dirty="0">
              <a:latin typeface="Corbel" panose="020B0503020204020204"/>
            </a:rPr>
            <a:t>threats</a:t>
          </a:r>
          <a:r>
            <a:rPr lang="en-GB" dirty="0"/>
            <a:t>.</a:t>
          </a:r>
          <a:endParaRPr lang="en-US" dirty="0"/>
        </a:p>
      </dgm:t>
    </dgm:pt>
    <dgm:pt modelId="{CBEE4557-D96A-4F80-BD0E-799B64B207BE}" type="parTrans" cxnId="{4FA735C3-E65F-4F63-AC77-F1DE15A9FD99}">
      <dgm:prSet/>
      <dgm:spPr/>
      <dgm:t>
        <a:bodyPr/>
        <a:lstStyle/>
        <a:p>
          <a:endParaRPr lang="en-US"/>
        </a:p>
      </dgm:t>
    </dgm:pt>
    <dgm:pt modelId="{A450462A-B22F-411D-A44E-51E2F4D4737F}" type="sibTrans" cxnId="{4FA735C3-E65F-4F63-AC77-F1DE15A9FD99}">
      <dgm:prSet/>
      <dgm:spPr/>
      <dgm:t>
        <a:bodyPr/>
        <a:lstStyle/>
        <a:p>
          <a:endParaRPr lang="en-US"/>
        </a:p>
      </dgm:t>
    </dgm:pt>
    <dgm:pt modelId="{78405B6A-2BE7-4BB3-A96A-83CF22297422}" type="pres">
      <dgm:prSet presAssocID="{ED4988B5-D0CE-4384-8B7A-2426DA897AD9}" presName="vert0" presStyleCnt="0">
        <dgm:presLayoutVars>
          <dgm:dir/>
          <dgm:animOne val="branch"/>
          <dgm:animLvl val="lvl"/>
        </dgm:presLayoutVars>
      </dgm:prSet>
      <dgm:spPr/>
    </dgm:pt>
    <dgm:pt modelId="{783D66FA-A79E-4BFA-91E9-55B093BD1E46}" type="pres">
      <dgm:prSet presAssocID="{05B525AD-457C-4172-BCF9-1C710DCAFDA6}" presName="thickLine" presStyleLbl="alignNode1" presStyleIdx="0" presStyleCnt="3"/>
      <dgm:spPr/>
    </dgm:pt>
    <dgm:pt modelId="{7297D660-E406-448F-8FAA-E62066CE8F68}" type="pres">
      <dgm:prSet presAssocID="{05B525AD-457C-4172-BCF9-1C710DCAFDA6}" presName="horz1" presStyleCnt="0"/>
      <dgm:spPr/>
    </dgm:pt>
    <dgm:pt modelId="{04CC8E6D-8DF6-4130-B714-DE18AB1272B2}" type="pres">
      <dgm:prSet presAssocID="{05B525AD-457C-4172-BCF9-1C710DCAFDA6}" presName="tx1" presStyleLbl="revTx" presStyleIdx="0" presStyleCnt="3"/>
      <dgm:spPr/>
    </dgm:pt>
    <dgm:pt modelId="{A938BA88-4B6D-4632-8079-A78506755FC3}" type="pres">
      <dgm:prSet presAssocID="{05B525AD-457C-4172-BCF9-1C710DCAFDA6}" presName="vert1" presStyleCnt="0"/>
      <dgm:spPr/>
    </dgm:pt>
    <dgm:pt modelId="{2FFD124F-9214-4A94-9BED-DFBBCED9ED1D}" type="pres">
      <dgm:prSet presAssocID="{58899BF4-07D9-4CC5-BF1B-B0BAA19228A6}" presName="thickLine" presStyleLbl="alignNode1" presStyleIdx="1" presStyleCnt="3"/>
      <dgm:spPr/>
    </dgm:pt>
    <dgm:pt modelId="{AD3E1694-BC05-479C-8B7C-B24BE044FF18}" type="pres">
      <dgm:prSet presAssocID="{58899BF4-07D9-4CC5-BF1B-B0BAA19228A6}" presName="horz1" presStyleCnt="0"/>
      <dgm:spPr/>
    </dgm:pt>
    <dgm:pt modelId="{5FFE31C8-C3EB-4A6E-A45E-598CF52C832F}" type="pres">
      <dgm:prSet presAssocID="{58899BF4-07D9-4CC5-BF1B-B0BAA19228A6}" presName="tx1" presStyleLbl="revTx" presStyleIdx="1" presStyleCnt="3"/>
      <dgm:spPr/>
    </dgm:pt>
    <dgm:pt modelId="{4A1033EE-7392-4AD3-87BA-FAC7A7178C90}" type="pres">
      <dgm:prSet presAssocID="{58899BF4-07D9-4CC5-BF1B-B0BAA19228A6}" presName="vert1" presStyleCnt="0"/>
      <dgm:spPr/>
    </dgm:pt>
    <dgm:pt modelId="{E2CC2EA3-E423-40CB-8A82-9E3B3F639AB0}" type="pres">
      <dgm:prSet presAssocID="{6BC8118A-C2CB-4509-BEA3-EECFD6AF11E6}" presName="thickLine" presStyleLbl="alignNode1" presStyleIdx="2" presStyleCnt="3"/>
      <dgm:spPr/>
    </dgm:pt>
    <dgm:pt modelId="{24B71A3A-DEB9-4846-AEEB-36C72BF44E7F}" type="pres">
      <dgm:prSet presAssocID="{6BC8118A-C2CB-4509-BEA3-EECFD6AF11E6}" presName="horz1" presStyleCnt="0"/>
      <dgm:spPr/>
    </dgm:pt>
    <dgm:pt modelId="{B9D86014-1DBC-4ED6-ABE1-13570BD8EB5B}" type="pres">
      <dgm:prSet presAssocID="{6BC8118A-C2CB-4509-BEA3-EECFD6AF11E6}" presName="tx1" presStyleLbl="revTx" presStyleIdx="2" presStyleCnt="3"/>
      <dgm:spPr/>
    </dgm:pt>
    <dgm:pt modelId="{ECAF06BB-83FD-4EEA-AEA7-60E15712AEBC}" type="pres">
      <dgm:prSet presAssocID="{6BC8118A-C2CB-4509-BEA3-EECFD6AF11E6}" presName="vert1" presStyleCnt="0"/>
      <dgm:spPr/>
    </dgm:pt>
  </dgm:ptLst>
  <dgm:cxnLst>
    <dgm:cxn modelId="{A7910324-D820-4AAF-8DFE-B825713D5C9F}" type="presOf" srcId="{58899BF4-07D9-4CC5-BF1B-B0BAA19228A6}" destId="{5FFE31C8-C3EB-4A6E-A45E-598CF52C832F}" srcOrd="0" destOrd="0" presId="urn:microsoft.com/office/officeart/2008/layout/LinedList"/>
    <dgm:cxn modelId="{FB7E8232-B5F7-4CF6-A340-E1CA3EF5EAD5}" type="presOf" srcId="{ED4988B5-D0CE-4384-8B7A-2426DA897AD9}" destId="{78405B6A-2BE7-4BB3-A96A-83CF22297422}" srcOrd="0" destOrd="0" presId="urn:microsoft.com/office/officeart/2008/layout/LinedList"/>
    <dgm:cxn modelId="{964E3643-CE35-4644-B64E-86CA4220FF36}" type="presOf" srcId="{6BC8118A-C2CB-4509-BEA3-EECFD6AF11E6}" destId="{B9D86014-1DBC-4ED6-ABE1-13570BD8EB5B}" srcOrd="0" destOrd="0" presId="urn:microsoft.com/office/officeart/2008/layout/LinedList"/>
    <dgm:cxn modelId="{8C6D5065-9DDB-4BAE-A96E-9060825436C4}" srcId="{ED4988B5-D0CE-4384-8B7A-2426DA897AD9}" destId="{58899BF4-07D9-4CC5-BF1B-B0BAA19228A6}" srcOrd="1" destOrd="0" parTransId="{A7980720-03E4-4AC3-A516-8C39A96A654D}" sibTransId="{040FB177-CF15-4755-907B-5421E9AF7A26}"/>
    <dgm:cxn modelId="{8781BA78-2003-4F4E-938D-31B87CA47144}" type="presOf" srcId="{05B525AD-457C-4172-BCF9-1C710DCAFDA6}" destId="{04CC8E6D-8DF6-4130-B714-DE18AB1272B2}" srcOrd="0" destOrd="0" presId="urn:microsoft.com/office/officeart/2008/layout/LinedList"/>
    <dgm:cxn modelId="{4FA735C3-E65F-4F63-AC77-F1DE15A9FD99}" srcId="{ED4988B5-D0CE-4384-8B7A-2426DA897AD9}" destId="{6BC8118A-C2CB-4509-BEA3-EECFD6AF11E6}" srcOrd="2" destOrd="0" parTransId="{CBEE4557-D96A-4F80-BD0E-799B64B207BE}" sibTransId="{A450462A-B22F-411D-A44E-51E2F4D4737F}"/>
    <dgm:cxn modelId="{A38C8ED8-E967-4C9F-A603-7F2D8DE9FC3A}" srcId="{ED4988B5-D0CE-4384-8B7A-2426DA897AD9}" destId="{05B525AD-457C-4172-BCF9-1C710DCAFDA6}" srcOrd="0" destOrd="0" parTransId="{CF5F7F2D-9D7F-4C7E-8856-16A06EE20A2D}" sibTransId="{DF54FF92-756C-40BE-9447-171757A6CD77}"/>
    <dgm:cxn modelId="{5C309F41-1C2E-4345-8607-106D16E54A31}" type="presParOf" srcId="{78405B6A-2BE7-4BB3-A96A-83CF22297422}" destId="{783D66FA-A79E-4BFA-91E9-55B093BD1E46}" srcOrd="0" destOrd="0" presId="urn:microsoft.com/office/officeart/2008/layout/LinedList"/>
    <dgm:cxn modelId="{76AE1FDE-8554-412C-9A71-BDC7516A1078}" type="presParOf" srcId="{78405B6A-2BE7-4BB3-A96A-83CF22297422}" destId="{7297D660-E406-448F-8FAA-E62066CE8F68}" srcOrd="1" destOrd="0" presId="urn:microsoft.com/office/officeart/2008/layout/LinedList"/>
    <dgm:cxn modelId="{F8464789-4E06-4E52-AF98-BFB85F2E1EE7}" type="presParOf" srcId="{7297D660-E406-448F-8FAA-E62066CE8F68}" destId="{04CC8E6D-8DF6-4130-B714-DE18AB1272B2}" srcOrd="0" destOrd="0" presId="urn:microsoft.com/office/officeart/2008/layout/LinedList"/>
    <dgm:cxn modelId="{2EE07194-6E9D-43C5-B684-514177285350}" type="presParOf" srcId="{7297D660-E406-448F-8FAA-E62066CE8F68}" destId="{A938BA88-4B6D-4632-8079-A78506755FC3}" srcOrd="1" destOrd="0" presId="urn:microsoft.com/office/officeart/2008/layout/LinedList"/>
    <dgm:cxn modelId="{F030CA66-33CC-48B1-B97E-A5BE5A71CA08}" type="presParOf" srcId="{78405B6A-2BE7-4BB3-A96A-83CF22297422}" destId="{2FFD124F-9214-4A94-9BED-DFBBCED9ED1D}" srcOrd="2" destOrd="0" presId="urn:microsoft.com/office/officeart/2008/layout/LinedList"/>
    <dgm:cxn modelId="{81CEA324-FA81-43DB-A918-50514421B58F}" type="presParOf" srcId="{78405B6A-2BE7-4BB3-A96A-83CF22297422}" destId="{AD3E1694-BC05-479C-8B7C-B24BE044FF18}" srcOrd="3" destOrd="0" presId="urn:microsoft.com/office/officeart/2008/layout/LinedList"/>
    <dgm:cxn modelId="{9F5B8E87-09CD-41D1-B88E-BEFF1C1E6F11}" type="presParOf" srcId="{AD3E1694-BC05-479C-8B7C-B24BE044FF18}" destId="{5FFE31C8-C3EB-4A6E-A45E-598CF52C832F}" srcOrd="0" destOrd="0" presId="urn:microsoft.com/office/officeart/2008/layout/LinedList"/>
    <dgm:cxn modelId="{64CBB057-E1C2-4877-B066-7203DD3DEDD8}" type="presParOf" srcId="{AD3E1694-BC05-479C-8B7C-B24BE044FF18}" destId="{4A1033EE-7392-4AD3-87BA-FAC7A7178C90}" srcOrd="1" destOrd="0" presId="urn:microsoft.com/office/officeart/2008/layout/LinedList"/>
    <dgm:cxn modelId="{1D5A248C-81B4-43E5-A244-2FA831FC4C25}" type="presParOf" srcId="{78405B6A-2BE7-4BB3-A96A-83CF22297422}" destId="{E2CC2EA3-E423-40CB-8A82-9E3B3F639AB0}" srcOrd="4" destOrd="0" presId="urn:microsoft.com/office/officeart/2008/layout/LinedList"/>
    <dgm:cxn modelId="{CE7FFAB2-5456-46E9-AC27-C81CD793352E}" type="presParOf" srcId="{78405B6A-2BE7-4BB3-A96A-83CF22297422}" destId="{24B71A3A-DEB9-4846-AEEB-36C72BF44E7F}" srcOrd="5" destOrd="0" presId="urn:microsoft.com/office/officeart/2008/layout/LinedList"/>
    <dgm:cxn modelId="{212F4E1F-9A66-4D7B-BB23-F15D26667903}" type="presParOf" srcId="{24B71A3A-DEB9-4846-AEEB-36C72BF44E7F}" destId="{B9D86014-1DBC-4ED6-ABE1-13570BD8EB5B}" srcOrd="0" destOrd="0" presId="urn:microsoft.com/office/officeart/2008/layout/LinedList"/>
    <dgm:cxn modelId="{D2684988-61EA-4A1A-B4F3-A370CCD3ED6B}" type="presParOf" srcId="{24B71A3A-DEB9-4846-AEEB-36C72BF44E7F}" destId="{ECAF06BB-83FD-4EEA-AEA7-60E15712AEB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1446CB-AE23-4B38-BEF1-B683D32F223B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F9E94E8-38E7-439E-9683-65B12EFC0926}">
      <dgm:prSet/>
      <dgm:spPr/>
      <dgm:t>
        <a:bodyPr/>
        <a:lstStyle/>
        <a:p>
          <a:r>
            <a:rPr lang="en-GB"/>
            <a:t>A problem is a difficult situation, like Covid 19, which affected all the globe, caused a difficult situation for people and businesses.</a:t>
          </a:r>
          <a:endParaRPr lang="en-US"/>
        </a:p>
      </dgm:t>
    </dgm:pt>
    <dgm:pt modelId="{EA743B3B-34B5-4104-A69D-43900045B0CC}" type="parTrans" cxnId="{51B0A5A4-7234-40B4-A313-D03E2CD27F05}">
      <dgm:prSet/>
      <dgm:spPr/>
      <dgm:t>
        <a:bodyPr/>
        <a:lstStyle/>
        <a:p>
          <a:endParaRPr lang="en-US"/>
        </a:p>
      </dgm:t>
    </dgm:pt>
    <dgm:pt modelId="{308746AC-B938-4844-B82E-BE7F51F389EF}" type="sibTrans" cxnId="{51B0A5A4-7234-40B4-A313-D03E2CD27F05}">
      <dgm:prSet/>
      <dgm:spPr/>
      <dgm:t>
        <a:bodyPr/>
        <a:lstStyle/>
        <a:p>
          <a:endParaRPr lang="en-US"/>
        </a:p>
      </dgm:t>
    </dgm:pt>
    <dgm:pt modelId="{1CEC9542-F529-49C0-B221-BA32FA848753}">
      <dgm:prSet/>
      <dgm:spPr/>
      <dgm:t>
        <a:bodyPr/>
        <a:lstStyle/>
        <a:p>
          <a:r>
            <a:rPr lang="en-GB"/>
            <a:t>People dying and  not able to work, caused grow of mortality rate and isolation.</a:t>
          </a:r>
          <a:endParaRPr lang="en-US"/>
        </a:p>
      </dgm:t>
    </dgm:pt>
    <dgm:pt modelId="{4130D20C-4D44-4A11-98C1-D1094490ACFE}" type="parTrans" cxnId="{E0227FF5-F546-458B-A0F8-E3BF4032FE7D}">
      <dgm:prSet/>
      <dgm:spPr/>
      <dgm:t>
        <a:bodyPr/>
        <a:lstStyle/>
        <a:p>
          <a:endParaRPr lang="en-US"/>
        </a:p>
      </dgm:t>
    </dgm:pt>
    <dgm:pt modelId="{BB7FADA8-2A0F-4B1E-87E8-115D6C25FB2A}" type="sibTrans" cxnId="{E0227FF5-F546-458B-A0F8-E3BF4032FE7D}">
      <dgm:prSet/>
      <dgm:spPr/>
      <dgm:t>
        <a:bodyPr/>
        <a:lstStyle/>
        <a:p>
          <a:endParaRPr lang="en-US"/>
        </a:p>
      </dgm:t>
    </dgm:pt>
    <dgm:pt modelId="{B5238AAE-1F7B-495C-955C-06512757E3C2}" type="pres">
      <dgm:prSet presAssocID="{EA1446CB-AE23-4B38-BEF1-B683D32F223B}" presName="vert0" presStyleCnt="0">
        <dgm:presLayoutVars>
          <dgm:dir/>
          <dgm:animOne val="branch"/>
          <dgm:animLvl val="lvl"/>
        </dgm:presLayoutVars>
      </dgm:prSet>
      <dgm:spPr/>
    </dgm:pt>
    <dgm:pt modelId="{6CCD5288-3179-49D2-B4EA-63B6C50EDF69}" type="pres">
      <dgm:prSet presAssocID="{BF9E94E8-38E7-439E-9683-65B12EFC0926}" presName="thickLine" presStyleLbl="alignNode1" presStyleIdx="0" presStyleCnt="2"/>
      <dgm:spPr/>
    </dgm:pt>
    <dgm:pt modelId="{AB70BA79-67D9-4494-B14A-029F567F4F4B}" type="pres">
      <dgm:prSet presAssocID="{BF9E94E8-38E7-439E-9683-65B12EFC0926}" presName="horz1" presStyleCnt="0"/>
      <dgm:spPr/>
    </dgm:pt>
    <dgm:pt modelId="{9EB22D13-D735-404B-8AC3-648872DBE893}" type="pres">
      <dgm:prSet presAssocID="{BF9E94E8-38E7-439E-9683-65B12EFC0926}" presName="tx1" presStyleLbl="revTx" presStyleIdx="0" presStyleCnt="2"/>
      <dgm:spPr/>
    </dgm:pt>
    <dgm:pt modelId="{92549A93-A734-45B0-A5F8-31B93998C88C}" type="pres">
      <dgm:prSet presAssocID="{BF9E94E8-38E7-439E-9683-65B12EFC0926}" presName="vert1" presStyleCnt="0"/>
      <dgm:spPr/>
    </dgm:pt>
    <dgm:pt modelId="{78BE0E21-2024-40C9-8FB4-8B0412EB8420}" type="pres">
      <dgm:prSet presAssocID="{1CEC9542-F529-49C0-B221-BA32FA848753}" presName="thickLine" presStyleLbl="alignNode1" presStyleIdx="1" presStyleCnt="2"/>
      <dgm:spPr/>
    </dgm:pt>
    <dgm:pt modelId="{55F090D8-9142-49D0-BB37-933FF0E5D1C9}" type="pres">
      <dgm:prSet presAssocID="{1CEC9542-F529-49C0-B221-BA32FA848753}" presName="horz1" presStyleCnt="0"/>
      <dgm:spPr/>
    </dgm:pt>
    <dgm:pt modelId="{2D9F9F28-CDE9-47EF-8989-B1EEB1610112}" type="pres">
      <dgm:prSet presAssocID="{1CEC9542-F529-49C0-B221-BA32FA848753}" presName="tx1" presStyleLbl="revTx" presStyleIdx="1" presStyleCnt="2"/>
      <dgm:spPr/>
    </dgm:pt>
    <dgm:pt modelId="{021BD5EE-E18F-46E8-8AD8-29D89B77CDFF}" type="pres">
      <dgm:prSet presAssocID="{1CEC9542-F529-49C0-B221-BA32FA848753}" presName="vert1" presStyleCnt="0"/>
      <dgm:spPr/>
    </dgm:pt>
  </dgm:ptLst>
  <dgm:cxnLst>
    <dgm:cxn modelId="{C2CAAE1D-2E33-46FE-A9C0-DF2229AA0578}" type="presOf" srcId="{BF9E94E8-38E7-439E-9683-65B12EFC0926}" destId="{9EB22D13-D735-404B-8AC3-648872DBE893}" srcOrd="0" destOrd="0" presId="urn:microsoft.com/office/officeart/2008/layout/LinedList"/>
    <dgm:cxn modelId="{F4E2B66A-4A65-4786-824D-4C9B97CCEF06}" type="presOf" srcId="{1CEC9542-F529-49C0-B221-BA32FA848753}" destId="{2D9F9F28-CDE9-47EF-8989-B1EEB1610112}" srcOrd="0" destOrd="0" presId="urn:microsoft.com/office/officeart/2008/layout/LinedList"/>
    <dgm:cxn modelId="{12E4A374-DA40-4481-B72F-46CC14C32D2A}" type="presOf" srcId="{EA1446CB-AE23-4B38-BEF1-B683D32F223B}" destId="{B5238AAE-1F7B-495C-955C-06512757E3C2}" srcOrd="0" destOrd="0" presId="urn:microsoft.com/office/officeart/2008/layout/LinedList"/>
    <dgm:cxn modelId="{51B0A5A4-7234-40B4-A313-D03E2CD27F05}" srcId="{EA1446CB-AE23-4B38-BEF1-B683D32F223B}" destId="{BF9E94E8-38E7-439E-9683-65B12EFC0926}" srcOrd="0" destOrd="0" parTransId="{EA743B3B-34B5-4104-A69D-43900045B0CC}" sibTransId="{308746AC-B938-4844-B82E-BE7F51F389EF}"/>
    <dgm:cxn modelId="{E0227FF5-F546-458B-A0F8-E3BF4032FE7D}" srcId="{EA1446CB-AE23-4B38-BEF1-B683D32F223B}" destId="{1CEC9542-F529-49C0-B221-BA32FA848753}" srcOrd="1" destOrd="0" parTransId="{4130D20C-4D44-4A11-98C1-D1094490ACFE}" sibTransId="{BB7FADA8-2A0F-4B1E-87E8-115D6C25FB2A}"/>
    <dgm:cxn modelId="{0DB618C0-2DDF-4EB9-B88E-CAF74B9A4AF9}" type="presParOf" srcId="{B5238AAE-1F7B-495C-955C-06512757E3C2}" destId="{6CCD5288-3179-49D2-B4EA-63B6C50EDF69}" srcOrd="0" destOrd="0" presId="urn:microsoft.com/office/officeart/2008/layout/LinedList"/>
    <dgm:cxn modelId="{A84FB376-8F49-45FB-90DC-CEE36A2F789D}" type="presParOf" srcId="{B5238AAE-1F7B-495C-955C-06512757E3C2}" destId="{AB70BA79-67D9-4494-B14A-029F567F4F4B}" srcOrd="1" destOrd="0" presId="urn:microsoft.com/office/officeart/2008/layout/LinedList"/>
    <dgm:cxn modelId="{754DB5B2-EDCD-4A45-A768-7B4A609FFC6A}" type="presParOf" srcId="{AB70BA79-67D9-4494-B14A-029F567F4F4B}" destId="{9EB22D13-D735-404B-8AC3-648872DBE893}" srcOrd="0" destOrd="0" presId="urn:microsoft.com/office/officeart/2008/layout/LinedList"/>
    <dgm:cxn modelId="{D02A1C4A-0964-465D-B939-F70880737593}" type="presParOf" srcId="{AB70BA79-67D9-4494-B14A-029F567F4F4B}" destId="{92549A93-A734-45B0-A5F8-31B93998C88C}" srcOrd="1" destOrd="0" presId="urn:microsoft.com/office/officeart/2008/layout/LinedList"/>
    <dgm:cxn modelId="{8722EC85-F2FD-41CD-8B06-DDBECD0BFB32}" type="presParOf" srcId="{B5238AAE-1F7B-495C-955C-06512757E3C2}" destId="{78BE0E21-2024-40C9-8FB4-8B0412EB8420}" srcOrd="2" destOrd="0" presId="urn:microsoft.com/office/officeart/2008/layout/LinedList"/>
    <dgm:cxn modelId="{0E71FC06-D777-4B85-844F-41B45E5033C3}" type="presParOf" srcId="{B5238AAE-1F7B-495C-955C-06512757E3C2}" destId="{55F090D8-9142-49D0-BB37-933FF0E5D1C9}" srcOrd="3" destOrd="0" presId="urn:microsoft.com/office/officeart/2008/layout/LinedList"/>
    <dgm:cxn modelId="{83D31AED-B5BC-43A5-9B11-2CAE1DFBC618}" type="presParOf" srcId="{55F090D8-9142-49D0-BB37-933FF0E5D1C9}" destId="{2D9F9F28-CDE9-47EF-8989-B1EEB1610112}" srcOrd="0" destOrd="0" presId="urn:microsoft.com/office/officeart/2008/layout/LinedList"/>
    <dgm:cxn modelId="{58FAD727-7C12-4540-8F7F-8813F8BEF984}" type="presParOf" srcId="{55F090D8-9142-49D0-BB37-933FF0E5D1C9}" destId="{021BD5EE-E18F-46E8-8AD8-29D89B77CDF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2B3E29-0033-4DFE-AEA0-DA3CCB0F912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86D3D5A-FF1D-46E4-A6C0-FEB272991F43}">
      <dgm:prSet/>
      <dgm:spPr/>
      <dgm:t>
        <a:bodyPr/>
        <a:lstStyle/>
        <a:p>
          <a:r>
            <a:rPr lang="en-GB" dirty="0"/>
            <a:t>Impact of Covid 19 was mortality rate grow and not able to work, isolation and mental health problems.</a:t>
          </a:r>
          <a:endParaRPr lang="en-US" dirty="0"/>
        </a:p>
      </dgm:t>
    </dgm:pt>
    <dgm:pt modelId="{6FCAACE8-3F44-47B2-A043-A6C20D680FB1}" type="parTrans" cxnId="{3E458FED-207A-4CD5-9953-C19F85F3408F}">
      <dgm:prSet/>
      <dgm:spPr/>
      <dgm:t>
        <a:bodyPr/>
        <a:lstStyle/>
        <a:p>
          <a:endParaRPr lang="en-US"/>
        </a:p>
      </dgm:t>
    </dgm:pt>
    <dgm:pt modelId="{32D6ED22-962A-436F-B6D3-F527F3DF7E50}" type="sibTrans" cxnId="{3E458FED-207A-4CD5-9953-C19F85F3408F}">
      <dgm:prSet/>
      <dgm:spPr/>
      <dgm:t>
        <a:bodyPr/>
        <a:lstStyle/>
        <a:p>
          <a:endParaRPr lang="en-US"/>
        </a:p>
      </dgm:t>
    </dgm:pt>
    <dgm:pt modelId="{B7F2CDFB-8034-43A9-84E7-C3B99C590C28}">
      <dgm:prSet/>
      <dgm:spPr/>
      <dgm:t>
        <a:bodyPr/>
        <a:lstStyle/>
        <a:p>
          <a:pPr rtl="0"/>
          <a:r>
            <a:rPr lang="en-GB" dirty="0"/>
            <a:t>People needed to stay at home to stop the spread of the virus, isolation have an impact on mental health.</a:t>
          </a:r>
          <a:r>
            <a:rPr lang="en-GB" dirty="0">
              <a:latin typeface="Corbel" panose="020B0503020204020204"/>
            </a:rPr>
            <a:t> (Beckstein, 2021)</a:t>
          </a:r>
          <a:endParaRPr lang="en-US" dirty="0"/>
        </a:p>
      </dgm:t>
    </dgm:pt>
    <dgm:pt modelId="{67C772D1-9A8A-4319-952E-788FC5190C9B}" type="parTrans" cxnId="{F2AF1DD2-72AA-451C-B7E2-71EF7A8E474F}">
      <dgm:prSet/>
      <dgm:spPr/>
      <dgm:t>
        <a:bodyPr/>
        <a:lstStyle/>
        <a:p>
          <a:endParaRPr lang="en-US"/>
        </a:p>
      </dgm:t>
    </dgm:pt>
    <dgm:pt modelId="{E7C25D18-C354-4FD6-9F32-1A4FBC2922AB}" type="sibTrans" cxnId="{F2AF1DD2-72AA-451C-B7E2-71EF7A8E474F}">
      <dgm:prSet/>
      <dgm:spPr/>
      <dgm:t>
        <a:bodyPr/>
        <a:lstStyle/>
        <a:p>
          <a:endParaRPr lang="en-US"/>
        </a:p>
      </dgm:t>
    </dgm:pt>
    <dgm:pt modelId="{5D7D6198-FEAE-48F6-8561-19440751C347}" type="pres">
      <dgm:prSet presAssocID="{962B3E29-0033-4DFE-AEA0-DA3CCB0F9129}" presName="linear" presStyleCnt="0">
        <dgm:presLayoutVars>
          <dgm:animLvl val="lvl"/>
          <dgm:resizeHandles val="exact"/>
        </dgm:presLayoutVars>
      </dgm:prSet>
      <dgm:spPr/>
    </dgm:pt>
    <dgm:pt modelId="{56869E68-5128-4C44-9C6D-19733028DD95}" type="pres">
      <dgm:prSet presAssocID="{286D3D5A-FF1D-46E4-A6C0-FEB272991F4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E56D0B6-3F92-40B3-93F5-C1A711DBF5D3}" type="pres">
      <dgm:prSet presAssocID="{32D6ED22-962A-436F-B6D3-F527F3DF7E50}" presName="spacer" presStyleCnt="0"/>
      <dgm:spPr/>
    </dgm:pt>
    <dgm:pt modelId="{54771BA2-0F3E-4E83-9A60-3C5E6D5B12B8}" type="pres">
      <dgm:prSet presAssocID="{B7F2CDFB-8034-43A9-84E7-C3B99C590C2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11D6A33-4FE5-4B3B-A87D-DC3467CFB99D}" type="presOf" srcId="{962B3E29-0033-4DFE-AEA0-DA3CCB0F9129}" destId="{5D7D6198-FEAE-48F6-8561-19440751C347}" srcOrd="0" destOrd="0" presId="urn:microsoft.com/office/officeart/2005/8/layout/vList2"/>
    <dgm:cxn modelId="{5708468C-9F17-4F4E-BC73-3EF3E9504652}" type="presOf" srcId="{B7F2CDFB-8034-43A9-84E7-C3B99C590C28}" destId="{54771BA2-0F3E-4E83-9A60-3C5E6D5B12B8}" srcOrd="0" destOrd="0" presId="urn:microsoft.com/office/officeart/2005/8/layout/vList2"/>
    <dgm:cxn modelId="{1BBD6DB2-92BB-459D-A76F-C4C42E9E481D}" type="presOf" srcId="{286D3D5A-FF1D-46E4-A6C0-FEB272991F43}" destId="{56869E68-5128-4C44-9C6D-19733028DD95}" srcOrd="0" destOrd="0" presId="urn:microsoft.com/office/officeart/2005/8/layout/vList2"/>
    <dgm:cxn modelId="{F2AF1DD2-72AA-451C-B7E2-71EF7A8E474F}" srcId="{962B3E29-0033-4DFE-AEA0-DA3CCB0F9129}" destId="{B7F2CDFB-8034-43A9-84E7-C3B99C590C28}" srcOrd="1" destOrd="0" parTransId="{67C772D1-9A8A-4319-952E-788FC5190C9B}" sibTransId="{E7C25D18-C354-4FD6-9F32-1A4FBC2922AB}"/>
    <dgm:cxn modelId="{3E458FED-207A-4CD5-9953-C19F85F3408F}" srcId="{962B3E29-0033-4DFE-AEA0-DA3CCB0F9129}" destId="{286D3D5A-FF1D-46E4-A6C0-FEB272991F43}" srcOrd="0" destOrd="0" parTransId="{6FCAACE8-3F44-47B2-A043-A6C20D680FB1}" sibTransId="{32D6ED22-962A-436F-B6D3-F527F3DF7E50}"/>
    <dgm:cxn modelId="{F1CB0839-FE13-4641-B06C-8A145F2A6BDD}" type="presParOf" srcId="{5D7D6198-FEAE-48F6-8561-19440751C347}" destId="{56869E68-5128-4C44-9C6D-19733028DD95}" srcOrd="0" destOrd="0" presId="urn:microsoft.com/office/officeart/2005/8/layout/vList2"/>
    <dgm:cxn modelId="{19A73757-C995-4E44-87B6-36E992E8D35F}" type="presParOf" srcId="{5D7D6198-FEAE-48F6-8561-19440751C347}" destId="{1E56D0B6-3F92-40B3-93F5-C1A711DBF5D3}" srcOrd="1" destOrd="0" presId="urn:microsoft.com/office/officeart/2005/8/layout/vList2"/>
    <dgm:cxn modelId="{6DE5E9A9-7144-4F11-926E-B33AC38EF53C}" type="presParOf" srcId="{5D7D6198-FEAE-48F6-8561-19440751C347}" destId="{54771BA2-0F3E-4E83-9A60-3C5E6D5B12B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904F52-46E9-4C2E-8DE2-57ED0E76A1C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56FA1D3-9323-4EE2-B1EE-7F03D3C160BD}">
      <dgm:prSet/>
      <dgm:spPr/>
      <dgm:t>
        <a:bodyPr/>
        <a:lstStyle/>
        <a:p>
          <a:r>
            <a:rPr lang="en-GB"/>
            <a:t>Cause and effect diagram is used to identify different causes of the problem, Covid 19, like:</a:t>
          </a:r>
          <a:endParaRPr lang="en-US"/>
        </a:p>
      </dgm:t>
    </dgm:pt>
    <dgm:pt modelId="{AECA20F0-B284-4E0D-94C8-9850B2093F32}" type="parTrans" cxnId="{26AF161D-30DE-453C-82CC-3950D1A16E6C}">
      <dgm:prSet/>
      <dgm:spPr/>
      <dgm:t>
        <a:bodyPr/>
        <a:lstStyle/>
        <a:p>
          <a:endParaRPr lang="en-US"/>
        </a:p>
      </dgm:t>
    </dgm:pt>
    <dgm:pt modelId="{89CB746F-3AD9-48C1-9428-8718AC748DF9}" type="sibTrans" cxnId="{26AF161D-30DE-453C-82CC-3950D1A16E6C}">
      <dgm:prSet/>
      <dgm:spPr/>
      <dgm:t>
        <a:bodyPr/>
        <a:lstStyle/>
        <a:p>
          <a:endParaRPr lang="en-US"/>
        </a:p>
      </dgm:t>
    </dgm:pt>
    <dgm:pt modelId="{7898582A-F66C-4252-BB6E-EF76398168CB}">
      <dgm:prSet/>
      <dgm:spPr/>
      <dgm:t>
        <a:bodyPr/>
        <a:lstStyle/>
        <a:p>
          <a:r>
            <a:rPr lang="en-GB"/>
            <a:t>Environment</a:t>
          </a:r>
          <a:endParaRPr lang="en-US"/>
        </a:p>
      </dgm:t>
    </dgm:pt>
    <dgm:pt modelId="{F7CD3B85-EC30-4AD9-92A2-8A40464F571D}" type="parTrans" cxnId="{393F318A-0165-433B-8C42-6E7E9F02E324}">
      <dgm:prSet/>
      <dgm:spPr/>
      <dgm:t>
        <a:bodyPr/>
        <a:lstStyle/>
        <a:p>
          <a:endParaRPr lang="en-US"/>
        </a:p>
      </dgm:t>
    </dgm:pt>
    <dgm:pt modelId="{780BB5CB-41FA-4156-BB5F-A528BC59F9C5}" type="sibTrans" cxnId="{393F318A-0165-433B-8C42-6E7E9F02E324}">
      <dgm:prSet/>
      <dgm:spPr/>
      <dgm:t>
        <a:bodyPr/>
        <a:lstStyle/>
        <a:p>
          <a:endParaRPr lang="en-US"/>
        </a:p>
      </dgm:t>
    </dgm:pt>
    <dgm:pt modelId="{199CB625-0539-4C70-8580-3C7E12CF07E6}">
      <dgm:prSet/>
      <dgm:spPr/>
      <dgm:t>
        <a:bodyPr/>
        <a:lstStyle/>
        <a:p>
          <a:r>
            <a:rPr lang="en-GB"/>
            <a:t>Testing </a:t>
          </a:r>
          <a:endParaRPr lang="en-US"/>
        </a:p>
      </dgm:t>
    </dgm:pt>
    <dgm:pt modelId="{818B3187-ABE2-4C08-A0BF-85EA85200820}" type="parTrans" cxnId="{27EABDF4-3B70-41A2-A60F-E80E1AE73E67}">
      <dgm:prSet/>
      <dgm:spPr/>
      <dgm:t>
        <a:bodyPr/>
        <a:lstStyle/>
        <a:p>
          <a:endParaRPr lang="en-US"/>
        </a:p>
      </dgm:t>
    </dgm:pt>
    <dgm:pt modelId="{FC8F7C54-163D-4747-B478-C7B4F6C37CAE}" type="sibTrans" cxnId="{27EABDF4-3B70-41A2-A60F-E80E1AE73E67}">
      <dgm:prSet/>
      <dgm:spPr/>
      <dgm:t>
        <a:bodyPr/>
        <a:lstStyle/>
        <a:p>
          <a:endParaRPr lang="en-US"/>
        </a:p>
      </dgm:t>
    </dgm:pt>
    <dgm:pt modelId="{B7E6FDC6-E3EE-48CC-ADA5-7A7C6595348E}">
      <dgm:prSet/>
      <dgm:spPr/>
      <dgm:t>
        <a:bodyPr/>
        <a:lstStyle/>
        <a:p>
          <a:r>
            <a:rPr lang="en-GB"/>
            <a:t>Education </a:t>
          </a:r>
          <a:endParaRPr lang="en-US"/>
        </a:p>
      </dgm:t>
    </dgm:pt>
    <dgm:pt modelId="{81CA7877-8F8E-4C90-B421-687D91F0CD5B}" type="parTrans" cxnId="{2BD443D9-2062-4403-A235-654DEA5AD982}">
      <dgm:prSet/>
      <dgm:spPr/>
      <dgm:t>
        <a:bodyPr/>
        <a:lstStyle/>
        <a:p>
          <a:endParaRPr lang="en-US"/>
        </a:p>
      </dgm:t>
    </dgm:pt>
    <dgm:pt modelId="{11F44026-2659-4575-A20E-80F749E055FB}" type="sibTrans" cxnId="{2BD443D9-2062-4403-A235-654DEA5AD982}">
      <dgm:prSet/>
      <dgm:spPr/>
      <dgm:t>
        <a:bodyPr/>
        <a:lstStyle/>
        <a:p>
          <a:endParaRPr lang="en-US"/>
        </a:p>
      </dgm:t>
    </dgm:pt>
    <dgm:pt modelId="{DC6D4501-8C82-4147-BC43-8C53899F798D}">
      <dgm:prSet/>
      <dgm:spPr/>
      <dgm:t>
        <a:bodyPr/>
        <a:lstStyle/>
        <a:p>
          <a:r>
            <a:rPr lang="en-GB"/>
            <a:t>Equipment </a:t>
          </a:r>
          <a:endParaRPr lang="en-US"/>
        </a:p>
      </dgm:t>
    </dgm:pt>
    <dgm:pt modelId="{33125AD6-4F55-4684-8550-69717F8AFABD}" type="parTrans" cxnId="{162DDB16-0625-4D11-90D6-A8A829B90D58}">
      <dgm:prSet/>
      <dgm:spPr/>
      <dgm:t>
        <a:bodyPr/>
        <a:lstStyle/>
        <a:p>
          <a:endParaRPr lang="en-US"/>
        </a:p>
      </dgm:t>
    </dgm:pt>
    <dgm:pt modelId="{8949A1BF-7891-4E64-A257-F833EED50BAD}" type="sibTrans" cxnId="{162DDB16-0625-4D11-90D6-A8A829B90D58}">
      <dgm:prSet/>
      <dgm:spPr/>
      <dgm:t>
        <a:bodyPr/>
        <a:lstStyle/>
        <a:p>
          <a:endParaRPr lang="en-US"/>
        </a:p>
      </dgm:t>
    </dgm:pt>
    <dgm:pt modelId="{877E3E37-F91B-42AB-BB1A-B8CA3C9EE06A}">
      <dgm:prSet/>
      <dgm:spPr/>
      <dgm:t>
        <a:bodyPr/>
        <a:lstStyle/>
        <a:p>
          <a:r>
            <a:rPr lang="en-GB"/>
            <a:t>People</a:t>
          </a:r>
          <a:endParaRPr lang="en-US"/>
        </a:p>
      </dgm:t>
    </dgm:pt>
    <dgm:pt modelId="{5D6CF730-F283-4423-B93D-CFBD36C0951E}" type="parTrans" cxnId="{AC0D5DCE-A59B-4004-877B-5B7272303D7C}">
      <dgm:prSet/>
      <dgm:spPr/>
      <dgm:t>
        <a:bodyPr/>
        <a:lstStyle/>
        <a:p>
          <a:endParaRPr lang="en-US"/>
        </a:p>
      </dgm:t>
    </dgm:pt>
    <dgm:pt modelId="{5FF88CE9-747B-4FD8-A4A6-E5443C9CD387}" type="sibTrans" cxnId="{AC0D5DCE-A59B-4004-877B-5B7272303D7C}">
      <dgm:prSet/>
      <dgm:spPr/>
      <dgm:t>
        <a:bodyPr/>
        <a:lstStyle/>
        <a:p>
          <a:endParaRPr lang="en-US"/>
        </a:p>
      </dgm:t>
    </dgm:pt>
    <dgm:pt modelId="{0D58EF44-8B40-4376-8753-2D3035FCD93D}">
      <dgm:prSet/>
      <dgm:spPr/>
      <dgm:t>
        <a:bodyPr/>
        <a:lstStyle/>
        <a:p>
          <a:r>
            <a:rPr lang="en-GB"/>
            <a:t>Guidance </a:t>
          </a:r>
          <a:endParaRPr lang="en-US"/>
        </a:p>
      </dgm:t>
    </dgm:pt>
    <dgm:pt modelId="{E9927CDE-BFA1-4171-ACA7-6704216B5182}" type="parTrans" cxnId="{CD6DC855-91CB-4CC6-B4EB-871DFE09ADF5}">
      <dgm:prSet/>
      <dgm:spPr/>
      <dgm:t>
        <a:bodyPr/>
        <a:lstStyle/>
        <a:p>
          <a:endParaRPr lang="en-US"/>
        </a:p>
      </dgm:t>
    </dgm:pt>
    <dgm:pt modelId="{5C932C60-1C45-41BF-8613-EA31A5A1205A}" type="sibTrans" cxnId="{CD6DC855-91CB-4CC6-B4EB-871DFE09ADF5}">
      <dgm:prSet/>
      <dgm:spPr/>
      <dgm:t>
        <a:bodyPr/>
        <a:lstStyle/>
        <a:p>
          <a:endParaRPr lang="en-US"/>
        </a:p>
      </dgm:t>
    </dgm:pt>
    <dgm:pt modelId="{4F8A66CF-83C7-48D8-9B06-C55725A32961}" type="pres">
      <dgm:prSet presAssocID="{F5904F52-46E9-4C2E-8DE2-57ED0E76A1C3}" presName="Name0" presStyleCnt="0">
        <dgm:presLayoutVars>
          <dgm:dir/>
          <dgm:resizeHandles val="exact"/>
        </dgm:presLayoutVars>
      </dgm:prSet>
      <dgm:spPr/>
    </dgm:pt>
    <dgm:pt modelId="{29C57ECA-3DD8-48FC-A82D-53DA02D75723}" type="pres">
      <dgm:prSet presAssocID="{756FA1D3-9323-4EE2-B1EE-7F03D3C160BD}" presName="node" presStyleLbl="node1" presStyleIdx="0" presStyleCnt="7">
        <dgm:presLayoutVars>
          <dgm:bulletEnabled val="1"/>
        </dgm:presLayoutVars>
      </dgm:prSet>
      <dgm:spPr/>
    </dgm:pt>
    <dgm:pt modelId="{457EC6B3-421A-4EEB-80BD-6D60150A3389}" type="pres">
      <dgm:prSet presAssocID="{89CB746F-3AD9-48C1-9428-8718AC748DF9}" presName="sibTrans" presStyleLbl="sibTrans1D1" presStyleIdx="0" presStyleCnt="6"/>
      <dgm:spPr/>
    </dgm:pt>
    <dgm:pt modelId="{311C3714-1DE9-4969-8F11-2B21075A6B66}" type="pres">
      <dgm:prSet presAssocID="{89CB746F-3AD9-48C1-9428-8718AC748DF9}" presName="connectorText" presStyleLbl="sibTrans1D1" presStyleIdx="0" presStyleCnt="6"/>
      <dgm:spPr/>
    </dgm:pt>
    <dgm:pt modelId="{C0C11A85-107B-465C-9595-47816242D286}" type="pres">
      <dgm:prSet presAssocID="{7898582A-F66C-4252-BB6E-EF76398168CB}" presName="node" presStyleLbl="node1" presStyleIdx="1" presStyleCnt="7">
        <dgm:presLayoutVars>
          <dgm:bulletEnabled val="1"/>
        </dgm:presLayoutVars>
      </dgm:prSet>
      <dgm:spPr/>
    </dgm:pt>
    <dgm:pt modelId="{F53B4F23-0BE7-4960-824C-99C5B80F25FF}" type="pres">
      <dgm:prSet presAssocID="{780BB5CB-41FA-4156-BB5F-A528BC59F9C5}" presName="sibTrans" presStyleLbl="sibTrans1D1" presStyleIdx="1" presStyleCnt="6"/>
      <dgm:spPr/>
    </dgm:pt>
    <dgm:pt modelId="{9CCD29BE-CE55-4F41-8EA5-3B1A7836DCD4}" type="pres">
      <dgm:prSet presAssocID="{780BB5CB-41FA-4156-BB5F-A528BC59F9C5}" presName="connectorText" presStyleLbl="sibTrans1D1" presStyleIdx="1" presStyleCnt="6"/>
      <dgm:spPr/>
    </dgm:pt>
    <dgm:pt modelId="{1BC18060-0ED6-412A-9F68-964427DDF7C0}" type="pres">
      <dgm:prSet presAssocID="{199CB625-0539-4C70-8580-3C7E12CF07E6}" presName="node" presStyleLbl="node1" presStyleIdx="2" presStyleCnt="7">
        <dgm:presLayoutVars>
          <dgm:bulletEnabled val="1"/>
        </dgm:presLayoutVars>
      </dgm:prSet>
      <dgm:spPr/>
    </dgm:pt>
    <dgm:pt modelId="{2C957DFE-1075-4869-B155-F4EB3E74E00A}" type="pres">
      <dgm:prSet presAssocID="{FC8F7C54-163D-4747-B478-C7B4F6C37CAE}" presName="sibTrans" presStyleLbl="sibTrans1D1" presStyleIdx="2" presStyleCnt="6"/>
      <dgm:spPr/>
    </dgm:pt>
    <dgm:pt modelId="{064BED43-F12A-49AD-8DA7-5A627325AD9D}" type="pres">
      <dgm:prSet presAssocID="{FC8F7C54-163D-4747-B478-C7B4F6C37CAE}" presName="connectorText" presStyleLbl="sibTrans1D1" presStyleIdx="2" presStyleCnt="6"/>
      <dgm:spPr/>
    </dgm:pt>
    <dgm:pt modelId="{75815C7E-C7EE-4280-8D06-C396B02C9E15}" type="pres">
      <dgm:prSet presAssocID="{B7E6FDC6-E3EE-48CC-ADA5-7A7C6595348E}" presName="node" presStyleLbl="node1" presStyleIdx="3" presStyleCnt="7">
        <dgm:presLayoutVars>
          <dgm:bulletEnabled val="1"/>
        </dgm:presLayoutVars>
      </dgm:prSet>
      <dgm:spPr/>
    </dgm:pt>
    <dgm:pt modelId="{C6B11287-3192-4EE6-8097-4A529D6DC079}" type="pres">
      <dgm:prSet presAssocID="{11F44026-2659-4575-A20E-80F749E055FB}" presName="sibTrans" presStyleLbl="sibTrans1D1" presStyleIdx="3" presStyleCnt="6"/>
      <dgm:spPr/>
    </dgm:pt>
    <dgm:pt modelId="{5D136326-9A48-42AD-A6F5-96C9979016CF}" type="pres">
      <dgm:prSet presAssocID="{11F44026-2659-4575-A20E-80F749E055FB}" presName="connectorText" presStyleLbl="sibTrans1D1" presStyleIdx="3" presStyleCnt="6"/>
      <dgm:spPr/>
    </dgm:pt>
    <dgm:pt modelId="{1D990EA6-A7B3-4D6F-959B-8D8574B96548}" type="pres">
      <dgm:prSet presAssocID="{DC6D4501-8C82-4147-BC43-8C53899F798D}" presName="node" presStyleLbl="node1" presStyleIdx="4" presStyleCnt="7">
        <dgm:presLayoutVars>
          <dgm:bulletEnabled val="1"/>
        </dgm:presLayoutVars>
      </dgm:prSet>
      <dgm:spPr/>
    </dgm:pt>
    <dgm:pt modelId="{16736690-CAFA-4DB4-8651-704B8C195A9B}" type="pres">
      <dgm:prSet presAssocID="{8949A1BF-7891-4E64-A257-F833EED50BAD}" presName="sibTrans" presStyleLbl="sibTrans1D1" presStyleIdx="4" presStyleCnt="6"/>
      <dgm:spPr/>
    </dgm:pt>
    <dgm:pt modelId="{30C3494D-C4F3-4AA7-847A-8872E9E8CCCE}" type="pres">
      <dgm:prSet presAssocID="{8949A1BF-7891-4E64-A257-F833EED50BAD}" presName="connectorText" presStyleLbl="sibTrans1D1" presStyleIdx="4" presStyleCnt="6"/>
      <dgm:spPr/>
    </dgm:pt>
    <dgm:pt modelId="{2ADB133D-71EC-4244-84A2-21A2A0D8C936}" type="pres">
      <dgm:prSet presAssocID="{877E3E37-F91B-42AB-BB1A-B8CA3C9EE06A}" presName="node" presStyleLbl="node1" presStyleIdx="5" presStyleCnt="7">
        <dgm:presLayoutVars>
          <dgm:bulletEnabled val="1"/>
        </dgm:presLayoutVars>
      </dgm:prSet>
      <dgm:spPr/>
    </dgm:pt>
    <dgm:pt modelId="{C342BA05-E300-4A15-92D1-833872B74ABB}" type="pres">
      <dgm:prSet presAssocID="{5FF88CE9-747B-4FD8-A4A6-E5443C9CD387}" presName="sibTrans" presStyleLbl="sibTrans1D1" presStyleIdx="5" presStyleCnt="6"/>
      <dgm:spPr/>
    </dgm:pt>
    <dgm:pt modelId="{694C1F36-6488-4C8F-B2DA-F7664475E68E}" type="pres">
      <dgm:prSet presAssocID="{5FF88CE9-747B-4FD8-A4A6-E5443C9CD387}" presName="connectorText" presStyleLbl="sibTrans1D1" presStyleIdx="5" presStyleCnt="6"/>
      <dgm:spPr/>
    </dgm:pt>
    <dgm:pt modelId="{6252D17E-8CF6-4E1C-93FF-68AEFDAEEEAE}" type="pres">
      <dgm:prSet presAssocID="{0D58EF44-8B40-4376-8753-2D3035FCD93D}" presName="node" presStyleLbl="node1" presStyleIdx="6" presStyleCnt="7">
        <dgm:presLayoutVars>
          <dgm:bulletEnabled val="1"/>
        </dgm:presLayoutVars>
      </dgm:prSet>
      <dgm:spPr/>
    </dgm:pt>
  </dgm:ptLst>
  <dgm:cxnLst>
    <dgm:cxn modelId="{AD297200-AA8E-4C72-9907-653E8DE3C07A}" type="presOf" srcId="{5FF88CE9-747B-4FD8-A4A6-E5443C9CD387}" destId="{C342BA05-E300-4A15-92D1-833872B74ABB}" srcOrd="0" destOrd="0" presId="urn:microsoft.com/office/officeart/2016/7/layout/RepeatingBendingProcessNew"/>
    <dgm:cxn modelId="{E6FFAE0F-AEAD-4FF8-8576-7EEDED4FA3D8}" type="presOf" srcId="{FC8F7C54-163D-4747-B478-C7B4F6C37CAE}" destId="{064BED43-F12A-49AD-8DA7-5A627325AD9D}" srcOrd="1" destOrd="0" presId="urn:microsoft.com/office/officeart/2016/7/layout/RepeatingBendingProcessNew"/>
    <dgm:cxn modelId="{162DDB16-0625-4D11-90D6-A8A829B90D58}" srcId="{F5904F52-46E9-4C2E-8DE2-57ED0E76A1C3}" destId="{DC6D4501-8C82-4147-BC43-8C53899F798D}" srcOrd="4" destOrd="0" parTransId="{33125AD6-4F55-4684-8550-69717F8AFABD}" sibTransId="{8949A1BF-7891-4E64-A257-F833EED50BAD}"/>
    <dgm:cxn modelId="{26AF161D-30DE-453C-82CC-3950D1A16E6C}" srcId="{F5904F52-46E9-4C2E-8DE2-57ED0E76A1C3}" destId="{756FA1D3-9323-4EE2-B1EE-7F03D3C160BD}" srcOrd="0" destOrd="0" parTransId="{AECA20F0-B284-4E0D-94C8-9850B2093F32}" sibTransId="{89CB746F-3AD9-48C1-9428-8718AC748DF9}"/>
    <dgm:cxn modelId="{44879628-6B03-4DB2-B7A9-27C0ECB2E737}" type="presOf" srcId="{7898582A-F66C-4252-BB6E-EF76398168CB}" destId="{C0C11A85-107B-465C-9595-47816242D286}" srcOrd="0" destOrd="0" presId="urn:microsoft.com/office/officeart/2016/7/layout/RepeatingBendingProcessNew"/>
    <dgm:cxn modelId="{0250542C-E21F-472A-B7B8-D0928DC51041}" type="presOf" srcId="{877E3E37-F91B-42AB-BB1A-B8CA3C9EE06A}" destId="{2ADB133D-71EC-4244-84A2-21A2A0D8C936}" srcOrd="0" destOrd="0" presId="urn:microsoft.com/office/officeart/2016/7/layout/RepeatingBendingProcessNew"/>
    <dgm:cxn modelId="{03AFAB37-84DA-47C6-8628-34B1BB695615}" type="presOf" srcId="{FC8F7C54-163D-4747-B478-C7B4F6C37CAE}" destId="{2C957DFE-1075-4869-B155-F4EB3E74E00A}" srcOrd="0" destOrd="0" presId="urn:microsoft.com/office/officeart/2016/7/layout/RepeatingBendingProcessNew"/>
    <dgm:cxn modelId="{F6C80F3C-22ED-4E7B-B497-234200CF6BF3}" type="presOf" srcId="{11F44026-2659-4575-A20E-80F749E055FB}" destId="{C6B11287-3192-4EE6-8097-4A529D6DC079}" srcOrd="0" destOrd="0" presId="urn:microsoft.com/office/officeart/2016/7/layout/RepeatingBendingProcessNew"/>
    <dgm:cxn modelId="{7A51D642-5EFB-46EC-93B3-853FDD7B5258}" type="presOf" srcId="{780BB5CB-41FA-4156-BB5F-A528BC59F9C5}" destId="{9CCD29BE-CE55-4F41-8EA5-3B1A7836DCD4}" srcOrd="1" destOrd="0" presId="urn:microsoft.com/office/officeart/2016/7/layout/RepeatingBendingProcessNew"/>
    <dgm:cxn modelId="{AFEA4566-9467-486D-92F8-FD8E38587F99}" type="presOf" srcId="{F5904F52-46E9-4C2E-8DE2-57ED0E76A1C3}" destId="{4F8A66CF-83C7-48D8-9B06-C55725A32961}" srcOrd="0" destOrd="0" presId="urn:microsoft.com/office/officeart/2016/7/layout/RepeatingBendingProcessNew"/>
    <dgm:cxn modelId="{A9D52569-4B61-4B0A-B086-A28414975499}" type="presOf" srcId="{89CB746F-3AD9-48C1-9428-8718AC748DF9}" destId="{311C3714-1DE9-4969-8F11-2B21075A6B66}" srcOrd="1" destOrd="0" presId="urn:microsoft.com/office/officeart/2016/7/layout/RepeatingBendingProcessNew"/>
    <dgm:cxn modelId="{C9824051-9D01-4864-A85C-D82E49248756}" type="presOf" srcId="{5FF88CE9-747B-4FD8-A4A6-E5443C9CD387}" destId="{694C1F36-6488-4C8F-B2DA-F7664475E68E}" srcOrd="1" destOrd="0" presId="urn:microsoft.com/office/officeart/2016/7/layout/RepeatingBendingProcessNew"/>
    <dgm:cxn modelId="{CD6DC855-91CB-4CC6-B4EB-871DFE09ADF5}" srcId="{F5904F52-46E9-4C2E-8DE2-57ED0E76A1C3}" destId="{0D58EF44-8B40-4376-8753-2D3035FCD93D}" srcOrd="6" destOrd="0" parTransId="{E9927CDE-BFA1-4171-ACA7-6704216B5182}" sibTransId="{5C932C60-1C45-41BF-8613-EA31A5A1205A}"/>
    <dgm:cxn modelId="{F20DA685-3589-4ACD-AACA-C9F4730BCD7A}" type="presOf" srcId="{B7E6FDC6-E3EE-48CC-ADA5-7A7C6595348E}" destId="{75815C7E-C7EE-4280-8D06-C396B02C9E15}" srcOrd="0" destOrd="0" presId="urn:microsoft.com/office/officeart/2016/7/layout/RepeatingBendingProcessNew"/>
    <dgm:cxn modelId="{CCC9C086-E074-4644-BD10-48F6D83F11A6}" type="presOf" srcId="{89CB746F-3AD9-48C1-9428-8718AC748DF9}" destId="{457EC6B3-421A-4EEB-80BD-6D60150A3389}" srcOrd="0" destOrd="0" presId="urn:microsoft.com/office/officeart/2016/7/layout/RepeatingBendingProcessNew"/>
    <dgm:cxn modelId="{50731387-EBC0-484D-B6A8-AC6BFBEE14C5}" type="presOf" srcId="{8949A1BF-7891-4E64-A257-F833EED50BAD}" destId="{30C3494D-C4F3-4AA7-847A-8872E9E8CCCE}" srcOrd="1" destOrd="0" presId="urn:microsoft.com/office/officeart/2016/7/layout/RepeatingBendingProcessNew"/>
    <dgm:cxn modelId="{393F318A-0165-433B-8C42-6E7E9F02E324}" srcId="{F5904F52-46E9-4C2E-8DE2-57ED0E76A1C3}" destId="{7898582A-F66C-4252-BB6E-EF76398168CB}" srcOrd="1" destOrd="0" parTransId="{F7CD3B85-EC30-4AD9-92A2-8A40464F571D}" sibTransId="{780BB5CB-41FA-4156-BB5F-A528BC59F9C5}"/>
    <dgm:cxn modelId="{D6F51DA0-BBF0-4243-9A8E-8CA666610F0C}" type="presOf" srcId="{780BB5CB-41FA-4156-BB5F-A528BC59F9C5}" destId="{F53B4F23-0BE7-4960-824C-99C5B80F25FF}" srcOrd="0" destOrd="0" presId="urn:microsoft.com/office/officeart/2016/7/layout/RepeatingBendingProcessNew"/>
    <dgm:cxn modelId="{4813B0BC-7F7B-4EAC-96AD-F175C23FEF54}" type="presOf" srcId="{0D58EF44-8B40-4376-8753-2D3035FCD93D}" destId="{6252D17E-8CF6-4E1C-93FF-68AEFDAEEEAE}" srcOrd="0" destOrd="0" presId="urn:microsoft.com/office/officeart/2016/7/layout/RepeatingBendingProcessNew"/>
    <dgm:cxn modelId="{02D5EEBD-F9B5-4530-8212-CD96FC18DBE4}" type="presOf" srcId="{199CB625-0539-4C70-8580-3C7E12CF07E6}" destId="{1BC18060-0ED6-412A-9F68-964427DDF7C0}" srcOrd="0" destOrd="0" presId="urn:microsoft.com/office/officeart/2016/7/layout/RepeatingBendingProcessNew"/>
    <dgm:cxn modelId="{CB07F0C4-5748-4708-A7DE-3097D2180F70}" type="presOf" srcId="{DC6D4501-8C82-4147-BC43-8C53899F798D}" destId="{1D990EA6-A7B3-4D6F-959B-8D8574B96548}" srcOrd="0" destOrd="0" presId="urn:microsoft.com/office/officeart/2016/7/layout/RepeatingBendingProcessNew"/>
    <dgm:cxn modelId="{AC0D5DCE-A59B-4004-877B-5B7272303D7C}" srcId="{F5904F52-46E9-4C2E-8DE2-57ED0E76A1C3}" destId="{877E3E37-F91B-42AB-BB1A-B8CA3C9EE06A}" srcOrd="5" destOrd="0" parTransId="{5D6CF730-F283-4423-B93D-CFBD36C0951E}" sibTransId="{5FF88CE9-747B-4FD8-A4A6-E5443C9CD387}"/>
    <dgm:cxn modelId="{2BD443D9-2062-4403-A235-654DEA5AD982}" srcId="{F5904F52-46E9-4C2E-8DE2-57ED0E76A1C3}" destId="{B7E6FDC6-E3EE-48CC-ADA5-7A7C6595348E}" srcOrd="3" destOrd="0" parTransId="{81CA7877-8F8E-4C90-B421-687D91F0CD5B}" sibTransId="{11F44026-2659-4575-A20E-80F749E055FB}"/>
    <dgm:cxn modelId="{37F276E0-1C3E-4E59-B733-BA6D462A84CF}" type="presOf" srcId="{11F44026-2659-4575-A20E-80F749E055FB}" destId="{5D136326-9A48-42AD-A6F5-96C9979016CF}" srcOrd="1" destOrd="0" presId="urn:microsoft.com/office/officeart/2016/7/layout/RepeatingBendingProcessNew"/>
    <dgm:cxn modelId="{2CA362E3-A233-4834-9A76-61384D320CED}" type="presOf" srcId="{8949A1BF-7891-4E64-A257-F833EED50BAD}" destId="{16736690-CAFA-4DB4-8651-704B8C195A9B}" srcOrd="0" destOrd="0" presId="urn:microsoft.com/office/officeart/2016/7/layout/RepeatingBendingProcessNew"/>
    <dgm:cxn modelId="{934E31EB-09FF-439A-9012-EE7BA096EBE1}" type="presOf" srcId="{756FA1D3-9323-4EE2-B1EE-7F03D3C160BD}" destId="{29C57ECA-3DD8-48FC-A82D-53DA02D75723}" srcOrd="0" destOrd="0" presId="urn:microsoft.com/office/officeart/2016/7/layout/RepeatingBendingProcessNew"/>
    <dgm:cxn modelId="{27EABDF4-3B70-41A2-A60F-E80E1AE73E67}" srcId="{F5904F52-46E9-4C2E-8DE2-57ED0E76A1C3}" destId="{199CB625-0539-4C70-8580-3C7E12CF07E6}" srcOrd="2" destOrd="0" parTransId="{818B3187-ABE2-4C08-A0BF-85EA85200820}" sibTransId="{FC8F7C54-163D-4747-B478-C7B4F6C37CAE}"/>
    <dgm:cxn modelId="{F926E646-5540-4281-9598-ACD738C83E8E}" type="presParOf" srcId="{4F8A66CF-83C7-48D8-9B06-C55725A32961}" destId="{29C57ECA-3DD8-48FC-A82D-53DA02D75723}" srcOrd="0" destOrd="0" presId="urn:microsoft.com/office/officeart/2016/7/layout/RepeatingBendingProcessNew"/>
    <dgm:cxn modelId="{18AD9F81-EB5F-4ADF-8EFA-C3B87B23D2C9}" type="presParOf" srcId="{4F8A66CF-83C7-48D8-9B06-C55725A32961}" destId="{457EC6B3-421A-4EEB-80BD-6D60150A3389}" srcOrd="1" destOrd="0" presId="urn:microsoft.com/office/officeart/2016/7/layout/RepeatingBendingProcessNew"/>
    <dgm:cxn modelId="{730F5611-6272-421D-857E-EA07B2C3BFDC}" type="presParOf" srcId="{457EC6B3-421A-4EEB-80BD-6D60150A3389}" destId="{311C3714-1DE9-4969-8F11-2B21075A6B66}" srcOrd="0" destOrd="0" presId="urn:microsoft.com/office/officeart/2016/7/layout/RepeatingBendingProcessNew"/>
    <dgm:cxn modelId="{9BF4D6CE-454D-4FFE-9749-E1DE09824D62}" type="presParOf" srcId="{4F8A66CF-83C7-48D8-9B06-C55725A32961}" destId="{C0C11A85-107B-465C-9595-47816242D286}" srcOrd="2" destOrd="0" presId="urn:microsoft.com/office/officeart/2016/7/layout/RepeatingBendingProcessNew"/>
    <dgm:cxn modelId="{03F3180D-6161-42C0-AC7E-E078995D39AB}" type="presParOf" srcId="{4F8A66CF-83C7-48D8-9B06-C55725A32961}" destId="{F53B4F23-0BE7-4960-824C-99C5B80F25FF}" srcOrd="3" destOrd="0" presId="urn:microsoft.com/office/officeart/2016/7/layout/RepeatingBendingProcessNew"/>
    <dgm:cxn modelId="{E1D73CE9-E4F7-49B5-B523-681192B56BB3}" type="presParOf" srcId="{F53B4F23-0BE7-4960-824C-99C5B80F25FF}" destId="{9CCD29BE-CE55-4F41-8EA5-3B1A7836DCD4}" srcOrd="0" destOrd="0" presId="urn:microsoft.com/office/officeart/2016/7/layout/RepeatingBendingProcessNew"/>
    <dgm:cxn modelId="{FC6E07ED-3C35-41ED-906F-12635B9F4CD5}" type="presParOf" srcId="{4F8A66CF-83C7-48D8-9B06-C55725A32961}" destId="{1BC18060-0ED6-412A-9F68-964427DDF7C0}" srcOrd="4" destOrd="0" presId="urn:microsoft.com/office/officeart/2016/7/layout/RepeatingBendingProcessNew"/>
    <dgm:cxn modelId="{7A93BAE5-3266-4861-A6A4-BE6650FAF511}" type="presParOf" srcId="{4F8A66CF-83C7-48D8-9B06-C55725A32961}" destId="{2C957DFE-1075-4869-B155-F4EB3E74E00A}" srcOrd="5" destOrd="0" presId="urn:microsoft.com/office/officeart/2016/7/layout/RepeatingBendingProcessNew"/>
    <dgm:cxn modelId="{EDE6A06C-07D4-48E2-98C5-D23DD846AA20}" type="presParOf" srcId="{2C957DFE-1075-4869-B155-F4EB3E74E00A}" destId="{064BED43-F12A-49AD-8DA7-5A627325AD9D}" srcOrd="0" destOrd="0" presId="urn:microsoft.com/office/officeart/2016/7/layout/RepeatingBendingProcessNew"/>
    <dgm:cxn modelId="{9BE828D7-89FC-49C6-B5C6-83BB97190B47}" type="presParOf" srcId="{4F8A66CF-83C7-48D8-9B06-C55725A32961}" destId="{75815C7E-C7EE-4280-8D06-C396B02C9E15}" srcOrd="6" destOrd="0" presId="urn:microsoft.com/office/officeart/2016/7/layout/RepeatingBendingProcessNew"/>
    <dgm:cxn modelId="{A97687B4-C430-4ADC-9C0A-007EF8EBDFD4}" type="presParOf" srcId="{4F8A66CF-83C7-48D8-9B06-C55725A32961}" destId="{C6B11287-3192-4EE6-8097-4A529D6DC079}" srcOrd="7" destOrd="0" presId="urn:microsoft.com/office/officeart/2016/7/layout/RepeatingBendingProcessNew"/>
    <dgm:cxn modelId="{93C77558-09D4-4EAA-959A-74D64B6DA3D6}" type="presParOf" srcId="{C6B11287-3192-4EE6-8097-4A529D6DC079}" destId="{5D136326-9A48-42AD-A6F5-96C9979016CF}" srcOrd="0" destOrd="0" presId="urn:microsoft.com/office/officeart/2016/7/layout/RepeatingBendingProcessNew"/>
    <dgm:cxn modelId="{0CDC01EE-9994-4E41-BABF-8D46BAC14797}" type="presParOf" srcId="{4F8A66CF-83C7-48D8-9B06-C55725A32961}" destId="{1D990EA6-A7B3-4D6F-959B-8D8574B96548}" srcOrd="8" destOrd="0" presId="urn:microsoft.com/office/officeart/2016/7/layout/RepeatingBendingProcessNew"/>
    <dgm:cxn modelId="{CA31D23B-8263-4C37-AA5A-63953F5B04C7}" type="presParOf" srcId="{4F8A66CF-83C7-48D8-9B06-C55725A32961}" destId="{16736690-CAFA-4DB4-8651-704B8C195A9B}" srcOrd="9" destOrd="0" presId="urn:microsoft.com/office/officeart/2016/7/layout/RepeatingBendingProcessNew"/>
    <dgm:cxn modelId="{D43705DC-FBA9-4555-9363-CC5579F16178}" type="presParOf" srcId="{16736690-CAFA-4DB4-8651-704B8C195A9B}" destId="{30C3494D-C4F3-4AA7-847A-8872E9E8CCCE}" srcOrd="0" destOrd="0" presId="urn:microsoft.com/office/officeart/2016/7/layout/RepeatingBendingProcessNew"/>
    <dgm:cxn modelId="{BC0739CE-8846-4F27-835D-4775625A295B}" type="presParOf" srcId="{4F8A66CF-83C7-48D8-9B06-C55725A32961}" destId="{2ADB133D-71EC-4244-84A2-21A2A0D8C936}" srcOrd="10" destOrd="0" presId="urn:microsoft.com/office/officeart/2016/7/layout/RepeatingBendingProcessNew"/>
    <dgm:cxn modelId="{97782906-80CF-4C52-8FFA-B16B2186364D}" type="presParOf" srcId="{4F8A66CF-83C7-48D8-9B06-C55725A32961}" destId="{C342BA05-E300-4A15-92D1-833872B74ABB}" srcOrd="11" destOrd="0" presId="urn:microsoft.com/office/officeart/2016/7/layout/RepeatingBendingProcessNew"/>
    <dgm:cxn modelId="{855D990F-F86C-488A-8661-7CFD21EE7FEA}" type="presParOf" srcId="{C342BA05-E300-4A15-92D1-833872B74ABB}" destId="{694C1F36-6488-4C8F-B2DA-F7664475E68E}" srcOrd="0" destOrd="0" presId="urn:microsoft.com/office/officeart/2016/7/layout/RepeatingBendingProcessNew"/>
    <dgm:cxn modelId="{C3C93E57-5870-4AFD-9B03-6CFAC79FE8BD}" type="presParOf" srcId="{4F8A66CF-83C7-48D8-9B06-C55725A32961}" destId="{6252D17E-8CF6-4E1C-93FF-68AEFDAEEEAE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C5DAE0-7EEF-42E1-B9E5-636EEFBEFAA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A70740-708A-4FC7-B795-586258E2D582}">
      <dgm:prSet/>
      <dgm:spPr/>
      <dgm:t>
        <a:bodyPr/>
        <a:lstStyle/>
        <a:p>
          <a:r>
            <a:rPr lang="en-GB" dirty="0"/>
            <a:t>SWOT analysis help identify strengths, weaknesses, opportunities and </a:t>
          </a:r>
          <a:r>
            <a:rPr lang="en-GB" dirty="0">
              <a:latin typeface="Corbel" panose="020B0503020204020204"/>
            </a:rPr>
            <a:t>threats</a:t>
          </a:r>
          <a:r>
            <a:rPr lang="en-GB" dirty="0"/>
            <a:t> of the businesses.</a:t>
          </a:r>
          <a:endParaRPr lang="en-US" dirty="0"/>
        </a:p>
      </dgm:t>
    </dgm:pt>
    <dgm:pt modelId="{C862131B-F1E1-4997-AEA6-B8BA08CAA294}" type="parTrans" cxnId="{18469215-F57B-46D3-9D47-68152F3921AA}">
      <dgm:prSet/>
      <dgm:spPr/>
      <dgm:t>
        <a:bodyPr/>
        <a:lstStyle/>
        <a:p>
          <a:endParaRPr lang="en-US"/>
        </a:p>
      </dgm:t>
    </dgm:pt>
    <dgm:pt modelId="{B115B31E-A24F-4D1D-A902-CA4F8FC24C70}" type="sibTrans" cxnId="{18469215-F57B-46D3-9D47-68152F3921AA}">
      <dgm:prSet/>
      <dgm:spPr/>
      <dgm:t>
        <a:bodyPr/>
        <a:lstStyle/>
        <a:p>
          <a:endParaRPr lang="en-US"/>
        </a:p>
      </dgm:t>
    </dgm:pt>
    <dgm:pt modelId="{00FF3CF1-50E0-421A-B1FB-CD0EBBE1AEDA}">
      <dgm:prSet/>
      <dgm:spPr/>
      <dgm:t>
        <a:bodyPr/>
        <a:lstStyle/>
        <a:p>
          <a:pPr rtl="0"/>
          <a:r>
            <a:rPr lang="en-GB" dirty="0"/>
            <a:t>Strengths and </a:t>
          </a:r>
          <a:r>
            <a:rPr lang="en-GB" dirty="0">
              <a:latin typeface="Corbel" panose="020B0503020204020204"/>
            </a:rPr>
            <a:t>weakness - </a:t>
          </a:r>
          <a:r>
            <a:rPr lang="en-GB" dirty="0"/>
            <a:t>internal factors, opportunities and threats</a:t>
          </a:r>
          <a:r>
            <a:rPr lang="en-GB" dirty="0">
              <a:latin typeface="Corbel" panose="020B0503020204020204"/>
            </a:rPr>
            <a:t> -</a:t>
          </a:r>
          <a:r>
            <a:rPr lang="en-GB" dirty="0"/>
            <a:t> external factors</a:t>
          </a:r>
          <a:r>
            <a:rPr lang="en-GB" dirty="0">
              <a:latin typeface="Corbel" panose="020B0503020204020204"/>
            </a:rPr>
            <a:t>.(</a:t>
          </a:r>
          <a:r>
            <a:rPr lang="en-GB" dirty="0" err="1">
              <a:latin typeface="Corbel" panose="020B0503020204020204"/>
            </a:rPr>
            <a:t>Sarsby</a:t>
          </a:r>
          <a:r>
            <a:rPr lang="en-GB" dirty="0">
              <a:latin typeface="Corbel" panose="020B0503020204020204"/>
            </a:rPr>
            <a:t>, 2016)</a:t>
          </a:r>
          <a:endParaRPr lang="en-US" dirty="0"/>
        </a:p>
      </dgm:t>
    </dgm:pt>
    <dgm:pt modelId="{B2C2FACB-B28D-476C-9051-9072BC88BA2B}" type="parTrans" cxnId="{D9B90A7F-961A-4E0E-B5CD-38824170F0C7}">
      <dgm:prSet/>
      <dgm:spPr/>
      <dgm:t>
        <a:bodyPr/>
        <a:lstStyle/>
        <a:p>
          <a:endParaRPr lang="en-US"/>
        </a:p>
      </dgm:t>
    </dgm:pt>
    <dgm:pt modelId="{1030D3A3-B98B-429C-9763-94F2C702D00E}" type="sibTrans" cxnId="{D9B90A7F-961A-4E0E-B5CD-38824170F0C7}">
      <dgm:prSet/>
      <dgm:spPr/>
      <dgm:t>
        <a:bodyPr/>
        <a:lstStyle/>
        <a:p>
          <a:endParaRPr lang="en-US"/>
        </a:p>
      </dgm:t>
    </dgm:pt>
    <dgm:pt modelId="{0BCE0D37-C4E4-483B-A16E-A1CEB5D69193}" type="pres">
      <dgm:prSet presAssocID="{90C5DAE0-7EEF-42E1-B9E5-636EEFBEFAAE}" presName="vert0" presStyleCnt="0">
        <dgm:presLayoutVars>
          <dgm:dir/>
          <dgm:animOne val="branch"/>
          <dgm:animLvl val="lvl"/>
        </dgm:presLayoutVars>
      </dgm:prSet>
      <dgm:spPr/>
    </dgm:pt>
    <dgm:pt modelId="{6C6A69B8-DF8C-46E4-B5E3-690E7E349806}" type="pres">
      <dgm:prSet presAssocID="{6BA70740-708A-4FC7-B795-586258E2D582}" presName="thickLine" presStyleLbl="alignNode1" presStyleIdx="0" presStyleCnt="2"/>
      <dgm:spPr/>
    </dgm:pt>
    <dgm:pt modelId="{7DB13842-9B80-4D08-ADBB-130C4074E4E7}" type="pres">
      <dgm:prSet presAssocID="{6BA70740-708A-4FC7-B795-586258E2D582}" presName="horz1" presStyleCnt="0"/>
      <dgm:spPr/>
    </dgm:pt>
    <dgm:pt modelId="{29E48D88-45D1-4543-B153-5BE881FDD816}" type="pres">
      <dgm:prSet presAssocID="{6BA70740-708A-4FC7-B795-586258E2D582}" presName="tx1" presStyleLbl="revTx" presStyleIdx="0" presStyleCnt="2"/>
      <dgm:spPr/>
    </dgm:pt>
    <dgm:pt modelId="{7EFE70BB-1E76-428C-8D4E-B402FCB712C8}" type="pres">
      <dgm:prSet presAssocID="{6BA70740-708A-4FC7-B795-586258E2D582}" presName="vert1" presStyleCnt="0"/>
      <dgm:spPr/>
    </dgm:pt>
    <dgm:pt modelId="{F3A4BD93-6E40-488F-B00C-BD65D9710FFF}" type="pres">
      <dgm:prSet presAssocID="{00FF3CF1-50E0-421A-B1FB-CD0EBBE1AEDA}" presName="thickLine" presStyleLbl="alignNode1" presStyleIdx="1" presStyleCnt="2"/>
      <dgm:spPr/>
    </dgm:pt>
    <dgm:pt modelId="{BA3F0C91-CCDE-45A8-B99F-455379E9E5CF}" type="pres">
      <dgm:prSet presAssocID="{00FF3CF1-50E0-421A-B1FB-CD0EBBE1AEDA}" presName="horz1" presStyleCnt="0"/>
      <dgm:spPr/>
    </dgm:pt>
    <dgm:pt modelId="{10A0C8E0-EF87-46D0-ABA8-A7A9C0F75637}" type="pres">
      <dgm:prSet presAssocID="{00FF3CF1-50E0-421A-B1FB-CD0EBBE1AEDA}" presName="tx1" presStyleLbl="revTx" presStyleIdx="1" presStyleCnt="2"/>
      <dgm:spPr/>
    </dgm:pt>
    <dgm:pt modelId="{F8D86E11-E512-4AD7-9B43-D558EE97ED0D}" type="pres">
      <dgm:prSet presAssocID="{00FF3CF1-50E0-421A-B1FB-CD0EBBE1AEDA}" presName="vert1" presStyleCnt="0"/>
      <dgm:spPr/>
    </dgm:pt>
  </dgm:ptLst>
  <dgm:cxnLst>
    <dgm:cxn modelId="{18469215-F57B-46D3-9D47-68152F3921AA}" srcId="{90C5DAE0-7EEF-42E1-B9E5-636EEFBEFAAE}" destId="{6BA70740-708A-4FC7-B795-586258E2D582}" srcOrd="0" destOrd="0" parTransId="{C862131B-F1E1-4997-AEA6-B8BA08CAA294}" sibTransId="{B115B31E-A24F-4D1D-A902-CA4F8FC24C70}"/>
    <dgm:cxn modelId="{9D9C2925-577B-48EB-AD88-34E98F386D50}" type="presOf" srcId="{00FF3CF1-50E0-421A-B1FB-CD0EBBE1AEDA}" destId="{10A0C8E0-EF87-46D0-ABA8-A7A9C0F75637}" srcOrd="0" destOrd="0" presId="urn:microsoft.com/office/officeart/2008/layout/LinedList"/>
    <dgm:cxn modelId="{D53D1535-409D-441D-95DB-FE8E24CA85AB}" type="presOf" srcId="{6BA70740-708A-4FC7-B795-586258E2D582}" destId="{29E48D88-45D1-4543-B153-5BE881FDD816}" srcOrd="0" destOrd="0" presId="urn:microsoft.com/office/officeart/2008/layout/LinedList"/>
    <dgm:cxn modelId="{D9B90A7F-961A-4E0E-B5CD-38824170F0C7}" srcId="{90C5DAE0-7EEF-42E1-B9E5-636EEFBEFAAE}" destId="{00FF3CF1-50E0-421A-B1FB-CD0EBBE1AEDA}" srcOrd="1" destOrd="0" parTransId="{B2C2FACB-B28D-476C-9051-9072BC88BA2B}" sibTransId="{1030D3A3-B98B-429C-9763-94F2C702D00E}"/>
    <dgm:cxn modelId="{BF1E33CA-BE9E-4D3E-910D-E9D1C1973FBB}" type="presOf" srcId="{90C5DAE0-7EEF-42E1-B9E5-636EEFBEFAAE}" destId="{0BCE0D37-C4E4-483B-A16E-A1CEB5D69193}" srcOrd="0" destOrd="0" presId="urn:microsoft.com/office/officeart/2008/layout/LinedList"/>
    <dgm:cxn modelId="{98778D64-723A-446C-9537-0DFD8D6D97BF}" type="presParOf" srcId="{0BCE0D37-C4E4-483B-A16E-A1CEB5D69193}" destId="{6C6A69B8-DF8C-46E4-B5E3-690E7E349806}" srcOrd="0" destOrd="0" presId="urn:microsoft.com/office/officeart/2008/layout/LinedList"/>
    <dgm:cxn modelId="{42D0539E-57CD-48EB-8BA8-9867C5BE19FC}" type="presParOf" srcId="{0BCE0D37-C4E4-483B-A16E-A1CEB5D69193}" destId="{7DB13842-9B80-4D08-ADBB-130C4074E4E7}" srcOrd="1" destOrd="0" presId="urn:microsoft.com/office/officeart/2008/layout/LinedList"/>
    <dgm:cxn modelId="{48222434-A5BD-466D-99EF-964924285178}" type="presParOf" srcId="{7DB13842-9B80-4D08-ADBB-130C4074E4E7}" destId="{29E48D88-45D1-4543-B153-5BE881FDD816}" srcOrd="0" destOrd="0" presId="urn:microsoft.com/office/officeart/2008/layout/LinedList"/>
    <dgm:cxn modelId="{138FB62F-ED77-4C73-B29B-6F0024A45135}" type="presParOf" srcId="{7DB13842-9B80-4D08-ADBB-130C4074E4E7}" destId="{7EFE70BB-1E76-428C-8D4E-B402FCB712C8}" srcOrd="1" destOrd="0" presId="urn:microsoft.com/office/officeart/2008/layout/LinedList"/>
    <dgm:cxn modelId="{85BE8BE8-91D7-4853-B7A8-97B2221596D6}" type="presParOf" srcId="{0BCE0D37-C4E4-483B-A16E-A1CEB5D69193}" destId="{F3A4BD93-6E40-488F-B00C-BD65D9710FFF}" srcOrd="2" destOrd="0" presId="urn:microsoft.com/office/officeart/2008/layout/LinedList"/>
    <dgm:cxn modelId="{7D75062F-24CF-485B-87D6-85E7855BB1E2}" type="presParOf" srcId="{0BCE0D37-C4E4-483B-A16E-A1CEB5D69193}" destId="{BA3F0C91-CCDE-45A8-B99F-455379E9E5CF}" srcOrd="3" destOrd="0" presId="urn:microsoft.com/office/officeart/2008/layout/LinedList"/>
    <dgm:cxn modelId="{91C53B0E-0160-4805-8874-4D314EBD0463}" type="presParOf" srcId="{BA3F0C91-CCDE-45A8-B99F-455379E9E5CF}" destId="{10A0C8E0-EF87-46D0-ABA8-A7A9C0F75637}" srcOrd="0" destOrd="0" presId="urn:microsoft.com/office/officeart/2008/layout/LinedList"/>
    <dgm:cxn modelId="{28DA17D4-2035-4A80-B25F-6C1C300438DE}" type="presParOf" srcId="{BA3F0C91-CCDE-45A8-B99F-455379E9E5CF}" destId="{F8D86E11-E512-4AD7-9B43-D558EE97ED0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86CBD12-FCD5-4D59-AD79-A8BE7B9F0337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F844C8-717B-47A0-A472-C21D618F1E57}">
      <dgm:prSet/>
      <dgm:spPr/>
      <dgm:t>
        <a:bodyPr/>
        <a:lstStyle/>
        <a:p>
          <a:pPr rtl="0"/>
          <a:r>
            <a:rPr lang="en-GB" dirty="0"/>
            <a:t>Grid analysis is the decision we take, like what job we want to do, what clothes we wear, what we want to eat and drink.</a:t>
          </a:r>
          <a:r>
            <a:rPr lang="en-GB" dirty="0">
              <a:latin typeface="Corbel" panose="020B0503020204020204"/>
            </a:rPr>
            <a:t> (Maund,2017)</a:t>
          </a:r>
          <a:endParaRPr lang="en-US" dirty="0"/>
        </a:p>
      </dgm:t>
    </dgm:pt>
    <dgm:pt modelId="{F3D2CCE1-F9B4-4300-8F02-D6F0D71141BC}" type="parTrans" cxnId="{6DA2538B-B156-4007-9582-2C4F79D43704}">
      <dgm:prSet/>
      <dgm:spPr/>
      <dgm:t>
        <a:bodyPr/>
        <a:lstStyle/>
        <a:p>
          <a:endParaRPr lang="en-US"/>
        </a:p>
      </dgm:t>
    </dgm:pt>
    <dgm:pt modelId="{8A1109C7-09F6-426B-8812-8E7DB528E44B}" type="sibTrans" cxnId="{6DA2538B-B156-4007-9582-2C4F79D43704}">
      <dgm:prSet/>
      <dgm:spPr/>
      <dgm:t>
        <a:bodyPr/>
        <a:lstStyle/>
        <a:p>
          <a:endParaRPr lang="en-US"/>
        </a:p>
      </dgm:t>
    </dgm:pt>
    <dgm:pt modelId="{087A6FE0-B327-405D-828A-0A60135618D6}">
      <dgm:prSet/>
      <dgm:spPr/>
      <dgm:t>
        <a:bodyPr/>
        <a:lstStyle/>
        <a:p>
          <a:r>
            <a:rPr lang="en-GB" dirty="0"/>
            <a:t>Grid analysis is formed of four parts:</a:t>
          </a:r>
          <a:endParaRPr lang="en-US" dirty="0"/>
        </a:p>
      </dgm:t>
    </dgm:pt>
    <dgm:pt modelId="{C6B8CC1A-FC4A-459B-9767-8614E973619B}" type="parTrans" cxnId="{38234333-41ED-4901-A027-1E46C6741C4E}">
      <dgm:prSet/>
      <dgm:spPr/>
      <dgm:t>
        <a:bodyPr/>
        <a:lstStyle/>
        <a:p>
          <a:endParaRPr lang="en-US"/>
        </a:p>
      </dgm:t>
    </dgm:pt>
    <dgm:pt modelId="{26470831-F32E-4659-9FA7-D84A896605B2}" type="sibTrans" cxnId="{38234333-41ED-4901-A027-1E46C6741C4E}">
      <dgm:prSet/>
      <dgm:spPr/>
      <dgm:t>
        <a:bodyPr/>
        <a:lstStyle/>
        <a:p>
          <a:endParaRPr lang="en-US"/>
        </a:p>
      </dgm:t>
    </dgm:pt>
    <dgm:pt modelId="{C5255BB4-1F51-4C03-8005-C2F171355199}">
      <dgm:prSet/>
      <dgm:spPr/>
      <dgm:t>
        <a:bodyPr/>
        <a:lstStyle/>
        <a:p>
          <a:r>
            <a:rPr lang="en-GB" dirty="0"/>
            <a:t>Problem identification - identify the problem.</a:t>
          </a:r>
          <a:endParaRPr lang="en-US" dirty="0"/>
        </a:p>
      </dgm:t>
    </dgm:pt>
    <dgm:pt modelId="{D95FD21F-636C-4612-A0D6-7E880AC0D1B4}" type="parTrans" cxnId="{2F56D379-584B-409C-BAB0-63DC046CEF1A}">
      <dgm:prSet/>
      <dgm:spPr/>
      <dgm:t>
        <a:bodyPr/>
        <a:lstStyle/>
        <a:p>
          <a:endParaRPr lang="en-US"/>
        </a:p>
      </dgm:t>
    </dgm:pt>
    <dgm:pt modelId="{2B6493AF-E570-4323-B2AC-A5166E4C1BA9}" type="sibTrans" cxnId="{2F56D379-584B-409C-BAB0-63DC046CEF1A}">
      <dgm:prSet/>
      <dgm:spPr/>
      <dgm:t>
        <a:bodyPr/>
        <a:lstStyle/>
        <a:p>
          <a:endParaRPr lang="en-US"/>
        </a:p>
      </dgm:t>
    </dgm:pt>
    <dgm:pt modelId="{59405B31-E769-4D41-A91C-D6FEB38DDA14}">
      <dgm:prSet/>
      <dgm:spPr/>
      <dgm:t>
        <a:bodyPr/>
        <a:lstStyle/>
        <a:p>
          <a:r>
            <a:rPr lang="en-GB" dirty="0"/>
            <a:t>Alternative generation and evaluation - important factors.</a:t>
          </a:r>
          <a:endParaRPr lang="en-US" dirty="0"/>
        </a:p>
      </dgm:t>
    </dgm:pt>
    <dgm:pt modelId="{0B2BC1CF-68FD-490B-8EEA-3890818BE841}" type="parTrans" cxnId="{0E81EB9E-04E3-4D23-9C7B-E00C37FB93AD}">
      <dgm:prSet/>
      <dgm:spPr/>
      <dgm:t>
        <a:bodyPr/>
        <a:lstStyle/>
        <a:p>
          <a:endParaRPr lang="en-US"/>
        </a:p>
      </dgm:t>
    </dgm:pt>
    <dgm:pt modelId="{08E363B9-FC7C-4274-A793-C164794AF9D7}" type="sibTrans" cxnId="{0E81EB9E-04E3-4D23-9C7B-E00C37FB93AD}">
      <dgm:prSet/>
      <dgm:spPr/>
      <dgm:t>
        <a:bodyPr/>
        <a:lstStyle/>
        <a:p>
          <a:endParaRPr lang="en-US"/>
        </a:p>
      </dgm:t>
    </dgm:pt>
    <dgm:pt modelId="{E662A378-EFC6-4867-9FA3-1ED2CBB796E5}">
      <dgm:prSet/>
      <dgm:spPr/>
      <dgm:t>
        <a:bodyPr/>
        <a:lstStyle/>
        <a:p>
          <a:r>
            <a:rPr lang="en-GB" dirty="0"/>
            <a:t>Alternative generation - alternative factors.</a:t>
          </a:r>
          <a:endParaRPr lang="en-US" dirty="0"/>
        </a:p>
      </dgm:t>
    </dgm:pt>
    <dgm:pt modelId="{332F7150-501D-42AF-82C6-6A1439EFFA1A}" type="parTrans" cxnId="{18D44BB9-E15A-428C-A09F-7816BF227FCC}">
      <dgm:prSet/>
      <dgm:spPr/>
      <dgm:t>
        <a:bodyPr/>
        <a:lstStyle/>
        <a:p>
          <a:endParaRPr lang="en-US"/>
        </a:p>
      </dgm:t>
    </dgm:pt>
    <dgm:pt modelId="{4716005F-F8A4-45E9-997E-8A850BC73C17}" type="sibTrans" cxnId="{18D44BB9-E15A-428C-A09F-7816BF227FCC}">
      <dgm:prSet/>
      <dgm:spPr/>
      <dgm:t>
        <a:bodyPr/>
        <a:lstStyle/>
        <a:p>
          <a:endParaRPr lang="en-US"/>
        </a:p>
      </dgm:t>
    </dgm:pt>
    <dgm:pt modelId="{E729B7D4-C6F6-42AD-A739-D30A3D4D7582}">
      <dgm:prSet/>
      <dgm:spPr/>
      <dgm:t>
        <a:bodyPr/>
        <a:lstStyle/>
        <a:p>
          <a:r>
            <a:rPr lang="en-GB" dirty="0"/>
            <a:t>Implementation - find solutions and take decisions.</a:t>
          </a:r>
          <a:endParaRPr lang="en-US" dirty="0"/>
        </a:p>
      </dgm:t>
    </dgm:pt>
    <dgm:pt modelId="{4BBF501A-BAF0-465C-B8ED-ADEDB7EDFA1F}" type="parTrans" cxnId="{045C07BA-CB5E-4848-AFFB-6D9C1D23DDAB}">
      <dgm:prSet/>
      <dgm:spPr/>
      <dgm:t>
        <a:bodyPr/>
        <a:lstStyle/>
        <a:p>
          <a:endParaRPr lang="en-US"/>
        </a:p>
      </dgm:t>
    </dgm:pt>
    <dgm:pt modelId="{862F424A-A910-4BB6-ACCE-0B3581332315}" type="sibTrans" cxnId="{045C07BA-CB5E-4848-AFFB-6D9C1D23DDAB}">
      <dgm:prSet/>
      <dgm:spPr/>
      <dgm:t>
        <a:bodyPr/>
        <a:lstStyle/>
        <a:p>
          <a:endParaRPr lang="en-US"/>
        </a:p>
      </dgm:t>
    </dgm:pt>
    <dgm:pt modelId="{9448F2D5-73BE-4D4B-AD91-029114BB8C63}" type="pres">
      <dgm:prSet presAssocID="{486CBD12-FCD5-4D59-AD79-A8BE7B9F0337}" presName="Name0" presStyleCnt="0">
        <dgm:presLayoutVars>
          <dgm:dir/>
          <dgm:animLvl val="lvl"/>
          <dgm:resizeHandles val="exact"/>
        </dgm:presLayoutVars>
      </dgm:prSet>
      <dgm:spPr/>
    </dgm:pt>
    <dgm:pt modelId="{3707CAB6-B8B9-4604-8186-FCF75F61AA64}" type="pres">
      <dgm:prSet presAssocID="{087A6FE0-B327-405D-828A-0A60135618D6}" presName="boxAndChildren" presStyleCnt="0"/>
      <dgm:spPr/>
    </dgm:pt>
    <dgm:pt modelId="{DDE9B15F-4316-40E8-86F6-B3090D549DE6}" type="pres">
      <dgm:prSet presAssocID="{087A6FE0-B327-405D-828A-0A60135618D6}" presName="parentTextBox" presStyleLbl="node1" presStyleIdx="0" presStyleCnt="2"/>
      <dgm:spPr/>
    </dgm:pt>
    <dgm:pt modelId="{9E68EDDA-1564-4303-A215-B9C5152A1449}" type="pres">
      <dgm:prSet presAssocID="{087A6FE0-B327-405D-828A-0A60135618D6}" presName="entireBox" presStyleLbl="node1" presStyleIdx="0" presStyleCnt="2"/>
      <dgm:spPr/>
    </dgm:pt>
    <dgm:pt modelId="{3F3A5352-7013-43BE-B08F-5578926369E7}" type="pres">
      <dgm:prSet presAssocID="{087A6FE0-B327-405D-828A-0A60135618D6}" presName="descendantBox" presStyleCnt="0"/>
      <dgm:spPr/>
    </dgm:pt>
    <dgm:pt modelId="{8B148FA4-16EB-4585-82A1-2CE32A2A3FCE}" type="pres">
      <dgm:prSet presAssocID="{C5255BB4-1F51-4C03-8005-C2F171355199}" presName="childTextBox" presStyleLbl="fgAccFollowNode1" presStyleIdx="0" presStyleCnt="4">
        <dgm:presLayoutVars>
          <dgm:bulletEnabled val="1"/>
        </dgm:presLayoutVars>
      </dgm:prSet>
      <dgm:spPr/>
    </dgm:pt>
    <dgm:pt modelId="{1C905B28-3582-4B4C-BE8F-CB292D7ECC92}" type="pres">
      <dgm:prSet presAssocID="{59405B31-E769-4D41-A91C-D6FEB38DDA14}" presName="childTextBox" presStyleLbl="fgAccFollowNode1" presStyleIdx="1" presStyleCnt="4">
        <dgm:presLayoutVars>
          <dgm:bulletEnabled val="1"/>
        </dgm:presLayoutVars>
      </dgm:prSet>
      <dgm:spPr/>
    </dgm:pt>
    <dgm:pt modelId="{F614D058-9F3F-4054-9F8C-3A97C0FFEA32}" type="pres">
      <dgm:prSet presAssocID="{E662A378-EFC6-4867-9FA3-1ED2CBB796E5}" presName="childTextBox" presStyleLbl="fgAccFollowNode1" presStyleIdx="2" presStyleCnt="4">
        <dgm:presLayoutVars>
          <dgm:bulletEnabled val="1"/>
        </dgm:presLayoutVars>
      </dgm:prSet>
      <dgm:spPr/>
    </dgm:pt>
    <dgm:pt modelId="{0572072E-0FA9-4B13-B1BC-65A031C2CEE7}" type="pres">
      <dgm:prSet presAssocID="{E729B7D4-C6F6-42AD-A739-D30A3D4D7582}" presName="childTextBox" presStyleLbl="fgAccFollowNode1" presStyleIdx="3" presStyleCnt="4">
        <dgm:presLayoutVars>
          <dgm:bulletEnabled val="1"/>
        </dgm:presLayoutVars>
      </dgm:prSet>
      <dgm:spPr/>
    </dgm:pt>
    <dgm:pt modelId="{623D3CBF-A31B-46F8-BF3B-E882C53BAA31}" type="pres">
      <dgm:prSet presAssocID="{8A1109C7-09F6-426B-8812-8E7DB528E44B}" presName="sp" presStyleCnt="0"/>
      <dgm:spPr/>
    </dgm:pt>
    <dgm:pt modelId="{C15F05CB-9D64-48F1-B971-CFD014A3A99B}" type="pres">
      <dgm:prSet presAssocID="{98F844C8-717B-47A0-A472-C21D618F1E57}" presName="arrowAndChildren" presStyleCnt="0"/>
      <dgm:spPr/>
    </dgm:pt>
    <dgm:pt modelId="{0F6D4C19-046F-4350-A742-24C7A2DC04FB}" type="pres">
      <dgm:prSet presAssocID="{98F844C8-717B-47A0-A472-C21D618F1E57}" presName="parentTextArrow" presStyleLbl="node1" presStyleIdx="1" presStyleCnt="2"/>
      <dgm:spPr/>
    </dgm:pt>
  </dgm:ptLst>
  <dgm:cxnLst>
    <dgm:cxn modelId="{31190919-F0C7-4AAE-9E9C-A52DB5F2C4EB}" type="presOf" srcId="{E729B7D4-C6F6-42AD-A739-D30A3D4D7582}" destId="{0572072E-0FA9-4B13-B1BC-65A031C2CEE7}" srcOrd="0" destOrd="0" presId="urn:microsoft.com/office/officeart/2005/8/layout/process4"/>
    <dgm:cxn modelId="{38234333-41ED-4901-A027-1E46C6741C4E}" srcId="{486CBD12-FCD5-4D59-AD79-A8BE7B9F0337}" destId="{087A6FE0-B327-405D-828A-0A60135618D6}" srcOrd="1" destOrd="0" parTransId="{C6B8CC1A-FC4A-459B-9767-8614E973619B}" sibTransId="{26470831-F32E-4659-9FA7-D84A896605B2}"/>
    <dgm:cxn modelId="{CEA45465-58B1-4DB1-98E8-0B4146B51B70}" type="presOf" srcId="{59405B31-E769-4D41-A91C-D6FEB38DDA14}" destId="{1C905B28-3582-4B4C-BE8F-CB292D7ECC92}" srcOrd="0" destOrd="0" presId="urn:microsoft.com/office/officeart/2005/8/layout/process4"/>
    <dgm:cxn modelId="{54978871-0584-4B80-A95E-6F5DD98E9EB0}" type="presOf" srcId="{087A6FE0-B327-405D-828A-0A60135618D6}" destId="{9E68EDDA-1564-4303-A215-B9C5152A1449}" srcOrd="1" destOrd="0" presId="urn:microsoft.com/office/officeart/2005/8/layout/process4"/>
    <dgm:cxn modelId="{2F56D379-584B-409C-BAB0-63DC046CEF1A}" srcId="{087A6FE0-B327-405D-828A-0A60135618D6}" destId="{C5255BB4-1F51-4C03-8005-C2F171355199}" srcOrd="0" destOrd="0" parTransId="{D95FD21F-636C-4612-A0D6-7E880AC0D1B4}" sibTransId="{2B6493AF-E570-4323-B2AC-A5166E4C1BA9}"/>
    <dgm:cxn modelId="{6DA2538B-B156-4007-9582-2C4F79D43704}" srcId="{486CBD12-FCD5-4D59-AD79-A8BE7B9F0337}" destId="{98F844C8-717B-47A0-A472-C21D618F1E57}" srcOrd="0" destOrd="0" parTransId="{F3D2CCE1-F9B4-4300-8F02-D6F0D71141BC}" sibTransId="{8A1109C7-09F6-426B-8812-8E7DB528E44B}"/>
    <dgm:cxn modelId="{0E81EB9E-04E3-4D23-9C7B-E00C37FB93AD}" srcId="{087A6FE0-B327-405D-828A-0A60135618D6}" destId="{59405B31-E769-4D41-A91C-D6FEB38DDA14}" srcOrd="1" destOrd="0" parTransId="{0B2BC1CF-68FD-490B-8EEA-3890818BE841}" sibTransId="{08E363B9-FC7C-4274-A793-C164794AF9D7}"/>
    <dgm:cxn modelId="{BD6700A5-380C-4273-8447-F24CCBF318E8}" type="presOf" srcId="{486CBD12-FCD5-4D59-AD79-A8BE7B9F0337}" destId="{9448F2D5-73BE-4D4B-AD91-029114BB8C63}" srcOrd="0" destOrd="0" presId="urn:microsoft.com/office/officeart/2005/8/layout/process4"/>
    <dgm:cxn modelId="{18D44BB9-E15A-428C-A09F-7816BF227FCC}" srcId="{087A6FE0-B327-405D-828A-0A60135618D6}" destId="{E662A378-EFC6-4867-9FA3-1ED2CBB796E5}" srcOrd="2" destOrd="0" parTransId="{332F7150-501D-42AF-82C6-6A1439EFFA1A}" sibTransId="{4716005F-F8A4-45E9-997E-8A850BC73C17}"/>
    <dgm:cxn modelId="{045C07BA-CB5E-4848-AFFB-6D9C1D23DDAB}" srcId="{087A6FE0-B327-405D-828A-0A60135618D6}" destId="{E729B7D4-C6F6-42AD-A739-D30A3D4D7582}" srcOrd="3" destOrd="0" parTransId="{4BBF501A-BAF0-465C-B8ED-ADEDB7EDFA1F}" sibTransId="{862F424A-A910-4BB6-ACCE-0B3581332315}"/>
    <dgm:cxn modelId="{A40265C5-CFE7-4546-8016-CF5484F07411}" type="presOf" srcId="{E662A378-EFC6-4867-9FA3-1ED2CBB796E5}" destId="{F614D058-9F3F-4054-9F8C-3A97C0FFEA32}" srcOrd="0" destOrd="0" presId="urn:microsoft.com/office/officeart/2005/8/layout/process4"/>
    <dgm:cxn modelId="{BF9C0ADB-F34F-4BB1-A60D-59B47E96F4C5}" type="presOf" srcId="{C5255BB4-1F51-4C03-8005-C2F171355199}" destId="{8B148FA4-16EB-4585-82A1-2CE32A2A3FCE}" srcOrd="0" destOrd="0" presId="urn:microsoft.com/office/officeart/2005/8/layout/process4"/>
    <dgm:cxn modelId="{9CAAC0E1-E89C-4440-BA4B-F99027926DAF}" type="presOf" srcId="{98F844C8-717B-47A0-A472-C21D618F1E57}" destId="{0F6D4C19-046F-4350-A742-24C7A2DC04FB}" srcOrd="0" destOrd="0" presId="urn:microsoft.com/office/officeart/2005/8/layout/process4"/>
    <dgm:cxn modelId="{8D72CCE8-F321-4177-B2CB-E0CC2DF80E25}" type="presOf" srcId="{087A6FE0-B327-405D-828A-0A60135618D6}" destId="{DDE9B15F-4316-40E8-86F6-B3090D549DE6}" srcOrd="0" destOrd="0" presId="urn:microsoft.com/office/officeart/2005/8/layout/process4"/>
    <dgm:cxn modelId="{BF3DA36E-3F5E-4F21-95EB-B470FDEDC0FF}" type="presParOf" srcId="{9448F2D5-73BE-4D4B-AD91-029114BB8C63}" destId="{3707CAB6-B8B9-4604-8186-FCF75F61AA64}" srcOrd="0" destOrd="0" presId="urn:microsoft.com/office/officeart/2005/8/layout/process4"/>
    <dgm:cxn modelId="{405C191D-1921-4680-B901-50F74630E863}" type="presParOf" srcId="{3707CAB6-B8B9-4604-8186-FCF75F61AA64}" destId="{DDE9B15F-4316-40E8-86F6-B3090D549DE6}" srcOrd="0" destOrd="0" presId="urn:microsoft.com/office/officeart/2005/8/layout/process4"/>
    <dgm:cxn modelId="{C1D1B57B-FC85-4C85-8B77-DBFB31640ECC}" type="presParOf" srcId="{3707CAB6-B8B9-4604-8186-FCF75F61AA64}" destId="{9E68EDDA-1564-4303-A215-B9C5152A1449}" srcOrd="1" destOrd="0" presId="urn:microsoft.com/office/officeart/2005/8/layout/process4"/>
    <dgm:cxn modelId="{3C1F7C22-9AFD-4D8C-ABC0-A4D6A9452EFA}" type="presParOf" srcId="{3707CAB6-B8B9-4604-8186-FCF75F61AA64}" destId="{3F3A5352-7013-43BE-B08F-5578926369E7}" srcOrd="2" destOrd="0" presId="urn:microsoft.com/office/officeart/2005/8/layout/process4"/>
    <dgm:cxn modelId="{7E5E593F-741F-46D8-83A7-B0232A617D63}" type="presParOf" srcId="{3F3A5352-7013-43BE-B08F-5578926369E7}" destId="{8B148FA4-16EB-4585-82A1-2CE32A2A3FCE}" srcOrd="0" destOrd="0" presId="urn:microsoft.com/office/officeart/2005/8/layout/process4"/>
    <dgm:cxn modelId="{C42CDE91-2294-404A-8F94-F3BEFEC416A4}" type="presParOf" srcId="{3F3A5352-7013-43BE-B08F-5578926369E7}" destId="{1C905B28-3582-4B4C-BE8F-CB292D7ECC92}" srcOrd="1" destOrd="0" presId="urn:microsoft.com/office/officeart/2005/8/layout/process4"/>
    <dgm:cxn modelId="{8E314A67-B197-4B2B-9531-1300527B685A}" type="presParOf" srcId="{3F3A5352-7013-43BE-B08F-5578926369E7}" destId="{F614D058-9F3F-4054-9F8C-3A97C0FFEA32}" srcOrd="2" destOrd="0" presId="urn:microsoft.com/office/officeart/2005/8/layout/process4"/>
    <dgm:cxn modelId="{AAB4C9EC-E5DC-4DB4-9501-D827000C7923}" type="presParOf" srcId="{3F3A5352-7013-43BE-B08F-5578926369E7}" destId="{0572072E-0FA9-4B13-B1BC-65A031C2CEE7}" srcOrd="3" destOrd="0" presId="urn:microsoft.com/office/officeart/2005/8/layout/process4"/>
    <dgm:cxn modelId="{F4E7C10A-F347-4CAD-BC80-87A226577119}" type="presParOf" srcId="{9448F2D5-73BE-4D4B-AD91-029114BB8C63}" destId="{623D3CBF-A31B-46F8-BF3B-E882C53BAA31}" srcOrd="1" destOrd="0" presId="urn:microsoft.com/office/officeart/2005/8/layout/process4"/>
    <dgm:cxn modelId="{519D01DF-0344-4189-BD1F-68A65DBDEDF8}" type="presParOf" srcId="{9448F2D5-73BE-4D4B-AD91-029114BB8C63}" destId="{C15F05CB-9D64-48F1-B971-CFD014A3A99B}" srcOrd="2" destOrd="0" presId="urn:microsoft.com/office/officeart/2005/8/layout/process4"/>
    <dgm:cxn modelId="{95C2A0B6-13A7-43D7-9AFE-95CF1A3E213E}" type="presParOf" srcId="{C15F05CB-9D64-48F1-B971-CFD014A3A99B}" destId="{0F6D4C19-046F-4350-A742-24C7A2DC04F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2BFA6D-9ABE-4A6C-AF1C-D26CDA44E68A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D161DCB-A8C7-4D47-977B-B466658B9AA7}">
      <dgm:prSet/>
      <dgm:spPr/>
      <dgm:t>
        <a:bodyPr/>
        <a:lstStyle/>
        <a:p>
          <a:r>
            <a:rPr lang="en-GB" dirty="0"/>
            <a:t>The problem we spoke about Covid 19 identify the impact on people and businesses, like mortality rate, not able to work, isolation and mental health problems.</a:t>
          </a:r>
          <a:endParaRPr lang="en-US" dirty="0"/>
        </a:p>
      </dgm:t>
    </dgm:pt>
    <dgm:pt modelId="{834B0CC0-6EFF-4F24-A855-C758A704C76A}" type="parTrans" cxnId="{A560915E-896B-43ED-B763-0A5B9B61B2A5}">
      <dgm:prSet/>
      <dgm:spPr/>
      <dgm:t>
        <a:bodyPr/>
        <a:lstStyle/>
        <a:p>
          <a:endParaRPr lang="en-US"/>
        </a:p>
      </dgm:t>
    </dgm:pt>
    <dgm:pt modelId="{D7491ED2-B9B2-4DBA-8977-C662A2885ACB}" type="sibTrans" cxnId="{A560915E-896B-43ED-B763-0A5B9B61B2A5}">
      <dgm:prSet/>
      <dgm:spPr/>
      <dgm:t>
        <a:bodyPr/>
        <a:lstStyle/>
        <a:p>
          <a:endParaRPr lang="en-US"/>
        </a:p>
      </dgm:t>
    </dgm:pt>
    <dgm:pt modelId="{F77CC1B5-1F9D-434F-8147-275C64D4C15A}">
      <dgm:prSet/>
      <dgm:spPr/>
      <dgm:t>
        <a:bodyPr/>
        <a:lstStyle/>
        <a:p>
          <a:r>
            <a:rPr lang="en-GB" dirty="0"/>
            <a:t>Cause and effect diagram identify different causes of the problem, SWOT help identify strengths, weaknesses, opportunities and threats.</a:t>
          </a:r>
          <a:endParaRPr lang="en-US" dirty="0"/>
        </a:p>
      </dgm:t>
    </dgm:pt>
    <dgm:pt modelId="{AE5D46AB-402C-42C0-B441-D9D7697B9744}" type="parTrans" cxnId="{69BBCDDE-941E-480F-895B-55F9540AA157}">
      <dgm:prSet/>
      <dgm:spPr/>
      <dgm:t>
        <a:bodyPr/>
        <a:lstStyle/>
        <a:p>
          <a:endParaRPr lang="en-US"/>
        </a:p>
      </dgm:t>
    </dgm:pt>
    <dgm:pt modelId="{75721625-B877-40BE-A208-01E654B73DE5}" type="sibTrans" cxnId="{69BBCDDE-941E-480F-895B-55F9540AA157}">
      <dgm:prSet/>
      <dgm:spPr/>
      <dgm:t>
        <a:bodyPr/>
        <a:lstStyle/>
        <a:p>
          <a:endParaRPr lang="en-US"/>
        </a:p>
      </dgm:t>
    </dgm:pt>
    <dgm:pt modelId="{AE9EB06D-6F74-4B5B-83EF-506D6830EE6D}">
      <dgm:prSet/>
      <dgm:spPr/>
      <dgm:t>
        <a:bodyPr/>
        <a:lstStyle/>
        <a:p>
          <a:pPr rtl="0"/>
          <a:r>
            <a:rPr lang="en-GB" dirty="0"/>
            <a:t>Grid is used to</a:t>
          </a:r>
          <a:r>
            <a:rPr lang="en-GB" dirty="0">
              <a:latin typeface="Corbel" panose="020B0503020204020204"/>
            </a:rPr>
            <a:t> find solutions and take decisions.</a:t>
          </a:r>
          <a:endParaRPr lang="en-US" dirty="0">
            <a:latin typeface="Corbel" panose="020B0503020204020204"/>
          </a:endParaRPr>
        </a:p>
      </dgm:t>
    </dgm:pt>
    <dgm:pt modelId="{617CFC7B-88D0-424F-99B3-BBB734CF53E4}" type="parTrans" cxnId="{5D2433B5-6D62-43BA-8CB7-17B010595637}">
      <dgm:prSet/>
      <dgm:spPr/>
      <dgm:t>
        <a:bodyPr/>
        <a:lstStyle/>
        <a:p>
          <a:endParaRPr lang="en-US"/>
        </a:p>
      </dgm:t>
    </dgm:pt>
    <dgm:pt modelId="{FCFBF174-38DB-423C-BC69-87B55B2E9B85}" type="sibTrans" cxnId="{5D2433B5-6D62-43BA-8CB7-17B010595637}">
      <dgm:prSet/>
      <dgm:spPr/>
      <dgm:t>
        <a:bodyPr/>
        <a:lstStyle/>
        <a:p>
          <a:endParaRPr lang="en-US"/>
        </a:p>
      </dgm:t>
    </dgm:pt>
    <dgm:pt modelId="{C48E65DF-E34C-4AB6-9446-234F038B635F}" type="pres">
      <dgm:prSet presAssocID="{7E2BFA6D-9ABE-4A6C-AF1C-D26CDA44E68A}" presName="linear" presStyleCnt="0">
        <dgm:presLayoutVars>
          <dgm:animLvl val="lvl"/>
          <dgm:resizeHandles val="exact"/>
        </dgm:presLayoutVars>
      </dgm:prSet>
      <dgm:spPr/>
    </dgm:pt>
    <dgm:pt modelId="{E607D1ED-C96F-496A-A454-F8C6BFDFA37A}" type="pres">
      <dgm:prSet presAssocID="{5D161DCB-A8C7-4D47-977B-B466658B9AA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C53C0C7-5DB4-460F-A78F-AA920B5DA682}" type="pres">
      <dgm:prSet presAssocID="{D7491ED2-B9B2-4DBA-8977-C662A2885ACB}" presName="spacer" presStyleCnt="0"/>
      <dgm:spPr/>
    </dgm:pt>
    <dgm:pt modelId="{4D74071A-BCCE-4408-8EFB-F3B45D24EBDF}" type="pres">
      <dgm:prSet presAssocID="{F77CC1B5-1F9D-434F-8147-275C64D4C15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BC08CA5-8982-4347-A291-AC10885C8C67}" type="pres">
      <dgm:prSet presAssocID="{75721625-B877-40BE-A208-01E654B73DE5}" presName="spacer" presStyleCnt="0"/>
      <dgm:spPr/>
    </dgm:pt>
    <dgm:pt modelId="{888D4D2B-C2A7-40A3-AEB9-65DCA5F29606}" type="pres">
      <dgm:prSet presAssocID="{AE9EB06D-6F74-4B5B-83EF-506D6830EE6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560915E-896B-43ED-B763-0A5B9B61B2A5}" srcId="{7E2BFA6D-9ABE-4A6C-AF1C-D26CDA44E68A}" destId="{5D161DCB-A8C7-4D47-977B-B466658B9AA7}" srcOrd="0" destOrd="0" parTransId="{834B0CC0-6EFF-4F24-A855-C758A704C76A}" sibTransId="{D7491ED2-B9B2-4DBA-8977-C662A2885ACB}"/>
    <dgm:cxn modelId="{759D0B49-916E-4359-9E8B-E866C5507959}" type="presOf" srcId="{7E2BFA6D-9ABE-4A6C-AF1C-D26CDA44E68A}" destId="{C48E65DF-E34C-4AB6-9446-234F038B635F}" srcOrd="0" destOrd="0" presId="urn:microsoft.com/office/officeart/2005/8/layout/vList2"/>
    <dgm:cxn modelId="{B25E6197-A4E8-4310-98C8-F084EC19F951}" type="presOf" srcId="{F77CC1B5-1F9D-434F-8147-275C64D4C15A}" destId="{4D74071A-BCCE-4408-8EFB-F3B45D24EBDF}" srcOrd="0" destOrd="0" presId="urn:microsoft.com/office/officeart/2005/8/layout/vList2"/>
    <dgm:cxn modelId="{B4A272A0-7AEF-42FB-8EC1-A203EF060E3B}" type="presOf" srcId="{5D161DCB-A8C7-4D47-977B-B466658B9AA7}" destId="{E607D1ED-C96F-496A-A454-F8C6BFDFA37A}" srcOrd="0" destOrd="0" presId="urn:microsoft.com/office/officeart/2005/8/layout/vList2"/>
    <dgm:cxn modelId="{5D2433B5-6D62-43BA-8CB7-17B010595637}" srcId="{7E2BFA6D-9ABE-4A6C-AF1C-D26CDA44E68A}" destId="{AE9EB06D-6F74-4B5B-83EF-506D6830EE6D}" srcOrd="2" destOrd="0" parTransId="{617CFC7B-88D0-424F-99B3-BBB734CF53E4}" sibTransId="{FCFBF174-38DB-423C-BC69-87B55B2E9B85}"/>
    <dgm:cxn modelId="{69BBCDDE-941E-480F-895B-55F9540AA157}" srcId="{7E2BFA6D-9ABE-4A6C-AF1C-D26CDA44E68A}" destId="{F77CC1B5-1F9D-434F-8147-275C64D4C15A}" srcOrd="1" destOrd="0" parTransId="{AE5D46AB-402C-42C0-B441-D9D7697B9744}" sibTransId="{75721625-B877-40BE-A208-01E654B73DE5}"/>
    <dgm:cxn modelId="{76A109F7-C3C4-49ED-9F01-C459CC7A44C6}" type="presOf" srcId="{AE9EB06D-6F74-4B5B-83EF-506D6830EE6D}" destId="{888D4D2B-C2A7-40A3-AEB9-65DCA5F29606}" srcOrd="0" destOrd="0" presId="urn:microsoft.com/office/officeart/2005/8/layout/vList2"/>
    <dgm:cxn modelId="{56DEF614-BEDF-4014-9835-568D2B536585}" type="presParOf" srcId="{C48E65DF-E34C-4AB6-9446-234F038B635F}" destId="{E607D1ED-C96F-496A-A454-F8C6BFDFA37A}" srcOrd="0" destOrd="0" presId="urn:microsoft.com/office/officeart/2005/8/layout/vList2"/>
    <dgm:cxn modelId="{6020353E-DA75-4237-A974-A3B0530FC843}" type="presParOf" srcId="{C48E65DF-E34C-4AB6-9446-234F038B635F}" destId="{FC53C0C7-5DB4-460F-A78F-AA920B5DA682}" srcOrd="1" destOrd="0" presId="urn:microsoft.com/office/officeart/2005/8/layout/vList2"/>
    <dgm:cxn modelId="{84BC4D0F-3370-4330-9A7F-408DA918A946}" type="presParOf" srcId="{C48E65DF-E34C-4AB6-9446-234F038B635F}" destId="{4D74071A-BCCE-4408-8EFB-F3B45D24EBDF}" srcOrd="2" destOrd="0" presId="urn:microsoft.com/office/officeart/2005/8/layout/vList2"/>
    <dgm:cxn modelId="{167691AC-022A-4FCE-90F1-9D045196DABC}" type="presParOf" srcId="{C48E65DF-E34C-4AB6-9446-234F038B635F}" destId="{0BC08CA5-8982-4347-A291-AC10885C8C67}" srcOrd="3" destOrd="0" presId="urn:microsoft.com/office/officeart/2005/8/layout/vList2"/>
    <dgm:cxn modelId="{F1F4C1D7-26F0-407D-BDAD-7ABCC486E652}" type="presParOf" srcId="{C48E65DF-E34C-4AB6-9446-234F038B635F}" destId="{888D4D2B-C2A7-40A3-AEB9-65DCA5F2960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3D66FA-A79E-4BFA-91E9-55B093BD1E46}">
      <dsp:nvSpPr>
        <dsp:cNvPr id="0" name=""/>
        <dsp:cNvSpPr/>
      </dsp:nvSpPr>
      <dsp:spPr>
        <a:xfrm>
          <a:off x="0" y="2484"/>
          <a:ext cx="772826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CC8E6D-8DF6-4130-B714-DE18AB1272B2}">
      <dsp:nvSpPr>
        <dsp:cNvPr id="0" name=""/>
        <dsp:cNvSpPr/>
      </dsp:nvSpPr>
      <dsp:spPr>
        <a:xfrm>
          <a:off x="0" y="2484"/>
          <a:ext cx="7728267" cy="1694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In this presentation, I have chosen to speak about Covid 19 and how it affects the peoples and businesses.</a:t>
          </a:r>
          <a:endParaRPr lang="en-US" sz="2800" kern="1200" dirty="0"/>
        </a:p>
      </dsp:txBody>
      <dsp:txXfrm>
        <a:off x="0" y="2484"/>
        <a:ext cx="7728267" cy="1694118"/>
      </dsp:txXfrm>
    </dsp:sp>
    <dsp:sp modelId="{2FFD124F-9214-4A94-9BED-DFBBCED9ED1D}">
      <dsp:nvSpPr>
        <dsp:cNvPr id="0" name=""/>
        <dsp:cNvSpPr/>
      </dsp:nvSpPr>
      <dsp:spPr>
        <a:xfrm>
          <a:off x="0" y="1696602"/>
          <a:ext cx="772826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FE31C8-C3EB-4A6E-A45E-598CF52C832F}">
      <dsp:nvSpPr>
        <dsp:cNvPr id="0" name=""/>
        <dsp:cNvSpPr/>
      </dsp:nvSpPr>
      <dsp:spPr>
        <a:xfrm>
          <a:off x="0" y="1696602"/>
          <a:ext cx="7728267" cy="1694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Nature of the problem and the impact show how everyone is affected. </a:t>
          </a:r>
          <a:endParaRPr lang="en-US" sz="2800" kern="1200" dirty="0"/>
        </a:p>
      </dsp:txBody>
      <dsp:txXfrm>
        <a:off x="0" y="1696602"/>
        <a:ext cx="7728267" cy="1694118"/>
      </dsp:txXfrm>
    </dsp:sp>
    <dsp:sp modelId="{E2CC2EA3-E423-40CB-8A82-9E3B3F639AB0}">
      <dsp:nvSpPr>
        <dsp:cNvPr id="0" name=""/>
        <dsp:cNvSpPr/>
      </dsp:nvSpPr>
      <dsp:spPr>
        <a:xfrm>
          <a:off x="0" y="3390721"/>
          <a:ext cx="772826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D86014-1DBC-4ED6-ABE1-13570BD8EB5B}">
      <dsp:nvSpPr>
        <dsp:cNvPr id="0" name=""/>
        <dsp:cNvSpPr/>
      </dsp:nvSpPr>
      <dsp:spPr>
        <a:xfrm>
          <a:off x="0" y="3390721"/>
          <a:ext cx="7728267" cy="16941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Cause and effect diagram helps identify the factors that affect the business, SWOT analysis identify strengths, weaknesses, opportunities and </a:t>
          </a:r>
          <a:r>
            <a:rPr lang="en-GB" sz="2800" kern="1200" dirty="0">
              <a:latin typeface="Corbel" panose="020B0503020204020204"/>
            </a:rPr>
            <a:t>threats</a:t>
          </a:r>
          <a:r>
            <a:rPr lang="en-GB" sz="2800" kern="1200" dirty="0"/>
            <a:t>.</a:t>
          </a:r>
          <a:endParaRPr lang="en-US" sz="2800" kern="1200" dirty="0"/>
        </a:p>
      </dsp:txBody>
      <dsp:txXfrm>
        <a:off x="0" y="3390721"/>
        <a:ext cx="7728267" cy="16941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CD5288-3179-49D2-B4EA-63B6C50EDF69}">
      <dsp:nvSpPr>
        <dsp:cNvPr id="0" name=""/>
        <dsp:cNvSpPr/>
      </dsp:nvSpPr>
      <dsp:spPr>
        <a:xfrm>
          <a:off x="0" y="0"/>
          <a:ext cx="772826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B22D13-D735-404B-8AC3-648872DBE893}">
      <dsp:nvSpPr>
        <dsp:cNvPr id="0" name=""/>
        <dsp:cNvSpPr/>
      </dsp:nvSpPr>
      <dsp:spPr>
        <a:xfrm>
          <a:off x="0" y="0"/>
          <a:ext cx="7728267" cy="254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A problem is a difficult situation, like Covid 19, which affected all the globe, caused a difficult situation for people and businesses.</a:t>
          </a:r>
          <a:endParaRPr lang="en-US" sz="4000" kern="1200"/>
        </a:p>
      </dsp:txBody>
      <dsp:txXfrm>
        <a:off x="0" y="0"/>
        <a:ext cx="7728267" cy="2543662"/>
      </dsp:txXfrm>
    </dsp:sp>
    <dsp:sp modelId="{78BE0E21-2024-40C9-8FB4-8B0412EB8420}">
      <dsp:nvSpPr>
        <dsp:cNvPr id="0" name=""/>
        <dsp:cNvSpPr/>
      </dsp:nvSpPr>
      <dsp:spPr>
        <a:xfrm>
          <a:off x="0" y="2543662"/>
          <a:ext cx="772826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9F9F28-CDE9-47EF-8989-B1EEB1610112}">
      <dsp:nvSpPr>
        <dsp:cNvPr id="0" name=""/>
        <dsp:cNvSpPr/>
      </dsp:nvSpPr>
      <dsp:spPr>
        <a:xfrm>
          <a:off x="0" y="2543662"/>
          <a:ext cx="7728267" cy="254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People dying and  not able to work, caused grow of mortality rate and isolation.</a:t>
          </a:r>
          <a:endParaRPr lang="en-US" sz="4000" kern="1200"/>
        </a:p>
      </dsp:txBody>
      <dsp:txXfrm>
        <a:off x="0" y="2543662"/>
        <a:ext cx="7728267" cy="25436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869E68-5128-4C44-9C6D-19733028DD95}">
      <dsp:nvSpPr>
        <dsp:cNvPr id="0" name=""/>
        <dsp:cNvSpPr/>
      </dsp:nvSpPr>
      <dsp:spPr>
        <a:xfrm>
          <a:off x="0" y="44316"/>
          <a:ext cx="7104549" cy="25693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Impact of Covid 19 was mortality rate grow and not able to work, isolation and mental health problems.</a:t>
          </a:r>
          <a:endParaRPr lang="en-US" sz="3600" kern="1200" dirty="0"/>
        </a:p>
      </dsp:txBody>
      <dsp:txXfrm>
        <a:off x="125424" y="169740"/>
        <a:ext cx="6853701" cy="2318471"/>
      </dsp:txXfrm>
    </dsp:sp>
    <dsp:sp modelId="{54771BA2-0F3E-4E83-9A60-3C5E6D5B12B8}">
      <dsp:nvSpPr>
        <dsp:cNvPr id="0" name=""/>
        <dsp:cNvSpPr/>
      </dsp:nvSpPr>
      <dsp:spPr>
        <a:xfrm>
          <a:off x="0" y="2717315"/>
          <a:ext cx="7104549" cy="2569319"/>
        </a:xfrm>
        <a:prstGeom prst="roundRect">
          <a:avLst/>
        </a:prstGeom>
        <a:solidFill>
          <a:schemeClr val="accent2">
            <a:hueOff val="-163190"/>
            <a:satOff val="-9432"/>
            <a:lumOff val="12941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People needed to stay at home to stop the spread of the virus, isolation have an impact on mental health.</a:t>
          </a:r>
          <a:r>
            <a:rPr lang="en-GB" sz="3600" kern="1200" dirty="0">
              <a:latin typeface="Corbel" panose="020B0503020204020204"/>
            </a:rPr>
            <a:t> (Beckstein, 2021)</a:t>
          </a:r>
          <a:endParaRPr lang="en-US" sz="3600" kern="1200" dirty="0"/>
        </a:p>
      </dsp:txBody>
      <dsp:txXfrm>
        <a:off x="125424" y="2842739"/>
        <a:ext cx="6853701" cy="23184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7EC6B3-421A-4EEB-80BD-6D60150A3389}">
      <dsp:nvSpPr>
        <dsp:cNvPr id="0" name=""/>
        <dsp:cNvSpPr/>
      </dsp:nvSpPr>
      <dsp:spPr>
        <a:xfrm>
          <a:off x="2108539" y="728253"/>
          <a:ext cx="4534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3491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23182" y="771553"/>
        <a:ext cx="24204" cy="4840"/>
      </dsp:txXfrm>
    </dsp:sp>
    <dsp:sp modelId="{29C57ECA-3DD8-48FC-A82D-53DA02D75723}">
      <dsp:nvSpPr>
        <dsp:cNvPr id="0" name=""/>
        <dsp:cNvSpPr/>
      </dsp:nvSpPr>
      <dsp:spPr>
        <a:xfrm>
          <a:off x="5591" y="142549"/>
          <a:ext cx="2104747" cy="12628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134" tIns="108258" rIns="103134" bIns="10825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Cause and effect diagram is used to identify different causes of the problem, Covid 19, like:</a:t>
          </a:r>
          <a:endParaRPr lang="en-US" sz="1400" kern="1200"/>
        </a:p>
      </dsp:txBody>
      <dsp:txXfrm>
        <a:off x="5591" y="142549"/>
        <a:ext cx="2104747" cy="1262848"/>
      </dsp:txXfrm>
    </dsp:sp>
    <dsp:sp modelId="{F53B4F23-0BE7-4960-824C-99C5B80F25FF}">
      <dsp:nvSpPr>
        <dsp:cNvPr id="0" name=""/>
        <dsp:cNvSpPr/>
      </dsp:nvSpPr>
      <dsp:spPr>
        <a:xfrm>
          <a:off x="4697378" y="728253"/>
          <a:ext cx="4534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3491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12022" y="771553"/>
        <a:ext cx="24204" cy="4840"/>
      </dsp:txXfrm>
    </dsp:sp>
    <dsp:sp modelId="{C0C11A85-107B-465C-9595-47816242D286}">
      <dsp:nvSpPr>
        <dsp:cNvPr id="0" name=""/>
        <dsp:cNvSpPr/>
      </dsp:nvSpPr>
      <dsp:spPr>
        <a:xfrm>
          <a:off x="2594431" y="142549"/>
          <a:ext cx="2104747" cy="12628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134" tIns="108258" rIns="103134" bIns="10825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Environment</a:t>
          </a:r>
          <a:endParaRPr lang="en-US" sz="1400" kern="1200"/>
        </a:p>
      </dsp:txBody>
      <dsp:txXfrm>
        <a:off x="2594431" y="142549"/>
        <a:ext cx="2104747" cy="1262848"/>
      </dsp:txXfrm>
    </dsp:sp>
    <dsp:sp modelId="{2C957DFE-1075-4869-B155-F4EB3E74E00A}">
      <dsp:nvSpPr>
        <dsp:cNvPr id="0" name=""/>
        <dsp:cNvSpPr/>
      </dsp:nvSpPr>
      <dsp:spPr>
        <a:xfrm>
          <a:off x="1057965" y="1403598"/>
          <a:ext cx="5177679" cy="453491"/>
        </a:xfrm>
        <a:custGeom>
          <a:avLst/>
          <a:gdLst/>
          <a:ahLst/>
          <a:cxnLst/>
          <a:rect l="0" t="0" r="0" b="0"/>
          <a:pathLst>
            <a:path>
              <a:moveTo>
                <a:pt x="5177679" y="0"/>
              </a:moveTo>
              <a:lnTo>
                <a:pt x="5177679" y="243845"/>
              </a:lnTo>
              <a:lnTo>
                <a:pt x="0" y="243845"/>
              </a:lnTo>
              <a:lnTo>
                <a:pt x="0" y="453491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16798" y="1627923"/>
        <a:ext cx="260013" cy="4840"/>
      </dsp:txXfrm>
    </dsp:sp>
    <dsp:sp modelId="{1BC18060-0ED6-412A-9F68-964427DDF7C0}">
      <dsp:nvSpPr>
        <dsp:cNvPr id="0" name=""/>
        <dsp:cNvSpPr/>
      </dsp:nvSpPr>
      <dsp:spPr>
        <a:xfrm>
          <a:off x="5183270" y="142549"/>
          <a:ext cx="2104747" cy="12628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134" tIns="108258" rIns="103134" bIns="10825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Testing </a:t>
          </a:r>
          <a:endParaRPr lang="en-US" sz="1400" kern="1200"/>
        </a:p>
      </dsp:txBody>
      <dsp:txXfrm>
        <a:off x="5183270" y="142549"/>
        <a:ext cx="2104747" cy="1262848"/>
      </dsp:txXfrm>
    </dsp:sp>
    <dsp:sp modelId="{C6B11287-3192-4EE6-8097-4A529D6DC079}">
      <dsp:nvSpPr>
        <dsp:cNvPr id="0" name=""/>
        <dsp:cNvSpPr/>
      </dsp:nvSpPr>
      <dsp:spPr>
        <a:xfrm>
          <a:off x="2108539" y="2475194"/>
          <a:ext cx="4534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3491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23182" y="2518494"/>
        <a:ext cx="24204" cy="4840"/>
      </dsp:txXfrm>
    </dsp:sp>
    <dsp:sp modelId="{75815C7E-C7EE-4280-8D06-C396B02C9E15}">
      <dsp:nvSpPr>
        <dsp:cNvPr id="0" name=""/>
        <dsp:cNvSpPr/>
      </dsp:nvSpPr>
      <dsp:spPr>
        <a:xfrm>
          <a:off x="5591" y="1889490"/>
          <a:ext cx="2104747" cy="12628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134" tIns="108258" rIns="103134" bIns="10825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Education </a:t>
          </a:r>
          <a:endParaRPr lang="en-US" sz="1400" kern="1200"/>
        </a:p>
      </dsp:txBody>
      <dsp:txXfrm>
        <a:off x="5591" y="1889490"/>
        <a:ext cx="2104747" cy="1262848"/>
      </dsp:txXfrm>
    </dsp:sp>
    <dsp:sp modelId="{16736690-CAFA-4DB4-8651-704B8C195A9B}">
      <dsp:nvSpPr>
        <dsp:cNvPr id="0" name=""/>
        <dsp:cNvSpPr/>
      </dsp:nvSpPr>
      <dsp:spPr>
        <a:xfrm>
          <a:off x="4697378" y="2475194"/>
          <a:ext cx="4534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3491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12022" y="2518494"/>
        <a:ext cx="24204" cy="4840"/>
      </dsp:txXfrm>
    </dsp:sp>
    <dsp:sp modelId="{1D990EA6-A7B3-4D6F-959B-8D8574B96548}">
      <dsp:nvSpPr>
        <dsp:cNvPr id="0" name=""/>
        <dsp:cNvSpPr/>
      </dsp:nvSpPr>
      <dsp:spPr>
        <a:xfrm>
          <a:off x="2594431" y="1889490"/>
          <a:ext cx="2104747" cy="12628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134" tIns="108258" rIns="103134" bIns="10825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Equipment </a:t>
          </a:r>
          <a:endParaRPr lang="en-US" sz="1400" kern="1200"/>
        </a:p>
      </dsp:txBody>
      <dsp:txXfrm>
        <a:off x="2594431" y="1889490"/>
        <a:ext cx="2104747" cy="1262848"/>
      </dsp:txXfrm>
    </dsp:sp>
    <dsp:sp modelId="{C342BA05-E300-4A15-92D1-833872B74ABB}">
      <dsp:nvSpPr>
        <dsp:cNvPr id="0" name=""/>
        <dsp:cNvSpPr/>
      </dsp:nvSpPr>
      <dsp:spPr>
        <a:xfrm>
          <a:off x="1057965" y="3150538"/>
          <a:ext cx="5177679" cy="453491"/>
        </a:xfrm>
        <a:custGeom>
          <a:avLst/>
          <a:gdLst/>
          <a:ahLst/>
          <a:cxnLst/>
          <a:rect l="0" t="0" r="0" b="0"/>
          <a:pathLst>
            <a:path>
              <a:moveTo>
                <a:pt x="5177679" y="0"/>
              </a:moveTo>
              <a:lnTo>
                <a:pt x="5177679" y="243845"/>
              </a:lnTo>
              <a:lnTo>
                <a:pt x="0" y="243845"/>
              </a:lnTo>
              <a:lnTo>
                <a:pt x="0" y="453491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16798" y="3374864"/>
        <a:ext cx="260013" cy="4840"/>
      </dsp:txXfrm>
    </dsp:sp>
    <dsp:sp modelId="{2ADB133D-71EC-4244-84A2-21A2A0D8C936}">
      <dsp:nvSpPr>
        <dsp:cNvPr id="0" name=""/>
        <dsp:cNvSpPr/>
      </dsp:nvSpPr>
      <dsp:spPr>
        <a:xfrm>
          <a:off x="5183270" y="1889490"/>
          <a:ext cx="2104747" cy="12628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134" tIns="108258" rIns="103134" bIns="10825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People</a:t>
          </a:r>
          <a:endParaRPr lang="en-US" sz="1400" kern="1200"/>
        </a:p>
      </dsp:txBody>
      <dsp:txXfrm>
        <a:off x="5183270" y="1889490"/>
        <a:ext cx="2104747" cy="1262848"/>
      </dsp:txXfrm>
    </dsp:sp>
    <dsp:sp modelId="{6252D17E-8CF6-4E1C-93FF-68AEFDAEEEAE}">
      <dsp:nvSpPr>
        <dsp:cNvPr id="0" name=""/>
        <dsp:cNvSpPr/>
      </dsp:nvSpPr>
      <dsp:spPr>
        <a:xfrm>
          <a:off x="5591" y="3636430"/>
          <a:ext cx="2104747" cy="12628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3134" tIns="108258" rIns="103134" bIns="10825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Guidance </a:t>
          </a:r>
          <a:endParaRPr lang="en-US" sz="1400" kern="1200"/>
        </a:p>
      </dsp:txBody>
      <dsp:txXfrm>
        <a:off x="5591" y="3636430"/>
        <a:ext cx="2104747" cy="126284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6A69B8-DF8C-46E4-B5E3-690E7E349806}">
      <dsp:nvSpPr>
        <dsp:cNvPr id="0" name=""/>
        <dsp:cNvSpPr/>
      </dsp:nvSpPr>
      <dsp:spPr>
        <a:xfrm>
          <a:off x="0" y="0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E48D88-45D1-4543-B153-5BE881FDD816}">
      <dsp:nvSpPr>
        <dsp:cNvPr id="0" name=""/>
        <dsp:cNvSpPr/>
      </dsp:nvSpPr>
      <dsp:spPr>
        <a:xfrm>
          <a:off x="0" y="0"/>
          <a:ext cx="7315200" cy="2560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/>
            <a:t>SWOT analysis help identify strengths, weaknesses, opportunities and </a:t>
          </a:r>
          <a:r>
            <a:rPr lang="en-GB" sz="4000" kern="1200" dirty="0">
              <a:latin typeface="Corbel" panose="020B0503020204020204"/>
            </a:rPr>
            <a:t>threats</a:t>
          </a:r>
          <a:r>
            <a:rPr lang="en-GB" sz="4000" kern="1200" dirty="0"/>
            <a:t> of the businesses.</a:t>
          </a:r>
          <a:endParaRPr lang="en-US" sz="4000" kern="1200" dirty="0"/>
        </a:p>
      </dsp:txBody>
      <dsp:txXfrm>
        <a:off x="0" y="0"/>
        <a:ext cx="7315200" cy="2560637"/>
      </dsp:txXfrm>
    </dsp:sp>
    <dsp:sp modelId="{F3A4BD93-6E40-488F-B00C-BD65D9710FFF}">
      <dsp:nvSpPr>
        <dsp:cNvPr id="0" name=""/>
        <dsp:cNvSpPr/>
      </dsp:nvSpPr>
      <dsp:spPr>
        <a:xfrm>
          <a:off x="0" y="2560637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A0C8E0-EF87-46D0-ABA8-A7A9C0F75637}">
      <dsp:nvSpPr>
        <dsp:cNvPr id="0" name=""/>
        <dsp:cNvSpPr/>
      </dsp:nvSpPr>
      <dsp:spPr>
        <a:xfrm>
          <a:off x="0" y="2560637"/>
          <a:ext cx="7315200" cy="2560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/>
            <a:t>Strengths and </a:t>
          </a:r>
          <a:r>
            <a:rPr lang="en-GB" sz="4000" kern="1200" dirty="0">
              <a:latin typeface="Corbel" panose="020B0503020204020204"/>
            </a:rPr>
            <a:t>weakness - </a:t>
          </a:r>
          <a:r>
            <a:rPr lang="en-GB" sz="4000" kern="1200" dirty="0"/>
            <a:t>internal factors, opportunities and threats</a:t>
          </a:r>
          <a:r>
            <a:rPr lang="en-GB" sz="4000" kern="1200" dirty="0">
              <a:latin typeface="Corbel" panose="020B0503020204020204"/>
            </a:rPr>
            <a:t> -</a:t>
          </a:r>
          <a:r>
            <a:rPr lang="en-GB" sz="4000" kern="1200" dirty="0"/>
            <a:t> external factors</a:t>
          </a:r>
          <a:r>
            <a:rPr lang="en-GB" sz="4000" kern="1200" dirty="0">
              <a:latin typeface="Corbel" panose="020B0503020204020204"/>
            </a:rPr>
            <a:t>.(</a:t>
          </a:r>
          <a:r>
            <a:rPr lang="en-GB" sz="4000" kern="1200" dirty="0" err="1">
              <a:latin typeface="Corbel" panose="020B0503020204020204"/>
            </a:rPr>
            <a:t>Sarsby</a:t>
          </a:r>
          <a:r>
            <a:rPr lang="en-GB" sz="4000" kern="1200" dirty="0">
              <a:latin typeface="Corbel" panose="020B0503020204020204"/>
            </a:rPr>
            <a:t>, 2016)</a:t>
          </a:r>
          <a:endParaRPr lang="en-US" sz="4000" kern="1200" dirty="0"/>
        </a:p>
      </dsp:txBody>
      <dsp:txXfrm>
        <a:off x="0" y="2560637"/>
        <a:ext cx="7315200" cy="256063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68EDDA-1564-4303-A215-B9C5152A1449}">
      <dsp:nvSpPr>
        <dsp:cNvPr id="0" name=""/>
        <dsp:cNvSpPr/>
      </dsp:nvSpPr>
      <dsp:spPr>
        <a:xfrm>
          <a:off x="0" y="3043010"/>
          <a:ext cx="7293610" cy="19965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Grid analysis is formed of four parts:</a:t>
          </a:r>
          <a:endParaRPr lang="en-US" sz="2800" kern="1200" dirty="0"/>
        </a:p>
      </dsp:txBody>
      <dsp:txXfrm>
        <a:off x="0" y="3043010"/>
        <a:ext cx="7293610" cy="1078134"/>
      </dsp:txXfrm>
    </dsp:sp>
    <dsp:sp modelId="{8B148FA4-16EB-4585-82A1-2CE32A2A3FCE}">
      <dsp:nvSpPr>
        <dsp:cNvPr id="0" name=""/>
        <dsp:cNvSpPr/>
      </dsp:nvSpPr>
      <dsp:spPr>
        <a:xfrm>
          <a:off x="0" y="4081214"/>
          <a:ext cx="1823402" cy="9184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Problem identification - identify the problem.</a:t>
          </a:r>
          <a:endParaRPr lang="en-US" sz="1500" kern="1200" dirty="0"/>
        </a:p>
      </dsp:txBody>
      <dsp:txXfrm>
        <a:off x="0" y="4081214"/>
        <a:ext cx="1823402" cy="918410"/>
      </dsp:txXfrm>
    </dsp:sp>
    <dsp:sp modelId="{1C905B28-3582-4B4C-BE8F-CB292D7ECC92}">
      <dsp:nvSpPr>
        <dsp:cNvPr id="0" name=""/>
        <dsp:cNvSpPr/>
      </dsp:nvSpPr>
      <dsp:spPr>
        <a:xfrm>
          <a:off x="1823402" y="4081214"/>
          <a:ext cx="1823402" cy="9184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Alternative generation and evaluation - important factors.</a:t>
          </a:r>
          <a:endParaRPr lang="en-US" sz="1500" kern="1200" dirty="0"/>
        </a:p>
      </dsp:txBody>
      <dsp:txXfrm>
        <a:off x="1823402" y="4081214"/>
        <a:ext cx="1823402" cy="918410"/>
      </dsp:txXfrm>
    </dsp:sp>
    <dsp:sp modelId="{F614D058-9F3F-4054-9F8C-3A97C0FFEA32}">
      <dsp:nvSpPr>
        <dsp:cNvPr id="0" name=""/>
        <dsp:cNvSpPr/>
      </dsp:nvSpPr>
      <dsp:spPr>
        <a:xfrm>
          <a:off x="3646805" y="4081214"/>
          <a:ext cx="1823402" cy="9184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Alternative generation - alternative factors.</a:t>
          </a:r>
          <a:endParaRPr lang="en-US" sz="1500" kern="1200" dirty="0"/>
        </a:p>
      </dsp:txBody>
      <dsp:txXfrm>
        <a:off x="3646805" y="4081214"/>
        <a:ext cx="1823402" cy="918410"/>
      </dsp:txXfrm>
    </dsp:sp>
    <dsp:sp modelId="{0572072E-0FA9-4B13-B1BC-65A031C2CEE7}">
      <dsp:nvSpPr>
        <dsp:cNvPr id="0" name=""/>
        <dsp:cNvSpPr/>
      </dsp:nvSpPr>
      <dsp:spPr>
        <a:xfrm>
          <a:off x="5470207" y="4081214"/>
          <a:ext cx="1823402" cy="9184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Implementation - find solutions and take decisions.</a:t>
          </a:r>
          <a:endParaRPr lang="en-US" sz="1500" kern="1200" dirty="0"/>
        </a:p>
      </dsp:txBody>
      <dsp:txXfrm>
        <a:off x="5470207" y="4081214"/>
        <a:ext cx="1823402" cy="918410"/>
      </dsp:txXfrm>
    </dsp:sp>
    <dsp:sp modelId="{0F6D4C19-046F-4350-A742-24C7A2DC04FB}">
      <dsp:nvSpPr>
        <dsp:cNvPr id="0" name=""/>
        <dsp:cNvSpPr/>
      </dsp:nvSpPr>
      <dsp:spPr>
        <a:xfrm rot="10800000">
          <a:off x="0" y="2273"/>
          <a:ext cx="7293610" cy="3070685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Grid analysis is the decision we take, like what job we want to do, what clothes we wear, what we want to eat and drink.</a:t>
          </a:r>
          <a:r>
            <a:rPr lang="en-GB" sz="2800" kern="1200" dirty="0">
              <a:latin typeface="Corbel" panose="020B0503020204020204"/>
            </a:rPr>
            <a:t> (Maund,2017)</a:t>
          </a:r>
          <a:endParaRPr lang="en-US" sz="2800" kern="1200" dirty="0"/>
        </a:p>
      </dsp:txBody>
      <dsp:txXfrm rot="10800000">
        <a:off x="0" y="2273"/>
        <a:ext cx="7293610" cy="199523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07D1ED-C96F-496A-A454-F8C6BFDFA37A}">
      <dsp:nvSpPr>
        <dsp:cNvPr id="0" name=""/>
        <dsp:cNvSpPr/>
      </dsp:nvSpPr>
      <dsp:spPr>
        <a:xfrm>
          <a:off x="0" y="409537"/>
          <a:ext cx="7728267" cy="137475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The problem we spoke about Covid 19 identify the impact on people and businesses, like mortality rate, not able to work, isolation and mental health problems.</a:t>
          </a:r>
          <a:endParaRPr lang="en-US" sz="2500" kern="1200" dirty="0"/>
        </a:p>
      </dsp:txBody>
      <dsp:txXfrm>
        <a:off x="67110" y="476647"/>
        <a:ext cx="7594047" cy="1240530"/>
      </dsp:txXfrm>
    </dsp:sp>
    <dsp:sp modelId="{4D74071A-BCCE-4408-8EFB-F3B45D24EBDF}">
      <dsp:nvSpPr>
        <dsp:cNvPr id="0" name=""/>
        <dsp:cNvSpPr/>
      </dsp:nvSpPr>
      <dsp:spPr>
        <a:xfrm>
          <a:off x="0" y="1856287"/>
          <a:ext cx="7728267" cy="1374750"/>
        </a:xfrm>
        <a:prstGeom prst="roundRect">
          <a:avLst/>
        </a:prstGeom>
        <a:solidFill>
          <a:schemeClr val="accent5">
            <a:hueOff val="-419932"/>
            <a:satOff val="22824"/>
            <a:lumOff val="-4216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Cause and effect diagram identify different causes of the problem, SWOT help identify strengths, weaknesses, opportunities and threats.</a:t>
          </a:r>
          <a:endParaRPr lang="en-US" sz="2500" kern="1200" dirty="0"/>
        </a:p>
      </dsp:txBody>
      <dsp:txXfrm>
        <a:off x="67110" y="1923397"/>
        <a:ext cx="7594047" cy="1240530"/>
      </dsp:txXfrm>
    </dsp:sp>
    <dsp:sp modelId="{888D4D2B-C2A7-40A3-AEB9-65DCA5F29606}">
      <dsp:nvSpPr>
        <dsp:cNvPr id="0" name=""/>
        <dsp:cNvSpPr/>
      </dsp:nvSpPr>
      <dsp:spPr>
        <a:xfrm>
          <a:off x="0" y="3303037"/>
          <a:ext cx="7728267" cy="1374750"/>
        </a:xfrm>
        <a:prstGeom prst="roundRect">
          <a:avLst/>
        </a:prstGeom>
        <a:solidFill>
          <a:schemeClr val="accent5">
            <a:hueOff val="-839865"/>
            <a:satOff val="45647"/>
            <a:lumOff val="-8432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Grid is used to</a:t>
          </a:r>
          <a:r>
            <a:rPr lang="en-GB" sz="2500" kern="1200" dirty="0">
              <a:latin typeface="Corbel" panose="020B0503020204020204"/>
            </a:rPr>
            <a:t> find solutions and take decisions.</a:t>
          </a:r>
          <a:endParaRPr lang="en-US" sz="2500" kern="1200" dirty="0">
            <a:latin typeface="Corbel" panose="020B0503020204020204"/>
          </a:endParaRPr>
        </a:p>
      </dsp:txBody>
      <dsp:txXfrm>
        <a:off x="67110" y="3370147"/>
        <a:ext cx="7594047" cy="12405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751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668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221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523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825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469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744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94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586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078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583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05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linkedin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Optical fibre threads">
            <a:extLst>
              <a:ext uri="{FF2B5EF4-FFF2-40B4-BE49-F238E27FC236}">
                <a16:creationId xmlns:a16="http://schemas.microsoft.com/office/drawing/2014/main" id="{E010F907-0C9D-4271-BFBC-36A33BEE4D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503" r="-1" b="1547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Problem  solving and Decision making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9139" y="4670246"/>
            <a:ext cx="7315200" cy="117535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800" dirty="0"/>
              <a:t>Lecturer: Giridhar Katti </a:t>
            </a:r>
          </a:p>
          <a:p>
            <a:r>
              <a:rPr lang="en-US" sz="1800" dirty="0"/>
              <a:t>Student: Aurora Marin (2010369)</a:t>
            </a:r>
          </a:p>
          <a:p>
            <a:r>
              <a:rPr lang="en-US" sz="1800" dirty="0"/>
              <a:t>Module Code: BMSW 4004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3ACD8-1EBA-4AE4-9059-33897BA6A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Introduction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10B730BD-B949-46A9-8C99-AF91781362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0542118"/>
              </p:ext>
            </p:extLst>
          </p:nvPr>
        </p:nvGraphicFramePr>
        <p:xfrm>
          <a:off x="3759896" y="885459"/>
          <a:ext cx="7728267" cy="5087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7551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932FE-3CCB-46DA-BF2C-8F053F1F0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Nature of problem</a:t>
            </a:r>
          </a:p>
        </p:txBody>
      </p:sp>
      <p:graphicFrame>
        <p:nvGraphicFramePr>
          <p:cNvPr id="29" name="Content Placeholder 2">
            <a:extLst>
              <a:ext uri="{FF2B5EF4-FFF2-40B4-BE49-F238E27FC236}">
                <a16:creationId xmlns:a16="http://schemas.microsoft.com/office/drawing/2014/main" id="{EDC44189-A7F9-4C13-8808-D3B78A5388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6914760"/>
              </p:ext>
            </p:extLst>
          </p:nvPr>
        </p:nvGraphicFramePr>
        <p:xfrm>
          <a:off x="3759896" y="885459"/>
          <a:ext cx="7728267" cy="5087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1214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9F9AC-164B-4D3D-8B54-4D07C7509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Impact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9A02EE-116A-426A-BB5E-21689EF053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2412086"/>
              </p:ext>
            </p:extLst>
          </p:nvPr>
        </p:nvGraphicFramePr>
        <p:xfrm>
          <a:off x="4059935" y="758952"/>
          <a:ext cx="7104549" cy="5330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5923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3C8A81A9-A442-4FB4-A3AC-254A640235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9379D16-E9B5-4217-96FC-4444572AA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42856" y="757325"/>
            <a:ext cx="3549144" cy="5329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E4E856-7294-440D-8BFF-8E9564ADD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5775" y="1123837"/>
            <a:ext cx="2947482" cy="4601183"/>
          </a:xfrm>
        </p:spPr>
        <p:txBody>
          <a:bodyPr>
            <a:normAutofit/>
          </a:bodyPr>
          <a:lstStyle/>
          <a:p>
            <a:r>
              <a:rPr lang="en-GB"/>
              <a:t>Cause and Effect diagram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D6054B7-5AC5-49DB-A3ED-354175FA8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49" name="Content Placeholder 2">
            <a:extLst>
              <a:ext uri="{FF2B5EF4-FFF2-40B4-BE49-F238E27FC236}">
                <a16:creationId xmlns:a16="http://schemas.microsoft.com/office/drawing/2014/main" id="{3A630D07-4212-4CC5-9CAF-ACF4EE6C58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4495790"/>
              </p:ext>
            </p:extLst>
          </p:nvPr>
        </p:nvGraphicFramePr>
        <p:xfrm>
          <a:off x="866647" y="933854"/>
          <a:ext cx="7293610" cy="5041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7905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F28DB-9BDD-4CC6-8253-8C656E6C1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Cause and effect diagram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47712-DFD7-4E0E-A298-65126B03BD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780036-BB7B-444E-A422-0C0F6C5CCC88}"/>
              </a:ext>
            </a:extLst>
          </p:cNvPr>
          <p:cNvSpPr/>
          <p:nvPr/>
        </p:nvSpPr>
        <p:spPr>
          <a:xfrm>
            <a:off x="4093923" y="1176402"/>
            <a:ext cx="1492684" cy="542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Environment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1B59C-BEF3-49FD-8A9D-851DE4C4EB6F}"/>
              </a:ext>
            </a:extLst>
          </p:cNvPr>
          <p:cNvSpPr/>
          <p:nvPr/>
        </p:nvSpPr>
        <p:spPr>
          <a:xfrm>
            <a:off x="6025019" y="1176401"/>
            <a:ext cx="1732766" cy="542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Testing 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82D67F-6F73-4C5A-9595-43E62E973B2A}"/>
              </a:ext>
            </a:extLst>
          </p:cNvPr>
          <p:cNvSpPr/>
          <p:nvPr/>
        </p:nvSpPr>
        <p:spPr>
          <a:xfrm>
            <a:off x="8112689" y="1176400"/>
            <a:ext cx="1931095" cy="542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People 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00813D-2177-4A47-A6B3-B6021E8C731F}"/>
              </a:ext>
            </a:extLst>
          </p:cNvPr>
          <p:cNvSpPr/>
          <p:nvPr/>
        </p:nvSpPr>
        <p:spPr>
          <a:xfrm>
            <a:off x="8279703" y="5289111"/>
            <a:ext cx="1764081" cy="542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Guidance 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49799D5-2D40-4444-A51D-A6E3F4034D36}"/>
              </a:ext>
            </a:extLst>
          </p:cNvPr>
          <p:cNvSpPr/>
          <p:nvPr/>
        </p:nvSpPr>
        <p:spPr>
          <a:xfrm>
            <a:off x="6025018" y="5289111"/>
            <a:ext cx="1774520" cy="542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Education 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19D4D6-B564-4950-97E4-3A06F5A03C4B}"/>
              </a:ext>
            </a:extLst>
          </p:cNvPr>
          <p:cNvSpPr/>
          <p:nvPr/>
        </p:nvSpPr>
        <p:spPr>
          <a:xfrm>
            <a:off x="4052168" y="5289111"/>
            <a:ext cx="1388301" cy="542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Equipment 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147F70F-8F58-4853-86FA-8F419A5D4F2A}"/>
              </a:ext>
            </a:extLst>
          </p:cNvPr>
          <p:cNvSpPr/>
          <p:nvPr/>
        </p:nvSpPr>
        <p:spPr>
          <a:xfrm>
            <a:off x="10207537" y="2801523"/>
            <a:ext cx="918575" cy="9185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Covid 19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44EAA82-4B94-42D5-B8B0-491D621578FA}"/>
              </a:ext>
            </a:extLst>
          </p:cNvPr>
          <p:cNvCxnSpPr/>
          <p:nvPr/>
        </p:nvCxnSpPr>
        <p:spPr>
          <a:xfrm flipV="1">
            <a:off x="4870276" y="3341055"/>
            <a:ext cx="1889341" cy="1899782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4159A4A-C027-4ADF-955E-7821EE3B6931}"/>
              </a:ext>
            </a:extLst>
          </p:cNvPr>
          <p:cNvCxnSpPr>
            <a:cxnSpLocks/>
          </p:cNvCxnSpPr>
          <p:nvPr/>
        </p:nvCxnSpPr>
        <p:spPr>
          <a:xfrm flipV="1">
            <a:off x="6832684" y="3372371"/>
            <a:ext cx="1753644" cy="1878904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7F628F5-7412-4C5D-99E7-DE19A68B660E}"/>
              </a:ext>
            </a:extLst>
          </p:cNvPr>
          <p:cNvCxnSpPr>
            <a:cxnSpLocks/>
          </p:cNvCxnSpPr>
          <p:nvPr/>
        </p:nvCxnSpPr>
        <p:spPr>
          <a:xfrm>
            <a:off x="4776328" y="1743986"/>
            <a:ext cx="1983287" cy="153443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81877C0-34AE-4639-8270-CA576F550DC4}"/>
              </a:ext>
            </a:extLst>
          </p:cNvPr>
          <p:cNvCxnSpPr>
            <a:cxnSpLocks/>
          </p:cNvCxnSpPr>
          <p:nvPr/>
        </p:nvCxnSpPr>
        <p:spPr>
          <a:xfrm>
            <a:off x="8774217" y="1743986"/>
            <a:ext cx="1336110" cy="153443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FFDE8B8-A96B-474F-93F9-D5BF544166AC}"/>
              </a:ext>
            </a:extLst>
          </p:cNvPr>
          <p:cNvCxnSpPr>
            <a:cxnSpLocks/>
          </p:cNvCxnSpPr>
          <p:nvPr/>
        </p:nvCxnSpPr>
        <p:spPr>
          <a:xfrm>
            <a:off x="6749177" y="1754424"/>
            <a:ext cx="1878903" cy="153443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D1281E1-C803-42BC-9013-7CA4E345C765}"/>
              </a:ext>
            </a:extLst>
          </p:cNvPr>
          <p:cNvCxnSpPr>
            <a:cxnSpLocks/>
          </p:cNvCxnSpPr>
          <p:nvPr/>
        </p:nvCxnSpPr>
        <p:spPr>
          <a:xfrm flipV="1">
            <a:off x="8909918" y="3309742"/>
            <a:ext cx="1252602" cy="196240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AFDD2AF-7B7B-48B4-89BE-DCEF88911C33}"/>
              </a:ext>
            </a:extLst>
          </p:cNvPr>
          <p:cNvCxnSpPr/>
          <p:nvPr/>
        </p:nvCxnSpPr>
        <p:spPr>
          <a:xfrm flipV="1">
            <a:off x="3927563" y="3296041"/>
            <a:ext cx="6210819" cy="52191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F99BE4A4-4E3E-468F-BA24-F60F7B4CE25B}"/>
              </a:ext>
            </a:extLst>
          </p:cNvPr>
          <p:cNvSpPr/>
          <p:nvPr/>
        </p:nvSpPr>
        <p:spPr>
          <a:xfrm>
            <a:off x="4049560" y="2123681"/>
            <a:ext cx="1252602" cy="302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ventilation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0337E77-93E8-454A-9E38-6C121C302682}"/>
              </a:ext>
            </a:extLst>
          </p:cNvPr>
          <p:cNvSpPr/>
          <p:nvPr/>
        </p:nvSpPr>
        <p:spPr>
          <a:xfrm>
            <a:off x="4529724" y="2697792"/>
            <a:ext cx="1398738" cy="3131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community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F6CCF0F-FD96-42E4-B6A3-B49B70135808}"/>
              </a:ext>
            </a:extLst>
          </p:cNvPr>
          <p:cNvSpPr/>
          <p:nvPr/>
        </p:nvSpPr>
        <p:spPr>
          <a:xfrm>
            <a:off x="4477531" y="4169598"/>
            <a:ext cx="1064711" cy="365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cleaning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F88FE9C-4409-4ACB-A7B1-204EA8DFD129}"/>
              </a:ext>
            </a:extLst>
          </p:cNvPr>
          <p:cNvSpPr/>
          <p:nvPr/>
        </p:nvSpPr>
        <p:spPr>
          <a:xfrm>
            <a:off x="5009887" y="3501542"/>
            <a:ext cx="1221287" cy="354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availability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5B27C58-0A7A-4808-8AC2-85F385C678E7}"/>
              </a:ext>
            </a:extLst>
          </p:cNvPr>
          <p:cNvSpPr/>
          <p:nvPr/>
        </p:nvSpPr>
        <p:spPr>
          <a:xfrm>
            <a:off x="6095477" y="4242665"/>
            <a:ext cx="1346546" cy="302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no training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A3204B6-77A5-4523-AFC5-F68E803B01BB}"/>
              </a:ext>
            </a:extLst>
          </p:cNvPr>
          <p:cNvSpPr/>
          <p:nvPr/>
        </p:nvSpPr>
        <p:spPr>
          <a:xfrm>
            <a:off x="7191502" y="3543295"/>
            <a:ext cx="918575" cy="354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change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A868E99-009F-48BF-8AB3-299CE9F63F68}"/>
              </a:ext>
            </a:extLst>
          </p:cNvPr>
          <p:cNvSpPr/>
          <p:nvPr/>
        </p:nvSpPr>
        <p:spPr>
          <a:xfrm>
            <a:off x="7755172" y="4284418"/>
            <a:ext cx="1565753" cy="313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interpretation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769CA17-2FF6-49D9-B201-6B219F8F870D}"/>
              </a:ext>
            </a:extLst>
          </p:cNvPr>
          <p:cNvSpPr/>
          <p:nvPr/>
        </p:nvSpPr>
        <p:spPr>
          <a:xfrm>
            <a:off x="8861637" y="3501541"/>
            <a:ext cx="918575" cy="354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timing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A73F6A1-EFAD-445E-B7FB-C6665235F1DA}"/>
              </a:ext>
            </a:extLst>
          </p:cNvPr>
          <p:cNvSpPr/>
          <p:nvPr/>
        </p:nvSpPr>
        <p:spPr>
          <a:xfrm>
            <a:off x="8527610" y="2499458"/>
            <a:ext cx="918575" cy="354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visitors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6DC5B02-2A94-40BB-849C-562881CFFF10}"/>
              </a:ext>
            </a:extLst>
          </p:cNvPr>
          <p:cNvSpPr/>
          <p:nvPr/>
        </p:nvSpPr>
        <p:spPr>
          <a:xfrm>
            <a:off x="8016130" y="1946225"/>
            <a:ext cx="918575" cy="354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staff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8DD121E-E309-4873-9CF7-BB06A458C638}"/>
              </a:ext>
            </a:extLst>
          </p:cNvPr>
          <p:cNvSpPr/>
          <p:nvPr/>
        </p:nvSpPr>
        <p:spPr>
          <a:xfrm>
            <a:off x="6408624" y="2405513"/>
            <a:ext cx="1116903" cy="3966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results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65EAFA4-E3B8-4FC2-A524-3E1AD569AB65}"/>
              </a:ext>
            </a:extLst>
          </p:cNvPr>
          <p:cNvSpPr/>
          <p:nvPr/>
        </p:nvSpPr>
        <p:spPr>
          <a:xfrm>
            <a:off x="5876266" y="1946225"/>
            <a:ext cx="1064711" cy="354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kits</a:t>
            </a:r>
          </a:p>
        </p:txBody>
      </p:sp>
    </p:spTree>
    <p:extLst>
      <p:ext uri="{BB962C8B-B14F-4D97-AF65-F5344CB8AC3E}">
        <p14:creationId xmlns:p14="http://schemas.microsoft.com/office/powerpoint/2010/main" val="4246265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9D57D-2551-43C3-A421-7EF284DA5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SWOT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A680074-4952-4501-832F-DBEDE65A450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868738" y="863600"/>
          <a:ext cx="7315200" cy="5121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11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D836F-9245-4366-8CEF-359224323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SWOT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A811FA7-18C9-4AD2-9C0D-C68768F4EF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9932438"/>
              </p:ext>
            </p:extLst>
          </p:nvPr>
        </p:nvGraphicFramePr>
        <p:xfrm>
          <a:off x="3868738" y="863600"/>
          <a:ext cx="7315200" cy="5106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52264764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274824928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49005299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4277574693"/>
                    </a:ext>
                  </a:extLst>
                </a:gridCol>
              </a:tblGrid>
              <a:tr h="1301959">
                <a:tc>
                  <a:txBody>
                    <a:bodyPr/>
                    <a:lstStyle/>
                    <a:p>
                      <a:r>
                        <a:rPr lang="en-GB" dirty="0"/>
                        <a:t>Strengths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Weaknesses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Opportunities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Threats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228122"/>
                  </a:ext>
                </a:extLst>
              </a:tr>
              <a:tr h="1261273">
                <a:tc>
                  <a:txBody>
                    <a:bodyPr/>
                    <a:lstStyle/>
                    <a:p>
                      <a:r>
                        <a:rPr lang="en-GB" dirty="0"/>
                        <a:t>Live updates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Impact jobs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Tv consumption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Competition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448264"/>
                  </a:ext>
                </a:extLst>
              </a:tr>
              <a:tr h="1240930">
                <a:tc>
                  <a:txBody>
                    <a:bodyPr/>
                    <a:lstStyle/>
                    <a:p>
                      <a:r>
                        <a:rPr lang="en-GB" dirty="0"/>
                        <a:t>Local  news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Infection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Educational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Mortality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9575017"/>
                  </a:ext>
                </a:extLst>
              </a:tr>
              <a:tr h="1301959">
                <a:tc>
                  <a:txBody>
                    <a:bodyPr/>
                    <a:lstStyle/>
                    <a:p>
                      <a:r>
                        <a:rPr lang="en-GB" dirty="0"/>
                        <a:t>Familiarity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Changing news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Insurance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Losing jobs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00088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7141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C8A81A9-A442-4FB4-A3AC-254A640235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9379D16-E9B5-4217-96FC-4444572AA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42856" y="757325"/>
            <a:ext cx="3549144" cy="5329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EABAB3-361C-432E-AEC4-C4407F745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5775" y="1123837"/>
            <a:ext cx="2947482" cy="4601183"/>
          </a:xfrm>
        </p:spPr>
        <p:txBody>
          <a:bodyPr>
            <a:normAutofit/>
          </a:bodyPr>
          <a:lstStyle/>
          <a:p>
            <a:r>
              <a:rPr lang="en-GB" dirty="0"/>
              <a:t>Grid Analysis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6054B7-5AC5-49DB-A3ED-354175FA8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835CEB-F824-4586-A821-AF8180FF66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6057479"/>
              </p:ext>
            </p:extLst>
          </p:nvPr>
        </p:nvGraphicFramePr>
        <p:xfrm>
          <a:off x="866647" y="933854"/>
          <a:ext cx="7293610" cy="5041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779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D388D-4F7A-4301-901C-2AD842911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en-GB" dirty="0"/>
              <a:t>Conclusion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7E5A04-367F-4B9D-B86D-4A7159B77A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2597678"/>
              </p:ext>
            </p:extLst>
          </p:nvPr>
        </p:nvGraphicFramePr>
        <p:xfrm>
          <a:off x="3759896" y="885459"/>
          <a:ext cx="7728267" cy="5087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0931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FDD7C-B572-48F6-BFD9-B8ECF672F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B0849-E33A-4632-BDD3-A488D71049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 err="1">
                <a:ea typeface="+mn-lt"/>
                <a:cs typeface="+mn-lt"/>
              </a:rPr>
              <a:t>Sarsby</a:t>
            </a:r>
            <a:r>
              <a:rPr lang="en-GB" sz="1800" dirty="0">
                <a:ea typeface="+mn-lt"/>
                <a:cs typeface="+mn-lt"/>
              </a:rPr>
              <a:t>, A. (2016) </a:t>
            </a:r>
            <a:r>
              <a:rPr lang="en-GB" sz="1800" i="1" dirty="0">
                <a:ea typeface="+mn-lt"/>
                <a:cs typeface="+mn-lt"/>
              </a:rPr>
              <a:t>Swot analysis : a guide to SWOT for students of business studies</a:t>
            </a:r>
            <a:r>
              <a:rPr lang="en-GB" sz="1800" dirty="0">
                <a:ea typeface="+mn-lt"/>
                <a:cs typeface="+mn-lt"/>
              </a:rPr>
              <a:t>. England: Leadership Library, an imprint of </a:t>
            </a:r>
            <a:r>
              <a:rPr lang="en-GB" sz="1800" dirty="0" err="1">
                <a:ea typeface="+mn-lt"/>
                <a:cs typeface="+mn-lt"/>
              </a:rPr>
              <a:t>Spectaris</a:t>
            </a:r>
            <a:r>
              <a:rPr lang="en-GB" sz="1800" dirty="0">
                <a:ea typeface="+mn-lt"/>
                <a:cs typeface="+mn-lt"/>
              </a:rPr>
              <a:t> Limited. </a:t>
            </a:r>
          </a:p>
          <a:p>
            <a:pPr marL="0" indent="0">
              <a:buNone/>
            </a:pPr>
            <a:br>
              <a:rPr lang="en-US" dirty="0"/>
            </a:br>
            <a:r>
              <a:rPr lang="en-GB" sz="1800" dirty="0">
                <a:ea typeface="+mn-lt"/>
                <a:cs typeface="+mn-lt"/>
              </a:rPr>
              <a:t>Maund, A., </a:t>
            </a:r>
            <a:r>
              <a:rPr lang="en-GB" sz="1800" dirty="0" err="1">
                <a:ea typeface="+mn-lt"/>
                <a:cs typeface="+mn-lt"/>
              </a:rPr>
              <a:t>Schriek</a:t>
            </a:r>
            <a:r>
              <a:rPr lang="en-GB" sz="1800" dirty="0">
                <a:ea typeface="+mn-lt"/>
                <a:cs typeface="+mn-lt"/>
              </a:rPr>
              <a:t>, M. and Tinkler, P.K. (2017) </a:t>
            </a:r>
            <a:r>
              <a:rPr lang="en-GB" sz="1800" i="1" dirty="0">
                <a:ea typeface="+mn-lt"/>
                <a:cs typeface="+mn-lt"/>
              </a:rPr>
              <a:t>Certificate in higher education : skills for the workplace student yearbook</a:t>
            </a:r>
            <a:r>
              <a:rPr lang="en-GB" sz="1800" dirty="0">
                <a:ea typeface="+mn-lt"/>
                <a:cs typeface="+mn-lt"/>
              </a:rPr>
              <a:t>. London: Sage.</a:t>
            </a:r>
            <a:br>
              <a:rPr lang="en-GB" sz="1800" dirty="0">
                <a:ea typeface="+mn-lt"/>
                <a:cs typeface="+mn-lt"/>
              </a:rPr>
            </a:br>
            <a:br>
              <a:rPr lang="en-US" dirty="0"/>
            </a:br>
            <a:r>
              <a:rPr lang="en-GB" sz="1800" dirty="0">
                <a:ea typeface="+mn-lt"/>
                <a:cs typeface="+mn-lt"/>
              </a:rPr>
              <a:t>Beckstein, A. </a:t>
            </a:r>
            <a:r>
              <a:rPr lang="en-GB" sz="1800" i="1" dirty="0">
                <a:ea typeface="+mn-lt"/>
                <a:cs typeface="+mn-lt"/>
              </a:rPr>
              <a:t>et al.</a:t>
            </a:r>
            <a:r>
              <a:rPr lang="en-GB" sz="1800" dirty="0">
                <a:ea typeface="+mn-lt"/>
                <a:cs typeface="+mn-lt"/>
              </a:rPr>
              <a:t>(2021) ‘The COVID-19 pandemic and mental health in Malaysia: Current treatment and future recommendations’.</a:t>
            </a:r>
            <a:br>
              <a:rPr lang="en-GB" sz="1800" dirty="0">
                <a:ea typeface="+mn-lt"/>
                <a:cs typeface="+mn-lt"/>
              </a:rPr>
            </a:br>
            <a:br>
              <a:rPr lang="en-US" dirty="0"/>
            </a:br>
            <a:r>
              <a:rPr lang="en-GB" sz="1800" dirty="0">
                <a:ea typeface="+mn-lt"/>
                <a:cs typeface="+mn-lt"/>
              </a:rPr>
              <a:t>Saja, P., </a:t>
            </a:r>
            <a:r>
              <a:rPr lang="en-GB" sz="1800" dirty="0" err="1">
                <a:ea typeface="+mn-lt"/>
                <a:cs typeface="+mn-lt"/>
              </a:rPr>
              <a:t>Woźny</a:t>
            </a:r>
            <a:r>
              <a:rPr lang="en-GB" sz="1800" dirty="0">
                <a:ea typeface="+mn-lt"/>
                <a:cs typeface="+mn-lt"/>
              </a:rPr>
              <a:t>, A. and </a:t>
            </a:r>
            <a:r>
              <a:rPr lang="en-GB" sz="1800" dirty="0" err="1">
                <a:ea typeface="+mn-lt"/>
                <a:cs typeface="+mn-lt"/>
              </a:rPr>
              <a:t>Bednarova</a:t>
            </a:r>
            <a:r>
              <a:rPr lang="en-GB" sz="1800" dirty="0">
                <a:ea typeface="+mn-lt"/>
                <a:cs typeface="+mn-lt"/>
              </a:rPr>
              <a:t>, L. (2021) ‘Risk Management in the Context of COVID-19 Pandemic in an Enterprise – Ishikawa Cause-and-Effect Diagram’, </a:t>
            </a:r>
            <a:r>
              <a:rPr lang="en-GB" sz="1800" i="1" dirty="0">
                <a:ea typeface="+mn-lt"/>
                <a:cs typeface="+mn-lt"/>
              </a:rPr>
              <a:t>System safety (Poland)</a:t>
            </a:r>
            <a:r>
              <a:rPr lang="en-GB" sz="1800" dirty="0">
                <a:ea typeface="+mn-lt"/>
                <a:cs typeface="+mn-lt"/>
              </a:rPr>
              <a:t>, 3(1), pp. 253–259. doi:10.2478/czoto-2021-0026.</a:t>
            </a:r>
            <a:br>
              <a:rPr lang="en-GB" sz="1800" dirty="0">
                <a:ea typeface="+mn-lt"/>
                <a:cs typeface="+mn-lt"/>
              </a:rPr>
            </a:br>
            <a:br>
              <a:rPr lang="en-US" dirty="0"/>
            </a:br>
            <a:r>
              <a:rPr lang="en-GB" sz="1800" i="1" dirty="0">
                <a:ea typeface="+mn-lt"/>
                <a:cs typeface="+mn-lt"/>
              </a:rPr>
              <a:t>What we talk about when we talk about COVID-19. COVID-19</a:t>
            </a:r>
            <a:r>
              <a:rPr lang="en-GB" sz="1800" dirty="0">
                <a:ea typeface="+mn-lt"/>
                <a:cs typeface="+mn-lt"/>
              </a:rPr>
              <a:t> (2020). Ann Arbor, MI: ProQuest. </a:t>
            </a:r>
            <a:br>
              <a:rPr lang="en-GB" sz="1800" dirty="0">
                <a:ea typeface="+mn-lt"/>
                <a:cs typeface="+mn-lt"/>
              </a:rPr>
            </a:br>
            <a:br>
              <a:rPr lang="en-US" dirty="0"/>
            </a:br>
            <a:r>
              <a:rPr lang="en-GB" sz="1800" dirty="0" err="1">
                <a:ea typeface="+mn-lt"/>
                <a:cs typeface="+mn-lt"/>
              </a:rPr>
              <a:t>Madecraft</a:t>
            </a:r>
            <a:r>
              <a:rPr lang="en-GB" sz="1800" dirty="0">
                <a:ea typeface="+mn-lt"/>
                <a:cs typeface="+mn-lt"/>
              </a:rPr>
              <a:t> and Belfiore, J. (2021) </a:t>
            </a:r>
            <a:r>
              <a:rPr lang="en-GB" sz="1800" i="1" dirty="0">
                <a:ea typeface="+mn-lt"/>
                <a:cs typeface="+mn-lt"/>
              </a:rPr>
              <a:t>Conducting a SWOT </a:t>
            </a:r>
            <a:r>
              <a:rPr lang="en-GB" sz="1800" i="1" dirty="0" err="1">
                <a:ea typeface="+mn-lt"/>
                <a:cs typeface="+mn-lt"/>
              </a:rPr>
              <a:t>Analysis.</a:t>
            </a:r>
            <a:r>
              <a:rPr lang="en-GB" sz="1800" dirty="0" err="1">
                <a:ea typeface="+mn-lt"/>
                <a:cs typeface="+mn-lt"/>
              </a:rPr>
              <a:t>Carpenteria</a:t>
            </a:r>
            <a:r>
              <a:rPr lang="en-GB" sz="1800" dirty="0">
                <a:ea typeface="+mn-lt"/>
                <a:cs typeface="+mn-lt"/>
              </a:rPr>
              <a:t>, CA: </a:t>
            </a:r>
            <a:r>
              <a:rPr lang="en-GB" sz="1800" dirty="0">
                <a:ea typeface="+mn-lt"/>
                <a:cs typeface="+mn-lt"/>
                <a:hlinkClick r:id="rId2"/>
              </a:rPr>
              <a:t>linkedin.com</a:t>
            </a: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br>
              <a:rPr lang="en-US" dirty="0"/>
            </a:br>
            <a:r>
              <a:rPr lang="en-GB" sz="1800" dirty="0">
                <a:ea typeface="+mn-lt"/>
                <a:cs typeface="+mn-lt"/>
              </a:rPr>
              <a:t>McMillin, B. and Roth, T. (2017) </a:t>
            </a:r>
            <a:r>
              <a:rPr lang="en-GB" sz="1800" i="1" dirty="0">
                <a:ea typeface="+mn-lt"/>
                <a:cs typeface="+mn-lt"/>
              </a:rPr>
              <a:t>Cyber-physical security and privacy in the electric smart grid</a:t>
            </a:r>
            <a:r>
              <a:rPr lang="en-GB" sz="1800" dirty="0">
                <a:ea typeface="+mn-lt"/>
                <a:cs typeface="+mn-lt"/>
              </a:rPr>
              <a:t>. Place of publication not identified: Morgan &amp; Claypool Publishers. doi:10.2200/S00784ED1V01Y201706SPT021.</a:t>
            </a:r>
            <a:endParaRPr lang="en-GB" sz="180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7474960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39D77354-939E-4A26-AE51-B3F9618B14B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Frame</vt:lpstr>
      <vt:lpstr>Problem  solving and Decision making</vt:lpstr>
      <vt:lpstr>Introduction</vt:lpstr>
      <vt:lpstr>Nature of problem</vt:lpstr>
      <vt:lpstr>Impact</vt:lpstr>
      <vt:lpstr>Cause and Effect diagram</vt:lpstr>
      <vt:lpstr>Cause and effect diagram</vt:lpstr>
      <vt:lpstr>SWOT</vt:lpstr>
      <vt:lpstr>SWOT</vt:lpstr>
      <vt:lpstr>Grid Analysis </vt:lpstr>
      <vt:lpstr>Conclusion </vt:lpstr>
      <vt:lpstr>Reference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544</cp:revision>
  <dcterms:created xsi:type="dcterms:W3CDTF">2021-11-30T18:55:47Z</dcterms:created>
  <dcterms:modified xsi:type="dcterms:W3CDTF">2021-11-30T21:47:40Z</dcterms:modified>
</cp:coreProperties>
</file>